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3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4" d="100"/>
          <a:sy n="84" d="100"/>
        </p:scale>
        <p:origin x="1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1:01.25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5F81CC-B9E4-436D-B358-F43B721481FD}" emma:medium="tactile" emma:mode="ink">
          <msink:context xmlns:msink="http://schemas.microsoft.com/ink/2010/main" type="writingRegion" rotatedBoundingBox="5169,2633 28554,3357 28081,18613 4696,17889"/>
        </emma:interpretation>
      </emma:emma>
    </inkml:annotationXML>
    <inkml:traceGroup>
      <inkml:annotationXML>
        <emma:emma xmlns:emma="http://www.w3.org/2003/04/emma" version="1.0">
          <emma:interpretation id="{6DC4046A-EE40-4415-9CBD-4A9912FDC20C}" emma:medium="tactile" emma:mode="ink">
            <msink:context xmlns:msink="http://schemas.microsoft.com/ink/2010/main" type="paragraph" rotatedBoundingBox="6201,2661 28556,3550 28478,5511 6123,46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59105F-A09E-4422-AF13-7E3352B89D8A}" emma:medium="tactile" emma:mode="ink">
              <msink:context xmlns:msink="http://schemas.microsoft.com/ink/2010/main" type="line" rotatedBoundingBox="6201,2661 28556,3550 28478,5511 6123,4622"/>
            </emma:interpretation>
          </emma:emma>
        </inkml:annotationXML>
        <inkml:traceGroup>
          <inkml:annotationXML>
            <emma:emma xmlns:emma="http://www.w3.org/2003/04/emma" version="1.0">
              <emma:interpretation id="{2CE2FE66-CE78-4062-B8D4-1F1DBC8A8CE9}" emma:medium="tactile" emma:mode="ink">
                <msink:context xmlns:msink="http://schemas.microsoft.com/ink/2010/main" type="inkWord" rotatedBoundingBox="6201,2661 10529,2833 10471,4290 6143,4118"/>
              </emma:interpretation>
              <emma:one-of disjunction-type="recognition" id="oneOf0">
                <emma:interpretation id="interp0" emma:lang="en-US" emma:confidence="0.5">
                  <emma:literal>Asymptotic</emma:literal>
                </emma:interpretation>
                <emma:interpretation id="interp1" emma:lang="en-US" emma:confidence="0">
                  <emma:literal>Asymptote</emma:literal>
                </emma:interpretation>
                <emma:interpretation id="interp2" emma:lang="en-US" emma:confidence="0">
                  <emma:literal>Asymptotes</emma:literal>
                </emma:interpretation>
                <emma:interpretation id="interp3" emma:lang="en-US" emma:confidence="0">
                  <emma:literal>Asymtotic</emma:literal>
                </emma:interpretation>
                <emma:interpretation id="interp4" emma:lang="en-US" emma:confidence="0">
                  <emma:literal>Asymtote</emma:literal>
                </emma:interpretation>
              </emma:one-of>
            </emma:emma>
          </inkml:annotationXML>
          <inkml:trace contextRef="#ctx0" brushRef="#br0">1230 804 160,'0'0'276,"-10"-13"-8,10 13-17,-7-1-14,7 1-11,0 0-17,-5-5-12,5 5-12,0 0-5,-12-1-10,12 1-4,-9-2-10,9 2-9,-9-1-11,9 1-9,-7-2 6,7 2-29,-17 3-10,9 0-12,-3-2-1,-1 4-7,1-2-9,2 1-4,-6 2-10,3-2-5,4 2-3,-2 0-7,3 2-8,2-3-1,-2 2-3,4-1-1,-1-1-3,0 3-2,2-2-3,4 5 14,1-1-16,2 1-5,3 0-2,3 1 10,10 5-12,-3-2-8,7-2-5,-3 0-8,-5 0-9,5 0-2,-6-4-4,-4 2-6,3-1 3,-3 0 3,4-2 1,-4 3 2,0-5 5,-5 4 1,-1-4 4,1-1 3,-1 0-3,-1 3 6,-5-4 3,1 2 5,-2 1 5,-4-3 13,0 2 4,-2-1 6,-1-2 8,-5 1 1,-4 0 5,4-2-2,-5 2 0,-1-2 0,1-2 4,0 1-8,0 2-4,5-6-21,-2 2-19,6-1-38,0-2-58,0 2-53,4-2-82,5-3-78,-1-2-219,2 2-585,4-5 259</inkml:trace>
          <inkml:trace contextRef="#ctx0" brushRef="#br0" timeOffset="474.9576">1321 952 15,'0'0'307,"0"0"-31,0 0-29,0 0-25,0 0-25,0 0-20,0 0-12,0 0-13,0 0-13,0 0-4,5 13-6,-1-7-2,2 0-7,1 0-10,0 0-9,1 3-10,4 0-11,-2 1-4,1-3-14,-4 1-10,0-1-8,4 0-8,-3-1-10,1 0-1,0-1-6,2-4 0,-4 3 0,4-1-3,-5-3-2,5 2-2,-1-4-2,0 0 3,-5-2 11,5 3 10,-5-1 22,1-4 12,-2 0 8,1 2 8,0-2 19,-1 2 13,0-3 9,-4 1 2,4 0 5,-4 2 12,0 4 4,4-6 4,-4 6-5,1-6 2,-1 6-16,0 0-16,0-4-11,0 4-12,0 0-6,0 0-14,0 0-5,0 0-12,3-6-12,-3 6-4,0 0-9,0 0-8,0 0 0,0 0-4,0 17-2,-3-8 1,3 3-5,-1 3-1,1 3 1,0-2-2,-1 7-1,1-4-2,1-3 0,-1 7 0,1-1-2,-2 0 3,2 1-6,2-1-11,-1-2-24,-1 3-18,0-1-24,2 6-25,-2-5-45,-2-3-32,1 3-23,0-1-48,0-6-51,-3-3-48,6 2-43,-6-4-270,2-7-711,1 1 315</inkml:trace>
          <inkml:trace contextRef="#ctx0" brushRef="#br0" timeOffset="1208.9787">1645 1087 11,'0'-6'289,"0"-1"-10,0 1-23,0 1-15,3 0-6,-6-1-5,3 6-9,0-10-11,0 10-8,3-6-8,-3 6-19,1-7-15,-1 7-12,2-5-15,-2 5-4,4-2-13,-4 2-15,0 0-10,0 0-12,7-5-6,-7 5-8,4-3-10,-4 3 8,0 0-18,15 6-1,-5-3-10,-3 0-3,1 3-3,3 1-5,0 0 0,-2 3-5,1-2 1,1 1-4,-1 2-1,-3-4-1,1 6 4,-1-2-5,-2 4-2,1-3 1,-2 0-1,-1 3 14,-1-6-14,1 0-5,-3 1-3,0-1 4,0-2-7,0 3 2,-3-4 1,6-1-3,-3 0 0,0 0 9,0-5 16,-5 6 10,5-6 4,0 0 1,0 0-5,0 0 11,0 0-3,0 0-1,-7-16-8,4 9 3,3-1-1,3-5-4,-3 1-15,7 0-4,-2-1-6,2-1-2,-2 1 15,5 1-9,-2-3-13,5 7-13,0-2 4,-4 0-8,2 3 2,0 0-7,-3 2 3,3 1-6,-3 2 11,0-1 0,1 3-8,-9 0 0,16 5-2,-8-4 6,-2 7 1,1-1 4,2 0 0,-6-3-6,1 8-2,3-2-2,-1 2 5,-1 1-7,-3-5-11,2 1 3,-3 1-1,2 0 1,-3-1-9,0 1-4,-3-1 3,3 1 0,-1-2 2,-3-2 3,4 1 3,-2-1 5,2-6 7,0 8 6,-5-5-2,5-3 11,0 0 16,0 10 15,0-10-5,0 0-3,0 0-1,0 0-5,12-21-3,-6 13 2,0-3-5,5-3 1,-4 3-5,3-4-1,1 3 2,-1-2 3,-2 1-1,1 3 2,4-2-3,1 2 1,-1 1 3,0-1 1,-1 6-1,-5-2-3,1 4 0,2-4 0,-1 4-1,0 0-3,-9 2 5,12 4-2,-2 2 1,-9 0 1,7 3 5,-2 4 2,-1-5 6,1 7-4,-2-3 0,-1 0-1,2 4 1,-1-4-3,-4 5 5,2-3-6,-2 2 5,-2-1-2,2 2-21,0-4-34,0 0-58,-5 2-60,5-4-73,-2 1-304,-2-5-586,3 2 259</inkml:trace>
          <inkml:trace contextRef="#ctx0" brushRef="#br0" timeOffset="1959.26">2392 736 39,'0'0'278,"0"0"-17,0 0-13,0 0-18,0 0-12,4-3-16,-4 3-18,0 0-15,0 0-13,0 0-16,0 0-14,0 0-12,0 0-13,0 0-4,0 0 0,4 16 8,-4-6 2,0 1-6,0 5-7,3 6 3,-6 0-9,3 13-7,0-2-1,-3 2-2,3 0-10,-1 1-1,2-1-2,2 0-3,-3 1 7,0-10-16,0 7-9,3-8-3,-2 1-6,3-1-1,1-2-1,-3 5-2,0 7-5,2-11-3,-3-2-1,2 3-2,-2-2-14,1-7-32,-4-2-34,2 3-35,-1-3-40,2-4-29,-6 3-36,1-6-32,4 1-22,0-3-45,0-5-156,0 0-492,0 0 218</inkml:trace>
          <inkml:trace contextRef="#ctx0" brushRef="#br0" timeOffset="2227.0599">2540 1044 9,'2'-5'229,"-1"-4"-23,3 5-20,-4 4-21,2-8-17,2 4-12,-4 4-22,12-2-6,-12 2-13,13 1-12,-1 4-10,0 0-6,1 1-4,2 4-8,-3 0-2,1 0-3,-2 2-1,2 1-5,-2-2-2,-1 4 4,0 0 8,-2-2 2,-1 1 5,-4 2 5,1-4-1,-3 1 2,-2-1 7,-1 2 0,-3-7 1,-2 2 1,-1-2-2,-2 1-9,-2-3 0,-1 1-3,1-3 2,-3 1-12,0-4-9,-3 0-25,0-4-28,3 1-43,0-6-42,-2 1-56,7-4-57,-1 0-229,5-5-471,0-4 209</inkml:trace>
          <inkml:trace contextRef="#ctx0" brushRef="#br0" timeOffset="2524.7111">2822 698 68,'0'0'325,"0"0"-3,7-4-24,-7 4-10,0 0-30,6-2-21,-6 2-23,0 0-20,0 0-22,0 0-14,8 6-2,-4 1 0,2 2-9,-5 1-15,5 3 6,-1 3 3,2 7-9,0-1-9,0 2-26,2 10 27,-2-9-17,-1 1-16,-2 7-7,-1-8 1,2 8-11,2-2-6,-7 4-2,3-9-9,-1-1-1,1 8-12,-3-5 1,4 3-13,-4-6-2,6 9-1,-9-13 0,3 4-8,-3 0-6,1-2-15,2-6-56,0 3-25,-2-5-40,-1-2-35,1 0-28,-1-6-28,0 3-13,0-1-8,2-5-16,-2 0-18,3-4-19,0 0-172,0 0-495,-15-14 220</inkml:trace>
          <inkml:trace contextRef="#ctx0" brushRef="#br0" timeOffset="3021.5802">2840 1171 161,'-2'-7'235,"-1"-2"6,3 2-4,-4 1-2,4-1-5,-2 2-6,2 5-5,-4-7-8,4 7-12,2-9-21,-2 9-14,0-5-21,4 3-16,1-2-14,6 2-9,3-4-17,2 5-7,9-2-11,0 2-12,1 2-18,-1 2-11,-2 0-10,1 1 7,-4-2-12,4 2-3,-1-1 0,-5 1-3,-3 1 0,7 0-2,-8 0-3,2-2-3,-3 1 2,-4-1 1,-1 0 0,2 0-2,-3-2 0,-2 1 1,1-2 10,-6 0 6,7 4 5,-7-4 6,8 3 9,-8-3 0,0 0 3,7 3-2,-7-3 1,0 4 10,0-4 7,3 6 3,-3-6-6,-7 10 2,4-4 12,-2 0-3,-1 1-8,2 2 1,-2-2-3,0 3-9,-3 2 3,2-2-6,2 1-6,-2 1-1,2 1-10,-1 0-4,1 0 3,3-3-7,-2 4-1,4-4 7,4 1-5,-2-1-1,3 4-7,-2-2 4,5-3-3,-4-3 2,4 0 2,-1-3 4,3 1-9,2-1-8,2-3-13,3-1 15,-9-3-6,6-1 7,-2-1-1,-4 1-1,3-3 3,-1 0-6,-6 0 14,1-4-8,1 2-1,-5-1-5,3-1 11,-4-1-9,-4 0-1,2 0-11,-4 1-5,-2-2 0,2 1-10,-5 1-17,-1-6-25,0 4-18,1 4-27,-5-3-27,4 4-18,-2-2-31,2 1-50,2-2-43,3 2-63,-5 3-176,7-4-561,-1 4 249</inkml:trace>
          <inkml:trace contextRef="#ctx0" brushRef="#br0" timeOffset="3344.4683">3459 865 163,'0'0'352,"0"-3"-21,0 3-21,0 0-15,6-3-13,-6 3-11,0 0-14,0 0-24,0 0-19,0 0-17,0 0-24,0 0-23,0 0-19,0 0-16,0 0-10,0 0-10,1 10-11,2 0-3,-3 2-4,5 1-4,-2 3 1,4 6-7,-2 0-1,1-1 1,-2 2 0,-1 1-11,2 2 1,-1-3-9,-4 3-6,9-1 3,-5 1-10,-2-2 1,4 1-4,-3 3-5,-1-1 1,1-5-4,1 1 4,2 2-7,-3-4-10,2-1-33,-1 3-37,-1-10-37,-2-1-29,-1 0-38,0-2-43,0-4-39,4 0-36,-4 1-28,2-2-244,-2-5-598,0 0 265</inkml:trace>
          <inkml:trace contextRef="#ctx0" brushRef="#br0" timeOffset="3688.4591">3562 1210 154,'-3'-7'264,"3"7"-15,0-7-20,-1 1-24,5 1-21,-1 1-22,2-1-16,2 3-29,3-3-25,0 1-27,-1 3-28,5-4-24,0 4-23,-2 1-13,3-3-10,0 3-8,2 0-2,-1 0 6,-2 0 7,-1 3 0,-1-3 4,-1 0 10,0 0 11,-4 0 17,-7 0 15,12 0 20,-12 0 19,13 0 10,-8 1 14,-5-1 11,0 0 11,0 0 8,10 1 1,-10-1 2,0 0 5,2 4 2,3 0 3,-5-4-6,4 3 0,-3 2-6,-2 1-4,1 1-5,0 1-7,1 0-10,-2 0-2,1 6-8,0-5-11,-4 5 1,4 0-15,0 2-3,0-2-5,0 1-1,0 2-8,4 2 1,-4-4-13,1 1 6,2 0-6,0-2 0,-3 1-14,5-1-21,-4 0-45,2-1-42,0-2-40,0 4-54,-1-9-61,0 3-58,2-3-277,-3-2-630,2-1 280</inkml:trace>
          <inkml:trace contextRef="#ctx0" brushRef="#br0" timeOffset="4034.0691">4154 1175 158,'4'-4'257,"-4"4"-9,0-6-16,0 6-13,-4-6-12,4 6-7,0 0-2,4-7-9,-4 7-6,0-4-5,0 4-12,0 0 0,0 0-2,0 0-6,0 0-30,0 0-9,0 0-2,0 0-12,0 0-1,0 0 3,0 0-3,-24 10 5,15-6-6,3 3-1,-6 0-10,2 4 5,-1-1 0,2 3-6,-4 0-5,-3 0-7,7 2-11,0-2-10,2 4-2,1-4-7,4 0-6,-2-1-4,4 6 1,4-2-2,-3 7-7,5-9-2,2 2 2,8 1-1,-3-5-16,7 2 11,0-1-20,3-7-17,0 0-31,-2-1-37,6-1-42,-3-3-38,1-2-52,-12-3-54,11-2-82,-12-2-298,2 0-701,0-4 310</inkml:trace>
          <inkml:trace contextRef="#ctx0" brushRef="#br0" timeOffset="-1306.2431">461-6 105,'0'0'227,"0"0"-7,0 0-7,2-2-6,-2 2-8,0 0-8,0 0-10,0 0-6,0 0-13,0 0-15,0 0-15,0 0-11,0 0-14,0 0-10,0 0-11,0 0-10,0 0-15,0 0 1,0 0-3,0 0-13,0 0-9,0 0-3,0 0-5,-10 18 0,6-8-3,-4 5-3,-1 5 7,-2 4 3,-7 7 2,5 3 2,-7 7-6,1 0 8,-4 22 5,4 2-6,-6 0-1,1 5 7,1 0-4,-3 0-1,4-1-5,4-6-1,-1-4-7,5-16 5,-1-4-5,7-4-9,-1-4 5,4-2-9,-5-6-1,5-1 2,-2 0 1,1-1-4,1-5 2,1-3 9,-2-1-10,-1 0-4,2-2 1,-1 1-2,5-2 2,-2-3-5,1 0-5,-1-2-31,-1 1-18,0-1-24,-1-1-63,5-3-45,0 0-40,-13-9-34,11 3-225,-5-5-521,7-4 232</inkml:trace>
          <inkml:trace contextRef="#ctx0" brushRef="#br0" timeOffset="-897.7921">461 218 201,'0'0'251,"7"-3"-8,-7 3-8,3-3-4,-3 3-4,0 0-11,7-2-15,-7 2-11,0 0-12,0 0-29,0 0-17,0 0-13,0 0-12,0 0 3,9 8-25,-7-6-2,-2 8-8,2-2-9,1 5 8,-1 3 15,2 3-3,1 0 12,3 13-22,-2-9 6,-1 0-10,6 3 8,-2 7 5,0-9 0,0 9-16,4-1 19,0 0 2,2 0-6,-4 0-11,1 4-2,1-4-7,2 0-2,-6 1-11,1-2-6,-2-8-4,1 3 2,-4-1-6,6 7 0,-4-9-6,0-1 2,-2 0-12,2-1 4,-1 2 1,-1-7-4,1 2-5,-4-2 2,4-1-12,-1-1 2,-2 0 0,0-6 5,-2 2-1,3 0 0,-2-3-8,-1-1-29,1 4-25,0-7-30,-2 2-21,0-5-22,2 8-37,-2-8-40,0 0-49,0 0-33,0 0-23,0 0-36,-9-16-184,5 6-566,-3-6 250</inkml:trace>
          <inkml:trace contextRef="#ctx0" brushRef="#br0" timeOffset="-672.9669">324 731 123,'-9'-4'235,"4"3"-20,5 1-19,-10-5-11,10 5-10,-8 0-3,8 0-1,0 0-8,-12 4-2,12-4-5,-7 5-3,5-2-13,2-3-12,-4 6 6,4-6-6,4 6-3,-4-6 7,2 10 8,5-6 4,1-2-34,7 6-49,8 2-40,2-3 34,0-1-8,0 3-21,-1-4-33,3 1-52,-1 0-37,3-2-42,-1 2-59,15-1-49,-7 2-214,1-5-496,2-1 220</inkml:trace>
        </inkml:traceGroup>
        <inkml:traceGroup>
          <inkml:annotationXML>
            <emma:emma xmlns:emma="http://www.w3.org/2003/04/emma" version="1.0">
              <emma:interpretation id="{7881436B-67E2-486D-B017-04C3CAA90C2F}" emma:medium="tactile" emma:mode="ink">
                <msink:context xmlns:msink="http://schemas.microsoft.com/ink/2010/main" type="inkWord" rotatedBoundingBox="10819,3532 13972,3657 13941,4440 10788,4315"/>
              </emma:interpretation>
              <emma:one-of disjunction-type="recognition" id="oneOf1">
                <emma:interpretation id="interp5" emma:lang="en-US" emma:confidence="0.5">
                  <emma:literal>northing</emma:literal>
                </emma:interpretation>
                <emma:interpretation id="interp6" emma:lang="en-US" emma:confidence="0">
                  <emma:literal>neatening</emma:literal>
                </emma:interpretation>
                <emma:interpretation id="interp7" emma:lang="en-US" emma:confidence="0">
                  <emma:literal>Matchers</emma:literal>
                </emma:interpretation>
                <emma:interpretation id="interp8" emma:lang="en-US" emma:confidence="0">
                  <emma:literal>nictations</emma:literal>
                </emma:interpretation>
                <emma:interpretation id="interp9" emma:lang="en-US" emma:confidence="0">
                  <emma:literal>nictation</emma:literal>
                </emma:interpretation>
              </emma:one-of>
            </emma:emma>
          </inkml:annotationXML>
          <inkml:trace contextRef="#ctx0" brushRef="#br0" timeOffset="5154.7896">4664 1020 95,'0'0'336,"-3"-6"-7,3 6-15,0 0-21,-4-4-5,4 4-12,0 0-23,0 0-13,0 0-25,-3-5-14,3 5-31,0 0-16,0 0-18,0 0-19,0 0-15,0 0-2,3 24-9,-3-11-11,1 4-4,2-2-21,-3 1 14,3 7-16,-3-1-7,0 1-1,0-3-4,3 1 7,-3 1-18,2-7-2,-2 7-4,0-6 2,2 0-14,0 0-19,-2-5-34,0 1-29,0-5-27,0 2-24,0-2-11,0-2-9,0-1 9,0-4-18,0 6-12,0-6-20,0 0-1,9-16 3,-5 7 27,-1-4 8,2-3 18,-1 4 10,0-9 14,0-3 10,2 0 14,-2 2 15,2-4 16,-1 2 23,1 0 25,-1 1 23,-4-3 18,1 10 23,3-5 5,-2 7 21,-2 1 18,-1 0 12,2 4 12,-2 0 7,1 2 9,-1 3-31,4-2-11,-4 2-11,0 4-12,0 0-11,0 0-9,0 0-8,0 0-4,10 14-8,-7 0 1,4 5-4,-1 2-6,4-1-1,2 2-4,1 0-5,3 0 4,-2-1-3,9 4 2,-5-6-10,-1 2-2,8 3 1,-5-8-4,1 1-5,-2-1-6,2-4-9,1 1-10,-4-6-13,-2 2-13,-1-5-5,2 2-4,-4-4 5,4-2 2,-9 0 8,3 0 1,-1-5 8,-2 2 0,3-7 5,-4 0 6,1-3 5,-4 2 2,0-6 8,1 1 5,-5-4 5,2-2 6,-2-1 15,2 1 20,2 3 20,-4 2 4,-4 1 8,4 0 13,-4 3 12,4 2 10,-3 2 3,3 4-4,-2-2-14,2 1-9,0 0-16,0 6-10,-4-6-9,4 6-5,0 0-12,0 0 4,0 0-9,-8 18-7,4-6 0,-2 2 0,4-1-4,-2 10-4,2-2 1,2 2 0,-5 0-10,2-1 0,3 4 3,-1-3-1,2 5 13,-1-5-17,4 16-1,0-7-20,-4-8-43,2 0-32,2-1-38,-4-6-32,2-1-45,3 0-44,-4-2-43,7-4-37,-5 0-243,4-6-618,4 2 273</inkml:trace>
          <inkml:trace contextRef="#ctx0" brushRef="#br0" timeOffset="5736.4424">5514 1274 43,'-6'-6'272,"3"2"-13,3 4-12,-4-6-14,-4 4-7,8 2-14,-15-4-10,15 4-11,-13 3-8,7-2-21,-4 4-16,3-2-13,-1 1-15,0 0-9,3 4-16,0-2-6,-1 2-8,2-1-12,-1 1-1,2 0-7,0 4-8,6-4-4,-3 6-4,3-3-4,2 7 1,1-6-8,5 2-3,1 3 6,-1-5-15,-3 1-3,3 1-1,0-6-2,2 0-4,-1 2-3,1-8 1,-1 2-1,-2-2 1,2 1 0,0-6 3,1 0-3,0-1 7,-3 1-8,5 0 1,-7-6 1,-1 0-1,4-4 4,-4 2-3,-3-2 6,2-1 1,-3 0-5,1-6-5,-4 2 5,0-3 0,0-3 1,0 1-4,-4-3 1,-2 0-1,1-6-4,-2 0 4,1 6 0,-1-7-1,6 8 10,-9 0-13,8 2 20,0 7 14,5-4-6,-3 2-1,1 4-7,5 0-1,-1 2 1,2 0 14,0 2-20,1-3-3,2 4 6,2 3-8,-1 1 2,3-1 0,3 3-4,-1 6-4,6-2 2,-5 4-1,6 2-7,0 5 4,-3 2-5,-2 3 4,-1 0-4,-1 4 4,-1-1-7,-6 4 8,8 9 2,-9-10 6,-2 1-12,0-1-4,0 4-1,-3-4 7,-1 5-6,3-3 4,-5 8 1,1-10-1,3 12-2,-3 0 19,-1-9-18,0 1 2,2-3 1,-1 0-3,-1 2 5,0-2-2,3-1 5,0-1-4,-1-5-18,0-2-28,-2 0-27,1 1-19,-1-2-28,2-1-32,-4-4-31,2 0-25,2-1-17,0-4-7,-2 2-17,0-6-213,0 0-497,0 0 220</inkml:trace>
          <inkml:trace contextRef="#ctx0" brushRef="#br0" timeOffset="6934.285">5954 1380 41,'-4'-13'286,"2"4"-2,-1 2-5,2 1-11,-2-3-5,3 4-15,-2 0-6,2 5-30,0-9-22,0 9-25,0-4-25,0 4-24,0 0-18,5-6-24,5 2-21,-1 3-26,8 0-25,-2-4-26,1 4-23,8 0-19,-1 1-6,-1-7-11,0 6 5,-1 0-5,-3 0 14,0-2 7,-3 2 11,1-1 6,-3-2 17,-2 4 13,-2-2 20,-2 1 22,1-2 15,-4 1 12,-4 2 11,11 0 2,-11 0-1,0 0 3,0 0-8,10 2 9,-10-2-3,0 0-14,0 0 3,0 0-1,-12 13 1,6-8 2,2 3-3,-4-5 3,2 7-1,-1-4 4,1 3-8,-1-2-6,1 1-4,-5 3-6,4-2 0,0 2-4,1 3-1,0-2-7,1 0-8,2-4 13,3 0-9,-4 2-8,4-1 5,-4-5-4,9 3-5,-2 3 1,1-4-4,4-1 6,0-1-17,6 2-7,-1-3-7,2-5-3,-2 2-8,1-5 0,3 4 0,-1 0 0,-2-4 3,-2 1 3,5 1-1,-5 0 5,-5-1 12,4 1 11,-7-1 13,4 2 15,-3-2 10,-1 2 13,-4 2 8,8-2-7,-8 2 7,0 0-3,12 0 0,-12 0-9,0 0-10,6-3-4,-6 3-7,0 0-1,0 10 0,0-10-6,-3 9-4,3-2 19,3-1-10,-6 2-15,0 2-4,3-2 4,0 5-7,0-4 6,0 5-6,3-5 6,3 3-12,-4-4 9,0 1-6,6 1-2,-3-1-5,0-3 1,3-2-6,-4 1 4,7-3-5,-4 2-8,0-4-4,4 0 4,0-2-2,-3-1 18,2-2-11,1 0-1,1-6 8,-4 2 0,2 1-3,-1-8 2,-2 3-3,3-9 2,-2 2 2,0-4-2,-1 1 0,0-3 4,-1 3 1,-1-3 2,-3 3 9,-1-3 13,-1 2 3,-1-3 29,-1 5 6,-3 2 8,-1 5 9,-3-5 3,2 7 6,0-1 10,0 3 10,1 0 7,0 2-9,0 2-7,2 1-3,1 0-5,-1 0-7,3 2-6,1 4-11,-6-3-4,5-3-16,1 6-5,0 0-3,0 0-5,-4-6-7,4 6-3,0 0-1,0 0-2,2 20-5,0-9 2,-1 2-2,3 2 0,-2 1-1,2-1 0,-3 7-5,1 1 0,2-2 0,-2 2-3,1-1-1,0 1 6,-2 11 3,2-7-5,-2-3-16,1-3-16,-2 3-21,0-5-13,0 1-21,0-5-27,3 0-19,-3 2-16,0-5-19,-3 2-16,3-2-16,0-5-21,0 2-15,0-3-13,0-1-7,0-1-4,0-4 15,3 4-2,-3-4-5,0 0 19,0 0 26,0 0 15,0 0 31,9-13 26,-6 8 27,-3-4 32,0 2 13,-3-3 17,3-3 8,3 0 19,-3-1 21,-3 2 29,6-4 28,-6 4 26,3 2 27,3-2 23,-3 5 17,1-3-2,-2 3 6,2 1-14,-1-1-4,0 1-8,2-2-10,-2 3-14,4 1-12,-1-2-1,5 0-23,0 0-9,4 2-8,5 0-8,5-2-4,0 3-3,7-2-6,-7 4-5,1 1-6,2 0-2,-6 0-9,-4-1-1,-6 1-2,-9 0-4,23 1 0,-12 0-1,-1-1 1,-10 0-2,15 5 0,-15-5 3,14 0-2,-14 0 1,0 0-2,12 0 1,-12 0-1,0 0 4,8 1 5,-8-1-6,0 0 8,0 0 4,0 0 18,0 0-9,0 0 6,8 2 2,-8-2 4,0 0 4,-4 10 12,4-10 6,-7 14-13,6-6-2,-7-1 0,0 3 5,2 0 4,3 2-8,1-4-8,-7 5 2,2-2-4,-2 2-9,2-3-2,1 3-3,0-3-1,1 5-4,4-5-1,-4 0 0,3 3-4,4-1 1,-4 4-9,4-6-22,2-1-43,3-1-51,1 4-30,0-3-48,0-2-45,3 0-52,4-1-42,2-3-313,-1 1-690,2-4 306</inkml:trace>
          <inkml:trace contextRef="#ctx0" brushRef="#br0" timeOffset="7576.6498">7248 1502 128,'2'-14'268,"-2"3"3,0 1 9,0-2 0,0 5 2,-2 0 3,-4-2-8,3 4-11,2-1-13,-4 1-29,-1 0-9,3 1-20,-1 1-19,-4-1-8,4 1-14,4 3-10,-11-1-14,11 1-13,-13-4-10,13 4-16,-11 2-9,5 1-7,-1-2-9,0 4-2,3 1-17,-3 3 1,1-2-7,1 6-5,3-3 0,-4 0 2,1 6-8,4-4 0,-4-2-7,6 2-18,-1-1-24,3 2-17,-3-4-6,2 1-21,3-2-9,-3-3-8,2 4-4,2-5 5,-1 0 3,2 1 19,0-1-10,4-3 4,-5-1-1,3 0 11,1-2 5,0-3 4,2 2 4,-4-3 14,2 1 16,-1-2 9,0 1 1,-2 0 13,1-6 12,1 5-1,-2-7 11,-1 9-11,5-6 6,-7 2 3,4 2-6,-2-1 8,-2 2-5,0 1-2,-4 5-8,5-9 1,-2 3-10,1 2-1,2 1 1,-6 3-7,0 0 0,18 7-12,-13-2 10,1 2 0,-1-3 14,2 5-26,-1 0-6,-4-2-3,4 6-3,-1-6 0,-1 3-2,-1-1-4,1-2-2,0 5 2,-4-6-1,3 4 2,-3-3 0,0-1 2,-1 0 2,1 1-1,0-2 4,0-1 5,0-4-2,0 8 9,0-8 15,1 8-3,-1-8 12,0 0 5,0 0 7,0 0 3,0 0-10,0 0 5,0 0 11,0 0 3,0 0-13,-7-19 7,13 11-11,-3 0 0,6-1-2,-2-2-2,4 1-1,-3 1-5,7 3-4,-2-4 2,-1-2 1,2 5-15,2 1 11,6-1-7,-2 5 3,6 4-3,0 1 2,-5 0-3,-3 1-2,-1-1-1,0 4 5,-2 1-2,-3-2 0,1 3-2,2 3 3,-4 0-4,-3-2 7,-1 1-14,3 3 4,-9-2-20,2 0-7,-3 0-20,0 1-27,-4 0-26,-6-2-35,-2 1-42,-1-1-39,1-4-33,-5 3-63,-3-3-167,2-1-526,0-2 232</inkml:trace>
          <inkml:trace contextRef="#ctx0" brushRef="#br0" timeOffset="7748.5868">7279 1189 327,'-1'-8'379,"-2"2"-28,3 0-23,-3 1-38,1 0-27,2 5-29,0-7-37,0 7-30,0 0-15,2-4-44,-2 4-49,0 0-62,24 12-84,-10-7-105,3 0-238,0 0-464,8 0 206</inkml:trace>
        </inkml:traceGroup>
        <inkml:traceGroup>
          <inkml:annotationXML>
            <emma:emma xmlns:emma="http://www.w3.org/2003/04/emma" version="1.0">
              <emma:interpretation id="{BD2A4D76-59B0-4C8B-94AA-02C2B414C736}" emma:medium="tactile" emma:mode="ink">
                <msink:context xmlns:msink="http://schemas.microsoft.com/ink/2010/main" type="inkWord" rotatedBoundingBox="14391,3659 15281,3695 15253,4406 14363,4370"/>
              </emma:interpretation>
              <emma:one-of disjunction-type="recognition" id="oneOf2">
                <emma:interpretation id="interp10" emma:lang="en-US" emma:confidence="0.5">
                  <emma:literal>to</emma:literal>
                </emma:interpretation>
                <emma:interpretation id="interp11" emma:lang="en-US" emma:confidence="0">
                  <emma:literal>•o</emma:literal>
                </emma:interpretation>
                <emma:interpretation id="interp12" emma:lang="en-US" emma:confidence="0">
                  <emma:literal>Xo</emma:literal>
                </emma:interpretation>
                <emma:interpretation id="interp13" emma:lang="en-US" emma:confidence="0">
                  <emma:literal>Yo</emma:literal>
                </emma:interpretation>
                <emma:interpretation id="interp14" emma:lang="en-US" emma:confidence="0">
                  <emma:literal>No</emma:literal>
                </emma:interpretation>
              </emma:one-of>
            </emma:emma>
          </inkml:annotationXML>
          <inkml:trace contextRef="#ctx0" brushRef="#br0" timeOffset="8508.2393">8263 1020 176,'4'-7'273,"1"4"3,-1-3 2,2 1 4,-1 3-5,-1-3-2,-1 2-13,-3 3-11,6-4-8,-2 0-19,-4 4-24,0 0-16,5-4-21,-5 4-19,0 0-15,0 0-21,0 0-10,0 0-7,0 0-13,7 14-4,-5-1-2,-1 1-8,3 7 0,0 3 3,-1 7-3,1 4 1,2 1-1,-1-1-5,-2 1-1,2 6-2,-1-7-11,1 3 3,3-2-6,-4-1-3,0-9-8,2 5-8,-4-4 8,4-1-6,-2-5 0,1 0-1,-2-5-5,5 4-4,-6-8-13,1 4-36,-1-5-25,-2-3-31,3 1-32,-3-2-25,3 0-22,-6 0-23,0-4-34,3-3-18,-7 3-33,7-3-23,-12-7-238,4-6-584,-2 3 259</inkml:trace>
          <inkml:trace contextRef="#ctx0" brushRef="#br0" timeOffset="8992.5407">8293 1407 152,'-6'-11'157,"1"-1"7,-2 5 2,4 0 7,-5-2 9,5 3 0,-2 3 4,-1-2-3,3 0-4,-2 0-3,5 5-8,-7-5-9,3 2 2,0-1-23,4 4-12,-3-6-14,3 6-4,0 0-12,-5-3-8,5 3-6,0 0-4,0 0 0,19 0 0,-1 1-11,6 1-6,14 1-2,3 0-5,1-3-10,4 4-1,2-4-7,0 2-3,-1-1-4,0 2-4,-2-1-5,-2-2-5,-3 0 0,-3 4-12,-8-4 6,-3 0 0,-3 0-1,-6 1 1,-4-2-4,1 2 5,-3-1 15,-1 0-11,-10 0 8,8 0 6,0 0 9,-8 0 3,0 0 5,0 0 0,0 0-5,0 0 12,0 0-10,-22 10 3,10-7 3,1 2 1,-2-1-19,0 2 6,-2 1-4,1 3-1,-3 5-9,5 4 2,4-5 0,-3 3-3,4-1-6,1 5 3,1-4 1,5 5-4,0-5-5,1-1 3,5-2 0,2 2 5,2-3-6,1 2 0,0-5 7,1 1 1,2-4 2,2 1 1,2-3-2,4-2 11,-1 0-6,-5-3 0,2-3-3,3 1 8,-9-3-2,5 3-1,-5-5 1,2 0-2,-2-1-2,-2 1-4,-3-4 2,-2-1 0,2 0-4,-3-4 0,-4 1-7,-4 1 2,-3-8-11,-1 2-12,-6 6-14,2-3-15,-9 0-25,-1 3-37,1 0-43,-3 5-42,2 0-52,-4 3-60,9 3-72,1 0-277,3 0-699,2 1 308</inkml:trace>
        </inkml:traceGroup>
        <inkml:traceGroup>
          <inkml:annotationXML>
            <emma:emma xmlns:emma="http://www.w3.org/2003/04/emma" version="1.0">
              <emma:interpretation id="{1BB8109B-33EC-452C-8DAF-109AF968C22E}" emma:medium="tactile" emma:mode="ink">
                <msink:context xmlns:msink="http://schemas.microsoft.com/ink/2010/main" type="inkWord" rotatedBoundingBox="15793,3992 18344,4094 18319,4725 15768,4623"/>
              </emma:interpretation>
              <emma:one-of disjunction-type="recognition" id="oneOf3">
                <emma:interpretation id="interp15" emma:lang="en-US" emma:confidence="0.5">
                  <emma:literal>Measure</emma:literal>
                </emma:interpretation>
                <emma:interpretation id="interp16" emma:lang="en-US" emma:confidence="0">
                  <emma:literal>measure</emma:literal>
                </emma:interpretation>
                <emma:interpretation id="interp17" emma:lang="en-US" emma:confidence="0">
                  <emma:literal>Meanie</emma:literal>
                </emma:interpretation>
                <emma:interpretation id="interp18" emma:lang="en-US" emma:confidence="0">
                  <emma:literal>meanie</emma:literal>
                </emma:interpretation>
                <emma:interpretation id="interp19" emma:lang="en-US" emma:confidence="0">
                  <emma:literal>mean</emma:literal>
                </emma:interpretation>
              </emma:one-of>
            </emma:emma>
          </inkml:annotationXML>
          <inkml:trace contextRef="#ctx0" brushRef="#br0" timeOffset="10499.2938">9634 1325 325,'0'0'396,"4"-6"-8,-4 6-35,0-7-20,0 7-22,0 0-41,0-5-28,0 5-28,0 0-22,0 0-24,0 0-4,0 0-26,0 0-13,7 22-24,-6-9-2,4 5-6,1 4-10,0 2-11,-1-2-1,2 2-12,0 10-5,-2-12 1,1 0-6,1 1-3,0-1-3,-1-2-13,0-5-5,-1 1 1,1 1-17,-1-5-23,-2 0-21,1 0-24,0-4-18,-2-1-8,-1-1-4,2 0 2,-3-6-19,0 4-19,0-4-18,0 0-2,0 0 0,-4-17-11,0 7 5,2 0 1,1 2 18,-2-6 3,3 1 7,-1-3 9,2-6 15,2 2 10,-2-3 12,1 0 15,2-3 5,3 1 24,-3-1 16,3 4 7,-5-1 20,7 8 21,-8 2 18,2-1 11,1 5 8,0 1 2,-3 2-6,1 0-5,2 2-11,-3 2-3,-1 2 2,0 0 8,0 0 2,10 11 2,-7-2-1,2 4-3,1 3-3,5 6-4,-2-1-3,1 0-7,0 1 7,3 1-12,0-3 0,-4 5-5,4-6-6,-1 1-2,0-2 10,-2-5-11,-2 1-6,3-4 6,-2 2 5,2-5-14,-5-1 0,4 2 0,-3-6-5,0 2 0,0-5 2,-7 1 1,15-3-2,-8 1 0,1-3-2,-3-4 16,5-4-17,-3 1-2,3 0 8,-2-2 7,-4-2 7,10-1 8,-10-3 4,8-3 0,-4 2 19,-1-3-1,0 9 10,1-1 2,1 1 5,-5 4 18,4 0 3,-5 4-4,1 0-6,-1 2-12,-1 1-11,1 0-11,-3 4-6,0 0-3,0 0-8,7 16-2,-4-5 4,0 11-4,-2-6-1,-1 7-8,5-2 2,1 2-4,1 6-2,-2-4 2,1 7-5,1-8 9,0 0-5,2-1-6,-1 4-6,3-6-33,0 3-40,-4-9-32,4 4-44,-2-3-43,-3-3-54,0 0-51,-1-6-62,0 1-221,0-4-624,2 0 277</inkml:trace>
          <inkml:trace contextRef="#ctx0" brushRef="#br0" timeOffset="10889.9388">10441 1751 161,'0'0'209,"0"0"-16,0 0 0,0 0-5,-8 9 1,8-9-12,0 0-7,0 0-7,8 7-8,-1-5-18,-2 1-11,-5-3-10,13 1-12,-5-1-14,0 2-1,-8-2-10,14-2-9,-3 1-8,-2-1-2,0-1-10,-1-1-2,2 1-5,-4-3-2,1 3-1,3-3-5,-5-1-2,2-3-2,-1 0-3,-2 3-3,1-9 3,1 7-4,-5-6 6,2 1 5,-2 2 0,-1 3 4,0-1 8,-1 3 5,-2-4-3,1 5 1,0-1-5,-3 1 3,-2 0 3,-1 3-2,-1 2-6,0 1 0,9 0-5,-25 2 2,17 6-10,-5-2-3,-3-1-2,6 5 1,-2 0 7,4 2-14,-2-1 4,2 3-3,-2 2-2,7-2-2,1 4 4,4 1-3,-2-2-4,9 3 2,0 0-8,2-2-11,3-2-27,7-4-26,1 3-37,2-3-42,2-3-44,1-1-46,-1-2-40,11-5-262,-10 0-572,1-2 253</inkml:trace>
          <inkml:trace contextRef="#ctx0" brushRef="#br0" timeOffset="12522.9954">11010 1680 253,'0'-7'255,"-3"-1"-11,-1-1-5,-1 3-8,-3-1-7,1 2-11,0-1-13,-1 2-3,-1 1-23,-2 0-10,2 1-15,9 2-11,-21 2-15,11 1-8,-2 1-10,-3 1-6,3 4-9,-1-1-8,2 2-8,3 0-5,-3 2-10,5-2-6,0 2 0,0-5-4,5 9-4,-2-6-2,3 3-8,0-3-2,0-1-5,0 0-6,4 1 1,2-4-7,0-2-11,5 3-7,-4-1-11,6-3-8,-2-1-2,2-1-7,-3 1-1,4-5 4,0-1 0,-1 2 4,-4-4 3,3 0 4,-1-2-2,-1 2 7,3-3 10,-9 3 16,5-1 16,-5 4 5,1-5 13,-1 2 17,2 0 10,-1 4 1,0-5 2,-5 4 5,0 3-6,5-4-11,-2-2-10,-3 6-5,0 0-4,0 0-13,0 0-8,0 0 1,0 0-2,5 13-2,-7-6 0,-1 0-6,3 0 6,-3 2-8,3 2-4,0-2 2,0 1-1,0-2-4,3 4-2,2-3 12,-3-2-17,0 2-10,7-1-2,-2-2 9,1-2-16,-1 0-8,4-2-4,-3-1-7,6-1-6,-5 0-1,11-3 4,-5-1 2,-2 0 1,4-2 9,-7-2 7,2 0-5,-1 0 6,0-1-2,1-3 0,-5-2 16,-1 1-1,-1 1 0,-2-3 9,-3-2-4,0 0 17,0 1 11,-4 4 16,1-4 16,-2 5 2,0 0 5,1 2 14,0-2-11,1 5-10,-1 1-1,2-1-13,-1 2-3,3 4 0,-3-5-10,3 5-3,0 0-3,0 0-4,-4 16-3,7-9 1,-1 5-1,4 1-3,-1 1-5,2 2 4,-1-3-7,1 4 0,1 4-2,0-9-3,-1 5-2,0-2-1,-2 2-8,4-4 0,-5 3-9,1 0-6,-2 0-5,0 0-7,-3-3 5,0 3-12,0 0-3,-3-5-7,-2 4 10,0-6 1,0 5 5,-2-4 5,2-4 2,2 2 15,-3-3-10,2-2 6,-1 2 4,5-5 5,-3 6 15,3-6-6,0 0-5,0 0 2,0 0 1,0 0 6,0 0-4,0-21 11,5 13-16,5 0 16,1-2-16,-7-6 1,6 7 1,-2-7 5,4 0 12,-2-4-19,5 2 0,-2-1 2,-1-2 1,-2 2-1,-2-1 1,0 1 1,-4 7-2,4-1-9,-5-1 19,-1 0 8,2-1 12,-3 7 2,-1-6 6,0 6 8,0-1 8,-1 0 8,-3 2-1,4-1-3,-3 1-5,1 2-1,-2-1-5,4 0-6,-5 3-6,5 3 2,-11-3-4,5 1-12,6 2-1,0 0 1,-12 5-8,5-4 7,6 7-3,-5 0-3,1 2-1,2-1 1,0 1-3,-1 5 1,1 2-2,1-4 1,-1 2-1,6 2-2,-3-4-1,2 3-3,1 0 4,1-3-18,2 0-5,-4 1-14,3-3-22,3 1 0,0-4-2,-1-2-22,0 2-13,4-3-2,-2-1-6,1-1-1,2-2-1,4 0 4,-7-1 1,6-2 11,-1-2 9,-2-2 9,-1 0 6,3-4 9,-4 2 4,-1-2 13,-2 2 14,2-2 10,-5-1 14,1 0 21,-1 4 8,0-3 2,1 2 18,-5-2 4,4 4 3,-3-1 14,3 0 0,-4 0 8,3 1-9,-3-1 2,0 7 0,0-6-5,0 6-8,0-5-5,0 5-8,0 0-3,0-6-8,0 6-8,0 0 0,0 0-4,0 0-2,0 0-12,0 0 7,0 0-5,0 21 2,-3-12-4,2-2 0,1 0-1,0 5-2,1-2 0,-1-1 1,3 1-1,0 2-8,-3-4-2,2 4-7,1-3-9,1-1 1,-1 1-11,3-2-8,-2-1-6,4 2 7,-3-2-15,5 0-5,-3-4 5,1-1 11,2 2-13,-10-3 5,18 0 8,-11-4-7,2 3 12,-2-4 7,0 0 0,0 0 7,0-3-1,1 2 4,-4-2 12,2-2 6,2-1 3,-4 0 7,-1 4 16,2-6-1,-2 6 15,-2-2-7,2-1 8,-1 0-3,-1 2 2,3 1 0,-3 0-1,4 1-10,-4 3-4,0-1-1,2-1-8,0 0-1,-3 5 2,5-2-7,-5 2 0,11 0-7,-11 0 8,11 7-6,-4-3-2,-5-3-1,3 4 5,-2 3-6,2-4 3,2 3-3,-3-4 0,0 5 3,1-2-7,-5 2 8,5-1 0,-2-1-6,-2 2 2,3 0-2,-4 0 0,0 0-1,2 2 1,-2-1 1,2 1-1,-2 0 6,0 0-2,0-1-8,3 0-10,0 1-21,-3-3 4,4 2-7,2-2 10,-1 0-13,2-1 6,3-1-4,3 0-3,2-2 13,-1-1-14,4-1 13,7-1 6,-7-1 0,0-1 5,1-2 3,-1-2 1,-2-3 8,-3 2-6,0-3 4,0-2 3,-4 1 9,-2 0 2,1-3 23,-3-2-14,-1 0 4,-3 0 13,-2-2-3,1 3 8,-4-1 9,-1-3 3,-3-1-5,3 4-3,-2 0 4,-4-3 7,3 4 6,-5 4 6,2-1 0,4 4-10,-2 2-4,0 2-3,0 0-8,1 3-3,-1 1-1,9 0-9,-18 0 1,9 3-11,3 1 6,-1 4-5,2 0 0,-1 2-2,5-1-2,0 4 2,1 0-5,2 0 1,3 3-7,0 0-5,3 2-26,3-2-38,2-1-44,3-1-55,-3-3-50,0-1-63,0 0-79,5-3-61,-5 0-250,11-5-723,11 7 321</inkml:trace>
        </inkml:traceGroup>
        <inkml:traceGroup>
          <inkml:annotationXML>
            <emma:emma xmlns:emma="http://www.w3.org/2003/04/emma" version="1.0">
              <emma:interpretation id="{3692E69D-E84F-4CB3-832A-B15242DB0CCC}" emma:medium="tactile" emma:mode="ink">
                <msink:context xmlns:msink="http://schemas.microsoft.com/ink/2010/main" type="inkWord" rotatedBoundingBox="18631,3928 19645,3968 19619,4631 18604,4590"/>
              </emma:interpretation>
              <emma:one-of disjunction-type="recognition" id="oneOf4">
                <emma:interpretation id="interp20" emma:lang="en-US" emma:confidence="0.5">
                  <emma:literal>the</emma:literal>
                </emma:interpretation>
                <emma:interpretation id="interp21" emma:lang="en-US" emma:confidence="0">
                  <emma:literal>The</emma:literal>
                </emma:interpretation>
                <emma:interpretation id="interp22" emma:lang="en-US" emma:confidence="0">
                  <emma:literal>•he</emma:literal>
                </emma:interpretation>
                <emma:interpretation id="interp23" emma:lang="en-US" emma:confidence="0">
                  <emma:literal>she</emma:literal>
                </emma:interpretation>
                <emma:interpretation id="interp2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16136.5654">12477 1264 50,'0'-3'290,"0"3"5,0-6-7,0 6 2,-2-7-21,2 7-11,0 0-16,0 0-10,-3-6-17,3 6-9,0 0-25,0 0-5,0 0-35,0 0-15,0 0-14,0 0-7,0 0-21,0 0-3,0 0-11,0 0-9,11 16-7,-10-3-5,5 3-6,-1 6 3,2 5 6,1 5-5,1 3-4,-5 3-8,5-5 5,-2 5 2,4-3-14,-4-1 7,6 0-5,-2 0-2,-7 0-6,4-7 1,-3-3-11,1 3 0,-1-3 6,1-1-8,-3-3-30,2-4-18,2-2-21,-1-1-28,-6-1-33,0-2-25,0-2-24,1-1-22,-1-4-29,0-3-25,0 0-36,-8 1-197,8-1-517,-9-10 228</inkml:trace>
          <inkml:trace contextRef="#ctx0" brushRef="#br0" timeOffset="16902.2016">12545 1524 227,'0'0'231,"-6"-6"-12,4 4-13,2 2-21,-5-7-17,5 7-19,0 0-17,0 0-8,0 0-12,0 0-7,0 0-8,0 0-8,7 16-6,8-12-9,-1 1-6,4-1-1,0-1-10,5 1-7,2-4-6,0 2-5,2-4-8,-2-4-11,3 8-13,-1-5-9,-1-3-4,0-1-2,-5 0-2,2-2-5,-1-4 4,-2 3 2,-7-2 0,1 3 1,-3-4 10,-1 6 13,-3-5 12,-5 4 11,3 2 13,-4-1 10,-1-2 8,-1 3 3,-4-1 1,1 1 3,-4 2 0,1-2 2,-4 2 3,-1 1-1,-1 0-2,0 1 2,0 2-7,0 0-11,0 2-3,2 2-11,3 1-2,-6 2-11,7 1 2,0 8-3,2-1-6,-2 7-11,2-8 9,5 10-2,-2 0-9,2 2 17,2-2-16,3 3 0,2-2-3,0-2-7,-2 0 1,8-1-6,-4-1-2,0 0-12,3-1-2,-1-8-5,0-2-7,-1 2-5,1-5-5,0-1-1,-3 1-5,7-5-4,0 0 4,0-2 0,-1-2 5,0 0 1,-2-6 7,6 2 6,-8-3-4,5-1 4,-3 0 2,-1-1 12,1 0 4,-5 2 10,6 0 11,-6-1 14,-2 4 18,5 3-7,-8-4 2,4 4 3,-1-1-15,0-2 3,-5 6-9,2-4-7,-2 4 6,0 0-2,0 0-8,11 14 1,-7-8 2,-2 4-6,-1-2-8,1 2 5,2 3-2,0 1 14,-1 2-13,1-1 3,-2-2-5,4 1 0,-1 1 4,1-2-7,1-1-7,0-1-4,0-4-5,1-1-6,1-2-1,2-1-2,3-3-6,1 0 0,0-3-4,1 0 0,-1-4 0,-3 1 2,6-2 3,-6-4 3,1 2 2,-1-2 5,-1 2-3,0-10 6,-4 5 6,-2 0-3,-2-1 4,0-3 8,-3 3 19,-3 1 9,2 1 8,-5 3 7,1 0 0,-1 5 7,-1-3-3,-1 5 6,-1-1 0,-4 5-11,13 0-3,-19 2 1,8 2-12,-1 2 1,5 0-4,-3 3-6,2 1 3,5 4 0,0 2-4,3-4 0,0 5-3,6 5 0,2-3-17,2 3-28,2-2-32,6-1-45,-3 0-47,2-2-65,0-1-65,-4-4-269,3-1-601,-2-3 266</inkml:trace>
        </inkml:traceGroup>
        <inkml:traceGroup>
          <inkml:annotationXML>
            <emma:emma xmlns:emma="http://www.w3.org/2003/04/emma" version="1.0">
              <emma:interpretation id="{06A483F6-0289-4AA9-B50C-73E283F09A79}" emma:medium="tactile" emma:mode="ink">
                <msink:context xmlns:msink="http://schemas.microsoft.com/ink/2010/main" type="inkWord" rotatedBoundingBox="20057,3869 24097,4029 24045,5335 20005,5174"/>
              </emma:interpretation>
              <emma:one-of disjunction-type="recognition" id="oneOf5">
                <emma:interpretation id="interp25" emma:lang="en-US" emma:confidence="0.5">
                  <emma:literal>complexity</emma:literal>
                </emma:interpretation>
                <emma:interpretation id="interp26" emma:lang="en-US" emma:confidence="0">
                  <emma:literal>Complexity</emma:literal>
                </emma:interpretation>
                <emma:interpretation id="interp27" emma:lang="en-US" emma:confidence="0">
                  <emma:literal>complexly</emma:literal>
                </emma:interpretation>
                <emma:interpretation id="interp28" emma:lang="en-US" emma:confidence="0">
                  <emma:literal>Complexly</emma:literal>
                </emma:interpretation>
                <emma:interpretation id="interp29" emma:lang="en-US" emma:confidence="0">
                  <emma:literal>•amenity</emma:literal>
                </emma:interpretation>
              </emma:one-of>
            </emma:emma>
          </inkml:annotationXML>
          <inkml:trace contextRef="#ctx0" brushRef="#br0" timeOffset="17339.7079">14122 1600 62,'0'0'241,"0"0"-15,0 0-12,0 0-12,0 0-10,0 0-15,0 0-12,0 0-9,0 0-8,0 0-9,0 0-11,0 0-12,0 0-9,0 0-9,0 0-14,0 0-5,11-16-7,-8 13-9,1-1-1,0 0-5,-1-5-1,0 2 3,1-3-9,-4 1 4,3-1-4,-3-2-1,0 4-2,0-4 4,-3 4 8,3 3-2,0-5 3,-7 5-5,4-1-5,-2-1 4,-2 3-2,-3 1-6,-2 0 2,1 3-2,-3 0-4,0 3 5,-4 4-4,2 0 1,-3 5-1,-5 3 11,6 2 10,1 1-13,0 2-10,2-1 0,0 1-4,2 2-1,2 1-5,5-1 0,3 1 9,3 3-19,5-4 2,2 3-1,1-2-4,12 4-1,6-2-20,-7-6-30,4-3-25,13 1-38,-3-1-37,0-3-33,2 0-35,-5-7-32,4 0-30,5-10-24,-10 3-214,-3-4-543,4-1 240</inkml:trace>
          <inkml:trace contextRef="#ctx0" brushRef="#br0" timeOffset="18139.5975">14546 1673 156,'5'-13'257,"-5"0"-4,0 4-5,0-1 3,0 2-6,0-2-7,-5-1-8,3 3-6,-3 1-12,-1 2-4,2 0-16,0 4-15,-7-2-15,11 3-26,-18 3-9,11 1-16,-6 2-14,3 2-6,-2 3-6,-1 2 4,1 4-21,4 0-6,-2 1-8,3 1-3,2 0-10,2 4-4,3-4 3,0 3-7,1-5-5,3-1-2,2-1-7,-3-1-2,3-1-17,1-1-11,-1-2 6,2-4-11,-1 0 0,3-1 1,-2 0-11,1-4 1,1 3 10,-2-4-13,5-1 0,-1-2 2,0-1-1,1-3 6,3 1 0,-7-2 4,3-2-5,3 0 9,-7-2 10,5 0-14,-2-2 2,0 1 2,1 1 5,-2 1 1,1 1 3,1-3 1,-1 4-6,-3-1 4,5 0 0,-2 4 3,1 4-3,-2-2 0,5-1 1,-3 4-2,1 2 0,-1 4-1,-4-1 3,2-2-3,2 7 4,-1 1 0,-4 0-1,4 3 0,-4 0 1,0-4-1,0 6 0,-2-4 12,-1-1-14,-1-1 4,0-2-1,-2 5 2,-1-5 1,-1 0-1,-3 0 0,-2 2 2,5-6 3,-3 2-2,1 0 2,-7-3-2,9 1 3,1-3-1,-7 1 2,7-1 2,0 0-4,-11-6 4,10 1 2,-3-1 6,2 0 3,-2-2-5,4 0 2,4-5-4,2-2-9,-5-1 19,6 3-19,4-7-6,-4 4 6,4 4-4,-3-2-3,3 1 6,0 5-7,0-3-5,3 2 0,0 5 3,1-2 1,-1 3-6,-1 3 7,2 0-2,1 0 0,-1 9 6,-2-5 6,1 2-1,-1 5-10,-1-2-1,0 3-4,1-2-4,-6 4-5,2 0-6,-6-1-2,2-1 1,1-1-7,-2-1-6,-1 0-3,-3 2 3,4-2-3,-4 0 7,0-3 2,0 2-2,0-3 8,-4-3 0,4-3 6,-2 8 2,1-6 3,1-2 0,-10 3 4,10-3-2,0 0 5,-6-10-2,0 5 3,6-2 5,-1-2-3,-3-2 0,4 3 3,4-3-2,-3-3 0,5-4 1,0 5 0,4-6 1,2 2-2,-3 2-2,2 4 3,1-2-4,0 2 6,1 0-1,1 5-2,1 0 2,3 2-1,-3 4 2,1 0-3,-2 6 3,1-2-1,-1 3-4,-2 2 6,2 2 2,-4 0-3,-1 3 1,4 3 2,-2 1 0,-5-2 2,0-3-21,1 8-30,-2-9-40,-5 4-25,0-1-30,3-2-36,-3-1-42,-3-2-160,3 0-412,-1-6 183</inkml:trace>
          <inkml:trace contextRef="#ctx0" brushRef="#br0" timeOffset="18439.1138">15437 1307 207,'-6'-12'356,"6"4"-13,0 1-20,0-1-26,-1 2-33,2 2-27,-1 4-27,0 0-28,0 0-19,0 0-14,0 0-13,0 0-13,6 23-10,1-2-5,-2 2-7,2-5-7,4 8-7,-4 7-2,5-4-10,1 6-2,-1 1-1,-1-4-2,1-1 4,-1-1-7,2 3 13,-2 0-17,-2-2-6,2 3-9,0-3 14,5 3-19,-12-9-4,1 2-7,3 5-5,-3-3-17,3 1-26,-8-8-29,5 2-26,-5-4-38,2 3-34,-2-7-49,-2-1-50,4-1-54,-4-4-264,2 0-605,0-3 267</inkml:trace>
          <inkml:trace contextRef="#ctx0" brushRef="#br0" timeOffset="18705.3708">15815 1577 158,'7'-7'212,"-2"4"-13,2-1-18,0 2-14,0 0-15,-7 2-11,17 8-5,-12-2-9,6 2-4,-4 6-9,0-3-10,-2 5-9,-2 0-8,1 3-3,-2-3-10,-2 1-6,-2 0-4,-2 0 8,-1-3 0,-2 0-2,-2 1-1,0-3-6,-5-2-4,2-2-4,-5-2-4,2 3-7,-1-6-16,0 0-20,-6-3-26,5-5-39,-3-2-44,4-2-44,3 1-40,1-8-211,2 3-428,4-9 190</inkml:trace>
          <inkml:trace contextRef="#ctx0" brushRef="#br0" timeOffset="18940.6989">16036 1268 160,'0'0'279,"7"10"-18,-7-7-13,0 3-14,0 3-3,-1 4-6,1 3-8,-1 0-11,-2 0-6,1 7-12,4-1-13,-4 1-6,2 1-12,6 1-7,-5 0-7,5 4-16,-2-4-17,1 1 0,4-1-6,-2-1-9,-2 2-4,2-1-15,3-3-10,-5 5-11,3-3-2,-1-1-20,0-1-41,-1-1-43,0 1-51,0-1-70,-6-4-67,4-3-69,-3-1-240,-1-3-593,2 4 263</inkml:trace>
          <inkml:trace contextRef="#ctx0" brushRef="#br0" timeOffset="19290.7769">16218 1840 157,'0'0'268,"0"0"-26,0 0-25,0 0-19,10-8-18,-5 7-19,-5 1-14,15 0-15,-5-3-16,-2 2-11,2 0-15,1-3-22,-4 3-10,5 1-13,-1-3-9,0-2-7,-1 0-6,-1 0-8,2 1 4,-3-2-5,-2-1-2,1 0 0,-2-2 5,1 0 1,-3 0 10,1 2 7,-3 0 10,3-1 14,-4-1 7,0 0 0,-1 7-2,-2-7 3,2 3-2,-5 1 9,3 2 13,-2-1-7,-2 0 4,-1 4-9,8 0-2,-15 0-8,4 1-5,0 5-7,4-2-3,-4 1-6,4 7-3,-4-3-4,4 3-4,0 0 7,2 4-21,-2-2-16,4 2-17,0-3-24,3 6-34,0-6-29,7 0-31,-3 1-27,0-1-53,5-5-37,-2 2-221,4-4-508,2-2 225</inkml:trace>
          <inkml:trace contextRef="#ctx0" brushRef="#br0" timeOffset="19525.1393">16881 1683 146,'1'-3'359,"-1"3"-29,10-3-31,-10 3-31,0 0-23,0 0-13,0 0-19,0 0-17,-10 16-12,3-10-13,-5 5-18,0-3-10,2 9-14,-5-2-9,-3 1-20,0 0-6,6 1 6,-6 1-23,3-3-9,-2 1-7,-1-1-1,0-1-24,5-3-11,2-1-33,-5 0-46,0-3-46,-2-1-56,6-4-71,-1 2-47,0-4-225,-1-4-540,4 2 240</inkml:trace>
          <inkml:trace contextRef="#ctx0" brushRef="#br0" timeOffset="19727.0775">16613 1650 200,'0'0'205,"0"0"-18,0 0-11,0 0 31,16 10 6,-9-3-1,3 6-7,-4 1-17,6 4-13,-3 4-2,4-2-7,-2 1-17,1 1-9,2-1-16,-2 1-12,3-2-8,-2-2-1,2 2-18,-3-1-11,3-2-6,-5-5-22,1 2-19,-6-4-21,2-1-28,0-4-25,-1 1-32,0-1-44,0-1-52,-1-4-46,-5 0-226,11-1-484,-11 1 216</inkml:trace>
          <inkml:trace contextRef="#ctx0" brushRef="#br0" timeOffset="19939.6938">16989 1791 300,'2'-6'290,"-1"3"-16,-1 3-9,3-6-11,-3 6-4,3-4-11,-3 4-11,2-5-20,-2 5-20,0 0-6,0 0-32,0 0-7,0 0-32,0 0-3,0 0-13,0 0-16,7 12 0,-5-2-6,2 0-12,-1 2-8,2-1 19,-1 3-26,-2 0-4,6 2 0,-8-3-7,4 3-3,-4 0-22,4-4-29,-3 2-35,1-1-32,-4-3-41,1-2-42,1-2-45,-3-1-20,3-5-267,-1 6-543,1-6 240</inkml:trace>
          <inkml:trace contextRef="#ctx0" brushRef="#br0" timeOffset="20207.9445">17193 1458 204,'0'-15'331,"0"5"-6,-1 0-3,1 5-13,0-2-15,1 0-17,-1 3-33,0 4-26,0-6-30,0 6-20,0 0-10,0 0-15,0 0-12,7 20-18,-7-7-5,3 3-14,-1 6-1,4 1-1,-6 2-2,0 0-14,4-2 3,-4 0-8,1 3-7,3-2-11,-1 2 7,1 1-13,-2-3 1,-1 0-4,-1 1-8,3-3-4,-3 1-2,3-7-10,-3 7-21,0-9-28,0 0-46,0 1-29,4-3-32,-8 1-44,4-3-50,0-3-43,0-2-41,0-1-223,0-4-582,0 0 258</inkml:trace>
          <inkml:trace contextRef="#ctx0" brushRef="#br0" timeOffset="21250.3253">17200 1701 77,'3'-6'262,"-3"-2"-19,1 4-3,0-2-3,-1 6-2,0-6-17,4 1-14,-4 5-16,0 0-14,2-6-20,5 2-15,-7 4-14,12 0-11,-12 0-13,17 1-10,-9 2-12,4-2-4,-1 1-16,2-2-15,2 2-17,-3 0-13,3 1-15,-1-3-4,4 1-9,0 1-3,0-4 0,-1 4-3,-4-4 2,-6 1 8,5 1 6,-6-4 3,-6 4 7,12-1 14,-5-1 13,-2 0 16,-5 2 11,10-4 7,-10 4 1,7-2 0,-7 2 13,3-4 7,-3 4 11,0 0 7,5-2 2,-5 2-4,0 0 1,0 0-8,0 0-11,4-5 2,-4 5-2,0 0-5,0 0-13,0 0 1,0 0-11,0 0-8,0 0-4,0 0-2,0 0-10,0 0-2,0 0-5,0 0 1,0 0-10,0 0 3,0 0-6,0 0 2,0 0-2,0 0 3,0 0-9,0 0-3,0 0 5,0 0-6,0 0 4,0 0-1,0 0-2,0 0 2,0 0 1,0 0 0,0 0-1,0 0 0,0 0 6,0 0-5,0 0 1,0 0-3,0 0 1,0 0 2,0 0 2,0 0 5,0 0 5,0 0 1,0 0 3,0 0 2,0 0-4,2-4 2,-2 4-1,0 0-4,0 0-1,0 0-2,0 0 2,0 0-13,0 0 4,0 0-2,0 0-2,0 0-5,0 0-2,0 0 2,0 0-2,0 0 2,0 14 0,0-8-3,0 1 4,0 3 0,0-1-1,0-1-4,0 5 2,4-2-1,-8 2 1,9 1 3,-1 1 1,-1-5 0,4 2-5,2 2 1,0-5-6,-4-1-4,6 1-11,-4-4-10,5 2-16,-3-4-4,0 0-7,5-1-11,-2-4-5,1 2-2,-4-3 9,3-3-8,0 1 16,3-1 3,-3-2 6,-2-1 4,0 1 16,2-1 9,-6-2-6,-1 2 4,1-1 5,-1-1 22,-4 1 16,5-1 15,-5 3 10,-1-1 4,6 3 9,-2 0 12,-8 0 4,8 3-2,-3-3-8,-1 6-10,2-7-2,-2 7-9,0-3-6,0 3-6,0 0 0,0 0-1,0 0-3,-13 17-6,11-10 3,-4 5-3,1 0-2,-1 1-3,1 1-2,3 2 0,-2-1-2,0 6 4,0 0 4,0 1-1,8 2 3,-4 11 3,1-6 6,6 3-3,-1 3-4,0-2 4,0 4-4,-1-2 0,1 2-3,-5 1 0,5 1 2,-6-4-7,4 3 0,-4 6-3,1-10 3,-2 5-1,-3-7-4,4-7 2,-6 8-3,5-11 2,-5-2-4,6-3 2,-5-5-1,-1 4 8,4-4-3,-4-2 4,2-4-1,3 2 3,-5 0 0,5-4-2,-3-1 5,-2 1-2,6-4 2,-1 4-3,1-4 0,-7 2-3,7-2-3,0 0 3,-21-6-3,10 2 0,4 0-2,-2-4-3,0-2 0,0-3-2,-5-1-5,2-3-8,-5-1-2,8-6-3,-1 1-7,3 0-3,0-3-19,3-10-19,3 2-14,1-3-9,7-4-9,-2 2-4,6-3-15,3 1 18,0-4-13,3 6 7,3 1 4,0 2 11,1 1-5,-2 2-10,2 6-9,-6 7-19,10-11-19,-6 16-36,2-1-33,-2-4-61,8 1-88,-3 6-255,-1-6-669,-2 4 297</inkml:trace>
        </inkml:traceGroup>
        <inkml:traceGroup>
          <inkml:annotationXML>
            <emma:emma xmlns:emma="http://www.w3.org/2003/04/emma" version="1.0">
              <emma:interpretation id="{832658E4-536B-437D-8096-8B9739264A0D}" emma:medium="tactile" emma:mode="ink">
                <msink:context xmlns:msink="http://schemas.microsoft.com/ink/2010/main" type="inkWord" rotatedBoundingBox="24427,3967 25322,4003 25282,4990 24387,4954"/>
              </emma:interpretation>
              <emma:one-of disjunction-type="recognition" id="oneOf6">
                <emma:interpretation id="interp30" emma:lang="en-US" emma:confidence="0.5">
                  <emma:literal>of</emma:literal>
                </emma:interpretation>
                <emma:interpretation id="interp31" emma:lang="en-US" emma:confidence="0">
                  <emma:literal>•f</emma:literal>
                </emma:interpretation>
                <emma:interpretation id="interp32" emma:lang="en-US" emma:confidence="0">
                  <emma:literal>off</emma:literal>
                </emma:interpretation>
                <emma:interpretation id="interp33" emma:lang="en-US" emma:confidence="0">
                  <emma:literal>oft</emma:literal>
                </emma:interpretation>
                <emma:interpretation id="interp3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22410.2977">18337 1580 16,'0'0'299,"0"0"-12,0 0-11,0 0-15,0 0-18,0 0-15,0 0-18,0 0-17,-22 9-16,18-5-18,-7 2-16,5 0-11,0 1-20,0 0-12,-1 2-10,-1 3-6,4-2-7,-2 1-9,4 1 3,-1 2 0,3-1-4,0-2-5,0-1 4,3 0-8,2-1-2,5 2-1,1 1-10,2-2 1,5 3-9,-1-3-15,3-3-20,4-2-14,-1 2-15,2-2-11,-2-4-4,-5-1-2,1 0 2,5-3 3,-9 0 3,1 0 5,-2-6 2,0 3 4,-3 0 3,1-4 17,-5-1 22,-1-2-11,-1 1 2,-5-3 14,2-3 9,-4 6 2,-1-2 4,1-5 11,-4 3 9,1 3 2,1-3 10,-1 4 2,0 1 6,-1 2-1,5 0 13,-4 3-15,2 0-1,0 1-5,0 2-14,-1-1-12,4 4-6,-3-4-15,3 4-13,0 0-9,0-8-30,0 8-9,0 0-5,0 0-4,0 0 1,22 6-5,-9-6 7,5 2-3,0-4-9,6-2-3,-7 4-3,8-2 0,-2-4 9,-5 2-3,3-2 8,-4-4 4,0 3 3,-1-6 9,0 2 18,-4-4 0,-1 4 13,1-8 14,-2 8 37,-5-3 25,2-1 20,-1 0 9,-5 4 5,5 1-4,-6 0-10,0 1 6,0 2-1,0 1 20,0 0 1,-2 0-5,2 6-4,-4-7-9,4 7-9,-1-7-13,1 7-12,0-3 0,0 3-12,0 0-2,0 0 1,0 0-7,-11 13 3,7-3-5,-2 3-4,-1 0-4,-2 9-2,0 1 2,0-1-3,-4 8-2,8-5-3,-3 1-2,2 9-2,-2 0-3,4-2-2,2 5-3,0-2 2,4 5-3,0-2 0,3-2-1,1-2-2,1 4-2,1-1 1,-3-7-1,5 5-1,-3-1-1,1-3 2,-2-9-5,1 3 2,-2 5-13,-4-3-23,5-4-20,-3-3-17,-1-5-44,-2 1-27,6-4-33,-10 1-30,4-4-30,0-1-38,0-2-36,4-1-16,-4-2-23,0-4-302,-6 2-697,6-2 309</inkml:trace>
          <inkml:trace contextRef="#ctx0" brushRef="#br0" timeOffset="22603.2606">18707 1860 272,'-3'-10'322,"2"7"-16,0 0-19,1 3-1,0-8-8,0 8-10,1-8-11,4 7-22,4-2-22,7 1-10,2 0-36,8 0-20,3-1-12,10 3-45,-2-3-53,4 2-46,-4-4-58,2 5-71,-4-3-78,7 3-297,-14-4-554,12 1 245</inkml:trace>
        </inkml:traceGroup>
        <inkml:traceGroup>
          <inkml:annotationXML>
            <emma:emma xmlns:emma="http://www.w3.org/2003/04/emma" version="1.0">
              <emma:interpretation id="{7F917B34-DE46-44CF-A405-B17CEA9D32D3}" emma:medium="tactile" emma:mode="ink">
                <msink:context xmlns:msink="http://schemas.microsoft.com/ink/2010/main" type="inkWord" rotatedBoundingBox="25651,3964 28535,4079 28486,5296 25602,5181"/>
              </emma:interpretation>
              <emma:one-of disjunction-type="recognition" id="oneOf7">
                <emma:interpretation id="interp35" emma:lang="en-US" emma:confidence="0.5">
                  <emma:literal>anAlgo.</emma:literal>
                </emma:interpretation>
                <emma:interpretation id="interp36" emma:lang="en-US" emma:confidence="0">
                  <emma:literal>anAlyo.</emma:literal>
                </emma:interpretation>
                <emma:interpretation id="interp37" emma:lang="en-US" emma:confidence="0">
                  <emma:literal>anAlgo</emma:literal>
                </emma:interpretation>
                <emma:interpretation id="interp38" emma:lang="en-US" emma:confidence="0">
                  <emma:literal>anAlg0.</emma:literal>
                </emma:interpretation>
                <emma:interpretation id="interp39" emma:lang="en-US" emma:confidence="0">
                  <emma:literal>anago</emma:literal>
                </emma:interpretation>
              </emma:one-of>
            </emma:emma>
          </inkml:annotationXML>
          <inkml:trace contextRef="#ctx0" brushRef="#br0" timeOffset="24684.446">20863 1451 91,'0'0'306,"6"-8"6,-6 6 1,0 2 9,1-6-4,-1 6-24,0 0-11,4-8-26,-4 8-21,4-2-26,-4 2-30,0 0-21,0 0-17,0 0-12,-8 20 2,4-8-24,1 4-10,-4 4 0,-4 3-19,5 2-9,-1 1-3,1-3-7,1 5-2,-2 1-8,1-3-5,-2 0-3,4-1-9,1 1 3,-2-6-7,-1-4 5,1 4 1,2-5-10,-3-4-1,4-1-1,-1-4-8,0 0 1,2 3-2,-1-5-9,1 1 2,1-5 1,-5 4-25,5-4-37,0 0-8,0 0 4,-5-20 1,7 11-12,1-6 3,-2 1 6,3-1-1,3-6 21,0 0-10,0-2 6,2 0 3,-2-2 6,6-9 3,-5 3 1,3 1 8,3-4 1,-5-2 11,4 1 10,-4 12-2,2-1 6,0 3 6,-3 2 10,3 6 9,-4 3-3,-1 0 4,-1 2-1,2-1-2,-1 4-9,1-1 2,-2 1-2,2 5-7,-7 0 0,16 10 15,-7 1-16,0 1-6,4 6 5,-5 5-1,7 7 17,-1 1-21,-3-7 9,1 9 5,1 2-1,-1-1-2,2 0-1,-2-1 2,0-2 0,1 3 0,-6-10-3,0 1 19,4-1-18,-6 0-3,2-1-3,0 0-2,1-7-12,-4 0-15,2 0-23,-1-3-20,-3-4-30,2 1-32,-3-3-26,3 1-19,-2-4-9,-4 0-32,2-4-25,0 0-25,0 0-214,0 0-517,-18-16 229</inkml:trace>
          <inkml:trace contextRef="#ctx0" brushRef="#br0" timeOffset="25563.5049">20972 1711 136,'-11'-10'241,"-1"2"-1,5 2 4,1 2 2,-1-2-5,2 2-8,-1 2-7,6 2-12,-7-6-16,7 6-14,-2-5-14,2 5-12,0 0-14,0 0-7,0 0-10,0 0-4,0 0-16,34 5-9,-16-4-5,4 0-10,4 3-21,-1-2-15,4-2-11,-2 0-25,1 0-11,-1-2-15,3-2-22,-1 2-8,-5-3-17,-4-1-12,-2-1-4,0 0-9,1-5 0,-4 2 13,-5-4 8,0 0 10,-3-1 4,-2-7 14,-4 7 4,4-7 39,-8 0 20,3 6 3,-2 0 17,1-1 11,-3 0 0,1 5 26,-1 2 15,3 1 3,-2-1 13,0 3-7,2 1 5,1 2-5,-3-5-11,3 9 1,0-4-17,0 4-16,-1-5-11,1 5-7,0 0-7,0 0 1,0 0-3,-7 16-7,3 0-1,1 3-3,-1 1 5,1 5-6,3 0-3,-3-2-3,2 5 4,1-5-6,4 11-8,-3-1 9,2-6 5,3-3-9,3 7-1,0 3 3,0-10-1,4-3-26,-1 0-19,0 0-26,2-4-29,3-1-21,-8-5-26,6 1-25,0-3-31,1-2-18,-1-1-22,3-3-8,-1-2-1,3-2 1,-4-2 15,2-3 5,3-4 34,1 3 34,-7-7 28,3 0 39,-2-3 29,-5-2 34,2 0 21,-4-1 26,1-3 29,-5 1 16,1-1 21,-6 9 20,3-2 17,1 2 26,-4 1 17,-3 5-21,3 0-5,0 2-11,-1-1-23,-1 2-6,2 5-14,-9-5-16,9 5-2,-18 1-13,11 3-1,-8 4 2,0-1-15,1 0-13,1 4-2,0-3 0,0 4-3,2-2-6,0 4-1,3-1-3,-3 2 1,4-2 1,2-1-7,-1-2-2,5 1-6,1-3 2,1-1-8,-1 2 9,7-3-13,-1 2 7,0-5-2,5 1-16,2 2 6,-1-3 3,2 2-2,1-4 3,-3 0-2,-1-2 5,-1 2-1,0-1 3,-10 0 3,14-1 7,-9 2 15,-5-1-2,0 0 6,11 0-9,-11 0 13,0 0-16,7 2-6,-6 1 3,-1-3 5,4 9-1,-1-3 5,-3 2 0,0 5 2,0 0 5,0 0-2,0 7 8,0 2 5,3 0-4,0 3-6,1-2 12,1 1-2,-2 10 11,-3-8-4,4-1 2,-1 9 1,0-7-6,-3-2-8,2 11 2,0-11 6,2 0-8,-8 0-1,4 1-3,0 8 2,4-8-8,-4-1-3,0-3-1,-6 1-3,6-1-3,0-4-2,0-5 6,2 3-6,2-4-4,-8-1 3,4-2-4,4-2-19,-4-2 3,-4 0-23,4-5-9,0 6-13,0-6-37,0 0-40,0 0-26,0 0-19,0-22-29,4 12-25,-3-7-20,5-5-21,-1-3-27,5-1-46,4-9-199,-6-1-581,8-3 258</inkml:trace>
          <inkml:trace contextRef="#ctx0" brushRef="#br0" timeOffset="25913.1091">21952 1842 51,'-1'-31'274,"1"6"-3,-1 2 0,-5 5 17,2 3 12,1 0-6,2 5 9,-2-1-10,3 4-10,-3-1-22,1 2-22,2 3-31,-2-2-19,2 5-24,0 0-22,0 0-12,0 0-13,-11 12-8,6 0-17,-5 4-3,3 3-11,-2 4-7,3-1-4,-1-2-2,2 3-12,-2 1-9,1-2 1,5 2-8,-3-4-2,7 1-6,-6-4 1,6 3-7,-2-6 2,0 1-2,5-1-6,-6 0 2,5-3-1,2-1-1,0 0 0,0-4 2,5-1-9,-2 0 2,4-4-6,2 0 5,-2-2-7,5 0 11,-2-4-13,-3-1 6,-2-4-1,6-2 4,-4-5 0,-1 2 2,-3-2-3,-3 1 14,5-4 12,-8 3-2,3-3 7,-7 4 4,0-6-4,0 5-1,-5-5-7,-2 8-4,1 1-12,-2 1-20,-3-2-17,-1 4-26,-6-2-43,5 5-36,-4-3-40,1 8-29,1-2-39,3 1-49,2 2-42,1 1-41,9 0-266,-14 1-681,8 3 301</inkml:trace>
          <inkml:trace contextRef="#ctx0" brushRef="#br0" timeOffset="26163.1048">22343 1770 332,'0'0'370,"0"0"-11,0 0-7,0 0 2,11 2-8,-11-2-8,0 0-8,0 0-13,0 0-20,0 0-17,0 0-30,7 1-21,-7-1-22,0 0-21,0 0-17,0 0 11,0 0-17,0 0-20,0 0-29,0 0-45,0 0-68,0 0-87,0 0-120,0 0-128,0 0-460,0 0-859,0 0 380</inkml:trace>
          <inkml:trace contextRef="#ctx0" brushRef="#br0" timeOffset="23602.0158">19726 1615 269,'0'-5'349,"-1"-1"10,1 0-22,-3-1-25,0 0-13,0 2-14,1-1-9,0 1 5,0 0-20,-1-1-15,0 2-7,3 4-24,-8-8-17,4 2-22,-2 5-13,-3-2-15,2-2-11,-4 4-19,1 1-8,-2-1-12,1-2-5,-2 6-13,-1-1-6,-2 3-12,4 1-5,-2 0-7,3 1-7,0 2-3,0 2-6,4-2 0,0 3-5,-4-3-3,6 5-1,2-4-4,-1 3-4,-3 0-4,4-2-15,3 1-20,3-2-1,-3-2-24,0 3-9,7-1-7,-2-2 3,2-2-10,4 2-1,3-5-1,1 2 2,-7-1 4,5-3 7,0-1-2,0 0 10,-2-1 11,-2-2 1,4-4 4,-5 5 8,3-6 10,0 2 14,-5 0 7,0-1 11,1 2 19,-4-1 11,5 1 9,-6 0 11,-2 5 7,8-4 8,-5-2 7,-1 3-1,-2 3-1,0 0-9,5-4-5,-5 4-9,0 0-4,2-3-13,-2 3-7,0 0-4,0 0-3,0 0-5,-7 16-4,5-12-2,-1 6-3,3 1 0,-8 2-3,6 1-3,2-2-7,0-1-6,2 3-9,0 2-6,4-2-20,-3-1-3,1-3-9,1 2-11,4-2 1,-5-4 1,4 1 6,0-3-1,0 1-3,3-4 0,0 3 8,-2-5-8,7-2 16,-3 1-1,-1-3 6,0-1 9,1-4-5,-6 4 16,4-1-3,-3-2 3,1-1-5,2-2 12,-8 2-2,4-4 8,1 2-3,-4-1 20,1-3-3,1 6 12,-1-3 7,-3 6-4,2-4 7,-2 5 5,2-1 3,-3 0-3,3 4-3,-4 3-5,2-10-3,-1 6-8,-1 4-5,4-3-8,-4 3-7,0 0-11,3-4-5,-3 4 1,0 0-4,11 9 9,-4-3 4,-3 2-4,-1 0-4,5 1-13,-1 6 0,-2-2-1,0 1 6,3-2-24,-3-1 3,-1 3 1,2-4 2,-3 2-17,-1 2-5,0-5 9,2-1 7,-3 4 2,-1-8 3,0 2 4,0 2-3,0-3 11,-1 2 5,1-7-1,1 6 7,-1-6 6,0 6 5,0-6 10,0 0 18,-1 5 4,1-5 22,0 0-3,0 0 2,0 0 0,0 0 4,1-16-15,2 9 6,5-1-7,-6-1 0,5-2-4,2-4-4,-2 0-4,4 2-7,3-5 3,2 3-3,-7 2-7,7 4-5,-2-1 3,0 0-10,1 3 2,0 2 3,-3 0-8,1 4 0,2 1 2,-3 1-1,-1 5 2,-1-2-1,-1 6-3,0 0 5,-3 4-4,0 1 3,-1 0-11,-5 1-25,2 1-20,1-1-33,-6 2-16,1 0-38,2 0-54,-5-1-55,5-1-40,-6 0-320,1-4-667,4 2 295</inkml:trace>
        </inkml:traceGroup>
      </inkml:traceGroup>
    </inkml:traceGroup>
    <inkml:traceGroup>
      <inkml:annotationXML>
        <emma:emma xmlns:emma="http://www.w3.org/2003/04/emma" version="1.0">
          <emma:interpretation id="{7F9248E4-AEF0-4853-8012-F08A94AB8380}" emma:medium="tactile" emma:mode="ink">
            <msink:context xmlns:msink="http://schemas.microsoft.com/ink/2010/main" type="paragraph" rotatedBoundingBox="5196,6825 23904,7404 23860,8825 5152,82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7FB6A6-D1E3-49CE-B1E7-73354C6EDEF7}" emma:medium="tactile" emma:mode="ink">
              <msink:context xmlns:msink="http://schemas.microsoft.com/ink/2010/main" type="line" rotatedBoundingBox="5196,6825 23904,7404 23860,8825 5152,8246"/>
            </emma:interpretation>
          </emma:emma>
        </inkml:annotationXML>
        <inkml:traceGroup>
          <inkml:annotationXML>
            <emma:emma xmlns:emma="http://www.w3.org/2003/04/emma" version="1.0">
              <emma:interpretation id="{CF399259-86A8-4885-A1FB-2992443F8B2D}" emma:medium="tactile" emma:mode="ink">
                <msink:context xmlns:msink="http://schemas.microsoft.com/ink/2010/main" type="inkWord" rotatedBoundingBox="5182,7298 6374,7334 6357,7901 5164,7864"/>
              </emma:interpretation>
              <emma:one-of disjunction-type="recognition" id="oneOf8">
                <emma:interpretation id="interp40" emma:lang="en-US" emma:confidence="0">
                  <emma:literal>*</emma:literal>
                </emma:interpretation>
                <emma:interpretation id="interp41" emma:lang="en-US" emma:confidence="0">
                  <emma:literal>t</emma:literal>
                </emma:interpretation>
                <emma:interpretation id="interp42" emma:lang="en-US" emma:confidence="0">
                  <emma:literal>+</emma:literal>
                </emma:interpretation>
                <emma:interpretation id="interp43" emma:lang="en-US" emma:confidence="0">
                  <emma:literal>☺</emma:literal>
                </emma:interpretation>
                <emma:interpretation id="interp4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36774.007">-976 4846 315,'0'0'306,"0"0"-21,0 0-15,0 0-18,0 0-10,0 0-12,0 0-17,0 0-12,0 0-17,0 0-15,0 0-18,0 0-10,0 0-14,0 0-10,0 0-17,0 0 1,0 0-11,0 0-6,0 0-5,0 0-4,0 0 4,0 0-1,-8 2 3,8-2-3,0 0-5,0 0 4,0 0-9,0 0 6,0 0-5,0 0-8,0 0 1,0 0-10,0 0-1,0 0-7,0 0-4,0 0 0,0 0-2,0 0-4,0 0-8,0 0-4,0 0 0,0 0-3,0 0 8,0 0 23,26 0 12,-12 1 6,11-1-7,3 3-25,10-1-4,-1-2-3,5 5-2,-2-4-2,1 4-4,2-1-4,0-1 0,-1 3-4,0-1 2,0-1-7,-5 6 5,2-6 0,-3 2-6,-10-2 0,1 4 3,-1-4-5,3-3 2,-4 1 3,0 1-1,1-2-6,-1 3 4,-2-4 0,-8 0-3,3 0 1,0 1 1,-2-1-5,-5-1 5,2 1-4,-6 1 1,4-1-2,-4 0 0,-7 0 0,12 0 3,-12 0-4,7 0-4,-7 0 6,0 0-2,11 1 9,-11-1-10,0 0 1,0 0 5,0 0-4,0 0-1,0 0 0,0 0 0,0 0-4,9-6-9,-9 6-21,0 0-27,9 0-31,-9 0-23,0 0-25,0 0-39,0 0-46,0 0-34,0 0-17,-6-9-32,6 9-23,-11-10-259,-1 3-638,5 1 283</inkml:trace>
          <inkml:trace contextRef="#ctx0" brushRef="#br0" timeOffset="37261.3972">-153 4659 8,'-3'-3'289,"-1"-1"-15,-3 1-18,3 0-9,-3-2-12,7 5-7,-8-3 1,1 2-17,-2 0-11,9 1-1,-13 1-13,4 0-8,9-1-5,-12 3-19,4 2-8,8-5-17,-10 1-16,5 1-6,5-2-4,-7 4-16,7-1-7,0-3-6,-3 5-3,3-5 3,0 8 13,3-2-3,2-2-2,2 3 6,0 2-7,4-2-5,4 4-16,0 0 5,6-1-8,2 2-8,1 0-3,-2-1-7,1 2 0,2 0-5,4-1-1,2 1-7,-7-1 0,-1-4-4,2 4-5,-7-5 0,-2 3-6,1-4 4,-4 0-7,3 2 5,-7 1-1,2-6-4,-4 1-1,3 2-1,-3-3-2,-2 2 2,1-3-6,-5 0 1,4 1-1,-5-3 7,2 4-5,-4 2 6,2-6-2,-5 10 0,4-6 1,-5 4 15,-1 3 6,-2-2 6,0-1 1,-2 1 7,-1-1-1,1 2 3,0-3-6,1 4 0,-2 0-7,0-1-5,-4 0 1,1 4-2,3-5-4,0 3-1,-1-2 2,8 2-7,-8-2 1,1 3-2,1-5 0,4 0-7,2 1 5,-2-4-6,1 3-9,1-2-17,-1 2-26,1-6-26,2 2-33,3-4-17,-4 3-35,4-3-27,0 0-43,-6 4-52,6-4-50,0 0-45,0 0-287,6-17-714,-2 7 315</inkml:trace>
          <inkml:trace contextRef="#ctx0" brushRef="#br0" timeOffset="38737.9824">-853 5007 57,'0'0'192,"0"0"-8,-13 3-6,13-3-1,0 0-9,0 0-1,-8 3-5,8-3-7,-4 4-10,4-4-7,0 0-13,0 0-8,-6 2-8,6-2-11,0 0-4,0 0-8,0 0-6,0 0-4,0 0-4,0 0-3,0 0-1,0 6 3,0-6 2,0 0-3,2 6-4,-2-6-12,0 0 3,0 6 2,0-6 5,4 8 1,0-6 9,-1 2 4,4 0 10,-2-1-4,2 0 9,1 4-13,0-5-12,5 3 8,3-2-2,1 1-2,2-1-4,4 3-9,2 0-1,-1-3-2,2-2-8,3 4 1,8 0-12,-7-5 5,6 1-5,4-2-5,-1 0-1,-1-3-5,0 1-5,2-1-1,-1-1 5,2 1-5,-4-1 0,-11 2 1,3-1-5,-2 2 2,1 0-2,-7-2-1,3 2 1,-6 2-5,0 0-4,-1 0 0,-5 0-2,-5 0 1,4 0 0,-11 0 7,12-3-2,-6 6 5,-6-3 6,0 0-2,12 0 7,-12 0-1,0 0 6,0 0 7,7 0 6,-7 0 0,0 0 0,0 0-2,8-3-4,-8 3-7,0 0-3,0 0-5,0 0 2,0 0-2,0 0-2,0 0-5,0 0-5,7-3-1,-7 3-6,0 0-27,0 0-28,0 0-44,0 0-46,0 0-41,0 0-46,0 0-49,11-1-68,-11 1-351,1-3-752,-1 3 333</inkml:trace>
        </inkml:traceGroup>
        <inkml:traceGroup>
          <inkml:annotationXML>
            <emma:emma xmlns:emma="http://www.w3.org/2003/04/emma" version="1.0">
              <emma:interpretation id="{FBC62769-A4C8-4671-A631-BB37334E39DA}" emma:medium="tactile" emma:mode="ink">
                <msink:context xmlns:msink="http://schemas.microsoft.com/ink/2010/main" type="inkWord" rotatedBoundingBox="6945,7328 11124,7457 11094,8400 6916,8270"/>
              </emma:interpretation>
              <emma:one-of disjunction-type="recognition" id="oneOf9">
                <emma:interpretation id="interp45" emma:lang="en-US" emma:confidence="0">
                  <emma:literal>Asymptotic</emma:literal>
                </emma:interpretation>
                <emma:interpretation id="interp46" emma:lang="en-US" emma:confidence="0">
                  <emma:literal>asymptotic</emma:literal>
                </emma:interpretation>
                <emma:interpretation id="interp47" emma:lang="en-US" emma:confidence="0">
                  <emma:literal>asymptote</emma:literal>
                </emma:interpretation>
                <emma:interpretation id="interp48" emma:lang="en-US" emma:confidence="0">
                  <emma:literal>Asymptote</emma:literal>
                </emma:interpretation>
                <emma:interpretation id="interp49" emma:lang="en-US" emma:confidence="0">
                  <emma:literal>Asymptotes</emma:literal>
                </emma:interpretation>
              </emma:one-of>
            </emma:emma>
          </inkml:annotationXML>
          <inkml:trace contextRef="#ctx0" brushRef="#br0" timeOffset="39506.5385">893 4782 49,'0'-7'346,"0"7"-26,3-6-19,-3 6-25,-3-7-20,3 7-19,0 0-25,0-5-20,0 5-22,0 0-21,0 0-7,0 0-13,0 0-6,0 0-15,0 0 0,0 18 5,0-5 10,-3 1-3,1 0 7,-3 0 3,0 9-13,2-2-4,-1 3-12,-1-1-13,-2 8-4,-4-4-8,4-5-6,1 1-13,-5-1-1,4 0-8,2-3-3,-2-3-6,0 0-16,3-6-31,-1 6-38,2-10-37,-1 4-35,2-7-24,-2 0-36,4-3-56,0 0-49,0 0-26,-5-16-233,7 10-586,1-10 260</inkml:trace>
          <inkml:trace contextRef="#ctx0" brushRef="#br0" timeOffset="39989.6992">976 4996 123,'-11'-6'161,"-3"-3"19,6 7 3,1-3 3,-3 4 0,5-4-3,-2 1-4,4 2-6,3 2-7,-10-4-6,10 4-7,-5-3-7,5 3-9,0 0-11,0 0-7,0 0 1,0 0 9,0 0 12,0 0 3,0 0 12,12 14 7,-2-11-18,2-1-12,6 3-16,3-3-5,6 1-10,1-3-13,10 1-4,3-2-44,-2 1-59,2-3-50,-4 1-46,-6-3-58,-4 4-58,10-3-57,-9 3-272,-2-3-604,-1 4 267</inkml:trace>
          <inkml:trace contextRef="#ctx0" brushRef="#br0" timeOffset="39849.0718">936 4749 78,'12'-21'219,"-6"7"4,3 1 12,-3 2 1,1 0-4,-2 7 2,-2-4-18,-2 3-13,2 2-18,-3 3-19,5-7-18,-5 7-14,2-3-17,-2 3-12,0 0 16,0 0 1,5 12-7,-5-6 0,2 3 26,2 3-4,-3 1 18,5 3-4,-5-3-18,5 9-2,-1-1 15,2 1-14,0-1-2,0 1-4,0 2-7,1 1-4,0-1-13,-2 1-7,2 8-10,0-8-7,-1-2-5,-4-1-8,6 0-5,-3 1-3,-3-2-9,2 0-4,-1-4-5,-2-2-7,2-1-5,-3-2-21,5 0-23,-6-2-45,0-3-31,1-1-39,3 0-9,-4-3-29,0-3-36,0 0-24,0 0-13,0 0-14,0 0-27,0 0 8,0-22-11,0 10-3,-5-2-201,-2 1-531,-4-8 235</inkml:trace>
          <inkml:trace contextRef="#ctx0" brushRef="#br0" timeOffset="40455.2512">1681 4940 33,'4'-4'261,"-4"4"-12,0 0-19,2-7-15,2 4-11,-4 3-18,1-3-15,-1 3-17,6-6-20,-6 0-12,0 6-9,5-4-9,-5 4-7,0 0-2,4-6 0,-4 6 8,0 0-4,0 0 4,3-3 2,-3 3 5,0 0 9,0 0 0,0 0 5,0 0-14,0 0-1,-12-7-19,1 7-2,0-2-10,-2 4 15,-1-2 3,-2 0-3,1 3 11,-3 0 9,-1-2-8,2 0-6,1 1 3,6-2-7,-2 3-17,2-2-4,2 2-12,1 0-8,1 0-5,6-3-1,-7 9-3,7-4-5,2 3-1,3 1-8,1 2-1,3 2-2,1-1-2,4 2-5,-5 0-1,8 2-2,-2 1-3,0-1 3,-4-3-5,0 1 0,-3 0-5,5-3 1,-6 1-1,2-1-1,-3-2-3,1-2 0,-3 1-1,3-1-6,-4 0 5,-1-6 0,1 4 1,1-2 1,-4-3 0,2 8-1,2-6 5,-4-2-6,0 0 1,0 0-2,-6 7-2,6-7-2,-12 0 11,2 0-7,10 0 1,-23 0-11,9 0 6,-1-1-21,-2-1-26,1 2-25,-2-3-47,1 2-43,0-3-43,-1 2-54,0-2-58,3 2-60,-2-2-271,5 2-704,1 1 311</inkml:trace>
          <inkml:trace contextRef="#ctx0" brushRef="#br0" timeOffset="40962.5155">1768 4991 220,'-6'-7'363,"6"7"-6,0 0-15,-4-5-10,4 5-10,0 0-17,0 0-26,0 0-25,0 0-21,0 0-29,0 0-22,0 0-16,0 0-16,0 0-8,0 0-20,4 16-16,-1-8 6,2 2-21,0 0-8,-3-3-7,7 4 1,-5 0-16,4-1-7,2 4-2,-5-3-9,7 1-3,1 0-1,-5-1-9,3-4-2,1 4-1,-1-5-17,2 0-17,1 3-20,-2-4-23,-1-4-21,3 0-8,2-2-4,-3 1 0,-1-1 1,-4-4 8,6 0 2,-6-2 16,-2 1 4,1-1 2,-2-2 8,-1 3 19,-1-5 30,2 2 5,-5 0 0,0-1 31,0-1 11,0 1 7,-2 1 4,2-1 11,-3 1 20,0 2 19,0 1 12,3-1-1,-1 3-5,1 4-8,0-6-20,0 6-9,0 0-14,0 0-4,0 0-2,-16 10-3,14 0-5,-3-2-1,-1 6 0,5-1 11,1 4 11,-4 0-2,2 3-2,2 7 1,0-8-2,0 7-2,0-3-3,0 1-7,2 3-4,2-3-4,-4 1-7,4-3-3,-1 4-3,2 2-2,-3-5-9,2 3 0,0 2-6,0-3-17,1-5-31,1 3-37,-6-6-42,5 1-48,-3-5-54,3 4-52,-5-5-60,0-5-58,0 2-61,0-5-350,0-4-852,0 0 377</inkml:trace>
          <inkml:trace contextRef="#ctx0" brushRef="#br0" timeOffset="41650.0343">2117 5020 160,'0'-3'329,"0"-1"-19,0 4-20,0 0-14,-1-10-17,1 10-19,5-7-18,-4 5-11,4-2-11,-5 4-17,8-6-8,-3 2-26,-1 3-14,-4 1-14,13-1-8,-13 1-10,14 6-6,-9-3-11,2 5-10,4 0-12,-4 2 18,-2 6-22,2-4-4,-1-1-9,5 5-3,-4-3-11,-2 3 0,3-3-3,2 6-4,-3-5 7,0-1-9,0-2 3,-2 0-7,1-3-1,-1 0-11,1-1 20,-1-1-14,-5-1-2,1 0 1,2-3 0,-3-2 1,3 6 2,-3-6-1,0 0-1,-6 7 14,6-7-19,0 0 7,-11-1 0,11 1-14,0 0 14,-13-9 6,9 3-8,1-2-6,-3 0 3,6-6 6,-5 0-9,6 0-11,3 2 9,-4-1-6,6 1-3,6-4 3,1 5-4,-7-1 4,7 1 1,2 0-7,-3 5 5,1-1 0,0 2-4,0 4-5,-4 1 1,-2 1 5,4 3 3,-1 2 0,2 2-2,-3 3-1,-3 0 14,1 4-5,-1-2-6,-1 0 1,-1 6 0,-1-5 0,1 2-1,-2 0-7,0-1 5,-2 0 4,-2-1 3,0-1-3,1-3 6,-2 2-6,2-5-6,-3 2 7,2 0-14,-3-3 18,3 0-2,1 0-1,-3 0-1,4-2 3,0-4 4,-6 3-6,6-3-6,0 0 17,0 0-10,0 0-11,0-13 3,0 13 12,5-17-4,-3 4-13,2 0 7,1-1 0,-1-1-1,5-5 8,0 4-4,-4 2 4,5-2-10,-3 2 2,-1 2 2,3-1-2,0 2 5,2-4-9,-5 8 10,1 4 2,0-3-5,4 2 3,-7 1 3,4 3-4,4 0-7,-12 0 16,20 6 6,-9-2 1,1 2-1,0 1 4,1 5-5,-1-5-1,-4 6-6,2-3 5,-2 5-4,-1-1 0,-1 2-25,-1-3-41,-3 2-43,0 2-47,-4-1-48,-1-2-59,0 0-63,-1-1-305,-2-2-671,-2 2 298</inkml:trace>
          <inkml:trace contextRef="#ctx0" brushRef="#br0" timeOffset="42154.0567">2730 4836 254,'-2'-4'305,"0"-2"-3,1 3-8,1 3 1,-3-9-10,2 6-4,1 3-5,0 0-25,-3-7-27,3 7-24,0 0-28,0 0-9,0 0-1,14 16-8,-9-3-13,5 6-1,1 1-15,0 6-13,1 2-2,2 8-7,1 3-4,-1-5-3,2 2-13,4 0-3,-7 0-6,4-2-8,1-3-5,1 3-8,-4 2-6,0-4-4,-2 1-2,2-5-6,-8 0-7,4-8-5,-2 12-16,-3-6-32,-2-4-36,0-1-34,-3-6-30,3-2-27,-5 2-33,1-5-36,0 4-35,-3-6-34,3-4-22,-1-1-266,1-3-625,-4 7 277</inkml:trace>
          <inkml:trace contextRef="#ctx0" brushRef="#br0" timeOffset="42442.5023">3077 5174 166,'3'-16'246,"-3"3"2,1-3-16,0 4-18,2 0-19,0 4-13,2 1-16,-1-1-20,3 4-12,2 1-14,0 2-10,-9 1-12,15 2-10,-5 3-8,-2 5-10,2-1-8,2 2-3,-2 1-8,-2 5-4,-1-1-5,0-1-3,-2-2-5,1 4-3,-6-1-3,0 6-1,-3-9-2,0 3 0,-4-4-1,-5 0-7,-2-1 4,2-1-5,-3-3 1,-3 0-1,-5 5 2,5-7-2,-7-4-2,-1 3-2,1-4 1,2-4-9,-1 3-16,2-9-28,-1-1-27,8 2-14,2-2-26,0-8-31,9 3-26,6-7-48,0 0-177,3-13-422,8 2 188</inkml:trace>
          <inkml:trace contextRef="#ctx0" brushRef="#br0" timeOffset="42680.8894">3232 4833 131,'15'-7'289,"0"-1"-19,-5 1-23,-3 3-22,3 1-22,-8 2-14,-2 1 26,15 8-2,-9-1-6,1 4-15,-2 3 13,-2 1-29,1 1 4,-1 8-20,1-1-9,-4 2-10,1 2 7,2-3 6,-1 4-24,-1 5-7,3-10-12,-1 1-6,2 0-13,1 3-2,-1-3-9,1 3 1,-1-5-17,-2 2 0,3-1-15,0-3-3,-1 0-3,0 2-8,-2-9-8,1 3-22,1-3-38,-3-3-29,3 2-21,-3-4-27,-2 1-27,0-3-25,0 1-27,0-7-31,-2 6-30,2-6-28,0 0-37,0 0-191,0 0-545,0 0 242</inkml:trace>
          <inkml:trace contextRef="#ctx0" brushRef="#br0" timeOffset="43106.6248">3349 5296 8,'-5'-14'182,"-1"3"13,1 1 11,-2-2 2,3 5 6,1 0-3,1-3-5,2 4-10,0 0-9,0 1-24,2 0-11,3 2-16,1-3-14,2 2-10,-1-2-12,8 2-14,-1 1-9,4-2-6,0 4-17,6-2-13,-6 2-18,-4 0-11,7 1-15,-4 0-5,-1 0 2,1 0-2,-1 0 1,-7 1 2,5-1 0,-3 1 0,-3-1 4,-1 3 2,-7-3 4,12 0 5,-6 1 9,-6-1 0,7 5 10,-2-2 12,-5 1 7,4 0-1,-4-4-1,3 6 10,0 1 14,-3-2-5,1 2 4,-1-1 7,0 3 1,-1-2-14,1 0 18,0 3-28,-3-1-5,3 1-3,0 1-5,0-1 1,0-2-10,0 2-3,3 0-2,-2-3-2,5 0 0,-5 2-2,5-3-4,2 0 4,0 0-7,1 0 0,-1-2-1,1-4-3,2 0 8,-2 0-8,2 0-1,4-3 2,-3 0-2,2 2-3,-7-2 2,2-4 15,0 1-11,-2-1 3,-2-1 33,-1 2 12,2-2-3,-4-5-8,-2 3-6,0 4 4,0-4-10,-5-2 3,1-1 1,-4 3-10,1-3-4,-2 3-9,-3-2-2,-3 3-10,0 2-28,-7-7-48,-2 6-50,1 0-66,0-4-85,1 6-85,0-4-289,-3 0-697,4 1 309</inkml:trace>
          <inkml:trace contextRef="#ctx0" brushRef="#br0" timeOffset="44544.4765">3986 4898 62,'-4'-9'323,"4"9"-10,0 0-12,0-6-10,0 6-7,4-5-12,-4 5-12,0 0-1,0 0-15,1-4-1,-1 4-16,0 0-21,0 0-4,0 0-27,0 0-19,0 0-4,0 0-7,0 0-10,4 24 13,-2-11-7,2 10-14,-4-1-4,0 2-13,3 3 7,2 5-3,-1 4-11,2-4-6,1 4-8,-2-11-9,-2 1-7,2 5-6,1-4-7,1-3-6,1-2-4,0 0-7,-1 1-2,-1-8-8,-1 0-21,-1 0-29,-1-3-30,2 0-25,-2-2-32,-1-4-14,-2 0-14,0 0-3,0-1-10,0-5-17,0 0-7,0 0-11,0 0-5,0 0 2,0 0 9,-7-17 10,4 11 18,0-4 10,-1 0 13,1-4 13,1-1 12,-4 3 11,-1-10 6,-1 6 7,4 3 14,-4-8 4,3 6 17,-3-1 13,4 0 12,0 2 30,-2 2 18,4 2 8,-2 0-1,2 2 0,-2 0 1,3 0 9,-2 3-1,3-1-2,3-3-5,-2 3-4,3 3-4,3-1-4,4-2-1,1 2-6,1 4-1,1-3-1,6-1 4,-2 4-12,5-3-4,-5 3 5,3 0-9,1 0 6,-4 2-2,0-2-4,-3 0-1,0 0 2,-5 1 9,1-1-13,0 0 4,0 0-1,-5 1 0,-6-1 15,13 0 13,-13 0 18,12 0 11,-12 0 24,7-1-5,-7 1 12,0 0 9,8 0 7,-8 0 3,0 0-1,0 0 6,0 0-4,0 0-3,0 0-1,14 0-5,-14 0-5,0 0-9,0 0-12,0 0-4,1 4-7,-1-4-10,0 0-8,0 0-9,3 7 1,-3 0 7,-3-1 34,3 9-2,-1-4-8,1 1-8,0 5 5,0-1 4,0-1 7,1 6-8,-1 0-7,3 1-5,-3-2-10,0 5-1,3-11-6,0 2-4,-1-3-4,-2 3-6,5-4-13,-3 1-43,4 1-43,-6-5-53,4-2-57,1 1-32,2-4-39,-1-2-39,1 3-44,-7-5-36,18-4-38,-7 1-340,-2-1-809,4-4 359</inkml:trace>
          <inkml:trace contextRef="#ctx0" brushRef="#br0" timeOffset="44872.6138">4709 5259 160,'3'-2'211,"1"-2"1,0 0-4,0 0-13,0 0-11,-4 4-17,5-6-7,-1 0-8,-3 2-8,0-3 0,1 5-5,2-4 2,-3 2 6,-1 4-11,3-6-4,-3 0-6,0 6 7,0-6-14,0 6-5,0 0-6,-8-8-8,5 6-7,-2-2-7,5 4-3,-13-3 8,5 3 5,8 0-1,-14-3-2,10 2-8,4 1-4,-21 5-1,17 0 1,-4 2 14,-2 3-7,2-1 2,-4 4-8,2 6 34,3-5-1,2 1-10,-2 1-9,3 4-6,-2 5-9,6-5 0,4-1-10,-2-4-4,5 0-5,2 1-5,4-4-9,3 6-4,-2-7-9,5 5-23,3-8-37,4 0-42,-1-1-44,1-4-56,-1-1-48,1-4-72,-1-2-67,2-4-74,-3 0-252,-2-2-736,-2-2 326</inkml:trace>
          <inkml:trace contextRef="#ctx0" brushRef="#br0" timeOffset="45028.8581">4682 5035 110,'-3'-4'203,"-3"3"-29,6 1-24,0 0-15,0 0-22,0 0-31,0 0-36,18-1-51,-7 1-72,-11 0-79,17 2-168,-12 0 75</inkml:trace>
        </inkml:traceGroup>
        <inkml:traceGroup>
          <inkml:annotationXML>
            <emma:emma xmlns:emma="http://www.w3.org/2003/04/emma" version="1.0">
              <emma:interpretation id="{C23E5A98-DE6D-4F0A-ADAB-B5387880CCA0}" emma:medium="tactile" emma:mode="ink">
                <msink:context xmlns:msink="http://schemas.microsoft.com/ink/2010/main" type="inkWord" rotatedBoundingBox="11644,7419 15091,7526 15068,8269 11621,8162"/>
              </emma:interpretation>
              <emma:one-of disjunction-type="recognition" id="oneOf10">
                <emma:interpretation id="interp50" emma:lang="en-US" emma:confidence="0">
                  <emma:literal>Behaviors</emma:literal>
                </emma:interpretation>
                <emma:interpretation id="interp51" emma:lang="en-US" emma:confidence="0">
                  <emma:literal>Behavior</emma:literal>
                </emma:interpretation>
                <emma:interpretation id="interp52" emma:lang="en-US" emma:confidence="0">
                  <emma:literal>Behavioral</emma:literal>
                </emma:interpretation>
                <emma:interpretation id="interp53" emma:lang="en-US" emma:confidence="0">
                  <emma:literal>behaviors</emma:literal>
                </emma:interpretation>
                <emma:interpretation id="interp54" emma:lang="en-US" emma:confidence="0">
                  <emma:literal>behavior</emma:literal>
                </emma:interpretation>
              </emma:one-of>
            </emma:emma>
          </inkml:annotationXML>
          <inkml:trace contextRef="#ctx0" brushRef="#br0" timeOffset="46196.2625">5485 4749 16,'0'-5'364,"0"5"-14,0 0-6,0 0-16,4-7-22,-4 7-20,0 0-25,0 0-29,1-3-25,-1 3-26,0 0-13,0 0-15,0 0 10,3 18-17,-3-7-5,3 1-12,-3 8 10,5-1-9,-5 7-4,2-3-11,0 3-8,7-4-10,-8 3-8,2 1-9,2-3-8,-2 2-4,2-4-9,-3-3-5,1 1-10,-1-3-3,1-1 0,-6 2 2,6-4-14,-6 0-12,1-3-19,-1-1-17,1-2-8,2-1-4,0 0-6,0 0-2,0-6 1,0 0-8,0 0-3,-2 5 4,2-5 4,0 0-1,0 0 3,4-23 2,-1 11 3,-1-1 6,4-1 1,1-8 0,-2 2 5,-1-2 0,-1-2-3,5 0 11,-6 1-1,6-3-3,-3 4-1,4 0 13,-1 2-7,0 5 4,-4 1 3,7-1 1,-1 3-3,0 0-4,-1 5 4,2-2 0,2 3 7,-1 3-9,-2 3 1,1 2-2,-2 1 4,4 4-1,-5 2 1,3 5 0,0-4 2,-3 4 2,0 7 4,1-1-5,-5 4 5,1-3-2,-2 2 2,-3-1-3,0 1 0,0 2 0,-8-4 9,4 1-9,-5-3 0,5-4 12,-8 1-13,-3-2 1,2-3 8,2 0-2,2-1 7,-2-2 5,1-2 1,3 0 2,0-2 2,1 1 1,-1 0 10,0-2 0,1-3-1,6 0 0,-7 0-5,7 0 1,0 0-11,0 0 4,2-9-5,-2 9-11,18-10-8,-10 5 3,8-2-12,-3 1 2,6 2-1,4 0-8,1 1 0,-6 3-4,6 1 6,-6 1-2,-1 6 4,-1 0-1,1-1 2,1 7 4,-6-3-5,-2 2 5,2 1-3,-2 0 0,-5 0 5,2 1-1,-1 0 4,-5 0 3,-2 1 0,-2-5 1,-1 5 6,-6-3 8,-1-2 16,1-4 19,-5 3 16,2-4 16,-4-2 15,-1-1-1,2 2-7,-10-5-4,9 0-7,-8-2-7,7-4-5,-5 0-10,5 0-21,2-2-39,3 0-58,0-3-67,2-1-78,-3-5-88,10 2-114,-3-8-265,4 5-731,-3-3 324</inkml:trace>
          <inkml:trace contextRef="#ctx0" brushRef="#br0" timeOffset="49423.2598">5992 5339 23,'-5'4'245,"5"-4"-8,-4 2-7,1 2-9,3-4-9,-6 5-9,5 2-15,1-7-13,-3 4-16,3-4-14,0 6-13,0-6-10,0 0-10,4 3-10,-2 2-9,-2-5-7,0 0-10,4 5-2,-4-5-1,3 4 2,5-3 4,-8-1-6,0 0-7,19-5-7,-11 1-5,2 1-2,-3-3-7,0 3-4,1-1-6,0-5-3,2 2-4,-2 2-2,-1-6-4,0 4-3,-2 1-1,1-6-14,-2 5 0,1 0-3,-2-2 1,3 2-1,-6 1-2,0-1 0,1 0-4,-1 1 4,0 0-3,0 6 4,0-10 2,-1 6-4,-2-2 0,3 6-2,-11-3 6,4 0-3,-1 2 6,-2 0 7,10 1 7,-16 1 3,16-1 4,-17 1-1,12 3-5,-2-2 3,0 4-6,1-2 27,1 3-18,-2 4 5,3-3-1,1 4 1,3-1-1,-4 3-5,3-2-2,2 1-2,5 3 1,-2-4 1,0 2-3,4-2-5,4 0 4,-5-1-4,3 1-2,4-5-3,-6 3 6,6-4-8,-7-1-11,2 0-8,2-2-24,-5 0-23,1 0-20,1-2-32,-8-1-41,9 0-43,-9 0-42,13-4-34,-9-2-242,1 0-555,0 1 245</inkml:trace>
          <inkml:trace contextRef="#ctx0" brushRef="#br0" timeOffset="50594.3166">6401 5277 118,'-9'3'215,"9"-3"-1,0 0-8,0 0-8,3 9-12,-3-9-6,0 0-8,6 4-6,-6-4-12,0 10-9,2-9-7,-2-1-8,2 6-12,-2-6-11,5 3-6,-5-3-9,0 6 10,0-6-11,0 0 3,0 0-10,0 0-1,0 0-7,13-9-13,-8 3-2,-2 0-10,1 1-1,1-4-13,-2-1-11,1 0-10,5-1-4,-5-1-3,1-4-9,-2 3 4,0-3-2,-1 0-2,1 2-4,-1-3 2,-2 1 2,0 0 1,0-7 0,-5 7-2,3-1 3,-4 2 6,1 0 4,1 4 17,-5-2 9,5 3 10,1 3 5,-2-2-5,1 3-7,-4 3-3,6-3 0,-1 2-9,3 4 2,-11-3-9,11 3-2,0 0 5,-15 14 3,11-7-2,-1 4 2,-1 5 23,1 1 13,1-2-10,1 7-6,1 2-1,2-2 7,0 4 10,2-2-4,1 3 2,1-4-11,1-1-7,1 4 3,1-4-8,1 1-5,-3-3-4,2-2-4,1 5-2,-3-5 1,3-2-3,-5 1-2,3-4-2,-3 1-6,1-3-1,0-4 3,-2-1-3,1 4-6,-1-6 3,0 2 1,2 1-5,-4-7 0,5 5-3,-1-3-8,-4-2 5,0 0-14,17-10-6,-7 4-15,-2-2 2,4-2 5,-1 0 7,2-2-5,-2 3 5,2-1-3,-2 0 2,0 0 18,-4 7-13,0-2 2,-1-1-2,-1 1 4,1 2 0,-6 3-2,8 0 6,-8 0 0,11 7 3,-8-5 1,1 4 2,0 1-2,0-1 3,-1 4 1,2-3-5,-1 7 1,5-7-1,-5 4 7,4-1-4,-4 0-19,4 0-25,-2-2-18,-2-3-14,4 1-18,-4 0-19,7-4-16,-4-1-16,0 0-19,-7-1 5,17-4-13,-5 1 2,-2-2 3,-1-3 18,4-1 11,-1-3 12,-1 4 19,0-6 11,1 1 19,-3-2 12,-4 2 7,2-4 21,-1-5 14,-2 10 9,-3-10 30,-2 5 10,1 1 20,-2 2 7,2 0 22,-4 5 10,3 1 9,-3 0 1,-2 0 3,-2 5-4,1-1 5,-3 1 11,-1 3-12,11 0 8,-20 0 7,7 6-5,0 0-5,0 0 3,-2 2 4,3 4-15,-1-2-9,2 3 4,2-3-6,2 4-6,-4-2-14,4 1 3,2 0-6,2 0-7,0-4-4,3 1-1,3-1-10,2 0 2,-2-1-9,4-2 3,1 1-8,5 2-5,-7-7-16,12 2-4,-1-4-15,1 0-19,0 0-9,-1-4-7,1 2 1,-4-2-1,1-1 4,0 0 5,-1 0 7,-2-2-2,1 0 5,-4 2 6,0-1 2,0 1 12,-5 3 8,1-2 20,-1 0 10,0-1 9,-4 5 4,8-3-1,-8 3 7,4 0-1,-4 0-12,0 0 0,0 0-9,0 0 5,0 0 2,0 0 4,3 16 2,0-9-1,-3-1-5,0 0-4,0 4-3,2-2 12,3 6-10,-5-2 0,5 1-9,1-2 5,-4 2-5,5-4-5,-1-3-33,-2 1-31,4-2-32,-4-4-36,7 5-38,-5-2-43,1-3-40,-7-1-42,17-6-50,-10 2-177,0-1-555,-1-2 245</inkml:trace>
          <inkml:trace contextRef="#ctx0" brushRef="#br0" timeOffset="50922.4612">7129 5249 154,'-1'-4'265,"-2"0"-2,3 4-11,-1-9-11,1 9-17,0 0-19,-1-4-13,1 4-17,0 0-4,0 0-4,0 0-9,0 0 2,0 0 0,8 13 7,-3-9-22,1 3 16,-1 0 0,4 5-6,0-3-9,-1 3-19,3-1-10,0 5-15,2-1 0,1 2-9,-3-1-15,1 1-4,0-6-11,6 6-7,-3 1-4,-2-4 0,-1-4-7,-1 3-3,-3-3-8,7-2-1,-8-2-8,2 2 3,2-5-5,-5-1 10,4 0-13,-10-2-1,18-6 7,-11 3-12,1-3-3,-2-2-2,0 2 0,1-4-1,-1-3 2,-1 3-4,1-4 1,-2 0-10,-1-2-12,1 0-1,-1-1-35,-3-1 3,-2 2-32,2-4-8,-1 3-21,-1 3-23,0 1-13,0 1-33,2 0-36,0 5-47,2-3-35,0 4-272,0 1-614,3 0 271</inkml:trace>
          <inkml:trace contextRef="#ctx0" brushRef="#br0" timeOffset="51203.7008">7675 5196 22,'0'0'241,"0"0"-6,0 0-1,0 0-1,0 0 7,0 0-5,0 0-6,0 0-6,0 0-6,0 0-3,0 0-11,0 0-1,0 0-36,0 0-18,0 0-5,0 0-9,0 0-6,0 0-12,0 0-4,-12 10 25,12-10 7,-1 10-5,-1-4-6,0 1-8,0-1-3,2 1-10,-4 3-6,4-1 4,0-1-6,0 1-15,0 5-4,4-3-8,0 5-3,-1-3-8,1 0-6,-1 3-9,2-3-1,1 6-9,-1-6-4,2 3-5,0-3-9,-1 0-36,1-1-50,-1-5-46,0 0-39,1 0-45,1 1-50,-4-4-64,6-2-67,-3-2-317,-7 0-748,11-5 332</inkml:trace>
          <inkml:trace contextRef="#ctx0" brushRef="#br0" timeOffset="52459.7622">7927 5228 197,'0'0'284,"-1"-10"-19,-3 8-5,2-6-13,2 8-14,-5-6-9,-1 4-1,6 2-22,-4-4-10,4 4-11,-10 0 9,10 0-6,-12 5-10,4-3 6,0 3-6,3 0-2,-3 4-4,-1-2-4,-1 3-9,0 0-5,2 0-14,4 2-15,-2-1-2,2 0 4,0 0-10,4 5-12,0-4-6,0-1-13,6-3-8,2 8-8,-1-4-2,2-1-8,4-1-9,-2 2-8,-2-2-12,4-2-23,1 1-22,-2-3-13,-4 0-16,9-3-16,-5 0-14,5 1-9,-5-2 2,-2-2-4,5 0 19,-4-2-1,-3 1 9,3-2 10,-4-1-3,-2 1 8,1-3 2,-5-3 6,2 2 2,0-2 11,-2-2-6,-5-2 5,3 2 6,-1-2 5,-2 0 2,-1 0 3,2 2 8,-3-1 3,2 0 1,1-2 4,-2 2 4,4 5-5,-2-2 8,1 0-4,2 2-7,5 0-1,-3-3-4,2 4 5,3-1 0,0 2 16,3-2-15,-3 3-9,0 0 11,-1-1-8,4 2 6,-7-1-3,6 2-1,-4 0 0,-5 2 4,15 0 4,-4 2 7,-4 0 1,-7-2 0,15 4-2,-10-2 16,2 3-12,-1 1 21,-1 3 0,2-3-1,0 1 4,-2 2-6,2 2-2,-3-3 4,0 2 0,-1-1 0,3 4-2,-5-4 3,3 0-6,-2 4-3,-1-4 0,3 6-8,2-4 5,-4 1-2,2 0-4,-2 2 1,2-2-5,1 1 7,-3-2-10,3 1 0,-1 0-4,-1 2-4,1-4-3,-1 0-22,1-4 4,2 3-14,-4-2-7,4-1 1,1-1-5,1 0-9,-4-4-1,4-1-1,-8 0-4,14-1-4,-7-3 10,0 3 6,3-4 3,-4-1 4,5-6 3,-6 6-2,3 0 12,-4-4-6,4-2 6,-4 0 7,2 1 1,-3 0 4,2-2 2,-5 5 5,4-1 13,-4 0 19,3 2 24,-3-3-2,0 5 7,0 1 4,0 4 1,3-10 1,-3 7-5,0 3-7,0-6 0,0 6-11,0 0-5,0 0-2,0 0-6,0 0 2,0 0-3,0 0-3,0 0-2,0 0 3,-14 10-6,13-1 2,-2-2-3,3-4-5,0 3 5,0 2-4,0-1-1,3 0-3,-2 1 4,4 0-4,1 3 1,1 0 0,4-1-2,-7-5-8,4 3-9,-4-2 0,7-1-4,-4-2-12,1 3-5,2 0-3,1-4-16,-3 0 0,3 0-2,-4-2 4,-7 0 2,21-2 1,-13-1 3,0 0 13,2 1-6,-2-6 5,0 5 5,1-2-1,-1-1 9,0-2 19,-1 3-15,-1-4 7,-2 2 0,1-5 4,-2 0 3,-3-3 14,0 4 0,-3-2 6,0-4-1,-1 4-2,-1-3 0,-2 4 9,0-3 13,-4 1-5,3 4 17,-2 0 10,3 1 2,0-1 4,1 3-11,1 0 6,4 4-8,-3-2-1,3-1-8,1 6-3,-2-9-10,2 9-3,3-6-3,-3 6 0,10-2 3,-5-2-9,1 2-5,-6 2-3,0 0 2,15 2-3,-8-1-2,-2 3 4,2-3-1,3 0-6,1 3-2,-2-1 1,1 3-1,2-3 3,-1 3-1,2 0-4,-4-2 3,-2 3-6,7 0 3,-4 2 0,-4 2 0,3-2 0,-5 3 0,4 1-2,-4-2 0,0 2 3,-2-1-3,3 0 4,-2 8-1,-3-7-2,0-2 3,0 4 1,3 0-4,-3 1 0,1-2 1,-1 0 4,0 0-3,4-1-5,0-5 5,-1 0 2,-2 0-6,8-2 4,-7 3-5,4-3-10,-1-2-37,4 1-43,3-5-46,0-1-63,4-3-75,4-3-99,-5-3-370,5-3-805,-5-3 356</inkml:trace>
        </inkml:traceGroup>
        <inkml:traceGroup>
          <inkml:annotationXML>
            <emma:emma xmlns:emma="http://www.w3.org/2003/04/emma" version="1.0">
              <emma:interpretation id="{D149F3E5-2224-4343-917C-8F0E5EB23E20}" emma:medium="tactile" emma:mode="ink">
                <msink:context xmlns:msink="http://schemas.microsoft.com/ink/2010/main" type="inkWord" rotatedBoundingBox="15425,7666 16280,7693 16253,8590 15398,8563"/>
              </emma:interpretation>
              <emma:one-of disjunction-type="recognition" id="oneOf11">
                <emma:interpretation id="interp55" emma:lang="en-US" emma:confidence="1">
                  <emma:literal>of</emma:literal>
                </emma:interpretation>
                <emma:interpretation id="interp56" emma:lang="en-US" emma:confidence="0">
                  <emma:literal>bf</emma:literal>
                </emma:interpretation>
                <emma:interpretation id="interp57" emma:lang="en-US" emma:confidence="0">
                  <emma:literal>if</emma:literal>
                </emma:interpretation>
                <emma:interpretation id="interp58" emma:lang="en-US" emma:confidence="0">
                  <emma:literal>•f</emma:literal>
                </emma:interpretation>
                <emma:interpretation id="interp5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53534.5589">9316 5172 32,'0'0'295,"0"0"-6,0-4-4,0 4-10,0 0 1,-4-4-11,4 4-18,0 0-23,0 0-22,0 0-12,0 0 0,0 0-15,-18 8-10,12-3-15,2 2-3,-1 0 5,-1 2-14,2 1-10,1 3-6,-2-4 0,5 4-7,0-1-9,-3-2-5,6 1-8,-3 1 1,5-2-22,0 3-3,3-4-10,0 1-3,4 1 1,1-5-15,2 3-6,0-3-12,2-3-25,5 1-18,1-2-19,2-2-9,-1 0-8,-6-2 0,4 2-1,-5-4-1,1-2 0,-2 0 13,-3 2 4,-1-3-2,0 1 3,-3-3 3,-5 2 5,1-1 3,-2-2-1,-3 2 10,0-1 1,-3-1 3,0 2 7,-2 0-8,4 0 5,-2 2 5,-5 1 0,3 1 16,-3-2-5,3 3 6,1-1 6,-2 1 1,6 3-5,-7-5 3,7 1 0,0 4-5,-4-5 1,4 5-3,0 0 0,0 0-1,0 0-2,14-2-6,-5 2-17,7-3-20,1 2-11,-1 1-22,4-1-6,2-3 2,-2 1-6,3-3 8,-2-2 2,-5 0 7,-1 2 6,2-2 4,-2-1 10,-3 2 6,-2-6 4,1 3 3,-2-3 10,0 4 14,-8-3 11,2 2 1,0 3 20,-3-3 13,-3 3 4,3 1 3,-3-3 5,-2 3 9,0 0 5,1 1 10,-4-1 12,4 0 1,-4 2 3,2 2 0,6 2-2,-9-4-26,9 4 2,0 0-4,-17 10 55,10 0-3,0 2-3,2 0 1,-2 2 2,-3 7 5,5 2 10,3 1-3,1 3 1,0 0 8,1-2-4,1 8-10,2 1 1,2 0 2,2-3-9,-3 6-6,3-3-6,3-1-2,-2-1 3,2 3-10,-2-4 0,0 3-6,2-3-6,-3-5-8,2-2 0,-5 1-16,6-2-7,-4 3-6,0-4-4,0 1-8,-1-6-1,0-3-4,0 3 10,3-4-26,-6 0-27,6-1-32,-5-3-33,-1 0-33,0-1-31,-2-4-19,0 0-25,3-1-36,-3-3-39,2 5-35,-2-5-51,0 0-57,-5-15-35,5 6-366,-7-3-875,1-3 387</inkml:trace>
          <inkml:trace contextRef="#ctx0" brushRef="#br0" timeOffset="53711.5319">9744 5428 92,'0'-6'253,"0"2"-9,0 4-11,-2-6-14,2 6-5,0 0-15,4-4-8,-4 4-12,0 0-2,9-2-5,-2 1 2,2 1-18,1 0-16,5 1-10,0-1-22,6 0-12,1 2-19,2-2-35,7-3-38,-2 0-38,-3 0-51,1-2-72,8-1-46,-8 1-235,6-7-473,-8 2 211</inkml:trace>
        </inkml:traceGroup>
        <inkml:traceGroup>
          <inkml:annotationXML>
            <emma:emma xmlns:emma="http://www.w3.org/2003/04/emma" version="1.0">
              <emma:interpretation id="{5935A293-5464-4402-9F76-1B0FE6979C51}" emma:medium="tactile" emma:mode="ink">
                <msink:context xmlns:msink="http://schemas.microsoft.com/ink/2010/main" type="inkWord" rotatedBoundingBox="16583,7813 17619,7845 17604,8323 16568,8291"/>
              </emma:interpretation>
              <emma:one-of disjunction-type="recognition" id="oneOf12">
                <emma:interpretation id="interp60" emma:lang="en-US" emma:confidence="0">
                  <emma:literal>he</emma:literal>
                </emma:interpretation>
                <emma:interpretation id="interp61" emma:lang="en-US" emma:confidence="0">
                  <emma:literal>me</emma:literal>
                </emma:interpretation>
                <emma:interpretation id="interp62" emma:lang="en-US" emma:confidence="0">
                  <emma:literal>one</emma:literal>
                </emma:interpretation>
                <emma:interpretation id="interp63" emma:lang="en-US" emma:confidence="0">
                  <emma:literal>she</emma:literal>
                </emma:interpretation>
                <emma:interpretation id="interp64" emma:lang="en-US" emma:confidence="0">
                  <emma:literal>ore</emma:literal>
                </emma:interpretation>
              </emma:one-of>
            </emma:emma>
          </inkml:annotationXML>
          <inkml:trace contextRef="#ctx0" brushRef="#br0" timeOffset="54693.2068">10544 5167 115,'-1'-5'309,"1"5"-8,-10-11-9,7 6-11,-2 2-2,-4 0-4,1-1-5,1 1-5,-4 3 2,3-4-10,8 4-23,-16 4-14,9-4-6,-2 6 9,3-2-6,0-1-18,1 3-14,0 4 12,3-1-6,-1 4-16,3-1 1,0 2-8,5 1-8,0 5-8,-3-1-15,7 4-10,-5 0-10,7-5-10,-4 3-16,1 3-8,0 2-7,-4-6-9,4 5-14,-1-2-23,-1-5-25,-1-3-26,2 6-19,-5-6-15,3-3-29,-2 3-24,-2-6-25,2 2-24,-3-5-16,0 0-6,4 1-3,-3-3-4,-1-4-7,5 4-15,-5-4-13,0 0-7,0 0 10,6-15 4,-4 13 11,2-8 0,-4-1 19,3 2 23,-1-9 9,-2 4 13,2-5 19,-1 2 18,-1-3 22,3 5 15,-3-4 22,3 6 30,1-3 10,-3 3 19,3 2 27,2-3 19,-5 7 12,2 1 9,0-4 2,-1 4-5,3 4 0,0-2-7,2-1-22,4 0-39,1 5-65,1-1 9,-4 0 5,4-1 3,-4 2 2,8-3-9,-3 1 3,1-2 2,3 2 3,0-2-6,-3 0 5,0 2 6,-3-2 7,-1 2 11,-3 0 11,5-4 10,-2-1 11,-4 4 15,0-1 18,-2-1 7,-1-2 5,0 4 2,-1-1 11,-2-1 14,-1 5-3,3-7 6,-3 7 0,2-7 1,-2 7-6,-5-6-6,5 6-4,-6-4-8,6 4-4,-7-3-3,7 3-9,0 0-3,-24 4-2,19 2-7,-3-2 5,-3 2-18,1 1 1,2-1-4,1 4 1,-4-2-5,4-1-8,1 3 0,2-3 2,2 3-1,2 0 2,-3 4-3,6-3-1,-1 5-6,2-6 0,2 3 5,5-2-1,-3 2-7,3-3 6,2 0-15,-1-3-9,0 4-10,5-3-13,-3-1-6,3-1-6,5 0-2,-4-4-9,-3 3 3,2-2 3,1 1-1,0-4 15,1-2-4,-1 0 5,0 2 6,-3-2 6,-1 1 5,2-2 6,-2 3 9,-3-3 11,-4 4 7,2-2 28,-2 0-15,-7 1 3,13 0-2,-13 0-10,0 0 1,12 0-4,-7 1-3,-5-1-5,0 0 1,9 6 2,-5-1-3,-3 1 2,5 0 2,-2 2-4,0 1-9,0-2 16,3 4-3,-3-1-6,3-2 1,-2-2-1,1 3 3,1-4 4,1-2-5,-1 0 4,1 0-3,2 1-4,-1-1-2,7-3 7,-4-3-4,3 3 7,0-6 0,2 2-1,-4 1 1,0-2 12,-1-4 0,1 3 14,-4 1 5,-1-8 20,3 6 8,-4-4 3,-1-1 4,-5 0 7,-1-1 6,-1-1 14,-2 2 0,-1 1 6,0 1 2,-2 2 2,-1-2-1,1 0-6,-1 7-9,0-3-11,-3 1-8,6 4-10,-6-2-9,10 3-5,-16 3-4,9-1-8,-3 3-4,2 0-4,1 1-8,2 1 0,-1 3 0,-1 0-6,5 2-3,-1-3-31,3 5-35,3-4-33,-1 4-24,5-1-35,2-2-44,-1-1-67,-1-3-67,4 3-82,-3-4-397,8-4-864,-3 2 383</inkml:trace>
        </inkml:traceGroup>
        <inkml:traceGroup>
          <inkml:annotationXML>
            <emma:emma xmlns:emma="http://www.w3.org/2003/04/emma" version="1.0">
              <emma:interpretation id="{F8E32A43-699C-4929-88D9-EA60D27C4C1C}" emma:medium="tactile" emma:mode="ink">
                <msink:context xmlns:msink="http://schemas.microsoft.com/ink/2010/main" type="inkWord" rotatedBoundingBox="18268,7605 21541,7706 21514,8577 18241,8475"/>
              </emma:interpretation>
              <emma:one-of disjunction-type="recognition" id="oneOf13">
                <emma:interpretation id="interp65" emma:lang="en-US" emma:confidence="1">
                  <emma:literal>function</emma:literal>
                </emma:interpretation>
                <emma:interpretation id="interp66" emma:lang="en-US" emma:confidence="0">
                  <emma:literal>functions</emma:literal>
                </emma:interpretation>
                <emma:interpretation id="interp67" emma:lang="en-US" emma:confidence="0">
                  <emma:literal>Function</emma:literal>
                </emma:interpretation>
                <emma:interpretation id="interp68" emma:lang="en-US" emma:confidence="0">
                  <emma:literal>Functions</emma:literal>
                </emma:interpretation>
                <emma:interpretation id="interp69" emma:lang="en-US" emma:confidence="0">
                  <emma:literal>fanatics</emma:literal>
                </emma:interpretation>
              </emma:one-of>
            </emma:emma>
          </inkml:annotationXML>
          <inkml:trace contextRef="#ctx0" brushRef="#br0" timeOffset="58358.5125">12286 4991 78,'-5'-7'347,"-1"-2"-25,-1 3-17,2-1-12,-1 0-9,1-2-19,-2 3-13,2 2-11,3 2-19,-3-4-24,5 6-3,-2-5-37,2 5-13,0 0-15,-16 13-15,14-5-8,-3 3-14,-1 3-4,4 1-14,-1 4-3,2 7-8,-2-3-6,3 10-6,3 3-9,-2-6 1,7 5 3,-2-9-8,-2 11 3,4-3-3,0 5-1,-1 4-8,0-6 12,0 0-19,4-2-1,-4 0-4,-2 0-1,6-3 2,-5-6-2,2-3 0,-1-1-9,-2-6 1,2 6-4,-3-8 7,6 8 6,-7-9-4,2-3-2,-1 4 2,1-5-17,-5-3-20,4 1-37,-3 1-22,2-2-31,-3-5-34,0-1-42,0 0-47,-11 3-37,11-3-30,-13-6-251,4 1-599,2-6 265</inkml:trace>
          <inkml:trace contextRef="#ctx0" brushRef="#br0" timeOffset="59351.3181">12113 5410 140,'-4'-4'257,"4"4"-7,-4-4-16,1 1-11,3 3-16,-1-5-6,1 5-15,-6-4-13,6 4-11,0 0-9,0 0-16,15-2-14,-8 1-10,8-2-13,0 2-9,3-2-6,10 0-9,-1 0-8,2 2-4,-3-1-21,14 2-18,-15-3-5,5 2-12,-2-1-14,-1-2-7,-2 4-5,2-3-6,-3-4 4,-5 7 0,-1-2 1,0 1 1,-4-2 5,-3 3 13,0-1 12,-5 0 26,1-1 19,-7 2-3,11-3 6,-11 3 0,2-5-1,-2 5 5,0 0 2,0 0 3,-13-6 7,6 4-1,7 2 2,-12 0-4,12 0-2,-16-2-6,16 2-1,-9 2-17,9-2 8,-12 3-7,6-2-5,2 3-4,-3 1-4,2-2 0,1 1-5,1 0-6,-2 2 2,3 3-6,-1-2 1,3 1-8,0 1 2,3-2 0,-1 6-7,3 1 20,2-4-16,5 2 3,-2-3 11,-2 1-14,9 1-7,2 0 6,3-3-7,0 1 4,0-5-1,-4 1-11,1-1-16,-1-3 3,0-1-1,0-1-2,0 1 2,-2-3 4,-2-3-3,1 0 6,-4 1-5,-3-3 5,3-2 1,-1 0-1,-6 0 5,6-2 3,-5 1-2,-2 1 2,-3-2 0,5-1 6,-3 4-2,1-1 26,-1 1 7,1 3 5,-3-4 1,0 6-5,1-2-2,1 4-1,-2 2-13,1-9-3,-1 9 0,0 0 5,0 0-8,4-2-4,-4 2-1,0 0-2,11 9-3,-5-5-1,-1 0 0,-1 1-3,5 2-5,-1-1 8,-1-2 0,2 4 0,0 0 5,0-5-6,0 7 7,-1-4-5,1 0 3,-2 0-8,2-2 6,0 2-10,-1-4 1,-2 0-8,1 4 21,-2-5-22,2 1 10,-1 1 2,-6-3-8,12 1 6,-12-1 1,11-4-6,-4 2 7,-2 1-3,2-5 6,-1 4-6,1-4 3,0 1 2,4-2-3,-5 0 2,0 2-3,6-2-4,1 1 11,-2-2-7,-4 2 4,2 4 1,-1-4-6,3 2 6,-2 1 2,0-1-3,1 1-3,4 3-8,-2-2 14,-2 1-2,1 2-2,2 4 1,-6-1-1,7 2-5,-2 1 4,-2-1 1,-3 1-7,1-1-8,-4 3 14,5-6 8,-7 7-14,5-3 9,-7 3 2,6-4-3,-6 3 1,0-5-16,0 2 16,0 1 4,0-7-6,0 9 13,-2-5-3,-2-1-1,4-3 4,-4 4-4,4-4 3,0 0-5,0 0-1,0 0 5,-18-8-3,15 2 0,2 0 5,1 0-2,0-3 3,-4 2 1,9-3 4,-5-3 5,6-1-3,-1 0 0,2-3-9,0 4 7,1 0-1,2 0-4,-3 1 6,5 2-15,5 0 5,-3 2-6,3 0 0,1 4 6,2 2-15,3 2 11,-7 2-4,0 1 2,8 6-3,-6 2 3,0 2-5,1 3 6,-1 0-2,-1 1-2,-9 5-3,3-7-2,-4 2-32,-2-1-25,0 0-29,-3 0-26,2 6-43,-8-9-36,3 7-49,1-4-47,-1-6-29,-2-2-258,1 2-628,2-5 278</inkml:trace>
          <inkml:trace contextRef="#ctx0" brushRef="#br0" timeOffset="59695.086">13902 5377 213,'0'0'299,"4"-4"-28,-4 4-25,9-2-24,-9 2-18,6-4-18,-6 4-19,0 0-14,11-2-16,-11 2-11,7 0-11,-7 0-9,0 0-13,0 0-11,7-1-4,-7 1-10,0 0-2,6-3-5,-6 3-4,0 0 2,0 0 6,0 0 1,0 0 7,0 0 6,0 0-12,0 0-8,0 0-3,0 0-10,-10-13 1,5 10 0,5 3-6,-16-4-5,10 1 3,-7-2 7,5 5-3,-4-1 29,-4 1-12,7 1-5,-6-1 0,2 5-3,1 0-4,-2-3-3,6 4-2,-3 1-11,1 6 4,2-1 1,4-1-11,1 3 1,3 0-5,2-1-10,-1 5 15,6-4-7,5 4-1,2-1 1,0 1-11,1-6-31,5 1-39,-6-3-37,7 1-44,-3-6-40,0 1-55,-1-4-49,3-2-53,-2-2-190,5-3-571,2-1 253</inkml:trace>
          <inkml:trace contextRef="#ctx0" brushRef="#br0" timeOffset="60290.5819">14172 5213 26,'-6'-7'348,"-1"-2"-10,2 2-10,1 1-19,0-1-28,-1 2 0,4 0-49,1 5-22,-5-6-21,5 6-24,0 0-19,0 0-6,-7 11-16,5 1-6,0-5-19,2 8 0,-2-2-13,4 7-9,-2 0-9,2 1-5,1-1 11,1 0-15,2 4-11,-4-3-2,3 1-1,3-1-4,-4 1-7,1-1 0,4-2-9,-7-2 3,3-2 1,0-1-2,-1 2-5,-1 0-6,2-3-8,-2-4-16,0-2-24,-3 5-16,3-6-12,-2-2-15,2 3-6,-6-2-7,3-5-10,0 0-17,0 0-13,0 0-3,0 0-1,0 0-1,0 0 3,-10-15 3,5 12 14,2-4 4,-1-3 16,-4-1 16,4-3 19,1 7 23,0-2 18,-1 0 23,1 3 16,2-5 16,1 4 12,0-2 4,1 1-1,6 3 3,-4-2-3,2 1 0,2-1-4,6-2-1,2 3 0,0 1-1,7-5-8,1 4-1,-3 4-4,3-4-3,0 2-2,-5 0-4,7-2 3,-7 6 0,0-3-2,-3-1 3,1 4 6,-2-1-1,-2-3 6,-2 4 12,-2-1 2,-1 0 6,-7 1 10,11-1 19,-11 1 7,7-3 9,-7 3 3,7-1 11,-7 1-5,0 0 1,0 0 3,8-3-3,-8 3-5,0 0-4,0 0-13,0 0 1,0 0-14,-20 14-5,13-13-9,-4 6 3,4 1-7,-6-2-7,5 0-3,-1 1-2,-1 3-5,0-1-4,5-2-5,-1 5-3,2-5-5,-1 0-2,-1 3 0,5 1-5,-2 1 1,3-4-4,3 2 1,-2 0-4,5 2-5,-1-1-30,2-4-39,0 4-29,4-5-51,1 0-49,1-2-43,-1-1-40,3-3-46,3-1-41,-3-4-39,0 4-232,5-1-679,3-8 301</inkml:trace>
          <inkml:trace contextRef="#ctx0" brushRef="#br0" timeOffset="61053.2085">14733 5157 189,'-6'-11'402,"2"4"-27,3-3-41,-2 3-39,0 4-25,3-4-23,-2 2-31,2 5-22,0 0-22,0 0-39,0 0-50,0 0-74,-13 20-93,10-14-94,-3 3-266,3-1-479,-3-2 213</inkml:trace>
          <inkml:trace contextRef="#ctx0" brushRef="#br0" timeOffset="60885.6091">14829 5389 149,'3'-6'257,"-6"-6"3,0 8 0,2-5 2,-3 0-4,2 5 0,-3 2-5,-1-7-1,5 4-3,-4 3-20,-1-2-14,6 4-25,-15 2-17,15-2-15,-15 2-21,8 0-6,1 3-7,-2 2-23,0-3-9,4 5-10,-6 2-4,3-2-9,2 0-7,-2 3-8,6-1-4,-4 1 1,4-1-12,-2 0-2,3-1-9,0 3 4,-2-3 1,4-3-8,1 2 1,1-1-3,-1 0-3,1 1 1,2-3-6,-1-1 6,-1-2-4,6 4-8,-2-4-15,4-3 4,-2 0-1,-2 0 3,5-3-3,-1-4 6,0 4-2,1-2-10,-1-4 11,2 2-1,0-1-9,-6-1 21,4-1 12,-2 0 3,-2 0-2,2 4 1,-2 1 5,-1 0-5,3 2 1,-4 0-4,1 0-5,2 1-3,-1 1 1,-8 1-7,15 0 4,-8 1-4,2 4 0,-2 1 1,2 1-3,-4-1-4,3 3 4,-4 2-3,1-2-2,0-1 10,3 5-10,-8-1 2,4 0-6,-1 2 3,-3-7-5,3 0 8,-3 4-12,0-5 1,3 4-2,-3-6 5,0 2-1,0-3 0,0-3 3,-3 9 2,3-9 2,0 5 5,0-5 3,0 0-6,0 0 0,0 0 1,0 0 1,-3-17-3,0 10 1,3-3 1,3 4 5,0-3 9,2-4-2,0 0-2,3 0-1,1 3 10,-3-3 1,6 1-2,-1 0-3,-2 0-1,7 3-5,-2 1-3,-2 2-6,5 1 6,-5 2-1,5 5-7,0-1 4,-1 2-3,0 3-2,-1 1 2,2 2-3,-6-2 2,1 3-5,0 2 5,-3 1-3,0 1 2,-2 1 4,-1 2-21,-4-2-21,4 5-9,-6-4-35,0 0-45,-6-4-37,-2 1-48,-1 1-72,-1-5-81,-5 1-336,1-4-754,-4 1 334</inkml:trace>
        </inkml:traceGroup>
        <inkml:traceGroup>
          <inkml:annotationXML>
            <emma:emma xmlns:emma="http://www.w3.org/2003/04/emma" version="1.0">
              <emma:interpretation id="{F61187B3-0B5F-4EDE-9185-1ABC3FA6FF0C}" emma:medium="tactile" emma:mode="ink">
                <msink:context xmlns:msink="http://schemas.microsoft.com/ink/2010/main" type="inkWord" rotatedBoundingBox="22322,7355 23904,7404 23863,8753 22281,8704"/>
              </emma:interpretation>
              <emma:one-of disjunction-type="recognition" id="oneOf14">
                <emma:interpretation id="interp70" emma:lang="en-US" emma:confidence="0">
                  <emma:literal>ten,</emma:literal>
                </emma:interpretation>
                <emma:interpretation id="interp71" emma:lang="en-US" emma:confidence="0">
                  <emma:literal>ten)</emma:literal>
                </emma:interpretation>
                <emma:interpretation id="interp72" emma:lang="en-US" emma:confidence="0">
                  <emma:literal>tan</emma:literal>
                </emma:interpretation>
                <emma:interpretation id="interp73" emma:lang="en-US" emma:confidence="0">
                  <emma:literal>ton)</emma:literal>
                </emma:interpretation>
                <emma:interpretation id="interp74" emma:lang="en-US" emma:confidence="0">
                  <emma:literal>fen)</emma:literal>
                </emma:interpretation>
              </emma:one-of>
            </emma:emma>
          </inkml:annotationXML>
          <inkml:trace contextRef="#ctx0" brushRef="#br0" timeOffset="62429.2108">16184 5551 41,'-9'-6'293,"2"2"-6,2-5-11,-1 3-13,2 1-13,-1 4-15,3-5 5,2 6-26,-5-5-4,5 5-5,-3-5-14,3 5-4,0 0-10,0 0-4,10-4-18,1 3-15,5 1-15,9 0 10,3 0-33,2 3-6,7-5-28,4 2-56,-4 2-55,0-4-67,-9 2-76,2 0-79,-2-1-314,-1-2-626,1 0 276</inkml:trace>
          <inkml:trace contextRef="#ctx0" brushRef="#br0" timeOffset="62241.709">16445 4727 285,'-7'-5'333,"3"-3"3,-2 2-4,4 2-3,-3 0-2,1 2-11,4 2-12,-4-8-23,1 3-23,3 5-28,-2-4-23,2 4-25,0 0-17,-4-4-21,4 4-18,0 0-13,0 0-9,-6 23-11,1-10-15,0 10-4,0 3-9,-5 7-4,3 5-8,1 3 5,0 4-14,1-2-4,-1-2-5,5 7-4,1-2 3,1 0-4,3-1 5,-2 2 0,3-2-2,2 19 1,0-21 1,-2-2 2,5 1 0,-3 3 4,1-1-6,-1-2 0,3 1 0,-4-4 4,1-3 3,3 1-3,-2-4-3,-1 1-3,-1-8-2,-1-1-1,2-3-4,0 1-7,-3-7 3,0 2-2,0-5-14,-1-1-23,0 2-17,-1-6-20,-2 2-29,2-4-18,1-2-20,-1 0-29,-2 2-24,0-6-58,0 0-59,0 0-55,-15-14-36,7 6-255,-3-6-689,0-8 305</inkml:trace>
          <inkml:trace contextRef="#ctx0" brushRef="#br0" timeOffset="63167.5524">16851 5345 172,'-6'-7'312,"-1"1"-34,2-1-22,-2 5-23,-4 1-20,4-1-15,7 2-13,-26 8-18,9-2-15,-1 4-8,2 0-8,-5 4-3,2 2-1,1 0-5,3 2-15,-2 4-5,1-2 2,4 1-12,-1 2-7,5-1-8,2 3-3,0 1-6,1-1 1,5 7-11,5-4-6,3-4-1,-1 2-8,9 5-1,2-2-12,1-2 3,6 2-3,0-4-4,4-2-28,-6-7-51,2-2-67,8 0-75,3-1-81,-10-9-304,4 0-624,6-4 277</inkml:trace>
          <inkml:trace contextRef="#ctx0" brushRef="#br0" timeOffset="62917.4549">16879 5496 194,'0'0'263,"-4"3"-11,4-3-5,-7 3-1,7-3-12,0 0-5,0 0-7,-6 2 8,6-2-30,0 0-11,-5 2-12,5-2-3,0 0-12,0 0-5,0 0-3,0 0-19,0 0-13,0 0-11,11-9-17,-11 9-4,13-6-14,-6 4-6,-2 0-18,2 0 5,4 0-8,-4 2-10,5 0 3,3 0-7,-6 4-8,4 0-1,0 2-11,3 1 13,-3 3-11,-1 1-1,-1 0-4,1 2 2,-3 3-10,0-4 12,0 4-7,-3 0-1,3-3 1,-5 2-4,1-2 3,-2 0 0,-3-1-9,3-1 11,-3-2-5,0 1-2,-3-3 6,3-3 13,0-4-13,-3 10 0,3-8 13,0-2 6,-5 6 6,5-6 4,0 0-1,0 0-8,0 0 11,-10-16-14,10 9 12,0-2-10,3-1-7,0 0-2,1-4 0,1 0 3,2-2-5,1 2-5,2 0-1,1-7-1,-1 8 3,5-4-5,-3 7 0,1-1-5,-1 1 0,0 4-8,5 4 7,-3-2-7,1 8 2,-2-3 1,0 3-2,-1 3 1,2 6-1,-3-4 0,0 7 4,-4-3 1,1-1-5,-2 5-11,0-2-18,-6 2-17,0-4-35,-5 2-33,2 1-34,-4-5-35,-2 3-33,-1-1-32,-2-3-29,-2-2-38,2 1-237,-2-4-602,6-3 266</inkml:trace>
          <inkml:trace contextRef="#ctx0" brushRef="#br0" timeOffset="63564.4756">17502 5477 211,'3'-3'380,"3"-4"-43,0 3-29,0 1-32,4 0-25,-4 3-18,3-2-19,-9 2-18,18 5-12,-5 2-14,0-4-20,0 7-9,0 1-8,-1 0-12,3 7-6,-2-10-13,-4 12-9,0-3-7,0 1-10,-2-2 16,-1 7-5,2-1-4,-4 1-5,-1-2-5,-3 4-10,1-2-6,-2-1-4,1 3-7,-6-3-5,5 4 4,-3-12-13,2 9-1,-3-1 9,-1-6-15,5-1-1,-2 1 11,1-3-15,-4 2 2,5-5 9,-1 3 2,-2-7-2,4 0-7,-3 3 7,3-3-6,-2-4 6,2 5 1,0-1 2,0-6 7,-3 6 4,3-6 8,0 3-1,0-3 1,0 0 8,0 0 4,0 0 0,-1 6 6,1-6-9,0 0-1,0 0-8,0 0-4,0 0-5,0 0-3,0 0-2,0 0-11,0 0 2,0 0-9,0 0-47,-6 4-44,6-4-63,-6 4-97,-3-2-140,-4-2-481,-2 0-921,0-2 408</inkml:trace>
        </inkml:traceGroup>
      </inkml:traceGroup>
    </inkml:traceGroup>
    <inkml:traceGroup>
      <inkml:annotationXML>
        <emma:emma xmlns:emma="http://www.w3.org/2003/04/emma" version="1.0">
          <emma:interpretation id="{1475C016-9C26-445E-966F-B360C3C8077C}" emma:medium="tactile" emma:mode="ink">
            <msink:context xmlns:msink="http://schemas.microsoft.com/ink/2010/main" type="paragraph" rotatedBoundingBox="5417,9245 25545,9833 25497,11478 5369,108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7CC068-3A37-4CFE-A3B3-DE4202BCF1EB}" emma:medium="tactile" emma:mode="ink">
              <msink:context xmlns:msink="http://schemas.microsoft.com/ink/2010/main" type="line" rotatedBoundingBox="5417,9245 25545,9833 25497,11478 5369,10890"/>
            </emma:interpretation>
          </emma:emma>
        </inkml:annotationXML>
        <inkml:traceGroup>
          <inkml:annotationXML>
            <emma:emma xmlns:emma="http://www.w3.org/2003/04/emma" version="1.0">
              <emma:interpretation id="{42F14613-CD10-4912-97DD-E0001B508D27}" emma:medium="tactile" emma:mode="ink">
                <msink:context xmlns:msink="http://schemas.microsoft.com/ink/2010/main" type="inkWord" rotatedBoundingBox="5408,9553 6332,9580 6308,10402 5384,10375"/>
              </emma:interpretation>
              <emma:one-of disjunction-type="recognition" id="oneOf15">
                <emma:interpretation id="interp75" emma:lang="en-US" emma:confidence="0">
                  <emma:literal>x</emma:literal>
                </emma:interpretation>
                <emma:interpretation id="interp76" emma:lang="en-US" emma:confidence="0">
                  <emma:literal>*</emma:literal>
                </emma:interpretation>
                <emma:interpretation id="interp77" emma:lang="en-US" emma:confidence="0">
                  <emma:literal>+</emma:literal>
                </emma:interpretation>
                <emma:interpretation id="interp78" emma:lang="en-US" emma:confidence="0">
                  <emma:literal>"</emma:literal>
                </emma:interpretation>
                <emma:interpretation id="interp7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75255.9901">-756 7051 126,'0'0'320,"0"0"-15,0 0-22,0 0-14,0 0-12,0 0-14,0 0-11,0 0-18,0 0-11,0 0-17,0 0-12,0 0-16,0 0-2,0 0-25,0 0-13,0 0-11,0 0 12,0 0-28,0 0-7,0 0-10,0 0-10,0 0 0,0 0-10,0 0-10,0 0 12,15 6-16,-4-5 3,6-1 2,-1 2-10,13-2-1,0 0 1,1 0-4,7 3-6,-9-3 0,8 0-5,-9 3-2,2-6 4,-1 3-3,-4 3-9,1-3 7,0 1-11,-2 1-6,-5-2 7,1 0 9,-1 0 3,-5 0 13,2 0 0,0 0 11,-5 0-11,-2 0 16,-3 3 4,5-3-1,-10 0 2,0 0-2,15-3-4,-15 3 3,4 0-9,-4 0-6,0 0-2,0 0-4,11 0-2,-11 0-23,0 0-34,0 0-42,0 0-49,0 0-55,0 0-72,0 0-81,0 0-69,0 0-250,0 0-701,0 0 310</inkml:trace>
          <inkml:trace contextRef="#ctx0" brushRef="#br0" timeOffset="75621.4436">-602 7244 125,'-7'2'272,"2"1"0,5-3-5,-7 3-5,1-2-10,6-1-14,-6 5-9,6-5-17,-5 4-14,5-4-9,0 0-23,0 0-15,0 0-11,-5 1-10,5-1-17,0 0-15,0 0-3,0 0-12,0 0 3,0 0 18,11 5 3,0-4-6,3 2 4,6-2-6,8-1-6,-3 1-1,5-1-19,6 0-5,1 4-7,-10-4-7,2 0-2,-3 0-8,3 1-2,0 0-6,-3-1-1,0 2-6,-6-1-4,3 1-2,-8 1 10,2-6 0,-1 3-4,-5 0 11,0 0-4,-3 0-2,-8 0-2,17 3-2,-10-6-2,-7 3-3,11 3 3,-11-3-5,0 0-3,9 0 1,-9 0-2,0 0-2,10 0-1,-10 0-1,0 0-5,0 0-16,0 0-44,0 0-70,0 0-68,0 0-64,-15-14-78,8 8-85,1 1-244,-6-6-713,2-1 316</inkml:trace>
          <inkml:trace contextRef="#ctx0" brushRef="#br0" timeOffset="76139.9899">-224 6896 95,'-8'-4'315,"4"1"-12,4 3-8,-12-1-8,12 1-14,-9-2-4,9 2-7,-8-1-13,8 1-13,-7-2-29,7 2-6,0 0-12,0 0-21,0 0-15,0 0-14,-7-2-18,7 2-9,0 0-11,0 0-14,0 0-13,0 0 0,0 0-10,0 0-8,0 0-8,0 0-8,0 0 2,6 17-2,-5-13-8,6 4 0,-1 1-7,-1-2 0,2 7-8,7-3 8,-5 3-5,1-2-5,5 6 1,-1-2-4,2 1 2,0 1-7,-1-1 8,1 2-6,1 1 5,-1-1-5,5 0 4,1-3-7,-3 1 18,0-1-19,-1 0-3,-1-3 9,2 2-8,-1-2 3,0-1 5,-6-4-9,0 0 1,1 3-2,-4-5 0,-3 1-3,1-1 3,-2-3-7,1 3 4,-2-5 4,1 4-1,-5 0-2,0-5 7,0 11-2,-2-5-2,-1 2 0,-4 5 0,-3-5 4,-1 4-1,2-2 2,-8 7 12,-1-3-7,1 0-4,1-2 8,1 1-4,0 3-1,-3-3 1,6 0 3,-5-3 1,0 3-5,1 3 2,4-2-3,-6 4 1,2-5 0,5-1-5,-2-1 4,1 1-1,2-2-2,-3 0-3,6-4 0,-3 6 0,0-5 0,4 2 1,0-3-5,3-2-9,-2-1-18,1 1-20,0 2-17,4-6-24,-5 6-26,5-6-29,0 0-40,0 0-62,0 0-77,0 0-327,0 0-702,7-19 311</inkml:trace>
        </inkml:traceGroup>
        <inkml:traceGroup>
          <inkml:annotationXML>
            <emma:emma xmlns:emma="http://www.w3.org/2003/04/emma" version="1.0">
              <emma:interpretation id="{314CB107-0EFE-4933-B687-62A45286E1D4}" emma:medium="tactile" emma:mode="ink">
                <msink:context xmlns:msink="http://schemas.microsoft.com/ink/2010/main" type="inkWord" rotatedBoundingBox="7373,9425 9385,9484 9350,10663 7338,10604"/>
              </emma:interpretation>
              <emma:one-of disjunction-type="recognition" id="oneOf16">
                <emma:interpretation id="interp80" emma:lang="en-US" emma:confidence="1">
                  <emma:literal>Refers</emma:literal>
                </emma:interpretation>
                <emma:interpretation id="interp81" emma:lang="en-US" emma:confidence="0">
                  <emma:literal>Refer</emma:literal>
                </emma:interpretation>
                <emma:interpretation id="interp82" emma:lang="en-US" emma:confidence="0">
                  <emma:literal>Reefers</emma:literal>
                </emma:interpretation>
                <emma:interpretation id="interp83" emma:lang="en-US" emma:confidence="0">
                  <emma:literal>Rafters</emma:literal>
                </emma:interpretation>
                <emma:interpretation id="interp84" emma:lang="en-US" emma:confidence="0">
                  <emma:literal>Refresh</emma:literal>
                </emma:interpretation>
              </emma:one-of>
            </emma:emma>
          </inkml:annotationXML>
          <inkml:trace contextRef="#ctx0" brushRef="#br0" timeOffset="79237.7824">1208 6956 141,'0'0'253,"0"0"-17,0 0-8,3-3-13,-3 3-13,0 0-13,0 0-16,0 0-11,0 0-16,0 0-16,0 0-12,0 0 0,0 0 1,7 14-4,-5-4 0,1 3-9,0 2-10,1 8 1,1-4-12,-2 6 9,0 0-24,-2-1-7,-1-1-5,0 4-6,4-3-4,-2-1-2,-2-2-8,-2 3-3,4-7-6,-4 0-5,4-1-10,-4-1-13,-2 0-17,4-6-26,0 1-14,-4-2-22,4-2-21,-3 0-14,3-2-16,0-4-37,0 0-25,0 0-15,0 0 6,6-16-11,-5 8-141,5-8-381,-1 0 169</inkml:trace>
          <inkml:trace contextRef="#ctx0" brushRef="#br0" timeOffset="80107.3231">1336 6840 46,'4'-16'201,"0"1"-6,2 2-1,0 1 1,-1 2-12,-1 4-17,1 0-17,1-1-13,-2 3-15,1 1-15,-2 2-9,-3 1-13,15-2-9,-15 2-5,13 7-7,-9 2-2,4 2-7,-3 0-2,-3 2 0,3 4 0,-3-5-2,2 4 14,-4 6 0,-6-5 2,2 2 1,1 4 6,-2-2-3,-7-1 2,1 0-3,-2-1-6,1 1-3,-1-2 6,2-2 1,-2-3-6,2 4 2,-2-1 0,1-1-7,1-5-4,-1 3 0,1 0-6,2 0-7,1-2-2,-2 0-11,5-4 3,2 3-3,-1-4 9,0 0-16,3 1 0,-2 3-2,3-4-3,3 3-1,-2 0-3,4-1 2,1-2 5,6 4-4,3-2 0,10 3 5,-3-1 1,2-4-7,2 4-3,1-4 4,9 2-4,-10-3-1,3 1 3,-2-2-3,1 2 2,-1-6 1,1 2-6,-2 0 2,-1-2 0,0-2 5,-7 0-9,-1-1 10,1-2-5,0 0-3,-5 0 3,2 1 3,-6-1 8,4-2 9,-2 3 19,-4-3 1,-2 1 9,2-2-3,-6-4 1,1 6-11,0-5 27,-4 3-1,2 4 5,-2-5 10,2 2 8,-1 1-7,1 4-3,-4-6-5,4 8-10,-3-6-6,3 6-10,-5-3 0,5 3-12,0 0-7,-18 1-2,11 1-4,-1 2-6,-5 6-2,4-4-1,-2 2 2,2 3-7,-2-1-1,4 0-1,-2 1-5,6 2 0,-2-6-1,5 4 6,0 1-5,0 0 1,0-2-2,6 1 4,0 1-7,5-3-6,1-2-23,5 1-29,3-3-23,2-1-23,6-2-43,-1-2-11,1-2-39,-1-3-27,1 0-29,8-6-17,-12 3-12,8-8-7,-9 1 10,-1-1 8,-4-2 22,-3-5 31,1-2 20,-1-5 33,-6-2 26,-3-2 57,1 1 32,-5-3 45,0-3 22,-4 6 30,-2 5 51,0 3 29,0 3 26,0 5 14,-2 1 40,4 0-20,-4 3 17,2 3 22,0 2 8,0 2-11,1-1-22,2 2-17,-1 1-21,2 4-21,0 0-6,0 0-12,0 0-7,-12 16-12,9-2-3,-1 3-10,-1 17-10,-2-3-9,1 5-6,1 1-6,-2 0-6,1 2-1,6-2-12,-2 4-3,4-1-1,-4 1-6,2 1-5,0 3-1,5-1 0,-2-1-8,1-5 0,4 6 1,-2-3-3,-2-1-3,1 2-2,5-7-1,-2 1 3,2-4-4,-6-6-2,6-3 4,-6 3-3,3-4 0,1-3 0,-3-3-3,1 1-31,-1-5-25,2-2-20,-4-4-23,2 1-26,1-4-23,1-3-30,-7 0-24,9-8-33,-7 2-24,-2-3-21,0-5-24,-2-7-17,-3-3-25,-5 2-254,-3-13-641,-1 1 284</inkml:trace>
          <inkml:trace contextRef="#ctx0" brushRef="#br0" timeOffset="80239.9659">2058 7519 436,'-6'-25'110,"-1"3"42,7 6 16,-5-7 3,2 13 11,3-2 7,-3 5 5,2-2-3,1 2 0,0 1-7,0 0-8,0 6-11,0-7-14,0 2-17,7 0-10,-2 0-13,2 1-8,3 2-11,4-2-11,1 3-10,-1-2-5,3-2-12,4 3-41,-7 0-50,5-1-63,-5 3-79,9-3-62,-6 2-251,-2-2-533,3-1 235</inkml:trace>
          <inkml:trace contextRef="#ctx0" brushRef="#br0" timeOffset="80891.9634">2340 7331 60,'-6'4'230,"6"-4"-10,-5 6-7,1-3-10,-1 1-9,5 0-9,-4 0-15,3 2-4,1 1-15,0 0-14,0-1-8,0-6-11,0 9-8,1-5-7,3 1-3,-4-5-14,2 6-3,3-2-3,-3 0 0,6-2-4,-3-1-4,-5-1-6,16-2-9,-16 2-3,17-1-9,-10-2 1,3 1-3,-2-3-5,6-1-6,-2-3-3,-5 5-1,3-3 0,-3-1-9,0 2 0,-2-2 0,1 0 0,-2 3 10,0-1 14,0 0-14,-3 2 3,-1 4 3,0-6-2,0-2 20,0 8-16,-5-2-9,1-5 0,4 7 11,-13-3-15,6 3 1,7 0 10,-13-3 0,2 3 12,0 2-4,7-1 0,-9 1 0,8 0-8,-2 4-8,-1-3 10,-2 6-4,4-4-4,2 4 2,2-2-7,-4 4-3,3 0-10,3-1 6,0 2 2,0-2 0,6 2-4,-1 1 2,2-3-5,4 3-7,2 1 6,4-2-2,3 0 0,-8-2-1,5-2 3,0 1-14,-3-8 6,3 6 1,-2-4 7,0 0-3,-1-2-7,2-1 7,-3-1-3,-5-1 0,4-2 6,-1-1-6,0-2 4,-4 1 8,3 0-13,-2-1 5,-4-3 1,4-1-7,2-1 0,-2 0 0,-1-2-3,-1 0-1,2 0 1,0 4-5,2-3 2,1 1 0,-2 2 17,2 2-3,0 0-1,2 1-5,-1 2 6,-4 4-6,3-2 2,0 3-2,0 1 0,2 1-8,-6 4-1,5 2 10,-1 1-8,-3 3 5,1-4-2,-1 4-2,1 1 4,-4 2-1,3-2 1,-3 3 2,-2-4-3,1-1-2,2 5-3,-4-4 6,3 0 1,-3-2 3,4 1-2,-1-5-1,2 1-5,-1-1 10,-2-2-14,4-1-32,0-3-25,-8 0-33,18-2-33,-10-2-36,2 2-43,-2-3-42,3-4-40,2 2-65,-5-3-183,0-5-581,0 4 257</inkml:trace>
          <inkml:trace contextRef="#ctx0" brushRef="#br0" timeOffset="81595.1073">3159 7376 24,'0'0'202,"0"0"2,0 0 3,0 0 0,0 0-4,0 0-1,0 0-1,0 0-15,0 0-9,0 0-15,-4 13-16,4-13-6,0 0-14,0 0-13,0 0-12,0 0-8,0 0-7,-1 6-4,1-6 1,0 0 2,0 0 15,0 0-17,0 0 3,0 0 7,0 0 2,0 0-1,0 0 2,0 0-5,0 0-5,0 0-7,0 0 2,0 0 4,0 0-20,0 0-4,0 0 11,0 0-16,0 0-8,0 0-15,0 0 7,0 0-4,0 0-1,0 0-1,0 0-9,0 0 0,0 0 1,0 0-5,0 0 5,0 0 1,0 0-2,0 0-5,0 0-1,0 0 2,0 0-11,0 0 5,0 0 0,0 0-1,0 0-8,0 0 1,0 0 2,0 0-1,0 0-7,0 0 3,0 0-8,0 0-1,0 0-1,0 0-2,0 0-4,0 0 2,0 0 0,0 0 2,0 0 2,0 0-2,0 0 7,0 0 2,0 0-4,0 0 0,0 0 0,0 0 4,0 0-13,0 0 10,0 0 3,0 0 0,0 0 11,0 0-7,0 0 4,0 0-1,0 0 0,-13-13-3,13 13 1,0 0 3,2-7-8,-2 7-5,0-6 6,0 6-4,0-7 5,0 0-1,0 7 0,4-11 0,-4 4 0,0-2 4,1 4-13,3-5 12,-4 1-8,0-1 7,0 4 3,-4-2-2,3 1-2,1 0 14,0 4 2,-4-2 1,2-1 9,2 6-4,0-6-4,0 6-8,0 0 6,-1-7-4,1 7 1,0 0-5,0 0 1,-18 11-1,10-1-2,1-7 5,2 6 0,-2-2 7,0 2-10,4 0-3,-1-1 5,3 4 0,-2-1-1,1 1 0,4-3-6,1 4-2,-2-3 2,6 6 0,-2-4 0,1 2 1,2 1 4,-1-1-9,3-2 1,1 1 4,-5 7-5,5-7 0,-4 0-5,-1 2 8,2-1-1,0 0-2,1-1-7,-4-2 12,-1-2-7,-1-1 7,-3 1 5,0-2 8,0 0 3,0 0 0,-6 1 1,1-5 2,-2 3-4,0-2 2,-5 2-4,-1 0-6,1-5-33,-6-1-41,2 3-62,-2-6-77,0 2-92,0-5-113,3-1-337,-7-2-802,3-2 354</inkml:trace>
        </inkml:traceGroup>
        <inkml:traceGroup>
          <inkml:annotationXML>
            <emma:emma xmlns:emma="http://www.w3.org/2003/04/emma" version="1.0">
              <emma:interpretation id="{60D465E5-0A51-4765-90EE-BA23A9DE9AF8}" emma:medium="tactile" emma:mode="ink">
                <msink:context xmlns:msink="http://schemas.microsoft.com/ink/2010/main" type="inkWord" rotatedBoundingBox="9688,9820 10408,9841 10395,10270 9675,10249"/>
              </emma:interpretation>
              <emma:one-of disjunction-type="recognition" id="oneOf17">
                <emma:interpretation id="interp85" emma:lang="en-US" emma:confidence="1">
                  <emma:literal>to</emma:literal>
                </emma:interpretation>
                <emma:interpretation id="interp86" emma:lang="en-US" emma:confidence="0">
                  <emma:literal>•o</emma:literal>
                </emma:interpretation>
                <emma:interpretation id="interp87" emma:lang="en-US" emma:confidence="0">
                  <emma:literal>so</emma:literal>
                </emma:interpretation>
                <emma:interpretation id="interp88" emma:lang="en-US" emma:confidence="0">
                  <emma:literal>To</emma:literal>
                </emma:interpretation>
                <emma:interpretation id="interp89" emma:lang="en-US" emma:confidence="0">
                  <emma:literal>Xo</emma:literal>
                </emma:interpretation>
              </emma:one-of>
            </emma:emma>
          </inkml:annotationXML>
          <inkml:trace contextRef="#ctx0" brushRef="#br0" timeOffset="82584.873">3620 7195 177,'0'-8'274,"-1"0"5,1 2 7,-2 2 1,2 4-8,0-8-4,-3 3-11,3 5-6,-1-6-5,1 6-9,0-6-12,0 6-18,0 0-20,0 0-17,0 0-22,1-7-19,-1 7-13,0 0-14,0 0-12,0 0-7,3 23-12,-3-11-6,0 4-10,3 1-6,-2 6-3,3-1 1,-4 2-12,5 2-3,-1-1-6,0 0-2,1 0 0,-2-2-6,1-1-4,0-2 2,-1 2-4,1 0 11,-2-6-23,-1-5-35,3 1-23,0 1-31,-2-6-32,-2 3-19,0-4-12,1 0-11,-1-6-14,0 0-26,-5 3-17,5-3-6,0 0 3,0 0 12,-16-13 22,8 11 23,-2-9 13,1 4 19,1-6 18,-2 1 17,0-3 25,1 4 40,-2-1 23,4 2 28,0-2 39,0-1 23,2 5 8,-1 0 15,1 1 12,0 2-1,3 0 1,-1 1-8,0-1 1,3 5-14,-5-4 0,5 4-13,-2-5-8,2 5-5,4-7-13,7 4-9,-4 2-2,8-2-5,3 1 1,6-3-12,0 2 15,3-3-19,2 4-6,-1-2 2,10 3-3,-3-2-12,-7 3-4,-1-2-5,1 1-3,-1-1 0,-2 1-1,-3 1 2,-4 1-4,-2-2 5,0 2-4,-5-1-4,-2 2 5,-2 1-2,4-1-3,-7-1 4,4 2 1,-3 0 0,-1 1 10,1 1 5,-2 1 4,2-1 4,-2 2-2,-3-1 8,2 1-8,-2 3 8,0 0 0,4 2-1,-4 1-4,1 0-6,-1-4 2,0 4-1,6 0-3,-6 0 0,5-2-5,-4-3-3,5 1 6,-1-2-5,0 0 1,6-1 1,-5-2-7,5-2 7,-1 0 18,0-2-21,5 0-4,-3-2 2,-2 2 1,2-6 13,-1 3 15,-1-2 14,-3 0 8,-2 1 27,-1-2 5,0 0-1,-2-2-11,-2 1-6,-2-3-6,-3 3-9,-2-7-6,-1 2-4,-5 3-6,-2-1-8,-3-6-16,1 5-36,4 4-23,-9-4-53,2 1-48,-2 1-56,4 6-67,0-3-81,0 2-349,4 2-756,-2-3 335</inkml:trace>
        </inkml:traceGroup>
        <inkml:traceGroup>
          <inkml:annotationXML>
            <emma:emma xmlns:emma="http://www.w3.org/2003/04/emma" version="1.0">
              <emma:interpretation id="{53A0B88A-A1E0-4967-9DC8-0F04A358A6D9}" emma:medium="tactile" emma:mode="ink">
                <msink:context xmlns:msink="http://schemas.microsoft.com/ink/2010/main" type="inkWord" rotatedBoundingBox="10902,9851 11816,9877 11801,10410 10886,10383"/>
              </emma:interpretation>
              <emma:one-of disjunction-type="recognition" id="oneOf18">
                <emma:interpretation id="interp90" emma:lang="en-US" emma:confidence="1">
                  <emma:literal>the</emma:literal>
                </emma:interpretation>
                <emma:interpretation id="interp91" emma:lang="en-US" emma:confidence="0">
                  <emma:literal>Re</emma:literal>
                </emma:interpretation>
                <emma:interpretation id="interp92" emma:lang="en-US" emma:confidence="0">
                  <emma:literal>re</emma:literal>
                </emma:interpretation>
                <emma:interpretation id="interp93" emma:lang="en-US" emma:confidence="0">
                  <emma:literal>K</emma:literal>
                </emma:interpretation>
                <emma:interpretation id="interp94" emma:lang="en-US" emma:confidence="0">
                  <emma:literal>•he</emma:literal>
                </emma:interpretation>
              </emma:one-of>
            </emma:emma>
          </inkml:annotationXML>
          <inkml:trace contextRef="#ctx0" brushRef="#br0" timeOffset="83633.8161">4792 7171 267,'0'0'371,"-11"-4"-31,11 4-23,0 0-31,-10-1-26,10 1-32,0 0-19,0 0-21,-4 6-10,1 0-17,0 1-14,-1 1-16,0 1-8,4 6-15,0-2-1,0 3-14,4 6 2,-2 0-12,2 2-2,0-7-7,-1 4-4,2 2-7,2-3-12,-1 2 4,-1 1-10,1-1-3,-1 0-4,2-1-3,-2 3-5,0-7 2,0-1-4,1-3 0,-2 0-8,-2-1 1,1 2-25,0-6-18,-3-3-25,3 1-25,-3 0-16,2-3-30,-2-3-36,0 0-44,0 0-23,0 0-11,-5-16-4,4 7 4,-4 0 4,-1-2 15,-1-4 22,0 1 21,1-1 36,-1-5 33,1 3 28,-4-4 32,2-2 44,2 7 42,-1 0 41,2 3 20,-1-4 11,-1 5 9,6-1 13,-3 4 9,0 2-1,4 0-8,-2 0-8,1 1-13,1 6-12,0-8-9,3 4-9,2 0-11,6 1-8,-1 0-6,6 1-14,1 0-19,6 0-29,2 2-14,0 0-27,4-2-20,-3 0-16,3 2-16,-2-4-14,1 2-11,-1 2-1,2-6-2,-3 1 7,-1 2 9,-7-4 9,0 5 18,-2-6 14,-8 2 42,2 1 36,-6-1 32,0 1 27,0-1 16,-8-2 12,3 2 12,-5-2 8,0 5 10,-1-2 20,-8-2 1,2 7 5,-2-4-3,0 1 6,0 2-6,0 1-10,-3 0-13,4 4-10,-2 0-8,3 2-12,-1 1-4,2 3-15,1-2-12,1 6-4,2-2-10,4 4 0,-4-4-9,8 5-3,-3-3 2,6 1-12,-3 1-2,3-2-4,5 4-3,-1-3-1,-2-1-5,5 2 1,-1-2-3,0-1-2,0 1-10,2-3-12,-2 2-13,3-5-7,-4 0-8,2-1-4,-1-1 6,5-3-2,-3 0-8,3-1-6,-3-1 14,5-1 3,0-1 0,-1-1 1,-2-2 4,3-2-1,-4 0 5,0-1 0,3 2 14,-4-2 14,-1 4 8,-3-3 8,1 5 8,-4-5-1,5 6-6,-9 0 0,9-4-7,-9 4-2,8 0-6,-8 0-2,0 0-2,10 6 6,-6 0 2,-1 3-4,2 2 9,1 2-9,1 1-2,-2 2 0,2-3 2,-1 1-2,3 4-3,-2-2 7,1 0-16,-1-4 11,6 2 2,-4-1-6,0-1 3,3-2 0,-1-1 0,0-3-8,1-2-2,-1-2-3,2-2 1,-4 2 0,4-4 8,0 0-3,0-2-2,-1 1-3,-2-6 9,-3-1-5,6 4 3,-4-6 2,-2 1-4,2-1-1,-5-1 10,2-2 2,1 1 6,1-3 11,-4 3 26,0-1 9,-2 1 7,-2 0 9,2 6 9,-2-1 4,0 4-4,0-1-6,0 1-2,0 5-14,-5-5-7,-2 4-2,7 1-13,-21 8 0,9 0-4,4-2-7,-6 5-1,4 1 1,-1 2-7,7-4-6,-4 2-22,8 1-34,-4 3-36,4-6-48,3-1-27,-2 5-58,7-6-61,-4-1-80,5 2-91,-1-5-322,1-2-825,1-1 366</inkml:trace>
        </inkml:traceGroup>
        <inkml:traceGroup>
          <inkml:annotationXML>
            <emma:emma xmlns:emma="http://www.w3.org/2003/04/emma" version="1.0">
              <emma:interpretation id="{581FDF0B-7241-44B2-9F8D-270FB9446B5B}" emma:medium="tactile" emma:mode="ink">
                <msink:context xmlns:msink="http://schemas.microsoft.com/ink/2010/main" type="inkWord" rotatedBoundingBox="12295,9920 15231,10006 15197,11177 12260,11091"/>
              </emma:interpretation>
              <emma:one-of disjunction-type="recognition" id="oneOf19">
                <emma:interpretation id="interp95" emma:lang="en-US" emma:confidence="0">
                  <emma:literal>growth</emma:literal>
                </emma:interpretation>
                <emma:interpretation id="interp96" emma:lang="en-US" emma:confidence="0">
                  <emma:literal>growler</emma:literal>
                </emma:interpretation>
                <emma:interpretation id="interp97" emma:lang="en-US" emma:confidence="0">
                  <emma:literal>grown</emma:literal>
                </emma:interpretation>
                <emma:interpretation id="interp98" emma:lang="en-US" emma:confidence="0">
                  <emma:literal>grower</emma:literal>
                </emma:interpretation>
                <emma:interpretation id="interp99" emma:lang="en-US" emma:confidence="0">
                  <emma:literal>Growth</emma:literal>
                </emma:interpretation>
              </emma:one-of>
            </emma:emma>
          </inkml:annotationXML>
          <inkml:trace contextRef="#ctx0" brushRef="#br0" timeOffset="84486.4944">6280 7350 101,'1'-9'270,"0"5"-12,2-5-2,-3 4-4,1-4-1,-1 6-15,0-5-15,-1 2-13,1-2 0,0 8 8,-3-7-1,2 4-11,1 3-8,-3-7-18,3 7-15,-9-4-14,9 4-16,-16 1-8,5 8-7,-4-4-8,3 2-11,-2 4-9,2 1-6,1-1-14,1 0-3,1 2-7,-2 1-11,4-1-6,1-3 3,5 3-5,-2 0-8,3-1 10,0 2-15,3-2-4,1-1-4,1-5-1,4-1 1,3 4-3,-2-1 4,5-5-5,-1 1-5,3-3 12,1-1-12,-3 0-2,1-1 5,-3-3-7,2 1 2,1-1-2,-1-5 6,-2 2-7,1 1-1,-4 4 2,1-3 18,-7 1 12,4-1 6,-1 4 3,-1-1-7,-2-2-3,-4 4-1,5-2-8,-5 2-5,6-4-5,-6 4-7,5 10 4,-3-3 0,0 3 0,4 1-8,-3 9 7,2 3-3,2 10-3,-2 4 7,2 2-7,3 0 4,-2 5-4,-1-1 0,4 5 1,-3-3-3,3 0 0,-1-1 0,0 1-2,2-2 5,0-2-5,-2-2 1,1 0 0,1-1 1,1-2 1,-4-4 0,1-1 0,-3-7 1,1-2-2,-2-2 1,2-4 0,-7 0-9,6-5-32,-3 1-36,0-2-33,-4-4-39,6 0-41,-12-2-42,6-4-54,0 0-54,0 0-37,0 0-276,-9-14-702,6 6 311</inkml:trace>
          <inkml:trace contextRef="#ctx0" brushRef="#br0" timeOffset="84838.6385">6608 7494 235,'2'-6'317,"-2"-7"-21,1 4-23,3 3-23,2-3-22,-5 3-21,2 0-22,5 4-17,-1-2-16,0 4-11,9-3-6,-3 6-11,2 4-12,0-1-8,1 9-13,9-5-9,-7 3-1,7 3-12,-7-4-3,0 5-10,1 1-11,-4 1 2,-3-1-3,-1-5-3,-4 0-6,1-2-7,2 0 5,-3-1-7,-2-3-3,0-1 2,-3 0 3,4-2 10,-6-1 15,0-3 11,0 7-9,0-7 16,0 0-11,-18-2 0,18 2-10,-19-8 22,6 1-6,4 0 0,-2-2-3,2-2-1,0-3-8,2 1-5,1-3 6,2 3-20,0-9-3,4 5-1,2 4-2,3-3-6,6-3-6,0 6-18,3-1-22,4-3-25,1 6-36,2 1-33,5 2-31,-4 3-39,0 0-40,1 1-40,3 2-37,-1-3-271,-2 3-622,2 2 275</inkml:trace>
          <inkml:trace contextRef="#ctx0" brushRef="#br0" timeOffset="85600.2343">7293 7404 233,'0'0'247,"-21"7"3,13-4 3,1-2 0,0 0-6,-1 3-2,-4-1-7,-2 1-2,0-4-7,3 3 1,-1 4-17,-2-5-4,3 4-10,-1 2-10,-2 1-12,-1 1-14,3 0-5,-1-1-15,1 2-12,1 1-11,4 6-9,-4-1-13,7-1-9,-4 0-9,6-3-10,-1 4-7,6-1-7,-1-1-2,3 1-8,2-2 0,4 1-5,1-6-7,1 4-2,3-4-1,-2-1-8,8 2-1,-4-3 2,-3-3-8,1-2-15,0-2-10,0 3-11,2-6-9,-2 1-2,-3-3 1,2-1 1,-3-1 0,-5-4 2,4 2 4,-4-4 4,-4 1 14,0-5-13,-2 1 1,-1-4-6,-1-1 6,-2-1 3,-1 6 0,0-7 4,4 3 2,-2 3-13,4 1 13,-2 4-1,5-5 3,2 6 8,3 0-9,-2 3 7,4 0-3,1 2 1,2 0-4,-2 5 0,1 0 3,1 1-4,-1 5 8,0-2-8,-2 1 0,3 2 1,-5 4 17,2-2-17,-2 3 1,-2-1 3,0 6-3,-3-8 2,3 15-3,-4-10 7,-4 1 1,3-3-10,-1 3 5,-2-3-1,3 1-3,-3 4 10,0-5-1,0-1-2,0-2-5,4 1 5,-4-2 2,0 0 2,3-1 4,3-1-4,-2 0 6,1 0-5,3-4-2,-8-1-3,17-2-3,-6-2 7,-1 1 5,-1-1-4,-2-2 0,7-4-4,-2 4 2,-2-5 1,1 5-5,-3-4 4,2 2 1,-3 1 12,-2 0-1,2 1 0,-1 0 12,-1 2 4,1 1-2,-4-2-2,2 4-3,-1-3-4,-3 4-8,8-3 0,-8 3 5,0 0-3,0 0-9,9 8 4,-5-3 0,-3 1-2,3 1 1,-2-1-1,0 4-4,1-3 2,4 7-5,-4-7 6,5 3 3,0 3 8,2-3-12,-2 2-4,0-7-8,2 4-6,1 0-4,-1-2-5,2-2-4,0 1-6,5-4 2,-3 4-1,-2-9-3,6 0 6,-2 3 11,0-3-10,-1-2 12,-7 0 2,4-2-5,1-3 4,-1 1 6,-2-1 3,-3 0 18,1-2 15,-4 6-3,1-7 14,-3-1-1,-2-1 2,-2-2-1,1 2 1,-9-1 11,8-1-2,-8 2-1,5 4-3,-6-1-6,-2 2-8,4 0 1,-2 0-7,0 2-4,2 4-25,-2-2-35,-1 3-36,0 0-48,3 2-60,0 1-58,9 0-62,-13-3-70,13 3-315,-11 0-744,11 0 329</inkml:trace>
          <inkml:trace contextRef="#ctx0" brushRef="#br0" timeOffset="85881.5036">8190 7364 425,'0'0'447,"5"-2"-21,-5 2-30,0 0-18,0 0-25,0 0-26,0 0-24,6-3-29,-6 3-28,0 0-24,0 0-28,0 0-18,0 0-21,7 11-15,-6-5-8,3 4-15,-3-1-13,6 6-9,-1 2-8,-1-4-13,1 8-5,-1 0-7,2 1-5,0-1-5,-1 1-5,-1 1-3,1-1-6,0 0-2,-1 0 1,0-3-6,-4-1-3,5-2-14,-5 1-30,1-7-27,-2 6-33,4-8-34,-4 1-39,1 0-34,-1-4-34,0-1-28,0 0-51,0-4-45,0 0-311,0 0-706,0 0 313</inkml:trace>
          <inkml:trace contextRef="#ctx0" brushRef="#br0" timeOffset="86443.9974">8291 7594 61,'-4'-16'281,"-1"4"11,2 1-3,-2-2-10,0 7-6,3-1 0,-2 1-5,2-1-5,1 3-3,1 4-19,-4-8-20,4 8-10,1-9-33,5 2-18,0 7-16,4-4-12,-2 2-31,7-2-24,1 0-34,0 1-33,2-1-24,0-1-21,-2 4-13,2-5-27,3 0-10,-5 0-6,1 0 9,-3-1 11,2 0 6,-4 0 7,-3 2 9,-4-2 21,3 1 32,-3-3 10,-1 2 17,-3-3 11,2 4 16,-6-1 23,2 0 12,-3-1 23,4 3 21,-3-3 2,-3 4 2,1-4 0,-2 2 2,-4 4-2,0-4-2,4 5-8,-3 0-12,1 1-11,9 0-10,-21 2-11,13 4-9,-2-3-7,1 8-7,0-1-8,3-1-6,0 6-4,3 1-4,3 0-4,-2-1-1,4 6-7,-2-4-2,3 0-2,0 4-2,5-1-1,-4 1-6,4-8-2,-3 4-4,3 0-13,-1-9-10,2 8-15,-3-6-1,1 3-1,4-3-6,-4-1 1,1-3 1,-4 0 1,7-3 2,-4-2 5,4 2-1,3-3 1,-3 0 8,1-4 2,0 1 9,3 0 2,-1 0 9,0-3 6,-2 1 1,1-3 8,-2 7 7,-3-1 2,0-1-4,-4 0-2,5 3-4,-9 0-3,0 0-2,9-3-2,-9 3-4,7 10 4,-4-4-2,0 4-3,-3-2-4,5 8 7,-2-5-3,-2 4-2,2 0 5,0-1-7,2 2 1,-5-3 2,4 3-4,5-6 0,-5 6 2,1-5 3,6 1 0,-1-3 0,2-2 7,3-1-9,-1-2 2,4-2 1,4-4-4,-1-2-15,3-3-31,1-3-31,1-1-41,-5-5-51,5-7-66,-5 6-78,1-11-91,-7-4-370,0-1-833,-3-1 369</inkml:trace>
        </inkml:traceGroup>
        <inkml:traceGroup>
          <inkml:annotationXML>
            <emma:emma xmlns:emma="http://www.w3.org/2003/04/emma" version="1.0">
              <emma:interpretation id="{783B3DCE-244F-4768-9188-4AF2476A46CF}" emma:medium="tactile" emma:mode="ink">
                <msink:context xmlns:msink="http://schemas.microsoft.com/ink/2010/main" type="inkWord" rotatedBoundingBox="16131,9931 18721,10007 18689,11094 16099,11019"/>
              </emma:interpretation>
              <emma:one-of disjunction-type="recognition" id="oneOf20">
                <emma:interpretation id="interp100" emma:lang="en-US" emma:confidence="0">
                  <emma:literal>unroof</emma:literal>
                </emma:interpretation>
                <emma:interpretation id="interp101" emma:lang="en-US" emma:confidence="0">
                  <emma:literal>runoff</emma:literal>
                </emma:interpretation>
                <emma:interpretation id="interp102" emma:lang="en-US" emma:confidence="0">
                  <emma:literal>enroot</emma:literal>
                </emma:interpretation>
                <emma:interpretation id="interp103" emma:lang="en-US" emma:confidence="0">
                  <emma:literal>unroofs</emma:literal>
                </emma:interpretation>
                <emma:interpretation id="interp104" emma:lang="en-US" emma:confidence="0">
                  <emma:literal>cutoff</emma:literal>
                </emma:interpretation>
              </emma:one-of>
            </emma:emma>
          </inkml:annotationXML>
          <inkml:trace contextRef="#ctx0" brushRef="#br0" timeOffset="88248.3224">10035 7742 302,'0'0'311,"0"0"-21,0 0-31,0 0-22,0 0-24,0 0-18,0 6-23,0-6-14,3 6-9,-3-6-2,4 7-10,0-4-6,2-2-5,-6-1-4,4 6-5,-4-6 0,5 0-3,-5 0 7,7 4 0,-7-4 1,0 0-1,0 0-24,13-10 1,-8 6-12,-1-3-12,-1-2-7,1-2-9,6-3-1,-10 0-4,4-2-9,-1 1-6,2-5 4,-5-2-8,1 3 5,-1 2 19,-1-5 3,-3 0-4,3 5 41,-2 3 2,-1-1-8,0-1 0,-2 7-6,2-5-3,0 8-14,0-1-6,-3 3-10,-4 2-5,0 2-7,11 0-1,-22 6-6,11 0-2,-2 0-7,4 2-1,1 5-5,-1-6 0,1 0-5,7 3 1,-5-2-2,5 4-2,-3-3 1,9-1 0,-3 4-1,3-5-4,1 1 0,3-2 4,5 2-3,2-4 1,-2 0 2,5-2-3,5-2-2,-1 0-1,2-6 1,-3 4-2,4-3 1,-4 2-1,-5 0-2,-4-1 0,4 3 1,-3 0-3,-2-2 3,-2 3-3,-1-2-3,1 0 0,-3 5 0,1 1 1,0 2 0,-1 1 2,1 3-1,-2 3 2,1-1-3,-2 4 0,5 6 3,-6-8-1,1 1-1,2 4 2,3-2 1,-2-1-2,0 0-7,2 1-25,0-5-18,-1 0-8,4 2-26,0-7-31,0 2-29,3-2-19,-3-4-26,5 0-16,-2-3-10,2-3-10,0 0-3,0-1 9,0-2 5,2-4 23,-2 0 16,-4 1 20,-2-3 31,1-6 30,-1 6 23,-4-3 30,-4-1 28,2 2 32,1-8 15,-7 7 15,3 3 17,-6-4 10,3 3 15,-3 7 7,2-4-6,-2 2 3,-3 0-5,2 2-8,-7 0-8,2 4-6,0-2 0,-3 3-12,1 4 0,0-3-9,-3 4-3,3 0 2,2 2-14,-2-4-3,4 2 4,-3 2-5,7-2-5,-2-1-4,3 2-2,0 0 3,2 0-1,0-5-2,5 7-8,-1-3 8,3-2-12,4-2-9,-1 3-8,-1-3-11,7 0-1,-5 0-9,1 0-2,5-3 5,-5 1 0,0-3 5,3 3-2,-2-3 6,-5 2 3,2-2 0,2-1 0,-4 3 6,-4 0 9,5-1 9,-1 1 12,-4-1 7,0 2 0,2 1-2,-6 1 2,8-3-5,-8 3-3,0 0-5,0 0-5,0 0 1,8 6 5,-8-2-7,2 2 2,-2 4 6,0-2-1,2 3-5,-2 2-5,0 0 0,3 4-2,-2-5-1,-1 3 3,6-6 1,-1 7 3,0-7-9,-3 3 8,5-4 1,-1 0 1,1 0 1,4 0-4,0-2 1,0-2-2,1-2 3,2-1-2,2-1 11,-1-1-16,0-1-1,3-2-2,-1-2 1,-5-2-3,6 0 1,-6-2 1,4-3-2,-3-6 3,-4 6-2,2-7 0,-5 1 10,3 3-12,-5-7 16,1 1 4,1-4-1,-5 2 31,-1-1 6,-1 0 11,-5 4 28,5-3 23,-3 2 3,1 6 8,-1 3 13,-2-2-1,1 2 3,2 6 2,-1-2-3,3 2-8,-3 2-14,2-3-16,-1 6-8,1-3-10,2 5-11,-6-8-11,6 8-8,0 0-4,0 0-6,0 0-4,-1 21-3,-2-11-5,0 4-3,3 9-1,0-3-6,0 7 3,0-1 2,6 8-3,-5-1-3,3 0-2,-2-7-3,5-3 0,-7 1-10,5 3-34,-1-3-30,-2-6-48,-1 0-28,3-2-29,-3 0-25,4-3-31,-1-2-35,-3-3-32,0 1-23,5-2-24,-5-3-25,6 0-30,-1-2-269,1-2-714,-7 0 316</inkml:trace>
          <inkml:trace contextRef="#ctx0" brushRef="#br0" timeOffset="88576.4514">11193 7740 76,'3'-11'168,"-2"-5"21,-1 5 18,0-4 8,-1 6 9,1-2-2,-3 5-3,0-4-8,1 2-11,0 2-6,2 0-2,-1-3-15,2 4-16,1-1-19,0 2-11,4-3-11,1 4-14,0-4-14,1 3-5,3 0-7,-2 0-6,5 4-22,-1-1-16,3-4-16,-4 3-10,5-2-9,-2 4-7,0-4-2,3 1-2,-1-1-1,-5 2 4,2-2 2,-3-2-4,-4 6 4,-1-1 0,1 0 6,-7 1 11,0 0 13,17 1 3,-17-1 26,0 0-7,7-1 7,-7 1-1,0 0 8,0 0-7,0 0 5,0 0 8,0 0 14,-15 8 3,5-4 7,2 2-1,-2 1 0,0 2-2,-2 0-5,4 1-2,-5 0-13,7 2-7,-5-1-6,1-1-7,6 2-3,-2 4-3,1-4-5,-1-1 3,5 5-15,-2-4-48,6-2-43,-2 0-57,2 2-56,0-2-72,5-1-66,-5-2-75,1 0-244,6-4-688,-5 1 304</inkml:trace>
          <inkml:trace contextRef="#ctx0" brushRef="#br0" timeOffset="89387.3789">11658 7496 56,'-7'-1'298,"7"1"-3,0 0-6,0 0-9,0 0-18,0 0-9,0 0-22,0 0-18,-11 0-20,11 0-14,0 0-19,0 0-17,0 0-11,0 0-6,-1 7 9,1-7 14,-6 9-5,3-6-16,1 3-5,-3 0-10,3 1-11,-4-4-7,6 4-16,-5 3-2,5 2-5,-2-2 2,2 2-19,-2 1-3,2 1-9,2-1-2,0-2-5,3 2 1,1 1-7,-1-2-3,2 0 0,0-1-7,1 1 1,2-4 1,2 4-3,-1-6-1,2-1-11,0 1-21,3-1-16,-3-2-21,4-3-15,-2 0-7,1 0-11,-2-5 11,-1 2 9,2-1 2,-3-3 5,-2 1 8,2-8 9,-4 8 3,-4 0 16,2-10 5,-2 10 10,-1-7 17,0-3 4,-6 4 12,3-3 8,0 3 7,-7 0 9,7-2 8,-6 1 16,2 1-2,-1 4-5,2 4 2,0-3-7,1 2-4,-1 0-6,-1 1-8,2-1-11,2 5-1,-4-4 3,4 4-5,0 0-4,0-7-7,0 7-3,0 0 2,0 0-7,0 0 1,0 0 0,0 0-6,0 0-9,28 9-15,-17-9-14,1 0-14,5-2-8,-1 1-2,2-1-9,0-2-11,-2 2-6,4 0-1,0-5-1,-3 2 3,1-4 6,2 2 11,-3-3 6,-2 2 9,0-2 15,-1 0 22,8 1 22,-10-1 12,5-1 36,-5 0 30,-1 1 13,-4 1 26,-2 1 17,1 0 5,-5 0 13,3 0 11,-2 2-2,-2-1-2,-2 1-1,2 6 5,-4-10-11,0 6-2,1-3-7,-2 6-11,5 1-11,-10-2-11,10 2-5,-12 6-16,4 0-1,-2 1-4,0 6-14,1-2 4,-5 7-4,6 5-5,-3-2 6,2 2-21,-2 6-5,3-2 2,-1 7-6,2 0-3,3 1-7,1-1 1,-1 1-2,4 4-6,2-5-5,-2 1 2,3-1-4,-1 1-3,3-2-8,2 3-2,-2 2 2,4-4-12,-7 1-5,4-1 0,-1-7 0,1 4 0,-6-5 0,1 9 0,-1-9 0,0-1 0,-4 2 0,3-5-1,-2 3-76,0-5-21,1-4-28,-3 0-17,3-3-28,2-1-20,-6-5-27,2 1-7,4-6-35,-1 2-48,1-4-45,0 0-44,0 0-52,0 0-47,0 0-284,-3-17-845,3 9 374</inkml:trace>
          <inkml:trace contextRef="#ctx0" brushRef="#br0" timeOffset="89559.2279">12018 7999 283,'-3'-13'305,"1"3"-1,-1-1-3,0 4-3,2 0 4,-1-2-6,4 1-17,-1 2-26,3-3-11,2 1-22,5 3-15,1-1-8,3 1-24,2-1-11,8 4-11,-1-9-15,5 8-14,6-4-11,0 1-14,7-1-7,-5-2-19,1 3-26,-3-6-51,2 1-76,-3 2-87,-5 1-103,-6-2-414,2 1-743,4-3 328</inkml:trace>
        </inkml:traceGroup>
        <inkml:traceGroup>
          <inkml:annotationXML>
            <emma:emma xmlns:emma="http://www.w3.org/2003/04/emma" version="1.0">
              <emma:interpretation id="{299E2F0F-9570-4296-9BC5-EB6841A596AA}" emma:medium="tactile" emma:mode="ink">
                <msink:context xmlns:msink="http://schemas.microsoft.com/ink/2010/main" type="inkWord" rotatedBoundingBox="19595,9659 23171,9764 23141,10800 19565,10695"/>
              </emma:interpretation>
              <emma:one-of disjunction-type="recognition" id="oneOf21">
                <emma:interpretation id="interp105" emma:lang="en-US" emma:confidence="0">
                  <emma:literal>Ramekin</emma:literal>
                </emma:interpretation>
                <emma:interpretation id="interp106" emma:lang="en-US" emma:confidence="0">
                  <emma:literal>puncheon</emma:literal>
                </emma:interpretation>
                <emma:interpretation id="interp107" emma:lang="en-US" emma:confidence="0">
                  <emma:literal>Remakin</emma:literal>
                </emma:interpretation>
                <emma:interpretation id="interp108" emma:lang="en-US" emma:confidence="0">
                  <emma:literal>Rankin</emma:literal>
                </emma:interpretation>
                <emma:interpretation id="interp109" emma:lang="en-US" emma:confidence="0">
                  <emma:literal>Puncheon</emma:literal>
                </emma:interpretation>
              </emma:one-of>
            </emma:emma>
          </inkml:annotationXML>
          <inkml:trace contextRef="#ctx0" brushRef="#br0" timeOffset="91200.9383">13490 7791 167,'1'-17'393,"-1"4"-11,-1-3-1,1 3-9,0-6-9,0 15 4,-3-8-6,1 5-18,2 4-24,0-6-31,0 4-28,0 5-30,-1-8-23,1 8-23,0 0-21,0 0-20,0 0-14,0 0-12,6 17-13,-5-9-11,2 11-6,-1-4-10,4 8-7,-1-1-11,0 2-2,0-1-26,2 0-4,-2-1 1,2 0-5,-1 0-1,-1-2-5,1-5-1,-1 1 4,1-4-5,-5 0-3,1-2-2,0-3 2,0-1-7,2 0 1,-3-2 3,-1-4 2,3 2-3,-3-2-2,0 0-14,0-18-5,0 6-7,0-5 1,-8-5-6,4-7-14,-1-1 0,0-8 4,-6-2 0,1 2-7,1-4 0,-2-3 2,-2 0 2,1 0 5,1 0 5,4 1-1,-4-1 3,3-1 0,1-2 6,1 3 2,2 2-7,-1 3 8,5 1-4,0 3-3,0 1-15,5 10 7,2 3 2,-1-1-2,5 9-2,1-6 11,2 10-5,4-4-5,-2 6 1,5-1 4,2 5 0,1 4 2,2 0 4,-2 4 1,1-1 2,0 6-10,-3 2 24,-3 1-15,-1 5 9,-4-1 1,-2 2-6,-2 2 3,-3 1 8,-3-5-2,-3 5 5,-2-1 6,-5 1-1,1-1 13,-5 0 5,-2 1 3,-3-2 4,-3 1 5,-4-1 11,4 1-2,-1-1 6,-5 5 4,-3-2-3,5-3-3,4 0-1,-1 2-7,1-1-3,4 0-1,2 1-10,-1 0 3,4 1-7,6-1 4,2-5-8,3 6 2,4 0 0,5-3-8,3 3 5,2-3-4,12 1 1,-4-2 0,12-3-7,1-1 6,5-6-3,0 0-6,-3-3-7,1-4-23,-1-2-3,1-2 0,-4-3-12,-8-4 2,0 2-4,-7-2 7,2-4-4,-1-6 7,-6 3 2,0-2 5,-4-3 5,-1 4 5,-6 3 0,-3-3 14,0 2-3,-1 3 22,2 1-7,-3-2 3,-3 6 12,0-1 8,1 0 9,0 2-2,-1 2-3,-2-1-2,-1 3-4,6 3-4,-11-2 0,11 2-4,0 0-5,-20 7-1,10-2 1,2 5-3,-3 0-3,0 0 0,4 3 2,0 0-4,-2 1-1,2-2-5,1 2 4,5 1-1,-1 0 4,-2-1-4,4 2 0,4-1-1,-1-4 1,7 5 1,-3-6 1,5 4-3,2-3 3,2-1-5,2-4 3,3 2-2,4-6-2,-2 2-4,2 0-6,-3-2-5,4-8-1,-4 0-1,0-2 1,-4 4-1,6-5-7,-7 1 14,-3 2 0,1-4 1,-3-2 2,-2 2 7,1 1 12,-2 3 9,-2 1 11,0-2 4,-1 3-1,-1-2-1,-1 2-5,-4 4-3,6-6-5,-2 6-5,-4 0-4,4-4-6,-4 4 0,0 0-3,4 10 0,0-6 6,-2 3-5,2 4 0,-1-1-1,-1 3 2,4-3-4,-2 6-3,1-6 1,2 3-6,-1-3-10,-3-1-2,1-2-4,1 3 1,1-7 9,-1 2-13,-3 0 4,3-1 3,1-3 5,0 3 4,-6-4 7,13-5-7,-8 1 3,2-2-1,-1-1 1,-1 1-1,2-4 6,-1-1-2,0 1 1,4-4 0,-7 0-8,8 0 9,0-4-4,-4 7 2,0-4 0,2 2 2,-1 3 4,-2-2-4,1 6 0,3 1-4,-6 0-1,5 2 1,0-1-1,-3 2 0,7 5 1,-5 0-4,-1 3 3,-2 1 1,2-1 4,0 6-4,1 1-11,-2-3-4,-2 5-6,-1-4 7,0 1-15,-1 2-2,1-2-4,0-2 0,-2 0-11,-1-4 1,6 1-3,-6-1-1,2 0 12,1-2 5,-3-4 1,0 6 2,0-6 12,0 0-3,0 0 4,0 0 10,19-12-6,-10 6 0,0-2-2,-2 2 4,4-4-1,2 1 3,-2-4 0,1 0 8,2-3-1,1 9 0,4-12 1,0 6 8,1 1-3,-4 5-3,-2-1 2,0 3 3,-1 5-10,-4 0 8,-1 0-3,1 4-1,0 1 3,-2 2-4,1 2 10,1 4 4,-6-1-10,0 3-4,2 3 5,-3-4-16,1 2-9,-1-3-39,1 2-22,1 0-21,-4-3-43,6 0-38,-6-2-32,5-3-57,-3-1-14,7 0-257,-6-6-593,8 4 263</inkml:trace>
          <inkml:trace contextRef="#ctx0" brushRef="#br0" timeOffset="91450.9362">15426 7626 135,'-6'-10'309,"5"2"-3,-5-3-9,1 4-10,-2 1-12,-5-2-3,5 3 2,-4 4-9,-2-3-8,1 1-6,-6 2-20,6 1-29,-1 1-6,0 1-14,0 4-16,0 1-12,0 3-15,1 0-15,-1 2-9,4 0-8,-2 3-16,4-1-7,1 0-6,4 5-10,-2-3-7,4 2 2,6 0-10,0 0-11,6-1 1,-2-1-21,5 1-33,3 1-37,4-8-47,-1 2-52,1-2-41,0-4-49,-5-2-45,11-7-42,-6 2-52,1 1-198,2-6-622,0 0 276</inkml:trace>
          <inkml:trace contextRef="#ctx0" brushRef="#br0" timeOffset="92029.0707">15620 7440 262,'-4'-13'341,"-3"2"2,4 1-9,0 4-26,3 0-20,-3-2-22,1 4-26,0 0-26,2 4-25,-2-6-21,2 6-17,0 0 5,0 0-34,0 23-12,0-12-11,1 3-8,2 6-5,2 2-17,-1 0 3,0 4-13,1-1 10,3 1-5,-4-3-1,1 3-4,2 0-3,-1-1-5,-1-2-9,2 2-5,-4-2 0,3-1 1,-2-5-12,-4 0 3,5-1-1,-5-1-3,6-2 0,-6-3-10,1-2-12,-1 1-21,0-2-17,4-2-10,-4 0-2,0-5-8,2 7-13,-2-7-19,0 0-6,0 0-3,0 0 3,0 0 4,0-18 7,-2 12 7,-2-3 6,3-3 7,1 3 7,0-5 4,-6 3 14,6 1 18,-3-3 16,3 3 10,0 0 1,3 1-1,0-3 4,1 4 4,0 0-1,0 0 0,5 1 2,-3 0 2,5-2-3,2 3 10,-1-3-5,6 6-5,-4-4 7,5 4-5,9-1-5,-11-2 1,5 2 4,2 2 5,-10-2 5,3 1 3,-4 0 9,-2 1 1,1 1 13,-5-2 10,1 2 7,-8 1 14,10-1 7,-3-2 10,-7 3 5,0 0 7,11 0-6,-11 0 2,5-2 2,-5 2-10,0 0-6,0 0-4,0 0-10,0 0-9,0 0 2,-30 7-8,19-2-4,-1 0 0,-1 3 1,4 2-2,-6-4 2,4 4-3,-2 1-7,4 1-1,-2-2-8,2 3-4,0 0-2,2-1-4,1 3-4,2-3-1,0 4-3,1-4-2,6 1 3,-2 1-9,2-2-10,3 1-40,2-2-43,0-1-38,6 1-56,1-8-42,0 2-47,10 4-48,-7-7-51,7-3-34,-2 0-43,-4-3-219,5-3-708,0 1 314</inkml:trace>
          <inkml:trace contextRef="#ctx0" brushRef="#br0" timeOffset="92666.4704">16300 7696 250,'6'-12'283,"-6"0"15,0 5-6,0-7 6,-1 6-5,-4-2-6,4 3-6,-4 1-1,-1 0-12,1 0-21,0 5-22,1-2-16,-7-1-21,11 4-9,-18 7-20,12-4-10,-5 4-7,1-1-11,0 2-15,2 3-5,-2-1-11,1 0-7,-1 3-11,7-1-6,-5 3-10,1-4-6,5 2-5,-4 3-7,2-1-5,4-1 0,-1 0-11,1 0 3,1 0-7,4-2 1,1-1-6,1 2-6,-2-4-14,6-2-12,-2-1-14,2-3-9,2 6-14,2-5 0,-5-4-4,5 0-4,0 0 10,0 0 1,1-4 6,-4-2 5,0-1-1,1 1 3,3-3 9,-3-4-1,-2 3 8,1-8 3,-4 3-3,-1 1 28,0 0 14,1 0 6,0-1-1,-1-1 5,0 3 0,3 2-3,-2-2-2,4 2-8,4 0-2,-1 5 0,-3-3-2,6 2 0,-4 4-1,2 0-9,-2 3-2,2 3 0,-3 0-4,-1 1 3,1 2-5,-2 4 0,0 0 1,-3 2 4,-1-2-3,-2 5-3,1-3 4,-2 0-3,-3 0 2,1 3-1,-2-4 1,-2 2-5,1-3 0,-2-1-5,0-1 3,-1 0 1,3-1 4,-3 0-4,2-5-2,1 2 1,1-4 6,-4 7 2,4-7-4,-7 0 0,7 0 3,0 0 2,0 0 13,-7-11-3,3 9-5,4 2 5,5-14 4,-3 5 2,1 0 1,-1-4-4,5-3-3,2 4 2,-3-2-5,3 1-4,0 3 3,0-3-3,-1 6 2,1-5-9,4 5 6,-5-2-4,3 6-2,1 0 3,1-1-1,-1 7-4,3-2 0,0 0 0,-1 8-1,4-4 1,-1 2-3,-5 3 1,0-2 0,1 4 5,-2 0-8,-3 1 3,7 1 1,-7 0-2,-1 0 0,0 3 1,1-3-1,1 6 0,-4-4-16,-4-4-21,4 1-24,-4-3-23,-1 1-39,1-4-51,2 1-50,-7 1-68,4-5-79,-1-1-348,-2 2-779,3-5 345</inkml:trace>
        </inkml:traceGroup>
        <inkml:traceGroup>
          <inkml:annotationXML>
            <emma:emma xmlns:emma="http://www.w3.org/2003/04/emma" version="1.0">
              <emma:interpretation id="{28B4EC1B-7B33-459A-9128-EC4F2CB5D792}" emma:medium="tactile" emma:mode="ink">
                <msink:context xmlns:msink="http://schemas.microsoft.com/ink/2010/main" type="inkWord" rotatedBoundingBox="23910,9923 25541,9971 25508,11096 23877,11049"/>
              </emma:interpretation>
              <emma:one-of disjunction-type="recognition" id="oneOf22">
                <emma:interpretation id="interp110" emma:lang="en-US" emma:confidence="0">
                  <emma:literal>fon)</emma:literal>
                </emma:interpretation>
                <emma:interpretation id="interp111" emma:lang="en-US" emma:confidence="0">
                  <emma:literal>fen,</emma:literal>
                </emma:interpretation>
                <emma:interpretation id="interp112" emma:lang="en-US" emma:confidence="0">
                  <emma:literal>fix]</emma:literal>
                </emma:interpretation>
                <emma:interpretation id="interp113" emma:lang="en-US" emma:confidence="0">
                  <emma:literal>fan)</emma:literal>
                </emma:interpretation>
                <emma:interpretation id="interp114" emma:lang="en-US" emma:confidence="0">
                  <emma:literal>fen)</emma:literal>
                </emma:interpretation>
              </emma:one-of>
            </emma:emma>
          </inkml:annotationXML>
          <inkml:trace contextRef="#ctx0" brushRef="#br0" timeOffset="96589.9691">17744 7803 223,'-1'-5'317,"0"-2"-20,1 7-25,-4-4-24,4 4-17,-2-6-17,2 6-3,0 0-31,0-7-13,0 7-7,0 0-6,8-3 10,3 3-19,2 3-5,6-2-13,4 3-15,8-2 3,-2 2-26,8-2-9,-2-2-7,3 4-6,-3-1-5,5 1-6,-4-3-28,7-1-47,-6 1-48,0-1-66,-8 0-71,9-3-76,-13-1-259,0-1-583,-1 1 259</inkml:trace>
          <inkml:trace contextRef="#ctx0" brushRef="#br0" timeOffset="96381.3179">18193 7279 47,'-6'-6'330,"2"2"-14,4 4-13,-8-6-16,2 5-11,6 1-13,-7-6-13,3 3-5,4 3-16,-11-3-9,11 3-14,-7-1-17,7 1-19,0 0-13,-17 1-10,11 2-3,-1 2-8,-1 0-20,-3 4-5,0 2-11,3 0-9,-9 8-10,5-1-6,-1 5-4,2-1-1,-1 11-15,2-9 2,1 11-10,3 4-5,1 1 1,3 1-1,2 3-2,-2-3-4,4 2-8,3 2 0,-3-3-8,4 4 2,-1-5 1,2 4-6,-1-3-1,1 0-4,-1-1 2,0-3-1,-1-1-1,2-2 1,-1-8-3,-1-3 1,1 2-2,-1-4-1,-3-2 1,-1-1 2,-1-8-2,0 3-18,0 0-24,4-6-30,-4-3-33,-4 2-42,1-5-56,-2 2-59,5-4-57,0 0-56,-29-13-271,22 2-688,-5-1 305</inkml:trace>
          <inkml:trace contextRef="#ctx0" brushRef="#br0" timeOffset="97285.5957">18527 7683 312,'-13'-12'344,"4"6"-18,1 2-18,1-5-13,-2 6-30,0-1-27,-1 4-11,1 0-20,0 3-21,-3 1-5,0 5-15,1 1-11,0 2-12,-5 2-13,1 2-8,3 4-13,0 1-11,1-1-4,4 5-13,1-2-11,5 4-4,1 11-18,1-15 9,9 9-3,-2-7-9,10 7 1,0-3-24,7-5-44,3-2-65,-7-6-69,12 2-87,4-11-100,0 5-248,2-7-640,-2-6 283</inkml:trace>
          <inkml:trace contextRef="#ctx0" brushRef="#br0" timeOffset="97046.2702">18576 7743 83,'0'0'356,"0"0"-10,0 0-11,0 0-22,0 0-9,0 0-6,-8-11-26,8 11 8,-5-6-13,5 6-13,0 0-15,-3-3-17,3 3-14,0 0-15,0 0-15,0 0-18,0 0-11,0 0-16,0 0-12,0 0-16,9-7-14,4 7-3,-6 0-13,-7 0-8,23 4-10,-11 0-5,1 4-4,2-2-7,-1 3-3,0 2-3,-2 0-9,4 5-4,-3-1 3,1 4-5,-3-2-3,0 2 4,-5-3-3,0 0-4,-1 2 0,1-7 0,-5 4-7,2-8 1,0 3-5,-2 0-5,-1-3 1,0-1-1,0 0-2,2-2-2,-2 1 6,0-5 1,2 6 3,-2-6 3,2 5 4,-2-5 5,0 0 1,0 0-10,0 0 1,0-16-2,1 9 3,3-3-4,2 0-2,-2-6 2,4 3-2,2-1 2,-5 3-4,5-2-1,-2 0 2,-1 3-4,0 1-1,-2 3 4,2-1-6,-1 3-2,2 2 1,0 2 7,-8 0-7,14 3 1,-4 3 0,-4 3 0,3 1-3,-4 0-25,2 5-4,-3 1-20,-2-4-11,2 6-20,-4-5-35,0 4-30,-4 1-37,-2 2-58,-6-3-54,5-2-65,-6-3-299,1-2-722,1-3 319</inkml:trace>
          <inkml:trace contextRef="#ctx0" brushRef="#br0" timeOffset="97504.7497">19242 7806 244,'5'-12'446,"0"3"-14,0 3-18,-2-2-30,1 4-20,1-2-43,-2 6-30,-3 0-35,4-7-26,-1 2-28,-3 5-25,0 0-12,17 14-16,-11-6-19,4 6-7,-3 0-15,1 6-9,3 3-11,-5 1-10,2 10-4,-4-6-6,-1 2-8,0 3-9,-6-5-1,-3 4-3,2-9-9,-5 11 0,2-10 1,-10 4-16,5-4-32,-3-3-22,-3-2-50,-6 0-54,5-3-69,-17 5-82,3-9-97,6-2-294,-16-3-734,-1-2 326</inkml:trace>
        </inkml:traceGroup>
      </inkml:traceGroup>
    </inkml:traceGroup>
    <inkml:traceGroup>
      <inkml:annotationXML>
        <emma:emma xmlns:emma="http://www.w3.org/2003/04/emma" version="1.0">
          <emma:interpretation id="{2CAAEF7A-F6F3-4427-BD85-8DB3771DE4A0}" emma:medium="tactile" emma:mode="ink">
            <msink:context xmlns:msink="http://schemas.microsoft.com/ink/2010/main" type="paragraph" rotatedBoundingBox="7918,11434 27549,12082 27498,13633 7867,129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C487B9-6291-4B4C-8CFB-A25C280888E1}" emma:medium="tactile" emma:mode="ink">
              <msink:context xmlns:msink="http://schemas.microsoft.com/ink/2010/main" type="line" rotatedBoundingBox="7918,11434 27549,12082 27498,13633 7867,12986"/>
            </emma:interpretation>
          </emma:emma>
        </inkml:annotationXML>
        <inkml:traceGroup>
          <inkml:annotationXML>
            <emma:emma xmlns:emma="http://www.w3.org/2003/04/emma" version="1.0">
              <emma:interpretation id="{CF52D76F-3763-4716-92A1-AC25D50F9EA9}" emma:medium="tactile" emma:mode="ink">
                <msink:context xmlns:msink="http://schemas.microsoft.com/ink/2010/main" type="inkWord" rotatedBoundingBox="7912,11623 9713,11682 9692,12308 7891,12248"/>
              </emma:interpretation>
              <emma:one-of disjunction-type="recognition" id="oneOf23">
                <emma:interpretation id="interp115" emma:lang="en-US" emma:confidence="0">
                  <emma:literal>Lyn</emma:literal>
                </emma:interpretation>
                <emma:interpretation id="interp116" emma:lang="en-US" emma:confidence="0">
                  <emma:literal>as n</emma:literal>
                </emma:interpretation>
                <emma:interpretation id="interp117" emma:lang="en-US" emma:confidence="0">
                  <emma:literal>by n</emma:literal>
                </emma:interpretation>
                <emma:interpretation id="interp118" emma:lang="en-US" emma:confidence="0">
                  <emma:literal>cyn</emma:literal>
                </emma:interpretation>
                <emma:interpretation id="interp119" emma:lang="en-US" emma:confidence="0">
                  <emma:literal>us n</emma:literal>
                </emma:interpretation>
              </emma:one-of>
            </emma:emma>
          </inkml:annotationXML>
          <inkml:trace contextRef="#ctx0" brushRef="#br0" timeOffset="103017.0519">2972 9182 96,'0'0'301,"-7"3"-23,7-3-19,0 0-20,0 0-21,0 0-17,0 0-22,0 0-10,0 0-11,0 0-19,-2 5-9,2-5-4,0 0-4,0 0-1,0 0 0,0 0 3,0 0 3,0 0-3,0 0 5,0 0 9,0 0 3,0 0 5,0 0-5,0 0-1,0 0-15,0 0-14,0 0-12,2-18-13,-2 18-3,-2-7-14,4 0-3,0 4-12,1-4-2,-1 1-11,1-1 0,4 3-9,-2-3-6,0 5 0,3-2-7,-4 2 1,10-1 3,-6 6-9,3-1-8,-3 2 3,5 3-2,-1 5 3,-1 2-3,3 0 2,-2 4-7,3 1 4,-8 4-6,1-1 1,2 0-8,-5 0 11,4-2-2,-5-5-4,-4 1 0,1 0 7,2-1-8,-3-1-1,0-2 2,-4 0-3,5-1 3,-2-5 1,-3 3-5,2-6 6,2 3 12,-4-2-13,3 2 7,1-6 11,0 0 4,0 0-3,0 0-2,0 0-1,0 0-4,1-19 0,3 6 2,2-1-5,-2 0 2,0-9-3,10 1 1,-6 1-6,-1-3 1,5 1 0,-2 1 0,1 1-1,-1 0-3,-1 4-1,8 1 0,-4 4-1,0 1-3,-1-1 2,1 4 1,2 2-1,-3 3-2,-1 0-5,-1 3 7,6 7-3,-2-1 1,-2 7-5,-1-2 0,2 7 11,-2 1-3,-2 1-2,0 6 1,-5-2 3,-4 2-1,2-3-1,1 3 1,-6 0 0,1-3-11,2 12-14,-3-15-13,3-5-10,3 1-18,-3-3-11,0 1-15,0-5-26,5-2-29,-2-1-32,2-1-35,-5-5-38,20 1-45,-13-4-298,8-4-647,-2 1 286</inkml:trace>
          <inkml:trace contextRef="#ctx0" brushRef="#br0" timeOffset="102345.1638">1865 8949 66,'0'0'265,"0"0"-10,-2-3-11,2 3-10,0 0-9,-5-5-8,5 5-9,0 0-12,0 0-12,0 0-6,0 0-21,0 0-2,0 0-11,0 0-6,0 0-20,0 0-11,0 0-5,-19 12-6,14-5-15,-4 5-3,0 0-12,-2 4 1,1 3-11,-2 1 1,2-3-15,-1 1 1,4 4-7,5-6-1,-4 1-3,6-1-3,-1 0-5,1 1-3,0-3 1,0 0-4,1 2-1,5-6-1,-4 2-2,1-2-1,4-3 0,-2-1-4,0 1 7,3-1-5,-1-2-1,4-1 3,1-3-5,-2 0-1,5-3 1,-1 2-4,-1-5 2,0 0 0,2-1 0,-3-2 0,1-1 1,-4-2-1,2 2-7,-1-4 5,-2 4-1,-1-4 2,3 0 1,-8 1 11,4-1 5,-2 5-2,-3-2 27,3 4 2,-4-2 2,2 3-11,-2 1 5,1 1 2,3-1-10,-4 5-2,0-8-6,0 8-5,0 0-3,0-6-7,0 6-1,0 0-2,0 0 2,0 0-7,-4 23 1,3-13-10,1 1 13,0 2 1,0 0-9,0 1 3,1 0-4,3-1 1,-4 1-4,2-3 6,2 2 2,0-3-8,0 1 6,6-1-6,-6 0 3,-1-4 4,3 1 2,3-4-3,0 4-9,-2-7 11,4 2-3,7-2 2,-6 0-4,5-2 10,-1-5-10,1 1 6,-3-1-1,2-1 2,-1-3 1,-2-1-3,3-4-5,-2 0 16,-3 1-11,1-3 1,-5 2-2,3-1-2,-9 1 1,5 0-1,-6 0 21,1 3 28,5 1 12,-12-1-5,6 4 3,0 3 11,4-2 7,-8 5 2,3-4-5,1 3 2,0 4-9,0 0-8,0-10-5,0 10-9,0 0 1,0 0-8,0 0-3,0 0-8,-7 18-2,7-8-2,-6 6-4,2 0 0,1-1-6,1 7 0,0 0-3,1 5-2,2 0-2,1 4 0,0-4-1,0 1 0,3-3-2,4 8-2,-4-9 3,-1 1-3,4 1 0,-2-5 3,-1 2-4,1 0 0,-5-10 1,3 3 3,-8 0-5,8-7 3,-4 5 2,5-5-1,-10-2-1,10 2 3,-3-4 0,-2 1 4,0-6-1,0 8 4,0-2-2,0-6 2,-11 0-4,11 0-21,0 0-14,-22-8-39,7 2-48,3-2-36,-5-2-51,2 1-51,-3-4-60,2 0-67,3-7-88,0 6-264,3-1-788,5-1 349</inkml:trace>
        </inkml:traceGroup>
        <inkml:traceGroup>
          <inkml:annotationXML>
            <emma:emma xmlns:emma="http://www.w3.org/2003/04/emma" version="1.0">
              <emma:interpretation id="{A0442821-285D-4259-8249-ED06A8121C01}" emma:medium="tactile" emma:mode="ink">
                <msink:context xmlns:msink="http://schemas.microsoft.com/ink/2010/main" type="inkWord" rotatedBoundingBox="10400,11683 11506,11720 11460,13104 10355,13068"/>
              </emma:interpretation>
              <emma:one-of disjunction-type="recognition" id="oneOf24">
                <emma:interpretation id="interp120" emma:lang="en-US" emma:confidence="0">
                  <emma:literal>gels</emma:literal>
                </emma:interpretation>
                <emma:interpretation id="interp121" emma:lang="en-US" emma:confidence="0">
                  <emma:literal>goes</emma:literal>
                </emma:interpretation>
                <emma:interpretation id="interp122" emma:lang="en-US" emma:confidence="0">
                  <emma:literal>gifs</emma:literal>
                </emma:interpretation>
                <emma:interpretation id="interp123" emma:lang="en-US" emma:confidence="0">
                  <emma:literal>gals</emma:literal>
                </emma:interpretation>
                <emma:interpretation id="interp124" emma:lang="en-US" emma:confidence="0">
                  <emma:literal>guts</emma:literal>
                </emma:interpretation>
              </emma:one-of>
            </emma:emma>
          </inkml:annotationXML>
          <inkml:trace contextRef="#ctx0" brushRef="#br0" timeOffset="104345.2077">4459 9196 28,'-6'-4'374,"2"1"-12,4 3-24,-9-6-23,3 5-22,6 1-33,-15 0-18,5 0-26,-5 1-28,3 1-19,-1 3-15,-4-1-17,4 1-12,-3 0-13,3 7-8,0-5-13,0 2-11,2-2-6,2 2-8,2-3-7,1 1-12,2-1 4,0 0-12,-2 1 2,5 0-3,-2-1-1,2-3-8,1 2 6,0-5-3,5 8 0,0-5 0,0 0 0,2 0-2,0 1-14,1-4 26,2 0-25,-2 0 5,2 2-9,-2-2-5,1 0 5,-9 0-6,13 0-3,-13 0-3,14 1 7,-9 2-5,1-3-2,-1 4 6,-1 2-2,2-2-5,-4 2 1,5 0-2,-7 4 1,6 3-3,-2 1 3,-4 2-3,5 8 6,-2-1-2,1 5-3,2 8 3,-3 3 1,-3-1-5,4 2 9,0 1 0,-4 3-4,1-1 7,-1 2-7,3 0 7,-6 0-10,3-3 6,0-1 0,0 5 4,0-5 0,-1-5 4,-3 2-7,4-3-4,0-2-1,-2-8 9,0-2-6,-4-1-4,3-1 5,-1-3-3,4-2 4,-3-4-6,-2-1 3,4-3 0,-2 1 12,3-4 28,-6-1 13,4-1-4,-5-2 10,7-1-9,-14-4-7,7 0 1,0-2-7,-1-4-4,-2-2 4,-1-3-8,3-5-6,-6-2-2,6-2-2,-4-11-2,5 2-3,0-3-8,3-5-4,1 0 1,3-1-1,1-1-6,6 2 6,-3 0-4,5-1-4,-1 7-7,7-4 1,3 3-9,-4 1 7,4 4-5,2 0-2,4-4-3,-2 9 4,2 0 3,-10 4-1,9-5-1,4 3 8,-5 4 3,-3 3-3,1-1 6,0 2-3,0 0-2,-2 1 5,-1 1 4,-5 4-4,2-3 13,-2 0-1,1 4 3,-6 0 7,1 0 11,-1 3 3,-2 0 13,1 0 7,-1 3 2,-1-1 0,-1-1-2,-3 5 4,6-4-7,-6 4-2,5-3 1,-5 3-2,0 0 0,0 0-4,3-6 1,-3 6-5,0 0-3,0 0 0,0 0-1,0 0-1,0 0-2,0 0-5,0 0 7,0 0-9,0 0-2,0 0 0,0 13-3,-3-7-2,2 0-4,-8 4-3,8 0 1,-2 0-1,1 2-1,-4 1-1,5 3-1,-2-2 0,0-2-3,3 5 2,3-2-6,0-2 5,2-1-3,2 3 0,0-4 1,-2-1 1,8 0-2,-1-4-1,3-1 1,0 0-3,-1-1-5,3-2-6,-4-2-9,5 0-11,-1-2-8,-1-2-15,-2-2-6,1-1-2,0-2-2,0-2 8,-2 2 7,-1-5 2,1-4 5,-1 1 4,-2-5 8,-2 4-1,0-6 3,-4-1-1,2-1 9,-2 0 0,-1 0-2,1-1 7,-4 3 7,1 3 17,-1 3 25,-1 3 14,1 1 8,-4 2 12,4-1 9,-2 4 6,2-1 4,-1 3 8,1-3 14,-2 4 3,0 0-1,0 0-1,-2 0-9,3 1-3,-2-1-3,3 0-6,-4 0-3,4 6-5,-4-8 4,2 2-25,2 6-7,0 0-5,-2-6-9,2 6-7,0 0-3,0 0-8,0 0-11,0 0-3,0 0 6,-10 16 3,6-10-7,3 4 1,-2 2-4,-1 1 2,0 1-1,-1 2 1,0 0-3,2 5-4,-1-1 1,1 2 0,-2-1 0,5 2-6,-3 4 4,2-3 1,2 2-4,2 2 4,0-4-1,5 11 1,-1-4 10,-5-5-9,7 9-5,-5-2 9,5-11-5,0 2-2,-5-8-16,4 7-33,-4-3-37,2-4-50,-2-3-37,-1 1-34,1-2-38,1-2-17,-3-4-28,-2 0-32,0-1-43,0-5-49,0 0-40,0 0-318,0 0-835,0 0 369</inkml:trace>
          <inkml:trace contextRef="#ctx0" brushRef="#br0" timeOffset="104735.8373">5098 9390 53,'3'-7'251,"0"1"-15,1-1-15,0 3-14,2-1-11,0 1-10,4-2-8,-3 1-14,3 3-18,2-4-17,-2 2-10,2 0-6,4 2-19,-3-4-7,1 2-7,-1 1-9,2-1-7,-2 3-7,-4-3 0,2 4 3,-1-3 23,-2 3-1,-1-3 17,-7 3 13,13-1 14,-8-2 15,-5 3 30,7-1 1,-7 1 15,0 0 1,0 0-3,0 0 0,0 0-8,0 0-6,0 0 1,-19 11-4,8-6-1,1 2-9,2 0-12,-2 0-7,1 3-14,0-4-6,0 6-16,0-3-8,3-1-10,-3 6-9,7-2-7,0 3-5,4-1-7,0 2-11,1 0-4,3-2-2,0 7-2,3-5-6,-2 3-4,1-7-3,0 9-17,-4-6-16,0 1-15,5-5-13,-7 5-9,1-9 0,0 5-6,-3-3-2,-3 1-3,0-4-11,1 1-11,-8 0-9,4-4-12,-3-1-26,-4 2-32,-2-4-29,0 0-59,-5-4-68,7-4-96,-9-2-386,0 0-860,3-2 380</inkml:trace>
        </inkml:traceGroup>
        <inkml:traceGroup>
          <inkml:annotationXML>
            <emma:emma xmlns:emma="http://www.w3.org/2003/04/emma" version="1.0">
              <emma:interpretation id="{4E89A0F6-9464-4D4F-899E-05EC738B62AD}" emma:medium="tactile" emma:mode="ink">
                <msink:context xmlns:msink="http://schemas.microsoft.com/ink/2010/main" type="inkWord" rotatedBoundingBox="11984,11671 13922,11734 13876,13099 11939,13035"/>
              </emma:interpretation>
              <emma:one-of disjunction-type="recognition" id="oneOf25">
                <emma:interpretation id="interp125" emma:lang="en-US" emma:confidence="1">
                  <emma:literal>large</emma:literal>
                </emma:interpretation>
                <emma:interpretation id="interp126" emma:lang="en-US" emma:confidence="0">
                  <emma:literal>rage</emma:literal>
                </emma:interpretation>
                <emma:interpretation id="interp127" emma:lang="en-US" emma:confidence="0">
                  <emma:literal>cage</emma:literal>
                </emma:interpretation>
                <emma:interpretation id="interp128" emma:lang="en-US" emma:confidence="0">
                  <emma:literal>wage</emma:literal>
                </emma:interpretation>
                <emma:interpretation id="interp129" emma:lang="en-US" emma:confidence="0">
                  <emma:literal>range</emma:literal>
                </emma:interpretation>
              </emma:one-of>
            </emma:emma>
          </inkml:annotationXML>
          <inkml:trace contextRef="#ctx0" brushRef="#br0" timeOffset="105282.7219">5805 9611 203,'3'10'319,"0"-6"-10,-3-4-7,5 2-11,-3 3-6,-2-5 2,0 0 3,2 5 5,-2-5-1,0 0-5,0 0 1,0 0-19,0 0-21,21-8-19,-18 4-20,4 0-18,1-8-20,-1 5-15,0-6-17,1 1-12,-3 1-8,5-5-18,-3 3-28,-2-6-9,-1 0-5,-1-3-6,3-1 0,-1-3-13,-1 1-4,-2-2-1,-1-9-5,2 1-7,-2 0 0,-2-2-1,1 2-3,0 6 0,-3-5 2,2 9 9,-1 2 6,0 3 5,-1 4 6,-1 4 9,4-1-1,-2 4-3,2 2-1,0 1-9,-4 0-6,4 2-5,0 4-10,0-6-1,0 6-5,0 0 0,-4 17-4,-4-3-2,6 6-2,-3 6 1,-1-1-2,5 8 1,-4 2-2,3-1-1,-2 2-1,4 0 2,-1-4-3,1 4 1,1-2 3,2-7-8,-2 1-38,1 5-28,0-9-27,1 0-28,4 8-17,-3-10-4,3-8-22,0 4-8,2-8-13,4 0-20,-1-3-22,3-1-24,5-6-19,6 0-19,1-6-10,9 0-16,-7 1-10,5-8-10,2 2-179,0-5-556,-5 0 247</inkml:trace>
          <inkml:trace contextRef="#ctx0" brushRef="#br0" timeOffset="106287.1196">6383 9458 748,'18'-16'64,"-6"-1"45,0-5 26,-3 9 31,-8-1 19,3 0 16,-4 2 5,0 1 5,-4-3 5,0 4 0,1 1 3,-2 3-5,0 0 1,-6 1-9,5 3-3,-7-6-10,1 8-9,1 0-8,-2-2-20,1 8-15,-4-2-17,2 4-11,-3 0-7,4 0-18,-1 3-3,1-1-8,1 3-12,2-1 1,2 2-11,0 1-6,7-1-4,-2 0-3,-1 0-6,5 2-4,-1-6 1,4 3-7,-1 1-1,5-3-11,-1-2-12,0-1-11,0-1-3,0-1-5,2-3-10,4 3-5,-4-6-1,6 0-4,-1-3 2,0-2 7,1 3-3,0-4 1,-2-3 1,2 2 6,-3-3 0,-2-2 4,3 2 2,0-3 1,-4 7 10,-2-8 2,2 5 27,-5-1 3,4 4 13,-3 0 12,-2 6 8,-1-6 2,2 2-4,-4 4 2,4-4-13,-4 4-6,0 0-3,0 0-7,0 0-1,0 0-2,0 0-3,-8 14-3,3-7 0,3 3-6,-1-3-3,0-2 5,2 7-6,-3-2 1,0 3-5,4-3 2,0 0 2,0-2-2,0 6-4,0-6 1,4 0-4,0 1 5,1 0-4,2-2-9,-1 0-11,2 2-2,4-5-14,-1 0 0,0-1-4,2 2-2,0-7 1,3-1 5,-7 2 0,6-5 4,-1 2 3,-3-2 7,3-2 1,-3 2 4,0-3-4,-3-3 3,3 4 8,-4-3 3,4-2 5,-1 2 11,-2 0 5,-1-2 10,1-1 0,-1 2 3,0 2-2,1 2 5,-4 1 0,4 0-1,-2 0-3,2 0-2,-2 4-7,-4 0 4,8 0-8,-2 3-5,-8 0-1,13 0 1,-6 3-6,-3 2 5,1 3-3,-1 2 1,-2 2-1,0 1-2,-2 3 2,3-6-4,-6 9 0,6-3 1,-1 0 0,-4 0-1,5 6 6,0-5-4,-3-3 0,2 1-1,0 0-6,2 0-22,1-5-21,2 3-14,-3-6-11,5-3-14,-2 2-3,2-1-21,4-3-10,-4 1-15,6-3-4,0-3 7,3 3 0,-3-6 9,3-1 9,-3 1 18,5-7-2,-4 0 12,1-6 17,-5 5 6,0-6 12,-2-1 10,1 1 9,-1-2 12,-6-1 19,0-5 13,0 2 24,-3 3 21,1 1 34,-2 0 12,-2 7 16,1-1 22,-2 4 9,1 0 5,-1 2-4,1 3-11,-4-2-16,1 6-11,-1 0-12,-3 3-10,9 0-7,-23 5-10,11 3-6,-2-2-11,-1 2 0,5 2-8,-5 1-7,3 1-4,1 2-3,1-1-7,3-1-3,2 5 0,2-4-6,0 2 1,3-2-2,3 4-4,2-5 1,2 0-5,1 2-4,-1-1-4,4-3-5,-4 3-10,3-3 0,2 4-1,-4 0 0,2-6 4,1 4-3,1 6 3,1-7 2,-4 5-2,1-4 2,1 7 1,0-5 4,-4 2-4,0-2-1,2 3 5,0 3-4,-2-1 0,4 3 5,-5-2 1,1 1 3,0 3 3,1 2 5,-1-1 5,-1 2 3,1 7-1,0 1-1,-5 2-1,4 1-4,-6-1 2,3-3-1,-3-2-1,-3 3-3,-3-3 1,6-8 3,-4 3-19,0-4-25,0-2-32,0-5-24,0-1-21,0-1-22,2-7-27,1 1-15,-1-2-40,2-6-33,0 0-37,0 0-33,0 0-30,0 0-15,9-22-285,-5 6-697,0 0 309</inkml:trace>
          <inkml:trace contextRef="#ctx0" brushRef="#br0" timeOffset="106687.1649">7358 9788 246,'2'-16'294,"1"0"7,-1 3-17,2 1-11,-3 1-19,2-1-9,-2 2-9,1-2-21,2 2-7,-3 3 5,0-3-34,5 1-18,-5 1-15,5-2-20,2 3-7,-4 1-9,4-2-18,-3 2-7,3 3-11,-1-6-16,0 4-16,-2-1-14,3-2-7,3 1-11,-2-3 4,2-1-2,0-1-9,0 0 2,-2-1 1,-1-1 3,1 2-1,-1-4-1,0 3-2,-1 0 6,-1-1 14,-2 1 4,1 2 12,-2 1 17,2 0 12,-5 3 18,3 0 11,-1 0 11,-2 2-5,0-1 5,0 1-8,0 5 4,2-6-4,-2 6-7,0 0-1,-9-1-15,9 1-2,0 0-8,-15 5-7,4-1 2,4 0-5,-4 6 0,-2-1 3,1 3 0,2-2-2,1 4-5,2 1-7,-4 0-2,4-1-5,-1 1 0,4 0-9,-2-3-3,3 4-2,3-3-4,4 2 2,1-2-5,1 3 0,3-2-1,7 4-3,-3-7-3,2 1-10,3-1-26,2 4-28,-3-9-31,-1 0-31,-2 1-33,7-4-34,-5-2-54,2-2-51,0-2-61,5-4-58,-6-2-360,3-7-827,-6 7 366</inkml:trace>
        </inkml:traceGroup>
        <inkml:traceGroup>
          <inkml:annotationXML>
            <emma:emma xmlns:emma="http://www.w3.org/2003/04/emma" version="1.0">
              <emma:interpretation id="{D95BC994-33A0-4587-B2F4-57DC43FCC94B}" emma:medium="tactile" emma:mode="ink">
                <msink:context xmlns:msink="http://schemas.microsoft.com/ink/2010/main" type="inkWord" rotatedBoundingBox="14649,11861 16875,11935 16856,12504 14630,12431"/>
              </emma:interpretation>
              <emma:one-of disjunction-type="recognition" id="oneOf26">
                <emma:interpretation id="interp130" emma:lang="en-US" emma:confidence="1">
                  <emma:literal>where</emma:literal>
                </emma:interpretation>
                <emma:interpretation id="interp131" emma:lang="en-US" emma:confidence="0">
                  <emma:literal>Where</emma:literal>
                </emma:interpretation>
                <emma:interpretation id="interp132" emma:lang="en-US" emma:confidence="0">
                  <emma:literal>whine</emma:literal>
                </emma:interpretation>
                <emma:interpretation id="interp133" emma:lang="en-US" emma:confidence="0">
                  <emma:literal>whirs</emma:literal>
                </emma:interpretation>
                <emma:interpretation id="interp134" emma:lang="en-US" emma:confidence="0">
                  <emma:literal>while</emma:literal>
                </emma:interpretation>
              </emma:one-of>
            </emma:emma>
          </inkml:annotationXML>
          <inkml:trace contextRef="#ctx0" brushRef="#br0" timeOffset="111785.6138">8484 9370 211,'4'-4'318,"-4"4"-10,1-12-14,2 9-7,-3 3 2,4-5-14,-4 5-12,0 0 3,0 0-21,13 2-32,-13-2-23,0 0-18,9 3-21,-5 1-21,-1 2-6,-1 0-11,-2 4-4,5 3-18,-2 0-15,1 9-6,-1-5-5,-1 6-12,1-1-4,0-3-5,1 3 6,-3 0-7,5 1-6,1-1 1,-2-2-11,4 6 4,-1-13-9,-4 3-2,8 2 1,-1-6 0,-1 2-2,2-4-1,1-1 1,-1-3-1,1-1-5,2-1 4,0 1-5,3-5-7,-3-3-2,0 1-4,1 1-10,1-5 1,-3-1-5,6 0-5,-6-3 13,0 1-4,-3-1 1,5-6 3,-3 3 1,-5 0 3,0 4 0,2-4-6,-5 6 9,1 1 0,-5-2 1,5 2 6,-4 1-3,1-2-13,-1 3 13,-2 4 3,0 0-10,0 0 8,-6-7-11,6 7 7,0 0-5,0 0 6,-18 14-7,13-8 7,-2 1-3,4 3 0,-1-4-6,0 2 9,2 4-6,0-6 4,-1 4 0,3 3-1,3-3 2,-1-2-5,3 1 10,0-2-6,5 3 9,2-3-6,3 0-12,-1 0 10,4-3 1,0 4 4,5-6 0,2-1-1,-3 2 3,3-6-4,2 1-6,-6 1 6,3-2 2,1-2 2,-8 3-6,-1-4 0,-2 0 2,-2 2-3,-3 0 4,0-1 6,-3 1-13,-1-2 7,-1 1 7,-1 0-10,0 1-2,-3-2 5,-6 0 2,2 0 2,-4-1 1,0 2-4,4-3 3,-9 2-1,-2 0 9,4 3-5,-1-7 4,1 4 1,-2 0-1,6-4-1,1 5 0,-1-4 0,3 2-5,-2-5-2,10 2 6,-1-4-3,7 0-6,-2-1 2,10-2 2,-2 0-7,5-1-1,4-5 0,-5 6-8,10-4 17,-8 2-10,-1 5 3,0-1-3,-2 1 6,-7 4-7,1-4 7,-4 2-6,0 1-2,0 3 7,-5-1 13,2-1 1,-2 3-2,-3-3 7,-1 1 2,0 3 17,-2-4 13,-3 4 17,0 0 0,-2 2-2,-4-2-5,3 2-7,-3 4-4,-2 0-7,-3 4-3,4 2-6,-2 1-5,1 2 0,2 2-6,2 0-6,-6 8 1,2 1-4,2-2-3,4 3-1,5-1 2,-4 4-5,9-3-4,-3 4 4,5-3-1,2 5-3,-1-5-1,3 2 0,5 7 1,-4-6-3,-2-5 3,0 2-1,-2-6-2,5 6-1,-2-5 1,0-1 1,-1-3-3,-3-3 4,2 2-2,-1-6 2,-2 1-5,0 2 2,-1-4 0,1 0 1,-1-3 0,-3-2 6,7 5-5,-7-5 0,0 0-5,15-6 3,-8-1 0,-1 1 0,3-1 1,0-7 0,2 2-3,-2-1 1,3 0 0,-1 0 0,0-2-1,-1 4 1,2-3-3,-4 6 0,2-4-1,-3 8-1,-2 1-5,3-4 6,-3 0-2,0 3-2,-2 2-4,-3 2 2,0 0 2,0 0-2,15 7 2,-14-3 1,5 5-1,-3-3 4,-1 1-1,4 3 0,-2 0 2,1 5-2,4-1 1,-2-2-1,2-2-3,0 3 7,-1-3-3,3-1 3,0 0-2,0 1 4,3-3-7,-6-3-6,3 1-6,1-2-4,1 0-4,2-3 4,-3-4-6,0 2-1,2-4 4,-1 0-1,-2-2 8,-2-1-4,4-5 5,-2 2 0,-2 0 0,-1-1 3,-1 0 0,0 0 1,1-5 1,-3 4 3,0 1 0,-1-1 1,-2-1 1,0 6 2,-2-3 4,0 4 7,3 2 5,-2 0 1,-1-1 0,0 3-4,0-1-2,0 5 0,0-5-3,0 5 0,0 0-7,0 0 5,0 0-2,-6 12 2,4-4 1,-2-1-3,4 1 3,0 3-8,4-1 6,-4 5 2,2-2-2,0 0-2,2 0 2,2 0-7,-1-3 8,2 2 0,-1-2 4,-1-3-5,4 0-2,0-1 2,-2-3 3,5 3-1,-2-3-5,2-2 2,-2-1-1,5-1 0,-1-4 1,0 0 0,1-1-1,-1 0-1,2-4 0,-4 0 0,2 2 0,3-3 6,-5-1-3,-2 0-4,2 3 4,0-4-2,-3 6 1,-1-3 15,-1 3 6,0 0-7,0-1 1,-2 3-1,2-1-6,-2 2 1,2 0 0,-3 3-5,-4 1 2,11-4-2,-11 4-1,13 5-3,-6 0 3,0 0 4,-3-1-7,1 3 0,2 1-3,-1 0 4,-4 4-2,5-2 2,1 5 1,-1-1 3,-1-3-7,-2 4 2,4-8 1,-1 8-2,0-8 1,1 6-1,0-4 1,-1-3 7,3-1-7,0-3-1,5 4 0,-2-3 2,4-3 1,1 0-2,-2-2-10,2 1 3,0-5-5,5-1 3,-6 1 1,5-4 1,-6 2-2,-2-2 4,0-1-2,0 1 0,-5-2 2,0 0-1,-1 0 3,0 3 0,-8-6 2,4 2 7,-4 1 12,0 4 4,-5-5 2,2 8 4,-1-2 4,-4 1-1,2 2-1,-1 0-4,2 2-4,-5-1-2,10 3-4,-22 3 6,14 0-9,-3 4-2,3-1-1,-1 3 1,1-1-4,4 4-1,1-5-1,-1 8-1,3-6-4,2 5-39,3 0-39,2-2-46,2 4-62,4 1-53,-1-5-62,2 6-76,0-4-93,-1-2-330,1-1-864,8-1 383</inkml:trace>
        </inkml:traceGroup>
        <inkml:traceGroup>
          <inkml:annotationXML>
            <emma:emma xmlns:emma="http://www.w3.org/2003/04/emma" version="1.0">
              <emma:interpretation id="{CF7CAB51-A11F-47C5-AE0F-BEE33C348E7A}" emma:medium="tactile" emma:mode="ink">
                <msink:context xmlns:msink="http://schemas.microsoft.com/ink/2010/main" type="inkWord" rotatedBoundingBox="17510,11893 19013,11942 18989,12666 17486,12616"/>
              </emma:interpretation>
              <emma:one-of disjunction-type="recognition" id="oneOf27">
                <emma:interpretation id="interp135" emma:lang="en-US" emma:confidence="0">
                  <emma:literal>win</emma:literal>
                </emma:interpretation>
                <emma:interpretation id="interp136" emma:lang="en-US" emma:confidence="0">
                  <emma:literal>nig</emma:literal>
                </emma:interpretation>
                <emma:interpretation id="interp137" emma:lang="en-US" emma:confidence="0">
                  <emma:literal>mid</emma:literal>
                </emma:interpretation>
                <emma:interpretation id="interp138" emma:lang="en-US" emma:confidence="0">
                  <emma:literal>min</emma:literal>
                </emma:interpretation>
                <emma:interpretation id="interp139" emma:lang="en-US" emma:confidence="0">
                  <emma:literal>mi.</emma:literal>
                </emma:interpretation>
              </emma:one-of>
            </emma:emma>
          </inkml:annotationXML>
          <inkml:trace contextRef="#ctx0" brushRef="#br0" timeOffset="113034.7024">11346 9472 190,'-3'-5'297,"3"5"-2,0 0-9,0 0-17,0 0-13,0 0-19,0 0-31,0 0-15,0 0-22,0 0-14,0 0-17,0 0-13,0 0-14,0 0-13,0 0-7,0 0-12,0 0-8,0 0-6,0 0-7,0 0-4,0 0-5,0 0-7,0 0 7,8 15-13,-8-15 2,0 0 7,0 0 14,0 0 4,0 0 3,0 0 13,0 0 10,0 0 2,0 0 13,0 0 9,0 0 3,0 0 4,0 0-2,0 0-12,0 0-3,0 0-16,0 0-8,0-18-11,2 12-7,-2 2-5,4-2-7,-3 2-4,5-3-3,-5 1-5,4 3-7,1 1-6,-1-2-2,2 3-7,-7 1 2,11 0-1,-11 0-5,14 5 4,-10 0-8,3 2-1,0 5 0,3 2 1,-2-1 12,1 5-14,-2-2-2,2 5 1,0 1 0,-1-3 2,-2 1-6,-1-5 5,1 2-2,-3-1-2,1-4 0,-3 1 8,-1-3-7,2 2-4,-2-5 4,2 2 2,0-3 4,2 1-6,-7-3 2,3-4 0,3 10 0,-3-10 2,0 0 0,1 3 0,-1-3-2,0 0 1,0 0-3,2-17 3,-1 8-2,4-4 3,2 0-3,-1-3-5,6-3 4,-4-1 9,5-2-13,-1 5 5,1-5 1,2 0-5,0 1-17,-6 3-1,3 5-1,0 2 2,-4 0 3,3 1-1,-4 4 1,-1 0 4,-2 2-7,1 2 0,-5 2 10,0 0-7,14 18-1,-10-5 2,-1 3 3,1 7 2,1-1 6,-3 4-6,-1 7 3,5 1 2,-2-8-2,-3 7-3,3-8 2,-1 3 6,1-2 0,3-3 2,-1 1 6,0-3-11,1 2 4,-1-8-2,2 0 6,0 0 0,1-1-1,2-3-1,-2-4-3,6 0-19,0-1-12,3-3-22,7-3-41,0-3-43,0-3-37,3-1-38,-1-1-39,7-9-40,-1 0-31,-3-4-47,0-3-221,1-4-638,2-2 282</inkml:trace>
          <inkml:trace contextRef="#ctx0" brushRef="#br0" timeOffset="113384.5065">12460 9461 91,'0'0'252,"0"0"7,0 17 6,0-17 4,2 3 0,-2-3-5,0 0-9,0 0 2,0 0-7,0 0-2,7 5-13,-7-5-13,0 0-17,0 0-14,3 3-21,-3-3-11,0 0 11,0 6 0,5 0 12,-5-2-14,3 7-7,0 0-10,-2 2-15,2 9-10,0-7 0,4 7-9,-2 0-9,-5 0-12,3 1-8,0-1-10,4-1-5,-2 1-8,-5-6-7,7 5-6,-3-1-4,2-2 0,-4 0-7,4-6-6,-2 3-27,1-1-43,-3-3-37,-1 4-47,5-5-29,1-3-61,-3-1-44,3-2-56,-1-4-49,5 0-45,-11 0-307,18-4-770,-4-2 341</inkml:trace>
          <inkml:trace contextRef="#ctx0" brushRef="#br0" timeOffset="113790.7627">12557 9351 224,'-3'-21'273,"3"6"-18,-2 0-18,4 2-18,1-1-20,1 5-20,3 2-20,0 1-14,4 4-8,-4 1-24,7 4-29,-1 5-50,3 0-60,2 8-69,1-3-68,0 3-166,3 2-357,8 6 157</inkml:trace>
          <inkml:trace contextRef="#ctx0" brushRef="#br0" timeOffset="113650.1345">12839 9731 226,'0'-4'276,"0"4"-11,0 0-4,0-12-8,0 8-15,0 4 2,0 0 4,-1-6-19,1 6-6,0 0-5,0 0 1,-6-5-12,6 5-7,0 0-6,0 0-6,0-6-10,0 6-9,0 0-10,-5-5-16,5 2-3,0 3-4,-7-10 9,7 4-9,-6 0 3,2-2 1,2 1-3,-4 1-3,6-2-2,-4 2 4,-4 2 10,6-6 1,-3 6 0,-1 0-10,4 1-1,-1-3-18,1 1-14,2 5-9,-5-4-11,5 4-15,0 0-7,0 0-12,0 0-1,-6 10-1,4-2-7,0 0 0,2 8-11,0-3 3,0 3-5,0 0 2,2 6-6,0-5-26,-2-1-25,6 6-19,-6-3-24,0-1-30,0-2-49,0 2-41,0-7-45,0 0-57,0 0-65,0-2-74,-6-5-58,6-2-293,0-2-852,0 0 377</inkml:trace>
        </inkml:traceGroup>
        <inkml:traceGroup>
          <inkml:annotationXML>
            <emma:emma xmlns:emma="http://www.w3.org/2003/04/emma" version="1.0">
              <emma:interpretation id="{81837C01-6FD2-4966-8B51-6E48B81D3615}" emma:medium="tactile" emma:mode="ink">
                <msink:context xmlns:msink="http://schemas.microsoft.com/ink/2010/main" type="inkWord" rotatedBoundingBox="19533,12094 22667,12198 22644,12867 19511,12764"/>
              </emma:interpretation>
              <emma:one-of disjunction-type="recognition" id="oneOf28">
                <emma:interpretation id="interp140" emma:lang="en-US" emma:confidence="0">
                  <emma:literal>monocot</emma:literal>
                </emma:interpretation>
                <emma:interpretation id="interp141" emma:lang="en-US" emma:confidence="0">
                  <emma:literal>keno-of</emma:literal>
                </emma:interpretation>
                <emma:interpretation id="interp142" emma:lang="en-US" emma:confidence="0">
                  <emma:literal>Keno-of</emma:literal>
                </emma:interpretation>
                <emma:interpretation id="interp143" emma:lang="en-US" emma:confidence="0">
                  <emma:literal>Reno-of</emma:literal>
                </emma:interpretation>
                <emma:interpretation id="interp144" emma:lang="en-US" emma:confidence="0">
                  <emma:literal>nano-of</emma:literal>
                </emma:interpretation>
              </emma:one-of>
            </emma:emma>
          </inkml:annotationXML>
          <inkml:trace contextRef="#ctx0" brushRef="#br0" timeOffset="115671.218">14555 9669 403,'-4'-3'365,"-3"0"-36,7 3-31,-5-4-27,5 4-13,0 0-3,-10-3-2,10 3 4,0 0-1,0 0-7,-8-2-17,8 2-12,0 0-21,0 0-10,0 0-8,-1-4-18,1 4-19,-6-7-13,6-1-6,0 4-19,-3-2-9,3-4-10,-2 3-11,2 1-5,0-5-1,0 3-9,2-2-3,1 1-9,3 1-3,-5-1-4,4 2 7,2 0-20,-1 2-5,-1-1-3,2 5-6,-1-2-3,5 3 0,-11 0 0,13 10-3,0 0-3,-2-1 2,0 6-3,3 3-1,-2 6 3,-2-3-1,-2 1 1,2 1-5,-1 1 2,-2-4 0,-1-3-9,0 2-9,0 1-3,-2-2-11,-1-2-3,0-2 5,-2-2 0,0 1-1,2-3 4,-3-4-1,1 1 2,-1-1 12,2-2-8,-1 2 8,-1-6-2,0 0 3,0 0 0,0 0 0,0 0 3,0 0-3,0 0 4,0-19 2,4 9 0,-2 0-6,0-6 1,0 1 3,2-1 3,3-6-2,0 3 9,-5 1-9,7-2 0,0-2 1,1 3 0,-2-1 6,2 7 0,-1-1-2,2 6 1,-1-4 4,-2 7-1,-1-1-2,0 3 2,3 1-4,-3 2 0,1 5 3,-3 1-2,6 1-4,-4 3 1,0 6 11,-1 0-8,0 1-4,3 2 1,-7 2 3,4-4 3,-2 4-5,-1-4 1,1-3-8,-1 3-14,-1-4-17,1 4-11,3-7-20,-1 5-22,-3-9-27,2 2-20,-2-1-19,4-3-12,-2-1-9,2 3-11,-1-5-11,-5-1-5,12-1 5,-2-3 16,-2 2 2,-1-2 25,3-2 22,-1-6 14,2 4 15,-1-6 8,0 5 31,1-6 36,-2-4 29,4 1 32,-11 3 30,3 0 22,0 2 24,-1-1 21,-2 2 19,-1 2 17,3 3 6,-4 1 6,1 0 4,-1 2-21,0 4-17,0-8-10,0 8-16,-1-5-9,1 5-12,0 0 2,-21 7-6,13 0-6,-1 2-6,-1 1-11,4 1-6,0 1-1,0 0-10,-1 4-3,2 0-5,5-5-4,-6 7-6,6-2-2,0-1-1,0 7-1,3 0-5,0-3 0,2-3-1,2 0-4,3 0 3,-2-4-1,7 5-8,-5-7-7,6 2-14,-2-7-8,-2 3-8,8-1 3,-4-2-1,1-3 3,-2 0 4,0-4 2,0 0-1,0 0 8,-3-5-5,2 2 4,-6-2 9,5-1 20,-8-3-4,-1 1 8,2-3 25,-3 1 32,-3 1-5,-6-5 0,-1 0-5,5 3-7,-7-5-5,0 2-7,-6-6-3,5 5-11,-2 5 4,2 1-9,-2 1-6,1 0-28,1 4-41,-1-3-43,0 8-48,-1-5-53,5 2-69,-4 4-75,5-6-88,6 6-359,-8 0-841,8 0 373</inkml:trace>
          <inkml:trace contextRef="#ctx0" brushRef="#br0" timeOffset="115843.1027">15540 9708 304,'0'0'444,"0"0"-8,-7-14-39,7 14-36,0 0-32,0 0-31,-3-8-40,3 8-21,0 0-24,0 0-38,3-10-70,-3 10-85,0 0-93,0 0-115,0 0-130,7 0-182,-7 0-542,16 0 241</inkml:trace>
          <inkml:trace contextRef="#ctx0" brushRef="#br0" timeOffset="116553.0487">15863 9648 178,'-9'-4'381,"0"3"-19,0-1-26,3-2-22,-1 2-10,0-1-14,7 3-4,-11 0-20,11 0-21,0 0-20,-9-1-20,9 1-21,0 0-16,-10 3-8,10-3-14,-5 9-12,2-4-12,-1 0-11,4 2-6,-2 2-10,-2-2-10,3 3-7,1-1-7,-1 4-12,1-3-3,-5 5-4,10-4-2,-5-1-10,1 2 0,-1 0-9,1-2 1,2-2-1,-2 2 0,5-2 2,-1 2-7,1-3-7,2-1-1,5 4-14,-1-6-15,4-2-16,-2 1-6,3-2-7,-2-1-3,8-4-3,-6 4 3,-2-4 7,-1 1-1,3-6 8,-4 5 4,-2-2 1,1 0 17,-5-1-2,-1 1 8,0 0 16,0-4 8,-6 2 8,5-1 14,-5 3 11,2-2-3,1 1 1,-3-2-1,1 1-4,-2 2-4,1-4-5,1 3-2,0-2-4,3-1-12,-2 4-3,5-1-7,-2 1-10,5-1-11,2-2-5,-4 3-2,3-1-4,2 2-7,1-2-5,1 4 8,-3-2-1,0 3 9,2-8-5,3 6 2,-4-3-1,3 2 3,1-1 1,-4-1 10,-1 3 7,-1-2 14,-4 3 12,-1-3 18,0-1 19,0 1 18,-2 0 19,-3 1 3,1 0 1,-4-1 2,2-1 9,-5 3 6,5-1 2,-6 0 2,6 5-8,-5-2-6,5 2-9,-8-4-15,8 4 6,-17 4-3,10-1-13,-5 1-10,1 2 9,1 0-12,-2 4-1,0-1 5,5 4-14,-2 0-2,-3 6-4,2 0-4,1 2-1,2 6-8,3-3-1,2-2-4,2 4-7,5 6 0,-3-7-4,5 8 2,-1-7-5,6 6-3,-5-7 2,1 1-2,7 3-3,-8-5-50,1-1-29,-1-1-26,2-1-26,-5-1-24,-2-4-28,4 1-32,-6-3-23,3-1-28,-1 0-34,0-3-39,-4-3-35,0 1-50,2-6-41,0-2-343,-6 5-862,6-5 382</inkml:trace>
          <inkml:trace contextRef="#ctx0" brushRef="#br0" timeOffset="116710.2054">16127 10059 242,'0'0'345,"0"0"-11,-5-3-11,5 3 4,-4-5-9,4 5 0,0 0-8,0 0-18,0 0-17,0 0-30,9-11-23,-3 11-20,1-4-25,6-2-13,0 4-18,2 1-16,0 1-8,4-1-15,5-5-20,0 4-38,1-2-51,0 2-66,5-2-77,-2-1-90,6-4-92,-11 3-333,5-3-715,9-3 316</inkml:trace>
          <inkml:trace contextRef="#ctx0" brushRef="#br0" timeOffset="114712.6511">13389 9560 283,'0'-8'393,"0"8"11,-1-6-4,1 6 0,-6-9-8,6 9-13,-2-5-15,2 5-26,0 0-19,0 0-30,-5-5-30,5 5-25,-4-5-24,4 5-24,0 0-18,0 0-12,0 0-23,0 0-13,4 19-12,-2-12-9,1 7-9,-1-6-8,1 8-11,0 2-4,2-3-10,-3 0-5,5 5-1,-7 2-8,5 2-4,-1-3-4,-1-3-3,-3 2-4,0 3-2,4-9-4,-4 1 0,0 3-21,0-4-26,1-1-17,-1-3-14,0 0-11,0 0-13,5-5-8,-5 2-5,1-1 0,-1-6-3,1 6-14,-1-6-17,0 0 7,10-2 12,-10 2-14,0 0 4,7-14 1,-3 6 2,-1-2 28,-3 4-7,4-11 13,-1 5 8,1-3 4,1-3 20,1 2-7,-4-1 8,3 2-2,3-6 7,1 0 18,-6 7-4,5-4-1,-3 2 2,3 2 4,-1 2 4,0-1-2,-1 1 4,1 0 3,3 0 2,-5 1 1,2 1 3,0 0-8,1 0 4,2 2 7,-4 0 8,-2-2 11,1-1 7,1 5 15,-4-3 7,3 2 11,-5 1 16,5-1 0,-5-2 22,0 3 21,-3 3 26,1-7-4,-1 6 4,-1-2 0,-2 4-4,1-2-4,5 4-5,-13-4-9,5 4-10,8 0-7,-14 4-4,5 0-6,0 4-8,0 0-7,-1 0-10,-1 3-10,4 1 3,-2 4-13,3-5-2,1 5-4,1 6 0,1 1-7,1-1-3,4 0-1,2-1-4,-3-9-2,3 7-5,-1-3 3,3 0-7,-1 0 1,2 0-11,0-5-8,1-3-9,-4 1-8,2-4-7,3 3-7,0-4 3,2 2-2,0-6 1,4 2-3,-3 0 5,6-2 4,-8 0 8,5-4-6,-3 4 5,1-4-1,-5 2 16,2 2 4,-4-4 4,5 0 2,-4 4 1,0-4 4,-7 4 1,11-1-4,-11 1 2,13 1-2,-13-1-1,9 5 0,-9-5-2,8 3 0,-1 3-1,-1 0 2,-1-1-3,1 6-2,1 2 10,0 1-5,-2 0-3,1-2 5,0 1-2,0-3 0,1 6 1,-3-6-3,-1 0 2,5 2-2,-7-4 2,5 0 0,-1 1-1,-1-3-2,6 0-3,-2-4-1,2 4-2,-2-9-6,5 3 5,-1-3 0,3-1 1,-3-2 0,-2-1-1,2-5 1,5 3 4,-5-2-4,-1-1 3,-2-4-7,3-4 15,-2 5 7,-2-6 11,-4 4 13,1 0 12,-3-1 12,-1 2 18,1 2 9,-2 1 4,-3-1 4,1 7-10,0-2-8,-1 3-5,-1 1-5,-2 0-12,-1 5-1,-1-2-10,-1 2-1,-2 2-9,-3 2-5,3 2-1,-2 4-12,1-1-32,5 1-52,0 0-43,-1 2-43,3 1-41,2 0-69,3 0-60,3 0-79,-1 0-93,5-1-367,1-2-934,2 0 413</inkml:trace>
        </inkml:traceGroup>
        <inkml:traceGroup>
          <inkml:annotationXML>
            <emma:emma xmlns:emma="http://www.w3.org/2003/04/emma" version="1.0">
              <emma:interpretation id="{A9A51E46-C3BE-424D-A936-2A77A6750D4B}" emma:medium="tactile" emma:mode="ink">
                <msink:context xmlns:msink="http://schemas.microsoft.com/ink/2010/main" type="inkWord" rotatedBoundingBox="23178,12081 23883,12104 23846,13243 23140,13220"/>
              </emma:interpretation>
              <emma:one-of disjunction-type="recognition" id="oneOf29">
                <emma:interpretation id="interp145" emma:lang="en-US" emma:confidence="0">
                  <emma:literal>4</emma:literal>
                </emma:interpretation>
                <emma:interpretation id="interp146" emma:lang="en-US" emma:confidence="0">
                  <emma:literal>t</emma:literal>
                </emma:interpretation>
                <emma:interpretation id="interp147" emma:lang="en-US" emma:confidence="0">
                  <emma:literal>N</emma:literal>
                </emma:interpretation>
                <emma:interpretation id="interp148" emma:lang="en-US" emma:confidence="0">
                  <emma:literal>R</emma:literal>
                </emma:interpretation>
                <emma:interpretation id="interp149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117663.3585">17083 9887 199,'-10'-1'205,"2"0"-1,0-2 1,-2 2 0,6-1-4,4 2-5,-12 2-4,12-2-17,-10 1-15,10-1-11,-8 4-13,8-4-13,-6 2-5,2 2 2,4-4-7,0 9-2,4-6-4,5 3-5,3-2-15,3 0-4,7 0-7,3 1-10,11-6-1,1 6-7,5-3-9,0 1-6,0-2-6,1 2-25,-2-1-25,-1-2-19,-3 3-27,-7-2-34,1-2-24,-3 1-27,-3 0-24,0-2-20,-11 1-5,1-3-9,-7 3-8,0-3-153,-2 2-394,-3-3 174</inkml:trace>
          <inkml:trace contextRef="#ctx0" brushRef="#br0" timeOffset="117460.2164">17083 9589 367,'0'-7'381,"7"-2"-12,-7 3 3,3-1-17,-1 1-12,-2 2-29,0 4-25,0-6-30,0 6-30,3-6-22,-3 6-14,0 0-25,0 0-15,4 18-14,-1-8-12,-3 4-11,3 8-8,-1 1-11,1-4-7,4 7-14,-1-3-8,0-2-4,-3-1-7,5 5-2,-2-2-6,-2 0-4,4-1-2,-1-3-8,-1-2-26,1-4-39,-2 2-42,1-2-62,-5-6-46,6 3-47,-4-1-42,-1-6-33,2 1-29,-4-4-275,0 0-656,0 0 291</inkml:trace>
          <inkml:trace contextRef="#ctx0" brushRef="#br0" timeOffset="118147.7391">17234 9627 211,'-14'-12'276,"5"6"-3,-2-1-4,4 3-8,0-3-14,0 4-14,2-3-24,1 0-20,4 0-19,0 6-16,11-8-13,-5 3-16,11 0-17,-1 1 6,0 0-28,11 1-9,-2-1-17,5 0-12,-2 3-22,11-4-12,-11 1-19,2 2-7,7-3-5,-8 1-5,-1 1-1,-1 0-2,-1-2 2,-2-3 2,-6 4 4,-3 2 10,0-4 7,-3 1 17,-1-1 13,-4 1 18,1 0 12,-2-1-2,-5 0 8,2 2 7,0-2 12,-3 0 9,0 6 3,-3-6 10,3 6-9,-3-6 3,3 6-7,-9-2-9,9 2 1,-10 0-6,10 0 3,-12 4-14,6 1-1,1 0 2,-2 4-2,-4 1-10,4 4 9,-1-1-7,1 8-6,0 2 11,1-1-6,2 10 4,-1 1-1,-1 5-5,5-3-2,-3 1-5,4 5 2,0 2 6,4-4-2,0 2-3,-1-1-4,1 4-7,-1-4-2,2 3-1,1 0-8,-2-3-1,-2-1-7,4 0 0,-2 0-1,-1-7 0,1 4-2,1-8-5,-2-5 2,0 3-3,3-1 2,-2-5-5,-4 2-2,2-6-18,1 1-21,-3-3-19,0-5-29,0-1-19,0 2-39,0-4-23,0 0-32,0-1-39,0-5-34,-3 5-36,3-5-39,0 0-31,0 0-263,16-15-686,-11 8 304</inkml:trace>
        </inkml:traceGroup>
        <inkml:traceGroup>
          <inkml:annotationXML>
            <emma:emma xmlns:emma="http://www.w3.org/2003/04/emma" version="1.0">
              <emma:interpretation id="{C55AA6A9-62C0-4061-8B9D-2392680DC6E7}" emma:medium="tactile" emma:mode="ink">
                <msink:context xmlns:msink="http://schemas.microsoft.com/ink/2010/main" type="inkWord" rotatedBoundingBox="24156,11970 27549,12082 27510,13249 24118,13137"/>
              </emma:interpretation>
              <emma:one-of disjunction-type="recognition" id="oneOf30">
                <emma:interpretation id="interp150" emma:lang="en-US" emma:confidence="0">
                  <emma:literal>props.</emma:literal>
                </emma:interpretation>
                <emma:interpretation id="interp151" emma:lang="en-US" emma:confidence="0">
                  <emma:literal>props</emma:literal>
                </emma:interpretation>
                <emma:interpretation id="interp152" emma:lang="en-US" emma:confidence="0">
                  <emma:literal>prop.</emma:literal>
                </emma:interpretation>
                <emma:interpretation id="interp153" emma:lang="en-US" emma:confidence="0">
                  <emma:literal>propos.</emma:literal>
                </emma:interpretation>
                <emma:interpretation id="interp154" emma:lang="en-US" emma:confidence="0">
                  <emma:literal>pyrope.</emma:literal>
                </emma:interpretation>
              </emma:one-of>
            </emma:emma>
          </inkml:annotationXML>
          <inkml:trace contextRef="#ctx0" brushRef="#br0" timeOffset="118444.6044">18107 9914 240,'3'-16'374,"-1"4"-7,-2 2-9,0 3-3,2-3-17,-2 4-15,-2-4-26,0 3-22,2 7-21,-3-6-28,3 6-10,0 0-29,-9-1-17,9 1-19,0 0-16,-8 7-12,3 0-10,4 3-13,-3 2-9,4 2-3,0 1-12,0 9-6,-1-2-4,2 5-2,-1 6-2,0 1-3,0 1-8,5-7 2,0 4-7,-4-7-7,0 6-6,2-5 1,0-1 0,-3 1-9,4-2 2,-1-1-4,-3-1 5,2-1-5,0-5-1,-2 1-5,1-2-21,-1-3-32,0-2-25,4-3-29,-4 3-42,3-4-30,0-1-25,-3-5-34,-3 6-40,3-6-31,0 0-26,0 0-20,0 0-251,3-20-638,-3 13 283</inkml:trace>
          <inkml:trace contextRef="#ctx0" brushRef="#br0" timeOffset="118694.6056">18084 9908 246,'-7'-33'300,"4"9"-14,1-1-9,2 7-24,-4-2-19,4 4-16,0 0-14,6 5-10,0 3-19,-1-2-3,6 4-11,3 2-3,0 4-22,7-2-15,1 4-7,4 8-8,-4 2-12,2 2-11,-6 1-6,10 7-7,-6-4-8,-4 1-9,-2 0 13,-3-2-23,-7-4-1,1 3-3,-7 0-9,4-4 5,-8 0-5,3-2 7,-10 0-17,-1-1-3,-2-3 7,-10-1 5,1 0 2,-4-3-4,-1 1 1,-9-3 9,11 0-22,-10-5 2,10 0-25,1-2-32,-2 1-41,7-1-40,3 0-67,4 0-76,2 0-79,4-3-210,2 3-599,5 1 265</inkml:trace>
          <inkml:trace contextRef="#ctx0" brushRef="#br0" timeOffset="119471.0711">18854 9747 312,'0'0'367,"-3"-10"-2,3 10-21,0-6-9,0 6-14,-4-8-7,2 5-11,-1 0-19,3 3-14,-7-3-21,7 3-14,-15 0-25,15 0-18,-15 4-20,6-1-16,1 0-15,1 4-12,-2-1-16,2 4-12,1-2-7,1 3-11,-2 5-9,1-6-4,4 4-10,0 1-5,2-1-4,2 2-3,-2-2-9,1-3 0,5 5-11,0-4 3,1 2-11,0-1-14,3-4-6,2-2-12,-4 2-8,2-4-3,-2-1 1,2-2-2,4 0-1,-2 1 2,0-6 6,2 3 6,4-2-1,-6-3-2,5-2 1,-3-1 2,2 3 5,-2-4-2,1-2 21,-1 3 17,0-2 2,1-2-2,-2 5 9,0-3 2,3 1-3,-2 0-4,-3 5-2,-1-2-7,2 2-4,-2-2 0,1 6-4,-11 0-4,15 6 0,-8 0-3,4-2 0,-4 8 2,-1-1-3,0 0-3,-1 4 3,-3-2-9,3 2-11,-1-3-9,-2 2-5,-2-1 5,0 0-11,0-3-3,-2 1-2,2-4 11,0 1 0,-4 1 1,4-6 6,-1 1-2,1-4 5,-6 6 3,6-6 5,0 0 0,0 0 6,0 0 13,-11-10 12,10 6 12,-3-8 16,3 4 0,1-2-4,0-3-2,0 5-2,1-8 0,3-1 0,-3 0 3,5-4-2,6-1-7,-1-1-2,0 1-1,2 3-8,0 3-16,4-4-33,-3 1-38,-3 6-40,1 6-42,2-2-69,-7 6-62,2-5-81,1 2-77,0 6-326,-2-3-821,-8 3 363</inkml:trace>
          <inkml:trace contextRef="#ctx0" brushRef="#br0" timeOffset="119550.7291">19719 9694 55,'-3'-5'333,"-1"2"-9,-1 0-14,2-4-6,3 7-10,0 0-25,-3-4-15,3 4-21,0 0-21,-5-6-28,5 6-14,0 0-21,0 0-10,0 0-23,0 0-27,0 0-30,0 0-17,0 0-41,0 0-35,0 0-46,0 0-51,0 0-64,0 0-61,-14 10-218,14-10-513,-11 0 228</inkml:trace>
          <inkml:trace contextRef="#ctx0" brushRef="#br0" timeOffset="120527.3435">18506 9904 77,'0'0'281,"0"0"-5,0 0-7,0 0-7,-11-2-8,11 2-6,0 0-8,0 0-3,0 0-6,-1-4 0,1 4-6,0 0 3,0 0-16,-2-7-7,2 7-8,0 0-16,0 0-6,0 0-9,0 0-11,0 0-5,0 0-11,0 0-10,0 0-7,0 0-13,-4-4-6,4 4-9,0 0-6,0 0-6,0 0-10,0 0-4,0 0-13,0 0-6,0 0-6,0 0-6,0 0-7,0 0-4,0 0-3,0 0-1,0 0-7,6 21 4,-3-14-2,1 3-3,4 1 3,-3-1-2,2 3-6,2 0 2,-3-2-3,0 2 1,2-1-1,-1 0 0,-1-2-1,-5-3-1,4-1-1,-2 2 6,0-6-6,-3 4 0,0 0-1,-3 0 3,-1-2 0,-4 0 1,-7 2 0,-3-3-2,-7 0-13,0-2-22,-2-1-30,-12-1-45,1-5-61,2 2-72,-1 1-83,12-4-108,5-5-351,-2 5-843,8-2 373</inkml:trace>
          <inkml:trace contextRef="#ctx0" brushRef="#br0" timeOffset="121511.7309">19879 9715 128,'2'-4'334,"0"1"-12,-2 3-14,0-8-4,0 8 14,0-6-8,0 6-9,0-5-12,0 5-17,0 0-24,0 0-12,0 0-21,-6-6-21,6 6-20,0 0-19,-18 9-17,12-7-12,-3 3-14,0 1-11,-2 3-9,4-2-10,-1 3-7,-2 0-30,7 2-3,-6 1-4,9 0-6,-2 0-2,2 4-1,2 1-4,-2-2-2,5-3-5,2 2 1,-2-1-2,6-1 0,-2-3-3,2 0 3,1-1-2,5 0-4,-4-5 3,4-1-2,-3-1 4,3-1-8,-3-2 3,3-1-6,-2-1 8,0-1-2,-1-5-3,-2 3-1,0-1-1,-5-6 1,4 3-3,-4-2 3,-1-1-9,-5 0-7,3-3-19,-4 3-20,-4-5-27,3 2-26,-10-8-33,4 12-35,-6-9-39,1-2-42,0 2-44,-2 1-42,-1-1-282,5 0-668,1 2 297</inkml:trace>
          <inkml:trace contextRef="#ctx0" brushRef="#br0" timeOffset="121830.5977">20172 9405 104,'4'-2'323,"-2"-8"-7,3 6-1,-4-2 22,3 0 23,-3 2 5,-1 4-6,5-7-23,-5 7-19,2-5-31,-2 5-27,3-4-25,-3 4-22,0 0-22,0 0-9,0 0-15,-4 23-16,0-10-15,1 4-14,-2 1-10,-1 8-13,1 2-10,2 7-4,-5 2-8,3 1-6,3 2 0,-4 4-8,5 3-7,1-2-5,0-1-5,0 20-2,4-18-3,-1 1-7,1 2 0,4 12-1,-4-16 2,2-4-8,-1 2-2,1-1-1,1-6-2,-2 1-2,-4-12-1,2 2-2,1-2 0,-2-3-1,-2 1-4,2-7-21,-4-3-45,2 4-30,-2-7-38,1 1-47,-2-5-38,0-2-32,-2-1-32,5-3-39,0 0-35,0 0-14,-8-13-28,8 3-231,0 2-670,2-8 296</inkml:trace>
          <inkml:trace contextRef="#ctx0" brushRef="#br0" timeOffset="122096.1943">20518 9837 304,'7'-22'323,"-2"9"-2,1-4-7,-3 6-5,1 0-5,-4 2 1,1-1-4,1 3-4,3 1-21,-5-1-28,0 3-24,0 4-20,0 0-28,0 0-18,0 0-15,0 0-11,0 0-16,-12 24-13,5-9-7,0 0-9,6 6-10,-2 2-7,-4 2 5,4 11-7,3-11 3,2 11-4,-1 0-2,6-5-6,-7 3-3,3-6-4,-1 5-6,4 1-8,-2-10 0,1 0-3,0-1-2,0-1-4,-2 1-4,1 0 0,1-7-12,-2-4-31,0 2-33,1-1-42,-1-6-45,-3 2-40,5-3-40,-5-3-46,0-3-40,0 0-41,0 0-42,0 0-228,0 0-665,-12-18 294</inkml:trace>
          <inkml:trace contextRef="#ctx0" brushRef="#br0" timeOffset="122503.452">20514 9846 30,'0'-25'224,"0"0"0,0 11 7,1-3 6,-1 2-12,3 2-3,0 3-11,-3 1-6,3 1-10,-2 1-17,4-4-17,4 7-15,-4 2-18,5 2-17,-10 0 2,16 7-21,-5 0-10,-1 7-8,0-4-7,2 11-6,-1 0-6,-4 1-5,-2 1-8,1-4-2,-5 4-4,-2-7-3,-3 1-1,2-2-2,-3-2-1,-2 0-3,0-2 4,-9-2 2,2 0 1,0 0-7,-5-5-1,-6-1-1,2 1-4,-1-3-6,5-1-13,1 2-23,-5-4-32,5 1-38,4-3-50,-2 1-61,9-1-55,0-2-246,3 0-546,4-1 241</inkml:trace>
          <inkml:trace contextRef="#ctx0" brushRef="#br0" timeOffset="122658.7726">21046 9891 1,'0'0'363,"2"-5"-12,-2 5-11,-3-10-13,3 10-1,-7-5-7,1 4-12,-3-3-9,2 3-20,7 1-21,-10-2-20,10 2-29,-11 3-22,6 1-20,-1 1-8,-1 1-23,3 1-14,3 3-9,-5 0-15,6 2-8,0 0-5,0 3-11,0 3-6,6 2-9,-1-1-6,-3 1-4,7-3-8,-4 0 3,3 0-4,-3-1-7,-2 0-3,3-3-1,-2-1-3,-2 0 0,0-3 6,-2-2 13,3 1 6,-3-1 8,1-2 6,-1-5-9,-7 7-4,2-5-5,-4 0-20,-2-2-41,-5-2-46,-2-3-58,4 1-75,-4-2-93,7-4-113,-8-5-378,7 6-844,-1-2 374</inkml:trace>
          <inkml:trace contextRef="#ctx0" brushRef="#br0" timeOffset="122939.971">21327 9985 65,'8'-2'517,"2"2"-26,-10 0-29,11 0-38,-11 0-35,6-1-34,-6 1-34,0 0-35,0 0-42,9-1-43,-9 1-58,0 0-57,0 0-91,0 0-99,0 0-134,0 0-369,0 0-656,0 0 290</inkml:trace>
        </inkml:traceGroup>
      </inkml:traceGroup>
    </inkml:traceGroup>
    <inkml:traceGroup>
      <inkml:annotationXML>
        <emma:emma xmlns:emma="http://www.w3.org/2003/04/emma" version="1.0">
          <emma:interpretation id="{D36F0383-3A38-4F21-B035-5945D38263C8}" emma:medium="tactile" emma:mode="ink">
            <msink:context xmlns:msink="http://schemas.microsoft.com/ink/2010/main" type="paragraph" rotatedBoundingBox="4901,13857 24723,14777 24661,16108 4839,15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24B682F-1FBC-4E33-ABF9-44D6389FF0F5}" emma:medium="tactile" emma:mode="ink">
              <msink:context xmlns:msink="http://schemas.microsoft.com/ink/2010/main" type="inkBullet" rotatedBoundingBox="4888,14133 5820,14176 5783,14984 4850,14941"/>
            </emma:interpretation>
            <emma:one-of disjunction-type="recognition" id="oneOf31">
              <emma:interpretation id="interp155" emma:lang="en-US" emma:confidence="0">
                <emma:literal>"</emma:literal>
              </emma:interpretation>
              <emma:interpretation id="interp156" emma:lang="en-US" emma:confidence="0">
                <emma:literal>H</emma:literal>
              </emma:interpretation>
              <emma:interpretation id="interp157" emma:lang="en-US" emma:confidence="0">
                <emma:literal>*</emma:literal>
              </emma:interpretation>
              <emma:interpretation id="interp158" emma:lang="en-US" emma:confidence="0">
                <emma:literal>I</emma:literal>
              </emma:interpretation>
              <emma:interpretation id="interp159" emma:lang="en-US" emma:confidence="0">
                <emma:literal>L</emma:literal>
              </emma:interpretation>
            </emma:one-of>
          </emma:emma>
        </inkml:annotationXML>
        <inkml:trace contextRef="#ctx0" brushRef="#br0" timeOffset="141900.0277">-1258 11510 84,'0'0'296,"-5"4"-16,5-4-6,0 0-9,0 0-10,-4 3-9,4-3-4,0 0-5,0 0-8,0 0-16,0 0-10,0 0-15,0 0-22,-7 3-11,7-3-17,0 0-15,0 0-9,0 0-15,0 0-10,0 0-12,0 0-5,0 0-8,0 0-6,0 0-2,0 0-6,0 0-13,0 0 11,0 0 9,0 0 10,18 3 2,-5 0 1,4 1 0,8 2-6,-1-4-6,7 2-7,4-2-12,3 2 2,-1 1-4,-10 0-13,12-2 7,-13 0-1,0 0-5,1 1-1,-2-4-1,0 3-6,0 4-1,1-5-1,-1 3 0,-1-2 1,-7-1-5,-2-2-4,1 1 4,2 2-4,-9-2-2,0-1 1,-2 2 3,0 2-4,-2-3 0,-5-1-2,11 0 1,-11 0-4,9 0 3,-9 0 2,0 0 0,9 2-1,-9-2-4,0 0-22,0 0-17,0 0-38,0 0-42,6 3-38,-6-3-43,0 0-51,0 0-62,0 0-62,0 0-251,0 0-678,0 0 300</inkml:trace>
        <inkml:trace contextRef="#ctx0" brushRef="#br0" timeOffset="142280.6716">-1166 11813 73,'0'0'292,"-5"4"-22,5-4-16,-6 2-10,6-2-12,0 0-9,0 0-14,0 0-16,0 0-13,-6 1-9,6-1-18,0 0-12,0 0-16,0 0-2,0 0-16,1 9 9,-1-9 18,11 4 21,-6-1-10,2-1 3,4 1-7,2 2-6,6-1-10,4 0-7,2-2-8,1 0-18,10-3-6,2 6-11,0-3-4,-3 5-7,4-4-5,-12-3-6,4 4-7,-4-2-4,10 2-4,-12-3-1,-2 1-5,-3 1-2,-4-2-1,2-1-7,-4 2-3,2 1 6,-5-2-7,-3 1 2,3-2-6,-5 2 0,1-2-3,-7 0 1,11-2-4,-11 2 3,9 2 2,-9-2-4,0 0-8,0 0-26,0 0-66,10-8-63,-10 2-61,0 6-81,-3-10-62,-1 3-331,-4-2-745,4-2 330</inkml:trace>
        <inkml:trace contextRef="#ctx0" brushRef="#br0" timeOffset="142750.815">-760 11479 50,'-8'-3'344,"8"3"-15,-13-1-5,5 1-7,8 0-4,-9-4-11,9 4-6,0 0-18,0 0-13,-10-2-22,10 2-21,0 0-25,0 0-20,0 0-14,0 0-19,0 0-20,0 0-9,0 0-16,0 0-9,0 0-11,0 0-5,-6 10-7,9-5-6,4-1-12,-1 5 1,2 2 4,1 1-12,4 1-2,2 2 0,1 4-12,2-2 4,0 2-5,0-4-5,8 10-3,-5-9-5,1 2-2,1-2-12,7 4-12,-10-7-5,4 2-1,-3-4-5,1 3-19,-3 0 15,-5-5-17,1 1 8,-1 1-5,0-2 8,-5 1 3,-2-1 5,1 0-7,-2 1 17,-2-3-3,-3 0-2,1 0 0,2 0 2,-4-1 13,-4 0 10,2 0 9,-3 0 12,-1 0 13,0 2-6,-1 0 5,-3-1-5,2 3 8,-5 0-5,1-1 4,0 6-2,-5 0-1,2 0-4,-4 1 24,4-3-2,0 4-6,-3-1-6,3 2-2,-1-2-5,1 1 0,-1-1-5,-1 0-4,6-3-6,3 2-1,-3-4 0,3 5-5,-3-3 4,1 1-7,3-4-14,5-3-16,-4 0-35,2 0-36,1-4-49,-1 3-32,4-6-44,-5 4-71,5-4-80,0 0-334,0 0-755,6-22 334</inkml:trace>
      </inkml:traceGroup>
      <inkml:traceGroup>
        <inkml:annotationXML>
          <emma:emma xmlns:emma="http://www.w3.org/2003/04/emma" version="1.0">
            <emma:interpretation id="{B67C5906-E846-4925-9BBB-0558116AD829}" emma:medium="tactile" emma:mode="ink">
              <msink:context xmlns:msink="http://schemas.microsoft.com/ink/2010/main" type="line" rotatedBoundingBox="6812,13945 24723,14777 24661,16108 6750,15276"/>
            </emma:interpretation>
          </emma:emma>
        </inkml:annotationXML>
        <inkml:traceGroup>
          <inkml:annotationXML>
            <emma:emma xmlns:emma="http://www.w3.org/2003/04/emma" version="1.0">
              <emma:interpretation id="{87D7FB0B-811D-4025-90A2-271584AFFA3F}" emma:medium="tactile" emma:mode="ink">
                <msink:context xmlns:msink="http://schemas.microsoft.com/ink/2010/main" type="inkWord" rotatedBoundingBox="6807,14052 9794,14190 9762,14877 6775,14738"/>
              </emma:interpretation>
              <emma:one-of disjunction-type="recognition" id="oneOf32">
                <emma:interpretation id="interp160" emma:lang="en-US" emma:confidence="0.5">
                  <emma:literal>Measure</emma:literal>
                </emma:interpretation>
                <emma:interpretation id="interp161" emma:lang="en-US" emma:confidence="0">
                  <emma:literal>measure</emma:literal>
                </emma:interpretation>
                <emma:interpretation id="interp162" emma:lang="en-US" emma:confidence="0">
                  <emma:literal>•measure</emma:literal>
                </emma:interpretation>
                <emma:interpretation id="interp163" emma:lang="en-US" emma:confidence="0">
                  <emma:literal>Manure</emma:literal>
                </emma:interpretation>
                <emma:interpretation id="interp164" emma:lang="en-US" emma:confidence="0">
                  <emma:literal>manure</emma:literal>
                </emma:interpretation>
              </emma:one-of>
            </emma:emma>
          </inkml:annotationXML>
          <inkml:trace contextRef="#ctx0" brushRef="#br0" timeOffset="143337.1053">663 11402 116,'-2'-5'359,"0"2"-4,-2-1-23,4 4-3,-4-6-8,4 6-18,-3-6-15,3 6-33,0 0-18,0 0-27,0-6-28,0 6-20,0 0-15,0 0-15,0 0-17,0 0-9,3 18-13,1-7-11,0 5-8,0 4-4,-1 2-11,7 11-1,-5-5-7,-1-5-8,6 7-3,-3 6 1,1-3-11,0-1 0,1 1-2,-2-8 3,-1 4-14,4-4-28,-3-2-45,-3-3-46,-1-7-45,-2 2-58,2-2-71,0-5-64,-3 0-254,2-4-642,-2-2 284</inkml:trace>
          <inkml:trace contextRef="#ctx0" brushRef="#br0" timeOffset="143834.5101">828 11391 311,'0'0'338,"2"-4"-35,-1-1-19,-1 5-30,0 0-25,0 0-21,4-7-20,-4 7-23,0 0-18,0 0 1,0 0-28,0 0-10,0 0-14,13 9-9,-8-3-8,2 1-7,0 2-7,4 1-8,-1 1 0,-1 3-11,2 0 0,4 0-5,0 5-4,-5-7 1,5 10-5,0 0-6,-4-2 3,2-1-6,-1 1-1,2-1-7,-5 1 3,4-3-1,-2-2-1,-3-4-1,-2 1-1,0-2-4,0-2 0,-2-2 4,-1 3 0,1-4-2,-3-2 1,3 3 17,-4-6 28,0 0-19,0 0-5,0 0-5,20-18-1,-9 8 1,-4-2-3,-1-2 2,7-5 5,-1 0 11,1-1-11,-2-2 0,1 3 16,-2-1-1,2 0 6,-4 5 18,2 1-6,-2 2 8,-1 0 6,-2 5 1,0 0-2,-1 0-8,-3 2-9,3-2-12,-2 5-3,-1-2-5,-1 4-8,5-4-8,-5 4 1,0 0-7,0 0-8,16 10 5,-11 0-5,2 1 4,-2 1-3,2 3-4,2 10 0,0-2 1,-1 9-3,-1-1 3,4 3-3,-4-11 3,0 10-4,8-3 1,-8-3-2,3 5-15,-2-10-31,4-2-44,-5-1-56,-1-5-55,-1-1-66,2-2-80,-4-4-88,1 3-232,4-6-717,-2-4 317</inkml:trace>
          <inkml:trace contextRef="#ctx0" brushRef="#br0" timeOffset="144217.2111">1615 11789 126,'-8'4'227,"4"-4"-14,4 0-13,0 0-10,-7 3-4,7-3-3,0 7-6,0-7-12,0 0-9,12 3-20,-2-3-10,-10 0-12,19-3-7,-5-1-8,-5 1-16,4 0-6,-1 0-12,-5-4-1,4 5-11,-4-7 1,5 5-10,-5-3-3,-1-2-6,-1 1 6,1-6 6,-2 0 5,-1 7 3,-1-3 2,-2 2 10,0 1 0,-2-2-4,2 4-10,-3 0-2,-1-1-9,-2 3-1,-5 3-5,4-2-1,-4 2-1,11 0 4,-19 4-5,5 1 1,-1 2-3,4 4 5,-1 7-1,-1-4-6,0 4-4,4-4-5,4 2 5,-2 5-3,1-7 0,4 3-3,2-1-3,2 0-5,4 0 7,1-3-6,4-1-4,-2-1-27,8-1-32,1-2-39,0-2-38,7-2-45,-2-3-35,2-1-41,-1-1-25,1-3-210,0-2-525,-2-2 232</inkml:trace>
          <inkml:trace contextRef="#ctx0" brushRef="#br0" timeOffset="145147.6164">2113 11729 140,'0'-10'295,"3"1"-1,-3 2-18,-3-2-14,3 5-12,-4-2-5,2 2-4,-5-1-20,2 1-11,-5 2-13,10 2-10,-18 1-18,9 0-18,-2 3-8,1 2-14,-2 3-14,-2 0-12,6 2-9,-3 1-8,4 2-10,-3 2-10,3-4 0,2 0-7,2 5-9,-1-5-3,1 0-5,3 2-6,0-3-1,2-2 0,3 1-9,-2-3-19,7-1-16,-8 0-23,8-5-22,-2 2-17,6-2-9,0-1-8,-2-5-7,2 2 0,1-3-2,-1-1 5,2 0 13,-3 0 3,-1-2 6,-1-1 12,0-1 15,0 4 22,-4-3 28,0 3 23,-2 1 21,1-1 20,-1 4 9,-2-5 15,-3 8 0,5-4 3,-5 4-5,5-7-10,-3 6-14,-2 1-10,0 0-4,0 0-4,0 0-4,0 0-5,0 0 5,-2 20-16,-1-11-4,1 1 0,1 4 1,-2 0-2,2-1-9,0 1 2,1 0-1,-5-1 0,5-1-9,5 3 0,-3-2 5,2 1-4,3-2 2,-1-1-9,1 1 3,0-5 1,1 2-1,0-5-2,-1-1-4,4-2-16,0 2 4,7-3 21,-6 0-27,2-4-2,-2 3-2,5-4 6,-5-6-2,-2 2-2,2 0 12,-1-1 16,-1-1-8,-2-1 6,-1-1-4,-2 0 16,1-2 8,-3-1 2,1 2 11,-4 1 6,1-2 13,-1 0 16,-1 3 3,-6 2 8,6 1 3,-2-1 11,1 4 8,-2-4-5,4 4-7,0 2-6,0 4-9,-1-8-11,1 8-6,-3-5-7,3 5-5,0 0-8,0-6-5,0 6-4,0 0-8,0 0-8,0 0 5,0 0-5,0 0-1,0 0-2,0 0-4,4 17 3,0-11 0,1 0-3,-5 4-2,2-3 2,0 2-8,-2-2 10,5-1-5,-2 4-1,-2-7-4,1 4 2,0-1-1,-2 0 1,3-2 0,-3-4-1,2 9-1,0-6-1,0 1 3,-2-4-1,1 6 1,-1-6-1,0 0 4,0 6-3,0-6 0,0 0 1,0 0 0,3 4-1,-3-4 1,0 0 0,0 0 2,0 0-1,0 0 0,0 0-1,0 0 2,0 0 2,0 0-3,0 0 0,0 0 3,0 0-4,0 0 1,0 0-4,0 0 0,0 0 1,0 0-1,0 0-1,0 0-1,0 0 0,0 0-6,0 0 1,0 0 4,0 0-4,0 0 2,0 0-1,0 7-1,0-7 2,0 6-2,1-3 5,-1-3-1,3 9-1,0-3-1,-2 3-1,-1-2 1,4 0 1,-1 7 0,1-1-3,2-1 3,-4 1-1,4 2 1,-2-3-6,-1 5-8,-3-3-3,4 0 0,-1-1 0,-1-1-1,-6 0 6,4-4 1,0 0 1,0 0 4,-1 0-3,-3-2 4,2-1 0,-3 0 0,-2 0 4,0-3-4,-3 2 5,2-2 2,-1-2-11,-5-2-25,-3-2-21,4 1-30,-3-2-32,3-4-46,0-2-51,4 4-55,-2-5-84,2 0-96,4-2-290,2 1-799,0-1 353</inkml:trace>
          <inkml:trace contextRef="#ctx0" brushRef="#br0" timeOffset="146303.8642">2750 11923 242,'0'0'244,"0"0"-19,5 8-21,-5-8-14,0 0-13,8 6-7,-4-5-9,1 4-7,-5-5-11,8 4-2,-5-3-11,-3-1-8,4 4-1,-4-4-3,0 0-2,7 1-1,-7-1 3,0 0 1,0 0 7,0 0-5,0 0 0,0 0-11,0 0-6,0 0-16,0 0-3,0-11 3,-2 5-24,2 6-6,-4-13-7,3 5-4,1 1-2,-2 1 1,0-3 7,0 2 1,2-1 2,-4 0 1,4 0 2,-1 0 14,1 0-11,-2 0 11,2 2 3,-2 0 3,0 0 4,1 2-4,1 4 0,-2-7 0,2 7-9,0-10-2,0 10-12,0 0-1,0-6-9,0 6-7,0 0-3,0 0-7,0 0-2,0 0-3,0 0-3,0 0-4,-2 18 1,2-12-5,0 3-1,-2 0 3,4-2-5,-2 5 0,2 2-1,1-4-4,1-1 5,-2 1-4,3 2 4,1-2-2,2 0-3,-1-3-1,1 0 4,0-2-5,-1 1-8,3 0-5,2-2-16,-4-2-11,5-1-12,-2-1-8,5-1-9,-3-5-9,-1 3 8,0-3 8,1-2-3,-4 1 10,2-3 4,-1-1 2,2 3 13,-7-3 1,4 2-4,-6-4 22,7 3 24,-6 2 3,-2-2 9,3 0 5,-8 3 13,6 0 3,-3 2 6,0 5-3,0-8-2,0 4-4,0 4-7,0-9-2,0 9-4,0 0-5,0 0-4,0 0 0,-13 17-2,10-10-3,2 5 2,-3-3-2,4 4-1,0 3-6,-1-2 3,1-1 0,5-1 1,-1 4-3,2-4 2,-4-1-2,5 4 1,0-8-3,3 5 3,1-1-7,-4-7-4,5 3-3,-4 0-7,3-5-9,-2 2-9,6-4-3,-2 0-12,-2 0-5,0 0 8,-2-4 13,-1 0-15,2-1 10,2-5 5,-4 3 1,0-4 7,-1 2-3,-4-1 4,3 1 7,-5-3 4,-1-3 0,3 1 9,-1-1 5,1 1 5,-3 0 6,0 4 1,3-4 0,-2 5 5,-1 0-5,3 0 5,0 2-11,0-3 0,2 7 1,-2-3-1,1 2-3,1 1-5,2-1 9,-7 4-7,9-1 0,-9 1 1,13 5-1,-4-3-3,-4 3 4,2 1-3,0-3-2,0 6 2,-2 2 9,-3-2-12,3-1 0,-1 5 2,-1-2 2,-3 2-4,5 1-2,2-1 5,-4-1 1,-6 2-2,2 0 7,1 0-7,0 1 0,-1-4-1,2 4 1,-1-3-2,1 1 2,2 1 4,0-6-5,-2 2-3,3-2 0,3-3-5,-1 1-3,5-2-4,-4-2-4,4-2-4,1 2 2,0-4-15,1 1-2,-1-4 3,3-1-6,0-2 5,-2 1 1,2-2 6,0-1-5,-3-1 7,1-2 3,-4 1 4,4-10 2,-4 10 2,2-8 4,-5 5 3,1-6 5,-6 5 3,3-6 14,-2 8 5,-4-1 9,-2 2 7,0 1 9,0-3 5,-4 7 12,2 2-3,2 0 2,-4 1-8,4 3-5,4 2-1,-16 0-1,7 2-2,-1-1 2,2 4-5,-2 2-6,2 0 1,-4 2-7,5 5 0,1-1-8,-1 1 1,2 0 2,5 0 0,0 2-14,0-4-36,5 1-43,2 1-55,3-2-53,-2 0-69,5-1-68,2-2-76,-6 0-332,5-2-782,0-2 346</inkml:trace>
        </inkml:traceGroup>
        <inkml:traceGroup>
          <inkml:annotationXML>
            <emma:emma xmlns:emma="http://www.w3.org/2003/04/emma" version="1.0">
              <emma:interpretation id="{07D3993C-0278-4342-BCD3-C8855549510F}" emma:medium="tactile" emma:mode="ink">
                <msink:context xmlns:msink="http://schemas.microsoft.com/ink/2010/main" type="inkWord" rotatedBoundingBox="10266,14256 11496,14313 11464,14998 10235,14941"/>
              </emma:interpretation>
              <emma:one-of disjunction-type="recognition" id="oneOf33">
                <emma:interpretation id="interp165" emma:lang="en-US" emma:confidence="1">
                  <emma:literal>the</emma:literal>
                </emma:interpretation>
                <emma:interpretation id="interp166" emma:lang="en-US" emma:confidence="0">
                  <emma:literal>The</emma:literal>
                </emma:interpretation>
                <emma:interpretation id="interp167" emma:lang="en-US" emma:confidence="0">
                  <emma:literal>she</emma:literal>
                </emma:interpretation>
                <emma:interpretation id="interp168" emma:lang="en-US" emma:confidence="0">
                  <emma:literal>•he</emma:literal>
                </emma:interpretation>
                <emma:interpretation id="interp169" emma:lang="en-US" emma:confidence="0">
                  <emma:literal>tare</emma:literal>
                </emma:interpretation>
              </emma:one-of>
            </emma:emma>
          </inkml:annotationXML>
          <inkml:trace contextRef="#ctx0" brushRef="#br0" timeOffset="150336.4201">4137 11713 88,'-3'-14'216,"1"6"-11,2-4 11,-5-2-7,5 5-4,-2-1-8,-1 0 2,0 0-8,3 2 8,0 0 10,0 2 6,-3 0-5,3 6-1,-1-9-7,-3 4-13,4 5-18,4-6-14,-8-1-14,4 7-18,0 0-11,0 0-18,0 0-12,0 0-3,-4 18-5,4-3-17,0 7 18,3 4-13,-2 6-2,4 4-4,4 4 4,-5-4-9,4 8 1,-1-7-8,3 1-4,1-1-4,0 1-3,0-3-2,1-2-7,-7-8-2,2 0-3,-1 8-2,-3-10-8,2-2-3,-4-4-25,5-3-39,-1 0-37,-5-5-27,2-2-31,1 0-19,-2-3-27,3 2-33,-3-6-49,-1 0-28,0 0-256,13-13-611,-10 3 271</inkml:trace>
          <inkml:trace contextRef="#ctx0" brushRef="#br0" timeOffset="151070.7907">4239 11874 17,'-7'-4'212,"0"-2"-9,0 3-7,0-1-7,0 1-6,7 3-10,-12 0-9,12 0-15,-14 2-14,14-2-6,0 0-10,-4 5-3,4-5 3,0 0-3,8 7-13,-8-7-6,13 3-9,-2 0-5,4-3-13,1 0-6,2-4-2,11 2-8,-4-4-6,1 0-3,3 4-6,8-7-6,-11 2-4,0 1-2,2 0-5,-1-3-4,-3 3-1,-6 1-5,-2 2-1,-4-7 0,-3 7-1,0-4 1,-3 4 1,-5-5-6,1 4 0,-2 4 3,-3-7-3,3 7 4,-6-7-2,-3 5 0,0-2 4,-2 1 5,3 3 0,-3 0 7,2 0 8,9 0 10,-22 3-4,9 1 0,4-2 2,0 5-2,-2 0-4,4 0 5,1 5 0,-3 0-6,8 0 18,0 3-15,-4 0-4,4 0-3,-3 0-5,4 6 0,0 0-7,4-5-3,0 0 0,-1 2 3,-2-5-5,-1 4-3,6-4 6,1-2-4,-2 5-3,-1-4-2,3-2 3,0-2-3,0-2 1,1 1-1,-1-4-5,1 1 3,3-3-6,0-1 7,4-1 4,1-3-5,-3-1 0,4-1 0,-1 0-2,2-1 1,-3 1 0,3-2-4,-1 5 7,-5-4-5,5-3 4,-5 6-6,-1-1 5,0 4 1,-3-1-1,2 1 3,-10 1 0,14 0 11,-14 0-6,12 5-3,-6-1 0,0 4 5,1 2-5,2 2 4,-1-2-5,0 1 3,-2 1-7,0 1 6,4 3-3,-3-2-4,1 0 9,7 3-15,-6-4 9,7 6 3,-4-9-6,-2 2 3,5-4 2,0 4-5,0-8-3,2 3 8,1-5-3,0-3 2,0 1-4,-2-5 11,3 1-12,1-7-1,-1-1 0,-4 2 6,-1-5-5,-2 1 1,-2-1-2,-3-2 0,-2 3 3,-1-7 16,-4 5-5,0-2 8,-3-3 15,2 5 5,-9 2 10,4 1 7,-5 2 6,2 1-9,-3 1 2,0 2 0,1 4-1,-3 2-5,-1 1-5,2 1-7,5 2 5,-8 3-7,3 3-7,2 2 1,3 2 0,0-2-3,2 3-7,3 2-5,2 0-5,7 5 5,2 1-5,3-3-15,3 3-21,8-2-62,-3-2-47,12 5-43,-7-6-56,10 2-60,1-7-61,-2 1-321,-3-9-727,8 3 322</inkml:trace>
        </inkml:traceGroup>
        <inkml:traceGroup>
          <inkml:annotationXML>
            <emma:emma xmlns:emma="http://www.w3.org/2003/04/emma" version="1.0">
              <emma:interpretation id="{2013AC73-B583-4659-87D9-255405F9BEFD}" emma:medium="tactile" emma:mode="ink">
                <msink:context xmlns:msink="http://schemas.microsoft.com/ink/2010/main" type="inkWord" rotatedBoundingBox="11799,14399 13998,14501 13973,15049 11774,14947"/>
              </emma:interpretation>
              <emma:one-of disjunction-type="recognition" id="oneOf34">
                <emma:interpretation id="interp170" emma:lang="en-US" emma:confidence="1">
                  <emma:literal>order</emma:literal>
                </emma:interpretation>
                <emma:interpretation id="interp171" emma:lang="en-US" emma:confidence="0">
                  <emma:literal>orders</emma:literal>
                </emma:interpretation>
                <emma:interpretation id="interp172" emma:lang="en-US" emma:confidence="0">
                  <emma:literal>orator</emma:literal>
                </emma:interpretation>
                <emma:interpretation id="interp173" emma:lang="en-US" emma:confidence="0">
                  <emma:literal>orang</emma:literal>
                </emma:interpretation>
                <emma:interpretation id="interp174" emma:lang="en-US" emma:confidence="0">
                  <emma:literal>orates</emma:literal>
                </emma:interpretation>
              </emma:one-of>
            </emma:emma>
          </inkml:annotationXML>
          <inkml:trace contextRef="#ctx0" brushRef="#br0" timeOffset="151447.2715">5829 11990 7,'-13'-8'353,"2"2"-2,-1 3-23,-3-3-8,1 6-18,-4 0-8,6 0-7,-6 0 2,1 3-24,5 1-11,1 5-12,-1 1-1,5-1-15,-4 1-10,4 3-13,0 3-16,1-2-16,4 3-18,2 1-16,1 0-13,2-2-9,6 5-11,0-1-10,2-2-13,2 1-8,5-5-5,3 1-6,-7-5-9,9 4-5,-11-8-3,6-1-8,7-1-4,-8-3-7,0-1 0,-1-2-4,-1-4-2,1-1-3,3-2-7,-5-1 5,-4-2-3,6-3-1,-6 0 0,-3 3-2,1-4-1,-4-6 2,-4 1-4,-1 3 4,-2-2-3,-5-3 0,0 1 0,-5 6-3,-1-3 2,-2 1-2,-1 3 0,0 2-2,-3 1-10,5 2-16,8 7-40,-1-3-57,1 3-47,7 3-41,-8 0-22,8 0-28,-3 9-36,3-9-33,3 7-18,2-4-35,0 4-217,3-5-646,4 2 286</inkml:trace>
          <inkml:trace contextRef="#ctx0" brushRef="#br0" timeOffset="151785.8842">6003 11963 205,'0'-6'305,"0"6"-3,3-9-5,0 4-7,-1 0-7,3 2 2,0-1-4,-1-1-1,4-2-24,-1 3-14,0-2-25,0 4-11,3 1-22,-2 1-19,3 1-13,1 4-9,1 2-13,2 0-13,3 9-11,-3-4-12,3 7-7,-6 0-6,5 1-12,-1-1-6,1 2-5,-5 0-9,0-1-7,-3 2 3,-3 0-7,1-2-4,-1-3-7,-2 0-2,0 0 0,-3-6-5,1 2-1,-4-1-4,2-3 0,-1-1 4,1 0 1,-3-4 5,2-1 9,-3 0 8,4-3 3,0 0 5,0 0-4,0 0 1,-8-16 4,9 9-1,-2-2-3,2-4 6,0-5 22,3 0-5,2-5-8,-1-1-9,6 2-1,-2-4-7,2 2-6,-2 0-4,9-6-12,-5 9-16,2 3-35,0-2-31,-3 2-34,1 5-40,-1-3-52,4 6-61,-7 4-59,4 4-79,0-6-79,-5 6-262,6 1-784,-2 2 347</inkml:trace>
          <inkml:trace contextRef="#ctx0" brushRef="#br0" timeOffset="152745.7203">6885 11846 359,'-7'-6'401,"-3"-5"-9,5 2-5,-2 2-18,1 0-11,-1 0-16,5 1-14,-2-1-4,-1 2-13,3-1-15,0 2-21,2 4-25,-4-3-20,4 3-26,0 0-19,0 0-20,0 0-8,0 0-10,0 0-13,7 25-5,-1-15-16,-5 6-5,6 0-10,1 5-12,-1 0-9,1 1-9,-2 0-6,-1 2-6,1 1-5,-1-2-9,1 1-3,-5-2-4,0-1-6,1-3-1,-4 0-9,4-1-9,2-5-8,0 0-17,-1 1-19,-3-4 0,4-1-7,-3-2-1,3-3 5,-4 4 1,0-7 2,5 5 4,-5-5 3,0 0 0,0 0 1,0 0 6,2-21-1,-2 11 6,0-2-2,-2-2 5,2 2-1,-3-1 2,1-1 4,-2-2-2,0 3 7,1 2 0,2 0 2,-4 5 5,0-4 0,-1 2 0,0 4 0,-5 0 0,3 3-1,8 1-1,-18 3-1,4-1 7,2 2-3,-1 7 5,2-1 4,-1 0 2,1 2 6,0 2 3,1 5-1,1 1 2,2-5 1,1 2-5,4-3-6,2 2-1,4 0 4,0 1-4,3-3-4,0 1 2,5-5-4,-2 3-7,2-3-12,3-4-7,0 1-31,-1-4-25,3 0-30,0-3-38,5-3-33,2 0 11,-1-3 27,-2-2 9,-1-4 16,0 2 11,-2-6 18,4 1 7,-5-3 13,-4 3 10,5-1 25,-9 0 15,1-4 14,0 7 27,-4-2 2,0 2 17,-2 2 22,-1 4 8,1-2 12,-3 1 8,-2 2-1,-2 2-1,2-2 0,1 6-13,-7-8-1,7 8-6,-6-3-8,6 3-8,0 0-8,0 0-6,-16 7-5,12-3-5,-2 4-3,-3 0-6,2 5-3,-4-1-5,8 4-2,-1-4-2,3 1 0,-4 1-4,5 1-2,0 0 0,5-1-2,-1-1-2,-2 3-6,4-5-9,1 1-8,0-2-2,2 2-4,0-2 0,-3-3 1,4-4 1,-2 0 1,3 0 1,-2-2-6,3-1 0,2-3 0,-1-1-2,3 1 0,-4-4 8,0-1-2,2 2-1,0-4 11,-3-3-1,1 3-2,-2-1 3,2-2 4,-4 1 1,5-1 6,-9 0 6,7-4 12,-4 8 7,2-4 0,-6 6 2,5-2-2,-3-1-1,-1 1-1,1 3-4,-2 0-1,1 2-7,0 0-2,0 2 0,0-1-4,-4 3 0,7-1-7,-7 1 2,0 0-3,15 6 3,-12 1-1,3 0 1,-1 5-2,-2 1 3,2 1-1,0 1 2,-3 0-3,4 7 2,-3-8-1,-1 2 3,0 1-3,0-1-2,1-3 4,3 2 0,-2-2 1,1-3-1,1 1-2,1-3-2,0-4 2,-1 1 2,5-4 0,5 2-6,-1-7-9,7-2-16,-2-4-24,2-4-9,3-2-20,5-6-24,1-2-54,-4-3-61,-5-4-66,0-2-79,-1 1-113,-5-5-268,-2 6-810,1-6 358</inkml:trace>
        </inkml:traceGroup>
        <inkml:traceGroup>
          <inkml:annotationXML>
            <emma:emma xmlns:emma="http://www.w3.org/2003/04/emma" version="1.0">
              <emma:interpretation id="{7776E523-C2CD-47FC-BD71-A055EBB72FA3}" emma:medium="tactile" emma:mode="ink">
                <msink:context xmlns:msink="http://schemas.microsoft.com/ink/2010/main" type="inkWord" rotatedBoundingBox="14264,14553 15105,14592 15055,15662 14214,15623"/>
              </emma:interpretation>
              <emma:one-of disjunction-type="recognition" id="oneOf35">
                <emma:interpretation id="interp175" emma:lang="en-US" emma:confidence="0">
                  <emma:literal>7</emma:literal>
                </emma:interpretation>
                <emma:interpretation id="interp176" emma:lang="en-US" emma:confidence="0">
                  <emma:literal>%</emma:literal>
                </emma:interpretation>
                <emma:interpretation id="interp177" emma:lang="en-US" emma:confidence="0">
                  <emma:literal>q</emma:literal>
                </emma:interpretation>
                <emma:interpretation id="interp178" emma:lang="en-US" emma:confidence="0">
                  <emma:literal>t</emma:literal>
                </emma:interpretation>
                <emma:interpretation id="interp17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53777.0764">8150 12009 234,'-6'-3'328,"6"3"-22,-2-8-20,2 8-19,0-5-24,0 5-16,0 0-18,0 0-18,-17 13-15,12-7-15,-1 0-18,1 7-16,0-3-8,3 4-8,-4-1-15,5 2-9,1 1-8,0-2-12,1 2-2,5-2-9,-4 0-4,7 2-4,0-3-3,-2-1-7,6 0-4,4 3 0,-4-8-4,12 2-4,-9-3-3,2-2-1,5 2 30,-5-3-12,0-2 1,-1 1-14,-1-5 0,1-1 1,0-1-1,-4 3-11,1-6 2,-2 1 1,-4 1 2,0-3-6,-1 0 6,-1 1 2,-3-3-1,-3 5 1,1-5 11,-1 4 1,0-3 7,-1 4-5,2 0 2,-2-2-4,-2 5-4,3 3-4,-6-6 1,6 6-7,-2-7 12,2 7-7,0-6-14,0 6-1,0 0-1,-3-3-9,3 3-14,0 0-8,0 0-18,0 0 2,0 0 4,0 0 4,15-3-1,-7 3 7,9 0-7,-1-3 11,-2-1 2,4-2 2,0 0 1,0 0 2,-2-2 4,5-1 0,-6-3 0,-1 2 3,1-4-2,-4-2 6,0 5 2,-3 0 22,0-5 25,-4 6 7,-1-3 18,-3 4 3,2 1 9,-2 2 6,0 0 15,-2-4-2,-1 7 0,1-3-5,0 2-4,-3-1-6,-1 1-4,6 4-6,-7-1-5,7 1-9,0 0-6,-16 10-5,9-4-7,-3 7-5,2 2-4,-3 6-6,-1 2-2,3 3-1,-2 7-8,3 1 0,3 2-1,-5 2-2,3 3-1,7-4-3,-3 4-3,3-2-2,0 1 0,0-4-1,0 4 0,5 1 2,-1-1-6,1-2-1,2 2 3,-1 3-1,-1-2 2,1-1-3,-2-4 4,0-2 1,0 3-6,-3-12 0,1-2-20,2-1-25,-4-3-29,1-2-40,1-2-40,0-4-72,0-3-71,-2 0-69,0-5-82,0-3-320,0 0-828,0 0 366</inkml:trace>
          <inkml:trace contextRef="#ctx0" brushRef="#br0" timeOffset="153933.3261">8434 12365 73,'3'-12'287,"1"5"-26,5-4-28,3 0-20,3 1-23,4 1-21,9-2-16,9 0-16,-1 1-15,4 0-20,2 2-41,1 2-55,0 1-69,-1-4-75,-1 4-163,3-5-327,-4 5 145</inkml:trace>
        </inkml:traceGroup>
        <inkml:traceGroup>
          <inkml:annotationXML>
            <emma:emma xmlns:emma="http://www.w3.org/2003/04/emma" version="1.0">
              <emma:interpretation id="{CBC4A377-B269-4769-9CF9-D6EA33E0F58A}" emma:medium="tactile" emma:mode="ink">
                <msink:context xmlns:msink="http://schemas.microsoft.com/ink/2010/main" type="inkWord" rotatedBoundingBox="15353,14342 19169,14519 19111,15787 15294,15609"/>
              </emma:interpretation>
              <emma:one-of disjunction-type="recognition" id="oneOf36">
                <emma:interpretation id="interp180" emma:lang="en-US" emma:confidence="1">
                  <emma:literal>magnitude</emma:literal>
                </emma:interpretation>
                <emma:interpretation id="interp181" emma:lang="en-US" emma:confidence="0">
                  <emma:literal>magnitudes</emma:literal>
                </emma:interpretation>
                <emma:interpretation id="interp182" emma:lang="en-US" emma:confidence="0">
                  <emma:literal>magnified</emma:literal>
                </emma:interpretation>
                <emma:interpretation id="interp183" emma:lang="en-US" emma:confidence="0">
                  <emma:literal>magnifico</emma:literal>
                </emma:interpretation>
                <emma:interpretation id="interp184" emma:lang="en-US" emma:confidence="0">
                  <emma:literal>magnetic</emma:literal>
                </emma:interpretation>
              </emma:one-of>
            </emma:emma>
          </inkml:annotationXML>
          <inkml:trace contextRef="#ctx0" brushRef="#br0" timeOffset="154808.3386">9205 12215 44,'-6'-7'320,"3"3"3,-1-5 1,-1 2-4,2-2-9,-1 0-19,1-1-19,0 3-11,3-1 1,-1 0-19,1 0-22,1 0-23,-2 1-18,2 1-15,-1 1-22,3-2-10,0 3-14,-3 4 0,9-6-29,-2 6-10,-7 0-9,15 6-5,-5-2-11,5 6-3,-5 2-4,10 4-6,-4 1-8,1 1 1,0 1-5,1 1-1,-2 0-1,-3-1-7,-5-3-4,7 4-1,-8-5 1,1-1-2,-2 2-5,-2-3 0,-1-2-3,-3 4-2,2-7-6,0-1 7,-1 2 0,-2-2-3,2-2-1,-1 1 1,0-6 1,-1 8 5,1-8-2,-4 3-2,4-3 2,0 0-2,0 0 8,-5-17 7,5 11 6,-2-2 2,4-8-5,1 0-4,-1-5-1,3-1 1,1 8 2,0-7-3,1 5 2,-1 0-3,3 0 7,-2 1-3,0 7 1,0-5-1,3 3-4,-3-1-1,1 4-4,-1 5-2,2-4 1,2 4-4,-1-1-8,2 3 8,3 0-2,-2 3 0,2 4-3,-3-2-1,5 5 0,-5-1-2,-2-1-14,4 4-10,-6 0 10,3 3 1,-3-1-21,2-2 10,-6 3 0,0-1-3,-1-2-4,-2 3 10,-1-2-2,2-3 0,-4 0 2,2-3 3,-1 3 3,-2-4 4,2 0-2,-2 1-13,0-4 8,-2 0 14,5-3 0,-2 4 4,2-4 0,0 0 3,0 0 0,-11-15-4,11 7 10,0 2-6,0-9-8,4 3 18,-1-4-1,3-6 6,-1 3 3,2-3 4,3 1-1,-2 0 1,3 0 0,-3 6 12,0-1-2,1 3-5,2 0-1,-4 2 0,1 2-3,-3 1-6,2 3-2,3 3-3,-2-2-6,-8 4 0,21 4-1,-12-1 0,4 3-2,-1 4-3,-2 2 0,1 1-3,-2 1-23,2-2-10,-4 3-16,6 4-14,-8-3-23,2-1-22,0 0-43,-2-1-46,1-4-38,1 1-35,2 0-31,-6-5-27,7 0-33,-2 1-212,-1-6-620,4-1 274</inkml:trace>
          <inkml:trace contextRef="#ctx0" brushRef="#br0" timeOffset="155684.3579">10233 12176 168,'0'-6'310,"4"1"-1,-2-1 2,0-2-6,-4 2-19,0 1 0,2-4 2,-4 2-10,4 1-7,-1 1-5,-5 0-14,1-1-16,1 3-22,0 0-20,-6-1-20,3 2-16,7 2-13,-18 2-15,6 2-7,-1 0-13,1 2-6,0 0-6,-3 3-4,-1 0-8,4 1-11,0 3-2,2-1-14,-2-1-3,2 4-5,2-1-6,0 0-5,1 1 1,4 0-9,-1-1-4,2-1-2,2 0-1,2-1 0,2 1-8,1-5 2,-2 1-7,4 0-9,4-3-6,-1 0-11,-1-1-4,6-4-18,-1-1 3,3 0-16,-4-2 12,0-3 1,2-1-9,3 1 14,-3-4 3,-1 2-2,-6-3 4,8-2-19,-6 1 27,4 3 7,-6-4-3,2 2 12,-3 4 16,-2-2 22,1 0 9,-5 1 11,0 1 9,2 0 4,-2 2-3,-1 4-9,6-4-4,-6 4-10,0 0-10,0 0-1,0 0-3,0 0-2,0 0-4,0 0-1,0 0-4,-4 20-1,2-12-4,2-1 0,-1 1-2,2 0-20,-1 5-14,0-4-25,2 0-12,-1-1-19,2 1-14,2 1-5,0-3-24,0-1-41,2-4-34,3 3-28,-4-2-25,5-3-23,-2 0-18,2-4-14,1-1 2,2-2 16,1 0 17,-1-2 31,-1-1 27,0 2 32,7-7 36,-4-1 52,-3 2 35,4-3 48,-10 1 43,0 4 34,2-1 30,-6 1 26,2 0 19,-5 2 9,0 3 18,0-2 5,0 2 10,-1 1 13,1-3 1,-4 3-1,1 1 0,2 0-2,-3 1-2,4 4-14,-11-3-15,11 3-16,-11-3-11,11 3-15,0 0-15,-17 9-12,9-3-16,4 1 0,-6 6-7,2-4-9,2 4-8,-3 2-2,3-4-12,2 4-2,1-1-2,1-3-18,-1 3-29,3-4-6,3 0-6,-1-3-11,1-1-7,1 2 3,2-6 1,1 2-3,-2-1 5,6 0 2,-4-3 5,-7 0 5,18-6-4,-11 2 4,0 2 7,4-6-5,-4 5 6,-2-2 11,2 0 19,-2 2 14,1-3 14,-1 4 5,-3-2 5,-2 4 6,7-5-13,-7 5 5,4-2-7,-4 2-8,0 0-5,0 0-7,0 0-3,0 0-2,4 13-2,-4-4 0,-3 1-2,2 3-2,1 5 8,-2 3-4,0-5 0,-1 8 1,-1-1 5,-2 4 11,4 5-1,-4 2 2,2 3-5,3-6-1,1 7 1,-3 5-3,4-6-4,-1 0-3,3-2 1,1 0-4,-4-12 0,1 6-2,-1-3 1,0-2-13,6 0-2,-5-4-12,-1-4-26,0-1-25,0-2-29,0-2-28,0-1-32,3-4-36,-6-1-75,3-5-71,-7 6-74,7-6-68,-9-1-271,9 1-805,-13-9 356</inkml:trace>
          <inkml:trace contextRef="#ctx0" brushRef="#br0" timeOffset="156319.009">10723 12237 239,'-3'-7'270,"2"3"-22,1 4-20,0 0-14,0 0-23,0 0-16,0 0-10,0 0-14,0 0-9,0 0-11,0 0-11,0 0-7,0 0-11,0 0-6,-17 6-1,17-6-2,0 0 6,0 0 0,0 0 13,-4 5 9,4-5-3,0 0-14,0 0 4,-4-11-26,0 5 1,2 2-5,-2-2 11,3-2-9,-2 1 3,3 1-13,0 0-5,0-3 0,0 4-9,0 5-6,0-9-1,0 6-7,0 3-5,4-6-4,-4 6-7,14-1-4,-4 1 6,1 3-5,1 1-11,6-1 1,-2 4 4,8-1-6,-1 4 3,-4-2 17,1 3-30,2 2 1,-10-2 3,3 3-4,0 2-3,-6-2 1,2-1-7,-6 4 3,1-3-7,-1 0 6,-4 2 1,-1-7-5,0 5 1,0-2 2,-1 0 4,-2-6-6,1 4 7,-1-5-1,0 3-1,2-2 3,-3-2 1,-1-1 0,5-3-6,-4 5 10,4-5-1,0 0-10,0 0 5,0 0 11,0-18-9,2 10 13,3-1-16,1-3 1,1-4 5,1 0-1,-3 3-1,8-5 1,-4 1 3,4-3 6,-6 8-4,2-4 3,4 6 5,-5-3-13,1 7-10,2-2 11,-1-2-1,-2 6 0,-1 0-3,0 1 4,4 2 1,-4 1-15,-7 0 8,12 8-5,-5-4 9,3 5-5,-3 1 3,-2 5-13,1-2 9,-4 1-10,3 0-19,-1 2-34,-3-1-34,0-1-39,4 0-45,-4 1-44,-1-7-40,4 1-37,-1 0-242,1-4-593,1 0 262</inkml:trace>
          <inkml:trace contextRef="#ctx0" brushRef="#br0" timeOffset="156549.4163">11328 12198 240,'0'-6'365,"0"0"1,-3 0-12,0 0-21,3 1-10,0 5-25,0-5-21,0 5-29,0 0-26,0 0-21,0 0-21,0 0-18,0 0-13,-12 12-16,12-3-9,0-3-22,0 8-5,0-7-11,-3 9-4,6-3-6,-6 1-14,6 1-1,0-2 8,-1-1-21,1 1-7,0 3-9,-2-3 4,2 1-8,0-3-22,-3 2-40,3 1-45,-1-7-57,-2 0-67,0 1-76,3-2-77,-3-2-263,0 1-672,0-5 298</inkml:trace>
          <inkml:trace contextRef="#ctx0" brushRef="#br0" timeOffset="156974.6976">11530 11906 243,'-3'-22'446,"-1"0"-13,-1 7-15,3 1-7,1 0 4,-1 4-16,2-3-11,-2 7-9,2-2-23,2 1-29,-2 7-36,-2-9-34,2 7-25,0 2-27,0 0-21,0 0-24,0 0-18,0 0-11,7 26-16,-2-10-8,-5 0-9,6 7-25,-1 0 13,1 2-8,-4 1-5,2-2-7,2 3-1,-3 0-15,2 7 9,-2-8-6,2 7-5,-5 1-6,2-1 0,9-1-4,-7-6-5,1 10-2,2-4-1,-4 2-9,-3-6-12,3-6-13,-3 3-27,-3 10-17,0-1-29,3-7-27,-7 6-27,2-8-21,2 1-25,-2-7-48,1 1-66,-1-7-74,-3-1-71,3 1-397,1-6-901,-1 1 399</inkml:trace>
          <inkml:trace contextRef="#ctx0" brushRef="#br0" timeOffset="157067.4343">11585 12324 118,'-7'0'385,"4"-3"-25,3 3-23,-7-4-13,7 4 1,-5-3-22,5 3-11,0 0-13,0 0-17,0 0-13,19-8-29,-4 4-19,3 2-21,7-3-33,0 0-51,2-2-69,6-6-105,-8 3-109,11-4-122,-9 2-280,6-6-638,-1 4 283</inkml:trace>
          <inkml:trace contextRef="#ctx0" brushRef="#br0" timeOffset="157837.4372">11710 12375 74,'0'0'306,"0"0"-23,0 0-26,0 0-23,0 0-20,0 0-14,2 11-11,-2-11-13,0 0-8,0 0-13,0 0-8,8 5-8,-8-5-7,0 0-6,5 0-4,-5 0-2,10 1-4,-10-1 3,0 0-7,11-1 15,-11 1-18,10-4-26,-5-4 13,1 4-12,-1-4-6,1 0-3,-1 1-3,2 1 7,0-5 1,-3 0 0,3 1-7,-4 2 4,2 0 5,1-4 9,-2 5-3,0-1 0,0 0 2,-3 1-3,3 2 1,-1 0-2,-3 0-7,0 5-5,0-7-14,0 7-5,4-6-7,-4 6-10,0 0-8,0 0 2,0 0-3,0 0-6,4 21-2,-4-14-2,0 7-9,0-1 4,5 2 1,-5 1-1,0 0 0,5-1-2,3-1-2,-4 2 0,2-4-1,1 3-2,1-3 2,-1 0-9,3 0-4,1-2-7,1-2-13,0-3 0,1 2-6,-1-3-6,5-1 1,0-5 1,-1 0-3,0-3 10,-2 0-3,1-2 6,0-3 2,-3 3-1,4-3 6,-7-3-2,4 2 3,-4-1 5,-3-4 0,5 6 2,-7-4 8,1 0 1,-5 1 15,4 1-8,-1 1 2,-3 1 19,0-2 15,0 6 5,0-1 5,3 2-6,-3 5-2,-3-8-10,3 8-6,6-4-3,-6 4-6,0 0-1,0 0-2,0 0-5,-9 22-1,8-10-3,1 0 0,0 0 0,-3 5 3,3-1-4,0-3-1,3 3 0,1 4-3,-1-6 1,0 3-2,4-3-22,-2 2-25,1-4-23,0 1-19,5-4-51,-6-2-57,3 0-55,-1-4-73,0 1-69,-2-4-341,-5 0-795,19-6 352</inkml:trace>
          <inkml:trace contextRef="#ctx0" brushRef="#br0" timeOffset="158462.4456">12532 12115 4,'5'-12'362,"-4"5"-9,0-3-15,-1 3-20,-1 1-12,1 0-26,0 6-30,1-7-15,-1 7-27,0 0-17,0 0-19,-7 19-20,7-6-13,-5 1-14,5 8-14,-1-5-6,1 5-12,-3 2-6,7 0-8,-5 0-12,2-2 2,-1 0-8,0-3-9,0 3-6,-1-6-8,2 3 2,-1-3 1,4 0-11,-4-4-22,0 2 19,-4-5 0,4-2-2,0 0 3,0 1-8,0-2 0,0-1-3,0-1 5,0-4-16,0 0 14,0 0 1,0 0-8,0 0 1,0 0-6,0 0 0,0 0 19,5-21-31,-5 12 14,5-3-3,-3 0-5,-3-2 8,0 0-1,1 0 4,-5-1-1,4 0 15,-3 2 17,3 6 14,-5-3 12,5 4 3,-3 0-8,-3 1-3,1 1-3,1 1-5,-8 3-6,13 0-5,-16 2-3,1 4-2,5-1-5,-4 4-4,2-2-3,2 5-3,1-1-5,0 1 2,3 3-6,1-2 2,1 3-1,3 1-4,2-4 1,2 0-4,3 3 1,2-4 2,1 3-2,4-4-1,-1-1-2,10-1-3,3-3 5,-2 2-8,5-7-7,12 4-8,-3-8 2,-7 2-4,-1-1-6,7-6-1,1 0-6,-4-2-11,3-1 0,-12 4 0,4-7 2,-6 4 8,0-5 3,-1 0 2,-4 0 2,0 2 7,-7-3 14,-1 6 11,-2-3 14,-1 4 15,-5-1-3,2 1 20,-3 2 9,-4 0 15,-3-1 5,-3 3 3,3 2 7,-4 0 0,-3 2-8,1 2-10,0 4 4,-2 1-3,-5 2-3,2 2-9,5 0-7,-3 1-5,8 0-5,-5 2-19,5 4 9,0-5-1,1 2-6,1 4-4,4-6-1,-1 5 1,6-3-16,2 1-33,-1-4-40,10-2-29,-4 0-35,2 1-40,6-8-72,0 2-82,1-4-96,6-3-109,-2-3-268,2 0-861,-2 0 381</inkml:trace>
        </inkml:traceGroup>
        <inkml:traceGroup>
          <inkml:annotationXML>
            <emma:emma xmlns:emma="http://www.w3.org/2003/04/emma" version="1.0">
              <emma:interpretation id="{47AB4944-C369-4808-AE8C-CEDD47FA2439}" emma:medium="tactile" emma:mode="ink">
                <msink:context xmlns:msink="http://schemas.microsoft.com/ink/2010/main" type="inkWord" rotatedBoundingBox="19545,14730 20425,14770 20379,15754 19500,15714"/>
              </emma:interpretation>
              <emma:one-of disjunction-type="recognition" id="oneOf37">
                <emma:interpretation id="interp185" emma:lang="en-US" emma:confidence="1">
                  <emma:literal>of</emma:literal>
                </emma:interpretation>
                <emma:interpretation id="interp186" emma:lang="en-US" emma:confidence="0">
                  <emma:literal>off</emma:literal>
                </emma:interpretation>
                <emma:interpretation id="interp187" emma:lang="en-US" emma:confidence="0">
                  <emma:literal>•f</emma:literal>
                </emma:interpretation>
                <emma:interpretation id="interp188" emma:lang="en-US" emma:confidence="0">
                  <emma:literal>oft</emma:literal>
                </emma:interpretation>
                <emma:interpretation id="interp189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161975.7826">13524 12295 271,'-7'-4'317,"0"3"-26,0-3-24,-4 4-23,11 0-18,-19 0-26,8 3-7,-1-1-14,-1 2-11,6 1-7,-4 1-16,5-1-11,-5 5-9,4-3-8,1 5 7,-1-1-17,2 0-12,3-1-10,-2 4-12,4-3-1,4 0 8,-2-2-22,-2 0-6,5-2-4,2 2-8,-1-1-1,6 1 8,-1 1-17,0-6 2,4-2-6,2 2-1,2 0-3,-1-4 11,5-4-20,1 3-2,-5 0-9,-4-4-1,3 1-2,-3-2-1,0 0 4,3 0-4,-4-2 2,-6 4 1,0-4 0,-1 1-1,-1 1-3,-5-3 5,-1-1 1,4 3 4,-8-2 4,4 6 6,-1-4-3,-2 2 6,3 5 5,-8-9 5,1 4 21,1 3-22,-1-2 8,2 2 2,5 2-3,-10-5-9,10 5-5,-5-3-3,5 3-7,0 0 14,0 0-13,0 0-7,0 0 7,0 0 2,0 0-9,33 7-6,-14-6 0,6-2 0,2-2-25,-1 2-17,5-3-7,-5 2-9,1-4-7,4-1-1,-7 0 5,2-1 6,-1-3-2,-1 1 9,-5-2 2,-7 2 4,1-2 10,-2 2 9,-5 0 5,0-2 18,-2-2 14,-3 0 14,-1 3 40,0-2 11,-1 0 7,-4-1 0,0 2 22,0-1 11,-2 4 0,0 2 12,3 0 10,-1 1-5,-2 0-2,1 2-10,-1 1-9,2 2-16,5 1-6,-14 1-8,7 4 0,-2 1-3,2 3 14,-3 4-2,2 2-4,1 5 5,1 4-1,0 0 14,0 3-4,3 6 0,1 1 8,0-3-7,2 2 7,2 2 1,3 0 2,1-2-2,0 1-6,0 3-11,-1-5-1,2 5-10,-4 3-1,1-5-7,4-3-10,-3 4-16,0-3 2,1 2-1,0-7-8,0-4-2,1 1-33,-2-3-9,2 5 0,-1-6 0,-1-2 0,2 1 0,-1-7 0,0 0 0,0-2-71,-2 4-67,-1-9-44,0 2-39,-2-1-43,3-6-46,-4-1-63,0 0-59,0 0-45,4-14-36,-4 7-356,-1-7-940,-1 1 416</inkml:trace>
          <inkml:trace contextRef="#ctx0" brushRef="#br0" timeOffset="162147.6599">13964 12495 185,'-5'-7'366,"0"3"-4,3-1-1,-4 1-15,5 0-13,1 4-28,-3-8-28,3 8-29,-3-6-31,3 6-12,0 0-27,13-3-16,-2 3-18,2 2-23,5-2-55,7-2-62,5 2-60,-2-1-64,-1 1-74,10-3-87,-6 1-258,6 1-583,4-4 259</inkml:trace>
        </inkml:traceGroup>
        <inkml:traceGroup>
          <inkml:annotationXML>
            <emma:emma xmlns:emma="http://www.w3.org/2003/04/emma" version="1.0">
              <emma:interpretation id="{0A583464-BD50-44F2-A3E4-91641F1620A3}" emma:medium="tactile" emma:mode="ink">
                <msink:context xmlns:msink="http://schemas.microsoft.com/ink/2010/main" type="inkWord" rotatedBoundingBox="20768,14663 24720,14846 24662,16086 20711,15903"/>
              </emma:interpretation>
              <emma:one-of disjunction-type="recognition" id="oneOf38">
                <emma:interpretation id="interp190" emma:lang="en-US" emma:confidence="0">
                  <emma:literal>algorithms</emma:literal>
                </emma:interpretation>
                <emma:interpretation id="interp191" emma:lang="en-US" emma:confidence="0">
                  <emma:literal>algorithm</emma:literal>
                </emma:interpretation>
                <emma:interpretation id="interp192" emma:lang="en-US" emma:confidence="0">
                  <emma:literal>algorithm,</emma:literal>
                </emma:interpretation>
                <emma:interpretation id="interp193" emma:lang="en-US" emma:confidence="0">
                  <emma:literal>algorithm.</emma:literal>
                </emma:interpretation>
                <emma:interpretation id="interp194" emma:lang="en-US" emma:confidence="0">
                  <emma:literal>algorithm'</emma:literal>
                </emma:interpretation>
              </emma:one-of>
            </emma:emma>
          </inkml:annotationXML>
          <inkml:trace contextRef="#ctx0" brushRef="#br0" timeOffset="162866.4184">14863 12356 278,'-2'-4'414,"-8"2"-9,3-3-17,-4 0-15,4 1-13,-5 2-10,2-1-22,2 0-13,1 3-5,-4-4-15,4 2-26,2 1-23,5 1-22,-15-3-18,5 3-15,10 0-10,-15 3-14,3 4-11,-1-4-3,1 3-9,-1 1-21,1 0-3,0 1-4,1 5-10,-2-4-8,4 5-11,-1-1-20,0-1 4,3 2-6,3 2-7,4-3-10,3 2 6,0-4-15,2 2 4,5 0-8,-2-4-3,5 1-4,-1-4-6,5 0-17,-4-2-18,5 2-20,-4-4-10,2-2-5,1 0-6,-1-2-2,0-2-3,-1-2 7,-3-1 4,0-2 8,1 6 2,-2-7 5,0 0 5,-4 2 0,0 0 13,-1 1-3,0 0 11,1-1 2,-3 1 12,-4 1 16,1 0 6,3 3 8,-4 3 6,2-7-4,-2 7-6,0-7 0,0 7-4,0 0-7,0 0 1,0 0-1,0 0-2,-18 14-4,18-8 0,-1 0-3,-4 4 4,5-1-6,-1 1-11,2 3 11,4-1-1,-4 2 0,9-2-2,-2-1-2,-1 1-4,5-2-8,0-3-14,1 3-14,-2-8-12,1 4-12,1-6-5,2 0-6,-3-2-6,3 1-9,0-8-12,-1 3 9,-2-1 1,2-3 6,1-8 8,2 2 7,-5-1-3,1-3 7,-2-2-2,1 0 12,-5-4 3,5-6 3,-2-4 6,-2 1 4,-4 0 5,2-1 6,-1 1 5,-2-2 11,1 2 27,-8 10 18,4 3 40,0 2 14,-1 2 9,-1 4 19,-1 4 6,2-3-16,-4 8-4,5 1-9,-2-1-9,2 5-11,0 0-5,-16 14-8,10 3-5,3 5-6,-2 4-2,-6 5-5,11 5-3,4-1-3,-1-4-7,2 8-3,6-5 1,2-2-15,-2-1 6,2 3-1,-3-3-8,2-8-28,-3-1-45,3-1-43,0-2-47,-1 2-36,3-1-38,-4-7-43,-2-3-19,0 2-18,3-1-18,-1-9-23,0 2-23,2-2-18,3-2-279,0 0-720,3-3 318</inkml:trace>
          <inkml:trace contextRef="#ctx0" brushRef="#br0" timeOffset="163272.6908">15559 12495 401,'17'-16'143,"-5"-2"35,-4-3 28,-1 7 18,-1-9 3,-4 11 19,0-6 12,-4 1 24,0 2-3,0 2-6,-2-1 28,-1 6-5,1 0-17,-1 1-18,-1-1-10,0 4-23,-1 1-20,-2 3-19,9 0-12,-16 1-16,5 2-7,-1 3-15,0 3-10,1-2-12,-2 5-11,6-2-8,1 1-11,-4 0-6,3 1-9,6 2-10,-3-4-6,2 4-5,2-3-6,2-1-3,2 3-3,1-6-8,1 0-5,-4 2-9,8-5-9,-3 1-3,0-1-5,4-1-4,-4-1 0,4-2 0,-3 1-3,6 0 3,-5-1 2,0 0 2,-9 0-3,12-1 3,-7 2-5,-5-1 2,11 2-1,-5 1-1,-3 1 1,2 2 3,-2 1 4,-2 3 2,1-2 0,-2 6 4,4-1 23,-1 3 6,-3 8-3,0-3-2,2 3 2,0 10 6,3-1-12,-2-2 7,2 3 0,-5 0-2,3-8-3,1 9-2,-4 0-12,6-2 8,-6 2-5,0-11 2,0 10-5,-3-8-1,0-1 2,1 2-6,0 1 1,-1-5-8,3 0-2,0-5-23,0-1-29,-2-2-34,2-2-32,-3-1-34,3-4-43,0 2-34,0-6-38,0 1-41,0-5-54,0 0-55,0 0-58,0 0-251,0 0-783,5-26 348</inkml:trace>
          <inkml:trace contextRef="#ctx0" brushRef="#br0" timeOffset="163632.0552">15918 12543 330,'7'-26'413,"-1"4"0,-4 6-1,-2 3-9,0-3-13,0 6-22,0 0-2,0 0-1,-2 2-13,-1 3-15,-1-5-17,1 5-15,3 2-51,-3-4-9,3 7-26,-5-3-20,5 3-23,0 0-17,0 0-9,0 0-20,-13 12-8,9-5-11,-1 4-9,-2 0-15,4 3-8,-5 2-6,5 6-23,-2-3 7,-1 3-5,5-1-1,-1 3-12,5-2 1,-2-1-1,5 1-37,1 0 1,-4-8-32,2-1-16,3-1-9,-1-2-4,0-3-5,3-2 3,-2-4-5,4-1 6,1-2 2,-1-3 7,0-3 7,1 0 4,-1-1 4,-1-4 4,2 1 13,-7-2 15,4-1 1,-4 1 5,-5-3 13,-2 0 10,1 2 0,-10-7 7,4 8 0,0-3-1,-7 0-16,-5 1 8,6 5-12,-6-3-34,0 5-47,-1-2-52,1 4-64,3 4-88,0 3-90,2-6-106,0 6-402,-1 0-942,3 3 417</inkml:trace>
          <inkml:trace contextRef="#ctx0" brushRef="#br0" timeOffset="164497.6428">16097 12423 76,'4'-3'332,"0"0"-10,0-3-1,2 2-4,-1-2-7,-2 1-16,4 0-11,-2 1-16,5-2-17,-4 0-20,2 3-17,-1 0-12,2 1-18,-2-3-25,1 2-7,5 3-15,-4 6-11,5-4-14,-1 0-16,2 8 1,0 2-11,-3-5-9,7 9-10,-2 3-3,-3 2-10,4-3-3,-6 1-5,4 2-2,-5-3-7,-1 5-4,-3-7 5,-2-1-15,0 1 2,-3 1 2,-2-5-5,0-1-3,-1 3-3,0-6-1,-1 2 0,-2-3 0,0-2 0,0 0 2,0-2-5,4-3 5,-13 0-3,13 0 0,-11-8-3,11 8-1,-7-8 2,6 1 3,1-3 5,1-4 1,1 3 2,3-4 4,2-1-4,4-5 0,2 1-3,3 1 3,2-2 1,-3-2-4,3 2 0,1 4-3,-1-2-2,1 7-1,-1 0-3,0 5-1,-6-2-4,1 5 5,3 3-7,-7 1 0,7 5 2,-2 1-8,-3 3 10,0 4 0,3 1-1,-3 4-3,0 3 2,-2 1 2,1 1-2,-3 1-1,5-2 3,-5 1-4,0 3-1,-2-4-14,2 2-32,-4-9-30,1 1-52,2 5-39,-2-7-36,0 2-38,-3-5-49,2 1-41,0-5-48,0 2-269,-1-5-698,2-2 309</inkml:trace>
          <inkml:trace contextRef="#ctx0" brushRef="#br0" timeOffset="166116.9793">16900 12175 360,'-3'-11'389,"3"-3"-13,-4 5-12,4 2-23,-1 1-24,-3 1-32,4 1-22,0 4 13,0 0 0,5 18-12,-1-4 0,-1 8-15,7 0-16,-3 3-18,5 8-22,0 0-19,-3-1-19,2 1-12,0-9-13,-3 3-14,1 5-12,-2-5-12,4-3-6,-4 2-10,0-4-7,3 1-14,-3-1-19,-2-3-23,-2 1-37,2-12-24,-5 3-33,6 1-40,-3-4-28,-1 0-12,1-2-18,0-4-11,-3-2-13,3 6-17,-3-6-8,0 0-5,0 0-18,0 0 4,6-16 5,-6 9 5,0 0 11,0-7 19,0 3 16,-2-3 26,-4-4 24,5 2 26,-7 3 30,3-6 42,0-2 41,1 6 30,-2-8 34,4 8 18,2 0 21,-3 1 19,3 4 2,0-3-12,0-2-12,3 8-9,2-6-9,2 3-9,0 3-3,11-2-7,-3 0-6,0 2-4,3 1-5,2-4-5,4 3-3,-6 2-6,0-1 3,-1 1-11,-3 0 0,0-1-7,-2-1 6,1 3-3,-4-2 3,1 2 13,-2-2 12,-5-1 17,2 0 2,-3-1 6,1 2 12,-6-1 11,1-1 12,0 3 19,-7-2 13,4 3 2,-2-2 3,-1 4 3,-5-2-9,2 7-2,3 0-1,-8 4 1,2 0-6,-1 3-11,1 5-10,-5 1-5,5 2-7,2 0-6,6-2-7,-6 3-11,4 2-4,6 1-5,-3 0-10,5 0-3,0-1-2,0 1-7,5-5-6,1-3-1,1 8-6,-1-7-3,7-1 0,-5 0-8,2-2-6,-3 1-11,4-3-11,1-1-6,-5-6-9,4 3-6,1-2-4,5 0-4,-2-4 4,1-2-2,-2 0 5,-2-1 9,5-1 1,-5-2 4,2 2-4,-2-6 8,1 4 3,-1-2 1,-6 4 7,1-2 7,1 2 4,-1 1 5,1 0 8,-1 0 0,-2-4-4,2 7-1,-3-3-2,-4 3-3,0 0-1,20 7 10,-15 2-1,2 0 1,4 1-5,-3 2 8,-4 3-5,3 1-7,4 4 2,-3-3 2,-2-1-6,4-2-6,-4 2-20,1-4-35,-3 3-31,1-7-36,0 6-34,1-8-36,-1 0-31,1-6-35,-4 4-20,-2-4-10,9 2-21,-9-2 3,0 0-5,17-11 11,-8 5 4,-2-5 29,2 1 23,-2-3 30,-1 2 35,0-3 45,0 1 36,0-3 45,0-1 44,1-5 25,-4 5 35,-3-1 29,3-2 16,0 4 18,-3 0 13,2 1 11,1 1 4,-3 1-1,0-2 9,1 3 6,5 1 6,-6 1-27,5 3-7,1 1-11,-2-3-16,0 3 3,6 2-14,-2 3-2,-2-3-6,-6 4-13,17 5 3,-4-1-5,-6 1-2,2 5-12,0 1-2,-4 4-6,2 1-2,-2-1-2,1 2-2,-5-1-10,3-3-2,-4 10-5,0-8-7,2 1 2,-2 0-2,0 1-3,1-3-1,-2-2-2,-2 4-3,0-6-8,2-1-9,0-2-1,-4 2 1,5-4 7,0 0-6,0-5 3,0 0 2,0 0-8,0 0 8,0 0 1,0 0 5,-12-13 0,12 6 5,0-2 1,0-2 14,6-3 5,-2 0-3,-2-3 9,4 1-5,8-3 9,-5 1 4,-2 2 3,0 2-4,3 1-3,-2 1-8,4-1 1,-2 4-6,2-1-1,1 2-3,-1-1-5,-2 6-2,2-2-3,0 4-4,-1 1 1,-4 1-4,8 4 2,-5-1-1,-4 4-2,5 3 1,-5-2 0,1 5-3,-1-1 5,-5-1-8,3 2 0,2-2 4,-6 4-8,0-3-7,-4-1-9,4 2-7,0-4 0,-2 3-3,2-7-7,-4 3-8,8-3 9,-8 1-4,3-4 6,1 4 2,0-7 7,0 6 2,0-6 1,0 0 2,0 0 2,0 0 7,0 0-2,0 0 3,5-23 4,-5 16 6,2-2 1,3-6 7,2 2 6,4-1 11,-5-1-1,5-5 8,-5 4 11,8-3-7,-1-1 5,-1 2 0,3 1-7,-7 4-6,5 1 0,-1 3 3,-2 1-9,-1 4-2,-2-1-4,3 4-3,-10 1 3,15 6-4,-7 1 3,2 4-3,-5 2-1,1 2-4,-6 1 4,1 1-4,5 5 0,-6 0 1,5 1 1,-3 2-5,2-3-28,-3 4-35,2-2-47,0-5-49,2-2-47,-4 1-30,4-4-38,-1 0-28,0 0-36,1-8-37,1 1-296,-1-1-722,1-2 320</inkml:trace>
          <inkml:trace contextRef="#ctx0" brushRef="#br0" timeOffset="166273.2138">18501 12582 129,'0'-4'365,"1"-1"-15,-1 5-13,3-7-9,-3 7-16,0 0-14,0-8-18,0 8-30,0 0-18,1-5-21,-1 5-22,0 0-21,3-4-24,-3 4-9,0 0-13,0 0-14,5-3-12,-5 3-9,6-3-16,-6 3 3,7-4-6,-7 4-10,5-3-8,-5-4-2,0 7-5,4-6 2,-1 1 1,3-1 1,-6 1 10,0 0 12,0 5 25,0-9 25,-3 4 11,0 0 21,3 5 9,-5-6 7,5 6-5,-2-5-9,2 5-9,-5-3-13,5 3-16,0 0-15,0 0-11,0 0-13,-13 8 0,8-3-8,1 1-6,0 4-6,-3-1-9,1 2-4,2 4-4,1-2-1,-1 3-4,2-5-3,-3 5-7,1-1 4,4 0-6,-2 2-3,-3-3-3,3 1 0,-1 2-10,0-5 6,2-2-6,-2 2-13,0-2-29,1-3-27,-1 3-32,-1-4-42,1-3-41,-1 0-45,4-3-44,-8 4-53,2-1-78,6-3-63,-12-1-384,12 1-914,-17-5 404</inkml:trace>
        </inkml:traceGroup>
      </inkml:traceGroup>
    </inkml:traceGroup>
    <inkml:traceGroup>
      <inkml:annotationXML>
        <emma:emma xmlns:emma="http://www.w3.org/2003/04/emma" version="1.0">
          <emma:interpretation id="{2ADD71A6-3761-49EB-BDEA-A75560DAFD51}" emma:medium="tactile" emma:mode="ink">
            <msink:context xmlns:msink="http://schemas.microsoft.com/ink/2010/main" type="paragraph" rotatedBoundingBox="4729,16658 27733,17114 27708,18398 4704,17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7DD621-B499-4E44-A727-B2AF64EEC2B3}" emma:medium="tactile" emma:mode="ink">
              <msink:context xmlns:msink="http://schemas.microsoft.com/ink/2010/main" type="line" rotatedBoundingBox="4729,16658 27733,17114 27708,18398 4704,17942"/>
            </emma:interpretation>
          </emma:emma>
        </inkml:annotationXML>
        <inkml:traceGroup>
          <inkml:annotationXML>
            <emma:emma xmlns:emma="http://www.w3.org/2003/04/emma" version="1.0">
              <emma:interpretation id="{C061F860-7FA1-4876-9E50-3FA55B3A340B}" emma:medium="tactile" emma:mode="ink">
                <msink:context xmlns:msink="http://schemas.microsoft.com/ink/2010/main" type="inkWord" rotatedBoundingBox="5099,16968 5428,17746 4907,17967 4578,17189"/>
              </emma:interpretation>
              <emma:one-of disjunction-type="recognition" id="oneOf39">
                <emma:interpretation id="interp195" emma:lang="en-US" emma:confidence="0.5">
                  <emma:literal>I</emma:literal>
                </emma:interpretation>
                <emma:interpretation id="interp196" emma:lang="en-US" emma:confidence="0">
                  <emma:literal>N</emma:literal>
                </emma:interpretation>
                <emma:interpretation id="interp197" emma:lang="en-US" emma:confidence="0">
                  <emma:literal>%</emma:literal>
                </emma:interpretation>
                <emma:interpretation id="interp198" emma:lang="en-US" emma:confidence="0">
                  <emma:literal>☺</emma:literal>
                </emma:interpretation>
                <emma:interpretation id="interp199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171802.0147">-1419 14444 211,'0'0'317,"0"0"-13,0 0-7,-8 0-10,8 0 6,0 0-9,0 0-12,0 0-15,-7-3-9,7 3-17,0 0-16,0 0-17,0 0-18,0 0-21,0 0-7,0 0-20,0 0-13,0 0-12,-5 10-4,5-10-7,0 0 0,11 10-7,-6-4-9,2-2-3,0-1-9,8 0 4,2 2-7,5 0-1,4-2-4,-3-3-7,2 2-7,1-1-1,3-2-4,1 2-2,-5-1-7,0 0 2,-1 0-8,-6 2 0,0-2-2,-3 0-6,0 1 0,-6-1-1,2 3-1,-3-3-6,-1 0-2,-7 0 2,11 1 3,-11-1-5,9 2 0,-9-2 1,7 0-4,-7 0 1,0 0-2,0 0 5,0 0-5,0 0 1,0 0-1,0 0-3,10 0-5,-10 0-24,0 0-49,0 0-49,0 0-58,0 0-51,0 0-56,-21 12-46,13-10-35,-7 5-298,3-1-725,-4-2 320</inkml:trace>
          <inkml:trace contextRef="#ctx0" brushRef="#br0" timeOffset="172161.4083">-1406 14801 178,'-3'5'333,"-1"0"-11,-2-4 4,2 4-7,4-5-3,-5 5-17,5-5-7,-6 5-19,5-3-14,1-2-26,0 0-12,0 0-18,-6 5-10,6-5 0,0 0-3,10 9 6,-2-8-16,5 2-13,-1 0 6,3 1-12,3-1-6,8 0-7,2-3-14,-2 0-13,11-3-9,-10 3-8,11 0-2,-1-5-19,-7 3-7,-5 2-3,1-4-8,-8 2-9,1 1-4,-1 1-4,-6-3-6,1 6-1,-4-6-7,1 3-3,-2 0-5,-8 0-4,10 0-1,-10 0 1,11 0-4,-11 0 0,11 0-3,-11 0-6,0 0-11,5 3-35,-5-3-37,0 0-61,0 0-55,0 0-33,0 0-53,-30-5-41,30 5-58,-15-1-47,8-3-18,-1-2-254,1 1-753,1-2 333</inkml:trace>
          <inkml:trace contextRef="#ctx0" brushRef="#br0" timeOffset="172661.4147">-1009 14468 188,'0'0'347,"-8"-1"-2,8 1-6,-7-6-7,7 6 1,-4-2-15,4 2-8,0 0-18,0 0-13,-6-2-18,6 2-21,0 0-19,0 0-18,0 0-19,0 0-15,0 0-17,0 0-19,0 0-15,0 0-12,0 0-12,0 0-11,0 0-9,0 0-6,-2 10-6,2-4-6,-3-2-5,8 3-6,-2 2-6,-1 0-4,-1 1-3,3-2-3,-1 5-1,2-1-5,-1-2-1,3 2-4,-1-2 4,-1 2-8,1-1 4,1 1-6,0 0-4,1 2 1,1-4 0,2 3-3,-1-1-1,0-2-2,-2 4 3,4-2-2,-2 0-2,-2-1-2,2 1-1,2 0-2,-5 3 6,0-4-3,1 0 0,-2 2 3,-4 2-2,3-3-1,3 1 0,-4 1 5,-4-2-2,3-1-9,-3 1 2,0 1 8,0 0-1,-4-1 0,1-1 8,-3 3 5,-1 0 21,-4-3 3,5 4 2,-7-2 4,2 0-2,-7 6 3,5-3 2,-5 0-2,-2 1 5,4-3-2,-2 1 1,0 1-6,3 0 1,3-6-11,-2-1 0,4 0-5,1-3 0,6 1-4,-4-3-4,2-2-4,-2 2-14,1 0-14,3-2-19,3-2-29,-6 5-32,6-5-47,0 0-72,0 0-80,0 0-73,22-17-90,-17 6-373,7-6-892,4 4 394</inkml:trace>
        </inkml:traceGroup>
        <inkml:traceGroup>
          <inkml:annotationXML>
            <emma:emma xmlns:emma="http://www.w3.org/2003/04/emma" version="1.0">
              <emma:interpretation id="{E9C27D8B-CF4F-4AB8-BE57-FC6604948E51}" emma:medium="tactile" emma:mode="ink">
                <msink:context xmlns:msink="http://schemas.microsoft.com/ink/2010/main" type="inkWord" rotatedBoundingBox="6047,17130 7124,17152 7113,17668 6037,17646"/>
              </emma:interpretation>
              <emma:one-of disjunction-type="recognition" id="oneOf40">
                <emma:interpretation id="interp200" emma:lang="en-US" emma:confidence="0.5">
                  <emma:literal>the</emma:literal>
                </emma:interpretation>
                <emma:interpretation id="interp201" emma:lang="en-US" emma:confidence="0">
                  <emma:literal>The</emma:literal>
                </emma:interpretation>
                <emma:interpretation id="interp202" emma:lang="en-US" emma:confidence="0">
                  <emma:literal>•he</emma:literal>
                </emma:interpretation>
                <emma:interpretation id="interp203" emma:lang="en-US" emma:confidence="0">
                  <emma:literal>he</emma:literal>
                </emma:interpretation>
                <emma:interpretation id="interp20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173270.7813">-101 14464 302,'0'-6'348,"0"6"-10,0 0-17,1-7-23,-1 7-15,0 0-19,0 0-27,0 0-12,-1-6-24,1 6-25,0 0-21,0 0-12,0 0-17,0 0-13,-3 24-13,2-9-5,-1 7-5,0 4-22,-1-4-2,1 1-4,2 2-10,0 11 1,0-12-20,2 9 10,1 0-6,-3-7-3,2-1-7,4 2-20,1-2-24,-2-3-35,-2-1-49,2-4-35,-3 0-39,1-4-39,-1-1-42,1-3-33,-2 2-221,1-5-552,-2-3 245</inkml:trace>
          <inkml:trace contextRef="#ctx0" brushRef="#br0" timeOffset="173968.2187">-16 14646 305,'-4'-6'337,"3"-2"-5,-4 4-11,3 0-15,2 4-22,0-6-24,0 6-25,-4-7-30,4 7-17,0 0-22,-2-6-8,2 6-30,0 0-7,0 0-13,13 0-12,-13 0-14,24 6-3,-9-6-7,3 1-7,4 2-14,2-3-7,0-3-6,-2 2-8,2 1-6,-1-5-7,1 4-2,-9-4-5,1 4-4,-2-3 5,1-1 0,-8 2-3,1-1 4,2 0 0,-3-1 17,-2 4 9,2-1 12,-1-2 8,-5-2 6,-1 6 14,5-4 3,-5 4-5,6 0 0,-6 0-3,0 0-7,0 0-7,10-3-9,-10 3-5,0 0-10,0 0-4,0 0-7,0 0-3,0 0 0,-3 10-3,1-1 3,0 1-13,-1-3 0,3 5 2,0 4-4,-3 1-7,3-1 2,-3 0-7,3 8-10,0-1 2,0-3-8,6 2-7,-6 1-8,3-7-2,-1 1 0,0-2-7,-2-2-7,5 0 2,-2-4 0,4 2 6,-4-3 13,5-3 7,-4 0 13,6-4 8,-2-1 4,4-3 3,2-3 8,3 0 5,-2 1 5,4-5 6,-3 1 5,6-4-1,-8 6 4,5-5 2,-6 0-4,-1 5 1,1 4-1,-4-1-10,-1-2-1,3 6-6,-5-3-9,1 0 4,-7 3-2,15 6 0,-7-6-3,-1 6 3,3 0-2,-2-1 1,4 6-2,1 1 4,-1-1-2,-2 1-1,1-2-4,1 1 1,1 0-3,-1-2-7,0-1-5,1-4 8,-1 4-2,3-3-8,-7-5 7,3 0-6,3 0-9,3-7-6,-2 0 6,0 1 0,-3 0-2,1-5 10,-1-2 4,-1-2 2,-4 5 5,3-5 3,-2-1 11,-5 3 2,-2-4 17,3 6 8,-8-4 22,4 1 18,-1-1-5,-2 3 5,-1 6 10,0-3 1,-1 2-3,3 0-12,-1 0-11,3 4-12,0 3-8,0 0-2,-19 7-3,6 5-8,2 4-8,-1 0-21,5-2-21,2 1-33,-2 7-27,3-5-45,8 4-41,-3 1-54,5 0-65,0-5-87,5-2-405,3-4-841,3-3 371</inkml:trace>
        </inkml:traceGroup>
        <inkml:traceGroup>
          <inkml:annotationXML>
            <emma:emma xmlns:emma="http://www.w3.org/2003/04/emma" version="1.0">
              <emma:interpretation id="{8D8F1F0D-13DA-450B-8350-4D874434DCCD}" emma:medium="tactile" emma:mode="ink">
                <msink:context xmlns:msink="http://schemas.microsoft.com/ink/2010/main" type="inkWord" rotatedBoundingBox="7925,16721 10669,16776 10648,17809 7904,17755"/>
              </emma:interpretation>
              <emma:one-of disjunction-type="recognition" id="oneOf41">
                <emma:interpretation id="interp205" emma:lang="en-US" emma:confidence="0.5">
                  <emma:literal>Rower</emma:literal>
                </emma:interpretation>
                <emma:interpretation id="interp206" emma:lang="en-US" emma:confidence="0">
                  <emma:literal>Mower</emma:literal>
                </emma:interpretation>
                <emma:interpretation id="interp207" emma:lang="en-US" emma:confidence="0">
                  <emma:literal>Rawer</emma:literal>
                </emma:interpretation>
                <emma:interpretation id="interp208" emma:lang="en-US" emma:confidence="0">
                  <emma:literal>Rover</emma:literal>
                </emma:interpretation>
                <emma:interpretation id="interp209" emma:lang="en-US" emma:confidence="0">
                  <emma:literal>Tower</emma:literal>
                </emma:interpretation>
              </emma:one-of>
            </emma:emma>
          </inkml:annotationXML>
          <inkml:trace contextRef="#ctx0" brushRef="#br0" timeOffset="174715.0568">2117 14490 302,'-7'-3'289,"7"3"-8,0 0-16,0 0-10,-5-4-27,5 4-17,0 0-26,0 0-2,0 0-11,5 15-7,-2-7 0,1 2-17,1 3-7,0 1-8,-1 0-8,-2 6-11,3-3-7,-4 4-1,0-6-21,-1 1-2,0-1-6,-2-1 2,-1 1-3,-1-3-7,-5 0 6,0-1-7,1-2 6,-2 1 3,-5-3 7,0-2 2,0-1-2,-7-1 0,1-5 4,-1-3-8,-7-1-6,3-3-8,1-4-7,-5-6-3,1-4-3,8 7-2,4-4 0,-1 0 5,8-2-13,-2-12-4,3-2-6,9-4-7,-1 1-6,8-2-6,1 0-3,2-3-6,2 2-12,6 2-1,-1 6-1,0 1-9,5 1 7,3 7 3,1 1-1,-2 6 0,10 2 2,3 1 0,-7 10-1,8-2-1,-11 11 0,10 4-10,-1 4 9,-2 7 1,-6 7 2,5 8-3,-3 2 1,-11 6 9,6 12-13,-7-8 2,0 14 5,-6 1 0,-4-13-2,1 15 5,-4 0 0,1-19 6,1 0-3,-5 4 2,1-3 3,1-4-24,2 2-8,1-8-11,-2 1-23,-5-11-35,3 0-28,1-2-42,-1-10-47,-3 3-48,4-4-84,-3-5-310,2 0-709,2-5 313</inkml:trace>
          <inkml:trace contextRef="#ctx0" brushRef="#br0" timeOffset="175354.6934">2814 14615 338,'-7'-10'388,"2"0"-19,1 2-21,-2 1-23,-1 0-7,-1 1-18,1-1-28,0 4-19,0 1-22,1 1-11,6 1-25,-18 3-24,8-3 1,3 3-13,-5 7-15,1-3-8,1-1-10,-2 5-10,-1 0-6,1 0-10,4 1-9,4 0-6,-7 2-9,5-1-9,5 1-7,-2 2-7,0-2-2,3 0-7,6-1-4,-5 3-5,5-3-3,2-2-10,-1 3-14,1-7-6,-1-1-3,1 0 1,5 0-9,-1-2-1,0-4 4,1-3 3,-2 3-5,1-7-5,0 1 7,-1-4 2,0-2 2,-2 2 0,0-6-2,0 3 15,-3 0-3,0-3 7,1 1 8,-2-2 7,1 4 4,5-2 3,-6 4-1,2-1 4,-5-2-1,4 4-1,0 2-7,1 2-7,-2-1-1,4 3-4,-1 0-7,-1 2 0,4-2-2,-4 4-4,2 0-1,-1 4 1,2-4-2,-2 6 0,5-2-1,-4 4 0,-2-2 0,1 2-3,5 4 2,-9-3 3,1 5-1,1-3-6,-2 4 4,-1-2 0,1 0-9,-3 3-2,3-1-4,-4-1-11,2-1-9,2 3-10,-3-7-5,3 7-5,-1-9-7,-1 3-3,2-1 3,1-3-2,-2-2 8,1-2 6,2 2 6,-6-4 0,0 0 5,17-9 9,-8 4 1,3-2 1,3-3 16,-7-1 3,3-2 21,2 3-3,-2-6 6,3 1 4,-3 2 12,1-1-2,-2-1 6,-2 2 8,4 2 4,-8-2 5,7 2-6,-4 0 6,-1 5-8,-1 0-5,-1-1-7,-2 4-6,2 0-7,-4 3-7,0 0-2,0 0 4,0 0-4,12 13-5,-9-6-4,-2 2-8,-1 2-8,4 4-7,1-2-3,-4 3-6,0-6-28,5 12-6,-1-9-11,-1 0-6,1 2-2,0-5 3,-1 0 7,3-3 8,-1-1 5,-1-2 9,2 2 8,-7-6 3,16 1 4,-16-1 7,22-10 12,-11 5 17,2-1 14,-1-6 14,-1 5 22,0-4 13,-4-3 14,3 0 12,-2-1 11,-3-1 1,-3 3 8,1-7 3,-3 1 7,-3-1-2,-4-2 2,-1 3-12,-5-4-3,-2 2-13,3 1-5,-5 0-10,4 4-10,-4 0-26,7 7-32,1 2-51,2 3-79,1-2-97,-2 6-104,8 0-98,-16 3-106,5 0-283,5 1-875,-1 4 388</inkml:trace>
          <inkml:trace contextRef="#ctx0" brushRef="#br0" timeOffset="176104.7015">3835 14831 88,'0'0'320,"0"0"1,0 0-6,0-4 2,0 4-14,0 0-6,0 0-18,0-9-22,0 9-3,0 0-21,0 0-22,2-6-16,-4 0-19,2 6-14,0 0-21,-3-7-9,3 1-17,0 6-11,0-14-19,0 8-2,0-2-9,0-1-11,0-3 1,-3 4-5,3-1-6,-1-4 1,1-1 0,-4 0 7,2 3 2,-1-2-5,-2 1 16,2 0 6,-1 2 9,-1 0-2,2 3 0,0-3 0,2 3 6,-5 0-2,3 0-1,-1 4-8,0-3-3,4 6-9,-7-7-7,7 7-10,-5-4-7,5 4-8,0 0-7,-14 11 0,6-5-5,0 4-8,2 3 2,3 2-5,-2-2-1,-1 5-1,5 3-3,1 2 2,3-2-2,6 2-2,-2-1-5,3 0-3,2-1-3,3-4-11,0 1-5,-2-5 1,-1-3-5,5 0-3,-4-4 0,4-2 0,-1 0 1,0-2 2,1-4 0,0-2 7,1 0 3,0-3-5,1-5 5,-1-2 3,0-1 3,-6 5 0,7-6 2,-1-4 0,-5 2 3,-1-1 6,-2 8 7,2-5 13,-1 3 3,-4 2 2,-2 3 0,1 0-5,-2 3-5,-1 1-6,-1-1-1,3 1-9,-5 4-4,8-2-1,-8 2 6,8 8-2,-2 2 1,-4-2-3,7 7 6,-4 0-9,2 5 5,0 0 1,-4 1-2,2 2 2,5-2-1,-9-6 1,3 1 2,0 0-5,0-5-1,1-1 2,0-1-3,-4-1-2,6-1-2,0-2 1,0-3-7,4 1-3,1-8-6,5 3 9,-7-6-4,2-2-6,3 1-5,3-8-5,0 0-18,-2 0-31,1-4-37,-3-2-63,-2 1-73,0-1-98,3-7-127,-4-5-292,-1 2-834,1 2 368</inkml:trace>
        </inkml:traceGroup>
        <inkml:traceGroup>
          <inkml:annotationXML>
            <emma:emma xmlns:emma="http://www.w3.org/2003/04/emma" version="1.0">
              <emma:interpretation id="{B830335B-756A-46D7-88BB-DF252940EFBC}" emma:medium="tactile" emma:mode="ink">
                <msink:context xmlns:msink="http://schemas.microsoft.com/ink/2010/main" type="inkWord" rotatedBoundingBox="11097,17197 12100,17217 12090,17721 11087,17702"/>
              </emma:interpretation>
              <emma:one-of disjunction-type="recognition" id="oneOf42">
                <emma:interpretation id="interp210" emma:lang="en-US" emma:confidence="0.5">
                  <emma:literal>the</emma:literal>
                </emma:interpretation>
                <emma:interpretation id="interp211" emma:lang="en-US" emma:confidence="0">
                  <emma:literal>The</emma:literal>
                </emma:interpretation>
                <emma:interpretation id="interp212" emma:lang="en-US" emma:confidence="0">
                  <emma:literal>•he</emma:literal>
                </emma:interpretation>
                <emma:interpretation id="interp213" emma:lang="en-US" emma:confidence="0">
                  <emma:literal>were</emma:literal>
                </emma:interpretation>
                <emma:interpretation id="interp21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177417.234">5006 14778 79,'-8'-22'232,"7"7"14,-10 1 6,6 1 9,-3-1 0,4 4 0,-4 1-8,4 3-4,-2 0-15,1 3-23,3-4-28,-3 3-14,5 4-24,-3-5-14,3 5-13,0 0-13,0 0-19,0 0 1,18 7-1,-11-5-12,11 0 4,0-1-22,-3 4-8,11-5-17,-1 2 6,1-4-11,-2 2 5,4 0-5,-3-5-3,-2 0-7,-6 2 5,3 0-6,-5-3 4,0 1-3,-5-1 11,-3 0 0,1-1 13,0 2 0,-3-2 22,0-2-12,-2 3 31,-2-3-3,-2 3-9,1 1 10,-3 1 5,3-5 1,-5 5-6,5 4-1,-9-6-10,9 6-10,-4-1-6,4 1-9,0 0-1,-20 7-6,15-4-6,-3 4-6,1 5-2,-1 2-5,1-1 8,-1 6-11,4-4 0,-2 6-2,4-7-1,-1 2 0,3 2-3,5 1-4,1 3-4,-5-7-2,5-2-1,1 4-8,-2-6-8,6 4-3,-4-7-5,5 1 7,-2-3-7,2-3 6,6 0-2,0-1-2,-1-4 8,3-5-1,-2 4-1,0-4 10,1-3 8,3 3 11,-7-3 2,6-4 10,-9 1 8,1 7 8,-4 0 6,0 0 7,0 1 0,-1 0-1,-1 2-5,-1-1-14,-3 1 0,-3 3-3,9-4-4,-5 3-5,-4 1 0,0 0-2,13 12-1,-9-4-3,0 3-2,4 1 2,-1 4-3,-1-5 0,3 6-4,-5-2-1,9 4-1,-1-2-1,-2-2-5,2-5-6,1 2-5,3-4 4,-1 0-3,3-1 0,-1-3-6,0 0 0,1-4 3,-1-4 3,-2 0 0,8-9-1,-8 11 4,5-12 3,-5 4 1,-6-4-1,4-1 6,-1-7-5,-1 3 19,-5 6 9,-2 0 10,-3-3 12,-1 3-3,-1-1 1,-2 0 8,-2 3-6,3 0 9,1 5-9,-5 1-6,-1 2 0,7 3-11,-13 3-3,-2 4-4,4 5-3,-2 2-14,1 4-22,-1 1-17,7 4-28,0 0-29,6-1-33,3 1-52,2-2-66,-1-1-74,7-10-94,3 9-389,4-5-867,7-2 384</inkml:trace>
          <inkml:trace contextRef="#ctx0" brushRef="#br0" timeOffset="176745.3509">4951 14532 382,'0'0'400,"0"-10"2,0 10-3,0-3 1,0 3-10,0 0-18,0 0-26,-5-7-25,5 7-31,0 0-31,0 0-29,0 0-29,0 0-23,0 0-16,0 0-16,-2 20-15,-2-7-16,4 2-9,-1 8-12,1 2-10,1 8-10,-1 1-6,0-7-4,4 7-8,-2 1-8,-2-1-2,5-8-5,-5 0-3,3 0-22,0-1-26,1-2-38,-4-7-29,5-3-41,-2 3-41,-3-6-27,4-1 4,-4 1-38,0-4-19,6 0-31,-6-6-54,0 0-37,0 0-251,0 0-661,11-17 294</inkml:trace>
        </inkml:traceGroup>
        <inkml:traceGroup>
          <inkml:annotationXML>
            <emma:emma xmlns:emma="http://www.w3.org/2003/04/emma" version="1.0">
              <emma:interpretation id="{29542D66-D2D9-4981-89DD-D68B32A47546}" emma:medium="tactile" emma:mode="ink">
                <msink:context xmlns:msink="http://schemas.microsoft.com/ink/2010/main" type="inkWord" rotatedBoundingBox="12798,17066 16758,17324 16705,18141 12745,17883"/>
              </emma:interpretation>
              <emma:one-of disjunction-type="recognition" id="oneOf43">
                <emma:interpretation id="interp215" emma:lang="en-US" emma:confidence="0.5">
                  <emma:literal>Asymptotic</emma:literal>
                </emma:interpretation>
                <emma:interpretation id="interp216" emma:lang="en-US" emma:confidence="0">
                  <emma:literal>Asymtotic</emma:literal>
                </emma:interpretation>
                <emma:interpretation id="interp217" emma:lang="en-US" emma:confidence="0">
                  <emma:literal>*Asymptotic</emma:literal>
                </emma:interpretation>
                <emma:interpretation id="interp218" emma:lang="en-US" emma:confidence="0">
                  <emma:literal>*symphonic</emma:literal>
                </emma:interpretation>
                <emma:interpretation id="interp219" emma:lang="en-US" emma:confidence="0">
                  <emma:literal>*symbolic</emma:literal>
                </emma:interpretation>
              </emma:one-of>
            </emma:emma>
          </inkml:annotationXML>
          <inkml:trace contextRef="#ctx0" brushRef="#br0" timeOffset="178616.8933">6680 14464 330,'0'-7'385,"0"1"2,0-1-3,3-2-4,-3 5-11,0-3-22,0 7-32,0-7-31,0 7-32,2-4-27,-2 4-18,0 0-22,-5 19-12,5-3-21,-3 5-13,2 3-8,-8 9-21,5-2-6,-4 5-12,5-4-10,-2 4-8,-2-1-3,4 0-9,-1-1-4,0-7-6,0-1-2,1 6-9,2-9-1,-4-3-5,5 2-6,-4-4-29,4-4-24,-1-2-12,0-1-24,-1-3-10,2 0-9,-4 0 8,3-7 0,1-1-9,-3 5-12,3-5-10,0 0 2,0-17 9,3 6 6,-2-5 11,3-2 3,-4-16 13,2 9-1,-1-10 11,3 3 5,-3-4 6,4-2 15,-4 5 15,-1 1 17,0 5 9,3 3 13,-1 2 15,-2 5 13,2 1 24,-2 6 7,4-4 1,-4 4 3,0 5-9,0-3-16,1 2-8,-1 6-11,0-8-9,0 8-4,0 0-6,0 0-3,0 0-2,13 17-2,-5-7-5,-5 6 3,4-1-9,4 4 2,-4 4-5,2-1 4,-1 2-3,10 7-7,-8-5 4,5 2 5,-3-2-2,4 6 0,-5-11-9,0 1 3,1 0-18,-4-5-26,2-2-28,-3-2-21,4 1-22,-4-2-12,-1-1-18,0-4-5,-3-2-4,4-1 1,-3-2-7,-4-2-4,0 0-6,0 0 2,0 0 13,0 0 8,-6-18 12,-2 9 13,-2-3 17,-2 2 12,-2-8 12,-5 6 17,2-7 19,0 4 19,3-1 22,-4 2 21,1-2 17,5 4 24,2 1 21,-2 3 15,4-5 6,-2 10 3,5-7-1,-2 4-3,1 4-8,5-2-15,-5 3-4,6 1-15,-5-6-5,5 6-9,0 0-2,0 0-2,0 0 1,0 0-13,0 0 6,18 13-14,-9-10 1,7 0-5,4-3 2,5 4-9,2-4 0,1-4-1,8-2-2,1 4 0,3-3 0,-3-1-1,-3-3 1,-6 4-6,-1-4 19,-2 2-28,-3-2 10,1 2 0,-9 1 0,-4 3 5,-1-1 28,1-1 17,-3-1 14,-2 3 5,-2 1 8,1-3 2,-4 0-6,0 5-5,0 0-8,-11-8 3,4 6-1,-4 2 1,-1 0-1,-2 2 2,-2 1-6,-2 3-5,4-2 0,-2 1-8,3 0-3,1 3-6,2 2-8,1-4-3,-2 6-4,1-3-3,7 5 1,0 3-3,2-4-1,1 13-3,1-3-3,5-10-4,2 9-4,2 0-16,2 0-3,-2-3-9,2 1-14,10 0-7,-5-7-3,-1 5-1,1-1-10,-4-4 9,0-6-2,-1-1 12,-2 0 2,-5 0 1,1 0 3,-2-2 12,0-4 5,-4 0 5,0 0-2,-8 7 3,-3-4 1,-2-3 2,-4 0-11,-7-3-25,1-2-42,2 3-35,3-2-50,-2-4-48,5 3-50,-1-5-84,5-4-332,2 4-739,1-6 328</inkml:trace>
          <inkml:trace contextRef="#ctx0" brushRef="#br0" timeOffset="179012.8113">7322 14683 298,'0'0'346,"0"0"-8,0 0-20,12 3-23,-12-3-26,0 0-31,0 7-18,0-3-14,4 2-23,-2 2-24,-2-3-14,4 4-12,0 2-9,-3 1-15,2 0-11,5 0-5,-3-5-10,6 7-3,-2-6-11,1 2-8,2-3 1,-2 3-19,-2-5-7,4 2-14,-2-7-4,0 3-13,1-3 3,4-3-6,-3-3 1,-4 5-3,3-7-1,0 5 3,-4-2 2,-1-3 10,-2 0 16,4 0 10,-4-6 18,2 8 13,-3-4 17,-3 1 13,0-1 17,2 2 8,-4 0 4,4 0 3,-2 3-11,0 1-17,2-2-11,-2 6-13,0 0-16,0 0-8,0 0-5,0 0-2,-4 17-8,4-2-3,-3 4-3,3 3-3,-3 6-6,6 6-2,0-11-3,-1 12-1,0-2-4,3 0 0,-2-11-4,5 12-22,-6-7-24,6-5-39,4 1-45,-4 2-38,-1-2-37,-1-7-15,-2-2-61,0 1-67,2-6-69,-6-3-280,9-2-741,-6-4 327</inkml:trace>
          <inkml:trace contextRef="#ctx0" brushRef="#br0" timeOffset="179774.5563">7703 14760 329,'-3'-16'375,"2"3"-15,-1 0-28,2 6-16,0-7-29,0 7-23,0 0-30,0 7-32,7-8-18,-7 8-21,0 0-15,0 0-26,28 16 2,-19-7-6,9 5-1,-4 3-22,3 0-5,-2 0-5,0 0-9,-3 3-14,-2-4 0,-2 0-6,-4 0-5,4 0 0,-3-3 4,-1 3-13,-8-7-2,4 5 2,-2-1-15,2-2 4,-3-3-5,3-2-1,-2 0 1,-4 2-11,6-2 10,-4-3 0,4-3 0,0 0 4,0 0-10,0 0 3,-5-20-8,7 11-1,1-3 4,1-5 4,2-3 4,-4 5-8,8-5 1,-2-2 4,2 1-2,-3 7-3,1 0 3,0-2 2,1 7 3,0-4-15,-3 7 14,-4-1-10,9 4 3,-1-2-1,-10 5-17,15 6 8,-8 2 5,4-2 0,1 5 0,-2 1-8,4 8 2,-6-2-5,-1-4-1,-3 2-14,6 4-15,-8-3-7,3-2-16,0 1-9,-5 0-4,1-4-3,1 1-9,-1-3-1,-1 0 1,0-4 5,3-2 8,-3 5 10,0-9 8,-4 6-2,4-6 6,0 0 9,0 0 7,0 0 12,-8-13 6,8 13 7,5-12 7,-4 2 2,2-2-4,5-2 9,-3-1 13,4-5 1,-3 1-10,1-1 2,1 4 2,0 3-1,4 1-2,-5 2 7,-1 1-4,3-2-4,0 8-1,-2 0-7,-7 3-1,15 6 2,-8 0 1,4 5 1,-5 2-6,4 6-4,-7 3 7,5-2-3,-5 2-1,2 4-15,1-6-25,-3 5-53,-1 1-43,4-2-51,-3-2-62,2-5-75,-1 3-269,0-6-636,5-2 282</inkml:trace>
          <inkml:trace contextRef="#ctx0" brushRef="#br0" timeOffset="179868.307">8454 14557 507,'-7'-12'495,"0"1"-27,1 3-29,1-2-30,4 4-38,-2 2-36,0-3-43,-2 4-29,5 3-29,0 0-21,0 0-19,-7 10-22,9 3-20,-2 1-12,0 4-13,0 5-13,5 2-10,0-2-6,2 12 1,-2 4-8,1 1-2,-2 2-6,2-2-4,3 2-8,-3-4-3,-1 6-9,-5-4 0,2 1-8,-2-1-17,0-1-27,-2 0-34,2-5-17,-3-1-34,3-9-44,0-1-45,0-7-53,0 0-50,0-5-51,-2 1-53,2-5-342,2-4-776,-2-3 344</inkml:trace>
          <inkml:trace contextRef="#ctx0" brushRef="#br0" timeOffset="180118.3077">8624 14876 12,'6'-16'301,"-1"2"-20,-1-1-16,2 2-19,-2 1-19,0 5-17,2 0-25,1 1-15,1 2-18,0 1-13,2 6-15,2 4-12,-4-3-11,5 4-13,-6 0-7,2 5-6,-1-2-2,-2 0-9,-3 2-10,-2 0-2,-1 0-1,-1-1-7,-5 1-3,-5-3 5,4-1-1,-2 2 7,-9 1-15,3-4 6,-7 0-10,0 4-3,-2-4-1,-1-6-11,3 4-25,-1-6-35,-4 0-46,2-6-41,3 4-49,-4-6-41,9 2-28,5-2-182,-1-2-464,5 0 205</inkml:trace>
          <inkml:trace contextRef="#ctx0" brushRef="#br0" timeOffset="182437.2903">8958 14905 174,'-5'-7'251,"1"0"-8,0 0-5,-5 2-1,5 0-6,-5 3-3,3-2-17,-1-1-13,2 4-28,5 1-3,-7-2-17,7 2-14,0 0-11,-8-3-12,8 3-12,0 0 3,0 0 3,0 0-3,0 0 1,0 0 10,29 5-22,-13-4-8,7-2-9,1-1-27,6 5 15,-2-3-12,-4 3 5,7-2-10,-7-1-10,4 3 2,-3-1-23,-3 0 17,0 0-4,-5 1-27,-1-1 25,-4-2-5,0 2-2,-1-2-2,-4 1 3,-7-1 3,13 2 1,-8 0 9,-5-2 19,0 0 9,12 0-5,-12 0 5,0 0 3,0 0 0,7 3-2,-7-3-3,0 4 1,0-4 2,-7 9-1,6-2-8,-3 3-6,-6 0-6,6 1-2,-4 3-2,2 2-7,5-2-2,-2 4-1,-2 2 0,5 1-6,0-5 1,3-2-6,-6 1-2,8 0 1,2-3-2,-1-2-7,-1 3-5,5-7 2,-6 1-2,8-1-7,-3-5 2,4 2-3,-4-3 1,3-3 3,-2 0 1,-2-1 0,4-2-2,-4 0 3,-1 0-2,0-3 2,-1-2 3,-4 1 5,-2-3-6,-1-1 1,-3 2-1,1-1 4,-2-1-3,-1-2-14,-6-8-14,5 3-14,-3-1-19,2 0-23,1-1-19,2 1-24,1 6-16,4-7-17,0 1-10,0 9-4,9-3-8,-2-1 4,1 5 6,9-4 15,-3-2 12,2 9 20,-2-2 10,1 4 22,-1 0 22,2 1 26,-2 0 20,-2-1 23,-3 7 21,0-6 19,2 5 11,-4-2 20,0 0 0,-2-1 8,1 1-8,1 2-1,-7 1-4,11-1 2,-11 1 8,16 2 8,-10 8 6,6-4 0,1 4-4,-5 4-8,1 5 2,3 1 3,-4 1-6,1-1 1,-3 6-2,2-6-7,-2 5 3,1 2-10,-2 5-5,-1-8-3,-4-1-4,2 3-5,-1-7-4,2 10-1,-6-4-8,3-2-1,-1-4-7,1 4-17,-2-6-18,-1-5-26,3 1-29,0 1-38,-1-7-43,0 4-41,1-5-37,-2-2-32,2 2-71,0-6-56,0 0-209,0 0-641,0 0 284</inkml:trace>
          <inkml:trace contextRef="#ctx0" brushRef="#br0" timeOffset="181734.1712">8939 14574 281,'0'0'341,"0"0"10,0 0-32,0 0-1,0 0-16,6-3-15,-6 3-6,0 0-30,0 0-6,0 0-14,0 0-17,0 0-11,0 0-23,0 0-17,0 0-20,0 0-11,0 0-14,0 0-5,0 0-22,0 0-10,0 0-8,0 0-5,0 0-6,0 0-7,0 0-4,0 0-4,0 0-6,0 0-7,0 0 0,0 0 2,0 0-8,0 0-13,0 0 3,0 0 3,0 0 2,0 0-2,0 0-6,0 0 1,0 0-1,0 0-2,0 0 0,0 0-3,0 0 4,0 0-1,0 0-5,0 0 2,0 0-6,0 0 7,0 0-3,0 0-2,0 0-2,0 0 1,0 0 3,0 0-6,0 0 3,0 0 1,0 0-2,0 0-1,0 0-1,0 0-4,0 0 2,0 0 5,0 0 1,0 0-5,0 0-4,0 0 7,0 0 0,0 0-2,0 0 3,0 0-1,0 0-3,0 0-8,0 0 8,0 0-2,0 0-1,0 0 2,0 0-1,0 0 0,0 0 3,0 0-6,0 0 5,0 0-5,0 0-4,0 0 0,0 0 3,0 0 0,1 16 0,-1-9 1,0 10-2,3-3 0,-3 7-5,0 2 6,4 10 1,0 1 0,0 3 3,-1-1-2,2-1 2,2 2 2,4-3 0,-1 0 6,0-1 2,-1 0-8,-1-1 1,-3-8-2,0-3 1,2-1 3,-2 1-4,-5-5-22,6-2-9,-3-1-30,-3-2-22,2 0-28,-2-5-24,-2 4-26,2-7-3,0 4-39,-4-4-48,4-3-46,0 0-34,0 0-266,-17-7-646,12 1 286</inkml:trace>
          <inkml:trace contextRef="#ctx0" brushRef="#br0" timeOffset="182734.1673">9697 14919 160,'-3'-6'346,"-2"-3"-13,5 3-6,0 1-15,-2 1-14,2 4-25,-1-8-18,1 8-39,0 0 4,3-8-38,-3 8-4,12-5-14,-12 5-21,23 0-17,-6-1-7,1 1-14,1 1-16,0-1-2,5 2-16,0 1 6,0-2-13,1 2-6,-3 1-5,-5 3-3,5 0-12,-6-1 1,-1-2-11,-3 4-3,-1-3-4,-3 2-7,3 3 8,-4 2 10,0-1 10,0 1 11,-2-3-1,1 6 11,-1-1 1,1-1-1,-6 3-7,3-3 1,-1 2-6,5-2-9,-5 1 0,-1 0-3,2-1 0,1-2-13,0 2-30,-3-3-22,-1-4-64,5-2-21,-1 2-41,-4-3-53,0-3-57,0 0-76,4 3-59,-4-3-209,0 0-655,0 0 291</inkml:trace>
          <inkml:trace contextRef="#ctx0" brushRef="#br0" timeOffset="183548.4931">10123 14782 74,'0'0'477,"-9"1"-21,9-1 9,0 0-6,-13 6-25,13-6-38,0 0-38,0 0-35,-5-10-32,5 10-29,0 0-33,0 0-54,1-8-42,-1 8-73,0 0-77,1-11-87,-1 11-88,0 0-110,9-4-362,-9 4-717,0 0 318</inkml:trace>
          <inkml:trace contextRef="#ctx0" brushRef="#br0" timeOffset="183280.9293">10361 14911 1,'0'0'396,"0"0"-28,0 0-18,0 0-16,0 0-24,0 0-20,0 0-27,0 0-44,0 0 2,0 0-20,0 0-18,0 0-22,0 0-13,0 0-18,0 0-11,0 0-7,0 0-11,0 0-5,0 0-11,0 0 2,19 0 7,-19 0-15,0 0 2,3-8-13,0 4-1,-3 4 4,3-4 6,-3 4 2,5-7-8,-4 3-9,-1 4 3,3-7 10,-3 3-4,0 4 0,0 0 2,0-10 0,0 10-1,-4-3 5,4 3-3,0-8-2,0 8-3,0 0-4,-14 1-3,14-1-3,-16 7-3,8-1-5,-5 2 5,-2 6 0,-1 2-3,-2 5-7,4-2-6,2 3-5,7 4-2,-7-3-4,7-1 0,3 1-2,2 1-2,2-3-6,2-5-8,7 4-24,2-2-31,7-7-34,-5-1-38,7-3-47,1-2-42,3-3-51,0-2-45,1-2-50,8-10-80,-7 2-321,8-7-815,-1 0 361</inkml:trace>
        </inkml:traceGroup>
        <inkml:traceGroup>
          <inkml:annotationXML>
            <emma:emma xmlns:emma="http://www.w3.org/2003/04/emma" version="1.0">
              <emma:interpretation id="{6D5C2538-5C98-41D4-B2DF-C06B743BD425}" emma:medium="tactile" emma:mode="ink">
                <msink:context xmlns:msink="http://schemas.microsoft.com/ink/2010/main" type="inkWord" rotatedBoundingBox="16806,17193 19304,17142 19325,18144 16826,18195"/>
              </emma:interpretation>
              <emma:one-of disjunction-type="recognition" id="oneOf44">
                <emma:interpretation id="interp220" emma:lang="en-US" emma:confidence="0.5">
                  <emma:literal>growth</emma:literal>
                </emma:interpretation>
                <emma:interpretation id="interp221" emma:lang="en-US" emma:confidence="0">
                  <emma:literal>Tooth</emma:literal>
                </emma:interpretation>
                <emma:interpretation id="interp222" emma:lang="en-US" emma:confidence="0">
                  <emma:literal>Toroth</emma:literal>
                </emma:interpretation>
                <emma:interpretation id="interp223" emma:lang="en-US" emma:confidence="0">
                  <emma:literal>Booth</emma:literal>
                </emma:interpretation>
                <emma:interpretation id="interp224" emma:lang="en-US" emma:confidence="0">
                  <emma:literal>Sooth</emma:literal>
                </emma:interpretation>
              </emma:one-of>
            </emma:emma>
          </inkml:annotationXML>
          <inkml:trace contextRef="#ctx0" brushRef="#br0" timeOffset="184507.7154">10939 14818 110,'0'-7'306,"1"1"-6,0-4-13,-2 4-4,1-5-7,-5 0-3,-1-2-3,1 1-6,2 4 3,-3 1-12,-3-4-7,0 1-9,-2 4-13,0-1-20,-2 3-10,-1-2-11,-3 6-21,0 0-7,-3 0-14,2 3-15,1 1-9,-1 1-14,3 2-13,-1 2-12,1 0-6,3 2-7,1-5-4,7 1-10,-4 6-8,2 2-5,5-8-2,1 9-3,1-5-4,3 4-7,-1-7-2,4 1-3,-2-3 2,6 2-2,0 0-3,0-2-3,-1-4 0,5 2 2,-5-3 0,1-1-3,-2 0-3,6 0 2,-8-1 0,4-1 3,-4-1 11,0 3 2,1-4 6,-8 4 8,9-3 1,-8 0 1,-1 3-1,10-4-5,-10 4-9,6-1-2,-6 1-7,0 0-5,0 0-1,9 8-5,-5 2 2,-8 4-3,9 6 1,1 7-3,-1 2 22,2 5-1,0-1-10,3 3 6,-4 2 0,8 2-5,-7-1-3,1-2 3,-1-3-2,-1-2-1,3-1-7,-3-4-4,-1-3-20,1 2-22,-3-1-35,1-5-28,-3-4-43,2-4-56,-2-1-55,-1 1-56,-1-5-54,1-7-59,-3 9-334,3-9-822,0 0 365</inkml:trace>
          <inkml:trace contextRef="#ctx0" brushRef="#br0" timeOffset="184898.343">11056 14806 292,'2'-24'349,"-2"9"-5,3-8-18,1 4-18,0 5-18,0 0-26,5 6-5,-4-2-29,3 4-26,5-4-23,-1 4-15,5 3-19,-1 4-13,-16-1-19,37 7-8,-13 0-12,-2 3-8,1 4-7,-1 2-13,-3 3-4,9 7-3,-13-7 2,0 1-18,-4 2-4,1 0-1,-2-2-5,-6 2-9,4-2 6,-6 2 0,-4 1 6,0-7-17,-4 2 1,5 3 8,-5-6-10,1-5 4,-3 5 3,-2-4 2,-2-1 2,5-1 8,0-2 5,-4 1 13,1-4 5,2-2 4,-4-2 16,12 0 4,-17-2-1,9-2 0,0-2-3,1-1 5,1-1-2,2 0-8,1-7-8,1-1-9,2 0-7,2 2-4,0-2-5,2-8 0,4 1-11,3-3-11,0 5-11,6-11-21,-5 8-18,0 2-42,2 5-45,-2-2-45,1 5-49,1 2-37,-2 4-48,2 4-41,-2 0-48,5 3-308,-17 1-749,30 1 332</inkml:trace>
          <inkml:trace contextRef="#ctx0" brushRef="#br0" timeOffset="185648.3681">11701 14783 102,'0'0'341,"0"0"-6,0 0-8,0 0-5,0 0-7,0 0-15,0 0-11,-25-13-7,25 13-13,0 0-11,-24 1-7,24-1-17,-24 1-9,24-1-14,-25 6-12,7-1-9,6 5-14,-6 2-17,1-2-16,6-3-16,0 4-15,3 2-9,-2 1-9,2-1-13,3 6-9,3-3-5,-1 1-4,6 5-9,0-7-6,4 1-2,0 0-16,2-2-11,0-2-11,2-3-8,0 1-9,1-4-3,-1 2-5,1-2-11,3-5 2,-5-1-11,-10 0-2,26-5 1,-13 1-1,-1 0 4,-2 0-2,-1-5 5,4 2 5,-1-5 6,-1-2-6,0-4 5,0-1 4,-4 4 2,0 0 7,1-6 2,3 0 5,-1 1 4,-1 0-2,1 6 7,-2-1 5,2-2 2,4 3 2,-6 1 1,4 4-6,1-4-2,0 10-6,-3-3 2,2 2-5,-12 4 1,20-2-1,-20 2-3,17 6-2,-11 0 3,1 0 3,-2 7 0,2 3-2,-1 1-2,-2-2 12,-3 2-6,-2 5 2,-3-8 1,2 3-9,2 0-4,-4-4-6,8 4-14,-8-2-5,4-4-20,0 1-14,0-6 4,0 5 3,0-11-1,6 8-1,-6-8 3,0 0-2,12 3 3,-12-3 4,0 0 5,0 0 6,34-12 10,-23-1 0,-1 7 11,2-5 15,1 2 9,-1-4 17,-1 4 16,0-4 15,-4 6 6,3 0 12,-6 1 0,4 0-3,-8 6-3,8-9-9,-8 9-4,9-7-13,-9 7 6,0 0-15,0 0 3,0 0-4,17 13-3,-12-7-3,-1 2-7,-3 2-13,2-2-8,2 5-8,-1-4-5,-1 1-18,5 1-21,-5 1-9,4-5-7,0 3-1,-2-5 0,6-2 7,-11-3 3,20 4 1,-4-4 6,-16 0 10,30-4 2,-16-2 2,-1 3 10,3-7 6,-2 4 21,-2-4 7,1-2 17,-2 0 14,-5-3 16,1 3 17,-1-5 9,-2 3 13,-1-7 13,-6-2-3,-3 1-3,-3-1 15,1 7-12,-6-3 5,-3 1-8,5 7-8,-2-2-13,-1 6-3,1-2-25,-2 3-31,2 5-41,-7-4-45,6 4-52,15 1-56,-33 4-58,21 0-57,2-1-72,2 2-368,8-5-799,-10 7 354</inkml:trace>
          <inkml:trace contextRef="#ctx0" brushRef="#br0" timeOffset="186460.865">12505 14573 261,'0'0'421,"0"0"-19,10-6-26,-10 6-19,0 0-32,0 0-21,0 0-11,0 0-6,0 0-13,-7 23-22,7-23-14,-3 16-13,3-6-24,0 2-19,3 0-16,-3 2-14,2 2-10,-2 3-9,3 4-8,-1-1-8,2 4-11,-4-3-10,0 0-8,0-1-9,1 0-8,2 0-5,-3-1-6,3 1-19,-3-6-18,0-4-22,0 3-24,-3-3-22,6-3-30,-6-2-36,3-7-20,0 15-10,0-15-11,3 9-11,-3-9-29,0 0-25,0 0-19,0 0-11,0 0-7,0 0 3,11-24-2,-11 24-3,0-14 4,0 0 15,0 0 21,2 1 18,-3 1 33,2-4 33,5-4 47,-6 4 42,0 1 52,4 1 31,-4-2 35,0 0 42,0 2 12,0 0 24,0 3 1,3-2 2,2 1-5,-1 2-16,-2 3-10,3-6-15,-3 4-7,7 2-13,-1-6-10,3 6-9,0-3-7,0 3-8,-1-1-18,2 1-5,4-3-4,0-3-12,1 4-4,-4-2-3,5 4 1,-5-4-5,-1 2 3,0-8 13,1 9 5,-2-7 7,-4 4 9,1 2 33,-4 1 24,0 0 18,-2 0 28,0 0 23,-2 8 7,3-9 6,-3 9-13,0 0-9,-11-9-11,11 9-9,0 0-10,0 0-3,0 0-13,-37 19-11,25-7-12,-6 5-4,0 3-8,3-1-6,2 1-8,1 3-7,1-1-4,-1 8-6,5-6 4,-3 1-15,6 0-2,0 3-5,-2 3 1,3-4 0,3-2-6,0-3-3,0 1 2,-2-1-5,2-1-4,-2-3-2,2 3-13,0-6-5,-4-2-7,7-4-4,-3 0-7,0 1 1,1-4-3,1 1 2,-2-7 3,11 6-3,-4-5 9,-7-1 2,24-5-1,-14 3 2,5-5 2,4-3 15,-3 1 5,1 2 0,3-1 2,-2 1-1,-5 4 1,1-3 3,-2 2-5,-1 4-2,-4-4-1,-7 4-5,17 0 3,-17 0-1,8 8 2,-2 0 0,-1 0-5,-1 6 3,-2-3 0,-1 5 0,-1-3-1,4 6-1,-3-4-1,1 3 0,2-4-8,0 0-7,-1 1-13,2-1-3,2 0-12,-1-7-6,3-1-6,1-1-10,6 0-12,-2-5-13,4-1-18,5-4-5,-2-3-16,0-4-14,-5-5-28,5 1-33,-6-5-35,0-1-51,-1-12-55,-2 1-57,-4-5-304,-3 3-761,1-5 336</inkml:trace>
        </inkml:traceGroup>
        <inkml:traceGroup>
          <inkml:annotationXML>
            <emma:emma xmlns:emma="http://www.w3.org/2003/04/emma" version="1.0">
              <emma:interpretation id="{298D7C79-C3AC-42E8-AEE7-B14FAF35518C}" emma:medium="tactile" emma:mode="ink">
                <msink:context xmlns:msink="http://schemas.microsoft.com/ink/2010/main" type="inkWord" rotatedBoundingBox="19653,17196 21492,17232 21476,18065 19637,18029"/>
              </emma:interpretation>
              <emma:one-of disjunction-type="recognition" id="oneOf45">
                <emma:interpretation id="interp225" emma:lang="en-US" emma:confidence="0.5">
                  <emma:literal>rule,</emma:literal>
                </emma:interpretation>
                <emma:interpretation id="interp226" emma:lang="en-US" emma:confidence="0">
                  <emma:literal>rule.</emma:literal>
                </emma:interpretation>
                <emma:interpretation id="interp227" emma:lang="en-US" emma:confidence="0">
                  <emma:literal>sale,</emma:literal>
                </emma:interpretation>
                <emma:interpretation id="interp228" emma:lang="en-US" emma:confidence="0">
                  <emma:literal>sale.</emma:literal>
                </emma:interpretation>
                <emma:interpretation id="interp229" emma:lang="en-US" emma:confidence="0">
                  <emma:literal>rake,</emma:literal>
                </emma:interpretation>
              </emma:one-of>
            </emma:emma>
          </inkml:annotationXML>
          <inkml:trace contextRef="#ctx0" brushRef="#br0" timeOffset="187926.1346">13516 15169 158,'4'3'292,"-1"1"2,-3-4-2,5 4-3,1-2-6,-1 3-10,1 2-9,-2-7-8,5 6-10,-2-2-14,-1 0-26,-1 2-1,2-3-18,-3 4-12,0-1-14,5-3-8,-5 2-13,1-1-12,-2-1-10,2 1-5,-5-4-3,7 0-3,-7 0-6,0 0-12,10-7-11,-5-2-4,1-2-8,-5-3-7,5 4-4,-3-8-6,1 1-12,1 0-4,-2-8-6,0-6-3,0 7-8,-3 1 0,0-15-2,-3 9 0,-3-9-5,-1 1 3,2 3-2,-2 0-2,-1 10 1,-2-3 3,0 5 1,-1 3 2,2-1-2,-1 5-2,2 5 2,1 4-6,-1-7 3,2 9-7,-1-3 2,1 4-3,-4 3 1,10 0-5,-15 6-1,7-2 2,1 2-5,1 1 4,3 3-2,-2 0 1,5-1 1,0 1-1,1-1 1,3-1-3,-1 0 7,7 3 6,-2 0 4,7-4-5,-1 0 6,2-1 1,1-3 0,1-3 0,7 6 2,-8-2-3,11-8-3,-2 5 3,-8 2-4,-3-3-3,2 1 3,-1-1-4,-2 3-1,-3-1-4,3-1 0,-1 5 1,0 1 0,-2-1-1,1 1 4,-1 5 1,-3-2-1,5 6 2,-4-3-1,0 1 6,-2 1-1,1 1 1,-3 0 0,2 0 0,1-3-2,-1 9-8,-1-6 8,-1-4 1,-3 2-11,5-7-15,-3 2-24,-3-2-23,5 1-32,5-6-37,-3 4-40,3-6-39,0 0-31,3-6-27,5 2-19,4-3-16,5-3 7,3-5 13,1-2 16,-9-1 27,5-1 21,1-5 33,-11 5 39,2-9 45,-3 8 35,-5-1 62,-1-1 43,-5 7 36,-4-6 40,-2 6 27,0-3 15,-1 7 7,-5-1-2,1 6-1,-2-4-19,-4 3 13,-1 2-10,-1 4-4,0 1-10,-4 0-7,-1 5-16,3 0-7,-7 2-9,10 1-17,-3 3-1,-1 0-11,4 0-4,4 5-4,1-6-11,0 2 2,3 1-8,3 0 2,1 0-4,0-5-7,2 1-9,5 0-1,4-2-6,2-1-1,3 2-9,-1-3-5,0-4 0,3 1-3,0-2 0,-1-2-4,-1 1-8,-2 1 9,2-3 0,-7 1 4,3 0 20,-2-5-3,-4 6 17,-6 1 6,11-2 8,-5-1 6,-1 2-3,-5 1-9,0 0-5,10-4-5,-10 4-5,0 0 3,3 10-3,-3-2 4,0-1-1,-3 6 1,3-1-4,-1 3 3,1 3-8,-2-6 2,4 5-7,-2-1-5,1 0 6,2 3 1,-2-3-4,2 0 5,2-5-5,1 2 0,4-1-3,-2-3 8,3-1-5,1-2-1,1 0-1,0-6-2,4 0-8,1 0 2,-3-10-5,0 4-1,6-5-4,-4-3 3,1-3 3,0-2 2,-5 2-2,0-5 3,-2 0-3,0-14 1,-2 4 3,-4 0-6,2-2 5,-3 6 2,-3-7 2,-6 0 2,5 2 9,-3-1 13,-1 9 24,-1 0 10,-2 0 13,5 2 6,-2 6 1,-1 1 1,3 2-5,-2 0 1,3 7-5,-1 2-13,-2-2-12,3 1-8,1 6-7,-6 0 1,6 0-6,-6 11-1,-4 3-3,3 0-2,2 8-7,-2 0 2,1 3-3,1 8 4,3-1-3,2 4-4,0 0 1,6-2-3,-5-1-1,3-5 1,-2-3 2,5 9 3,-2-11-5,2 9-2,-3-8-13,-3-3-20,5 1-15,-2-1-24,-1-5-25,2 0-30,-1-1-37,-1-1-36,1 0-44,-2-6-46,5 4-32,-5-5-35,1-3-29,4-3-29,1 0-238,-8-1-702,0 0 311</inkml:trace>
          <inkml:trace contextRef="#ctx0" brushRef="#br0" timeOffset="188242.9499">14664 15141 691,'0'-6'37,"0"-3"67,-3 2 33,2-2 26,-3-5 20,2 6 24,0-4 14,-1 4-2,1-1 10,-2-3-3,2-1-16,3 6-1,-1-3-13,1 1-23,3 0-13,1 2-19,3-6-12,2 6-14,-1-5-6,4 5-14,-1-3-6,4 4-24,-2 0 1,3 0-15,-2-1-1,-3 0-12,5-1-4,-1 3-10,-1-2-1,2 2 2,-3 0 2,-2-2-7,0 1 9,-6 1 19,1-1-4,-2 1 10,2 0 4,-1-2 7,-1 1 13,-5 6 8,6-9 4,-5 5 1,-1 4 3,0 0 0,0-9-4,0 9-2,0 0-6,0 0-4,0 0-3,0 0 2,0 0 4,-36 21 1,24-10 2,-1 2-6,-6 4-4,1 4-3,6-1-4,-6 3-7,6-1-4,-1 1-7,4-1-3,6 2-7,-5-2-2,8 1-7,2-1 5,4-1-11,1-5-23,1-2-27,7 2-38,17 1-52,-6-10-41,8 0-63,-3-7-74,8 4-79,1-14-108,-3 4-348,3-1-897,0-5 397</inkml:trace>
          <inkml:trace contextRef="#ctx0" brushRef="#br0" timeOffset="192821.7893">15297 15287 337,'9'-2'397,"-9"2"-31,0 0-11,0 0-20,7-3-10,-7 3-20,0 0-15,0 0-13,0 0-21,6-4-24,-6 4-24,0 0-18,0 0-20,0 0-18,0 0-17,0 0-14,0 0-15,0 0-10,0 0-9,0 0-8,0 0-1,0 0-6,0 10-4,0-10-1,-3 9-5,0-2-3,-2 1-6,-1-3-1,-2 2-6,2-1-8,-5 1 5,6-1-11,-6 4-18,3-4-35,-2 0-42,6-2-58,-4 2-81,1-6-83,0 3-121,7-3-329,-19-3-795,12-7 353</inkml:trace>
        </inkml:traceGroup>
        <inkml:traceGroup>
          <inkml:annotationXML>
            <emma:emma xmlns:emma="http://www.w3.org/2003/04/emma" version="1.0">
              <emma:interpretation id="{4B62741A-C358-4150-A834-265029BA5240}" emma:medium="tactile" emma:mode="ink">
                <msink:context xmlns:msink="http://schemas.microsoft.com/ink/2010/main" type="inkWord" rotatedBoundingBox="21976,17365 24003,17405 23990,18061 21963,18020"/>
              </emma:interpretation>
              <emma:one-of disjunction-type="recognition" id="oneOf46">
                <emma:interpretation id="interp230" emma:lang="en-US" emma:confidence="0.5">
                  <emma:literal>Better</emma:literal>
                </emma:interpretation>
                <emma:interpretation id="interp231" emma:lang="en-US" emma:confidence="0">
                  <emma:literal>Belles</emma:literal>
                </emma:interpretation>
                <emma:interpretation id="interp232" emma:lang="en-US" emma:confidence="0">
                  <emma:literal>Bella</emma:literal>
                </emma:interpretation>
                <emma:interpretation id="interp233" emma:lang="en-US" emma:confidence="0">
                  <emma:literal>Beller</emma:literal>
                </emma:interpretation>
                <emma:interpretation id="interp234" emma:lang="en-US" emma:confidence="0">
                  <emma:literal>Belen</emma:literal>
                </emma:interpretation>
              </emma:one-of>
            </emma:emma>
          </inkml:annotationXML>
          <inkml:trace contextRef="#ctx0" brushRef="#br0" timeOffset="193587.4214">15816 14763 190,'2'-3'365,"-2"3"-29,0 0-5,0 0-10,0 0-16,0 0-12,0 0-19,0 0-15,0 0-14,0 0-27,0 0-19,0 0-27,0 0-9,9 11-19,-7-5-3,-1 3-9,3 4 2,0 0-14,-1 3-11,0 0-10,-2 0-7,2 3-14,-3 3-3,3-2-8,-2 2-9,1-6-1,-2 3-6,0-3-8,0 0-1,0-2-8,0 2-23,-2-3-29,2-5-21,-1 0-42,-2 1-40,3-2-27,3 0-29,-6-1-17,3-6-22,-1 3-44,1-3-29,0 0-17,0 0-2,0-16-193,1 9-541,-1 0 239</inkml:trace>
          <inkml:trace contextRef="#ctx0" brushRef="#br0" timeOffset="194029.7525">15860 14950 791,'3'-23'-9,"0"-1"28,1 0 33,-1 8 19,0-9 10,-1 9 26,1 0 11,-2 2 12,2-1 6,1-1 12,2 5 1,-1-3 3,-2 9 1,7-8-8,-2 7-12,2-4-6,2 4-4,3 1-16,-3 0-5,5 2-9,-3 3-14,-2 0-9,0 3-7,4 4-1,-4 2-9,0 1-8,2 9 2,-3 4 0,-4-4 2,-2 3-4,1 4 2,-1-3-4,-5 3 8,0-1-17,-2-1 0,-1 0-6,-4-1 17,-3-1 1,4-5-2,-7 2 5,1-6 0,-1 5 0,1-7 3,1 1 2,-1-2 5,1-6 2,1 3 3,0-4 6,-1 3 2,5-4 1,0 0-18,-1-2 13,7 0 4,-12-2-3,12 2-7,-6-8-9,6 1-9,0 0-7,6 1-9,-5-4-2,10-2-2,2 2-18,-4 0-3,6 4-6,-2-1-2,9 0-1,-9 2-2,4 5-11,-3 0 1,-3 2 1,4 4 0,0 4-4,-1-3-17,2 8 5,-3-2-10,-5 1 0,6 3 2,-5-2 1,-1-2 2,-2 3-2,1 1 4,-4-5 7,-1 2 1,-2-2 3,0-2 3,-5 3 2,-2-1 16,-4-2 0,1 0-3,-5-4 1,0 0 11,-1-2-14,-8-1 13,-1-2-6,1 1 8,-1-4-38,2 0-21,3-3-38,1-2-36,3 3-47,2-2-75,3-4-103,-2 1-211,4-1-609,3-6 269</inkml:trace>
          <inkml:trace contextRef="#ctx0" brushRef="#br0" timeOffset="194687.4186">16371 15115 150,'-5'6'291,"0"-1"-11,5-1-13,0-4-18,-1 6-22,1-6-11,-2 7-16,2-7-11,3 10-12,-3-6-5,5 2-8,1-4-13,-1 3-8,-5-5-20,13 5-8,-5-5-11,2 0-8,-3-5-14,4 5 0,-5-4-8,0 1-5,1-3-13,1 2 3,-2-3-11,-1 1-7,2-4 0,0 0 0,-7 2 8,4-2 11,-4 0-8,1 2-1,-1 0-4,0 1 13,0-1 5,-1 2 0,-3-5 0,4 4-1,-7 1 9,6-1-1,-1 0 2,-2 5-3,3-3-12,1 5-5,-6-6-10,6 6 0,0 0-10,0 0 1,-14 7-9,9-1 2,1 8-20,-2-2 11,5 1-3,-3 0-3,4 3 5,0 1-2,-2 0-2,2 5-3,7-3 6,-3-3 3,3 6-17,0-6 11,0-3-8,3-1 6,-1-2-5,2 0-8,2 0-18,2-2-2,0-4-16,3-3-10,-4 0-10,3-3-20,1-2-13,0-1-6,1-6-5,-2 1 11,1-3-12,0-8 23,-6 8 6,2-6 13,-2 0 1,-1-4 12,-4 1-3,0-3 16,-1 1 7,-2-1 16,-3 1 9,-1-4 13,-1-1 15,-2-2 30,2 7 15,-6 1-1,3 1 14,-2 3 10,2 5 14,0-1 1,-2 2-1,2 3-6,1 4-12,-1-1-8,3 2-9,0 0-11,1 5-9,0 0-5,-6-2-8,6 2-3,-5 9-5,0 7-3,4 0 0,1 2-1,-1 6-6,1 0-2,2 3 0,-2 0 3,3 4-3,0-1 7,1-7 7,2 11-3,-4-11-1,2 1-6,2 13-2,-1-14 3,1 1 2,-5 0-4,5-4-2,-1 2-13,-2-6-27,3 0-22,-2-3-34,-2 0-32,3-5-44,-3 0-41,2 0-38,-1-2-39,3-3-46,2 1-66,-4-4-311,-4 0-750,18-7 331</inkml:trace>
          <inkml:trace contextRef="#ctx0" brushRef="#br0" timeOffset="195096.3742">16805 15088 115,'-3'-4'318,"1"-5"-9,-2 3-7,4 3-17,-6-2-15,6-1-20,0 6-20,3-6-24,0 1-21,1 1-21,-4 4-19,13-7-16,0 3 0,-6 2-25,9-4-16,-2 2-10,2 2-11,-2-5-10,4 3-14,0-2-2,-2 2-11,-3-2 3,1-3-8,-2 6 9,0-7-11,-5 4 1,0 0 6,-1-4-5,-2 3 11,1-3 9,-3 1 11,-1-4 11,-1 5 13,3-1 0,-3 9 28,-4-16-1,2 4 12,-2 2 6,3 3 6,-5-2-4,1 0-6,-1 2-5,6 7-3,-7-6-6,0 3-4,7 3-16,0 0-4,0 0-8,-19 7-7,14 0-12,-5 4 0,3 1-6,2 2 4,-2 0 0,4 7-8,-1 2 4,-2-1-8,1 4-1,5 1-6,0 7-3,0-10-2,0 3-2,0-3-6,5 4 4,-5 5-2,5-9-3,-3 3-10,1-3-10,0-3-28,-3-5-18,5 0-22,1 3-23,-3-9-39,-1 3-36,1-5-48,3-1-35,-2-2-41,1 0-35,1-5-62,-6 0-346,9 0-792,-9 0 350</inkml:trace>
          <inkml:trace contextRef="#ctx0" brushRef="#br0" timeOffset="195627.6335">17090 15133 87,'0'-7'304,"0"7"-17,0 0-22,0 0-12,0-6-22,0 6-8,0 0-12,18-6-15,-18 6-18,11 1-6,-11-1-17,13 0-14,0-1-17,-2-1-13,-11 2-7,19-4-9,-7 2-9,-1-2-12,2 3-1,3-2-5,-3-3 8,-1 2 0,-1 0 11,-1-4 17,-1 6-14,0-3 0,-3-1 2,3 2 5,-5-4 10,-1 2 8,-1 1 1,-2 5 1,7-7-1,-3 1-2,-4 6-2,2-6-1,-2 6-11,0 0-10,2-7-1,-2 7-10,0 0-8,0 0-4,0 0-10,0 0 0,-23 17-4,13-11-7,2 4-4,-3 2-4,6-2-5,-4 5-3,3-3 1,0 2-3,-5 2-2,6 1-4,3-3-3,1 1-2,1-2-2,3 0-1,2-1 2,-5 4-4,6-5-1,-1-3-7,6 2-4,-3-4-9,5 0 0,-1 0-7,0-2-5,5 0-4,-2-4-1,3-3 2,4 0-1,0-5 3,1 0 3,2 0 3,-7 2-2,4-3 4,-1-3 9,1 3 10,-9-2 15,1 5 13,-2-5 5,1 4 6,-2-1 5,0-1-6,-3 5-6,2 1-5,-5 0-4,2 3-6,-1 0-1,-6 0-3,12 0-3,-12 0-3,10 4-1,-5 4-2,1 2 2,1-4 0,-5 5 0,2-3-1,2 2-2,-1 4-3,2-6-6,-1 3-18,-1 1-13,1-2-12,-2-4-23,4 1-17,-1 2-28,0-5-29,4-3-47,-4 1-53,4-2-61,0-2-78,-3 0-95,4-6-240,1-1-772,-2 1 342</inkml:trace>
        </inkml:traceGroup>
        <inkml:traceGroup>
          <inkml:annotationXML>
            <emma:emma xmlns:emma="http://www.w3.org/2003/04/emma" version="1.0">
              <emma:interpretation id="{1CB26E80-9FAD-470B-913C-D57F80FC01D8}" emma:medium="tactile" emma:mode="ink">
                <msink:context xmlns:msink="http://schemas.microsoft.com/ink/2010/main" type="inkWord" rotatedBoundingBox="24535,17323 26563,17359 26553,17964 24524,17927"/>
              </emma:interpretation>
              <emma:one-of disjunction-type="recognition" id="oneOf47">
                <emma:interpretation id="interp235" emma:lang="en-US" emma:confidence="0.5">
                  <emma:literal>tend</emma:literal>
                </emma:interpretation>
                <emma:interpretation id="interp236" emma:lang="en-US" emma:confidence="0">
                  <emma:literal>Rene</emma:literal>
                </emma:interpretation>
                <emma:interpretation id="interp237" emma:lang="en-US" emma:confidence="0">
                  <emma:literal>Real</emma:literal>
                </emma:interpretation>
                <emma:interpretation id="interp238" emma:lang="en-US" emma:confidence="0">
                  <emma:literal>real</emma:literal>
                </emma:interpretation>
                <emma:interpretation id="interp239" emma:lang="en-US" emma:confidence="0">
                  <emma:literal>trend</emma:literal>
                </emma:interpretation>
              </emma:one-of>
            </emma:emma>
          </inkml:annotationXML>
          <inkml:trace contextRef="#ctx0" brushRef="#br0" timeOffset="196143.2661">18421 14860 156,'-6'-6'300,"2"-1"4,2 0-3,-4 1-6,1 1-7,2-1 1,0 0 5,0 4-2,-1-7-9,4 5-8,0 4-18,0 0-12,-3-3-14,3 3-23,0 0-21,0 0-24,0 0-21,0 0-17,0 0-11,0 0-15,-5 16-9,5-3-8,-4 5-8,9 3-4,-3 3-6,-2 6-2,2-1-12,1-3-4,1-1-4,-2 1-5,2 0 1,-4-3-2,3 3 0,3-3 5,0-2-29,-1-4-17,-3 0-36,2-3-35,0-4-47,-1 2-52,-5-4-52,4-2-30,-1 1-45,2-6-55,-2 4-321,-1-5-734,0 0 325</inkml:trace>
          <inkml:trace contextRef="#ctx0" brushRef="#br0" timeOffset="196799.5373">18446 14976 1,'0'-14'289,"0"6"-4,1-2-9,3 1-2,-2 5-23,2-2-22,1-4-21,2 6-17,0-4-27,0 3-15,9 0-14,-1 3-12,3-1-7,0 1-13,4-5-19,4 2-8,-5 3-11,6-2-14,-2-1-11,-1 2-6,-2-3-4,-6 2-5,-2 0 2,1-4-4,-3 3 1,-2-1 7,1-3 1,-4 3 39,-2-1 10,0-3 14,-3 1 9,-2 2-8,0 1 40,-5 0 3,1-1-9,-2 3-7,-1-2 1,-2 0-4,-2 4-4,1 2-10,-5-1-9,1 2-6,0 1-14,-1 8-7,2-4-9,-1 4-3,1-1-11,2 4-11,0 7 5,4-5-2,1 4-3,0 3-9,1-2 1,5 3-3,1-1-3,4-1-2,5-2 0,-3-4-4,4 5-3,1-1-3,2-1-2,-1-4 0,0-4 2,8 5-4,-2-4-3,3-1 3,2-4-2,3-2 4,-2-2-11,1 0 5,0-2 2,-3-4 0,-3 1 5,3 1 7,-4 0 8,-2 0 11,-5 1-1,-4-3 14,2 2 5,-2 2-2,-1-1-1,1-1-10,-8 2-8,13 0 0,-13 0-6,8 0-3,-8 0-2,7 3-3,-2 0-1,0 1-3,1 2-3,0 1 3,2-2-1,-1 1-3,1 0 1,2 1 0,-5 3 2,8-6-8,-1 4-1,-5-3 1,5-3-3,-1 1-2,-4-1-5,6 1-2,-1-3 2,0-3 2,9 2-2,-9-5 1,2 2 1,-6 1-2,2-7 4,1 3-1,-1-4 3,1 2-4,-4 0 2,-1-3 7,1-3-3,-1-1 16,-6 2 12,3 1 16,-3 0-5,-3 0 13,3 3 7,-6 0-4,5 3-19,-5-1 7,1 4-7,-2 1-4,-1 2-3,8 1-2,-24 8-7,11 0-1,-4-1-5,-1 7-5,6-2-3,0 1-8,-1 6-13,1-2-19,6-1-27,-1 2-19,2 2-31,5-4-30,5 4-33,2-4-41,-1-4-68,6 2-53,1-5-66,10 1-83,-2 0-285,6-8-830,3 1 368</inkml:trace>
          <inkml:trace contextRef="#ctx0" brushRef="#br0" timeOffset="197268.2784">19890 14899 3102,'0'-7'478,"1"1"-138,-1 1-88,0-2-89,0 3-38,0 0-32,0 4-23,0 0-8,0 0 0,0 0 3,0 0 1,-19 15 0,16-4-6,-2 2 0,0 3-1,-1 6-4,0 1-2,3-3-2,-1-1-4,-1 5-7,-1-3 0,5 0 0,-5-4-5,-1-4-1,2 1-8,-1 4 1,1-8 3,-2 3-4,2-3 1,-2 0-5,1-4 3,1 0-4,-1 4 1,3-8-3,-6-1 1,9-1-5,0 0-5,-14-3 0,9-7-4,3 3-1,-2-2 0,3 0-5,1-5 3,0 0 0,1-9 4,5 1-6,-1 0 1,2-2-1,-2 0 2,2-8-4,0 6 4,3 1 4,-3-1 3,5-8 5,-6 14 2,0 0 5,1 5 3,-3 4 1,2-1-5,-1 2-2,-2 4-6,7 2-2,-10 4-3,15 3 4,-8 4-7,4 5 0,0 3-1,3 3 1,-2 2-2,3 3 3,4 5-2,2 1 6,-6 1-8,-5-8 1,5 3 0,-3-3-17,-2-2-14,1 1-8,-4 0-21,0 1-24,2-3-29,-7-2-27,2-4-33,-3 2-30,0-4-32,4 1-24,-4-6-33,-1 4-24,0-4-23,0-2-20,0-4-228,0 6-630,0-6 278</inkml:trace>
          <inkml:trace contextRef="#ctx0" brushRef="#br0" timeOffset="197643.2842">20056 15198 53,'-5'-6'155,"3"-1"27,2 2 39,-5 0 15,3-1 15,-3 0 0,-1-1 23,5 0 1,-5 1-5,6-2-14,0 3-12,0-1-7,2-1-16,2 1-22,-3 0-13,5-3-6,1 3-23,0 0-11,8-3-14,-2 3-15,0-3-10,-1 0-9,10-2-23,-1 4-6,-2-3-20,4-2-17,-1 5-22,-1-2-14,2-3-21,-2 2-11,-3-5-10,0 1-8,1 1-5,-1-3 8,-6 4 1,-1 0 8,-4-5 5,0-3 6,-1 3 10,-1-5 9,-1 6 14,-2-4 24,-2-2 13,0 7 13,-2 1 16,-1 2 14,-3 1 6,0 3 4,5 1 5,-6 0 10,-3 1-2,10 6 0,-14-4-3,8 4-11,6 0-3,-29 10 1,16-2-10,1 3-7,0 2-8,-6 4-5,5 8-4,4-3-4,-2 5-3,4-2 1,3 1-5,-2 6-4,6 4-4,-1-11 0,2 1-4,3-2-2,-2 3-4,3-4 0,-2 2-3,2 1-10,1-3-24,-2-6-21,-1 5-18,2-5-36,-1-3-36,5 0-39,-4 0-45,2-3-55,-4-2-33,1-2-67,1-5-82,1 0-258,-1-2-760,-5 0 337</inkml:trace>
        </inkml:traceGroup>
        <inkml:traceGroup>
          <inkml:annotationXML>
            <emma:emma xmlns:emma="http://www.w3.org/2003/04/emma" version="1.0">
              <emma:interpretation id="{69A7A794-12AA-4B33-9100-6280B283DE88}" emma:medium="tactile" emma:mode="ink">
                <msink:context xmlns:msink="http://schemas.microsoft.com/ink/2010/main" type="inkWord" rotatedBoundingBox="26678,17530 27741,17814 27577,18424 26515,18139"/>
              </emma:interpretation>
              <emma:one-of disjunction-type="recognition" id="oneOf48">
                <emma:interpretation id="interp240" emma:lang="en-US" emma:confidence="0.5">
                  <emma:literal>90.</emma:literal>
                </emma:interpretation>
                <emma:interpretation id="interp241" emma:lang="en-US" emma:confidence="0">
                  <emma:literal>90</emma:literal>
                </emma:interpretation>
                <emma:interpretation id="interp242" emma:lang="en-US" emma:confidence="0">
                  <emma:literal>9%.</emma:literal>
                </emma:interpretation>
                <emma:interpretation id="interp243" emma:lang="en-US" emma:confidence="0">
                  <emma:literal>•0.</emma:literal>
                </emma:interpretation>
                <emma:interpretation id="interp244" emma:lang="en-US" emma:confidence="0">
                  <emma:literal>go.</emma:literal>
                </emma:interpretation>
              </emma:one-of>
            </emma:emma>
          </inkml:annotationXML>
          <inkml:trace contextRef="#ctx0" brushRef="#br0" timeOffset="200813.1127">21559 15208 213,'0'0'324,"0"7"-17,0-7-11,0 0-19,0 0 14,0 0-26,0 0-9,0 0-45,0 0 15,0 0-20,0 0-23,0 0-9,0 0-19,0 0-15,0 0-20,0 0-36,0 0-70,0 0-99,0 0-137,0 0-351,0 0-620,-18-14 274</inkml:trace>
          <inkml:trace contextRef="#ctx0" brushRef="#br0" timeOffset="198065.1774">20573 15045 244,'8'-14'373,"-2"0"15,-2 2-5,-1 5-8,2-8-21,-3 4-18,-4 1-11,2 2-17,0 8-13,-3-11-16,3 6-26,0 5-15,-15-3-25,4 2-14,11 1-22,-19 4-17,11 0-18,-2-2-12,-2 7-16,2-3-8,2 1-13,0 3-9,2-3-5,-1 3-15,3 1-4,1 2-3,-1-3-8,2-3-9,2 2 1,1-3-9,0 0-9,2 0-6,0 1-9,1-3-5,-4-4-4,14 4-4,-2-2-11,5 2 4,-2-4-2,-3 0 3,3 0-2,0-4 3,-8 1 0,-7 3 2,24 0-9,-24 0 10,12 0 4,-12 0-3,12 0 1,-12 0 1,0 0 0,13 3-3,-8 1 3,-3 2 4,2 1 11,-3-1 6,-1 4-1,4 0 7,2 5 0,-6 2-3,1 7 2,-1-3 1,6 2 0,-6-1-2,1 2 1,-1 1-7,0 0 2,0-1 0,-1 0-3,2-2 2,-1-1-2,0 0-2,0-2 2,0-5-3,0 1-1,4-3 3,-8 2-9,8-6-15,-2 1-7,2-1-22,-4-2-26,1-2-23,0 0-52,-1-4-68,6 3-63,-6-3-63,0 0-65,0 0-381,0 0-845,7-15 374</inkml:trace>
          <inkml:trace contextRef="#ctx0" brushRef="#br0" timeOffset="198393.2917">20924 15088 409,'-2'-14'450,"4"1"-34,-4 2-29,-3-2-31,-1 5-12,4 0-23,-2-2-11,-2 4-11,-1 5-19,-4-3-19,4 3-26,-1 1-13,8 0-18,-18 5-19,6 5-25,2-1-9,3 5-14,-1-1-8,0 2-16,4 5-9,0-3-14,4 5-8,0-3-4,4 3-15,-3-1 0,7-3-7,-4-6-2,3 2-8,3-2-9,0 1 3,-4-2-1,5-4-5,2 1-6,2-4 0,0-1 0,-3-3-5,6 0 1,0-3 11,-4-4 2,4 1 12,0 1 10,-2-3 3,3-6 13,-6 1 12,3-3-3,-2 0-1,-3-3-8,-4 4-5,-2-5-1,-3-1-2,-2 4-15,-4 1-12,-6-5-25,-1 1-32,-8 6-52,-10-8-71,-5 1-92,-6 3-134,-7-2-185,-20-5-428,-2 5-1060,1 2 470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5.62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319 20 284,'0'0'321,"-22"7"-15,10-4-9,-2 3 1,-4 0 3,-2 4 0,0 2-5,-2-4-6,-1 5 7,2 2-5,-1-2-7,-3 3-18,13-3-15,-6 5-23,3-4-21,-1 2-15,7 1-20,-2-2-17,4-2-17,2 4-11,1-1-14,1 0-11,3-1-11,1-5-9,4 5-10,1-4-10,3-1-10,2-1-9,2-2-17,0 1-17,5-2-17,0 0-17,1-6-5,-1 2-10,0-2-6,-1-2-5,1-1-4,-4-1 3,4-3 0,-4 1 6,0-2 5,-5 0 4,1-4 3,-5 3 5,-1-3 7,-1-1-4,-3 0 9,-3-2 4,1-1 1,-4 2 14,2 1 7,-3-3 8,2 4 14,-2-1 5,1 0 3,4 4 0,-3 0-1,3 2 1,-2-3-1,5 4-9,-1 2-4,4-3-6,2-2 0,0 3-4,7-1-1,-1-1-4,2 2-7,2 0 1,2 0-1,3-3 4,-3 5-3,1-5-4,-1 6 1,0-4 1,-6 4 2,1-3-4,-1 0 4,-7 2 1,2 0 2,-1-2 5,1 6 7,-3-6 9,-4 6 11,1-3 4,-1 3 9,4-5-5,-4 5-3,0 0-6,0 0-4,0 0-2,0 0 10,-18 8 7,7-2-4,-1 4-3,1 0 2,-1 3-1,-2 3-5,0-4-2,2 10-1,2-5-5,-2 2 4,1 1-8,4-1-7,0-2-2,4-1-3,1-2 0,4 3-3,0-3-1,3-1-2,3 2-7,5-5-13,-1-1-12,3 1-13,6-4-12,4-2-12,-1-4 4,5 3 0,-4-6 2,0-1 3,5-2 7,-4-1 6,2-5 0,-1 3 5,-2-4 3,-6-1 3,5-2 5,-7-3 1,3 3 5,-8 0 3,0-3 6,4 3 18,-8 0 11,1 6 15,-4-1 4,0 3 6,2 0-2,-2 2-4,5 0-4,-9 0-6,4 2-1,0 2-6,-5 2-1,0 0-4,12 6-3,-9 1 2,4 0-5,-1 7 2,-1-1-3,1 0-5,-4 2-2,4 0-17,-6 3-5,4-4-11,0 3-7,-3-5-11,-1 3-9,3-2 1,-3-3-3,3 0-1,0-3 8,-3-1 3,0-1 5,0 0 1,0-5 14,4 6 0,-4-6 2,0 0 8,8-1 0,-8 1 4,12-10 0,-6 4 3,1 0-4,1-4 8,7-2 0,-2-1 0,-1 3 2,3-9 2,0 10 4,-2-8 2,-1 6-4,6-3-1,-6 3 5,1-1-1,-1 2 0,2 3 3,-3 1-1,0 3 3,-3-2-2,2 4-4,-4 1 1,-6 0-2,14 5 4,-5 0-2,-5 3-1,0-1 2,0 0-4,0 5 5,-1-3-5,0-1-1,-3 6 3,5-6 2,-5 6-3,1-7 0,5 0-2,-6 1 3,0-1-5,3 1 1,-1-4 2,5 2 1,-1-2-1,-1-4-1,-5 0 1,13 0-3,-1-3 1,0-1 4,1-2-1,-1-1-1,5-2 2,1-5-4,1-4-1,0 7 10,6-5 15,-3 2 5,-2 0 22,2 4 23,-1-4 1,1 3 3,-5-3 6,-1 8-5,-4 0-1,1-2-9,-6 3 3,4 4-16,-4 1-6,-7 0 3,16 6-12,-10 2-2,-4 0-3,4 3-6,-1 4-1,-3 2-1,-2-3-4,5 8 3,-5 0-11,6 1 2,-6-7-6,4 6-12,-4-7-16,1 1-22,1 1-46,3 0-33,-5-4-41,6-4-46,-2 1-43,-2-4-31,3-2-44,0 2-62,2-6-66,0 3-345,-7-3-863,18-9 382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7:26.40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237E78-FF41-4A6C-8C9B-AB490E8E3236}" emma:medium="tactile" emma:mode="ink">
          <msink:context xmlns:msink="http://schemas.microsoft.com/ink/2010/main" type="writingRegion" rotatedBoundingBox="23707,11403 30511,11189 30586,13560 23782,13773"/>
        </emma:interpretation>
      </emma:emma>
    </inkml:annotationXML>
    <inkml:traceGroup>
      <inkml:annotationXML>
        <emma:emma xmlns:emma="http://www.w3.org/2003/04/emma" version="1.0">
          <emma:interpretation id="{1EF3A45B-2EE5-4932-B30E-E5AC947C9770}" emma:medium="tactile" emma:mode="ink">
            <msink:context xmlns:msink="http://schemas.microsoft.com/ink/2010/main" type="paragraph" rotatedBoundingBox="23781,11349 29712,11378 29708,12306 23777,12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7933D2-2382-4E73-82A3-26DDFB4CC855}" emma:medium="tactile" emma:mode="ink">
              <msink:context xmlns:msink="http://schemas.microsoft.com/ink/2010/main" type="inkBullet" rotatedBoundingBox="23781,11386 24540,11389 24536,12281 23777,12278"/>
            </emma:interpretation>
            <emma:one-of disjunction-type="recognition" id="oneOf0">
              <emma:interpretation id="interp0" emma:lang="en-US" emma:confidence="0">
                <emma:literal>I</emma:literal>
              </emma:interpretation>
              <emma:interpretation id="interp1" emma:lang="en-US" emma:confidence="0">
                <emma:literal>N</emma:literal>
              </emma:interpretation>
              <emma:interpretation id="interp2" emma:lang="en-US" emma:confidence="0">
                <emma:literal>*</emma:literal>
              </emma:interpretation>
              <emma:interpretation id="interp3" emma:lang="en-US" emma:confidence="0">
                <emma:literal>H</emma:literal>
              </emma:interpretation>
              <emma:interpretation id="interp4" emma:lang="en-US" emma:confidence="0">
                <emma:literal>L</emma:literal>
              </emma:interpretation>
            </emma:one-of>
          </emma:emma>
        </inkml:annotationXML>
        <inkml:trace contextRef="#ctx0" brushRef="#br0">284 5880 113,'-6'2'402,"6"-2"-19,-9 3-23,4-1-13,5-2-9,-5 1-19,5-1-14,0 0-21,-7 3-18,7-3-23,0 0-11,0 0-19,0 0 8,0 0-7,11 10-9,-3-5-10,7-2-9,0 1-9,7 5-13,3-3-11,-2-4-15,13 5-13,1 1-7,-1-3-14,3 1-13,-2-1-6,-2-1-9,2 1-6,2-5-7,-4-3-6,0 3-6,-7-2-1,-1 2-8,-2-1-8,0 2-15,-3-2-14,-6 1-13,-3 1-12,3-2-26,-7-1-28,-1 1-37,-2-1-44,-1-1-59,-5 3-65,0 0-86,3-4-84,-3 4-340,0 0-853,-20-3 379</inkml:trace>
        <inkml:trace contextRef="#ctx0" brushRef="#br0" timeOffset="265.6133">354 6168 5,'-11'7'366,"1"-1"-25,4-2-19,-2 0-19,1 2-21,1-1-16,1 0-11,2 1-9,-1-4-15,4-2 7,0 9 0,4-5 2,4 0 8,1-1-4,5 0-9,5-3-16,10 3-7,-6-3-21,12 0-16,3 0-19,-4 0-15,2 0-11,-12-1-17,4 1-7,-2-2-11,3 4-9,-6-1-10,1-2-6,-2 3-9,2-2-11,-7 3-35,-6-3-28,5 0-48,-7 0-31,3-3-62,-2 2-56,1 1-67,-11 0-85,16-7-69,-13 1-295,5 2-787,-6-3 348</inkml:trace>
        <inkml:trace contextRef="#ctx0" brushRef="#br0" timeOffset="609.3842">702 5790 135,'-10'-12'415,"3"0"-5,0 2-3,5 4-8,-3-3-26,2 7-21,2-2-28,-5 1-28,6 3-26,-2-3-30,2 3-24,0 0-15,0 0-13,0 0-18,2 16-16,1-5-15,1 1-9,6 7-16,-3-4-11,3 1-9,4 5-10,-3-1-4,5 2 7,6 4-1,0-2-2,2 4-6,1-4-7,-6 1-2,10 0-6,-7-2-9,-3-4-6,0-1-10,-3 0-6,1 1-1,-5-4-4,-2 0-1,-3 0-4,-1-1-3,-2 0-1,-4 0-1,-6 5-1,-5 0-4,-3-4 1,-1 1 1,-2 2-2,-6 6 0,-1-8 0,-2 5-3,-5 1-3,2-3-3,-1 1 3,10-5-2,-7 4 2,0 2-2,8-5-1,0 2-27,4 0-36,-2-4-42,8 0-50,3-2-45,-2 1-54,4-1-59,1-5-68,6-1-84,-1 0-265,5-2-787,-7-4 347</inkml:trace>
      </inkml:traceGroup>
      <inkml:traceGroup>
        <inkml:annotationXML>
          <emma:emma xmlns:emma="http://www.w3.org/2003/04/emma" version="1.0">
            <emma:interpretation id="{F4F241CD-9AAF-479F-BD76-B8B9D752B3BC}" emma:medium="tactile" emma:mode="ink">
              <msink:context xmlns:msink="http://schemas.microsoft.com/ink/2010/main" type="line" rotatedBoundingBox="24963,11355 29712,11378 29708,12225 24959,12202"/>
            </emma:interpretation>
          </emma:emma>
        </inkml:annotationXML>
        <inkml:traceGroup>
          <inkml:annotationXML>
            <emma:emma xmlns:emma="http://www.w3.org/2003/04/emma" version="1.0">
              <emma:interpretation id="{1D460E7F-264D-4218-B729-4ED36F7D637E}" emma:medium="tactile" emma:mode="ink">
                <msink:context xmlns:msink="http://schemas.microsoft.com/ink/2010/main" type="inkWord" rotatedBoundingBox="24963,11355 29712,11378 29708,12225 24959,12202"/>
              </emma:interpretation>
              <emma:one-of disjunction-type="recognition" id="oneOf1">
                <emma:interpretation id="interp5" emma:lang="en-US" emma:confidence="0">
                  <emma:literal>asyndeton</emma:literal>
                </emma:interpretation>
                <emma:interpretation id="interp6" emma:lang="en-US" emma:confidence="0">
                  <emma:literal>compendia</emma:literal>
                </emma:interpretation>
                <emma:interpretation id="interp7" emma:lang="en-US" emma:confidence="0">
                  <emma:literal>commedia</emma:literal>
                </emma:interpretation>
                <emma:interpretation id="interp8" emma:lang="en-US" emma:confidence="0">
                  <emma:literal>comida</emma:literal>
                </emma:interpretation>
                <emma:interpretation id="interp9" emma:lang="en-US" emma:confidence="0">
                  <emma:literal>anfndilra</emma:literal>
                </emma:interpretation>
              </emma:one-of>
            </emma:emma>
          </inkml:annotationXML>
          <inkml:trace contextRef="#ctx0" brushRef="#br0" timeOffset="2216.2481">1732 5876 230,'0'0'305,"-4"-3"-13,4 3-14,-2-7-12,2 7-13,0-6-9,0 6-20,0-6-19,-3 3-11,3 3-14,3-9-8,-3 3-19,0 1-12,0 0 13,2-1-35,-2 1-5,0-1-17,2 0-4,-2-1-15,0 0-4,0-1-10,-2-1 1,0 2-2,-1-2-4,0 3 1,1-3 0,-2 3-3,-1 0-13,1 0 1,-2 3-5,-3 1-6,1 2 3,-6 2-4,0 4 1,-2 0-1,-2 3-1,-5 4-2,0 4-1,-1 4-7,1 3 9,1 2-4,3-1 4,2 3-9,3 1 0,4 3 0,3-10-8,2 2 3,5-1-1,1 0-6,4-1 11,2-1-9,5 0-2,3-3-1,5-3 0,-2 2-11,7-3-13,1-5-39,2-3-11,6 0-31,-8-3-22,0-4-13,3-3-13,-4-2-8,9-1-6,-14 0 1,4-6 4,-2 1 10,2 1 7,-7-8 14,0 4 23,-2-4 2,-3-2 15,0 3 16,-6-2 20,0 0 24,-1 5 18,-2-4 22,-3-2 23,2 8 20,-4 2 10,2 2 13,0-1 11,-2 4-4,1 0 16,-2 1-29,6-1-8,-3 6-6,0 0-1,0 0-16,0 0 11,0 0-21,-14 11-4,11-5 1,2 3-1,1 3 13,0 1-27,0 2 3,0 0-7,1 0 13,-1-2-16,3 2 4,0-2-5,1-1-2,-1 0 2,-2-1 0,2-5-5,0 2 2,0-5 7,-1 3-5,-1-3 1,-1-3 3,5 2-4,-5-2 7,0 0-6,16-5 5,-8-4 1,-4 2 3,4-4-8,2 1 20,1-1 6,2-5 3,-2 1 5,-4 5 5,3-2 5,2-1 15,-1 3-2,-4 2 2,1-2 1,1 5-3,-2 1-7,3-1-5,-3 4-9,2 1-9,-9 0 3,17 6-6,-5-2-3,-4 6-2,5-2-3,-3 4-7,2 0 1,0 6 0,-6-5-5,3 1 2,-2 0-3,1-2-3,-3 0-2,3-1-1,-5-3 4,0 1-5,0 0-1,1-6 4,-3 3-1,1 0-1,3-5-4,-5-1 7,0 0-7,12-7 1,-7 1 1,1 0 0,5-6-4,-2 1 8,5-6-2,-2-3-9,-1 2 7,-5 4 8,6 1 3,-6 1-4,5 1 5,-5 1 8,0 1 0,-2 3-4,-2 0-1,3 2-8,-1 2-2,-4 2 2,0 0-7,0 0-1,8 15 0,-8-3 5,0 4-7,4 5 1,-4 1 0,-4-1-1,8 0 0,-4 1-3,1 11 1,1-9 1,0-3 2,1 1-1,2-1-1,-1-1-7,-1-5-23,2-2-27,-1 1-23,0-4-43,1-1-37,0-3-36,0-3-44,2 0-52,0-3-52,-7 0-51,17-6-290,-6-5-736,0-3 325</inkml:trace>
          <inkml:trace contextRef="#ctx0" brushRef="#br0" timeOffset="3075.6337">2673 5836 191,'-1'-30'317,"-4"8"11,0 7 3,-1 0-12,5 1-12,-4 3-12,4 1-21,-5 4-22,2 0-30,3 1-14,1 5-26,0 0-7,-17 11-12,11-1-17,0 2-7,0 7-17,-2 4-11,0 12-8,2-2-8,0 2-11,5 0-7,1 2-5,0-1-7,0 1-12,4 4-2,-1-1-6,-1-1-1,1 3-7,-2-3-1,3 0 1,-3 3-9,2-5-3,0-2 2,-1 0-23,-2-10-25,3-3-23,-3-1-35,4-4-27,-4-2-15,2-2-27,-2-4-14,0-2-8,0-3 0,6-2 0,-6-2 5,0 0 15,0 0 15,11-16 20,-4 3 18,-2-8 20,2-2 25,-2-2 17,5-9 15,1-2 14,-5 2 18,2-3 11,7 4 13,-8 2 12,5-2 6,-5 9 6,3 2 5,1 0 5,-4 6-1,4 1 0,-1 3 16,2 2-14,1-1-3,0 2 1,2 3 0,-1 4-13,0 3-7,3 0-2,-2 5-8,2-3-1,1 8 0,-6-1-9,0 0 2,3 4-2,-7 7-5,1-7-10,3 3 19,-12-1-12,1-1-3,3 4-9,-8-1 2,4-2-8,-2-2-3,-3 2-5,-5-5 5,8 1-3,-7 1-3,3-6 11,0-2-16,1 2 29,-3-2-24,-1-1 3,6-4 8,3 0 1,0 0 3,0 0-5,-14-10 1,14 1 21,4-5 1,1 1-16,1-5-1,5-1 5,1 1-3,1-3-2,4-7 0,0 10-2,0 0 1,0-1 4,1 4 2,4 3-4,-5-4 3,0 0 3,-3 8-4,0 2 10,1-2 2,-6 0-2,3 0 0,-3 7-9,2-4 5,-3 3 6,2-1-10,-5 1 4,-5 2-15,12-2 15,-7 1-7,-5 1 4,7-3-3,-7 3-8,0 0 12,9-2-4,-9 2-2,0 0 4,0 0 0,1 8 15,-1-8 3,-10 10 7,8-2-4,-3-1 4,-5 5-2,3 1-4,2-1 1,-1 2-6,0-2 0,1 0-7,-1-2-6,0 7 6,0-3-5,1-2 0,3-1-10,-2-2 8,4 1-3,-1-2-2,1-2 1,1 0-2,5-1 7,-1-1 0,0 1-4,3-2-2,2-2 6,2-2-9,0-1 3,3 1-3,-1-2 1,-3-2-2,6 0-1,-4 4 3,3-5 0,-3 5-4,-2-4 0,-2 3-1,-1-3 1,-2 4-4,1 0 1,-7 1 1,9-2 1,-9 2-6,8-3 4,-8 3-5,0 0 3,0 0-1,11 5 2,-11-5 3,0 8-4,3-3 0,-2-2 1,-1 2 0,2 1 2,2 0-1,-4 0-2,5-1-25,-5 3-19,4-2-41,1-1-33,0-2-30,0 0-16,2-3-30,5 2-40,-2-2-29,2-2-46,1-3-22,4 0-262,-5-1-644,9-3 285</inkml:trace>
          <inkml:trace contextRef="#ctx0" brushRef="#br0" timeOffset="4546.3997">3900 5765 471,'0'-5'438,"0"1"-49,0 4-35,0 0-33,0 0-34,0 0-22,0 0-13,-19 17-22,9-3-22,-1 8-19,0-1-13,3 0-27,-4 10-12,5 0-12,4-5-14,-4 0-15,6 4-5,-3-5 1,4-5-19,0 0-6,4 1-7,-3-5-4,3 1-6,-3-7-4,1 5-5,0-9-1,-1 3-13,1-3 3,2 0 1,-8-2-1,9 1 7,-5-5-9,0 0-3,0 0-7,0 0-2,0 0 4,0 0-4,0 0 2,-1-24-7,-3 15 3,4 3-2,0-7-3,-2 4 2,1 0-3,-1 1 2,-1-2-1,-1 4 6,4 0 0,-5 3-2,2-1 7,-6 0-11,2 4-1,7 0 0,-22 6-5,9 1 5,-3 1-8,5 3 6,-4-2-1,1 3-2,7 0 1,-4 1-3,5 0 1,1 0 0,4 0-5,1-3 5,1-1-1,4 2 3,7-3 4,-1 3-6,0-5-1,8-2-2,3 3-8,1-7-8,5 2-11,-3-4-5,5 1-10,4-6-8,-7 1-7,-2-1-2,8-2 3,-7 0 3,-3 0 10,-2-2 3,-1 1 6,-3 4 7,-5-2 0,0 0 11,2 2 12,-8 1 22,0-4 11,0 6 11,-1-6 17,-1 5 7,-1 2 1,0-2 1,-3 4 9,0 0-2,0-6-8,0 6-4,0 0-3,0 0-4,0 0-2,-13 16-9,7-11-3,4 2-5,-2 2-1,0 2-7,4-1-1,0-1-1,2 0 2,4 2-8,-5 0 1,6 0-1,-1 2-4,3-4-1,4 1-5,-1-4-10,4 0-16,-2-2-20,0-2-24,2 0-19,1-4-24,0-4-2,0 3-8,0-8-3,5 0-7,-5-3 5,0-3 9,0 0 8,-2-11 7,-4 7 11,1-4 7,0-5 7,-5-4 7,2 4 7,-7-4 14,1 3 13,-2-1 18,-1 0 25,-1 0 26,-2 7 22,-1 1 21,0 4 14,1 1 16,0 7 12,2 0 10,-2 4-9,0 2-14,1-1-12,0 4-15,2 3-5,0 0-10,0 0-7,-17 15-6,12-3-4,0 0 0,1 10-9,-5 3-5,4-1-3,2 0 0,-2 6-5,1 6-4,1-3-1,3-1 1,2 0-7,-1 1 2,-1-9-2,4 1-1,-3 7 1,8-10-13,-5 0-27,0 0-41,1 0-35,1-8-42,-4 0-42,5-3-32,1 3-33,-7-6-36,4-2-30,0-1-27,2-1-45,-2 0-236,2-3-671,-7-1 297</inkml:trace>
          <inkml:trace contextRef="#ctx0" brushRef="#br0" timeOffset="4858.1346">4475 6145 223,'-4'-16'275,"1"1"12,-1 3 9,2 1-6,-2 1-1,2 1-7,2 1-6,-1 0-8,1 0-18,-2 2-16,4-1-12,2 0-15,1 2-21,4 1-21,5-2-13,-1 0-14,4 1-22,5 3-4,0 0-4,-2-1-24,7 0-8,1 3 0,-2-3-12,0 0-4,-1 5-9,-2-2-3,-6-2-4,0 0-4,-2 2-7,-4 0-2,0 0-4,-1 0-3,-3 0 6,-7 0-7,12 2-6,-12-2 10,5 2-14,-4 2-5,-1-4 3,-1 8 3,-4-2 10,2 1 7,-1 0-1,-6 2 0,3 3 3,-1 0 1,-1 7 1,4-6-3,-2 1-3,2 1-2,-1 1-6,3-1 4,3 0-3,0 0-5,0-2-14,1 2-41,1-5-25,4 2-66,3-4-43,0-2-31,7 2-47,1-5-52,7-3-57,-1 0-317,1-3-732,4-1 324</inkml:trace>
          <inkml:trace contextRef="#ctx0" brushRef="#br0" timeOffset="5333.9069">5183 6037 125,'6'-20'257,"-5"5"18,3 1 9,-4-1 10,-4 3-1,-1 0-9,2 3-10,-2 0-2,-4 6-6,6 0-13,-6 1-13,9 2-12,-17 2-23,9 1-11,-2 3-24,-1 4-15,5 1-24,-1 1-3,2 3-14,2-2-9,1 0-12,0 2-6,4 0-15,0 0-2,1-4-6,3 2-8,2-3-6,1 2-7,2-3-2,2 0-5,-3-6-4,6 2-13,-4-5-1,5-1-3,2-3 1,-3 4-5,-3-6 5,3-3-1,3 2 0,-3 1 7,-1-2 5,-1-1 11,0 0 5,-2 3 12,-2 0 12,-2 0 14,3 2 1,-6 1 0,0 0-11,0 2-7,-2-3-9,-3 4-4,11 7-8,-11-7-4,15 5 0,-13 0-5,4 4-4,3 2 0,-2 0-6,1 4 0,-3-6-1,4 3-3,-1-4-6,0 6 3,2-5-2,2 3-2,-2-4 4,6 2-5,2 0 3,2-3-2,3-2 0,6-2-1,-1-3-3,-3-3 15,9 0 6,-6 0 3,9-3 1,-2 0 1,3-4 12,-1 0 3,-2-1-2,4 1 0,-3-1 5,3 1-2,-16 1 2,1 0-3,-2 3-7,-8 1-9,2 0 11,-3 0-14,-6 2 0,3 2-5,-3-1-10,-7 2-38,10-3-52,-6-1-71,-4 4-90,0 0-93,0 0-109,0 0-109,0 0-372,-26-2-994,26 2 440</inkml:trace>
        </inkml:traceGroup>
      </inkml:traceGroup>
    </inkml:traceGroup>
    <inkml:traceGroup>
      <inkml:annotationXML>
        <emma:emma xmlns:emma="http://www.w3.org/2003/04/emma" version="1.0">
          <emma:interpretation id="{B69950E5-DA94-4400-AA56-08DBFC234B0B}" emma:medium="tactile" emma:mode="ink">
            <msink:context xmlns:msink="http://schemas.microsoft.com/ink/2010/main" type="paragraph" rotatedBoundingBox="23744,12577 30548,12364 30586,13560 23782,137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EB7251-BF9E-4DDB-A2ED-483100DD1875}" emma:medium="tactile" emma:mode="ink">
              <msink:context xmlns:msink="http://schemas.microsoft.com/ink/2010/main" type="inkBullet" rotatedBoundingBox="23751,12801 24649,12773 24676,13640 23779,13668"/>
            </emma:interpretation>
            <emma:one-of disjunction-type="recognition" id="oneOf2">
              <emma:interpretation id="interp10" emma:lang="en-US" emma:confidence="0">
                <emma:literal>x</emma:literal>
              </emma:interpretation>
              <emma:interpretation id="interp11" emma:lang="en-US" emma:confidence="0">
                <emma:literal>*</emma:literal>
              </emma:interpretation>
              <emma:interpretation id="interp12" emma:lang="en-US" emma:confidence="0">
                <emma:literal>X</emma:literal>
              </emma:interpretation>
              <emma:interpretation id="interp13" emma:lang="en-US" emma:confidence="0">
                <emma:literal>H</emma:literal>
              </emma:interpretation>
              <emma:interpretation id="interp14" emma:lang="en-US" emma:confidence="0">
                <emma:literal>"</emma:literal>
              </emma:interpretation>
            </emma:one-of>
          </emma:emma>
        </inkml:annotationXML>
        <inkml:trace contextRef="#ctx0" brushRef="#br0" timeOffset="6083.9169">259 7390 77,'0'0'383,"-7"3"-13,7-3-11,-9 3-14,7-1-7,2-2-16,0 0-23,-7 1-5,7-1-22,0 0-16,0 0-19,0 0-15,-3 4-21,3-4-8,0 0 4,0 0 4,19 4 0,-2-3-8,5 3-5,13-7-15,6 2-13,-1 1-10,6-1-13,0-4-14,0 4-14,-1-1-10,2-1-7,2 0-12,-9 3-7,2-6-9,-7 9-8,-8-3 1,-4 0-14,1 0-17,-7 0-20,-3 1-23,-2-1-27,-1 0-29,-3 0-23,-1 2-39,-7-2-44,0 0-54,8 0-52,-8 0-47,0 0-45,0 0-36,0 0-323,-29 0-796,17 2 352</inkml:trace>
        <inkml:trace contextRef="#ctx0" brushRef="#br0" timeOffset="6302.6682">497 7561 182,'-9'4'290,"2"2"-3,1 0-12,0 0-3,1-1 2,2-3-5,0 3 10,3-5 14,0 6 3,0-6-7,6 5 4,3-3-8,-1 2-3,3-3-13,6 0-18,6-1-17,1 0-19,11-2-24,0 0-18,3 0-18,0 1-15,-3-3-14,-1-1-11,2 5-19,4-3-32,-16 0-39,2 1-42,0 1-47,0 0-40,-1-4-58,-5 5-50,-3-4-53,-2 0-53,-3-1-48,1 0-59,-8 1-240,2-3-720,-2-2 319</inkml:trace>
        <inkml:trace contextRef="#ctx0" brushRef="#br0" timeOffset="6615.1734">848 7170 14,'-7'-10'380,"-4"1"-3,6 0-20,1 6-18,-4-3-19,6 3-36,2 3-36,-6-6-17,6 6-13,0 0-12,0 0-16,11 12 2,-3-7-25,2 5-9,3 7-17,4 0-5,1-1-7,-3 2-7,11 6-9,-3-2-11,5 1-10,-5 2-5,2-4-7,1 4-8,-9-5-7,-2-1-7,-1-3-6,-1 4-6,-2 1-8,-3 0 1,-3-3-4,-3 3-1,-2 1-4,-1-3 1,-5 2-6,-7 0 2,-2 1 7,1-1 4,-2 0 3,-15 4 0,5-1 2,-3 0-5,0-2 0,-1 2-3,1-2-7,-1-1-3,1 0 2,1 1-5,-1-3-4,9-5-19,3 5-37,-4-9-54,13 3-64,-2-1-55,-2-1-69,7 1-77,0-4-81,3-2-244,8-1-738,-6-5 326</inkml:trace>
      </inkml:traceGroup>
      <inkml:traceGroup>
        <inkml:annotationXML>
          <emma:emma xmlns:emma="http://www.w3.org/2003/04/emma" version="1.0">
            <emma:interpretation id="{1FF5C1DC-D072-461A-A202-2193E8B5607B}" emma:medium="tactile" emma:mode="ink">
              <msink:context xmlns:msink="http://schemas.microsoft.com/ink/2010/main" type="line" rotatedBoundingBox="25340,12527 30548,12364 30586,13560 25377,13723"/>
            </emma:interpretation>
          </emma:emma>
        </inkml:annotationXML>
        <inkml:traceGroup>
          <inkml:annotationXML>
            <emma:emma xmlns:emma="http://www.w3.org/2003/04/emma" version="1.0">
              <emma:interpretation id="{5F6DE5C5-5507-4D97-9F6E-82A4DFD1D42E}" emma:medium="tactile" emma:mode="ink">
                <msink:context xmlns:msink="http://schemas.microsoft.com/ink/2010/main" type="inkWord" rotatedBoundingBox="25417,12495 26748,12586 26675,13659 25344,13568">
                  <msink:destinationLink direction="with" ref="{C02E5121-7F4C-4D7A-ADE0-D45C3E995D93}"/>
                </msink:context>
              </emma:interpretation>
              <emma:one-of disjunction-type="recognition" id="oneOf3">
                <emma:interpretation id="interp15" emma:lang="en-US" emma:confidence="0">
                  <emma:literal>fon)</emma:literal>
                </emma:interpretation>
                <emma:interpretation id="interp16" emma:lang="en-US" emma:confidence="0">
                  <emma:literal>for )</emma:literal>
                </emma:interpretation>
                <emma:interpretation id="interp17" emma:lang="en-US" emma:confidence="0">
                  <emma:literal>fen )</emma:literal>
                </emma:interpretation>
                <emma:interpretation id="interp18" emma:lang="en-US" emma:confidence="0">
                  <emma:literal>fen)</emma:literal>
                </emma:interpretation>
                <emma:interpretation id="interp19" emma:lang="en-US" emma:confidence="0">
                  <emma:literal>fin )</emma:literal>
                </emma:interpretation>
              </emma:one-of>
            </emma:emma>
          </inkml:annotationXML>
          <inkml:trace contextRef="#ctx0" brushRef="#br0" timeOffset="8714.8104">1847 7668 45,'0'-12'202,"-5"1"1,0 1-6,3 3-2,2 2-4,2-2 4,-2 1-8,5-1 4,4 2-13,-2 2-7,-1-2-12,5 4-19,2-2-15,0 1-1,2 1-23,2-3-18,-1 4-39,5 0-58,5 3-63,-2-1-76,1-2-77,-2-1-147,1 2-407,3-2 181</inkml:trace>
          <inkml:trace contextRef="#ctx0" brushRef="#br0" timeOffset="8568.3215">2195 6880 329,'-1'-7'349,"-2"1"-17,3 6-22,0-6-17,0 6-20,-8-4-21,8 4-9,0 0-6,-22 10-17,14 0-11,-2 10-8,-2 1-14,-5 11-3,0 4-18,6 1-1,4 3-10,-4-1-5,5 4-21,0 2-2,1 0-3,5-3-5,0 6-6,-2-7-9,4 5-13,-2-7-1,0 3-14,0-1-7,0-4-6,0 2-6,3-4-4,-3-12-4,-3 14-4,3-3-1,0-10-10,-5 0-6,5 2-30,0-3-46,-1 2-35,1-13-53,0 1-37,0-1-38,-3 0-30,0-3-38,3-6-34,-2 0-31,2-3-34,0 0-199,0 0-626,-24-12 277</inkml:trace>
          <inkml:trace contextRef="#ctx0" brushRef="#br0" timeOffset="9345.1652">2382 7294 288,'-11'-6'271,"0"1"-10,1 4-14,1 1-8,-2 5-12,-1 1-6,-5 8-16,0 4-2,0 0-14,5 1-7,-1 4-5,-4 6-3,3 0-6,-2 0-9,7-8-8,-4 10-18,7-6-9,5-3-14,1 3-14,1-4-7,3 3-11,4-3-10,3 1-1,2-1-9,8-2-29,5 0-68,-4-5-52,8 4-79,-5-9-78,12 1-96,-13-9-210,5-1-600,9-7 265</inkml:trace>
          <inkml:trace contextRef="#ctx0" brushRef="#br0" timeOffset="9204.5374">2381 7456 117,'-4'-2'368,"-2"-1"-16,6 3-10,-1-6-16,1 6-14,-5-3-8,5 3-18,-1-6-20,1 6-12,0 0-13,0 0-26,0 0-12,6-6-14,1 5-10,4 1-25,0 0-5,2-1-20,3-1-10,2 4-10,-2-2-12,-3 5-13,5-3-3,-2 3-17,-2 3 1,0-1-7,-1 0-4,-1 1-9,0 3-8,-5-1 6,-2 3-8,0-2-1,-5-2-4,0 3-3,0-3-1,0 0-3,-5-1-4,0-1 1,-1-3-6,5 0 6,-4 2-6,0-1 3,5-5-3,-10 0 1,10 0-4,0 0 1,-10-6-5,6 0 0,4 0 0,0-1-1,4-2 0,0-5-5,2 2 4,1-1-8,3 1 6,-3 0-1,6-1 0,-1 2-1,0 4 6,-1-2-3,0 3-3,-3 3 3,2 0 3,1 0-8,-4 2 1,3 5-2,-3 0 0,5 2 5,-3 2-7,-3 0 4,-4 3 0,5 1-14,-3-1-28,-2 3-23,1-2-38,-2 3-34,-1-4-33,-1-1-35,-3-4-46,1 3-51,1-2-50,-5-1-314,2-3-721,-2 0 320</inkml:trace>
          <inkml:trace contextRef="#ctx0" brushRef="#br0" timeOffset="9595.1675">3001 7362 103,'4'-6'451,"0"0"-28,0 0-24,-1 0-48,-2 0-34,3 3-36,-4 3-17,7 0-4,-7 0-18,14 3-15,-6 5-9,4-1-20,1 5-19,-2 1-15,4 0-18,-1 7-19,-2 1-8,0 1-8,0 0-10,-1 7-13,-3 4-2,-5-9-14,-3 2-2,0 5-10,-7 0-4,-1-7-7,1 6-7,-3-4 1,1-3-6,-8 4-5,3-9-2,2-1-21,-2 2-23,-1-7-34,1 0-33,5-3-46,0-5-30,1 1-37,1-4-49,7-1-59,-9-7-61,8 1-275,1-1-691,6-4 305</inkml:trace>
        </inkml:traceGroup>
        <inkml:traceGroup>
          <inkml:annotationXML>
            <emma:emma xmlns:emma="http://www.w3.org/2003/04/emma" version="1.0">
              <emma:interpretation id="{3FD410B8-FD36-4CD5-AD0D-EA28C8E5DE9C}" emma:medium="tactile" emma:mode="ink">
                <msink:context xmlns:msink="http://schemas.microsoft.com/ink/2010/main" type="inkWord" rotatedBoundingBox="27503,12752 27644,13634 27160,13711 27019,12830">
                  <msink:destinationLink direction="with" ref="{C02E5121-7F4C-4D7A-ADE0-D45C3E995D93}"/>
                </msink:context>
              </emma:interpretation>
              <emma:one-of disjunction-type="recognition" id="oneOf4">
                <emma:interpretation id="interp20" emma:lang="en-US" emma:confidence="0">
                  <emma:literal>H</emma:literal>
                </emma:interpretation>
                <emma:interpretation id="interp21" emma:lang="en-US" emma:confidence="0">
                  <emma:literal>"</emma:literal>
                </emma:interpretation>
                <emma:interpretation id="interp22" emma:lang="en-US" emma:confidence="0">
                  <emma:literal>K</emma:literal>
                </emma:interpretation>
                <emma:interpretation id="interp23" emma:lang="en-US" emma:confidence="0">
                  <emma:literal>^</emma:literal>
                </emma:interpretation>
                <emma:interpretation id="interp24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9860.7958">3598 7439 290,'0'0'350,"-17"6"-15,17-6-14,-12 4-8,5-2-8,7-2-7,-11 3-8,8-2-22,3-1-19,-9 1-20,9-1-18,0 0 4,0 0 1,0 0-8,18 6-12,4-6-11,-3-1-14,16-5-13,5 2-12,4 1-16,-3-2-11,1-2-12,-5 5-12,2-3-8,-14 2-13,-2-1-34,2 4-28,-10-2-41,2 2-44,0 2-59,-6 0-50,-3 2-55,-3-4-69,1 2-68,-6-2-341,0 0-773,-12 9 342</inkml:trace>
          <inkml:trace contextRef="#ctx0" brushRef="#br0" timeOffset="10079.5486">3615 7628 36,'-12'5'353,"4"1"-15,0-4-14,2 2-18,0-2-11,2 2 1,4-4-5,-3 3 4,3-3 0,6 6-2,3-4-6,6-2-14,-1 0-15,7 0-14,5-2-17,3-2-18,7 2-23,-2-2-18,-9 0-14,4 2-17,0-2-10,5-2-16,-9 3-11,-2 0-13,1 0-34,-7 1-41,0-1-46,-6 0-46,2 2-40,-2-2-73,-5 0-49,0 0-69,-1-2-58,-4 1-366,3 1-796,-3-3 354</inkml:trace>
          <inkml:trace contextRef="#ctx0" brushRef="#br0" timeOffset="10345.1775">3875 7187 6,'-5'-14'393,"1"1"-9,1 2-12,-1 2-24,3 4-17,-3-1-26,4 1-34,-3-1-17,1 2-32,2 4-3,0 0 3,0 0 4,4 19 0,-1-5-7,0 6-6,2 1-7,2 2-7,-2 10-17,-1-6-12,3 9-9,3 1-7,-7 0-4,6 2-8,-5-4-15,5 1-8,-3-1-11,-2 2-9,3 1-11,1-1-5,-3-2-10,4 2-10,-1 3-1,-4-6-7,-2 0-5,4-2-5,-5-6-18,-1-2-46,0-3-51,0 0-52,-1-5-65,1-5-71,-4 3-71,2-6-86,2-2-95,-2-5-268,2-1-842,0 0 373</inkml:trace>
        </inkml:traceGroup>
        <inkml:traceGroup>
          <inkml:annotationXML>
            <emma:emma xmlns:emma="http://www.w3.org/2003/04/emma" version="1.0">
              <emma:interpretation id="{4649FAAA-7183-4259-968E-23449E75505F}" emma:medium="tactile" emma:mode="ink">
                <msink:context xmlns:msink="http://schemas.microsoft.com/ink/2010/main" type="inkWord" rotatedBoundingBox="28051,12657 30555,12579 30580,13377 28076,13456">
                  <msink:destinationLink direction="with" ref="{C02E5121-7F4C-4D7A-ADE0-D45C3E995D93}"/>
                </msink:context>
              </emma:interpretation>
              <emma:one-of disjunction-type="recognition" id="oneOf5">
                <emma:interpretation id="interp25" emma:lang="en-US" emma:confidence="0">
                  <emma:literal>to</emma:literal>
                </emma:interpretation>
                <emma:interpretation id="interp26" emma:lang="en-US" emma:confidence="0">
                  <emma:literal>w</emma:literal>
                </emma:interpretation>
                <emma:interpretation id="interp27" emma:lang="en-US" emma:confidence="0">
                  <emma:literal>W</emma:literal>
                </emma:interpretation>
                <emma:interpretation id="interp28" emma:lang="en-US" emma:confidence="0">
                  <emma:literal>co</emma:literal>
                </emma:interpretation>
                <emma:interpretation id="interp29" emma:lang="en-US" emma:confidence="0">
                  <emma:literal>so</emma:literal>
                </emma:interpretation>
              </emma:one-of>
            </emma:emma>
          </inkml:annotationXML>
          <inkml:trace contextRef="#ctx0" brushRef="#br0" timeOffset="11126.4385">4596 7364 264,'0'-6'368,"0"6"-7,6-8-6,-5 1 0,3 2-6,-3 1-7,-1 4-5,1-8-19,3 7-24,-4 1-26,0 0-28,0 0-24,0 0-26,0 0-13,0 0-18,0 0-16,-10 26-14,5-15-3,-3 9-13,-3 0-8,5 1-12,-5-1-6,1-1-11,9-3-8,-5 5-4,5-5-10,-3 0-4,4-4-6,4 1-2,-3 0-4,5 0-1,0-6-4,1 0-1,4 3-6,5-6 1,1-1-5,-1-2-4,7-2-10,-2 0-2,1-4-6,2-1-4,-2 0-4,2-3 0,-6 0-1,4 1 1,-9 0 1,4-2 1,-5 1-1,-1-1 2,-1 3 0,-2 1 7,-3 2 2,0 1 6,1-3-1,-1 3 7,-5 3-4,2-4-4,-2 4 1,0 0-2,0 0 0,-13 16-1,8-11 0,0 1-1,-2 4-3,2-3 1,4 2 1,-4 1 1,6-2-5,-1 1 3,5 1-3,0-3 3,1 0-1,0-2 1,6 4-3,0-3 3,-1-1-7,6-4 4,-1-1-7,2-1 5,-3-4 6,2-1-5,4-3 1,-2-1 1,-4 4 5,-1-9-3,-3 3-1,-4 1 4,4-3 3,-6-1-1,-5-1 5,1-5-2,-6 3-4,-1-3 3,-4 1-3,-1 3-3,-6-2-14,-7-3-29,-7 1-43,-2 0-53,0 5-65,2-2-49,-2 6-68,6 6-82,3 0-392,7 2-856,6 2 379</inkml:trace>
        </inkml:traceGroup>
        <inkml:traceGroup>
          <inkml:annotationXML>
            <emma:emma xmlns:emma="http://www.w3.org/2003/04/emma" version="1.0">
              <emma:interpretation id="{F40B3BD4-A8D9-494F-8D35-144850A337DF}" emma:medium="tactile" emma:mode="ink">
                <msink:context xmlns:msink="http://schemas.microsoft.com/ink/2010/main" type="inkWord" rotatedBoundingBox="28843,12800 30492,12450 30663,13254 29014,13605">
                  <msink:destinationLink direction="with" ref="{C02E5121-7F4C-4D7A-ADE0-D45C3E995D93}"/>
                </msink:context>
              </emma:interpretation>
              <emma:one-of disjunction-type="recognition" id="oneOf6">
                <emma:interpretation id="interp30" emma:lang="en-US" emma:confidence="0">
                  <emma:literal>(23)</emma:literal>
                </emma:interpretation>
                <emma:interpretation id="interp31" emma:lang="en-US" emma:confidence="0">
                  <emma:literal>(23]</emma:literal>
                </emma:interpretation>
                <emma:interpretation id="interp32" emma:lang="en-US" emma:confidence="0">
                  <emma:literal>(23</emma:literal>
                </emma:interpretation>
                <emma:interpretation id="interp33" emma:lang="en-US" emma:confidence="0">
                  <emma:literal>(23,</emma:literal>
                </emma:interpretation>
                <emma:interpretation id="interp34" emma:lang="en-US" emma:confidence="0">
                  <emma:literal>(23}</emma:literal>
                </emma:interpretation>
              </emma:one-of>
            </emma:emma>
          </inkml:annotationXML>
          <inkml:trace contextRef="#ctx0" brushRef="#br0" timeOffset="11501.4418">5544 7097 124,'0'-4'361,"0"4"-5,0 0-16,0 0-4,0 0-18,0 0-19,0 0-18,0 0-14,0 0-1,-18 20-1,7-9-12,-2 7-7,-6 13-9,-1-4-15,2 2-14,2 2-17,3 1-11,3 1-17,-1 0-14,8-1-14,-2 0-15,7 0-9,-2-2-12,5 1-11,7 3-7,5-7-7,1 0-7,-1 1-6,8-3-7,3 0-10,-1-4-26,-8-9-35,2 3-39,1-2-40,4-4-59,-2-3-49,0-3-45,-7-2-50,3-1-50,4-5-42,-3 2-309,-5-2-758,1-4 336</inkml:trace>
          <inkml:trace contextRef="#ctx0" brushRef="#br0" timeOffset="12360.83">5840 7304 291,'0'0'355,"0"0"-14,-4-3-13,4 3 4,0 0-11,0 0 0,0 0-18,0 0-24,9-12-25,-3 11-11,1-4-13,-1 3-13,5-2-14,-1 3-15,-1-2-14,2 3-15,1 0-21,1 4-9,2 1-14,-7 2-9,3 6-14,-1-1-8,-3 3-15,8 1 3,-8 4-11,-6-3-6,8 2-4,-7 2-1,-1-1-8,-1-1-4,0-4-3,0 2-1,0-5-5,-5 1-4,2-3-1,-3 2-1,2-6-3,-1 3 1,-1-2-3,0-2-1,1-1 1,-1 1-1,0-4-2,4 5 7,2-6-7,0 0-6,-10-1 1,10 1-2,-5-13-1,5 6 2,0-4-4,5 0-1,-4-4 1,10 3-1,1-8-2,-1 3 3,4-2-5,-2 5 3,-3 1 4,3 3-8,-1 2 1,1-1 1,-1 4-4,0-2 1,-1 7 0,0 0 2,2 5 0,-1 1-3,5 4 5,-7 1-4,2 2-1,-6 2-1,5 4 4,1-2-1,-6 1-11,-1-4-19,1 7-35,-5-5-36,4-1-48,-5 0-49,0-3-52,0 0-54,0-3-73,-1-3-379,1 0-820,-4-3 363</inkml:trace>
          <inkml:trace contextRef="#ctx0" brushRef="#br0" timeOffset="12775.2626">6359 6999 140,'1'-13'381,"1"1"-13,1 4 11,1-1-31,-3 4-19,3-1-19,0 2-23,4 3-19,-3 0-18,-5 1-23,16 3-25,-6 3-14,-3 2-18,5 3-17,-2 3-14,2 0-13,-6-3-15,6 6-12,-7-2-8,1 0-9,-5 2-1,3-1-12,-4 1-11,-4-1-9,3-3 2,-6-1-2,2-2-8,-3 2-4,4-5-9,-1-1 3,0-1 0,-2 0-7,5-1 2,2-4 1,-3 3-17,3-3 8,0 0-7,0 0 3,0 0 1,14-9-4,-2 5 0,2 0-3,-2 0-4,5 2 2,-1 1-1,1-2-2,-3 3 0,2 2 2,-2 0-3,2 3-5,1 3 5,-1-3-4,2 6 0,-5-1 2,-1 2 3,0 0-2,-3 1-1,-3-1 2,0 7-1,-4-5-2,-2 1 2,-2 1-1,-6-1 0,0 0 5,-8 1-6,-2-1 5,-2-4-24,-2-1-25,0 2-34,2-6-46,-3-2-37,-4 1-56,8-6-73,-7-7-73,6 4-317,3-4-737,5-1 326</inkml:trace>
          <inkml:trace contextRef="#ctx0" brushRef="#br0" timeOffset="13033.5418">6987 6983 142,'6'2'384,"0"4"-12,-1 1 10,-3-1-30,2 0-8,-3 8 1,1-3-8,1 5-11,-3 1-22,1 5-16,3-2-16,-4 5-18,2-3-18,2 11-15,-3-11 6,4 3-21,-5-1-20,0 7-15,1-6-18,5 8-13,-8-2-10,-3-7-16,0 0-9,-2-2-10,-4 8-12,-6 1-6,-6-6-7,0 1-6,-3 0-11,-3-7-22,-4 2-33,-3-5-38,-4 4-38,-3-7-52,-1-2-77,-5-4-82,-19 6-95,-1-8-118,5-5-304,-1-6-872,-2-3 386</inkml:trace>
        </inkml:traceGroup>
      </inkml:traceGroup>
    </inkml:traceGroup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7:40.26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02E5121-7F4C-4D7A-ADE0-D45C3E995D93}" emma:medium="tactile" emma:mode="ink">
          <msink:context xmlns:msink="http://schemas.microsoft.com/ink/2010/main" type="inkDrawing" rotatedBoundingBox="24700,13765 29872,13439 29878,13526 24705,13852" semanticType="underline" shapeName="Other">
            <msink:sourceLink direction="with" ref="{5F6DE5C5-5507-4D97-9F6E-82A4DFD1D42E}"/>
            <msink:sourceLink direction="with" ref="{4649FAAA-7183-4259-968E-23449E75505F}"/>
            <msink:sourceLink direction="with" ref="{3FD410B8-FD36-4CD5-AD0D-EA28C8E5DE9C}"/>
            <msink:sourceLink direction="with" ref="{F40B3BD4-A8D9-494F-8D35-144850A337DF}"/>
          </msink:context>
        </emma:interpretation>
      </emma:emma>
    </inkml:annotationXML>
    <inkml:trace contextRef="#ctx0" brushRef="#br0">29 354 306,'-12'6'319,"12"-6"-15,-5 1-9,5-1-13,0 0-8,-7 2-7,7-2-3,0 0-12,0 0-3,0 0-16,0 0-10,-5 3-16,5-3 0,0 0 1,0 0-5,0 0-5,22 3-12,-5-3-11,1 0-10,10 0-13,6 0 3,6 0-7,2 0-9,9 0-8,16-6-6,1 3-12,1-3-3,3 2-5,7 0 4,37-4-2,-2-2 0,2 7-11,4-5-2,8 0-9,0 2-5,6 4 0,0-3-9,8-5 1,0 4-2,1 2-4,10-2-17,1-3 6,3-2-5,2-1-3,1-6-8,0 14 13,0-7-16,1-3-9,2 1-2,-7-1 6,-10 4-6,-5-3-3,-7 2 0,-5-2 2,-3 5 14,-11-1-4,-37 6 14,3 2 8,0-8-3,-10 3 0,-2 9 7,-19-8 0,-9 1-3,3 1 0,-9 2 1,-9 1 8,-4-1-51,-7-3-15,-4 4 0,1-1 0,-1 1 0,-5 1 0,-6-1 0,12 0 0,-12 0 0,10-1 0,-10 1 0,7-1 0,-7 1 0,0 0 0,0 0 0,10 0 0,-10 0 0,7-1 0,-7 1 0,12-3 0,-6 3 0,3 3 0,-2-2 0,-7-1 0,14 0 0,-14 0 0,12-1 0,-12 1 0,0 0 0,12 0 0,-12 0 0,5-3 0,-5 3 0,0 0 0,-14-12-232,-1 3-449,-6-3-532,0 0-1315,-2-3 582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40:33.69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4A588E9-7AA7-4D6D-A542-AE8ADEB574B6}" emma:medium="tactile" emma:mode="ink">
          <msink:context xmlns:msink="http://schemas.microsoft.com/ink/2010/main" type="writingRegion" rotatedBoundingBox="5146,2168 31301,2232 31265,16913 5110,16848"/>
        </emma:interpretation>
      </emma:emma>
    </inkml:annotationXML>
    <inkml:traceGroup>
      <inkml:annotationXML>
        <emma:emma xmlns:emma="http://www.w3.org/2003/04/emma" version="1.0">
          <emma:interpretation id="{6651A9E6-3FD5-47B1-8BE1-A4F259A6F7DD}" emma:medium="tactile" emma:mode="ink">
            <msink:context xmlns:msink="http://schemas.microsoft.com/ink/2010/main" type="paragraph" rotatedBoundingBox="9661,2172 22686,2550 22635,4302 9611,392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41A420F-6E0B-4404-A9B1-0AD6C5795752}" emma:medium="tactile" emma:mode="ink">
              <msink:context xmlns:msink="http://schemas.microsoft.com/ink/2010/main" type="line" rotatedBoundingBox="9661,2172 22686,2550 22635,4302 9611,3925"/>
            </emma:interpretation>
          </emma:emma>
        </inkml:annotationXML>
        <inkml:traceGroup>
          <inkml:annotationXML>
            <emma:emma xmlns:emma="http://www.w3.org/2003/04/emma" version="1.0">
              <emma:interpretation id="{6F04225D-EC45-4B0B-A2D2-1230343FB944}" emma:medium="tactile" emma:mode="ink">
                <msink:context xmlns:msink="http://schemas.microsoft.com/ink/2010/main" type="inkWord" rotatedBoundingBox="9661,2172 13734,2290 13695,3639 9622,3521">
                  <msink:destinationLink direction="with" ref="{BDBE86C0-143B-4212-80A0-602C4CC08C89}"/>
                </msink:context>
              </emma:interpretation>
              <emma:one-of disjunction-type="recognition" id="oneOf0">
                <emma:interpretation id="interp0" emma:lang="en-US" emma:confidence="1">
                  <emma:literal>Asymptotic</emma:literal>
                </emma:interpretation>
                <emma:interpretation id="interp1" emma:lang="en-US" emma:confidence="0">
                  <emma:literal>Asymptote</emma:literal>
                </emma:interpretation>
                <emma:interpretation id="interp2" emma:lang="en-US" emma:confidence="0">
                  <emma:literal>asymptotic</emma:literal>
                </emma:interpretation>
                <emma:interpretation id="interp3" emma:lang="en-US" emma:confidence="0">
                  <emma:literal>Asymptotes</emma:literal>
                </emma:interpretation>
                <emma:interpretation id="interp4" emma:lang="en-US" emma:confidence="0">
                  <emma:literal>Asymptak</emma:literal>
                </emma:interpretation>
              </emma:one-of>
            </emma:emma>
          </inkml:annotationXML>
          <inkml:trace contextRef="#ctx0" brushRef="#br0">241 61 53,'2'-6'283,"2"0"-9,1-3-12,-2 3-5,2 2-11,-3-4-5,0 4-5,1 1-12,-3 3-11,2-8-13,-2 8-19,6-5-16,-6 5-19,0 0-19,0-3-12,0 3-16,0 0-9,0 0-11,0 0-9,0 0 1,-6 22-11,1-9 4,-1 5-18,-6 13 1,1-1-2,2 5 0,-4 0-9,7 0-8,-7 3 0,-4 5-2,5-4-3,0 2 3,0-4-8,2 3 6,-1 2 0,3-2-7,-2-2 0,1-2-7,0 1 3,3-13 4,-3 8-11,5-7-12,-3-4-21,0-2-37,2-6-20,0 2-25,-2-3-24,1 3-37,-1-5-30,2-4-46,0-1-40,-2-1-203,2-4-528,5 0 235</inkml:trace>
          <inkml:trace contextRef="#ctx0" brushRef="#br0" timeOffset="359.402">260 58 12,'2'-6'318,"3"-2"-16,-3 4-9,4 0-18,-6 4-5,3-6-20,0 3-29,-3 3-21,3-5-17,-3 5-21,0 0-14,5-1-23,-5 1-10,0 0-9,6 9 4,-3 0-10,1 3-1,0 0 3,0 4-8,4 5-12,-2 3 26,1-1-8,1 1-7,-1 10-14,5-4 6,0 6 2,-2-2-8,1 0 2,1 0-1,-1 0-9,-1-1-2,4 4-7,-2-4-10,-4 4 6,1-5-9,-1 0-5,-1-1-8,1-7-1,-4-3-5,4 1-4,1-3-4,-6-1 3,2-5-5,-4 1-3,5-4-6,-6 2-19,2-3-23,3-3-20,-3 3-26,-2-5-17,2-1-12,1 2-13,-3-5-18,0 0-39,0 0-45,0 0-17,0 0-15,-9-13-15,6-1-4,-5 2-218,2-1 453,-1-5-110,-10-1-231,2-11-408,2 9 182</inkml:trace>
          <inkml:trace contextRef="#ctx0" brushRef="#br0" timeOffset="547.4183">255 516 154,'-9'-2'178,"4"-2"8,-2 4 4,-1-2 5,4-2-3,4 4-6,-9-4-9,9 4-15,-4-5-12,4 5-14,0 0-15,-2-3-9,2 3-14,0 0-13,0 0-6,0 0-7,0 0-8,17 9-2,-7-4-9,3-1-12,7 0-22,2 2-28,3-1-34,2-4-38,12-1-33,-2 0-23,8 0-4,-5-1-30,1-4-12,-1 1 3,5-2-96,0 2-298,0-2 131</inkml:trace>
          <inkml:trace contextRef="#ctx0" brushRef="#br0" timeOffset="891.1779">848 483 847,'36'-4'-38,"2"-2"-1,-13 4 5,-3-4 10,-7 6 21,-3-3 23,0 2 25,-7-2 14,2 2 28,-2 0 11,-5 1 13,8-1 10,-8 1 3,0 0 16,0 0 21,0 0 7,0 0 1,0 0-10,-12-11 5,5 10 2,1-2 2,-10 3 18,3-2-6,3 2-2,-3 0-10,-4 2-8,0-2-7,-6 0-3,6 6-13,0 0-25,6-1-4,-10 3-18,-1 0-7,7 1-8,-1 1-6,1 4-4,6-4-19,-1 1 2,4 2-1,1-3-3,-2 4-3,2 7-13,6-1 3,1-1-2,3 2-4,5-4-4,1 3 8,0-2-8,-4 3-5,7-2 1,3-1-1,-2 0-1,-1 2-4,1 0 2,-4-5-4,1-2-11,-4-1-1,-3-2-3,3-2-4,-3-1 4,0-1-1,-1 0 12,-1-1-24,1-1 18,-1-1 4,-1 1-6,-2-4 2,0 0-1,-10 2 2,10-2 1,-17 0-2,5-2 2,-5 1 0,0-2-10,-5 0 4,-4 3-20,5 0-39,0-1-9,0 1-34,-3 0-13,-1 0-39,3 1-19,1-1-13,3 0-38,5 0-43,2 0-39,5 2-239,6-2-596,-11-2 265</inkml:trace>
          <inkml:trace contextRef="#ctx0" brushRef="#br0" timeOffset="1360.3663">898 715 166,'3'-3'394,"-3"3"-30,0 0-2,0 0-29,5-3-39,-5 3-6,4-4-21,-4 4-30,0 0-22,0 0-26,0 0-22,0 0-19,0 0-18,0 0-6,8 10-9,-3-4-18,0 3 0,-1-2-14,3 4-10,1-1 1,2 0-21,-2 1-1,2 0-9,1 0 4,0-2-11,0 4-22,1-5-11,-1 0-20,1-3-31,0 1-21,2-5 1,-2-1 6,3 2 5,-1-4 4,-4 2 9,0-5 22,-3 0 6,0-1 16,2-4 9,-5 4-1,4-6 17,-6 0 12,1-2 14,-2 1-4,-1-1 19,2 0 7,-2 4 17,0-3 17,-2 1-4,1 4-1,-2-1 15,3 3 15,-1 0 6,1 2-2,-1-2-8,-2-3-17,3 9-14,-1-6-15,1 6-12,0 0-3,0 0-8,0 0-4,-4 25-6,4-13-7,0 4-4,0 6-5,-1 1 0,1 3 0,1 3 1,-1-2-1,4 8-1,0-2-2,-2 0-2,2 0-4,2 2-5,-4-11-2,2 3 0,-1 1 2,2 5-2,-2-10-6,-3 10-2,4-9-15,-1-2-48,-1 0-32,-2 3-50,4-4-16,-3-2-74,-2 1-66,-1-5-75,4-3-80,-6 1-332,2-4-843,1-3 373</inkml:trace>
          <inkml:trace contextRef="#ctx0" brushRef="#br0" timeOffset="2063.4839">1305 734 270,'-6'-13'318,"1"3"-11,4 3-3,-4 0 4,3 1-11,2 0-7,-4-1-13,4 2-24,0 5-21,4-10-23,-4 4-24,3 3-17,2 0-34,-5 3-4,22 4-18,-5 3-29,-5-1-7,0 2-18,-4-2 9,1-1-9,0 5-13,2 2 4,-2 0-8,3 5 1,1 4-15,-2-3-4,-3 3 7,3 0 3,-2 1-9,-3-1 2,0 1-4,-3-2 4,1 0-14,-2 1 8,3 0-13,-6-7 2,-1 0-6,0 1 0,0-4-9,-2 3-2,2-6-8,-2 2 3,-1-5-3,1 1 2,-1 0 5,-1-2 1,0-1-4,1-1 4,5-2 5,-10 0 6,10 0-6,0 0-1,-11-7 0,9-1-1,-2 1-2,8-7-1,-2 3 0,3-11 4,1 1 3,5 0 6,-2-1-11,3 5-1,-4-1 4,-1 4-6,5-4 4,-4 6 1,1-1-2,2 1 0,-2 0 2,3 6 0,-1-1 1,1-1-5,-5 4-5,-1 1 13,2-2-1,1 5-7,2 0 3,-2 2 3,3 1 0,-1 3-1,1 3 0,0-2 6,-2 5-1,5-2-1,-4 3-2,-1-3 0,0 5 4,-3-3 5,3 2-6,-3-3-3,-2 1 2,0 1-1,0-1 0,1-3 1,-4 1-1,-1-4-1,3 0 1,0 3 3,-2-5 0,-2 1 4,1-2 0,-1-3 0,0 0 3,0 0 1,0 0-5,0 0 8,0 0-7,0 0 16,-7-16-1,6 7-4,1-2-5,1-2 2,-1-2-1,2-4 3,0 4-4,4 0-8,-4 2 14,3-2-1,-3 3 1,2 2 3,-3 4-5,3-3-1,-2 1-6,2 4 1,-1 1-1,2-3-7,-5 6 0,0 0 1,16 9 2,-10-5-8,5 5 7,-5 5-3,2 2 3,0-1-12,-1 4 16,-2 5-6,-1-1 2,-4 1-1,8 1-6,-3 4-23,-4-4-35,4-2-30,-5-2-39,3 2-35,-3-3-32,0-5-39,3-1-43,-3-5-42,0-2-221,0 1-585,0-3 259</inkml:trace>
          <inkml:trace contextRef="#ctx0" brushRef="#br0" timeOffset="2360.3883">2103 564 109,'0'-15'411,"0"3"0,0 0-9,0 2-18,-1 3-33,0-2-13,1 3-13,0 0-14,0 1-26,0 5-22,0-9-23,-4 7-26,4 2-24,0-6-22,0 6-22,0 0-14,0 0-19,0 0-13,0 0-10,0 0-8,0 18-12,4-2-2,-4-1-8,2 11-2,4 9-12,-1 1 0,-1 2-5,2 1-2,0 1-4,-2 1-2,3-3-2,0 1-4,-2 2-4,-1-4 1,4 4-6,-2-5-14,0 0-7,-4 0-12,1 0-27,-3-3-24,1-1-23,2-9-53,-6 0-77,2 2-71,-4-3-71,-1-7-78,0-2-232,-5 1-726,2-3 321</inkml:trace>
          <inkml:trace contextRef="#ctx0" brushRef="#br0" timeOffset="2642.1473">2191 807 46,'3'-9'331,"-3"3"-31,2 0-31,0-1-29,3 3-20,0 2-23,2 2-21,-7 0-20,17 4-16,-6 2-13,1 6-12,-1 0-13,0 0-1,2 8-14,-2-1-13,-2-6-2,0 6-7,-2 1-6,-3-4-5,1 0-5,-4-2-7,2 0 0,-6-2 0,1 0 4,-2 1 3,-3-2 3,-2-2 0,0-2 4,-3 1-5,0 0-6,0-3-3,-2-4-7,1-1-22,1 0-21,-1-5-39,1-4-41,1 4-50,0-4-54,5-4-41,-1-1-49,2-1-145,2-6-462,1-3 204</inkml:trace>
          <inkml:trace contextRef="#ctx0" brushRef="#br0" timeOffset="2860.9181">2433 452 274,'5'-8'329,"-1"4"-23,4 4-29,-3-3-30,-1 0-25,-4 3-22,0 0-7,0 0-2,10 10-6,-8 2-13,6 3-12,-4 6-6,-1 2-13,1 9-2,4 4-17,-4-5-11,4 4-4,-1 0-14,-1-4 10,2 3-26,-4-2-4,4 5-7,-2-8-8,-3 3-4,6-1 13,-6 4-29,-1-2 7,1-8-7,-1 8 2,0-11 1,-1 4-27,-1-3-23,1-5-61,-2-4-35,1 0-44,1 1-37,-2-2-38,1-5-34,0-2-33,0 1-217,-1-5-550,1-2 243</inkml:trace>
          <inkml:trace contextRef="#ctx0" brushRef="#br0" timeOffset="3548.6504">2507 951 83,'0'-6'298,"0"0"-26,0-1-30,0 1-22,3 2-23,2-2-17,2 1-17,2 3-19,0-5-12,7 4-13,-4-1-9,5-2-13,0 6-20,-1-2-22,8-1-2,0 2-6,2-3-14,-3 6-8,2-2-12,-7 0-3,-1 2-7,-2-1 1,-1 2-1,-1-1-3,-5-2 4,3 0-3,-5 1 0,1 2 5,0-1 8,-3 1 16,-4-3 17,8 4 9,-5 2 9,-2-4 19,-1-2 5,-3 10 8,-2-4 16,0 0-3,-2 1-1,0 2 14,-4-1-1,2 1-17,-3 4-6,1-4 0,-1 4-9,-3 2-10,6 0-5,-1-3-9,3 2-7,-2-1-6,6-3-7,-2 5 0,3-2-10,0 0 4,2-5-15,2-1 7,0 4-14,1-3 8,2-2-4,2 1-3,2-4-2,-1 1-5,1-1 4,6-3-9,-3 1-6,1-1-8,2-3-7,-1 2-11,10-3-11,-4-1-12,0-4-11,-4 3-9,-3 0-3,1-3 2,-1 2 11,-1-1 2,-1-5 4,-5 1 9,-1-1 14,-1 2 16,1-4 15,-5-1 16,3 3 7,-8-8 5,1 1 15,-1-4 6,-4 1 6,-2 0 7,2-9-4,0 10 3,-3-11 14,2 11-8,0-2 4,6 2 5,-5 1 0,7-2-13,2 0 2,0 5-10,1-1-7,2 7-5,4-3-2,-4 3-7,6 1-4,-2 1-3,5 3-8,-1 0 1,1 2-5,2-2-5,1 6-3,2-1 4,0 5-1,-1 2-3,1 2-4,3 3-2,-1 4 5,-1 5-6,-2 0 3,1-1-1,-4 4-3,-1-1 1,3 10 1,-7-10-10,1 10 12,-2-7-1,-2 2 2,0 0-4,-3 4 1,0-5-3,-2 6 6,3 2-3,-3-10 0,-3 1 11,1 1-14,2-3 3,-2 1 2,-2-1 0,3 1-6,-3-4-20,0 0-12,2 2-7,0-2-14,4-1-18,0-7-52,-2 4-45,3-5-40,-2-1-33,3-3-27,-4 0-22,1-4-27,-1-2-31,6 2-204,-6-2-598,0 0 265</inkml:trace>
          <inkml:trace contextRef="#ctx0" brushRef="#br0" timeOffset="3892.3553">3178 966 180,'-7'-15'265,"2"5"-4,4 0-9,-2-1-21,2 1-17,1 1-24,0 1-21,4 2-16,0-2-16,5 0-13,1 3-12,4 1-15,1-2-8,2 1-13,-4 1-20,4 3-19,-2 0-6,2-3-7,0 4-5,-4 0-2,4 0-1,-2 0-4,1 0-4,-4 3 1,-3-3-1,1 1 1,0-1-1,-3 0 7,1 1 6,-8-1 11,15 1-1,-9-1 5,-6 0 10,8 4 4,-4-2 6,-4-2 10,7 3 1,-7-3-3,0 0-2,5 2-7,-5-2 3,4 4-5,-4-4 13,1 4 4,-1 1 13,1 3 8,1 2-9,-2-1-11,0 2-3,0 2-5,2 1-9,0 1 4,1 0-11,-3 1 4,2 3-11,0-2 2,1-1-1,2 5-5,0-7-9,-3 1-1,4 1-1,0-3 1,-4 1-5,6 1-17,-4-4-59,4 1-65,-7-5-67,2 2-65,2-1-63,-3-2-299,2-2-664,2 0 294</inkml:trace>
          <inkml:trace contextRef="#ctx0" brushRef="#br0" timeOffset="4236.1476">3820 865 159,'0'-5'314,"-3"1"-15,2-2-10,1 6-13,-5-9-12,5 9-11,-3-4-15,3-1-26,0 5-4,-4-6-26,4 6-22,0 0-16,0-3-6,0 3-16,0 0-3,-4-4-22,4 4-10,0 0 6,-1-6-24,1 6 0,0 0-11,0 0-9,0 0-2,-12 7 1,7-1-2,-2 3 8,0 2-4,-5 3 9,0 4 23,-1 0-13,3 2 0,-4 0-1,4 1-7,-2 2-1,3-2-1,-1 2-6,3-5-4,-1 3-5,2-2-4,4 2-2,2-5-6,4-4-1,0 4-2,5-4-8,3 1 1,6-2-2,3-2-22,-1 1-39,5-7-45,1-3-42,0 3-42,11-6-19,-2 1-18,7-2-57,0 2-112,-3-6-223,-3 0-646,-9-3 285</inkml:trace>
        </inkml:traceGroup>
        <inkml:traceGroup>
          <inkml:annotationXML>
            <emma:emma xmlns:emma="http://www.w3.org/2003/04/emma" version="1.0">
              <emma:interpretation id="{E51FD74C-6D51-495D-8BA9-55ACF0C64698}" emma:medium="tactile" emma:mode="ink">
                <msink:context xmlns:msink="http://schemas.microsoft.com/ink/2010/main" type="inkWord" rotatedBoundingBox="14177,2761 20914,2956 20876,4251 14140,4056">
                  <msink:destinationLink direction="with" ref="{BDBE86C0-143B-4212-80A0-602C4CC08C89}"/>
                  <msink:destinationLink direction="with" ref="{5BCDA416-EC1F-41DA-8D19-6EA1D3A5221C}"/>
                </msink:context>
              </emma:interpretation>
              <emma:one-of disjunction-type="recognition" id="oneOf1">
                <emma:interpretation id="interp5" emma:lang="en-US" emma:confidence="0">
                  <emma:literal>natation-theta</emma:literal>
                </emma:interpretation>
                <emma:interpretation id="interp6" emma:lang="en-US" emma:confidence="0">
                  <emma:literal>Notation-theta.</emma:literal>
                </emma:interpretation>
                <emma:interpretation id="interp7" emma:lang="en-US" emma:confidence="0">
                  <emma:literal>Notation-theta,</emma:literal>
                </emma:interpretation>
                <emma:interpretation id="interp8" emma:lang="en-US" emma:confidence="0">
                  <emma:literal>Mutation-theta.</emma:literal>
                </emma:interpretation>
                <emma:interpretation id="interp9" emma:lang="en-US" emma:confidence="0">
                  <emma:literal>Notation-theta</emma:literal>
                </emma:interpretation>
              </emma:one-of>
            </emma:emma>
          </inkml:annotationXML>
          <inkml:trace contextRef="#ctx0" brushRef="#br0" timeOffset="5283.9697">4545 926 302,'-2'-11'384,"-1"1"-1,2 3 8,0-2-14,1 3-13,-3 0-22,2 0-27,1 1-34,0 5-29,0-6-27,0 6-27,-2-4-25,2 4-16,0 0-21,0 0-10,0 0-14,3 25-13,-3-8-6,4 5-13,1 1-3,0 7-11,-2-3-7,3 7-7,0-11-3,-1 9-2,0-8-5,-1-2-11,1-1-5,-3-2-37,0-3-18,1 1-16,-2-5-24,-1-1-42,4 0-28,-4-6-21,0 1-5,0 3-7,0-9-18,0 0-23,0 0-15,0 0-2,-4-17 14,8 4 34,-4 1 11,0-4 21,0-5 19,0-2 4,0-2 17,1-7 12,2 2 16,0-7 15,2 4 38,-1 0 22,1 2 28,-1 7 28,0-1 18,0 6 20,0-1 16,0 8 19,-4 2 9,4 0 6,-2 1 15,-2 3-19,3 0-10,-1 1-15,-2 1-13,0 4-19,2-6 0,-2 6-11,0 0-7,13 9-4,-7 1-2,2 1-9,-1 1-6,6 4-5,-1 8 1,1-6-2,4 9-8,1 0 13,3-1-9,-3 2-2,-2-7 4,-3 1-14,8 2-1,-7-3-3,3 1-4,-1-2 7,1-2 0,-1-1-4,-2 1-7,3-6-14,-4-1-21,-1-3-16,-4 1-6,1-3-12,-1-6 0,-1 4-2,-3-4-5,-4 0-1,11-4 9,-7-2 5,2 0 8,-6-3 9,-1-1 6,-3-4 5,0-1 9,1-3 16,-2-1 18,-1 0 7,2-6 5,-1 4 17,-1-1 21,5-1-1,-4-2 14,0 0 11,3-7 19,0 9-7,-1 2-7,2 2 14,-3-2 25,4 11-6,0 2-7,0-2-12,0 4-10,-2-3-10,2 7-9,0 2-12,2-7-6,-2 7-12,0 0 1,0 0-9,0 0-3,-2 25-5,4-10-3,-2 6 1,0-3-5,0 4 0,4 2 2,0 7-6,-4-4-3,2-4-1,0 10-1,-2-4 2,5 3-6,-3-8-9,0-1-11,-1 0-20,-1 1-28,1-2-34,-1-1-53,0 0-49,0 0-47,-2 0-58,3-5-52,0-5-313,-2 0-721,2-5 320</inkml:trace>
          <inkml:trace contextRef="#ctx0" brushRef="#br0" timeOffset="5800.0529">5225 1123 244,'1'-10'317,"5"4"7,-4-1 7,1 1-4,-2 1-21,-1-2-3,3 3-15,-3-1-25,0 5-22,0 0-23,0-10-9,0 10-27,2-2-30,-2 2-8,0 0-12,0 0-7,-5 15-9,4-12-17,-2 6-4,-2-2-5,2 2-15,2 1-5,-4 3-5,2-1-9,3-1-5,-2 6-5,2-3-6,0-2 3,2 0-12,2 3-4,4-4-17,1 3-12,-1-6-12,8 2-15,1-1-8,-2-3-11,2-2-8,0 1-6,0-5-3,0 1 5,2-2 7,-6-4 9,0 1 3,1-2 5,-5 2 3,-5-3 5,4-7 4,-3 3-2,3 0 3,-8-5 1,0-4-1,-4-1 4,3-3-28,-4-8-9,2-2-18,-5-2-17,4 3-5,-5 0 0,4-7 9,4 5 9,-7-4 9,5 3 8,3 3 16,-1 1 19,-3 11 23,8 6 11,-3-5 7,5 6 4,-1-1 9,-4 2 3,6 4 6,-2 3-1,5-2 1,-6 2-1,9 1-1,-1 4-4,0 1-5,2 1-3,-1 6 1,3 5-10,2 2 6,-1 2-2,7 10 1,-3 0-5,-4-1 3,0 3 2,-3 2 5,3 1-6,-4-1 7,-4 5-1,3-1-8,-5 1 9,0-1-5,-4 0-3,0-2-2,-3 0 3,0-1-5,0-5 0,0-2 0,-3-1-1,0-1 6,3 4-16,3-10-18,-6-4-33,3 4-30,0-5-26,0 2-34,0-7-35,0 0-32,3 0-32,0-2-51,-3-4-200,0 0-529,0 0 234</inkml:trace>
          <inkml:trace contextRef="#ctx0" brushRef="#br0" timeOffset="5972.4086">5640 1069 236,'-2'-7'332,"0"3"-5,-1 2-12,3 2-2,-3-6-23,1 2-17,2 4-23,-1-6-24,1 6-36,0 0-14,5-6-30,1 3-30,5 2-26,2 1-43,2-2-47,8 2-47,-2 0-46,2-1-42,1 5-41,4-4-29,1 0-20,-1 0-183,6-3-442,-6 2 196</inkml:trace>
          <inkml:trace contextRef="#ctx0" brushRef="#br0" timeOffset="6581.8408">6051 1019 420,'6'1'89,"-6"-1"45,6 1 23,-6-1 17,0 0 9,0 0 7,-12 13 5,5-11 1,0 4 6,-5 4-2,4-5-14,-3 0-7,-1 4-10,-3-3-9,5 1-7,-2 3-17,3-4-10,0 3-19,-2-2-6,4 2-10,-1-3-7,5 4-14,2-3-2,-2 1-6,3 1-3,0-2-11,3 2-7,-2-1-1,4-2-14,3 1-18,3-1-25,0-2-30,5-2-18,-4 1-17,4 0-9,-2-3-11,0 0-3,3 0 2,-2 0 7,-3-3 10,5 0 7,-6 0 8,-3 1 13,0-2 21,2 2 21,-3 1 17,-2-3 21,-5 4 22,9-1 24,-9 1 15,7-2 5,-7 2 8,0 0 1,5-4 23,-5 4-36,0 0-4,0 0-9,7-2-8,-7 2-4,0 0 0,0 0-13,0 0 1,-11 16-8,9-9 1,-1 1-6,2-3-4,1 5-13,0 0 4,0-4 4,4 5-8,-3-5 0,5 6 5,0-4-3,0 1-7,2-1-1,-3-4 2,4-2-8,3 2-17,-4-2-15,4-2-13,2-2-14,-1-2-4,-2-1-3,2-1-3,0-4-6,-1 0-3,-1-2 4,1-5 3,5 1 2,-5 1 0,-2-7 7,-1 2 5,1-2 4,-4-3 5,5 3 8,-6-3 8,0-1 5,2 4 25,-6-2 20,2 0 27,-6 1 37,2 0 5,-5 1 5,1 0 16,0 3 5,-2 5 16,2 0 3,-1 4-3,0 1-1,2 2-13,1 1-12,-1 3-11,-3-4-11,2 6-5,5 1-13,-12 1-7,6 8-6,0-4-5,-3 7-4,4 0-4,0 9-7,3 4-11,2-2 4,0 2-4,2 7 4,3 1-7,4-3 1,-1-5 4,1 6-8,-2-7 0,6-1-5,-9 2 1,6-5 2,-5-5-12,3 6-22,1 0-27,-3-5-17,-4 1-26,7-2-35,-6 1-49,1-7-44,-3-1-34,2 2-30,-1-3-33,0-1-18,0-1-21,-2 3-219,0-5-616,0-3 273</inkml:trace>
          <inkml:trace contextRef="#ctx0" brushRef="#br0" timeOffset="6926.4239">6415 1253 165,'0'-8'195,"-3"-2"-3,6 0-4,-3-1-10,1 2-10,-1 1-12,5 0-7,1 0-7,0 1-14,1 1-7,-1-3-14,1 3-10,3 0-7,1 0-9,-5 2-11,5 0-5,-2 2-9,0-1-4,1 3-8,2-3 1,1 3-10,2 0 0,-5 0-7,-3 2-5,4-1 0,-11-1-4,12 0 2,-4 3-5,0-3 0,-8 0 3,0 0 3,12 0 7,-12 0 11,6 2 3,-6-2 13,0 0-2,7 1 0,-7-1 8,4 5 5,-4-5 8,5 5-2,-3-2-5,-2 0 5,4 3 2,-2 2-2,-2-1 3,0-1 3,0 3 8,0 0-12,0-1 0,-2 1-6,4 3-8,-4 0-8,4-1-1,-2 3-4,0-3-5,0 4-19,4-3 14,-4 0-4,0-2-3,0 2-4,1 1-7,3-1-23,-3-3-48,0-1-45,-1-1-61,0-1-60,6-2-80,-5 2-314,3-2-659,-4-4 291</inkml:trace>
          <inkml:trace contextRef="#ctx0" brushRef="#br0" timeOffset="7754.5979">6825 970 416,'-2'-5'403,"-4"-1"-24,1 1-30,4 0-33,-2-1-34,3 0-19,0 6-40,0-7-25,8 1-33,-4 4-40,-4 2-58,12-5-67,-12 5-78,12 3-96,-5-1-105,-1-1-164,-6-1-479,14 1 212</inkml:trace>
          <inkml:trace contextRef="#ctx0" brushRef="#br0" timeOffset="7551.4577">6998 1150 233,'-5'-6'349,"-2"-1"-2,2 1-25,-3 0-21,3 4-12,-4-2-7,1-1-21,-1 3-12,-3 0-21,5 1-21,-3 1-11,3 3-22,-3-1-20,2 5-13,0-3-7,-1 5-20,-1 1-14,3 0-10,-3 3-7,3-2-13,2 3-1,-2 2-6,2-1-20,2-2 8,2 1 1,1 3-12,-4-4-2,4 2-3,4-4-5,-4 0-3,0-3-1,4 0-1,1-2 3,-1 1-20,1 0-5,5-2-8,0-2-7,4 0-13,-4-2-9,4-1-15,0 0-1,3-4 2,-4 1 6,4 0 4,-1-4-5,1 1 6,-3 0 4,-2-5 5,3 4 5,-4-2 5,2-1 16,0 0 7,-3-1 7,-3 1 19,1-1-5,-4 1 22,1 5 9,-1-2 0,2 1-3,-1 1-12,-1 1 0,-4 1-7,5 0-7,-5 3-4,0 0-1,0 0-6,12 6-3,-4-1 7,-8 1-6,4 8-3,1-6-1,0 6 0,0-3 10,-3 4-14,-2 1-3,2-3-7,2 1 2,-4-2-11,0 1-4,0 1-3,0-6-1,4 1 6,-4 1 5,1-3-8,-1 0-2,-1-1 4,2-3-3,-1 3 8,0-6 3,0 4-1,0-4 7,0 0-5,0 0-1,12-10-1,-4 7 10,-4-5 3,6 1 6,1-6 5,-3 1-3,3 0 6,6-3 3,-1-2 14,1-1-5,-4 1-1,4 1 0,-4 1-1,3 0-1,-6 3-11,2 2 12,0 1-1,-3 3-7,1-2 1,-3 5-7,3-1 0,0 2-3,-10 2-14,14 2 14,-7 4 1,-1 0-3,3 0-2,-1 3 2,0 4-3,-4 2 0,1-6-10,2 6-5,-3 0-25,-3-2-23,-1 0-40,0 2-36,-3 2-43,-1-4-47,-6 0-63,3-2-64,-2 2-305,-4-4-707,5 0 313</inkml:trace>
          <inkml:trace contextRef="#ctx0" brushRef="#br0" timeOffset="19876.101">5732 1869 1312,'0'-9'-91,"0"1"31,0-3 23,0 1 28,3 2 29,0-5 24,-1 5 8,0-1 35,0 2 9,-2-2 9,3 0 13,2 3 17,-5 0 14,4 2 5,-4-1 7,0 5-1,3-6-9,-3 6-12,2-4-10,-2 4-13,0 0-12,3-3-15,-3 3-6,0 0-7,0 0 0,15 6 1,-9-3-6,4 3-8,2 0 1,1 1 1,3 2-18,2 0-3,3 0 10,-2 3-16,4-3-2,-4 5-10,6-3-4,-1 1-11,-3 1-24,0-5-30,1 5-41,-7-7-34,8 6-23,-8-6-37,2-4-42,0 6-15,0-3-10,-2-4-17,0 0-145,0-1-440,0 0 195</inkml:trace>
          <inkml:trace contextRef="#ctx0" brushRef="#br0" timeOffset="19658.1734">6078 1826 146,'0'-3'202,"-3"-4"-4,3 1-6,0 0-6,3 0-1,-3 0-1,2 1 3,-1 1 3,3-2 5,-4 1 15,0 5-22,2-7-5,0 2-6,-2 5-5,3-6 0,-2 4 6,-1 2-3,0-8-8,0 8-10,4-6-14,-4 6-17,1-2-10,-1 2-19,0 0-4,0 0-13,0 0-4,0 0-13,0 0-12,0 0-1,-17 11 1,6-4-10,4-1-5,-3 1 0,-2 3-4,0-1-2,-4 3-1,3-2-6,-1-2-10,-3 6-14,1-6-10,-1 6-10,4-6-25,1 4-19,-1-3-20,-1-3-3,1 2-31,0-2-29,1-2-33,-2 0-24,1-2-22,-2 0-19,7-2-8,-3-2-7,-1-2-2,3 2-173,1-2-470,1-2 208</inkml:trace>
          <inkml:trace contextRef="#ctx0" brushRef="#br0" timeOffset="10194.6593">7930 1199 166,'0'0'353,"0"0"-13,0 0-13,0 0 7,3-2-21,-3 2-12,0 0-6,0 0-27,0 0-10,0 0-17,0 0-16,0 0-13,0 0-15,0 0-10,0 0-16,0 0-16,0 0-11,0 0-13,0 0-13,0 0-14,0 0-6,0 0-11,0 0-8,0 0-8,0 0-4,0 0-3,0 0-9,0 0-1,9 0-1,-9 0 3,11 1-9,1-1-7,5 1-1,5-1-4,3 0-5,1-1-1,1 1-4,0-1-3,0-1-3,-2 0-4,0 1 2,-1 0 3,-1-1-1,-1-3 0,6 2-1,-12 3-1,-1-4-1,2 2-1,-1 1 4,-4-1 1,-2 1 6,3 0 0,-5-1-4,0 2 7,-8 0-1,9-3-4,-4 2 1,-5 1-5,0 0-6,12-2 3,-12 2 0,0 0-3,0 0-14,0 0-24,0 0-21,5-2-43,-5 2-39,0 0-58,0 0-77,6-1-83,-6 1-97,0 0-350,0 0-857,0 0 379</inkml:trace>
          <inkml:trace contextRef="#ctx0" brushRef="#br0" timeOffset="10820.0098">9314 851 251,'-4'-10'331,"2"-2"-17,-6 2 0,3 1 4,3 1 0,0 4 0,-3-2-20,5 3-18,-4-3-23,4 6-23,-4-7-14,2 4-33,2 3-21,0 0-16,-2-4-17,2 4-21,0 0-9,0 0-14,0 0-13,0 0-3,0 0-12,0 0-7,0 17-3,2-8-10,1 4 0,4 8-3,-2 1-3,7 10-5,-7 0-6,7-2 3,-6 3-5,5-2-3,-2 2 5,0-2-7,-1 3-3,3-4 1,-1 1-4,0-8 0,-5-2 4,7-2-15,-11 3-25,6-1-21,-7-6-26,5-1-34,0-3-30,-1-3-45,-2 1-41,-1-2-36,-1-1-21,4-2-38,-4-4-258,0 0-624,0 0 277</inkml:trace>
          <inkml:trace contextRef="#ctx0" brushRef="#br0" timeOffset="11664.4147">9259 1031 214,'0'0'273,"0"-10"-27,-1 8-18,1 2-22,0 0-15,-3-7-19,3 7-16,0 0-14,0 0-12,0 0-2,0 0 1,0 0-7,0 0-9,27 8-10,-14-4-9,2-1-7,1-2-12,8-1-4,-2-1-3,5 1-9,-2-3 0,3-1-12,-4-1-3,0-1-3,2 0-8,-2 1-11,-1-5-4,1 3-5,1-4-3,-7 1 1,-1 1-2,-5-3-1,-1-1 2,0 2-3,-5-3 4,5 0 10,-3 0 2,-1 1 14,-4-2 9,2 5 22,-5-5 4,2 3 1,-4-1 4,1 4 18,-2 0-1,2 1 8,-5-3-9,-1 5-2,-2 0-19,-3-2 13,0 4 3,-1 2-9,1 1-6,-3 1-2,6 0-9,-3 3-7,3 1-6,-2 4 2,0-2-14,-1 3-4,4 0-1,-1 4-4,1 2 2,1 5-5,2-1-15,1 0 8,3 3 1,1 1 0,5 0-2,0 1-2,-2 6-1,5-5-2,1-1-8,-2-1-1,6-2-4,-2 2-21,-1-4 13,1 1-5,4-5-3,-2 2-6,-5-7 13,3-1-15,1 2 1,1-3-7,0 0-8,-5-5 5,6 3-5,-2-6 3,3 3 8,-1-6 5,-1 3-4,1-3 3,2 0 5,0-3 2,-3 0 3,3-1-8,-2 1 21,-5-2 5,0 2 9,2 2 9,-5 0 1,1 1 4,-2-1-1,0 0 1,-5 4-8,11-3 1,-11 3-5,4-3-4,-4 3 0,0 0-7,9 6 3,-3-2-13,-2 3 12,-2-2-1,4 4 0,-1-1 4,1 5-5,0-3 4,-1 2-6,2 0 4,2-1-7,1 3 6,-3-3 1,0-1 0,0-2-3,3 5-3,-4-7 0,2 2-11,1-4 0,2 0-17,-2 1 14,2-5-1,4 0-7,-1-3-1,-2-2 2,5 1-17,-3-2 13,1-1 7,-4-3-4,6 2 7,-3-5-4,-3 2 2,4-5 9,-7-2-6,3 0 0,-4-4 18,1 0-8,-2 3-1,-3-2 2,1 1 1,-3 3 7,-1 4 5,0-1 17,0 3 12,0 1 3,-3 2 2,1 2-4,2-2-3,-1 3-5,-3 2-5,0 0-4,4 3-4,-15 0 0,9 4-3,-1 1 0,1-2-8,-3 7-1,3-1-3,-2 2-11,-2-1 15,5 2 2,-2 3 2,2-3-8,4 1-2,-5 1 4,6 1-5,0-1 0,6 1 7,-5-2-7,4 2 4,2 0 1,5 1-1,3-1-5,-3 0-6,1-7-11,1 2-21,5 1-26,-1-1-30,-1-6-38,5 2-26,-7-4-49,2-1-44,-2-2-48,2-1-46,3-6-247,-2 0-642,-1-1 284</inkml:trace>
          <inkml:trace contextRef="#ctx0" brushRef="#br0" timeOffset="11961.838">10637 853 199,'0'-13'328,"-4"2"2,2 1-13,-2 1-7,2 3-15,0-2-5,-1 2-8,3-1-6,-4 5-10,2-3-17,2 2-22,0 3-18,-3-6-23,3 6-14,-1-6-22,1 6-17,0 0-19,-3-5-9,3 5-24,0 0 3,0 0-12,0 0-4,-4 20-8,4-13-5,2 8-10,0-3-10,-1 9 5,2-1-4,-3 3 1,4 1 0,4 6-4,-4 1-2,1 1 10,2-3-5,-2 0 3,3 0-3,-3 3-5,-1-8-3,4 7-5,-6-7-2,2-5 3,1 2-4,-5-3-9,6 1-23,-6-7-15,6 0-18,-6-1-34,5 2-36,-5-6-41,3-1-35,-2 0-25,2 0-36,0-5-32,-3-1-37,0 0-34,0 0-214,7-8-615,-7 8 273</inkml:trace>
          <inkml:trace contextRef="#ctx0" brushRef="#br0" timeOffset="12509.3609">10614 1114 230,'-6'-5'267,"1"2"2,1 0 1,4 3-2,-2-5-12,2 5-8,-4-3-16,4 3-14,0 0-15,0 0-17,0 0-21,0 0-10,9-6-20,0 5-12,0-1-14,7 2-24,0-4-7,7 1-10,-1 2-29,2 1-14,3-5-19,-2 3-23,-1-2-11,14-1-6,-3 0-13,-6 3 0,5-3-3,-7-3-4,-2 6 3,-1-2 6,0-1 6,-4 2 8,-3-1 4,0-1 21,-3 1 20,-6 2 31,0 1 30,0-2 10,-8 3 16,9 0 7,-4-3-3,-5 3-8,3-5-10,-3 5-5,0 0-6,0 0-2,-15-7 2,15 7 0,-13 4-6,3-2-4,-3 1 10,-3 3-16,3 0-1,-3 3-2,-4 1-2,0-2 2,6 6 0,-3-3 1,2-2-14,3 3-8,1-2 1,-1 1-9,0 1 0,4 0-1,-1-3-6,3 3 3,0 1-16,4-3 13,0 2-2,2-4-5,2 4 1,0-4 4,6-2-33,1 2 15,0 2-12,6-6-2,-1 1-5,1-2-3,2 4 9,1-6-14,-1 0-3,0-1 1,-3-1 6,2 0 2,1-6 3,-1 1 0,-3 4 1,1-7-3,-2 3 5,0-1 3,-3-2 13,1 4 7,-3-1 19,-1 0 21,0 1 22,-3 2 8,5 0 8,-4 0 3,0 1-7,-4 2-4,4-4-11,-4 4-9,5-3-5,-5 3-11,0 0-6,0 0-8,0 0-5,0 0-7,0 0-4,7 10-18,-7-5-18,0 4-17,4-2-9,0 2-17,0 2-24,1 3-47,-1-6-45,1 7-49,-2-8-55,2 4-59,-1-3-50,-2-1-269,4-1-719,-1-1 318</inkml:trace>
        </inkml:traceGroup>
        <inkml:traceGroup>
          <inkml:annotationXML>
            <emma:emma xmlns:emma="http://www.w3.org/2003/04/emma" version="1.0">
              <emma:interpretation id="{114C07C7-C55F-416C-BCDF-BC81FA1339F6}" emma:medium="tactile" emma:mode="ink">
                <msink:context xmlns:msink="http://schemas.microsoft.com/ink/2010/main" type="inkWord" rotatedBoundingBox="21413,2616 22683,2653 22650,3770 21381,3733">
                  <msink:destinationLink direction="with" ref="{5BCDA416-EC1F-41DA-8D19-6EA1D3A5221C}"/>
                </msink:context>
              </emma:interpretation>
              <emma:one-of disjunction-type="recognition" id="oneOf2">
                <emma:interpretation id="interp10" emma:lang="en-US" emma:confidence="0">
                  <emma:literal>(0)</emma:literal>
                </emma:interpretation>
                <emma:interpretation id="interp11" emma:lang="en-US" emma:confidence="0">
                  <emma:literal>0)</emma:literal>
                </emma:interpretation>
                <emma:interpretation id="interp12" emma:lang="en-US" emma:confidence="0">
                  <emma:literal>(00)</emma:literal>
                </emma:interpretation>
                <emma:interpretation id="interp13" emma:lang="en-US" emma:confidence="0">
                  <emma:literal>00)</emma:literal>
                </emma:interpretation>
                <emma:interpretation id="interp14" emma:lang="en-US" emma:confidence="0">
                  <emma:literal>20)</emma:literal>
                </emma:interpretation>
              </emma:one-of>
            </emma:emma>
          </inkml:annotationXML>
          <inkml:trace contextRef="#ctx0" brushRef="#br0" timeOffset="15623.3022">11922 783 61,'0'-7'246,"0"7"4,2-6-3,-2 6 14,1-2-6,-1 2-10,3-6-13,-3 6-13,0 0-8,0 0-14,0 0-25,0 0-6,0 0-13,0 0-13,0-6-14,0 6-18,0 0-10,0 0-10,0 0-10,0 0-9,0 0-6,0 0-11,-4 17-14,2-11 10,-2 4-7,4-1-2,-1 9-4,-3-5 0,4 2-4,0 6-1,3-2-7,-6 1 0,1 2 0,3-3-4,-1 5-1,4-5 12,-3 2-22,0 1 3,5-2-2,0 0 1,-1-1 1,2 3-1,2-3 1,-1 0 9,2-1-3,-2-5-11,7 4 0,-6-4 10,2-1-13,1 0-3,3-2 5,-1-2-4,0 2 3,1-4 1,2-1 2,-3 1-1,2-2-2,1-1 6,6-3-2,-7 0-2,0 0 2,-2-3 1,0-3-4,-2 0-5,3 1 6,-4-1 3,1-5-3,0 3 2,0-4-3,-3 2 1,1-5 1,-1 2 0,-2-5-5,3-2-4,-3 0 2,-2-1 6,4-2-9,-3 0 0,-2-2 4,-1 1-2,-1-1 10,-2-5-14,-2 6 6,-1 1-1,3 3 8,-7-3-7,0 6-3,0 1 1,-1-1 1,-4 1 6,3 4-7,-6 3-1,1-1 8,-2 4 4,-6 1-12,-1 1 2,2 1-2,-1 1-3,-2 2 5,-2 2 1,2 1-5,1 1 5,1-1 3,7-1 0,-1 1-7,2-1 1,0 0 8,2 3 5,3-4-17,0 5 4,1-3-3,1 3 1,-1-2-1,3 1 3,1-2 18,0 5-21,0-3-1,3 1 2,0 4 2,1-4-2,1 5 5,0-1-4,5 2 1,-1-1-12,-1 2 6,1 0 10,0-2-3,2 2-1,-5-3 4,4 3-1,-1-3-2,1 0 5,0 1-4,-1-4-3,0 0 8,0-1-4,-1 0 15,1-4-16,-1 5 0,0-5 2,0-1-8,4-1 6,-8 0 1,12 0-15,-3-3-8,-4-4-5,2 5-1,-2-2 4,2 2-1,-2-2-9,-3 1-1,2-3 10,2 3-5,-4-2 7,2 1 6,-4 4 3,5-6 13,-5 6 1,4-2 4,-4 2 0,2-4 1,-2 4-2,0 0 2,0 0 2,0 0-5,0 0 0,5-6 2,-5 6 7,0 0-13,0 0 5,0 0-3,0 0 1,0 0-1,0 0 3,0 0-3,0 0 3,0 0 5,0 0-6,0 0 3,0 0 2,0 0-2,0 0 4,0 0 2,0 0 4,0 0 2,0 0-6,0 0 3,0 0-5,0 0 7,-17 11 4,12-8 0,-1 0 0,0 1-2,1-3 3,5-1 7,-10 2-2,5 1-4,5-3-1,0 0 0,-6 3-1,6-3 5,0 0-12,0 0 5,-8 3 3,8-3-8,0 0-4,0 0 5,0 0-10,0 0 3,0 0 11,0 0-25,0 0 18,0 0-4,17 3-1,-5-3-2,5 0 8,1 0-4,4-3 9,2 3-16,-1 0 2,-7 0-2,6-2 5,-5 2-3,1 0-4,-3 0 2,2-1 1,-3 1-1,0-2-6,-4 2 8,-3-1 0,3 1-1,-10 0 5,14 0-6,-7 0 2,-7 0 1,0 0 19,0 0 6,11 0 7,-11 0-6,6 1 6,-6-1-8,0 0-3,0 0-3,0 0 0,10-1-1,-10 1-7,0 0 3,0 0-2,0 0-3,0 0-2,0 0 1,0 0-1,0 0-2,0 0-5,0 0-2,0 0-6,7-3 1,-7 3-9,0 0-7,0 0-14,0 0-12,0 0-28,0 0-31,0 0-35,0 0-38,0 0-51,0 0-55,0 0-86,0-6-240,0 6-659,-6-8 292</inkml:trace>
          <inkml:trace contextRef="#ctx0" brushRef="#br0" timeOffset="16217.6681">11853 676 16,'0'0'293,"1"-9"-7,-1 9-5,0 0-8,0 0-4,0 0-30,0 0-20,0-5-22,0 5-24,0 0-18,0 0-13,0 0-13,0 0-17,0 0-10,-6 20-3,2-9-4,-3 5-14,2 5-6,-1 3-7,-6 5-7,3 6 6,-4-6 3,1 5-14,3-1-10,3 1 5,1-2-11,5 1 30,4 3-5,-3-12-4,5 7-5,3-1-12,8 3-8,0-7 0,5 4 2,3-6-5,2 1-9,7 0-47,0-7-59,3 0-69,-3-5-85,6-1-91,-2-5-230,-4 0-603,-6 0 267</inkml:trace>
          <inkml:trace contextRef="#ctx0" brushRef="#br0" timeOffset="16639.6464">12840 525 70,'-9'-9'398,"1"-1"-13,3 4-13,0-1-23,-1 1-3,2 1-45,2 2-12,2 3-22,-7-6-29,7 6-24,-2-6-23,2 6-25,-3-2-13,3 2-20,0 0-8,0 0-19,0 0-9,0 0-15,10 14-3,-3-10-3,-2 5-11,4 0-6,1 0-5,4 10-12,0 1 6,6 10-5,-6 3 2,5 6-8,-5-3-5,3 5-3,0 1 9,1 14-26,-6-14 12,-2 4-2,2 10-2,-7-11-1,2-4 3,-3 1-2,-8-5 2,4 0-3,-1 2 0,-5-5 2,-4-1-4,2-2 0,-2-8-3,-7 6 0,-7-2-1,10-7 3,-12 3-3,3 2-1,4-8 2,-9 1-15,-3-1 13,13-6-2,-14 2-2,7-1-3,-2-5-17,2 2-35,-2-3-47,3-2-66,-5 1-59,5-4-75,-1-1-97,-1-1-292,1-2-740,-3 1 328</inkml:trace>
        </inkml:traceGroup>
      </inkml:traceGroup>
    </inkml:traceGroup>
    <inkml:traceGroup>
      <inkml:annotationXML>
        <emma:emma xmlns:emma="http://www.w3.org/2003/04/emma" version="1.0">
          <emma:interpretation id="{3182C343-0AB6-426B-BA51-E44DB5BA4519}" emma:medium="tactile" emma:mode="ink">
            <msink:context xmlns:msink="http://schemas.microsoft.com/ink/2010/main" type="paragraph" rotatedBoundingBox="9857,5672 24666,5934 24646,7051 9837,678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09A6856-0264-4681-A206-688360F6EB57}" emma:medium="tactile" emma:mode="ink">
              <msink:context xmlns:msink="http://schemas.microsoft.com/ink/2010/main" type="inkBullet" rotatedBoundingBox="9857,5672 10310,5680 10290,6788 9837,6780"/>
            </emma:interpretation>
            <emma:one-of disjunction-type="recognition" id="oneOf3">
              <emma:interpretation id="interp15" emma:lang="en-US" emma:confidence="1">
                <emma:literal>if</emma:literal>
              </emma:interpretation>
              <emma:interpretation id="interp16" emma:lang="en-US" emma:confidence="0">
                <emma:literal>iff</emma:literal>
              </emma:interpretation>
              <emma:interpretation id="interp17" emma:lang="en-US" emma:confidence="0">
                <emma:literal>ifs</emma:literal>
              </emma:interpretation>
              <emma:interpretation id="interp18" emma:lang="en-US" emma:confidence="0">
                <emma:literal>lcf</emma:literal>
              </emma:interpretation>
              <emma:interpretation id="interp19" emma:lang="en-US" emma:confidence="0">
                <emma:literal>it</emma:literal>
              </emma:interpretation>
            </emma:one-of>
          </emma:emma>
        </inkml:annotationXML>
        <inkml:trace contextRef="#ctx0" brushRef="#br1" timeOffset="38364.52">243 3630 36,'-5'-7'361,"1"0"-20,-1 0-12,0-2-25,3 3-18,-2 0-29,4 1-20,0 0-28,0-1-20,4 1-24,-2 1-17,-2 4-9,10-5-18,-3 4 2,-7 1-53,14 0-38,-7 3-54,0 0-47,-1 1-50,0 1-55,2 2-42,-4 2-243,1-3-495,-1-1 219</inkml:trace>
        <inkml:trace contextRef="#ctx0" brushRef="#br1" timeOffset="37973.7489">258 3949 217,'0'0'303,"0"0"-14,0 0-10,0 0-15,0 0 2,0 0-26,0 0-18,0 0-12,0 0-25,0 0-11,-6 3-19,6-3-6,0 0-17,0 0-4,0 0-8,0 0-7,0 0 4,0 0-22,0 0-2,0 0-12,0 0-2,0 0-10,0 0-2,0 0-7,0 0-2,0 0-10,0 0-4,0 0 1,0 0-1,0 0-10,0 0-5,0 0-4,10-12-1,-10 8-3,5-2 2,-3 1-2,4-2-8,-4 1 5,2-6 4,-4 5-16,5-1 4,-2-5-6,-2 4-1,2-5 5,2 6 7,-2-4-7,-2 3 1,-1 0-3,3 0-8,-2 0 0,0 1 4,4 0 1,-5 2-1,0-1 1,2 2 5,-2 5-8,-2-8-3,2 8-1,0-5 2,0 5-5,2-5-1,-2 5 2,0 0-3,0 0 4,0 0 2,0 0-1,-12 17 1,8-10-4,1 2 7,-2 1-2,1 2-1,2 0 2,-1 2 3,0-1-5,2 1 3,2 0 0,-1 0 1,3 2-4,-3-5 2,5 3 1,-5 1 0,7-2-4,-2-2 6,2 0-10,0 0 10,-1-2 1,0-2 3,1-1 2,2-1-16,3-1-17,-4-1-11,6-3-18,-5-1-17,7-1-11,-4-4-14,1 0-7,1-2-7,-2 1-4,0-2-3,-5-3-2,4-1 4,1-3 10,3-2 2,-8-3 10,-1-2 11,2 0 6,-1-9 4,-2 1 14,1-1 18,2 3 21,-5 3 16,0-1 13,-3 2 20,0 6 24,2 1 16,-4 3 9,2-1 17,0 4-6,-3-1 11,3 1 9,-3 5 3,3-1-1,-2 1 7,-1 2-4,0 1-10,3-1-13,0 5-6,-1-8-11,1 8-13,0 0-4,0 0-5,0 0-7,0 0 0,-10 17-3,8-7-5,0 1 7,-3 5 6,2-1 11,-1 4 3,1 2-6,1 0 3,-3 4 2,5 0 7,2-1 7,-4 0-4,0 7-1,-2 2-5,3-1 1,2 1 2,3 1 1,-2-3-11,3 6-3,-3-5-5,2 1-4,2-2 4,-1 1-10,-3 4-4,2-5-2,2 2-2,-3-2-4,3-1-1,-4-2-2,4 3-8,-3-7 0,0 1-1,-3 1 0,5-4-6,-5-3 1,0 6-1,3 0 1,-3-5-3,4-1 2,-7-4-1,3-2-3,-1-2-4,-2 4 4,3-5-10,0-4-17,0 4-11,-2-8-20,2 3-17,-3-1-18,3 2-17,0-6-13,0 0-58,0 0-41,0 0-49,0 0-35,0 0-47,-9-27-21,6 15-40,-5-3-241,-1-4-698,3-3 309</inkml:trace>
        <inkml:trace contextRef="#ctx0" brushRef="#br1" timeOffset="38161.3952">482 4273 180,'3'-2'226,"-6"-4"2,3 6 2,3-6 1,-3 6 4,0 0-8,0-8-2,0 8-13,1-3-16,-1 3-18,6-4-21,-4 2-16,6-2-12,1 0-16,-1 1-5,6 2-10,-1-2-14,1 0-8,1 2-6,1 1-10,-3-2-15,-1 1-31,0-1-48,-2 1-48,-3-1-63,2-2-87,-4 0-263,-4 0-537,-1 4 237</inkml:trace>
      </inkml:traceGroup>
      <inkml:traceGroup>
        <inkml:annotationXML>
          <emma:emma xmlns:emma="http://www.w3.org/2003/04/emma" version="1.0">
            <emma:interpretation id="{758EB575-91B1-484F-AAF7-B4C82B4E74FC}" emma:medium="tactile" emma:mode="ink">
              <msink:context xmlns:msink="http://schemas.microsoft.com/ink/2010/main" type="line" rotatedBoundingBox="11235,5708 24666,5946 24646,7051 11216,6813"/>
            </emma:interpretation>
          </emma:emma>
        </inkml:annotationXML>
        <inkml:traceGroup>
          <inkml:annotationXML>
            <emma:emma xmlns:emma="http://www.w3.org/2003/04/emma" version="1.0">
              <emma:interpretation id="{C5786E68-DEE8-4B9D-9049-E4A57E484801}" emma:medium="tactile" emma:mode="ink">
                <msink:context xmlns:msink="http://schemas.microsoft.com/ink/2010/main" type="inkWord" rotatedBoundingBox="11235,5708 16690,5804 16674,6737 11219,6640"/>
              </emma:interpretation>
              <emma:one-of disjunction-type="recognition" id="oneOf4">
                <emma:interpretation id="interp20" emma:lang="en-US" emma:confidence="0">
                  <emma:literal>tentage))</emma:literal>
                </emma:interpretation>
                <emma:interpretation id="interp21" emma:lang="en-US" emma:confidence="0">
                  <emma:literal>+633=9080))</emma:literal>
                </emma:interpretation>
                <emma:interpretation id="interp22" emma:lang="en-US" emma:confidence="0">
                  <emma:literal>+633=90800))</emma:literal>
                </emma:interpretation>
                <emma:interpretation id="interp23" emma:lang="en-US" emma:confidence="0">
                  <emma:literal>+633=90803))</emma:literal>
                </emma:interpretation>
                <emma:interpretation id="interp24" emma:lang="en-US" emma:confidence="0">
                  <emma:literal>+633=90806))</emma:literal>
                </emma:interpretation>
              </emma:one-of>
            </emma:emma>
          </inkml:annotationXML>
          <inkml:trace contextRef="#ctx0" brushRef="#br1" timeOffset="43740.4662">4343 3952 62,'0'-6'252,"0"0"0,0 2-1,0-2-7,0 6-9,0-12-6,2 9-12,-2-2-3,0 5-11,0-7-11,0 7-12,0 0-16,-2-9-13,2 9-13,0 0-11,0 0-19,2-2-11,-2 2-5,0 0-12,0 0-9,0 0-7,0 0-9,2 20-2,-2-11 0,4 7-8,-8 1-3,8 3-6,-4 2 4,1 0-3,2-1-1,2 2-5,-1-1 12,1-1-22,0-2-5,2 3 11,1-5-8,-2-1 0,-1-2-9,2-1 6,1-1 0,1 0 7,-3 0-13,4-3-4,-3 1 4,1-4-2,-4 0 2,8-3-2,-4 0 1,1 2-6,1-5 2,-1 1 4,5-2-1,-1-4-2,2-1 1,-2 0-3,0-4 2,-1 1 0,4-5-3,-3 3 3,-1-5 2,0-4-5,-1 1 2,0-2-1,-5-2-1,2-8-3,-4 0-2,1 0-6,-2 0 8,0-1 9,-6 0-15,3 6 0,-8-7-1,4 7 2,-4 4-4,3 0 2,-4-1-2,-3 3 9,-2 2-1,-1 2-3,1 0 4,-2 4-3,-1 4-8,0-5 10,-4 6-9,0 0 8,2 4 0,-2 0-1,1 3 1,3 2 3,2-1-12,-8 5 4,6 3 13,4-6-6,-4 9 0,6-2 1,-10 2 2,9 7 4,4-7-10,2 4 1,0 4 4,1-4 3,1 6 2,3-1 1,2 0-7,0 1 1,7 0 0,-5-2 3,6-1-6,-1-4 4,4 0 0,3 0 1,-3-2-3,10-2-2,-1-4 22,2 2-18,1-3 1,3-4 1,-1-1-4,-2-1 5,4 0 0,1-3-1,-2 1 4,-2-2-6,1-3 7,-5 2 5,-4 1 7,0-1 7,-3 1 11,-2-1 3,-3 0 11,0 0 5,-2 3 6,0 1 6,-2-2 2,-5 3-3,10-3-5,-10 3-3,5-3-12,-5 3-2,7-3-5,-7 3-7,5-1 2,-5 1-10,0 0-8,0 0 1,0 0 1,0 0-6,0 0 1,0 0-7,0 0 1,0 0-1,0 0-18,0 0-23,0 0-29,-5 13-29,5-13-29,-5 6-45,1-2-53,1-1-60,3-3-77,-5 6-339,5-6-750,-7 3 331</inkml:trace>
          <inkml:trace contextRef="#ctx0" brushRef="#br1" timeOffset="44178.3821">5195 3640 227,'-1'-7'299,"-2"1"-11,-2 0-12,1 1-7,-1 0-14,2-2-14,1 2-16,-4 2-20,1 1-17,5 2-9,-12-4-17,12 4-7,-17 6-9,6 2-6,-1 3-17,0 1 3,-4 5-11,2 3-10,0 1-7,-2 10-6,5-2-7,0 0 11,2 2-4,1 2-14,-1 0-7,7-4-12,2-2 0,2 8-11,3-3 5,1 0-8,7 2-5,-3-7-4,1-3 1,1-3-10,10 9-9,1-8 12,-6-3-26,1-2-31,1 0-28,5-4-43,-2 0-34,2-3-47,-1-4-46,1 2-51,3-7-45,-3 2-260,-1-6-627,1 2 278</inkml:trace>
          <inkml:trace contextRef="#ctx0" brushRef="#br1" timeOffset="44756.7063">5680 3842 36,'-5'-15'279,"-2"1"-3,1 0-9,-2 2-11,-2 3-12,-1-1 1,2 4-23,-4-4-16,5 4-15,-4 1 1,2 5-29,-3-3-18,2 6-10,1-3-5,2 4-20,0 1 1,-1-2-16,-2 3-5,2 3-9,0 1-13,1 1 2,2 1-5,1-2-14,-1 2-3,5 0-4,-4 0-3,2-2-4,3 5-4,0-5-3,0 0-2,5-4 0,-2 5-8,-2-5-3,7 0-3,-3 3 6,2-3 1,-1-2-8,2-2-1,0 2-5,1-2 2,-5-1 4,7-1 1,-1 0-6,-10 0 5,15-3-8,-10 3 4,3-4-6,-1 4 7,-7 0 4,11-2-6,-6-1 8,-5 3-3,0 0-3,9-1-2,-9 1-4,6 4-3,-5 2 2,4 0-1,-1 4-1,0 1-1,0 4 5,1 4-5,0 1 3,-1 1 1,1 2-4,2-1 4,-4 5-2,3-2 2,-1-2 0,1 2 1,-1-3-2,0 1 1,0-2-1,-2 2-1,5-4-3,-8-1 4,4 0-6,-4-2 3,2-1 17,-2 0-20,0-3-1,-2-2 4,2 3 4,-3-5-5,2-2 2,-5 2 0,3-4 6,0 3-1,-6-5 0,4 1 4,-2-3 14,7 0 3,0 0-7,-20-3 0,11-2 3,1-1-12,-2-1 6,1 0-6,1-4 8,-4-1-1,4-1 0,-1 0 3,3-7-5,0 1-7,1-5 3,4 3-4,-3-3 4,4-2-2,0-4 12,7 8-14,-2-2-4,3 3-10,-1 2 10,4-1-4,-2 1-7,5 3-23,1 2-29,-3 3-33,3 1-41,1 3-46,1-1-34,-4 2-42,7-2-42,-1 2-279,-6 0-624,2 2 276</inkml:trace>
          <inkml:trace contextRef="#ctx0" brushRef="#br1" timeOffset="45506.7133">6127 3810 44,'-6'-11'285,"-5"1"-11,3 1-10,-1 3-14,1 0-13,1 1-14,-7 1-10,8 7 3,-8-3-32,4 3-4,-1 3-17,-2 1-7,1 4-1,0 1-1,-1 3-10,1 3-3,-1-1-8,1 3-10,4-1-12,1 0-11,1-1-1,2 3-9,3 0-12,1-1-9,1 1-7,5 0-4,-2-3-5,3 1-9,4-1 11,-2 0-15,4-1-9,3-2-27,1 0-25,-5-7-41,7 6-48,-4-7-50,-4 3-58,2-7-65,1 0-72,0 0-183,-1-2-582,4-2 258</inkml:trace>
          <inkml:trace contextRef="#ctx0" brushRef="#br1" timeOffset="45241.1006">5953 3912 183,'0'0'312,"3"-13"-4,-3 10-12,0 3-10,-3-6-13,6 1-12,-3-2-15,0 7-15,5-7-18,-5 4-18,1-2-16,-1 5-15,6-8-14,-5 4-16,4 1-6,0 0-16,2 1-16,-7 2-9,12-2-9,-4-1-7,-8 3-18,19 5 4,-12 0-4,2 1-7,1 0-2,-3 5-6,3 0-13,0 0 6,-1 0-5,-3 3 2,3 1-3,-6-2-3,2-1-2,4 0-7,-1 1-2,-4-1-5,-3-3 7,-1-1 1,2 2-4,-2-4 7,0 3-13,0-5 1,0 3 1,0-2 7,0 0 2,0-5-2,-2 7 1,2-7-5,0 3 17,0-3 2,0 0-3,0 0 3,0 0-7,0 0-5,0-15 1,2 7-2,2 0-2,0-5-7,3 2 8,1-2-6,1 1-2,-1-2 2,4 2-4,0-1 7,3 0-6,-4 2-7,-1 1 5,2 4 1,-4 0-4,2 1 2,0 3-1,4 2-4,-4 3 1,0 1-2,1 3 5,0 1-4,-3-1 0,5 5-1,-4-1 3,-3 3 0,4 0-6,-3 5 1,0-1 8,-3-3-1,-3-2-26,4 2-15,-5-3-31,0 4-27,0-4-46,-5 0-40,3 1-43,-4-4-48,2-3-49,-3 0-256,-3-1-627,6-1 278</inkml:trace>
          <inkml:trace contextRef="#ctx0" brushRef="#br1" timeOffset="45787.9666">6535 3737 197,'0'-7'363,"3"1"-31,2-2-18,-4 6-35,2-2-25,2 1-25,-5 3-24,0 0-8,20 3-8,-16 3-26,6 2-8,-3-1-14,-1 7-15,5-2-6,-2 5-14,0 2-8,1 1 2,-1-1-10,-5 1-18,2 0 1,0 2-10,-2-1-2,-3 1-7,-1 2-6,0-2-2,0-1-7,-2 1-4,-3-3 0,-1-4-2,-4 7-5,1-3-6,-3-5 0,-1 1-6,4-3-4,-3 0-19,3-3-26,0 1-36,-8-2-43,6-2-45,2-3-52,0 1-52,-2-4-45,2 0-222,9 0-571,-9-4 254</inkml:trace>
          <inkml:trace contextRef="#ctx0" brushRef="#br1" timeOffset="46100.6208">6804 3708 152,'7'-7'323,"-1"2"-13,2 1-26,-1 1-14,1 1-18,-8 2-16,17 5-13,-8 3-7,3-1-11,-1 2-7,1 1-15,0 1 24,4 5-14,-3 2-12,2 0-13,-2 1-21,3 1-9,-4 1-11,-2 1-17,-2 1-11,8 4-2,-11 0-9,-1-2-7,1 6-11,-6-4-8,0 2-6,-3-3 0,-3 6-10,-1-8 2,0 1-15,2-2 1,-5-1-7,0-1 1,3-3 1,-4 4-6,-4-4-1,5-3 2,4 0-5,1-1 1,-2-2-12,-1-3-13,2 2-9,-2-5-18,2 1-21,2-2-17,4 1-8,-4 0-13,-1-2-22,2-1-51,4-3-61,0 0-70,-10 0-60,10 0-245,-9-9-650,6 4 288</inkml:trace>
          <inkml:trace contextRef="#ctx0" brushRef="#br1" timeOffset="39036.8765">1886 3682 38,'-2'-5'313,"-1"-9"3,2 5-1,1 1-15,-3 0-5,-2 1-21,1-3-14,-1 1 0,2 3-4,1 3-13,0-3-8,2 0-13,-4 3-20,4 3-19,0 0-13,0 0-16,-5-6-19,5 6-12,0 0-19,0 0-5,0 0-3,-8 14-13,-1 0 0,3 0-2,0 8-2,0 3-7,2 9-5,0-1-4,1 3-4,3 1-3,-2 1 1,3 3-2,-1-1 4,4-2 3,-4 1-4,1-3 0,1 3-9,2-7-2,-4 1-1,1 0-8,-1-2-3,0-9-1,0 1-3,1 0-6,2-4 0,-6 4-3,3-7-4,3-1-1,-6 1 0,3-1-6,0-3-19,0 3-30,0-7-29,-1 0-28,0 1-24,2-2-16,-2 2-40,-3-4-31,-2-2-44,-1 0-45,-3-2-40,-1-2-38,-2 0-278,5-7-705,-7 0 312</inkml:trace>
          <inkml:trace contextRef="#ctx0" brushRef="#br1" timeOffset="39224.3943">1587 4126 82,'3'-5'257,"-2"-2"-2,4 1-2,-2 1 2,5-2-1,1 1-7,0 2-16,4 0-10,0-4-16,3 2-10,5 0-20,2 4-10,1-4-21,1 4-16,-1-4-14,5 5-12,-3-1 4,3 0-26,-5 1-32,-1 0-49,-2 1-58,4 0-52,-9 1-70,1-1-49,0-3-260,-2 1-529,-2 0 234</inkml:trace>
          <inkml:trace contextRef="#ctx0" brushRef="#br1" timeOffset="39708.7709">2186 3969 179,'0'0'315,"0"0"5,0 0-3,0 0-2,0 0-2,0 0-3,0 0-6,0 0-11,8-2-17,-8 2-17,0 0-17,0-5-14,0 5-17,0 0-11,4-4-11,-4 4-14,5-4-21,-5 4-13,2-5-12,-2 5-13,4-3-14,0-1-12,-4 4-11,7-2-7,-7 2-9,9-3-4,-4 2-6,-5 1-7,9-1-4,-9 1-9,17 5-5,-6-3 0,-1 4-7,-2 0-1,3 2-2,-1 0-4,-2 4-1,0 1 3,1 2-10,1 1-1,-2 1-5,-3 0-8,-1 3-6,-2-7-3,-1 2 3,-1-2-1,-1-2-4,-1 4 6,0-3-3,-1-3 0,-1-3-1,2 1 4,-4-1 5,4 1 4,-2-2-5,1-1 4,1-1 2,-1 2 2,3-5 2,-7 1 4,7-1-5,0 0-2,0 0 0,-2-13-3,2 8 4,2-2 3,2 0-2,2-1-4,0-2 2,1-4-7,3 4 4,-2-2 1,2-3-2,2 7-1,0-5 0,0 6-4,3-2 2,-3 1 1,0 2-2,0 2 2,-3 1-3,6 2-3,-7-2 0,3 6 2,-1 1 4,-2 0-2,4 4-1,-2 1 5,-3 1-10,1 2-20,-2-2-8,-3 4-16,2 0-11,-4 0-27,2-3-25,-7 5-29,3-4-32,-4 4-36,-2-4-36,-2 3-21,1-4-35,-2-1-285,-2 1-645,-3-3 287</inkml:trace>
          <inkml:trace contextRef="#ctx0" brushRef="#br1" timeOffset="40005.7408">2217 3789 234,'-2'-9'300,"0"3"-13,-2 0-19,0 2-24,-1 2-18,-1-1-16,6 3-20,-12 5-14,7 3-14,-6 0-11,5 5-17,0-1-9,2 4-8,-3 5-7,1 2 2,3 2-8,-1 0-9,0 0-4,4 4 1,-2-3-8,4-2-4,2 2-8,-4-3-14,4 2 4,-2 0 3,3-1 9,2 0-22,-1 0-2,2-2-7,0 0 0,1-2-8,-2-1-9,5 2-11,-1-5-37,1-1-32,1 0-42,-1-6-51,1 4-40,-1-7-48,3 0-53,-1-2-239,0-2-570,2-2 252</inkml:trace>
          <inkml:trace contextRef="#ctx0" brushRef="#br1" timeOffset="40333.9763">2841 3871 264,'8'-14'383,"1"6"-25,-3 2 0,1-5-8,-2 7-25,0-1-13,-3 2-24,3-1-29,-5 4-28,4-5-26,-4 5-21,0 0-4,0 0-35,14 9-13,-9-2-10,4 1-12,-2 4-11,1-2-8,8 5-10,-11 3-10,4-4 3,3 3-8,-1 4-8,0 0-4,-2-1-11,-2 1 4,3 2-8,-6-2-3,4 2-7,-4-4 0,4 1-4,-8 2 2,2-3 1,-2-2-10,-2-1 5,-1-1-6,-2-2-4,1-1-1,-4 2-1,4-2 1,-4-1-3,4 1 5,-4-6-18,-1 3-15,1-2-19,2-2-31,-3-1-13,1-2-27,0 1-18,0-3-31,-1 0-28,9 0-42,-13-5-36,9-1-33,3 3-29,-1-7-229,4-2-600,4-4 266</inkml:trace>
          <inkml:trace contextRef="#ctx0" brushRef="#br1" timeOffset="40584.0352">3549 3882 150,'0'0'256,"12"0"-1,-12 0 1,0 0-8,10 0-13,-10 0-11,0 0-15,7 0-16,-7 0-17,0 0-17,0 0-12,8 3-14,-8-3-13,0 0-7,5 5 7,-5-5 15,7 2-8,-6 0-2,-1-2-1,12 2-2,-2 0-7,1-1-11,0 3-8,5-4-11,1 1-9,-1-1-7,6 3-10,2-3-15,-2 0-28,-5 2-50,-2-2-55,-2 0-68,-2 1-72,-5 1-50,0 1-306,-2 0-632,-4-3 281</inkml:trace>
          <inkml:trace contextRef="#ctx0" brushRef="#br1" timeOffset="40896.4876">3604 4086 59,'-12'7'308,"1"3"-2,-1-5-7,1 2-11,2 1-18,3-5-21,-2 1-12,4-2-29,-4 2-8,6-2-12,-4 2 1,6-4-7,-4 5 12,4-5 1,8 6-6,-1-2-6,2-2-15,3 1-15,5 1-16,-3-2-12,3-3-18,-1 2 3,1-1-21,2 0-10,-4 0-6,2 1-7,0-3-9,-4 3 4,2-2-12,-3 1-3,-1 0-1,2 0-5,-5 0 0,-8 0 11,15-1 2,-6-2 1,-9 3 1,12-1-3,-12 1 0,9 0-9,-9 0-3,0 0-4,7-3-2,-7 3-4,0 0-9,0 0-7,8 0-28,-8 0-34,4-2-59,-4 2-65,0-6-67,0 6-87,0-6-84,0-2-325,-4 3-796,4 5 352</inkml:trace>
        </inkml:traceGroup>
        <inkml:traceGroup>
          <inkml:annotationXML>
            <emma:emma xmlns:emma="http://www.w3.org/2003/04/emma" version="1.0">
              <emma:interpretation id="{16CA1D34-C6AC-4FC3-9CC8-20D9F6A15B8F}" emma:medium="tactile" emma:mode="ink">
                <msink:context xmlns:msink="http://schemas.microsoft.com/ink/2010/main" type="inkWord" rotatedBoundingBox="17591,5928 18618,5946 18605,6664 17578,6646"/>
              </emma:interpretation>
              <emma:one-of disjunction-type="recognition" id="oneOf5">
                <emma:interpretation id="interp25" emma:lang="en-US" emma:confidence="0">
                  <emma:literal>=&gt;</emma:literal>
                </emma:interpretation>
                <emma:interpretation id="interp26" emma:lang="en-US" emma:confidence="0">
                  <emma:literal>€</emma:literal>
                </emma:interpretation>
                <emma:interpretation id="interp27" emma:lang="en-US" emma:confidence="0">
                  <emma:literal>#3</emma:literal>
                </emma:interpretation>
                <emma:interpretation id="interp28" emma:lang="en-US" emma:confidence="0">
                  <emma:literal>#7</emma:literal>
                </emma:interpretation>
                <emma:interpretation id="interp29" emma:lang="en-US" emma:confidence="0">
                  <emma:literal>=&amp;</emma:literal>
                </emma:interpretation>
              </emma:one-of>
            </emma:emma>
          </inkml:annotationXML>
          <inkml:trace contextRef="#ctx0" brushRef="#br1" timeOffset="48163.096">7956 4035 55,'-8'-3'267,"8"3"-21,0 0-16,0 0 8,0 0-9,0 0-8,0 0-10,0 0-13,0 0-12,0 0-9,0 0-8,0 0-15,0 0 3,0 0-7,0 0-2,0 0-6,0 0-14,0 0-9,0 0-5,0 0-10,0 0-15,0 0-9,0 0 10,0 0 20,0 0-14,28 1-1,-15-2-9,2 0 4,-2-3-13,11 1-3,-7 0-4,9 0-6,-6-2-1,2 2-13,2 3-4,-2-6-9,1 6 10,0-3-17,-8 3 2,7-1-8,-3 1 0,-2-2 0,0 0-7,1 2 1,-1 0-1,5-1-3,-5 1 1,0-1-2,0-3-3,-2 4 0,2-2 0,-2-1 1,1 3 8,-7-2 6,3 2-6,-6-1 0,5 1 0,-6-3-5,-5 3 2,9 0-3,-9 0 1,9-3 0,-9 3-7,0 0-2,0 0 0,11 0-17,-11 0-25,0 0-34,0 0-23,0 0-17,1 7-35,-1-7-35,-1 7-44,1-7-36,-8 6-32,4-4-20,-1 1-25,-3 0-210,-1-1-593,-2-1 263</inkml:trace>
          <inkml:trace contextRef="#ctx0" brushRef="#br1" timeOffset="48522.5473">8143 4130 166,'-7'2'159,"1"4"14,-2 1 4,3-5-1,1 2-8,-1-1 0,2 0-3,3-3-5,-8 6 1,7-1-1,1-5-11,-4 5-6,1-3-2,3-2-5,-2 5-5,2-5-6,0 0-8,0 0-1,0 6 5,0-6 11,0 0 2,6 7 9,0-6 23,3 0-11,4 0-1,4-1-9,5-1-14,4 1-12,3 0-9,5-2-9,8-1-11,-3 0-13,0 2-5,-1-1-7,1-1-3,-2 2-10,2 0-5,-14 0 5,2-2-12,-3 2-3,-1 1-4,0-1-3,-1 1-3,-8-1-3,2 1 3,-6 0-7,0 0-1,-1 0 1,-9 0-5,14-3-2,-9 3 3,-5 0-4,0 0-1,15 0-2,-15 0-2,0 0-5,9 0-5,-9 0-12,0 0-14,5-2-55,-5 2-42,0 0-45,-3-8-20,3 8-28,-5-8-34,1 3-42,-1-4-20,2 1-41,-3-1-198,-2-3-601,0-3 266</inkml:trace>
          <inkml:trace contextRef="#ctx0" brushRef="#br1" timeOffset="48992.7402">8603 3811 70,'-6'-10'235,"2"2"10,-2 2 10,3-1 1,-5 4-5,2-2-9,5 1-14,-4 1-17,5 3-22,-5-6-17,1 5-15,4 1-14,0 0-18,0 0 8,0 0-7,-15 6-18,15-6-5,-5 4-14,1 2-4,4-1 12,0 0-11,-2 1-7,4 0-8,-2 2 7,3 1 10,-2 0-19,4-2-1,2 2-14,3 4 5,1-1-8,5 2-3,-1 3-11,2 1-2,3-4 3,-1 6-13,6 1-1,-5-5 1,1-1-5,2 0-2,-6 0 6,7 0-9,-5-2 3,2 4-9,-2-6 3,-2 3-1,-3-4-4,-2 0 3,1-2 2,-1-2-3,-2 3 0,-2-4 0,-2 0-4,2-2 5,-4 2-9,1-2 0,1 1 2,-1-2 4,-5-2-2,5 5 2,-1 0-4,-4-2 7,0-3 2,-9 9 4,4-3-12,-3 1 11,1 2 1,-3 0 6,-3 0 2,1 4 5,-8-2-8,2 2-3,1 4 3,0-3-3,0 0-3,1-4 4,2 2-4,-3 1-3,3-2 2,2-1-3,-2 1-3,2 1 5,0-2-6,-1-1-1,5-1-1,0 0-9,2-3 19,-2 2-14,3-4 8,1 1-7,1 4 1,-1-5-3,2 0 2,-2 0-4,2 2-16,2-5-40,-2 5-38,2-5-32,-2 6-45,2-6-50,0 0-81,0 0-78,0 0-231,0 0-664,23-10 295</inkml:trace>
        </inkml:traceGroup>
        <inkml:traceGroup>
          <inkml:annotationXML>
            <emma:emma xmlns:emma="http://www.w3.org/2003/04/emma" version="1.0">
              <emma:interpretation id="{CE6B762F-C106-44D6-A41A-452EDFC3E9D3}" emma:medium="tactile" emma:mode="ink">
                <msink:context xmlns:msink="http://schemas.microsoft.com/ink/2010/main" type="inkWord" rotatedBoundingBox="19073,5884 21006,5918 20987,6986 19054,6952"/>
              </emma:interpretation>
              <emma:one-of disjunction-type="recognition" id="oneOf6">
                <emma:interpretation id="interp30" emma:lang="en-US" emma:confidence="0">
                  <emma:literal>fan:</emma:literal>
                </emma:interpretation>
                <emma:interpretation id="interp31" emma:lang="en-US" emma:confidence="0">
                  <emma:literal>fens:</emma:literal>
                </emma:interpretation>
                <emma:interpretation id="interp32" emma:lang="en-US" emma:confidence="0">
                  <emma:literal>fens):</emma:literal>
                </emma:interpretation>
                <emma:interpretation id="interp33" emma:lang="en-US" emma:confidence="0">
                  <emma:literal>fa]=</emma:literal>
                </emma:interpretation>
                <emma:interpretation id="interp34" emma:lang="en-US" emma:confidence="0">
                  <emma:literal>fins:</emma:literal>
                </emma:interpretation>
              </emma:one-of>
            </emma:emma>
          </inkml:annotationXML>
          <inkml:trace contextRef="#ctx0" brushRef="#br1" timeOffset="50851.8151">9727 3756 36,'0'-5'310,"-1"0"-6,0-3-1,-1 5-7,2 3-18,-2-9-6,1 7-6,1 2-23,-6-8-17,6 8-21,0-6-16,0 6-23,0 0-14,-6-2-17,6 2-4,0 0-11,0 0-1,0 0-10,-11 12-9,6-6 2,2 3-7,-2 2-2,0 1-4,-5 2-8,4 4-1,-2 2 4,-2-1 6,5 1-6,-4 2-5,5-1-5,-4 2-1,0-1-6,2-1 8,3 4-3,0-4-4,-1 3-8,2 2 0,2 0-12,-3 8-5,6 0-7,-3 2 5,6-2 0,0-2-10,-4 3 1,2 0 0,4-2-2,-4-1-4,0 0 3,2 2-6,-3-1-3,1 3 1,1-4-3,2-2-5,-7-6 2,3-1-2,-1 0 4,-2-3-5,-2 1-1,-1-9-5,1 3-12,0-3-19,-1 3-20,-2-6-23,3-2-25,0-1-38,-6-3-36,3-1-21,-2-1-35,7-1-18,-14-6-7,7 1 7,0-2-7,-1-3-5,-1-1 8,-1-8-1,1 1 18,0-2 7,1-3 23,2-2 15,-5 2 23,2-10 11,3 10 21,0 2 23,0-4 33,-2 3 5,4 1 22,-4 2 26,6 4 19,-4 2 19,1-2 21,0 3 12,-2 1 23,3 3 15,2 0 10,-2 2 5,3-1 5,-1 1-15,-2 4-5,3-2-8,1 4-8,-4-6-6,4 6-4,7-5 3,2 1-6,-3 3 1,5-1 1,1-2-4,6 1-5,-2 0-13,2-2 5,1 2-4,5 0-9,-7 3 1,7-3-4,-1 2-3,-6 0-12,7 1-35,-1-2-47,-6 2-64,0-3-66,0 2-68,0-2-189,-1 1-490,-2-1 217</inkml:trace>
          <inkml:trace contextRef="#ctx0" brushRef="#br1" timeOffset="51633.064">9981 4084 239,'-4'-4'242,"-2"-3"-6,4 2-11,-3-1-16,0 4-15,5 2-16,-12-4-15,7 4-16,5 0-7,-12 2-3,5 0-16,1 3-7,1-2-11,-1 5-8,-4 2 5,3 2-6,2 0-12,1 2-1,2 0 6,-1 2-6,3 4-5,-3-4-13,6 5-2,-3-2-9,3 2-5,3 1-5,-1-2-1,2-7-6,1 6-1,5-1-2,-5-3-2,2-3-2,2 2-4,4-1-1,1 1-14,-4-7-29,5 4-48,-2-5-53,-2-3-64,8-3-65,1 0-254,0-1-545,-3-2 241</inkml:trace>
          <inkml:trace contextRef="#ctx0" brushRef="#br1" timeOffset="51336.1913">10003 4261 177,'-10'7'235,"10"-7"-3,0 0-8,0 0-7,-7 3-10,7-3-15,0 0-5,0 0-9,0 0-3,-4 2-5,4-2 12,0 0-16,0 0 0,0 0-13,0 0-9,0 0-9,0 0-9,17-10-12,-10 6-3,-1 1-9,4 1-5,-3-1-13,3 2-5,-3-1-13,3 2 6,-3-3-12,4 3-9,-1 0-17,3 0 7,-1 0 2,-1 3-6,-2-1-9,1 0-1,-3 2-3,3 1-5,-3-1 6,3 4-10,-3-4-2,-2 3-4,1 0-1,0 0 4,-5-1 2,3 2-5,-3 0-1,-1-2 1,0 3-2,0-3-3,3 0 4,-6-1 9,3-1-16,0-4 3,-1 6 2,1-6 1,0 5-1,0-5 8,-4 3 10,4-3 10,0 0-5,0 0 0,0 0-5,0 0-8,-7-11 4,5 8-1,2-6 1,0 3-5,0-1-9,2-5 2,4 4 5,-1-5-3,-1 3-3,4-4 0,0 4-6,3-1 8,0 0-5,4 4-5,-3-2 2,0 4-1,-2-1 2,4 3-3,-4 0-2,-1 3 14,2 0-15,0 5 1,0-1 0,-5 2 3,5 4 0,-1-2 4,-1 4-5,-2 2 2,-2-1-5,-2 1-14,-1 0-17,1-1-38,-6 3-25,1-4-38,-3 2-50,-2-1-48,-1-1-46,0-3-35,-3 0-264,-1-2-627,-1-1 279</inkml:trace>
          <inkml:trace contextRef="#ctx0" brushRef="#br1" timeOffset="51961.207">10551 4045 72,'5'-8'361,"0"2"-15,-2-1-10,2 2-15,-1 1-15,-1-1-24,-1 1-34,-2 4-22,2-5-21,-2 5-12,0 0-28,8 0-17,-8 0-15,11 11-14,-2-2-6,2 1-7,-3-1-17,-2 4-1,3 0-6,3 5-3,0 1-15,-3 1-7,2-2-3,0 3 2,-4 1-5,1-1-10,-4 1-2,1-1 1,1 2 2,-6 0-18,4-3 1,-2 1-1,-4 0-1,-2-7-3,1 2 0,0 2-3,-2-4-2,1-1-2,-1 0 1,-1-1-1,2-2 1,-6 2-3,6-2-7,-1-4 7,2 3-4,-3-3-4,0 0 7,-1 3-5,0-3 1,2-4-14,5-2-13,-13 1-43,13-1-35,-17-2-37,10-3-40,-1-1-44,0-5-58,5 0-52,0-3-239,2 0-615,1-5 273</inkml:trace>
          <inkml:trace contextRef="#ctx0" brushRef="#br1" timeOffset="52398.6968">11114 4277 76,'-6'7'251,"-1"0"-1,2 0-2,0-4-20,1 2-10,-1 1-10,3-3-13,-3 1-10,5-4-6,0 0 18,0 6 11,0-6-5,12 1-11,-3 1-9,0-2-17,8 0-14,3 0-24,-4-2-14,7 1-9,-2-3-13,1 3-31,-5-3-61,4 0-60,-4-2-83,0 1-95,0 2-329,1-7-614,10 1 273</inkml:trace>
          <inkml:trace contextRef="#ctx0" brushRef="#br1" timeOffset="52211.2103">11139 4062 261,'4'6'268,"-4"-6"-9,0 0-8,0 0-15,0 0-13,-1 6-18,1-6-21,0 0-15,0 0-20,0 0-10,0 0-15,0 0-7,2 6 34,2-3 7,-4-3 10,13 1-20,-6 2-9,2-1-19,0-1-4,3 2-16,0 0-4,0-1-18,5 1-12,-3 0-7,0 1-48,1-4-44,-4 1-59,-1 0-67,-3 0-71,1 2-64,-8-3-238,6 1-575,-6-1 255</inkml:trace>
        </inkml:traceGroup>
        <inkml:traceGroup>
          <inkml:annotationXML>
            <emma:emma xmlns:emma="http://www.w3.org/2003/04/emma" version="1.0">
              <emma:interpretation id="{126034C8-1339-4D2F-B9C3-A0E91AD28452}" emma:medium="tactile" emma:mode="ink">
                <msink:context xmlns:msink="http://schemas.microsoft.com/ink/2010/main" type="inkWord" rotatedBoundingBox="21629,5940 24665,5994 24651,6787 21615,6733"/>
              </emma:interpretation>
              <emma:one-of disjunction-type="recognition" id="oneOf7">
                <emma:interpretation id="interp35" emma:lang="en-US" emma:confidence="0">
                  <emma:literal>Olsen).</emma:literal>
                </emma:interpretation>
                <emma:interpretation id="interp36" emma:lang="en-US" emma:confidence="0">
                  <emma:literal>Olsen)).</emma:literal>
                </emma:interpretation>
                <emma:interpretation id="interp37" emma:lang="en-US" emma:confidence="0">
                  <emma:literal>Olson).</emma:literal>
                </emma:interpretation>
                <emma:interpretation id="interp38" emma:lang="en-US" emma:confidence="0">
                  <emma:literal>Olsen))</emma:literal>
                </emma:interpretation>
                <emma:interpretation id="interp39" emma:lang="en-US" emma:confidence="0">
                  <emma:literal>okras).</emma:literal>
                </emma:interpretation>
              </emma:one-of>
            </emma:emma>
          </inkml:annotationXML>
          <inkml:trace contextRef="#ctx0" brushRef="#br1" timeOffset="52976.8382">12024 4013 38,'-6'-3'283,"4"-1"-10,2 4-8,-4-5-7,4 5-10,-1-5-9,1 5-13,0 0-15,-1-7-11,1 7-8,0 0-12,0 0-3,0 0-13,0 0-6,0 0-5,0 0-13,0 0-15,0 0-12,0 0 4,-4-4-4,4 4-22,0 0-11,0 0-8,0 0-4,0 0 4,0 0 6,-3 16-10,-1-7-2,3-1 0,-3 5-6,3-3 1,-3 5-11,3-3-3,-1 6 1,1 4-8,1-7-4,1 4 8,2 1-11,2-1-3,-1 1-4,3-1-1,-2 1 2,1-8-10,2 9 4,1-7-6,-1-1 1,4 1-3,-3-3 2,4-1-9,-1-2 5,2 5 0,7-4-2,-5-4 1,4 2 1,2-6-3,1 1 2,0-2-1,0-1 0,1 0-4,-1-4-7,-2 0 6,3-1-1,-5 0 4,5-7-1,-7 7-3,0-6 0,-4 3 3,1-9-9,-1 2 11,0-1 0,-5 0-5,-4-4 3,0 0 4,0-1-2,-4-3 9,-5-5-10,-2 5-1,-1 3 5,-3-14-1,-1 16 0,0 0 8,-5-1-5,0 4-1,1 1-3,-3 1 2,0-1-4,-3 10 0,1-2-4,-1 1 2,0 5 0,0 3 0,1-1-10,-5 5 7,2 3 0,1-2-2,0 1-20,0-1-24,1 3-26,3-3-36,2 0-41,5-1-39,-2 0-52,2 0-67,6-4-58,1 0-305,5-1-723,0 0 321</inkml:trace>
          <inkml:trace contextRef="#ctx0" brushRef="#br1" timeOffset="54367.7873">12806 3799 67,'0'0'280,"1"-10"-10,-1 6-9,0 4-5,-1-6-14,1 6-19,0 0-15,-4-5-25,4 5-14,0 0-19,0 0-16,0 0-12,0 0-15,-18 16-10,11-5-6,-2 3-9,-3 3-9,4 2-6,-5 9-2,-2 3 14,4-1-6,-1 0-3,2 4-10,3-1-6,2-2-6,-1 2-1,1-2-4,8 3-10,-1-5-2,0-4-2,7 5-1,-3-7-6,4 2 2,2-3-2,1 5-2,3-6-6,-3-3 2,5 2-1,-1 0-1,4-9-6,-1 3-28,2-4-42,-4-1-56,3-1-73,0-4-72,-1-2-278,0 1-586,3-6 260</inkml:trace>
          <inkml:trace contextRef="#ctx0" brushRef="#br1" timeOffset="54977.1662">13290 3904 190,'-11'-8'274,"-1"2"-9,1-5-12,-1 5-9,0 2-23,0-2-9,-2 0-9,0 4-16,2-2-8,-3 4-11,1 1-14,2 1-7,-1 1 5,0 5-30,1-2-2,1 1-9,0 3-2,-1-4-5,3 4-8,3 4-14,1-5-11,-2 4-3,4-5-7,1 5-3,2-1-5,0-2 3,2 2-13,1-3-6,1 3-6,1-1-1,-1-3-1,4-2 2,-2 2-8,1-1 0,1-1-3,1-2-2,-1-2-7,2 4 7,1-3-2,-3 2-5,3-4-2,-2 0 0,1 2-1,-3-3-6,3 2 9,-4-2-2,2 1-6,1-1 9,-9 0-14,11 3 6,-6 0-6,-1-1 7,-4-2 10,9 6-13,-4-2-6,0-2 1,1 6 5,-4 0-2,7 2-5,-3 1 4,-4 4 4,3-3-4,5 4 2,-8 3-3,7 1-5,-3-1 9,0 4 1,1-6 1,-1 4-3,-2-2 1,-1-4-5,-1 6 0,0-6 6,0-2-2,-2 2 1,0-2-1,3-1-1,-3 0 2,-3-3 7,2 4-5,1-5 2,0-4 6,-1 5-5,-1-6 1,-2 1 0,4-4-6,-5 9 3,5-9-1,-5 3 7,5-3 2,-8 0 2,8 0 2,-9-7 5,2 4-4,6-3 6,-5 0-1,0 0 2,1-4-1,0 1-2,0-5-5,3 3 2,-3-3-7,1-1 6,4 0-5,0-1 12,5-6-17,1-2 1,0 2 8,5 0-14,-1-1 1,7-7 7,0 5-9,-2 5-9,2 2-7,0 1-19,-2-2-43,2 5-29,-4 4-41,0 0-49,2 1-64,-1 2-59,-2-1-294,0 2-662,-2 0 293</inkml:trace>
          <inkml:trace contextRef="#ctx0" brushRef="#br1" timeOffset="55727.5051">13667 3925 158,'-3'-4'244,"-5"1"-10,0 3-1,-1 0-13,1 1-12,-7 1-7,4 8-7,-1-1-6,2 0-13,-4 3-8,7 1-11,-4 1-16,1-1 0,4 2-10,0 1-13,1-2-10,3 2-9,2 2-13,0-5-5,2 3-10,-2 1-5,5-2 4,1 1-19,0 1-4,0-1-2,-1-3 0,5 2-10,-3-3-6,4 1 2,-1-2-10,0 0-11,1-3-37,0 3-44,2-2-57,2-4-59,2-5-58,0 2-275,6-4-563,-6 2 250</inkml:trace>
          <inkml:trace contextRef="#ctx0" brushRef="#br1" timeOffset="55461.5448">13626 4049 143,'-3'-6'246,"3"6"-5,3-6-7,-3 6-7,0-6-12,0 6-12,5-4-17,-5 4-15,6-5-7,0 4-23,-1-1-13,-5 2-15,12 0-3,-8 3-13,3 1-5,0-2-11,-2 3-5,4 1-5,-3 0-9,5 3-7,-2-1 8,-1 3-19,-4 0-4,4-2-2,-1 6-2,-5-5-1,6 2-5,-7-1-5,-1-1-1,6-2-2,-6 2-1,-3-1-1,6-3-1,-3 0-3,0 3-1,0-5-2,0 2 9,0 0-9,-6-3 0,6-3 0,0 6-2,0-6 0,0 6 10,0-6 18,0 0 20,0 0 6,0 0-5,0 0-4,0 0-12,0 0-1,0 0-10,6-15-4,-1 6 6,-4 2-8,7-6-1,1 5-8,3-4-3,-2-3 16,2 2-20,0 1-1,0 1-2,-1 1 5,6-2 0,-5 3-1,0 2-3,1 1-2,-4 3 2,2 0-8,-2 0 5,0 3-1,-1 0 2,1 6-3,-3-1-4,2-1 6,-2 3-2,0 2-4,-3 2-6,2 0 22,-2 0-15,-2 1 3,4 3-13,-5-5-25,0 2-28,0-3-35,-5 0-36,4-1-38,-2 0-38,-2 0-33,-1-4-25,3 1-253,-5 0-563,1-2 249</inkml:trace>
          <inkml:trace contextRef="#ctx0" brushRef="#br1" timeOffset="56008.7852">14155 3915 312,'1'-2'320,"-1"-2"-23,0 4-29,4-6-24,-4 6-22,0 0-11,6-3-28,-6 3-1,0 0 0,7 15-24,-1-11-10,-1 4-1,3 5-9,1-2-10,-3 2-2,6 2-2,-4 1-12,1-1-13,-2-1-1,3 3-17,-3-2-4,1 0-8,-3 0-11,1 7-5,0-4-3,-3-2-2,0-1-3,-3 0-7,-3-1-6,0 0-5,-3 1 1,-2-1-2,-1-1-4,3-3-1,-5 2 3,2-3-7,-3 0 0,1 2-7,-1-6 2,3 1-26,-3 0-33,-1-1-52,0-4-58,-2 3-66,4-5-74,-1-2-307,5-1-652,-3-2 289</inkml:trace>
          <inkml:trace contextRef="#ctx0" brushRef="#br1" timeOffset="56696.2946">14383 3835 286,'0'0'271,"5"-6"-8,-5 6-8,1-6-4,3 5-7,-4 1-11,5-2-9,-5 2-20,0 0-9,0 0-22,3-5-7,-3 5-15,0 0-7,0 0-8,0 0-4,0 0-10,0 0 2,4-4-3,-4 4-10,0 0-1,0 0-2,0 0-5,0 0-1,0 0-4,0 0-3,0 0-6,0 0-4,0 0-6,0 0-7,0 0-10,0 0 0,0 0-11,0 0-1,0 0-8,2-4 4,-2 4-9,0 0-1,0 0-5,0 0-4,0 0 5,0 0 2,0 0-1,0 0 0,0 0 0,0 0 8,0 0-3,0 0 1,0 0-6,0 0 1,0 0 0,0 0-3,0 0-3,0 0-3,0 0-4,0 0-2,0 0-5,0 0-5,0 0 3,0 0-3,12 10-2,-7-1 1,5-1 3,-1 5-7,1-3 0,3 10-1,3-3 6,-4 4-4,1 4-5,-1-7 3,5 9 0,-3 3 3,0-2-3,-2-5 2,-2 0-4,2 9 0,-1-8 2,-5-2 0,-4 1 0,3-2-1,-5 1 1,0 1-4,0 0 0,-5-2 7,-1 0-3,0 1 2,-3 0 1,-4-2-1,6 1 1,-5-1 0,0-4 4,3-5 0,-1 2-2,-2 5 0,3-4 1,0-1 2,1 0-5,0-4 1,2-3 2,0 3-1,1-3-6,1-1 3,0 3-2,0-6-1,0 2 1,2-2-3,1 4 6,1-6-4,-4 4 2,4-4 1,-4 4-3,4-4 2,0 0 1,0 0 7,0 0 7,0 0 2,-3 2 3,3-2 4,0 0 0,0 0-6,0 0 1,-4 5-2,4-5-5,0 0 1,0 0-2,0 0-3,0 0 3,0 0-3,0 0 1,0 0-4,0 0-3,0 0-2,0 0-11,0 0-9,0 0-29,0 0-31,0 0-45,0 0-86,0 0-90,-2-18-90,-1 13-103,3-4-288,0-1-843,3-2 374</inkml:trace>
          <inkml:trace contextRef="#ctx0" brushRef="#br1" timeOffset="56868.1154">15000 4233 270,'0'0'329,"6"-3"-27,-6 3-39,5-3-22,-5 3-23,4-3-24,-4 3-21,0 0-14,5-3-57,-5 3-65,0 0-93,0 0-103,0 0-187,0 0-375,0 0 167</inkml:trace>
        </inkml:traceGroup>
      </inkml:traceGroup>
    </inkml:traceGroup>
    <inkml:traceGroup>
      <inkml:annotationXML>
        <emma:emma xmlns:emma="http://www.w3.org/2003/04/emma" version="1.0">
          <emma:interpretation id="{646783A4-71D6-4F9A-A90E-FE733CE25973}" emma:medium="tactile" emma:mode="ink">
            <msink:context xmlns:msink="http://schemas.microsoft.com/ink/2010/main" type="paragraph" rotatedBoundingBox="8013,7257 23444,7119 23458,8617 8027,87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E46850-32B2-4749-8BBB-38C954B41B22}" emma:medium="tactile" emma:mode="ink">
              <msink:context xmlns:msink="http://schemas.microsoft.com/ink/2010/main" type="line" rotatedBoundingBox="8013,7257 23444,7119 23458,8617 8027,8755"/>
            </emma:interpretation>
          </emma:emma>
        </inkml:annotationXML>
        <inkml:traceGroup>
          <inkml:annotationXML>
            <emma:emma xmlns:emma="http://www.w3.org/2003/04/emma" version="1.0">
              <emma:interpretation id="{BCBB0B92-8C03-4473-9C2B-193194401116}" emma:medium="tactile" emma:mode="ink">
                <msink:context xmlns:msink="http://schemas.microsoft.com/ink/2010/main" type="inkWord" rotatedBoundingBox="8015,7513 9021,7504 9027,8112 8021,8121"/>
              </emma:interpretation>
              <emma:one-of disjunction-type="recognition" id="oneOf8">
                <emma:interpretation id="interp40" emma:lang="en-US" emma:confidence="0">
                  <emma:literal>but</emma:literal>
                </emma:interpretation>
                <emma:interpretation id="interp41" emma:lang="en-US" emma:confidence="0">
                  <emma:literal>best</emma:literal>
                </emma:interpretation>
                <emma:interpretation id="interp42" emma:lang="en-US" emma:confidence="0">
                  <emma:literal>bent</emma:literal>
                </emma:interpretation>
                <emma:interpretation id="interp43" emma:lang="en-US" emma:confidence="0">
                  <emma:literal>beat</emma:literal>
                </emma:interpretation>
                <emma:interpretation id="interp44" emma:lang="en-US" emma:confidence="0">
                  <emma:literal>bat</emma:literal>
                </emma:interpretation>
              </emma:one-of>
            </emma:emma>
          </inkml:annotationXML>
          <inkml:trace contextRef="#ctx0" brushRef="#br1" timeOffset="62108.8612">-1617 5347 212,'0'0'266,"0"0"32,-1-6 3,1 6-18,0 0-1,0 0-33,0-4-20,0 4-21,0 0-14,0 0-24,0 0-14,-4-5-19,4 5-14,0 0-21,0 0-7,0 0-9,0 0-10,0 0-4,0 0-8,0 0-10,9 17-10,-8-7 3,2 0 3,-3-2-17,4 5 3,-2 0-11,1 0 4,0 1-2,-3-2-2,4 3-5,-2 1-7,-1-1 10,-1 1-4,0-2-7,2 0 6,-2 3-5,0-3-2,0-1-5,-2 0 9,1 2-2,1-3-7,-4 3 4,2-3-6,2-2 1,-3 0 1,2-2-4,-1-1 7,2-1-3,-4 2-1,6-5 1,-4 1 0,2-4-3,-2 6 2,2-6 3,0 6-5,0-6 15,0 0 7,-3 5 6,3-5-4,0 0-4,0 0-3,0 0-3,-1-17 3,1 11 0,1-2-5,-1 0-3,3-1-3,-3 0 2,0-3-2,2-1-4,2 1 5,-1 0-8,0-1 0,1 1 7,1 2-7,0 2-1,0 1-1,2-1-3,-1 0 5,-1 2 0,2-2-5,1 2-4,0 3 4,-2-2 2,5 4-7,-3-2 3,1 6 0,1 0 3,-2 3 0,2 0 3,2 3-5,0 4 2,2 0-1,-4 1 0,4 3-2,-2 1 9,-2 0-2,-1 1 0,-1 1 1,-4-6 9,1 2-13,2 0-2,-5 1 0,1-4 8,-3 3 1,0-3-6,-4 1 0,0 0 0,0-3-1,-1-1-2,1-2 3,-4 2 1,3-2 4,-1-2-6,-2 0 7,4 0-6,-7-2 2,5 0 2,-1-2 9,-1 3-1,-1-4 4,3-1-1,6 0 5,-17 0-10,11-2 2,0-2-1,1 0 5,-1-1-12,1-2 1,1 0 1,0-6 0,0 2-4,3-2 10,-4 1-4,5 3-5,-4-3 1,1 1-3,-1-1 0,4 4 1,-1-5-2,1 6 8,0-2-10,0 3 8,1 1-6,1-5 1,-2 6-2,4-2-2,-3 0 3,3 3-10,1 0 5,-2-2 1,2 1-2,-1 2 2,2-2 2,0 0-6,-6 4 2,6-2 0,-1-1-5,-5 3 3,8-2 6,-4-2-4,-4 4 6,0 0-4,0 0-6,0 0 4,7-1 5,-7 1 4,0 0-7,0 0 0,5-3-3,-5 3 5,0 0 2,0 0 0,0 0-2,0 0 1,0 0 1,0 0-4,0 0 7,0 0 4,0 0-4,0 0-5,0 0-2,0 0 4,0 0 1,0 0-5,0 0 4,0 0 4,0 0 1,0 0 1,0 0-8,0 0 2,0 0-3,0 0 7,0 0-6,0 0 5,0 0-4,0 0 16,0 0-19,0 0-14,0 0-18,0 0-18,-7 17-31,7-17-41,-3 8-42,3-5-63,0-3-53,3 6-69,-3-6-188,2 6-584,2-3 259</inkml:trace>
          <inkml:trace contextRef="#ctx0" brushRef="#br1" timeOffset="63312.4933">-1280 5685 216,'-6'7'239,"6"-7"-5,0 0-5,-6 1-1,6-1-11,0 0-14,-5 6-10,5-6-10,-4 2-10,4-2-5,0 0-15,-8 4-5,8-4-12,0 0-6,0 0-9,-6 2-9,6-2-11,0 0-3,0 0-13,0 0-4,0 0-7,0 0-7,0 0-7,0 0 1,-1 7-13,1-7-2,0 0-4,0 0-5,0 0-6,0 0 3,0 0-2,0 0-9,0 0 6,15-13-4,-12 11-4,-3 2 2,9-4-9,-6 1 0,2-3-3,-4 3 2,4-1 1,-1-1-6,-2-1 4,2 1 0,-2 1-5,-2-2 2,4 0-2,-3 2 1,1-4-4,0 5 3,-2 3 0,0-7 12,0 7 8,2-6-2,-2 6-2,0 0 1,1-5-1,-1 5-6,0 0 0,0 0 0,0-4-9,0 4-2,0 0 2,0 0-14,0 0 11,0 0 1,-12 15-6,10-9 7,-2 0-2,-2 0-4,5 3 4,-3-2 4,3 2-7,0 0 9,-1-2-9,0 2 1,2-1-3,0 2 5,0-4-5,-2 3 3,6-1-4,-2-1 5,-1-5 6,3 6-5,1-4 1,-1 0-1,4-1 0,0 0-3,2-3-1,-1 0 6,4 0-6,-1-2-2,1-1 2,2 0 15,-2 0-13,-2-2 10,1-1-14,0 1 3,-3-1 12,-1 0-12,-2 1-5,4 0 7,-3-6 0,0 5-4,-2 0-6,2-2 8,-5 1-4,1 1 5,0 0 13,-1-1 5,1 4 11,1-2-3,-3 0 4,0 0-6,-1 5-1,0 0-3,6-4-7,-6 4 0,0 0-4,0 0-4,0 0 1,0 0 3,0 0-6,-6 19 2,4-12-8,-1 2 3,-1-1 13,2 5-13,-1-2 0,3 1-9,0 1 10,0-1 0,0 2 4,5-1-4,-2-2-2,-2 2-4,4-1 5,1-1 0,-2-3-7,2 2 6,1-3-1,-3-1 1,2 0 0,1 0 3,3-2-2,-3-2 0,0 1 3,4-2-2,-1-2 9,5-2-8,-1-1 0,-2 0-4,0-4 2,1 0 3,-2 0-4,3-3 0,-7-1-1,3-1 2,-1-5 3,0 0-6,1-1 4,-6-2-6,4-3 3,-5 2-1,1 0 1,1-2-2,-5 2 6,0 1-8,-3-1 12,-1 1 7,-4 0 4,6 4 8,-2 1 12,1 3 5,-2 4 3,2 0 2,-3-2 0,1 6-1,2-2 2,0 3-5,0-3-4,0 2-4,3 1-3,0 4-5,-3-7-8,3 7-2,-4-2-6,4 2 1,0 0 0,-5 13-3,0 1-1,4-4 1,-5 3-1,6 1-2,-4 2-1,3 8-2,0-2 1,1-1 3,0 2-2,0 3-2,0-5-3,1 3 10,-2-2 2,3 3 1,2-2-5,-2-4 3,2 3 1,2-1-3,-1-1-1,-3-3-4,3-2-3,-2 1-24,-1-2-21,2-1-21,1-2-14,-2-1-21,1 0-15,-2-4-30,4 0-19,-4 3-17,1-6-17,1 0-13,-2-1-14,-2-2-15,0 0-4,0 0 0,15-2 0,-15 2 11,5-13 16,-1 7 22,-4 0 13,3-10 21,-1 5 22,-2 0 27,0-1 17,0-2 28,3 2 29,-3-3 34,1 5 30,-1-2 24,0 4 24,0-2 18,0 3 17,0 1 10,0-2 10,0-2-10,0 7-2,4-3-7,-4 3-6,1-6-12,2 3-11,2 4 0,-1-6-14,4 2-8,0 1-5,4 2-13,1-5-29,-2 6-47,4-1-69,-1 2-82,6 0-90,-2 1-237,2-4-551,2 4 244</inkml:trace>
        </inkml:traceGroup>
        <inkml:traceGroup>
          <inkml:annotationXML>
            <emma:emma xmlns:emma="http://www.w3.org/2003/04/emma" version="1.0">
              <emma:interpretation id="{CE8BD569-D711-486A-B12C-A8E3833A25D3}" emma:medium="tactile" emma:mode="ink">
                <msink:context xmlns:msink="http://schemas.microsoft.com/ink/2010/main" type="inkWord" rotatedBoundingBox="9325,7505 10167,7498 10178,8736 9336,8743"/>
              </emma:interpretation>
              <emma:one-of disjunction-type="recognition" id="oneOf9">
                <emma:interpretation id="interp45" emma:lang="en-US" emma:confidence="0">
                  <emma:literal>if</emma:literal>
                </emma:interpretation>
                <emma:interpretation id="interp46" emma:lang="en-US" emma:confidence="0">
                  <emma:literal>y</emma:literal>
                </emma:interpretation>
                <emma:interpretation id="interp47" emma:lang="en-US" emma:confidence="0">
                  <emma:literal>it</emma:literal>
                </emma:interpretation>
                <emma:interpretation id="interp48" emma:lang="en-US" emma:confidence="0">
                  <emma:literal>ref</emma:literal>
                </emma:interpretation>
                <emma:interpretation id="interp49" emma:lang="en-US" emma:confidence="0">
                  <emma:literal>'if</emma:literal>
                </emma:interpretation>
              </emma:one-of>
            </emma:emma>
          </inkml:annotationXML>
          <inkml:trace contextRef="#ctx0" brushRef="#br1" timeOffset="64328.1309">-114 5707 64,'-6'0'375,"-3"0"-18,9 0-19,-11 7-17,11-7-13,-8 0-31,8 0-12,0 0-23,0 0-32,0 0-13,-11 0-19,11 0-14,0 0-14,0 0-15,0 0-1,0 0-26,0 0-13,28-7-7,-17 5-6,-5 1-6,5-2-11,-3 1-4,3-4-9,1 2-2,-1 0-6,-1-1-4,-2 3-6,2-2-8,-3-2 1,3 2-1,-6-2-2,4-1-8,-3 2 0,2-3 2,-2 2-3,-1 1 3,0-1-5,-3-1-4,2 1 1,-3 0 12,0 0-18,0-1 3,0 3 5,3 0 13,-3 4 10,0-7-4,0 7-5,-3-5 0,3 5-1,0 0-4,-5-5-2,5 5-2,0 0 3,0 0-13,-19 7 5,14-2 0,-3 0 0,-3 2 0,1 2-2,4 1 4,-2-1 0,4 4-5,-5-2 4,5 2-2,4 0-2,-3 0 2,3 1-1,3 0-4,0 0 0,-2-1 3,4-3-4,6 5 1,-5-3 1,6-4 3,-2 3-10,2-3 2,3-2-4,-1 1-9,-2-3-12,5-4-8,-4 3-19,5-3-10,-1-3-9,0 0-12,7-5-14,-2 0-7,-10-2 0,7-2 1,-3-2 7,1-3 6,1 0 12,-3-2 6,-2-2 6,-2-1 8,1-8 8,0 6 7,-3-5 15,-4 5 11,0-2 11,1 0 13,-5 3 18,-1-2 15,-1 2 21,-3 3 25,4 3 20,0 3 13,-5 1 19,3 1 14,2 3 12,-1 1 9,0 4-18,1-2-19,0-3-15,0 9-13,-4-3-12,4 3-9,0 0-9,0 0-2,-13 18-10,9-8-2,-4 5-6,5 3-4,-1 3-5,-1 1-2,-1 10-3,0 3-5,4-1 2,-5 2-8,7-2-4,-2 4-5,2 2 1,0-1-4,0 3 0,0-2-1,0 1-2,0 4-5,-3-6 0,6 5 0,-9-5 2,9-2-6,-3 0 0,0 3-1,0-7 2,-3 6-4,3-6-1,0-4 0,0-4 1,3 1-3,0 0 3,-1 1-4,-2-9-3,0 7 7,0-2-4,2-2 4,-2-3-2,0-3-3,2 6-1,1-9 1,-3 0 6,0-6-12,-3 3-16,3-3-26,3-1-16,-3 0-14,0-5-18,-5 7-33,5-7-4,-4 2-32,4-2-20,0 0-18,-15-10-15,10 6-17,-3-7-13,2 0-11,-1-2-6,-1-5 3,0-3 4,2-1 12,1 1-8,3 0 43,-3-3 21,4 1 18,1 2 20,0 0 17,0 5 32,-4 0 24,8-5 24,-4 9 34,0-3 26,0 3 20,0-1 20,0 1 18,1 0 13,-1 2 6,5 1 5,-5-3 3,0 3 5,6-2-9,-4-3-3,3 6 0,6-6 4,-1 3-6,2-1-6,6 2-8,2-4 12,1 4-15,0-2-5,4 3-7,-2-1-1,-2 1 0,3 0-10,-2 1-6,0 2-6,-5 2-8,-3-3-52,3 3-49,-2 3-59,-9-2-74,5-1-96,-9 0-243,0 2-595,-2 2 263</inkml:trace>
          <inkml:trace contextRef="#ctx0" brushRef="#br1" timeOffset="64531.2578">-248 5416 112,'-15'-6'365,"4"-2"-26,0 3-24,5 3-19,-2-3-28,4 4-26,-1-3-27,5 4-22,-4-5-26,4 5-16,0 0-7,0 0-37,0 0-40,15 0-47,-15 0-59,23 5-59,-14 1-67,8 0-78,-3 0-167,0 1-443,5-3 196</inkml:trace>
        </inkml:traceGroup>
        <inkml:traceGroup>
          <inkml:annotationXML>
            <emma:emma xmlns:emma="http://www.w3.org/2003/04/emma" version="1.0">
              <emma:interpretation id="{21035CEB-4EC9-4C2F-8F17-AE77786A3A86}" emma:medium="tactile" emma:mode="ink">
                <msink:context xmlns:msink="http://schemas.microsoft.com/ink/2010/main" type="inkWord" rotatedBoundingBox="11279,7377 12818,7363 12827,8383 11288,8396"/>
              </emma:interpretation>
              <emma:one-of disjunction-type="recognition" id="oneOf10">
                <emma:interpretation id="interp50" emma:lang="en-US" emma:confidence="0">
                  <emma:literal>fin):</emma:literal>
                </emma:interpretation>
                <emma:interpretation id="interp51" emma:lang="en-US" emma:confidence="0">
                  <emma:literal>Sin):</emma:literal>
                </emma:interpretation>
                <emma:interpretation id="interp52" emma:lang="en-US" emma:confidence="0">
                  <emma:literal>fish):</emma:literal>
                </emma:interpretation>
                <emma:interpretation id="interp53" emma:lang="en-US" emma:confidence="0">
                  <emma:literal>fen):</emma:literal>
                </emma:interpretation>
                <emma:interpretation id="interp54" emma:lang="en-US" emma:confidence="0">
                  <emma:literal>fon):</emma:literal>
                </emma:interpretation>
              </emma:one-of>
            </emma:emma>
          </inkml:annotationXML>
          <inkml:trace contextRef="#ctx0" brushRef="#br1" timeOffset="67923.8556">1927 5321 254,'-3'-8'321,"3"0"-7,0-4-12,-4-1-18,2 4-16,2 0-12,-3-1-11,1 4 2,2-4-2,-3 3-11,2 1-10,1-1-4,-3 3-18,3-2-18,0 6-17,-3-6-23,3 6-12,0-6-24,0 6-2,0 0-8,0 0-7,0 0-2,-19 15-10,15-8-7,-7 4-4,0 8-6,-1-2 2,0 3-3,0-3-2,3 4-4,1 4-1,2-1-2,3 8 1,-1 0 1,2 1 1,-1 4-1,6-3-4,2 2-2,-4 0-2,10 1 0,-2 0-8,3 0 5,-8 1-6,3-4 0,1 3-5,1-5 2,-5 0-8,4 1-1,-4-8-4,-4-1 0,8 1-4,-8-4 0,1 0-4,2-1 1,-1-5-2,-2 6-3,0-5 2,0-4-1,0 3-11,-2-3-19,-2 1-31,1-3-22,1 0-25,-1-3-21,0 0-3,2-2-12,1 1-9,-4-4-22,4-2-23,0 0-17,0 0-17,-18-6-13,11-1 0,0-2 4,3-2 11,-6-3 0,0-5 5,1-2 15,-2-1 1,-2-9 15,4 7 8,-3-4 16,2 4 17,1 2 15,-2 0 15,5 1 35,-3 3 21,2 7 21,-3-10 27,6 11 21,-2-1 29,0 0 17,1 3 23,2 1 14,-2 1 12,1-1 10,4 2 15,-3 2-11,1-1-3,2 4-9,-3-6-4,3 6-4,-4-5-10,4 5-6,0-7-5,0 7-4,0 0-5,7-6-4,1 4-3,1-2-8,5-2-4,3-1-7,7-1-4,8-5 0,-6 7-7,8-3-6,-6 6-11,6-9-34,-8 11-34,-5-1-42,-1 2-49,-3 0-45,5 0-43,-5 1-42,-5 1-205,2-2-515,-2 4 228</inkml:trace>
          <inkml:trace contextRef="#ctx0" brushRef="#br1" timeOffset="68408.7981">2196 5732 163,'0'0'275,"0"0"-6,0 0 0,0 0 6,0 0-12,0 0-7,0 0-3,0 0-9,0 0-7,0 0-18,0 0-8,-10-11 0,10 11-25,0 0-15,0 0-3,0 0-20,0 0-15,0 0-7,-4-4-8,4 4-8,0 0-9,0 0-11,0 0-5,0 0-11,0 0-6,0 0-8,12-2-7,-12 2-4,11-1-15,-11 1 2,15 2 1,-6-1-8,-1 2-5,1 0-1,0 6-4,-2 0-5,4-1 3,-1 3-2,-3 0-1,3 0-3,-4 3 5,1 1-7,-2-3-5,-1 2 4,-2-3 2,2 3 0,-4-6-4,2 1-4,-4 0 3,0-2 1,0 2 2,2-4 0,-1-2-2,0 3-1,-2 2 1,1-6-2,-2 2 1,4-4 1,-8 2-4,8-2 7,-7 0-8,7 0 6,0 0-5,-10-3 5,10 3-4,-5-9-1,3 3 1,2-1-9,0-2-7,2-2 1,3-1-3,-3-2-7,6-1 2,0 3 7,0-1-3,0 2-1,1-1 2,-1 2 2,1 1-1,0 3 2,-2 0 2,3 0-6,-3 3 8,-1-2-5,5 7 1,-11-2 3,13 5-4,-6 1 1,3 1 6,0 3-2,-3 1 4,-2 0-1,0 1 1,-1 2-6,-1-1-18,2 3-24,-5-3-22,0 2-22,0-1-28,-3-2-32,-2 3-27,1-1-31,-4-1-27,-1-3-21,4-1-31,-6 0-254,4-2-591,-5 1 262</inkml:trace>
          <inkml:trace contextRef="#ctx0" brushRef="#br1" timeOffset="68690.2419">2157 5616 225,'-3'-6'276,"-1"2"-6,-1-2-14,1 3-17,-3 2-1,7 1-22,-15 5-13,9 0-21,-5 2-10,1 4-18,2-1-12,-1 3-6,0 6-13,-1 1-5,3 1-6,3 1-10,2 2-10,-2-2 4,4 2-23,-1 0 0,2 1-8,5 0-8,-2 6 0,-1-8-9,7-2-4,-4-1-5,3 2-1,-1-2-4,4-1-6,4-1 1,-3-2-8,2 1-25,-3-4-27,5-1-33,-4-2-36,0-5-42,0-2-46,4 1-43,0-4-54,0-4-201,0 2-526,7-2 233</inkml:trace>
          <inkml:trace contextRef="#ctx0" brushRef="#br1" timeOffset="68971.5891">2579 5686 282,'2'-7'351,"0"0"-14,1 1 5,-2-1-34,-1 1-19,3 4-16,-3 2-24,0-8-23,0 8-23,0 0-23,0 0-21,8 0-11,-8 0-21,10 9-11,-3-2-13,3 2-10,-2 6-8,-2-2-9,5 7-12,-1-1 1,-4 1-3,-1-4-8,1 6-6,-3 0-1,6 2-7,-9-1 4,0 0-15,0 1 4,-1-1-1,1-1-10,-5 3-2,-1-3 3,5-1-9,-8-2-3,5-4 2,0 1 2,-4-4 2,4 0 2,-1 0-9,0 0-21,1-5-17,1 3-26,-1-5-27,4 1-29,-5-1-38,0-2-56,5-3-53,0 0-50,0 0-265,-13-8-619,13 8 274</inkml:trace>
          <inkml:trace contextRef="#ctx0" brushRef="#br1" timeOffset="69409.6139">3015 5970 145,'-10'9'268,"-1"-1"3,-1 2-1,3-2-5,-2 0-4,5 2-6,-1-4-21,-3-3-2,7 2-14,-1 1-16,-4-2-6,4-3-18,-1 2-6,1 2-19,4-5-9,-8 3-16,8-3-10,-2 4 7,2-4 18,0 0-2,12 5-9,-2-4-11,1-1-5,4 0-18,1-1-13,7-4-8,2 1-29,-4 2-38,-6-1-49,6-1-56,1-1-64,-5 1-74,0 0-75,-2-2-86,0-1-203,-2-1-646,6-4 286</inkml:trace>
          <inkml:trace contextRef="#ctx0" brushRef="#br1" timeOffset="69206.482">2956 5774 211,'0'0'256,"0"0"-8,5-3-12,-5 3-5,0 0-10,0 0-11,0 0-1,0 0-5,8 0-12,-8 0-9,0 0-11,16 3-9,-7-2-13,-3-1-18,7 1-12,-1 2-15,-3-1-9,2-1-11,-3 2-18,5-2-28,-4 0-21,-3 2-31,5-1-46,-5 2-44,1-2-44,-2 2-44,3-1-40,-4 1-237,-2 0-506,1-2 224</inkml:trace>
        </inkml:traceGroup>
        <inkml:traceGroup>
          <inkml:annotationXML>
            <emma:emma xmlns:emma="http://www.w3.org/2003/04/emma" version="1.0">
              <emma:interpretation id="{D3D6A79D-25DD-48B7-8E87-8CE1E97ACEAC}" emma:medium="tactile" emma:mode="ink">
                <msink:context xmlns:msink="http://schemas.microsoft.com/ink/2010/main" type="inkWord" rotatedBoundingBox="13474,7441 15673,7422 15682,8418 13483,8437"/>
              </emma:interpretation>
              <emma:one-of disjunction-type="recognition" id="oneOf11">
                <emma:interpretation id="interp55" emma:lang="en-US" emma:confidence="0">
                  <emma:literal>ogham)</emma:literal>
                </emma:interpretation>
                <emma:interpretation id="interp56" emma:lang="en-US" emma:confidence="0">
                  <emma:literal>ogling)</emma:literal>
                </emma:interpretation>
                <emma:interpretation id="interp57" emma:lang="en-US" emma:confidence="0">
                  <emma:literal>ogna)</emma:literal>
                </emma:interpretation>
                <emma:interpretation id="interp58" emma:lang="en-US" emma:confidence="0">
                  <emma:literal>ogres)</emma:literal>
                </emma:interpretation>
                <emma:interpretation id="interp59" emma:lang="en-US" emma:confidence="0">
                  <emma:literal>ogee))</emma:literal>
                </emma:interpretation>
              </emma:one-of>
            </emma:emma>
          </inkml:annotationXML>
          <inkml:trace contextRef="#ctx0" brushRef="#br1" timeOffset="70503.3767">4016 5496 31,'0'0'275,"0"0"-10,-13 13-3,8-11-6,1 5-8,1 2-14,-1-4-15,-1 5-13,0 0-23,1 1-9,-1 2-12,-2 2-13,2 4-3,0 2-9,-1 0-6,2 1-10,3 0-9,0-1-13,2 3-10,0 0-18,2-3-4,1 0-6,1-1-4,0 1-11,1-6 0,-1 5-6,1-7-1,4 0-3,-8 0-3,7-2-5,-1-1-1,-1 1-3,-1-5 2,3 0-3,2-2-5,-3 0 5,2-4-4,1 0 14,0-4-20,2 0 3,2-4-13,-1-1 9,1-6-1,0 7 0,1-12-2,-3 2-3,0-2 1,-1-2-6,-2-1-9,-3-1-3,-2 0-1,0-9-2,-3-2-6,-2 2-3,-2-1 8,-3 9 3,0-5-1,-2 5-1,-3 3 1,1-4 4,-3 8-1,-4-2 4,1 3 3,-4 2 1,0 3 3,-4-2 3,3 5 1,-5 4 2,6 0 1,-4 4 3,1 1 3,3 1-9,-3 4 4,5-2 5,3 5 10,-2-1-14,0 0 1,5 6 8,1-2 13,3 4-15,0 0 8,4-2 1,3 3 1,0 1-3,0-5 4,3 3 2,4 1-3,0-1-5,0-3 5,2 5-3,3 1 3,5-4-10,0-1 2,0 2 9,0-4-14,1 5-2,-1-1-2,-1-8-1,2 7 6,-2-4-5,-4-2-4,-1 2 3,-1-3 4,1-1-2,-2 1-6,2-2 0,-5-2 3,5 0 12,-2 0 4,3-2 8,-6-1 1,6 2 0,-1-4 0,-1 4-6,-2-2-2,1 0-1,-9 0-2,14 0-4,-6 0 1,-8 0-2,12 0-4,-12 0-4,8 0-6,-8 0-31,0 0-15,9 2-18,-9-2-27,1 5-41,-1-5-51,-1 6-63,-3 0-72,3-1-71,-4-1-226,5-4-662,-10 3 293</inkml:trace>
          <inkml:trace contextRef="#ctx0" brushRef="#br1" timeOffset="71206.9787">4680 5606 32,'0'-5'297,"0"-2"-10,5 1-5,-2 0-15,0-1-11,-2-1-10,3 1-28,0-1-14,0-1-10,-4-1-12,5 4-8,-3-3-11,0 2-4,-1 1 5,0 1 2,-1-2 6,4 2-9,-4-1-11,0-1-7,0 4 3,2-2-13,-2 5-7,-6-6-10,4 2-9,2 4-10,-9-4-8,5 3-7,4 1-10,0 0-6,-24 5-10,11-1 0,4 3-10,-3-1-3,0 5-5,6 0-1,-5-2-5,5 4-6,-2-4-6,0 3 7,3 1-7,2-2-1,-1 2-1,8-1-3,-8 1-2,8-1-2,-1-1 2,2-1-5,0-3-4,2 1 5,1 2 4,1-3-6,-1 1-3,0-4 2,-2 2-3,3-4 1,-1 4-6,-4-5 3,7 5-4,-5-6-3,-1 2-1,-5-2-1,12 4-2,-5-2 4,-7-2 1,10 0-5,-9 4 1,-1-4 4,8 4-7,-8-4 3,4 2 3,1 1-2,-1-1-1,1 2 4,-2 5-1,5 0-1,-4 4 2,1 1 3,-1 0-2,3 5-2,-1 2 1,-2 0 2,-1 2 2,1 2-4,-3-1 4,-1 1 0,-1 8-1,1-8 5,-2 0-6,0-1 1,-1 0-1,-1-3 4,1-5-2,1-4 1,1 7 0,-3-5-3,1-1 4,-1-3-9,3 3 7,-3-5 3,3 0-2,-5-2 4,1 0-3,5-4-3,-3 3 4,0-1 1,-3-1 1,6-3 0,-11 0 0,11 0 2,-12-3-7,12 3 3,-13-6 1,5-1 0,0 1-2,2-5-2,-2 0 5,1-3-7,-1 1 4,6-5-2,0-4 2,0 1-1,2-3-5,2 0 4,2-7-4,4 6 1,-1-5-11,3 7-23,-1-4-20,3 6-11,10-6-39,-9 5-39,-1 6-36,5-4-44,-3 1-50,1 4-54,2-1-49,-7 5-247,3-2-675,-1 1 299</inkml:trace>
          <inkml:trace contextRef="#ctx0" brushRef="#br1" timeOffset="72645.0388">4590 5363 160,'0'-4'242,"1"-2"-9,-1 6 0,0-10-4,4 5-6,-4 1-9,0 1-9,0 3-7,0 0-9,0-11-12,0 11-10,0 0-16,0-7-16,0 7-15,0 0-12,0 0-14,0 0-6,0 0-8,0 0-10,0 0-1,-8 19-8,4-10-9,0 5 7,-1 1-7,0 4 4,-3-1-5,-2 13 5,-2 0 8,0 0 7,-1-1-10,-1 0 2,-3 1 0,2 2 12,-2-4-23,0 3-4,0 0-5,3 2-9,3 0-2,5-10 1,-5 9-11,10-2 6,1 2-4,1-2-4,2-6-3,9 6-1,4-1 7,2-2-7,0-1-3,10-4-5,-1 3-2,3-5 5,0 0-19,8-2-24,-5-4-31,-2-3-37,-5-2-43,2-4-45,-3-2-53,3-4-44,0-1-308,-3-2-642,2-3 284</inkml:trace>
          <inkml:trace contextRef="#ctx0" brushRef="#br1" timeOffset="71957.5992">5115 5481 267,'-6'-7'273,"1"2"-7,-1 3-17,6 2-13,-14 1-15,5 0-7,1 3-15,-2-2-16,-1 8-12,-1 1-6,-1 2-18,7 1-7,-3 5-16,1-1-15,-1 1 6,5-1-18,0 0-5,0 2-10,4 2-11,0-2-2,5 2-9,-2-6-6,4 1-7,0 2 1,0-5-9,0 2-4,1-1-4,4 1 1,-4-5-25,4 2-38,1-3-41,-2 0-50,1-3-56,3-2-60,0-3-63,-2 1-183,0-3-524,3-5 232</inkml:trace>
          <inkml:trace contextRef="#ctx0" brushRef="#br1" timeOffset="71707.1605">5016 5632 13,'0'-5'282,"0"5"-7,0 0-1,1-6-7,3 1-5,-4 5-14,0 0-14,0-6 0,2 2-29,-2 4-10,0 0-5,5-12-9,-4 7-12,3 1 1,-4 4-2,7-10-12,-4 4-10,3 1-8,-6 5-3,8-7-12,-5 2-15,-3 5-16,8-4 5,-8 4-15,7-6-10,-7 6-15,9 2 4,-9-2-8,8 8-7,-2-8-4,4 8-1,-3 1-12,4 1 4,-3-1-5,0 5-1,3-2-7,1 1 3,-8-2 0,5 2-4,-1-1-3,1-1-1,-4 0-2,1 0 1,-3 0-5,-3-1-1,0-1 3,3-1-2,-3-1-1,0-1 11,0 2-2,0-3-10,-3 0-3,3-5 5,-1 6 0,-1-2-1,2-4 3,-6 3-4,6-3 5,0 0 0,0 0-3,0 0 2,-14-6-3,11 2-1,2-2-6,1-2 8,0-3-5,1 0-1,2-1-1,5-1-4,-4 1 5,4 0-4,-2 0 5,3 0-1,2 2-5,-2-1 6,0 1-8,1 3 2,2-1-1,0 1-1,-5 2 0,3 1 0,0 0 0,-2 5 2,3 1-2,-3-1-1,5 8 2,-7-5-9,6 5 12,-4 0-2,1 3 5,-2-1-4,-2 2-5,-5 1-18,2 1-20,1-1-17,-2 1-24,-2 0-34,-2-1-29,-2 0-19,0-3-24,-3 3-19,0-5-30,-1 3-21,4-8-13,-7 4-27,2-4-219,0 1-563,-1-3 249</inkml:trace>
          <inkml:trace contextRef="#ctx0" brushRef="#br1" timeOffset="72191.9081">5547 5491 250,'12'-10'337,"-2"-3"-11,0 2-10,-2 2-11,0 2-21,-1 4-31,-1-3-22,1 4-25,-1-1-16,-6 3-25,16 3-9,-8 2-21,1 1-15,-1 4-6,1 0-14,-3 3-7,1 3-9,1 3-8,0-4-12,-4 5-6,3 3-3,-7-3-3,4 0 15,-4 2-24,0 1-5,-2-1 11,-3-3-22,1 4-1,-4-4-9,0 1-21,-3-4-26,-3 3-31,0-5-34,-5 3-39,-1-1-46,0-2-53,-1-2-61,-9 0-241,2-4-579,5-1 257</inkml:trace>
          <inkml:trace contextRef="#ctx0" brushRef="#br1" timeOffset="73191.9247">5796 5313 7,'-11'-8'357,"-1"-2"-17,5 0-3,2 5-30,-3 1-10,2-2-14,-1 0-7,5 4-14,-4-2-10,1 1-25,5 3-16,-6-5-16,6 3-10,0 2-25,-6-4-10,6 4-13,0 0-7,0 0-7,0 0-8,0 0-4,0 0-5,20 14-9,-11-8-4,0 4-8,6 1-4,2 5-10,-2-1-7,2 7-7,-2-2-1,2-1-7,6 7-2,-6-6-5,9 8-5,-6 2-4,-3-1-3,0 3 2,-1-3-6,-1 4-2,-2-3 2,-6 4-3,0-3 0,0 5-1,-1-2 4,-5-1 0,-1 1 0,0-1-4,-1 2 7,-5-6-4,1-4 1,-4 4-2,2-5-2,0-3 3,-3 3-3,3-2-1,-8-4-4,3 3-1,2-5-3,-2-1-1,2 0 2,3-5-5,-3 2 0,2-3 1,-1-2 1,2 0 8,2-1 0,1-2 5,0 0-1,0-1 10,2 3 10,2-6 5,-6 4 1,6-4 5,-3 2 3,3-2-5,0 0 3,0 0-4,0 0 1,-4 2-11,4-2-4,0 0-1,0 0-7,0 0-1,0 0-1,0 0-6,0 0 2,0 0-6,0 0-1,0 0-2,0 0-3,0 0 0,0 0-1,0 0-1,0 0-11,0 0-20,0 0-25,0 0-48,0 0-51,0 0-27,0 0-26,0 0-47,-8-10-51,8 10-68,4-9-88,-4 3-357,1-2-876,3-1 387</inkml:trace>
        </inkml:traceGroup>
        <inkml:traceGroup>
          <inkml:annotationXML>
            <emma:emma xmlns:emma="http://www.w3.org/2003/04/emma" version="1.0">
              <emma:interpretation id="{9A9CEFDF-0933-42C5-89D8-34E45DE240E3}" emma:medium="tactile" emma:mode="ink">
                <msink:context xmlns:msink="http://schemas.microsoft.com/ink/2010/main" type="inkWord" rotatedBoundingBox="16379,7689 17021,7683 17027,8426 16386,8432"/>
              </emma:interpretation>
              <emma:one-of disjunction-type="recognition" id="oneOf12">
                <emma:interpretation id="interp60" emma:lang="en-US" emma:confidence="0">
                  <emma:literal>N</emma:literal>
                </emma:interpretation>
                <emma:interpretation id="interp61" emma:lang="en-US" emma:confidence="0">
                  <emma:literal>H</emma:literal>
                </emma:interpretation>
                <emma:interpretation id="interp62" emma:lang="en-US" emma:confidence="0">
                  <emma:literal>x</emma:literal>
                </emma:interpretation>
                <emma:interpretation id="interp63" emma:lang="en-US" emma:confidence="0">
                  <emma:literal>"</emma:literal>
                </emma:interpretation>
                <emma:interpretation id="interp64" emma:lang="en-US" emma:confidence="0">
                  <emma:literal>4</emma:literal>
                </emma:interpretation>
              </emma:one-of>
            </emma:emma>
          </inkml:annotationXML>
          <inkml:trace contextRef="#ctx0" brushRef="#br1" timeOffset="73613.8171">6808 5771 240,'-8'0'252,"8"0"-7,-15 0-7,8 0-12,7 0-6,-10-2-17,10 2-5,0 0-4,-8 2-25,8-2-11,0 0-13,0 0-9,-11 0-7,11 0-1,0 0-6,0 0-3,0 0-4,0 0 0,-5 3-1,5-3 1,0 0 3,0 0 1,0 0-2,0 0 13,0 0 20,0 0 5,21 1-10,-8-1-8,3 0-8,6-1-11,-1 1-6,3-2-10,3 1-12,-2-1-9,-2 1-7,5-2-6,-6 3-7,-4-3-5,-1 1-6,6 2-4,-10-1-5,4 1-6,-2-4 2,-6 4-8,-2-2-3,-7 2-6,17 0-17,-12 0-27,-5 0-31,0 0-31,15 1-32,-15-1-43,0 0-39,0 0-50,0 0-57,0 0-57,0 0-58,0 0-219,0 0-694,-41-1 307</inkml:trace>
          <inkml:trace contextRef="#ctx0" brushRef="#br1" timeOffset="73941.9464">6777 5934 69,'-1'6'244,"1"-6"0,-6 5 1,6-5-3,0 0 0,0 4-8,0-4-6,0 0-8,0 0-11,0 5-9,0-5 1,0 0 8,0 0 2,12 1-8,-1-2-10,-5 2-12,3-1-13,0-1-17,6 1-8,2 0-16,0 0-5,-3-1-6,6-3-12,2 3-5,2-1-6,-1 2-4,-1-1-12,-1-1 1,-1 2-9,1-6-11,-4 6 4,2-3-11,-3 2-4,1 1-3,-5 0-6,2-1-1,1 1-8,-4-1-1,-3 1-6,1-3-34,-2 3-15,-7 0-20,12-1-35,-7-1-60,4-1-63,-8-3-58,5 2-47,-4-1-46,1-2-309,-6-3-718,3 3 318</inkml:trace>
          <inkml:trace contextRef="#ctx0" brushRef="#br1" timeOffset="74410.7004">7131 5549 10,'-4'-6'336,"-1"1"-10,0-1-5,1 1-5,4 5-3,-5-4-8,2 2-8,3 2-15,-7-9-20,7 9-19,-2-2-22,2 2-18,0 0-19,-3-5-16,3 5-22,0 0-16,0 0-14,0 0-10,0 0-6,5 19-11,-2-12-3,4 1-10,-2 5-12,4-1 4,0-1-14,6 5-3,-5-3-4,3 2-6,0-2-2,-1 0-5,2 1 1,2 1-7,-2 3-4,2-3-5,-5-2 3,3 2-4,-4-6-1,2 7 0,0-5 3,-2-1-10,1 2 11,-5-1-2,1 0-4,1-1-1,0-1 0,-5 3 2,5-6-3,-4 4-3,-1-3-2,-1 3-2,-2-4 3,3 4 0,-3 1-1,1-5 0,-2 7-1,1-6 3,-3 1 4,-2 5 6,1-2 2,-4 1 2,1-1 6,-1 3-2,-1-2 6,-3 1-6,1-2 0,-2 6 1,-4 1-5,2-6-1,0 5-2,4-3-4,-1-3-1,-3 5 0,4-5-4,-1 1-1,0-1 3,0 1-3,6-3 0,-5 0-3,5 0-1,-1-4 4,5 0-3,-4-1-5,1-2 0,4 4 3,1-6-2,-8 4 1,8-4-2,-5 2 2,5-2-3,-3 5-1,3-5-15,0 0-26,0 0-22,0 0-30,0 0-36,0 0-52,0 0-62,0 0-101,0 0-109,-9-11-278,9 3-791,0-5 351</inkml:trace>
        </inkml:traceGroup>
        <inkml:traceGroup>
          <inkml:annotationXML>
            <emma:emma xmlns:emma="http://www.w3.org/2003/04/emma" version="1.0">
              <emma:interpretation id="{144E162D-C844-4303-BEC7-5F5397426C47}" emma:medium="tactile" emma:mode="ink">
                <msink:context xmlns:msink="http://schemas.microsoft.com/ink/2010/main" type="inkWord" rotatedBoundingBox="18699,7162 19766,7152 19775,8170 18708,8179"/>
              </emma:interpretation>
              <emma:one-of disjunction-type="recognition" id="oneOf13">
                <emma:interpretation id="interp65" emma:lang="en-US" emma:confidence="0">
                  <emma:literal>fens</emma:literal>
                </emma:interpretation>
                <emma:interpretation id="interp66" emma:lang="en-US" emma:confidence="0">
                  <emma:literal>fen)</emma:literal>
                </emma:interpretation>
                <emma:interpretation id="interp67" emma:lang="en-US" emma:confidence="0">
                  <emma:literal>fens)</emma:literal>
                </emma:interpretation>
                <emma:interpretation id="interp68" emma:lang="en-US" emma:confidence="0">
                  <emma:literal>fns)</emma:literal>
                </emma:interpretation>
                <emma:interpretation id="interp69" emma:lang="en-US" emma:confidence="0">
                  <emma:literal>fan)</emma:literal>
                </emma:interpretation>
              </emma:one-of>
            </emma:emma>
          </inkml:annotationXML>
          <inkml:trace contextRef="#ctx0" brushRef="#br1" timeOffset="76629.9277">9078 5668 148,'-3'-5'229,"0"-1"10,1-2 0,2 4 6,0-1-8,-3 0-7,3 5-8,0-6-13,0 6-20,3-5-11,5 2-14,-4-2-10,1 3-16,7-2-11,-1 4-12,5-3-11,-3 3-11,3-1-14,-3 2-23,3-2-44,-3 2-42,4 0-55,-4 1-54,4 2-52,1-4-51,-2 1-212,-3-1-491,6 1 218</inkml:trace>
          <inkml:trace contextRef="#ctx0" brushRef="#br1" timeOffset="76458.0483">9384 5038 156,'-6'-7'349,"0"1"-19,1-1-17,-2 1-12,2-1-16,0 2-11,-2 0-14,2 1 2,4 2-39,-5-2-14,1 0-28,5 4-21,-6-2-13,6 2-11,-6 10-9,0-5-23,1 5-4,-3 2-5,1 0-6,2 7-5,0 6-1,1-3-3,0 4 1,0 2-4,3 4-2,-2 0 6,3 0-2,4 0 1,-4-8-6,4 10-2,-3 0-1,2-3-8,-1 5-4,0-2-5,2 1-5,0-1-1,-2 3-4,-2-4-1,3 0-1,-3 0-9,2-2-1,-2 1 1,0-7-5,0-1-4,-2-1-4,4 0-1,-2-4 2,0 0-6,-2-1 2,2-2-3,0-4-2,0 4 2,0-3-23,-3-4-28,3 2-22,-2-2-23,2-3-28,0 0-24,-3-2-37,-1-1-34,4-3-35,-8 4-43,8-4-26,-12-7-16,6 2-16,-3-4-229,-2-1-617,2-2 274</inkml:trace>
          <inkml:trace contextRef="#ctx0" brushRef="#br1" timeOffset="77380.7231">9559 5484 144,'-3'-3'264,"-2"0"-8,-2 0-6,7 3-9,-13 0-6,4 6-15,9-6-11,-16 3-12,10 1-16,-6 4-13,4-2-15,2 2-10,1 3-3,-5-2-22,4 4-9,3-2-13,-1 5-10,0-1-8,2 0-2,4-1-7,1 1-4,2 5-11,-2-5 10,6 4-19,-2-3-1,0 2-10,3-3-6,3 2 15,-6-4-21,4-1-25,1-1-34,-1 0-36,1-5-45,0 3-48,0-5-48,5-4-50,-3 0-230,2 0-533,1-2 237</inkml:trace>
          <inkml:trace contextRef="#ctx0" brushRef="#br1" timeOffset="77098.6972">9522 5593 251,'0'0'273,"0"0"-4,0 0-3,-12-6-9,12 6-4,-5-2-5,5 2-7,0 0-7,-5-3-5,5 3-12,-5-3-19,5 3-4,0 0-5,0 0-18,0 0-15,0 0-17,8-9-16,-6 4-13,3 4-8,2-3-11,-2 2-12,2 1-11,-1-2 0,-6 3-9,15 0 5,-6 3-23,-4-2 1,4 1-2,-1 2-7,-1-3-5,0 4-11,3 0 9,-4 1-5,-1 1-10,6 1 7,-7 0 0,1-2-3,-1 0-1,0 5-3,0-4-1,0-1-2,-4 1-5,3 2 6,-1-3 8,-2-2-10,0 1-4,4-2-1,-4-3 2,1 6-2,-1-6 7,0 5 12,0-5-14,0 0 4,0 0-5,0 0 4,0 0-5,0 0 1,0 0 4,0 0-5,0 0 1,10-17-3,-7 8-9,2 2 10,4-4 4,-1 1-10,1 0 7,1-3-2,0 5 1,2-3-4,2 3 1,-2-3 0,0 5 0,0 0-6,1 0 5,-6 3-3,5-2-7,-3 4 8,-1 1-2,1 3 0,2 0-4,-7 0 10,5 8-1,-1-3-4,-3 6 8,-4-3-19,4 3-21,-5 0-15,0 0-22,0 0-31,-2 0-33,-2 0-34,-1 1-42,-1-3-30,0 2-37,1-1-39,-4-5-250,-2 3-615,-1-4 272</inkml:trace>
          <inkml:trace contextRef="#ctx0" brushRef="#br1" timeOffset="77693.2463">9997 5442 269,'2'-4'349,"2"0"-14,-1 0-35,1 0-30,1 1-31,0 0-17,-5 3-25,0 0-5,17 4-36,-10 2-8,-1-2-20,5 4-9,-2 2-13,-1 1-6,1 8-15,1 1-3,-2-6-1,-3 6-13,2-4-12,-2 2-4,2 3 0,-5 1-9,1-1 1,-3-2-4,0 2-1,0-2 1,-3-5 8,1 5-10,-5-4 1,2-1-9,-3 5 9,2-6 1,-4 0 1,3-1-2,0-1-3,-3 0 8,2-3-7,-3-2-3,5 2 7,-1-2-12,-1-1 5,4-2 5,-3 0-13,1-1 3,6-2-4,-6 4-3,6-4-6,-8 0-24,8 0-14,0 0-32,-9-6-35,8 0-43,-1-1-47,2 1-31,3-2-53,1-5-42,2 3-241,3-2-592,-1-3 262</inkml:trace>
        </inkml:traceGroup>
        <inkml:traceGroup>
          <inkml:annotationXML>
            <emma:emma xmlns:emma="http://www.w3.org/2003/04/emma" version="1.0">
              <emma:interpretation id="{09D18B09-3E77-4610-BEAF-53DB9C8562E0}" emma:medium="tactile" emma:mode="ink">
                <msink:context xmlns:msink="http://schemas.microsoft.com/ink/2010/main" type="inkWord" rotatedBoundingBox="20269,7412 20968,7405 20977,8426 20278,8433"/>
              </emma:interpretation>
              <emma:one-of disjunction-type="recognition" id="oneOf14">
                <emma:interpretation id="interp70" emma:lang="en-US" emma:confidence="1">
                  <emma:literal>F</emma:literal>
                </emma:interpretation>
                <emma:interpretation id="interp71" emma:lang="en-US" emma:confidence="0">
                  <emma:literal>¥</emma:literal>
                </emma:interpretation>
                <emma:interpretation id="interp72" emma:lang="en-US" emma:confidence="0">
                  <emma:literal>£</emma:literal>
                </emma:interpretation>
                <emma:interpretation id="interp73" emma:lang="en-US" emma:confidence="0">
                  <emma:literal>*</emma:literal>
                </emma:interpretation>
                <emma:interpretation id="interp74" emma:lang="en-US" emma:confidence="0">
                  <emma:literal>?</emma:literal>
                </emma:interpretation>
              </emma:one-of>
            </emma:emma>
          </inkml:annotationXML>
          <inkml:trace contextRef="#ctx0" brushRef="#br1" timeOffset="87163.6248">11121 5231 116,'0'0'235,"-11"-1"-11,11 1-3,-5-1-1,5 1-10,0 0-9,0 0-9,-12 0-12,12 0-15,0 0-12,-6-2-1,6 2-14,0 0-5,0 0-9,0 0-11,0 0-5,0 0-14,0 0-4,0 0-1,-5 6-3,5-6 1,-3 9-12,-1-1 2,-1 4 5,0 0-4,-7 8-2,4 5 4,-8 3 0,-2 2-10,1 4-1,-4 1 6,-1-3-3,1 11-1,-8 7-11,3 4 6,5-16-13,3 0 0,1 3-4,0 2-5,0-3 5,0-1-11,5 1 0,0-1 0,1-2 7,-1-4 0,0 1 1,4-9-5,2-2-4,1 2-3,1-6-3,-2-1 0,1-4 0,3 0-4,-2-5 2,4 1 2,-3-2-5,-2 0 0,3 1-2,2-4 7,-2-2-5,2-3 2,-1 9-2,1-9 7,-4 2-4,4-2-6,0 0 8,-3 4-4,3-4 1,0 0-2,0 0-6,0 0-29,0 0-24,0 0-23,0 0-33,-5-15-40,3 7-34,0 1-46,2 0-44,2-2-50,1 0-48,1 2-310,1-5-714,0 1 316</inkml:trace>
          <inkml:trace contextRef="#ctx0" brushRef="#br1" timeOffset="78177.8787">10772 5632 64,'-16'8'200,"4"-3"7,1-1 9,-1 3 0,5-4-4,-3 1-1,1-1-6,4-1-10,-2 2-7,2-2-9,0 2-7,5-4-14,-10 1-9,10-1-3,0 0 7,0 0 3,0 0-6,0 0-8,23 4-18,-14-4 6,5-3-22,4 3-16,-1-1-7,7-1-9,-2-1-8,0 3-31,1-2-34,0-2-56,-5 4-53,5-2-71,-6 0-83,0 1-74,-2-3-185,2 1-562,-2-1 249</inkml:trace>
          <inkml:trace contextRef="#ctx0" brushRef="#br1" timeOffset="77990.4449">10750 5575 102,'0'0'352,"-11"-4"-13,5 4-4,6 0-13,-12-1-13,12 1-9,-7-1-22,7 1-17,0 0-26,-7-2-19,7 2-26,0 0-3,0 0-10,-10-2-10,10 2 2,0 0-5,0 0-7,0 0-7,0 0-8,30 2-14,-18-4-14,5 4-12,0-2-6,-1-2-9,2 2-11,0-1-27,-1 0-29,-1-2-30,1 3-34,-4-3-38,3 0-49,-4 3-38,-3 0-41,-9 0-48,12-2-39,-12 2-50,5 0-266,-5 0-664,0 0 294</inkml:trace>
          <inkml:trace contextRef="#ctx0" brushRef="#br1" timeOffset="88148.5469">10908 5594 123,'0'0'172,"0"0"-8,0 0-10,0 0-3,-3-3-6,3 3-10,0 0 4,0 0-8,0 0-4,0 0-3,0 0-11,0 0-1,0 0-1,0 0-7,0 0-4,0 0-4,0 0-5,0 0-5,0 0-1,0 0-3,0 0-4,0 0-5,0 0-3,0 0-6,0 0-2,0 0-4,0 0-4,0 0-8,0 0-6,0 0-2,0 0 7,0 0 17,0 0-14,20-3 1,-12 2-3,3 2-3,3-2-5,-1-1-3,4 2 0,-4-3 0,4 2-6,-2 2-1,-2-2-9,3 1 1,-3 0 1,-1 1-1,-2-1-2,1 0-3,-3 3-2,1-3-7,-3 0 5,-6 0 0,12 2-1,-12-2-4,8 0 2,-8 0-1,0 0-2,10 1 1,-10-1-3,0 0 2,0 0 5,0 0-2,8 0-2,-8 0-1,0 0-4,0 0 2,6 1-1,-6-1 3,0 0-4,0 0-2,0 0-3,0 0-14,0 0-18,0 0-18,0 5-36,0-5-38,0 0-43,0 0-39,-3 8-33,3-8-47,-4 5-148,4-5-473,-7 3 211</inkml:trace>
          <inkml:trace contextRef="#ctx0" brushRef="#br1" timeOffset="88697.5674">10942 5734 21,'-5'3'182,"5"-3"0,0 0-4,0 0-4,-4 4-3,4-4-8,0 0-9,0 0-1,0 0-7,0 0-3,0 0-9,0 0-9,0 0-4,0 0-8,0 0-9,0 0 0,0 0-5,0 0-4,0 0-5,0 0-2,0 0-9,0 0-1,0 0-11,0 0 1,0 0-5,0 0 3,0 0-3,0 0-4,0 0-1,0 0-1,0 0-3,0 0-1,15-9 1,-15 9-6,0 0-1,0 0 1,0 0-6,0 0 1,0 0-7,0-6-3,0 6 2,0 0-11,0 0 3,0 0-4,0 0-1,-2-9-1,2 9 2,0 0-7,0 0 2,0 0-3,0 0 1,0 0-5,0 0-2,0 0 5,0 0-8,0 0 3,0 0 2,0 0-4,0 0-6,0 0 6,0 0-6,0 0 3,2-2 2,-2 2-4,0 0 1,17 0 0,-7 0-2,4 1 0,2-1 0,-3 0 4,6 0-2,2 0 4,7 0-6,-5 1 1,2-1 4,-1 3-7,-1-3 0,-1 1 7,-3 0-7,-5-1 0,0 4 3,1-4 3,-2 0-4,-5 0-2,2 0 7,-5 3-6,-5-3 2,12 0 6,-12 0-10,7 3 5,-7-3-3,6 0-4,-6 0 0,0 0 3,0 0 4,0 0-4,9 0-3,-9 0-16,0 0-14,0 0-32,0 0-38,0 0-39,0 0-48,-10 10-41,10-10-68,0 0-224,0 0-568,0 0 252</inkml:trace>
        </inkml:traceGroup>
        <inkml:traceGroup>
          <inkml:annotationXML>
            <emma:emma xmlns:emma="http://www.w3.org/2003/04/emma" version="1.0">
              <emma:interpretation id="{56A61C77-11C9-4B9B-9B05-A073C019451B}" emma:medium="tactile" emma:mode="ink">
                <msink:context xmlns:msink="http://schemas.microsoft.com/ink/2010/main" type="inkWord" rotatedBoundingBox="21263,7419 23447,7400 23456,8418 21272,8438"/>
              </emma:interpretation>
              <emma:one-of disjunction-type="recognition" id="oneOf15">
                <emma:interpretation id="interp75" emma:lang="en-US" emma:confidence="0">
                  <emma:literal>often))</emma:literal>
                </emma:interpretation>
                <emma:interpretation id="interp76" emma:lang="en-US" emma:confidence="0">
                  <emma:literal>often;)</emma:literal>
                </emma:interpretation>
                <emma:interpretation id="interp77" emma:lang="en-US" emma:confidence="0">
                  <emma:literal>offend)</emma:literal>
                </emma:interpretation>
                <emma:interpretation id="interp78" emma:lang="en-US" emma:confidence="0">
                  <emma:literal>offing)</emma:literal>
                </emma:interpretation>
                <emma:interpretation id="interp79" emma:lang="en-US" emma:confidence="0">
                  <emma:literal>organ;)</emma:literal>
                </emma:interpretation>
              </emma:one-of>
            </emma:emma>
          </inkml:annotationXML>
          <inkml:trace contextRef="#ctx0" brushRef="#br1" timeOffset="81881.2064">12398 5474 101,'4'-2'318,"1"-4"-1,2 3-1,2-3-11,-8 1-11,5 0 0,-5 0-18,4 1 0,-1 0-21,-4 4-11,1-10-25,-1 6-11,0 4-16,0-7-18,0 7-13,-5-8-22,0 8-3,5 0-17,-8-2-9,8 2-13,-16 0-9,7 2-7,-3 0-10,1 4-6,-1-1-5,-1 1-3,1 0-10,0 2 0,0 0-5,3 3-9,-2-5 0,3 3-8,0 1 3,1-1-3,1 4-4,1-7-1,3 2-1,-2 1-1,0-3-5,3 4-1,1-1 1,0-4-2,0 2-2,1-1 1,2 0 0,0 0 0,1-1-3,1-1 1,1 1 8,0-1-10,-1-2-1,1 2 2,1-3-1,1 2 3,1-3 1,-3 0-2,2 3-2,-8-3-3,15 0-6,-8 0 9,-7 0-1,12-3 9,-5 6 2,-7-3 2,10-3 2,-10 3-2,9-2-2,-9 2-4,10 0 0,-10 0-2,11 2-3,-4 2 2,2 1-5,-1 1 0,1 3 0,-1 0 0,6 5-3,-1 1 0,0 2 1,-1 1 1,2 1-1,-4 4 0,0-1-1,-1-1 0,-2 2-23,2-1 0,-5 1 1,1 0-2,-5-2 2,1-7-7,-1 5 4,-1-2 2,0-1 1,1-1 2,-8-2 5,5-2 0,-1-2 8,-1-1-5,1-2-1,-1 0 4,0 1 3,0-4 0,-1 0 5,0 0-1,6-3 1,-16-1 4,8 1 14,2-3 0,-3-2-2,1 1 8,-1-2 12,2-3-3,0 1 4,2-1-6,-1-5-9,2 0 0,4-1-1,-1-2-2,1-1-5,1-4 4,4 1-6,4 0-4,-1 0 0,1-4-32,4-4-21,-5 9-19,6-3-35,1-5-47,2 8-40,-1 8-42,-6 0-47,2-1-47,6 1-51,-6 5-294,5-1-722,-3-1 319</inkml:trace>
          <inkml:trace contextRef="#ctx0" brushRef="#br1" timeOffset="82334.3214">12806 5538 112,'0'0'270,"0"-7"-5,0 7-2,-3-8-6,3 8-14,3-7-8,-3 7-19,0-6-16,0 6-16,3-4-16,-3 4-15,0 0-18,10-2-11,-6 2-14,-4 0-8,0 0-13,17 6-8,-10-1 8,-1 1-22,2 0-4,0 0-8,1 5-8,0-3-3,-1 3-10,-2 0 5,0 0-6,0 1-1,-1-1-6,-5 2-3,7-2-1,-4 0-4,-1-2 2,-2 1 1,0-4-1,3 4-8,-3-3 19,0 1-21,0-2 3,-3 0-3,1 0 13,2-1 2,0-5-6,-3 5 15,3-5 2,0 0 11,0 5 4,0-5-12,0 0 5,0 0-6,0 0-8,0 0-2,-7-12 4,7 5-7,0 7 2,3-12-6,0 3 0,-2 1 2,4-2-6,2-1-7,-2-1 9,5 1-11,-3 2 6,3-2-9,-2 3 6,3 3 1,-1-2-8,-2 4-3,2 0-2,-3 0 8,3 3 2,2 0-6,-4 0 1,3 6-6,-2 0-1,-1 3 3,2-1-5,-2 3 4,-3-1 1,2 2-1,-3 0 0,-2 1-11,1 0-13,-2 1-17,-2 1-19,-3-6-22,1 5-23,-2-2-25,-4-1-26,2 0-37,-3-1-29,1-1-21,-2-3-36,1-2-229,-2 1-551,-1-1 244</inkml:trace>
          <inkml:trace contextRef="#ctx0" brushRef="#br1" timeOffset="82599.9659">12830 5417 116,'-2'-4'299,"-2"-4"-12,0 5-10,0-2-14,1 3-14,3 2-21,-11-2-16,3 0-23,8 2-7,-15 4-12,4-2-13,3 4-4,-2 4-21,2-3-20,1 3 4,-2 1-26,4 3 8,-3 4-19,3 2-4,5-1-12,0 0 8,1 2-21,4 1 4,1-8-6,0 8-8,1 0-5,3-1 1,-3-2-7,8 2 0,-3 0-28,3-6-38,0-1-39,-4-2-35,2-2-51,0-1-47,4-5-40,0 3-267,0-6-559,1 0 247</inkml:trace>
          <inkml:trace contextRef="#ctx0" brushRef="#br1" timeOffset="82849.953">13431 5488 226,'12'-10'357,"-7"4"-8,0 0-12,2 1-16,-2-1-17,1 2-28,-6 0-23,6 1-19,-6 3-34,6-6-17,-6 6-16,0 0-21,0 0-16,12 8-11,-8-3-10,0 4-16,-2 0-9,5 6-7,-3 1-11,-2 5-2,4-3-5,-2 0-4,-4 1-8,0 5 12,-4-2-21,2 2-2,-3-2-6,-5 3-6,3-3-1,-5-2-15,-2 0-8,0 0-22,-3-3-25,-3 3-31,-5 0-29,3-6-28,-8 4-28,4-7-40,-6 2-32,5-6-40,-7 4-261,-7-8-578,6 3 255</inkml:trace>
          <inkml:trace contextRef="#ctx0" brushRef="#br1" timeOffset="83428.113">12203 5327 95,'0'-6'253,"0"6"-5,-2-8 3,-1 5-6,3 3 3,-2-6-8,2 6-13,-4-5-12,4 5-16,0 0-2,-2-5-30,2 5-17,0 0-16,0 0-13,0 0-12,0 0-10,0 0-6,0 0-10,-18 10 0,9-2-8,-3 1-6,0 4-9,-5 2 1,4 5 1,-6 6 2,4-4-7,1 7 14,-1 3-19,8-6-4,0 3-8,-1 5 0,7 0-11,0-1 21,2-1-20,5 1-3,4 0-1,4-2 0,0-1-9,1 2 3,4-1-4,2-4-1,2 2-1,0-4-1,-1 3-39,3-6-40,-1 2-43,-3-9-55,-2 3-67,2-5-70,1-1-290,2-1-640,-1-1 285</inkml:trace>
          <inkml:trace contextRef="#ctx0" brushRef="#br1" timeOffset="83818.916">13533 5258 130,'-5'-6'377,"1"3"-13,2-2-13,-3 2-13,5 3-16,-5-6-12,5 6-12,-1-5-10,1 5-19,-6-3-18,6 3-13,0 0-18,7-5-16,-7 5-13,0 0-18,17 2-15,-7 1-14,1-3-15,-3 4-5,3 0-17,5 2-11,-3 2-7,0 1-11,2 3-7,-1 3-11,2 4-2,-3-1-9,4 3-3,-2-1-2,5 8-7,-8-5-5,2 9-2,1 0-2,2 0-1,-6 2-1,1-3-6,-7 7-1,1 0-3,-6-3-3,0 2 6,-7 3-7,-2-3-1,-8 0 3,-4 1-7,-5-3-2,-15 10-41,-3 1-38,6-16-33,-10 8-45,-7-2-45,1 1-71,-3-3-89,-1-4-427,-1-5-849,13-13 376</inkml:trace>
          <inkml:trace contextRef="#ctx0" brushRef="#br1" timeOffset="91655.0796">11656 5643 166,'1'-8'236,"-1"8"-8,3-6-11,-2 4-9,-1 2-8,1-5-9,-1 5-7,0 0-7,0-9-8,0 4-6,0 5-10,0 0-7,1-6-11,-1 6-11,0 0-9,3-6-5,-3 6-4,0 0-12,0 0-9,0 0-9,1-5-5,-1 5-11,0 0-5,0 0 0,0 0-12,0 0 0,0 0-1,0 0-14,0 0 2,0 0-5,0 0-1,0 0-2,0 0-3,0 0-2,-10 16-5,9-13 5,-1 2 0,0 1-3,0 0 4,1-1-8,-3 3 1,3-1 2,1 3-2,-1-3 0,-2 1-6,2 0 2,-1 4 0,2-8 0,0 5-5,-4 2 5,8-6 8,-8 3-14,4 0 2,0-3 7,4 2-5,-1-1 4,1-1 3,-3-2-4,6 2-6,-2-1 0,1-1 3,4 0-11,0-2-5,3 1 10,-2-1-2,-2 2 3,1-3-11,2 1 10,2-1-4,-1 0 9,-2 0-8,-2 0 16,-2-1-10,-7 1 7,14 0 13,-6-3 25,-8 3 5,6-1 14,0-2 4,-6 3-15,2-6-10,1-1 0,-2 4-7,-1-2-5,0 5 3,0-13-7,0 10-4,0-6 0,-1 3-2,-2 0-1,1-3-7,-4-3 1,6 5-2,-4-5-2,2 4 0,-3-2 1,1 1-7,-4 2 0,3-1 2,-2-1-3,2 2-5,-2-1 10,2 1-5,-3 1-3,4-1 1,-4 1 6,2 0-16,-1 3-9,0-2-17,0 0-17,0 0-19,2 1-21,-7 1-26,5-2-39,-3 5-52,1-3-56,0 0-59,1 0-259,-6 3-630,2 0 280</inkml:trace>
        </inkml:traceGroup>
      </inkml:traceGroup>
    </inkml:traceGroup>
    <inkml:traceGroup>
      <inkml:annotationXML>
        <emma:emma xmlns:emma="http://www.w3.org/2003/04/emma" version="1.0">
          <emma:interpretation id="{C0B35275-0630-4A79-AA84-9FF5CC06B383}" emma:medium="tactile" emma:mode="ink">
            <msink:context xmlns:msink="http://schemas.microsoft.com/ink/2010/main" type="paragraph" rotatedBoundingBox="5636,9677 15292,9759 15280,11176 5624,110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1619C0-FED0-46B2-966C-3AC65BBA9F81}" emma:medium="tactile" emma:mode="ink">
              <msink:context xmlns:msink="http://schemas.microsoft.com/ink/2010/main" type="inkBullet" rotatedBoundingBox="5634,9946 6126,9950 6124,10163 5632,10158"/>
            </emma:interpretation>
            <emma:one-of disjunction-type="recognition" id="oneOf16">
              <emma:interpretation id="interp80" emma:lang="en-US" emma:confidence="1">
                <emma:literal>=</emma:literal>
              </emma:interpretation>
              <emma:interpretation id="interp81" emma:lang="en-US" emma:confidence="0">
                <emma:literal>±</emma:literal>
              </emma:interpretation>
              <emma:interpretation id="interp82" emma:lang="en-US" emma:confidence="0">
                <emma:literal>I</emma:literal>
              </emma:interpretation>
              <emma:interpretation id="interp83" emma:lang="en-US" emma:confidence="0">
                <emma:literal>•</emma:literal>
              </emma:interpretation>
              <emma:interpretation id="interp84" emma:lang="en-US" emma:confidence="0">
                <emma:literal>•A</emma:literal>
              </emma:interpretation>
            </emma:one-of>
          </emma:emma>
        </inkml:annotationXML>
        <inkml:trace contextRef="#ctx0" brushRef="#br1" timeOffset="96547.3352">-3996 7790 42,'0'0'338,"-2"-5"-4,2 5-26,0 0-1,0 0-11,0 0-13,0 0-14,-3-7-7,3 7-23,0 0 0,0 0-30,0 0-23,0 0-13,0 0-29,0 0-3,-3-3-18,3 3-9,0 0-11,0 0-10,0 0-8,0 0-9,0 0-11,0 0 0,0 0-10,0 0-9,14-2-3,-3 4-4,1-2-6,3 2-4,2-2 1,1 0 1,6 0 2,-4 0-10,3-2-4,1 4 0,-7-2-5,5-2-1,0 4-2,-5-2-2,0 0 3,1 0-5,-1 0 4,0 0 7,-4-2 4,3 0 1,-4 2-4,-4 0 4,2 0-1,1 0 3,-11 0-7,13 0 0,-8-3 5,-5 3-8,9-1-1,-9 1-4,0 0 0,11 0 0,-11 0-5,0 0-11,0 0-23,0 0-18,9 0-34,-9 0-38,0 0-42,0 0-41,0 0-48,0 0-51,0 0-36,0 0-283,0 0-669,0 0 296</inkml:trace>
        <inkml:trace contextRef="#ctx0" brushRef="#br1" timeOffset="96891.1711">-3830 7947 55,'0'3'238,"-5"-2"-1,5-1-2,-7 2-2,7-2-4,-5 6-9,5-6-9,-5 4-16,5-4-10,0 0-16,0 0-11,0 0-10,-4 4-8,4-4-3,0 0 8,0 0 3,0 0-2,11 4-3,-4-2-7,1 0-2,4 0-6,-3-1-8,2-1-11,4 0 8,-1 0-20,2 2-4,1-2-13,1-2-6,4 4-11,-5-2-4,0 0-5,-2-2-4,0 2-7,4 0-8,-6 0 0,-4 0-2,0 0-10,-1-1 4,1 1-3,-9 0-3,17 1 8,-17-1-11,11-1-6,-11 1-8,6 1 13,-6-1-6,0 0 1,9-1-9,-9 1 8,0 0-19,0 0-19,0 0-28,0 0-30,9 0-31,-9 0-40,0 0-52,0 0-63,-5-10-47,5 10-316,-4-8-686,0 0 304</inkml:trace>
      </inkml:traceGroup>
      <inkml:traceGroup>
        <inkml:annotationXML>
          <emma:emma xmlns:emma="http://www.w3.org/2003/04/emma" version="1.0">
            <emma:interpretation id="{A06A6A7F-70B3-4153-8E8F-465FE12CCF32}" emma:medium="tactile" emma:mode="ink">
              <msink:context xmlns:msink="http://schemas.microsoft.com/ink/2010/main" type="line" rotatedBoundingBox="6117,9681 15292,9759 15280,11176 6105,11098"/>
            </emma:interpretation>
          </emma:emma>
        </inkml:annotationXML>
        <inkml:traceGroup>
          <inkml:annotationXML>
            <emma:emma xmlns:emma="http://www.w3.org/2003/04/emma" version="1.0">
              <emma:interpretation id="{40EE4E98-8809-4488-88BE-6BBE2BE2F495}" emma:medium="tactile" emma:mode="ink">
                <msink:context xmlns:msink="http://schemas.microsoft.com/ink/2010/main" type="inkWord" rotatedBoundingBox="6116,9731 6376,9733 6370,10427 6111,10425"/>
              </emma:interpretation>
              <emma:one-of disjunction-type="recognition" id="oneOf17">
                <emma:interpretation id="interp85" emma:lang="en-US" emma:confidence="1">
                  <emma:literal>)</emma:literal>
                </emma:interpretation>
                <emma:interpretation id="interp86" emma:lang="en-US" emma:confidence="0">
                  <emma:literal>&gt;</emma:literal>
                </emma:interpretation>
                <emma:interpretation id="interp87" emma:lang="en-US" emma:confidence="0">
                  <emma:literal>,</emma:literal>
                </emma:interpretation>
                <emma:interpretation id="interp88" emma:lang="en-US" emma:confidence="0">
                  <emma:literal>'</emma:literal>
                </emma:interpretation>
                <emma:interpretation id="interp89" emma:lang="en-US" emma:confidence="0">
                  <emma:literal>}</emma:literal>
                </emma:interpretation>
              </emma:one-of>
            </emma:emma>
          </inkml:annotationXML>
          <inkml:trace contextRef="#ctx0" brushRef="#br1" timeOffset="97359.8643">-3460 7584 273,'-2'-5'281,"2"5"-1,-3-9-9,1 3-18,2 6-8,-2-3-19,2 3-17,-4-4-11,4 4-19,0 0-18,0 0-12,-7-6-14,7 6-19,0 0-6,0 0-12,0 0-8,0 0-12,0 0-8,0 0-9,0 0-2,0 0-7,0 0-6,0 0-6,0 0-1,7 19-5,-3-15 0,-2 5-7,5 1 8,-3 1-5,2 0-7,1 0-9,-1 4 5,3-6-5,-2 4-2,-2-2 0,6 1 1,-5 1-2,2 0-5,1 1 8,-1-2-11,2 1 8,1 0-11,-2-2 6,-1 1 0,-2 1 4,1-3-5,3 1 5,0 1-4,-4-2-1,2 1 12,-1-1-11,-2 0-6,0-3 3,-2 3 0,-2 0-3,2-4 8,-3 6-5,-3 0-5,2 2 4,-5 0 1,-3 0-1,-1 3 6,-2 4 7,0-4 2,-2 0 12,-1 1-3,1-3 9,-2 3 2,1-3 2,2-1 3,-2 0-2,3-4-11,1-1 7,-1 3-8,2-3 5,0 1-6,1-2-6,3-4 1,-1 5-3,2-3 12,0-3-18,2 3-4,-1 0-11,3-4-17,1-2-31,-5 6-41,5-6-41,-7 5-45,7-5-47,0 0-54,0 0-59,0 0-225,0 0-608,14-12 268</inkml:trace>
        </inkml:traceGroup>
        <inkml:traceGroup>
          <inkml:annotationXML>
            <emma:emma xmlns:emma="http://www.w3.org/2003/04/emma" version="1.0">
              <emma:interpretation id="{0867227B-B2E1-4234-AB12-18E901C0E2D6}" emma:medium="tactile" emma:mode="ink">
                <msink:context xmlns:msink="http://schemas.microsoft.com/ink/2010/main" type="inkWord" rotatedBoundingBox="6797,9701 10657,9734 10646,11136 6785,11103"/>
              </emma:interpretation>
              <emma:one-of disjunction-type="recognition" id="oneOf18">
                <emma:interpretation id="interp90" emma:lang="en-US" emma:confidence="1">
                  <emma:literal>Asymptotically</emma:literal>
                </emma:interpretation>
                <emma:interpretation id="interp91" emma:lang="en-US" emma:confidence="0">
                  <emma:literal>asymptotically</emma:literal>
                </emma:interpretation>
                <emma:interpretation id="interp92" emma:lang="en-US" emma:confidence="0">
                  <emma:literal>Asymtotically</emma:literal>
                </emma:interpretation>
                <emma:interpretation id="interp93" emma:lang="en-US" emma:confidence="0">
                  <emma:literal>asymtotically</emma:literal>
                </emma:interpretation>
                <emma:interpretation id="interp94" emma:lang="en-US" emma:confidence="0">
                  <emma:literal>Asymptotical</emma:literal>
                </emma:interpretation>
              </emma:one-of>
            </emma:emma>
          </inkml:annotationXML>
          <inkml:trace contextRef="#ctx0" brushRef="#br1" timeOffset="97907.9351">-2698 7692 295,'0'0'311,"-4"-5"-12,1 2-19,3 3-17,0 0-20,0 0-13,-13 0-20,13 0-24,0 0-11,-13 6-25,11-3-14,-1 3-11,-4 2-10,5 2-18,-1-4-3,-3 9-7,3-1-13,0 1-1,-2-1-11,4 2 0,-2-1-11,1 1 1,-4 5-6,5 0-5,-3-6-5,3 3-3,-2-2-9,1-1 0,2 1 1,-6 1 1,3-3-8,0 1 3,-4 0-9,2-5 4,0 1-8,4-4-27,-5-1-26,1-1-23,4 1-26,-3-3-34,4-3-17,0 0-27,0 0 4,-11-11 2,11 5 7,0-4 14,4-2 5,2-3 41,-1-6-14,1 0 18,0-2 9,0-1 6,-1-7 6,2 6-2,-2-1 37,2-5 27,-2 6 7,1 1 19,0 4 23,0 3 18,-1 2 16,-2 6 24,0 0 16,-1-1 10,0 4 0,0 3 0,-2-3-8,5 2-11,-5 4 2,0-5-20,0 5 8,0 0-1,0 0-1,7 13-4,-4-6 14,-3 7-13,2-5-7,-2 5-4,5 6-5,-1 1-2,-1 0-5,2 0-7,-1-1-11,1 3-2,4-1-2,-3-1-3,0 1-6,6-1-4,-4 0-5,1 1 4,0-4-1,-1-6-3,0 3-12,-2-1 11,0 0-14,0-4-27,-2-2-32,-1-1-38,1 2-29,0-3-31,-2-3-28,2 3-31,-4-6-36,0 0-25,0 0-32,3 1-159,-3-1-496,0 0 220</inkml:trace>
          <inkml:trace contextRef="#ctx0" brushRef="#br1" timeOffset="98064.1725">-2647 7944 121,'-7'-12'174,"2"2"12,0 1 7,2 2 4,-3-1 1,2 2 1,0 1 1,1 0-8,-1 2-11,3-2-11,1 5-15,-5-7-15,3 4-16,2 3-17,0 0-9,-3-4-7,3 4-9,0 0-12,0 0-9,0 0-24,0 0-33,23 4-39,-12-2-42,-4-1-43,4 2-41,5-3-46,-3-3-190,2 2-430,2-1 191</inkml:trace>
          <inkml:trace contextRef="#ctx0" brushRef="#br1" timeOffset="98392.3201">-2361 7790 28,'3'-5'260,"-1"1"-2,1 1-14,-3 3-6,0 0 1,-3-5-6,3 5-2,0 0-11,-9-4-17,9 4-1,-12 0-2,12 0-4,-15 4-9,6-4-9,1 2-7,1 1 1,-2 3-17,1-1-9,0 0-16,1-2-22,-3 4-5,6-2-7,-3 1-5,7 1-24,-6-1 4,4 0-12,-2 2-4,1 2-8,3-3 2,3 1-4,-3 1-3,2 2-8,2 3-3,2-3-4,0 0-2,-5-3-1,3 1 1,2 2-8,0-3 1,-3 0-4,-3 2-2,2-3-1,5-2-4,-6-2 3,3 5-5,-4-6 6,4 3-3,-1-1-2,-2 0 0,-1-4 7,-1 6-7,-2-1 0,-1-3-2,-4 3 0,-1-2 1,0 3-4,-5-3 6,2 2-3,0-2-4,-4 0 4,7-2-5,-5-1-20,7 0-27,-3-1-33,2-1-59,-1-2-48,2 1-56,2-2-42,5 5-38,0-9-299,4 3-675,-4 0 299</inkml:trace>
          <inkml:trace contextRef="#ctx0" brushRef="#br1" timeOffset="98861.1131">-2306 7876 5,'5'-2'341,"-5"2"-17,0 0-13,0 0-4,0 0-5,-5-8-13,5 8-9,0 0 1,0 0-31,0 0-23,0 0-27,0 0-9,5-2-26,-5 2-19,0 0-9,0 0-17,0 0-13,0 16-10,2-9-10,-1 3-9,3-3-4,2 3-9,-2 4 0,3-5-13,-1 3-4,1-2-11,3-2 3,-4 3-12,0-3 3,-1-2 6,1 3-34,0-3 4,1-2-6,3 0-14,-3 1 0,0-4 14,3-1-20,-3 0-1,3-4 4,-3 2 0,1-2 10,0 0-12,4-3 5,-6-3 2,1 8 11,-2-6 11,0-4 15,1 6 16,-2-3 24,0 0 9,-3 2 12,1-2 11,-2-1 29,2 4 16,-1-2 10,-2 1 9,2 1 7,-1 0 3,0 6 1,0-6-15,0 6-5,0-6-19,0 6-9,0 0-12,0-7-17,0 7-11,0 0-13,0 0-6,0 0-4,-3 16-9,3-7-3,-2 3-2,2-1-14,2 6 5,-2-1-7,2 2-6,0 5-10,-2-3 8,3 1 0,-2 0-3,1 4-1,2-4-6,-2 0-4,1-5-18,-2 5-32,3-5-33,-4-3-39,1 5-45,1-2-28,2 0-25,-4-2-30,1-6-42,-1 2-55,1 1-58,2-4-61,-2-2-390,0 2-916,-1-7 406</inkml:trace>
          <inkml:trace contextRef="#ctx0" brushRef="#br1" timeOffset="99486.0541">-1979 7944 68,'-1'-14'346,"-2"0"-14,0 1-12,3 2-6,0 0-8,-1 4-7,1-1-28,0 1-24,0 2-30,1 0-17,-1 5-26,6-6-17,-1 5-15,1-2-19,-6 3-4,17 9-14,-8-4-16,6 1-7,-6 2-2,3 1-7,1 1-7,-1 1-10,-1-1-4,1-1-19,-3 3 7,2-2-3,-2-1 1,-1 3-4,-2-6-4,1 4-5,-1-1-3,-2-4-2,0 2-7,-1 2-2,1-6 0,1 4-1,-4-1-4,1-1 11,-2-5-11,-2 6 4,2-6-13,-4 6 13,4-6-3,0 0 4,-6 1-5,6-1-5,0 0 2,0 0-1,-8-11 5,5 6-2,3-1-9,0 0-1,0-4 15,0-1-12,0 5 9,3-9-4,0 5 0,-1-2 17,5 2-18,-5-3-2,4 1 2,3 3 0,-4-2-2,3-1 3,2 5-3,-3 1 1,5-1 2,-2 1-4,2 1 2,-6 3-7,5 0 2,-5 2 3,5 2-3,-2-1 2,-3 4-1,0 1 4,0-1-3,2 7-1,-1-2 3,-2 2-3,-3 2 0,0-2 5,2 1 10,-3 0-17,2 2 1,-3-3 1,0-3 2,0 4-7,0-4-2,-3 0 3,2 0-3,-3-3 10,4 1-8,0-2-3,0-1 19,0 1-16,0-5 6,0 4 2,0-4-1,0 0 1,0 0-4,0 0-2,0 0 2,9-12-2,-8 5 8,2-2-3,3 1-2,0-2 6,1-5-6,0 3 5,2-3 8,-1 5-9,2-2-3,-2 2-3,3-3 10,4 3-4,-2 5 2,-1-1-5,0 1-8,-2 4 10,2-1-8,-5 5 7,5 2 2,-5-2-3,1 4 4,-1 3-4,-1-2 0,5 4 0,-7 2-5,1-2-25,0 3-4,-1 1-35,1-1-50,1-2-64,-6 9-83,0-8-74,0 0-244,-3 4-634,0-3 280</inkml:trace>
          <inkml:trace contextRef="#ctx0" brushRef="#br1" timeOffset="100032.9206">-1399 7615 70,'0'0'172,"-6"-2"-12,6 2-12,-11 0-4,11 0 12,0 0 9,0 0 3,0 0-4,0 0-3,-5 4-3,5-4-8,0 0-2,0 0-5,0 0 2,0 6 0,0-6 0,0 0 0,0 0-1,0 0-4,0 0-9,0 0-1,0 0-15,0 0 1,0 0-10,0 0-1,0 0-7,0 0-5,0 0-11,0 0 0,0 0-4,0 0-6,0 0 5,0 0-6,0 0 0,0 0-6,0 0-2,0 0-3,0 0 6,0 0-2,0 0 0,0 0-1,0 0 1,0 0-4,0 0 1,0 0-3,0 0-6,0 0-7,0 0-3,0 0-3,0 0-4,0 0-2,0 0-5,0 0 0,0 0-5,0 0-9,0 0 0,0 0 0,11 6 1,-11-1-7,0 2 2,5 1-1,-1 5 2,-2-1-1,4 6 4,-1 3 5,1 2 0,0 10 4,0-2 0,-1 0 3,3 4-7,-1-3 1,-2 1-3,1 1-2,0 2 1,-1-4-1,-1-8-5,-2 3 2,4 4 0,-5-5-3,-1-3 2,3 4-3,-1-5-4,2 2-11,-3-3-25,1-2-23,0 1-24,-2-6-35,0-2-35,0-3-50,-2 3-50,0-4-61,2-1-54,-1 0-345,1-7-767,-4 3 340</inkml:trace>
          <inkml:trace contextRef="#ctx0" brushRef="#br1" timeOffset="100282.9231">-1242 7913 211,'1'-7'264,"1"2"-16,0-1-20,0 2-27,-2 4-14,2-5-21,-2 5-16,0 0-12,0 0-18,15 9-9,-9-6-12,5 3-9,-5 4-9,5 0-7,-3 3-7,1-3-9,-3 2-3,1-2-8,-2 2-7,0-4 1,-3 2-5,0-3-1,-2 2-2,-2-1-1,-4 1-6,0-3-1,1 1-4,-7-2-2,3 2-2,-4-1-18,-1-4-23,1-1-38,3-1-41,-4-1-44,6-4-40,0 1-213,-3-5-432,2-2 191</inkml:trace>
          <inkml:trace contextRef="#ctx0" brushRef="#br1" timeOffset="100548.5517">-1135 7649 183,'4'-6'250,"4"1"-16,-5 4-13,2-2 6,-5 3 1,0 0-12,14 4-10,-7 0-9,-5 2 0,5 5-11,-2-1 0,2 5 1,-2-1-2,0 1-12,2 5-20,-5-1-12,8 2 3,-8 0-8,5-3-14,-2 7-10,0-7-14,0 3-9,1-2-7,-1-1-6,0-3-3,0 6-14,-1-3-5,1-4-4,1 1-4,-1-4-13,-1 3 4,0-2-10,1-1-18,-2-5-31,-1 3-37,0-3-31,1 0-34,-1-2-30,-2-4-23,0 9-27,0-9-36,0 0-18,0 0-8,0 0-5,0 0 2,0 0-146,-13-13-447,9 7 198</inkml:trace>
          <inkml:trace contextRef="#ctx0" brushRef="#br1" timeOffset="101173.5904">-997 8015 792,'-4'-8'20,"-2"0"35,5-2 25,0 5 24,-4-6 12,3 3 12,0 2 7,0-2 2,-2 1-4,4 3-3,0-5-8,3 6-9,-3 3-8,1-10-6,5 5-9,-1 2-7,1-1-8,2 1-8,0 1-8,4-4-2,1 3-8,-1 0-5,1 3-5,1-2-5,2 2-5,-1 0 7,1-1-9,1 1-4,-1-1 0,-2-2-1,3 3-2,-4-1-7,-1 2 0,-3-1-2,0 3-3,-2-2 3,-7-1 0,12 0-5,-12 0 7,9 1 6,-9-1 7,6 0 4,-6 0 15,6 4 17,-6-4 0,1 4-9,2 2 0,-3-6 1,1 6 4,-1 0 4,-1 0-2,-2 0 3,2 1 5,-3 4-10,-3-3 8,2 6-7,2-4 10,-2 3-16,1-5-8,3 7 0,-4-5-14,2 1 2,0-1-7,2-2 0,1 1-9,0-2 10,0 2-14,1-3 4,3 0-3,-1 1 2,2-4-4,0 2 5,2-4-3,-1 4-3,4-4-5,1-1 13,-3 0-11,1-1-3,2-4 1,-2 0-7,5 1 7,-8-3-2,0 1-4,1 0 3,-2-3-10,0-3 11,-2 0 0,1-2-2,-4 1 1,-4-2 0,2-5-12,1-1 12,-8-1-3,4-1 3,2 1-3,-6-3 3,6 3-6,-3-1 4,-3-9 1,3 1 3,1 8-6,4-1 4,0 2 3,1 1-2,1 1-2,0 5 6,6 0-16,1 0 6,-3 0 3,4 4 2,0-1 2,3 5-2,0 2 1,-1-3-1,4 3-3,-1 5 6,-2 4 0,5 0-6,-3 2 1,1 1 3,4 7-2,-2-1-3,-4 5 5,2-2 0,-3 3 1,-3 1-2,1-1-6,-1 4-2,-2 0 6,-1 1-2,2-2-3,-3 2 8,-1 0 3,-2-2-3,-2 1 2,1 0-4,2 1-1,-2 0-2,-1 1 1,1-3 4,2 1-2,-2-2 1,4-1-3,-5 1 0,0-5-14,0-1-23,0-1-36,2-3-37,2 3-33,-7-5-35,2-2-36,-1-1-25,2-3-34,0-3-34,-4 6-208,4-6-555,0 0 245</inkml:trace>
          <inkml:trace contextRef="#ctx0" brushRef="#br1" timeOffset="101548.9225">-440 7973 149,'-3'-8'288,"0"0"-6,3 0-10,0-1-7,-4 6-8,3-4-17,1 7-12,0-8-12,1 4-19,1-2-15,2 3-20,1-2-15,-3 2-14,4-3-14,-2 6-13,3-4-9,3 0-11,-3 3-10,4 0-6,1-2-14,-2 2-4,-2 1 6,5 0-13,0-2-5,-1 2 1,-4-3 10,2 3-7,-1 0-19,-9 0-1,12-2-4,-12 2 2,13 0-9,-13 0 3,7-1 7,-7 1-14,9 0-2,-9 0 5,0 0-3,0 0 3,0 0-7,10 0 2,-10 0 3,0 0 5,9 3 22,-9-3 9,2 4 8,-1 1 12,4-1-1,-3 2 6,-2 0 4,4 0 8,-4 0-1,1 3-3,1-1 2,-2 2 9,0 0-3,0 2-2,-2-1-6,4 0-8,-2 0-9,3-1-4,-2-1-5,-5 3-6,7 0-3,1 0-6,-4-3-6,1 3-40,1-2-34,2-1-43,-2-2-48,1 2-73,-2-1-67,3-1-56,2-1-43,2 3-333,1-2-762,-1 2 337</inkml:trace>
          <inkml:trace contextRef="#ctx0" brushRef="#br1" timeOffset="103502.6127">41 7922 191,'0'0'263,"-4"-3"-23,4 3-28,-6-3-21,6 3-16,0 0-17,-6-2 2,6 2-15,0 0-8,0 0-8,0 0-10,0 0-10,0 0-10,0 0-8,12-5-11,-12 5-7,4-5-3,-4 5-4,5-1-2,0-1-5,-5 2-8,7-9-2,-4 6-2,1 0 1,-1-2-2,-3 0-1,4-1-10,-3 0 0,-1 0-1,0 0-2,4 1 6,-4-3 6,1 6 3,-1-4-3,0 6 3,0-5 3,0 5-2,-1-5-5,1 5-8,-5-5 4,5 5 3,-12 1 2,12-1 5,-19 7 8,11 0 6,-4-1 1,-1 2-7,1 2 6,-5 5 2,3 0 0,2-3-6,-2 4-6,2-1-19,1 1 7,5-1 0,-1-1-7,1 1-5,1 4 5,1-5-11,4 0 1,0-2-5,4-2-13,-2 2-12,3-6-31,5 4-30,-3-5-29,9 1-28,-4-4-27,5-2-26,-4 2-32,4-4-14,3 1-18,2-5 1,-1-1-1,0-2 5,-6 3 5,0-3 15,0 2 25,1-2 29,-4-2 43,-3 1 35,1-2 26,0 0 30,-4-1 39,1 0 22,-2 2 29,-4-1 26,-1 0 11,0 4 11,0 1 12,-1-2 5,0 4 7,-3-1 1,2-2-6,-4 5 3,1 0-2,5 3 16,-11-3-19,5 2-6,6 1-8,-12 1-6,5 4-11,-2-1-15,4-1 0,0 2-12,-3 1-5,1 1-8,1 0 2,0 0-11,3 1-5,-3-1-5,4 1 1,-1 2-6,3-2-1,-1 1-9,1 0 1,1-2-3,3-2-1,0 2-3,2 0-1,1-2-24,1-2-13,-3 1-18,4-3-15,0 0-14,1-1-11,3-1-8,-3 1-2,2-2 0,-2-1-2,3-3 5,-1 0 12,-3 3 4,3-3 10,-3 4 5,0-2 10,-3 0 17,-2 2 25,3 1 24,-1-4 12,-6 5 10,6-3 8,-6 3 0,5-1-3,-5 1 7,0 0 6,0 0 3,3 8 4,-3-8-1,0 11-13,-3-8 12,3 6-17,0-3-2,-2 0-6,2 3-6,0-3-4,-3 1 8,3 1-11,0-1-5,0 2-4,5-3 7,-5 0-6,4-1 1,-1 1-4,2-1 5,-2-2-6,2 0-4,1 0-2,-6-3-5,14-3 1,-4 2-8,-1-3-13,-1 2-6,-1-4-17,4-3-7,0 3-12,-2-4-3,-1 1-3,-2-3-6,3 0 0,-2-3 9,-2 0 0,-1-6 4,0 2 5,0-5 5,-3-2 3,3-5 5,-4 8 6,-2-4 5,-1-4 8,-1 6 14,-1-8 26,0 8 20,3 1 7,-6 2 24,-1 1 24,3 3 16,-1-1 18,1 7 15,2-3 9,-1 8 10,-1 1-5,4-1-16,-1 2-10,2 1-12,-1-2-11,2 6-16,-3-3-8,3 3-8,0 0-7,-6 14-8,4-3-4,2 2-8,-2 2-5,2 1-1,0 8-1,2-3-1,3 4-6,-2 0 1,0 5 3,0 3-2,0-11 3,5 12-5,-3-11 0,0-1-2,0 3-5,3-1-3,-3 0-4,1-2 1,-1-1-8,1 1-18,1-3-26,2-5-33,-4-1-22,2-1-13,-5 0-31,4-5-33,-1 0-24,1 1-23,0-2-22,1-3-24,3-1-30,0-2-26,2-3-11,2-2-2,-7 2 0,4-6 17,3 2 31,-8-6 35,3 1 41,-1-3 64,4-3 34,-8-3 24,6-1 26,-3 1 28,-2-4 27,2-6 16,-7 6 31,2-7 25,-1 10 27,-1-2 13,-1 0 13,-1 1 15,0 3 11,0 5 14,-4 1-1,8 0 13,-6 5 5,2 0 4,0 2-9,2 1-15,-3 0-14,2 3-19,1 3-14,-4-9-14,4 9-7,0 0-9,0 0-10,0 0-5,0 0-5,-12 18-10,7-8-2,4 2-4,-2 2-6,3-1-4,-4 8-6,3-2-3,-2 1-3,3 0-3,0 1 0,3 0-2,-3 0-3,1-5-6,3 3 2,-1 0-3,2 1-4,-4-5 2,3 1-11,-1-3-18,1-2-16,2 2-16,1-4-14,1 1-19,-2-4-29,1-1-19,1-2-21,-2-2-25,5 1-10,-2-2 3,5-3 8,2-3-2,1 0 7,0 0 18,-4-3 15,2 0 11,-3-1 28,-3-1 28,3-2 28,-4 1 26,-1-1 24,-2 1 18,1 0 21,-3 0 22,0 5 25,-3-3 22,5 3 14,-5 0 22,0 0 13,0 2 3,0 2-1,0 3-7,0-9-11,0 9-12,0 0-18,0-6-11,0 6-9,0 0-12,0 0-8,0 0-9,-5 17-7,5-10-6,0 2-7,-3 1-2,0 1-8,3 2-7,0 1 2,0-1-2,3 0-5,0 0-5,-1 1-2,-2-2 3,3-1-5,-1 0-11,2-1-15,-4-2-11,6 1-1,-4-3-14,2 0-16,1 0 6,-2-2-5,2 0-9,0-2-12,-5-2-1,12 0-14,-4 0 6,-8 0-1,14-6 9,-6 3 16,-1-4-5,-1 2 5,3 2 3,-1-6 10,0 4 4,-4 0 25,4-1-13,-5 0 18,2 2 19,-4-1 23,3 3 22,-4 2 9,3-8 7,-3 8 5,0 0-2,0 0-6,0 0-9,0 0 7,0 0-4,0 0-3,-13 16-9,7-7-1,4 0-6,-4 3-3,0 0-4,2 3-6,-1 4-4,2-5 0,-5 8-3,0 0-3,5 0-2,-1 13 1,0-1-4,2 0 0,2 2-2,-4 5 4,4-5 0,2 1-1,0 1-1,0-2 2,-1 1 1,3 0 2,-1 0-3,0-1 1,3-3-2,-5 1 0,3-2 0,-1-6-1,-3-4-1,2 0 2,-2-1 1,1 0 10,-2-6 0,-3-2 5,0-1 0,3 0 1,-6 0-5,0-4-1,-5 1 0,-1-3 0,1 0-3,0-1 0,0-2-8,-3-1 1,7 0-3,-9-2 2,1-4-4,4-2 0,-1 4 4,-2-5-2,3-2-4,0-4 1,2-4 0,-1 0-2,1-4-1,3-4 0,2-11-1,2 3-4,5-6 4,2-2-2,4 4-7,3-8 1,1-16-5,0 19-18,0-2-17,8 4-12,-3 0-18,2 1-22,-2 6-21,0 1-23,6-1-38,-2 2-37,1 2-35,1 0-41,0 0-57,1 1-59,-9 8-378,4-7-843,-6 5 374</inkml:trace>
        </inkml:traceGroup>
        <inkml:traceGroup>
          <inkml:annotationXML>
            <emma:emma xmlns:emma="http://www.w3.org/2003/04/emma" version="1.0">
              <emma:interpretation id="{0537BB92-6892-42E1-9703-8A245D32977C}" emma:medium="tactile" emma:mode="ink">
                <msink:context xmlns:msink="http://schemas.microsoft.com/ink/2010/main" type="inkWord" rotatedBoundingBox="11007,9733 12777,9748 12769,10706 10998,10691"/>
              </emma:interpretation>
              <emma:one-of disjunction-type="recognition" id="oneOf19">
                <emma:interpretation id="interp95" emma:lang="en-US" emma:confidence="1">
                  <emma:literal>tight</emma:literal>
                </emma:interpretation>
                <emma:interpretation id="interp96" emma:lang="en-US" emma:confidence="0">
                  <emma:literal>tyeht</emma:literal>
                </emma:interpretation>
                <emma:interpretation id="interp97" emma:lang="en-US" emma:confidence="0">
                  <emma:literal>tyiht</emma:literal>
                </emma:interpretation>
                <emma:interpretation id="interp98" emma:lang="en-US" emma:confidence="0">
                  <emma:literal>tyrht</emma:literal>
                </emma:interpretation>
                <emma:interpretation id="interp99" emma:lang="en-US" emma:confidence="0">
                  <emma:literal>tipht</emma:literal>
                </emma:interpretation>
              </emma:one-of>
            </emma:emma>
          </inkml:annotationXML>
          <inkml:trace contextRef="#ctx0" brushRef="#br1" timeOffset="104596.3766">1451 7981 120,'-6'-10'147,"0"4"12,1-2-9,-1 0 3,0 2 4,-1 0-2,1-1-3,0 2-3,1 3-3,-2-2-8,7 4-3,-13-3-12,12 0-11,1 3-9,-8-1-15,8 1-8,0 0-5,0 0 0,-3-5 5,3 5-2,0 0-8,25 0-2,-11 0-9,3 0-5,6 0-6,0 2-11,1-2-7,0 0-10,3 1-5,-4-1-12,1-1-9,-1-2-3,2 1-2,-12 1 6,7-1-4,1-1 1,-4 3 2,-7-3 0,1 3 10,-4-3 16,3 3 21,-10 0 18,11 0 9,-8-3 22,-3 3 14,10 0 4,-10 0 14,0 0 11,7-4 5,-7 4 9,0 0 2,9-3 0,-9 3-1,0 0 3,0 0 0,0 0 2,0 0-3,0 0 0,7-1-3,-7 1-5,0 0-3,0 0-6,0 0-11,0 0-7,0 0-8,0 0-6,0 0-11,0 0-2,0 0-18,0 0-7,0 0-8,5 6-5,-5-6 4,0 10-3,0-4-6,2 1 0,1 2-6,-3 0-5,4 3 3,1 1-9,-2 1-5,-1-1-4,2-1-5,2 3 3,-5-2-19,0-1-28,3 3-34,1-2-31,1-3-35,-4-2-20,2 0-29,-4-2-32,1 0-31,3-2-21,0 0-29,4-4-36,-8 0-31,13-4-13,-2 0-25,-2-2-248,0 0-699,5-3 309</inkml:trace>
          <inkml:trace contextRef="#ctx0" brushRef="#br1" timeOffset="104158.8718">1511 7586 29,'-1'-1'317,"1"1"-12,-3-7 1,3 7-2,-2-8 7,2 8 5,-2-8-6,2 8-14,0-4-14,0 4-22,0 0-29,0 0-23,-4-4-17,4 4-24,0 0-14,0 0-14,0 0-12,0 0-12,-1 22-8,1-6-7,0 3-11,0 2-2,0 3-9,1 10-9,2-11-6,-2 3-9,-1-1 0,2 7-10,0-7-5,0 7-1,-1-9-6,0 2-2,3-3-5,-3-1-17,3 0-27,-2-6-27,-1-3-43,2 3-24,-2-5-27,0 2-31,-2-2-33,0-2-33,-2-1-33,2-2-26,-2-1-15,3-4-254,-8 3-612,8-3 271</inkml:trace>
          <inkml:trace contextRef="#ctx0" brushRef="#br1" timeOffset="105721.8699">2066 7951 129,'11'-17'115,"-3"5"29,-1-3 17,-2 3 10,-1 3 11,-3 2-2,0-5 7,1 4 5,-2 1 0,0-2-4,-2 3-2,1 2-12,-4 2-5,1-3 6,0 1 0,4 4-6,-12 0-13,7-1-6,5 1-14,-12 3-18,4 0-6,2 1 7,-3 2-17,1 2-16,1 0-6,2-1-2,1 6-7,-1-4-7,1 6-2,3-2-19,1 2 3,1 0-6,-1 2 0,1 1 7,3-3-19,2 2-4,-4 4 4,7-2-5,-2 3 2,-2-5-5,0 3-7,2 5 2,-5-4-1,6-3 1,-1 4-5,-5-1 0,6-1-5,-6 2 3,0-1 5,2 0-5,-3-1 2,3-1-6,2 5-3,-1-9-8,-5 1 13,1-2-8,-1-1 8,1-1-6,1 3-3,-2-2 3,-2-2 3,0-3 5,-3 0-6,-2-2-4,-1 0 5,2 0-6,-2 1 5,1-4-1,-2-2-6,1 1 10,-1-2-2,9 0-1,0 0-2,-18-4 4,13 0-2,2-3-1,0 0-4,1 0 8,3-5 2,3-2-3,3 1-1,-1-8-6,7 2 6,2-4-12,5-5 9,0-3-2,0 0-1,2-3-21,0 4-2,2-1 17,-3 1-17,1-1 10,-4 1-7,2 2-3,1-3 11,-6 10 3,-2 0-3,-2 2 1,-1-3 5,-2 4-1,1-1 8,-1 3 11,-4 3 10,1 1 13,-2-1 17,-2 4 30,2 2 8,2 1 0,-5 0 1,0 1-7,0 1-2,0 4-8,3-5-7,-3 5-5,0 0-7,0 0-3,0 0-5,-11 14-6,9-8-4,0 1-2,-2-1-2,0 3-4,3-5 5,-1 3-2,-1 1 4,3-2 6,-3 0-7,1-1-2,0 2 1,1-2 1,1 1-5,-4-2-2,3 2 1,0-1-7,1 1 1,-3 0-2,3 0-4,0 0-2,3 5-2,-2-3 1,-1 0 0,4 4-5,-2 1 2,2-2 0,2 2-1,-4 1 0,5-2 0,-1 1 4,2-1-9,-5-2 2,6 2-4,-4-5 2,-2 1-5,6-2-7,-5 0-2,4 3-2,-5-7-3,5 0-7,-1 2-7,-1-2 1,2-2 0,0 0-2,-1 6-6,-7-6 0,17-6-1,-8 3 2,-3-2-10,2 3 4,0-3-2,-1 1 3,-2-2 5,0 2 3,0 0 1,-2-2-1,2 1 6,-1 2 3,-1 0 5,-3 3-1,4-6-1,-4 6 1,3-5 7,-1 2 1,-2 3-1,4-6 0,-4 6 6,0-7-1,1 5-2,-1 2 5,3-7-4,-3 7 0,4-7 3,-4 5 4,0 2 0,3-5-3,-3 5 1,0 0 1,3-7-1,-3 7 2,4-3 0,-4 3 1,0 0 1,0 0 1,1-4-5,-1 4 2,0 0-6,0 0 6,0 0 2,0 0 2,0 0-3,0 0 2,0 0-6,0 0 2,6-3-6,-6 3 12,0 0 0,0 0-3,0 0 1,0 0 0,0 0-3,6-3 4,-6 3-2,4-2 1,-4 2 3,7-3-1,-7 3 0,0 0-1,6-3 1,-6 3 0,0 0-2,8-3 0,-8 3 3,0 0-4,0 0 2,4-1 1,-4 1 0,0 0-4,0 0 2,0 0-5,0 0 4,0 0 3,0 0 1,0 0-1,0 0 0,0 0 1,0 0 2,0 0-4,0 0-2,6-3 2,-6 3 4,0 0 2,0 0 0,0 0 1,0 0-2,0 0 0,0 0 1,2-6 0,-2 6-4,0 0-2,0 0 1,0 0 6,0 0-9,0 0 2,0 0-3,0 0-2,0 0-8,0 0-12,0 0-32,0 0-48,0 0-30,-8-6-32,4 3-32,4 3-37,-8-3-45,4 0-46,-1 1-289,5 2-667,-12-6 295</inkml:trace>
          <inkml:trace contextRef="#ctx0" brushRef="#br1" timeOffset="107253.6556">2313 7678 55,'-2'-7'219,"2"1"-3,-1 0-3,1 1 0,1 0-6,-1 5-8,-1-7-4,1 7-6,-3-6-11,3 6-8,0-4-13,0 4-6,0 0-12,0 0-11,0 0-10,0 0-13,0 0-7,0 0 1,0 0-9,0 0-9,0 0-7,4 15-5,-2-7 1,-2 2 2,1 0-10,2 5 0,-2-3-3,3 3 0,-3 0-7,2 4-5,-1-3 6,1 4-16,2 2 20,0 0-7,-1-1 1,-4 0-6,3 1-5,1-4-7,-3 3-2,0 2 17,2-3-22,-3-1 4,3 2-10,-1-6-2,1 6-3,-3-8 2,0 2-6,1-2 1,-1-4 1,3 2-3,-2-3-4,-2 1-4,1-5 12,1 2-2,-1-2-4,0 3 1,0-7 3,0 4 2,0-4 2,0 5 17,0-5 13,4 3 9,-4-3 10,0 0 6,0 0-7,0 0-5,0 0-10,7-9-2,-2 3-3,-4 0-8,3-2-6,-1 0-2,2 1 4,3-5-11,0-2-1,-2 4-2,3-4 4,-1 0-5,1 0-6,0 0 0,2 3-4,1 0 0,-5 1-3,0 3 1,0 2-11,0 1 6,-3-1-3,2 1-3,-6 4 4,0 0 1,15 7 2,-12-1-8,1 0 6,0 4 1,-2 1-5,0 1 7,2 0-5,-1 0 6,-1 1-4,-1-1 2,2 2 1,-1-2-1,2-1-4,-1 1 3,3 0 0,-2-4-8,2 0 8,-4-1 8,3-1-2,-1 2-8,3-2-4,-2-4-24,3 0-17,1 0-38,-1-2-45,2 0-51,1 0-57,-2-3-66,4-2-62,-6 1-293,4-2-711,1 0 314</inkml:trace>
          <inkml:trace contextRef="#ctx0" brushRef="#br1" timeOffset="107941.1709">2808 8032 30,'-6'-5'266,"-1"-1"-2,4 2 12,-2 2-15,-1 1 1,0-2-6,6 3 4,-7-5-19,7 5-3,-4-4-16,4 4-15,0 0-23,0 0-1,0 0-16,0 0 10,0 0 6,0 0 0,0 0-4,19 9 5,-7-6-12,1-2-9,4-1-12,5 0-13,3 0-10,0 0-12,1 0-11,3-1-13,-4-2-8,-2 3-8,2-4-8,-9 4-5,3-1-7,-4 0-6,-1 1-5,-2-3-3,-3 2-10,-1 0-12,-8 1-21,12 0-31,-12 0-44,6 0-79,-6 0-88,0 0-90,0 0-103,0 0-322,0 0-822,0 0 364</inkml:trace>
          <inkml:trace contextRef="#ctx0" brushRef="#br1" timeOffset="107691.1648">2842 7775 79,'-5'-8'243,"0"1"-7,2-1-9,-1 4-4,4-5-7,-3 3-8,0 0-9,0 2-12,0-2-9,2 0-5,1 6-5,-4-10-2,3 5-3,-1 1-4,-1-2-10,1 1 21,2 5-15,-4-11-11,4 11 12,0-5-6,0-1 10,0 6-2,0-5-1,0 5-6,0 0-6,-1-6-6,1 6-11,0 0-9,0 0-8,-3-7-7,3 7-12,0 0 1,0 0-11,0 0-8,0 0-6,0 0-6,0 0-10,0 0 1,0 0-7,0 0-5,0 0-3,0 0 1,0 0-10,0 0-2,0 0 4,0 0 13,4 22 1,-4-15 3,6 7 8,-4 0 6,-2 2 2,1 4-7,2 5-3,-3-6 1,5 7 4,-5-3-4,3 2-1,-2-1-4,-1-2-11,2 3 3,1-3-7,0 2-2,-3-3-5,7 3 0,-5-3-3,1-2-4,-1-3-2,1 5-3,1-6 1,-1 0-7,0-1-11,-1 0-25,0-2-24,1 1-34,-3-1-29,0-4-34,4-1-16,-4-1-28,1-1-40,-1-5-31,-1 7-52,1-7-56,-3 3-47,3-3-350,0 0-828,0 0 366</inkml:trace>
        </inkml:traceGroup>
        <inkml:traceGroup>
          <inkml:annotationXML>
            <emma:emma xmlns:emma="http://www.w3.org/2003/04/emma" version="1.0">
              <emma:interpretation id="{DC06B442-509C-404A-8992-0916932FE340}" emma:medium="tactile" emma:mode="ink">
                <msink:context xmlns:msink="http://schemas.microsoft.com/ink/2010/main" type="inkWord" rotatedBoundingBox="13293,9742 15292,9759 15287,10306 13288,10289"/>
              </emma:interpretation>
              <emma:one-of disjunction-type="recognition" id="oneOf20">
                <emma:interpretation id="interp100" emma:lang="en-US" emma:confidence="1">
                  <emma:literal>bound</emma:literal>
                </emma:interpretation>
                <emma:interpretation id="interp101" emma:lang="en-US" emma:confidence="0">
                  <emma:literal>bund</emma:literal>
                </emma:interpretation>
                <emma:interpretation id="interp102" emma:lang="en-US" emma:confidence="0">
                  <emma:literal>blund</emma:literal>
                </emma:interpretation>
                <emma:interpretation id="interp103" emma:lang="en-US" emma:confidence="0">
                  <emma:literal>brind</emma:literal>
                </emma:interpretation>
                <emma:interpretation id="interp104" emma:lang="en-US" emma:confidence="0">
                  <emma:literal>boond</emma:literal>
                </emma:interpretation>
              </emma:one-of>
            </emma:emma>
          </inkml:annotationXML>
          <inkml:trace contextRef="#ctx0" brushRef="#br1" timeOffset="108878.7666">3668 7586 214,'-2'-3'301,"2"-1"-9,-3-1-13,3 5-2,-3-4-13,3 4-5,0 0-19,-1-8-21,1 8-16,0 0-25,0 0-20,0 0-13,0 0-12,0 0-21,0 0-4,-4 17-11,5-4 3,-1 0-19,0 8-10,4 0 10,-2 1-24,-2 2-5,0 0-5,1 10-1,2-4 3,-2-5-12,0 0 2,2-2-4,-2 2-16,3-3 8,-4 1-1,1-4-2,2 3-3,0-6 1,-3-2 1,1 2-11,-1-4 2,1-2 1,3-1-3,-4-1 0,0-1-7,0 0 1,1-2-4,-1-2 1,0-3 9,2 6 16,-2-6 17,0 6-1,0-6-3,0 0 1,0 0-7,0 0-3,2-18 4,-2 9-13,3-3 1,1 2-3,1-5 1,0 0-10,2-4-3,-2-2-1,3 0-4,1 8 4,3-5-3,-6 8 1,4-2-2,1 2-5,2 3-2,-1 3-6,1-2 2,2 6 5,0 0-1,-2 3 0,-1 3-4,0 1-2,4 2 7,2 3 1,-1 1-10,-5 1 7,-2-4 2,1 3-8,-5 1 9,1-2-13,-2 0 11,-2-2 3,-1 2 1,-2 0-1,-4-3-1,-1 1-5,0 1 10,-4-1-6,-1-3-1,-1 1-1,-1 0-2,-1-2 3,-4 0-2,4-1-20,-7-2-24,4-1-38,-1-2-36,3 0-43,-3-5-38,-3 2-39,7-3-42,-2-1-61,2 1-194,2-4-583,1 2 259</inkml:trace>
          <inkml:trace contextRef="#ctx0" brushRef="#br1" timeOffset="110456.9306">4049 7822 123,'11'4'237,"-11"-4"0,7 5-4,-4 1-6,-3-1-8,2 1-12,-1 0-9,3 0-10,-4 1-11,0 2-8,0-4-8,2 5-6,-2-3-11,0 1-2,2-2-11,-2 1-11,3 2-7,0-3-4,-3 3 9,2-2-21,-2 2 2,1-3-12,2 2 4,-3-1-16,5 2-13,-2-2-8,1 2-1,1-3-5,0 3-1,2-2-6,1 1-2,-2-1-8,3 1 2,3-2-2,0-2-8,2 2-11,-3-1 6,1-1 1,1-2 0,0 2-4,-2-4-1,-1 0 0,1 0-2,-4 0-8,3 0 6,-10 0 1,12-6-2,-7 3-3,-5 3-2,4-3-5,-1-2 7,-2-2 1,-5 0-8,2 2 16,-2-2-9,-3-3-7,2 3-3,-6-3 11,4-1-1,-4-1-6,-1 1 4,-2-4 11,-2 0 2,5 2 7,-1 3 2,0-1 5,3 1 6,1-1 2,0 1 3,0 4 7,4-6 1,-3 7-4,5-1-5,0 1-4,2 0-6,0 5-7,4-9-7,3 6 0,-3 3-21,7-3 3,-1 2-16,3 1-8,2 1-8,-1-1-10,2 3 1,-3-3 3,3 0-11,1 0-5,-3 0 8,0 2 9,-1-2-3,-2 0 4,1 0 4,-3-2 6,-9 2 3,12 2 0,-5-2-1,-7 0 22,12 0-8,-12 0 3,4 1 13,-4-1 12,0 0 6,0 0 10,12-3 9,-12 3 5,0 0 7,0 0 4,5 0 1,-5 0-4,0 0-2,0 0 6,0 0-5,0 0-3,0 0-6,0 0 1,0 8 0,-3-2 0,1 2-6,1-2-6,-2 1 2,3 3-3,0 1-6,-3 3-5,-2-2 3,5 3-8,0-3-2,0 1 5,3 3-5,-1-1-1,1-3 1,1 3-4,4-3-1,0 0 1,1-2-2,-5-1-6,7 0-4,0-1-2,1-2-5,-2 1-9,3-5-1,-1 2-5,2-3-14,-2-2 2,1 1 1,0-5 1,-1 4-1,0-5-2,-3 3 4,1-3-5,-2 0 6,0-1 11,1-2-5,-1-2 4,0 1-2,-4-1 5,4-4 4,-7 4-6,4-1 2,0 0 1,-5-3 11,2 5 2,-2 2 7,0 1 13,0 0 3,2 1 12,-2 1-9,3 1 1,-3 4-8,0-8 4,0 8-4,0-6 0,3 3-10,-3 3 5,0 0-3,0 0-5,0 0 7,0 0-3,-8 12-1,6-6-2,2 2 3,-2-1-1,-1 2-4,3 0 9,-2 1-9,2-4 1,0 8-10,0-1 9,5-4 2,-3 2 4,2 0-5,-1-2 2,2-2-7,2 2 5,1-1-6,-2-2 0,2-2-6,1 1-13,-2-1-4,3-1-7,0 0-10,-2-3-3,4 0-1,-1 0-5,0-4 2,0 2 7,1-5 5,-5 4 5,4-3 6,-5 1-4,4-5 5,-3 1 3,0 1 2,1-2 7,-2 0 0,0-1 1,-3-2 4,5 4 1,-6-3 23,0 2 7,2 0-2,0 2 18,-4-1-1,0 2 7,0-1 0,0 1 0,0 1 5,0-3 0,0 3-1,0 2-6,0 4-5,-4-7 1,4 2 2,0 5-2,-1-7-3,1 7-8,0 0-2,0-8-7,0 8 6,0-2-5,0 2 0,0 0-6,0 0 2,0 0-6,0 0-1,0 0 2,0 0 0,0-9-1,0 9-1,0 0 1,0 0-2,0 0-5,0 0 3,0 0-1,0 0 4,0 0-2,0 0-3,0 0-1,0 0 7,0 0-3,0 0-7,0 0 5,0 0-4,0 0 5,0 0 1,0 0-5,0 0 5,0 0 2,0 0-5,0 0-1,0 0 3,0 0-2,0 0-3,0 0 0,0 0 5,0 0-6,0 0 3,0 0 3,0 0 1,0 0 12,0 0-1,0 0 1,0 0 1,0 0 4,1-4 1,-1 4 0,0 0-2,5-3-3,1 0-2,-6 3-2,6-3 0,-6 3-2,8-3-3,-8 3 1,8-2-7,-8 2 1,9 0-1,-9 0-1,7 2-1,-2 2-2,1-2 2,-3 6-1,2-6 1,-1 4-2,1 2-1,0-1 3,1 4-2,-5-4 3,3 6 4,0-1-8,0 2 2,0-1-3,0-1 3,-2 1-1,0 2 0,5-3-2,-7 1 2,0-2-7,2-1 4,-1 0-2,-1-2-4,0-2 5,-1 1 4,1-1-3,0-1 5,0-2-5,0-3 3,1 7 3,-1-7-1,0 0 1,-1 7 2,1-7 0,0 0 0,0 0-1,0 0-2,0 0 5,0 0-5,0 0 2,2-16-4,2 10 5,-2-3-4,3 2 0,-1-2-1,-2-1 2,6 3-4,0-5 6,-1 1-4,-1-1 2,5 0 2,-2 4-6,0 0 0,1-1-1,-3 3 1,-1 0-5,4 2-4,-3-1 6,3 2-5,-3 2 2,3 1 2,-10 0 1,13 4-1,-3 1 2,-6-1 0,4 3-1,-2-2 1,5 5 0,-7 1-1,-2-1 0,4-2-13,-3 0-7,3 3-21,-4-2-5,1 1-23,2 0-25,-4-2-24,2 1-24,0 1-34,-1-5-35,1 2-40,-2-1-41,2-2-31,2-2-306,-5-2-687,0 0 304</inkml:trace>
          <inkml:trace contextRef="#ctx0" brushRef="#br1" timeOffset="110972.5641">5483 7684 315,'0'-8'319,"0"3"-10,2 2-15,-2 3-21,0-9-24,0 9-25,3-4-22,-3 4-14,0 0-12,0 0-8,0 0-27,0 0 3,12 19-15,-10-12-10,2 5-5,1 0-2,-2 3-8,2-1-7,-1 3-9,4-2-4,-4 3-3,4 2-10,-4 0-4,0-1-4,-3 2-13,3-3-9,-3-2 2,1 0-6,0 0 0,-2-1-11,0 2 10,1-4-11,-1 1-3,-1-2 1,1 1-3,0-4-1,1-3 8,-1 1-19,-1-1 3,2 0 2,-1-1-6,0-1 0,0-4 4,0 0-1,0 7 1,0-7-2,0 0-9,0 0 2,0 0 2,0 0-2,12-14-3,-10 9 5,1 2 1,-3-6 0,2 2-2,0 1-6,-2-3 9,2 3-2,-2-4-9,-2 3 4,-2 0 4,1-1-4,0 2-2,-6 4 5,2-1-2,-3 0 7,2 3 4,-8 4-3,4-2 3,-2 1 11,0 2-5,2 3 6,-2 0 0,-1-2-2,1 4-3,2-1 2,2 0 0,2 0-1,0-2-10,4 2 14,-4 0-13,4-1 2,0-1-1,3 2 1,2-4-5,3 1 3,0 0-5,4 2 3,1-2 1,2-1-2,2-4-11,2 2-20,6-2-25,0 1-37,0-2-25,-1 0-27,2-2-36,-9 2-35,7-1-34,-2-3-43,-1 1-47,-3 0-223,2-2-603,-3 5 267</inkml:trace>
        </inkml:traceGroup>
      </inkml:traceGroup>
    </inkml:traceGroup>
    <inkml:traceGroup>
      <inkml:annotationXML>
        <emma:emma xmlns:emma="http://www.w3.org/2003/04/emma" version="1.0">
          <emma:interpretation id="{8A2435DA-D1AB-4317-B142-1AA452FEF02B}" emma:medium="tactile" emma:mode="ink">
            <msink:context xmlns:msink="http://schemas.microsoft.com/ink/2010/main" type="paragraph" rotatedBoundingBox="5122,11491 31277,11447 31280,13159 5125,132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7374C8-6ED6-49E4-967C-1430AA3BB91A}" emma:medium="tactile" emma:mode="ink">
              <msink:context xmlns:msink="http://schemas.microsoft.com/ink/2010/main" type="inkBullet" rotatedBoundingBox="5122,11507 5953,11506 5954,12274 5123,12275"/>
            </emma:interpretation>
            <emma:one-of disjunction-type="recognition" id="oneOf21">
              <emma:interpretation id="interp105" emma:lang="en-US" emma:confidence="0">
                <emma:literal>H</emma:literal>
              </emma:interpretation>
              <emma:interpretation id="interp106" emma:lang="en-US" emma:confidence="0">
                <emma:literal>*</emma:literal>
              </emma:interpretation>
              <emma:interpretation id="interp107" emma:lang="en-US" emma:confidence="0">
                <emma:literal>9</emma:literal>
              </emma:interpretation>
              <emma:interpretation id="interp108" emma:lang="en-US" emma:confidence="0">
                <emma:literal>"</emma:literal>
              </emma:interpretation>
              <emma:interpretation id="interp109" emma:lang="en-US" emma:confidence="0">
                <emma:literal>L</emma:literal>
              </emma:interpretation>
            </emma:one-of>
          </emma:emma>
        </inkml:annotationXML>
        <inkml:trace contextRef="#ctx0" brushRef="#br1" timeOffset="112317.1467">-4463 9518 201,'0'0'260,"-12"1"-3,6-1-1,6 0-8,-11 1-5,11-1-7,-6 2-8,6-2-3,0 0-6,-9 4-1,9-4-2,0 0-5,0 0-9,0 0-3,0 0-12,-8-4-12,8 4-13,0 0-10,0 0-12,0 0-7,0 0-13,0 0-8,0 0 0,0 0 18,0 0 7,0 0-4,29 4-5,-16-4-11,14 0-10,-3 0-7,4-1-16,5 2-5,-4-1-9,-2 0-6,1 0-7,0-1-8,-3 1-6,3 1-5,1-1 2,-6 0-9,1-1 5,0 2-7,-1 1-2,0-2 1,-6 0 3,5 0 7,-6 0-1,0 0-2,-3-2 3,1 2-6,-7-1-1,3 1-1,-10 0 2,13-2-6,-8 1-4,-5 1 1,10 0-5,-10 0 6,0 0-9,0 0-5,13-2-10,-13 2-19,0 0-26,6-1-26,-6 1-72,0 0-78,0 0-61,0 0-66,0 0-76,-17-9-47,7 6-306,2 3-840,-4-1 371</inkml:trace>
        <inkml:trace contextRef="#ctx0" brushRef="#br1" timeOffset="112676.539">-4388 9764 76,'-8'8'265,"1"0"-4,-1-3-3,2-3-3,1 3-8,-1 0-10,5-1-2,-4-2 11,5-2-17,-5 6 6,5-6-6,0 0 4,-6 0-7,6 0-4,0 0-2,-1 5-6,1-5 0,0 0 11,0 0 14,0 0-8,14 4-6,-4-4-6,1-4-15,6 3-16,0 1-15,7-4-18,1 4-13,0-2-13,10-2-7,-8 2-20,1 1-9,1-4-12,-5 5-10,4-4-4,-5 1-5,2 2-5,-1 1-12,-2-1-3,0-3-1,-4 3-5,-1 0-3,0-3-4,-3 2-2,1 0-1,-7 0-10,2 2 2,0-3-5,-1 0-4,1 3-3,-5-3-10,2 1-12,-2-2-18,2 2-22,-7 2-25,5-6-35,-1 4-37,-4 2-44,3-8-62,-3 8-68,0-6-75,0-1-74,0 7-376,-7-10-922,2 6 409</inkml:trace>
        <inkml:trace contextRef="#ctx0" brushRef="#br1" timeOffset="113145.2807">-3933 9363 391,'-11'-4'391,"3"-1"3,-1-1-1,1 2-6,-2 3-16,2-4-7,-1 4-14,1-1-13,1-1-16,7 3-25,-10-3-26,10 3-26,-7 0-23,7 0-22,0 0-25,-9-3-18,9 3-15,0 0-21,0 0-9,0 0-10,0 0-10,9 13-6,-1-8-10,-1 3 0,8 0-6,-4 4-3,7 1-6,-1-1-6,0 3-4,-1 0-5,3-2-5,-2 2-3,2 0-2,-2-3-9,2 5-5,-6-1-8,-1-6-8,8 3-1,-8-1-16,-3 0-2,5 0 1,-2-2-2,-6 4-2,5-5 0,-3 3 4,-2-3 0,3 1 3,-7-3 0,2-2 2,-2 5 1,2-3 3,-4 1 0,0 1-2,0-2 3,-4 2 1,-1 0-1,2-1 5,-2 3-1,-4 0 0,3-1 6,-4 2 1,0-3 0,-1 2 1,1-1 0,1 2 2,-2-3 0,-4 7-2,3-4 0,0 1-3,-2 2 3,5-2-5,-4 0 1,3 0-2,-4 2-1,7-1-5,-4 3-20,0 2-31,1-6-28,2 1-37,-2 5-38,3-4-35,2-1-47,-6-1-55,6-4-65,0 0-75,2-2-328,-3-1-825,0-3 365</inkml:trace>
      </inkml:traceGroup>
      <inkml:traceGroup>
        <inkml:annotationXML>
          <emma:emma xmlns:emma="http://www.w3.org/2003/04/emma" version="1.0">
            <emma:interpretation id="{729F4F54-7B7D-44E0-BFB3-74794151F613}" emma:medium="tactile" emma:mode="ink">
              <msink:context xmlns:msink="http://schemas.microsoft.com/ink/2010/main" type="line" rotatedBoundingBox="7046,11488 31277,11447 31280,13159 7048,13200"/>
            </emma:interpretation>
          </emma:emma>
        </inkml:annotationXML>
        <inkml:traceGroup>
          <inkml:annotationXML>
            <emma:emma xmlns:emma="http://www.w3.org/2003/04/emma" version="1.0">
              <emma:interpretation id="{0FD4182E-9B66-4E97-9E00-B03D37B54D66}" emma:medium="tactile" emma:mode="ink">
                <msink:context xmlns:msink="http://schemas.microsoft.com/ink/2010/main" type="inkWord" rotatedBoundingBox="7046,11488 11806,11480 11809,13192 7048,13200"/>
              </emma:interpretation>
              <emma:one-of disjunction-type="recognition" id="oneOf22">
                <emma:interpretation id="interp110" emma:lang="en-US" emma:confidence="0.5">
                  <emma:literal>Asymptotically</emma:literal>
                </emma:interpretation>
                <emma:interpretation id="interp111" emma:lang="en-US" emma:confidence="0">
                  <emma:literal>Asymtotically</emma:literal>
                </emma:interpretation>
                <emma:interpretation id="interp112" emma:lang="en-US" emma:confidence="0">
                  <emma:literal>asymptotically</emma:literal>
                </emma:interpretation>
                <emma:interpretation id="interp113" emma:lang="en-US" emma:confidence="0">
                  <emma:literal>*symphonically</emma:literal>
                </emma:interpretation>
                <emma:interpretation id="interp114" emma:lang="en-US" emma:confidence="0">
                  <emma:literal>Asymptotical</emma:literal>
                </emma:interpretation>
              </emma:one-of>
            </emma:emma>
          </inkml:annotationXML>
          <inkml:trace contextRef="#ctx0" brushRef="#br1" timeOffset="113989.0427">-2411 9381 24,'-2'-8'265,"1"1"2,-1 1-9,1 0 0,-2-3 8,3 2 12,-1 4 3,0-3-11,-2 0 4,3 6-12,-4-8-15,4 8-21,-2-6-24,2 6-20,-3-2-9,3 2-21,0 0-21,-7 10-2,0 2-17,3 2-3,-4 6-18,-1 2-6,-1 5-11,0 9-3,1-8-10,2 6-5,-3-4-6,3 4-3,2-1-2,-1-2-8,2-6-6,0-1-6,-4 0-21,3-1-13,2-2-38,-2-6-41,0 2-34,-1-1-32,5-6-31,-4 5-27,0-9-33,1 0-37,1-3-25,3-3-259,0 0-612,0 0 271</inkml:trace>
          <inkml:trace contextRef="#ctx0" brushRef="#br1" timeOffset="114254.6717">-2510 9387 262,'7'-12'293,"-2"6"-4,-3-3-14,1 7-6,-2-8-14,5 6-18,-6-1-20,2 3-20,-2 2-20,5-6-17,-5 6-1,0 0-10,0 0-11,10 8 15,-8-2-25,2 1 1,4 5 14,-3 3-20,7 2-8,-3 2-9,-1 1-2,2 1-10,0 3-17,0 1-1,6 4-6,-4 0-8,-1-3-4,1-4-9,-1-4-7,0 3 1,2 1-4,-2-4-5,-1 3-1,2-2-2,0 0-12,-4-2 2,2 3-14,-3-9-37,3 1-30,-3-3-52,3 1-35,-7-4-37,1-1-34,-2-1-26,1-2-44,-3-2-53,0 0-195,0 0-578,0 0 255</inkml:trace>
          <inkml:trace contextRef="#ctx0" brushRef="#br1" timeOffset="114790.0863">-2409 9677 96,'-8'0'194,"8"0"-6,-12 1-13,12-1-4,-12 3-9,7-3-16,5 0-11,0 0-17,-12 0-8,12 0-13,-5 2-7,5-2 22,0 0-5,0 0-4,17 4-3,-8-2-14,7-2-5,0 0-10,1 0-10,4 0-13,5-2-19,-3-1-18,6 0-15,-5-3-25,2 3-16,8-4-16,-7 2-11,7-5-2,-9 4-9,2 0 15,-2-3-5,-1 3 12,-1 0 14,0-3-6,-6 2 5,-3 2 6,0 1 26,-7 1 4,3-3 29,-3 4 26,1-2 21,-4 2 20,1 1-5,-5 1 3,6-3 8,-6 3 9,0 0 15,0 0 11,0 0 10,0 0 21,0 0-9,-14-6 4,14 6 12,-14 4 5,14-4 3,-13 5-6,2-5 1,2 2-7,0 3-14,-3 0-12,0 1 1,-1 0-14,4 3-11,-3-2-5,6 2-14,-3-3-9,3 5-16,1-1-3,4 0-3,0-1-9,3 3-1,2 0-7,3 1-4,2-3-3,2 1 0,1-1-7,5 4 1,2-1-9,-2-2 3,1 1-3,1-4 0,-4 3-6,-3-8 3,1 7-4,-5-4-3,1-1 0,-3-1-4,1 2-3,-3-1 2,-3 0 1,-1 0-1,-4-2 3,1 4-2,-2-4-1,-5 1-1,3 1-4,-5-1 3,1 1 3,-2-2-8,1 3-8,-5-3-10,2 0-24,1-2-35,1 1-37,1 0-40,-1-2-32,4 0-17,-1 0-44,-1-4-39,5 0-45,3-2-58,-2-2-211,5 0-653,1-1 289</inkml:trace>
          <inkml:trace contextRef="#ctx0" brushRef="#br1" timeOffset="115198.2956">-1800 9678 188,'5'-1'314,"-1"-1"-11,-4 2-19,0 0 0,9-5-16,-9 5 5,0 0-29,0 0-16,7 0-24,-7 0-15,0 0-12,4 7-12,-4-7-13,5 9-24,-4-5 5,4 2-31,-2 2-8,2-2 0,1 1-5,-1 1-16,5 0-13,-5-2-3,3 0 1,3 2-13,-5 0-4,2-5 0,-1 3-11,1-4-4,-2 0-15,2-1-7,1 0-18,-9-1 3,9 0-3,-9 0 24,11-6-16,-6 3 4,-1 0-1,-2-3 3,0 1-5,2-3-3,-4 0 13,1 2 10,2-1 9,-2 0 28,0 1 17,2 3 27,-3-2 16,0 5 12,0-8 6,0 8 1,0-6-5,0 6-8,0 0-7,-3-6-7,3 6-4,0 0-19,0 0 0,0 0-4,0 0-2,5 17-8,-7-9-4,4 1-6,-2 4-7,2-1-2,-2 4-5,2 0-6,-4 5 6,4-2-12,1 4-3,2 1-1,-1-1-8,-1 0 2,2-1-2,-1-1-2,1-2-10,-1 3-25,0-7-30,-3 2-31,2-4-43,-1-1-49,1 1-49,-2-4-42,1 0-50,-2-3-54,1-2-45,-1-4-341,0 8-812,0-8 359</inkml:trace>
          <inkml:trace contextRef="#ctx0" brushRef="#br1" timeOffset="115808.3933">-1485 9703 183,'4'-13'280,"-1"6"-9,-3-1-8,3 0-13,3 3-12,-5-1-31,0 0-16,3 2-12,-4 4-20,7-2-15,-7 2-12,12 0-10,-2 1-10,-5 2-11,2-1-4,-2 4-8,7 1-9,-8 0-7,6 4-5,-6-2-2,4 5-7,-2-6-5,0 5-9,-4-1 0,2 2-2,0-1-8,0-1-4,-4 3 1,0-3-4,0-1-3,-3 0-4,2-2 11,-3 1-16,4-3 0,-1-1 1,-2-2-4,3 2-1,0-6 2,0 7-3,0-7-3,0 0 2,0 0-5,0 0 5,0 0-1,0 0-1,3-18-3,-3 11-4,4-5 3,1 0 2,-1-1-4,4 2 3,-3-3-8,7 2 8,-6 1-1,2 0-1,1 0-2,-1 2-2,3 0 1,-5 2 1,2 2-4,0 3 7,-2-2-3,2 2-3,-1 1-4,2 1 4,-3 3 7,0 0-9,0 0 3,1 3 2,2 3 0,-8-2-2,4 1-2,2-1 3,-4 5 2,4-3-1,-5 1-6,2-3 0,-4 1 0,1 0 3,4-2-2,-5-2 0,0 5-17,0-3 0,2-4 21,1 2-14,-3-4 4,-3 6-1,3-6 3,0 0-4,0 0 1,0 0 6,0 0 1,0 0-3,3-15 1,-1 9 1,3-4 2,0 2 0,2-6 2,-2 2-3,-1 1 1,4-4 1,1 2 5,-1-1-6,-2 3 10,3 2-9,3-4 6,1 5-4,-5-1 7,-1 4-2,2 1 1,-3 3-6,2-1 6,-8 2 0,16 3-1,-10 3-2,1 0 3,-1 2-2,0 2 4,0 3 9,1-2-14,1 0-3,-4 4 0,1 1 1,0-3-13,-1 2-22,1 1-35,-5 0-42,1-1-50,-1 1-45,2-5-52,-4 0-241,1-2-539,-3 2 239</inkml:trace>
          <inkml:trace contextRef="#ctx0" brushRef="#br1" timeOffset="116371.2667">-731 9536 301,'-2'-8'349,"-1"0"-9,0 4 0,2-5 10,0 5 0,0-1-4,1 5-18,-4-5-24,4 5-27,0-8-22,0 8-33,0 0-23,-2-5-21,2 5-18,0 0-2,0 0-8,6 19-5,-5-11-6,1 7-5,2 0-3,2 7 0,-1-1 1,0 1-10,0 4-7,-1 5-5,0-1-10,1 2-5,-2 0-9,1 1-11,1-5-9,-2 7-1,2-12-11,0 7-5,-2 1-4,-1 1-3,2-6-6,-1-5-5,0 2-7,-1-2-12,2 2-34,-3-3-43,1-3-45,-2-5-54,2-1-54,-4 2-56,2-6-53,-2 0-47,2-2-49,-1-1-339,1-4-825,0 0 366</inkml:trace>
          <inkml:trace contextRef="#ctx0" brushRef="#br1" timeOffset="116636.8933">-596 9751 64,'8'-12'241,"-4"7"-9,1 1-22,0-2-15,-1 0-17,4 5-16,-2 0-17,-6 1-15,15 5-9,-10-2-11,4 0-12,-4 3-8,3 0-8,-2 2-11,-3-1-3,7 3-6,-8-2-3,1 2-3,-2-4 1,-2 3 5,0 0 12,-1-2 2,-3 2 1,-2-3-1,-2 0 5,1 3-9,-3-2 0,-1-4-7,0 1-7,-4-3 5,7 0-4,-2-1-17,1-1-5,-1-1-2,-1-3-22,0-2-33,2-3-32,3 4-44,-2-8-46,6 6-42,3-7-41,0-6-221,2-1-483,2-1 213</inkml:trace>
          <inkml:trace contextRef="#ctx0" brushRef="#br1" timeOffset="116886.9053">-427 9390 104,'6'-5'239,"1"1"-19,2 4-9,-3 0 1,-6 0-5,12 4-10,-5-2 3,-2 8 6,1 1-7,1 2-4,-2-1-2,0 3-3,1 1-19,0 4 22,2-1-12,-5 4-9,2-1-9,-1 4-14,-2-4-17,4 2-7,-6 1-24,6-1 0,1 7-12,-5-7-10,4 7 1,-4-5-13,2-4-11,-1 3 1,2-3-12,0-1 0,-5 0 1,7 0-7,-7-2-5,5-1-8,-5-5-25,0-1-34,0-6-30,0 4-50,0-4-34,0-4-50,-3 4-56,3-6-43,0 0-40,0 0-213,0 0-593,0 0 264</inkml:trace>
          <inkml:trace contextRef="#ctx0" brushRef="#br1" timeOffset="117668.1516">-336 9730 84,'4'-5'165,"-1"1"-16,3-3-6,5 4-17,-2 0-11,0-2-11,3-1-9,2 4-9,0-2-22,0 3 7,1 0-7,0 1-6,-1 0-6,0 0-4,1 0-5,-1 1-8,2-2-6,-4 2 4,-2-2-9,-2 2-4,2-1 13,-10 0 16,13-1 7,-7 2 11,-6-1 12,11 0 7,-11 0 4,0 0 5,11 0 9,-11 0-4,5 1-2,-5-1-5,0 0-2,0 0-7,7 2-4,-7-2 19,0 0-9,5 4 2,-5 2-1,0-6 2,0 8 8,1-2-9,-1 1-2,-1 0 1,1 1-6,0 2-3,0 0-11,-4 1-5,3-5-5,1 5-12,0-3 1,0 3-3,0-5-5,5 4-6,-5-4 5,0 0-9,4 0-1,-2-1-1,4-1-7,0-2-1,2 0-1,1 0 0,-1-2-1,-8 0-4,17-4-4,-7 2 3,-2-2-4,7-2 6,-4 0-15,-3 1 10,0-1-8,3-4 0,-5 5 4,1-5 1,0 1-1,-1 2-2,-5-2 2,-1 1-6,0-1 10,-1 1-15,-3-5 6,-1 1-6,-3 1 5,0-3 1,-1 3-5,-2-3 9,1-2-4,-2-1-2,-2-5 5,2 6 7,-2-2 8,4 5-6,3-2-5,0 0 5,-1 1-5,2-6 2,6 7-7,0-1 5,0-1-3,1-4 5,2 4-2,4 6 12,0-3-9,1 4-8,-2-3-4,2 2 15,7 7-6,-6-5-8,2 0 1,2 7-1,1 0 3,1 4-2,-2 0-1,2 4 2,-2-4-4,1 4 4,6 7-2,-3 0 7,-4 2-7,1-2 10,-1 2 7,-1 2-9,0-3 1,-6 5 2,4 1-4,-3 2 2,-1-3-3,0 1-3,-3 3 7,-1-1-7,2-1-1,-1-1 3,2 1 1,-5-2-1,4 4 1,0-4-2,0 0-1,0-9-3,4 4 4,-4-2-9,5-2 0,-3-2-15,3-1-31,-1 2-26,-3-4-15,2-3-42,0-2-43,-1 0-56,-1-1-41,-5-1-29,0 0-43,11-7-218,-10 3-607,2-5 269</inkml:trace>
          <inkml:trace contextRef="#ctx0" brushRef="#br1" timeOffset="117902.5291">366 9697 178,'-3'-7'221,"-2"-2"4,1 0-8,2 4-4,-2-2-3,1 3 2,1 1-11,2 3-18,-4-5-19,4 5-15,-3-6-13,3 6-10,0 0-10,0 0-5,12-2 3,-12 2-24,14-1-7,-2 0-8,-4 1-6,1-3-9,4 3-5,0 0-8,0-1-4,3 1-8,0-2-3,-5 2-5,2 0-5,-2-3 1,-5 2-4,5-1-4,-2-1-3,-1 3 0,-8 0 2,9 0 7,-4-3-6,-5 3 0,0 0 0,12 0 8,-12 0 4,6-1 0,-6 1-6,0 0 4,6 4 22,-4-1 23,-2-3 16,3 7 14,-3-2 15,0 1 5,0 0 8,-3 0 2,3 4 0,-2-1-3,-1 3-1,-1 1-5,2-2-12,-4 2-7,4-1-13,-4-3-6,5 4-9,-1-1-8,-1 3-4,0-3-10,3 3-4,0 1-10,6-5-31,-9 1-45,6 1-51,-1 0-69,-1-6-77,5 3-77,-1-4-93,-2 1-344,-1 0-811,2-4 359</inkml:trace>
          <inkml:trace contextRef="#ctx0" brushRef="#br1" timeOffset="118308.7839">820 9710 47,'-4'-6'294,"4"4"-30,0 2-25,0 0-25,4-9-19,1 6-24,-5 3-16,8-4-17,-2 4-11,0-3-14,1 1-12,1 2-9,-8 0-7,12-6-9,-4 3-10,-4 1-8,4 1-2,-8 1-7,9-4-2,-4 1-7,-1 0-4,-4 3-4,3-6 1,-3 6-7,0-8 7,0 3-14,0 5-1,-2-6 2,2 6-4,-1-8 2,1 8 7,-5-6 7,1 3 7,4 3 7,-8-4 2,3 3 1,5 1 7,-12 1 16,12-1 8,-16 4 6,10-2 7,-3 2 3,-3 1 0,4 1 1,3 0-15,-7 4 0,3-1-10,2-1-3,2 0-12,2 1-5,-1 0-4,-1 2-9,5-3-3,0 2 18,2 1-20,1-1-6,4 1 1,0-1-22,0-4-35,3 0-31,1 3-51,2-7-47,3 3-50,1-2-50,3-3-50,-2-3-253,-1 2-606,4-3 268</inkml:trace>
          <inkml:trace contextRef="#ctx0" brushRef="#br1" timeOffset="118988.8086">1242 9633 180,'-1'-5'259,"-6"0"-6,2 2 0,-2 0 0,-2 3-3,-4 0 3,3 0 2,-3 0-1,1 2 3,-3 2-7,2-4-9,2 6-13,-5 0-20,4 3-16,-2 1-19,2 1-18,2-3-13,2 5-14,-3-3-14,5 0-15,0 0-8,4 1-8,-2 1-9,0-2-7,4 0-6,4-3-6,-4 1-4,4 0-6,4-3 5,-4 3-18,0-2-1,5-4-12,-1 2-10,2-2-12,-1-2-10,-1 0-9,4-2-13,0-2-8,2 4-15,-2-3 1,-6-2-1,6-3-2,4 3 9,-5-2 5,0 2 3,1-1 3,-5-3 9,1 5 3,-1-2-1,-1 0 10,0 3 0,-1-2 4,-1 1 12,0 1 8,1 0 18,-2-1 0,-3 4 4,0 0 7,7-5-9,-7 5-2,0 0-1,0 0 2,0 0-4,0 0 8,3 10 7,-3-10-7,-3 11-1,3-7 6,0 4-14,0 0 3,0 0-4,0 1-2,3-3-1,1 6-2,-3 0 0,3-5-6,3 4 6,-2-1-6,0-4 5,-1 3-6,4-3-1,-2 0-1,4-2-3,-3 2-14,5-3-15,-5-1-26,3-2-15,5 0-9,-6-2-14,-1-1-16,1-3-9,-1 3-5,-1-4-7,1 1-8,-4-7 1,7 1-2,-5 0 2,-2-3-3,1-1 11,1 2 5,-5-2 12,3-5 6,-3-3 11,-1 2 12,0 0 9,1 0 14,-2-4 17,-3 1 21,2-5 29,-4 5 26,1 3 18,0 2 18,0 6 26,-1-2 12,0 3 10,1 0 6,-1 6-2,3-1 6,0-1-4,2 5-7,-3-2-14,0 0-2,1 3-16,3 3-1,0 0 0,0 0 15,-6 10-9,3-1-13,0 2-2,1 5-5,2 0-3,5 7-4,-2-3 0,1 14-5,3-1-5,0 0 1,-2-2-9,6 2-2,-4-2-4,3 0 0,0 0-4,-1 0-4,-4-8-4,6 8-5,-3-7-10,2 6-2,-1-10-28,-1-1-50,-1-5-54,3-1-47,-3-1-35,-2-1-36,0-4-34,2-4-47,-2 1-59,0-3-194,-5-1-621,17-7 275</inkml:trace>
          <inkml:trace contextRef="#ctx0" brushRef="#br1" timeOffset="119254.441">1621 9505 221,'-3'-21'314,"-2"7"-2,4-5-23,1 8-7,-5-2-8,2 4 7,3 0 3,-3 6-3,3-2-9,-2 0-15,2 5-20,0-11-19,0 11-18,0-1-17,0 1-8,0 0-1,0 0-13,0 0-12,0 17-14,0-10-10,0 7-14,5 1-7,-2 4-4,-2 4-13,3-1-5,-3 2-10,4 1-6,-5-1-5,6-2-10,-5 1-2,4 0-8,0 0 2,-1-1-7,-1 2-11,2-4-24,-1-3-28,-1 1-38,2-2-36,-2-3-47,3 1-47,-3-1-41,-3-4-40,2-1-51,5-2-42,-3-1-300,0-2-723,-4-3 320</inkml:trace>
          <inkml:trace contextRef="#ctx0" brushRef="#br1" timeOffset="119895.0742">1766 9714 194,'1'-8'269,"3"2"5,-2-3 8,0 5-5,0 0-3,-2-1-11,0 5-18,0 0 2,4-8-23,-4 8-20,1-3-2,-1 3 0,0 0-7,0 0-10,0 0-17,5 14-16,-5-8-15,1 2-13,1 0-11,-2-1-11,2 4-9,0-2-8,3 0-12,-3 5-6,4-3-5,-1-1-6,1 2-11,0-6-21,2 5-19,-1-5-19,0-3-25,3-1-22,-3 3-21,2-2-8,0-3-9,-1 0-6,0 0 0,4-3 13,-1-3 1,4 2 9,-6-2 7,4-2 6,-5 0 10,4-3 4,-1 1 10,2 2 9,-3-3 13,0 1 25,-2 1 15,-3 2 26,2-2 32,-3 5 15,0-2 18,-3-1 27,1 2 23,1 1 13,-2-1 7,-1 5-1,4-6-2,-4 6-2,0 0-15,0 0-7,0 0-9,0 0-4,-14 11-16,11-4-9,-2 4 1,0 2-4,0 3-11,-1 2-12,1 3-9,1 2-3,0 4-5,0 6-7,2 4-5,-2-2-6,9 7 11,-4 1-8,3 1 10,0 0 2,4 2-5,-3 11-6,2 2-3,-3-13-1,4 12-4,-3-12-6,-3 0-4,1 0-7,2-2 3,-2 0-6,1 2 0,-4-5-1,2 1 0,1-3-9,-3-1 2,1-2-2,-1-2 7,2-10-12,-2-4-2,2 1 0,-2-6-3,0-3 1,0 0 3,0-3-1,0 0 11,0-3 22,-2-3 19,2 2 21,0-5 18,0 8-4,0-8-12,0 0-79,0 0-7,-7-15 0,5 9 0,-2-7 0,-3 1 0,2-3 0,-2-4 0,-2-5 0,0-5 0,-1 0 0,0-5 0,-1 0 0,3-2 0,-1 5 0,2-5 0,-2 1 0,9-1 0,-4-1 0,-1 1-29,5 2-117,4-2-14,-3-1-10,0 6-18,6-3-20,2 1-19,4 0-20,1 3-14,1-1-16,-2 2-24,4-4-16,-1-1-27,2 5-37,5-6-41,-2 0-331,0-3-814,4 0 360</inkml:trace>
        </inkml:traceGroup>
        <inkml:traceGroup>
          <inkml:annotationXML>
            <emma:emma xmlns:emma="http://www.w3.org/2003/04/emma" version="1.0">
              <emma:interpretation id="{973A00FF-81E7-49A1-9AA5-739CAC6E8011}" emma:medium="tactile" emma:mode="ink">
                <msink:context xmlns:msink="http://schemas.microsoft.com/ink/2010/main" type="inkWord" rotatedBoundingBox="12063,11554 13422,11552 13424,12458 12065,12461"/>
              </emma:interpretation>
              <emma:one-of disjunction-type="recognition" id="oneOf23">
                <emma:interpretation id="interp115" emma:lang="en-US" emma:confidence="0.5">
                  <emma:literal>tight</emma:literal>
                </emma:interpretation>
                <emma:interpretation id="interp116" emma:lang="en-US" emma:confidence="0">
                  <emma:literal>Tight</emma:literal>
                </emma:interpretation>
                <emma:interpretation id="interp117" emma:lang="en-US" emma:confidence="0">
                  <emma:literal>Night</emma:literal>
                </emma:interpretation>
                <emma:interpretation id="interp118" emma:lang="en-US" emma:confidence="0">
                  <emma:literal>night</emma:literal>
                </emma:interpretation>
                <emma:interpretation id="interp119" emma:lang="en-US" emma:confidence="0">
                  <emma:literal>Light</emma:literal>
                </emma:interpretation>
              </emma:one-of>
            </emma:emma>
          </inkml:annotationXML>
          <inkml:trace contextRef="#ctx0" brushRef="#br1" timeOffset="121208.5075">2426 9460 76,'7'-12'287,"2"3"5,-1-1 5,-3 3 6,-1-3 3,1 4 8,-2 1-4,1-3-16,-2 2-16,1 4-20,-3 2-30,3-4-6,-1 2-22,-2 2-16,0 0-16,0 0-13,2 11-11,-2 2-18,0 5-4,-2 0-17,4 4-7,-2 2-10,3 1-3,-3 1-13,2 7-6,0-1-6,2 1-6,2-1-2,-6-2-8,2 2-6,1-7-1,-1-3-3,1 4-4,1-3 4,-3-1-13,3-1-2,-4-5-13,0-1-21,0 0-35,3-2-32,-2-4-41,-1 0-24,0 0-16,0-4-21,0-3-16,0-2-32,-4 6-23,4-6-23,0 0 0,0 0 5,0 0 11,-5-18 19,2 9 1,-1-3 17,-1-1 20,3-1 23,0-2 23,-2-3 39,0 4 33,0-1 23,-1 4 24,3-4 31,-6 2 16,4 3 19,-1 0 24,2 5 16,0 0 19,2-1 3,-4 4 8,5-2-3,0 5 4,-5-9-8,5 9-6,-3-3-8,3 3-5,0 0-11,0-7-4,0 7-7,0 0-7,0 0-2,0 0 0,0 0-5,17 3-2,-17-3-2,20 1-2,-6-1-4,0-1-2,2-2-4,4 1 1,-2-2 1,4 2-4,2-2-2,-7 2-1,6 0-4,-10-2 2,3 3-3,0 0 2,-5-1 5,1-3 4,1 5 2,-6-2 1,1 2 2,-8 0 7,13 0 3,-13 0 8,8-2 9,-8 2 13,11 0 8,-11 0 9,0 0 14,0 0 4,10 0 7,-10 0 9,0 0-7,0 0 5,0 0-12,0 0 0,0 0-7,0 0 1,7 2-5,-7-2 20,0 9-2,0-5-14,0 1-1,0 1-10,0 4-11,3-1-4,-3 0-6,1 0-7,-1 3-6,6-2-6,-6 2-1,2 3-5,-1-5-6,2 5-1,-3-3-10,0 1-6,5-5-23,-2 2-40,-2-3-48,1-1-37,1 2-47,-3-4-34,2 1-34,-2-5-28,5 1-37,-5-1-27,13-6-267,-6 2-656,3-2 290</inkml:trace>
          <inkml:trace contextRef="#ctx0" brushRef="#br1" timeOffset="122286.6464">3060 9697 194,'6'-11'214,"-6"-2"-1,0 6-2,0 0 7,0 1-1,0 1-6,0 1-7,0 4-18,-6-6-5,-1 3-6,7 3-4,0 0-5,-14 0-13,14 0-10,-10 5-14,6 0-11,-1 0-10,-2 1-10,5 0-9,-1 1-12,0 1-6,-2 4-1,8 1-9,-3-4-10,2 5 1,1-2-8,-3 2 6,3 1-9,-1 1-10,2-3-1,1 1-2,1 2-4,0-1-2,1 3-2,1 1 1,-4 0-9,9-1 7,-6 1 0,1 1-8,1 2 0,-1-4 3,1 3-7,-2-2 3,-1 2-4,1-3-7,-2 1 19,0 2-10,-3-3 0,-2-1 1,0 0-5,-2-1-7,-1-1 7,0-1 3,-1-1 1,-3-1-2,5-2 3,-3-4-2,1 2-1,-3 0 0,-2-3 1,5-2 16,-4 0 5,4-1 6,4-2 0,-11 0-8,11 0-1,-13-7-3,13 2 1,-2-3 0,4 2 6,-2-6-19,3 1 1,3-6 14,2 0-16,1-5 0,-3-2-4,6-7 0,1 0 3,1-3 0,1-6-2,-3 1-5,3-4 7,-2 3-5,3-6-3,-2-12-1,1 15 3,-1-13-10,-6 17 13,4-3-4,-8 5 2,4 2 2,-5 2 2,5 9-4,-8 6 37,0 2 33,3 5 11,-3-2 9,0 1 14,-3 6 13,3-1 5,0 1-1,0 1-2,0 1-10,0 4-8,-2-9-10,2 9-10,0 0-6,0 0-7,0 0-9,-15 13-9,13-8 0,-7 7-9,3-2-3,5 6-6,-7-1-3,6 2-2,0 2-7,-2 3 2,8-1-4,-4 1 2,0-1-6,0 0-4,2 1 2,0-1-4,2 0 3,0-2-5,3 1-1,-2-5-5,-1-2 5,4 1 0,-2 0-1,-1-4-8,2 1-4,-2-3-7,4 3-7,-4-8-9,2 4-4,1-2 2,0-4-4,-2 1 0,5-2 0,-4 0 4,5-2-2,-3 1 1,3-4 6,-4 1 1,1 0 0,2 2 2,-4-3 4,1-1-1,1 2 4,-2 0-1,2 2 3,-2-1 1,-2 1 3,-5 2-2,8-4 0,-8 4 5,6-1-5,-6 1-3,0 0 4,0 0-3,11 5 9,-11-5-3,5 5 2,-4-3 1,3 2 3,1 1 0,-3 1-3,0-1 0,1-3-2,2 5 2,-3-1 6,0 0-6,1-4 2,2 3-2,-4 3 3,2-6-1,-3-2-4,3 6-6,-1-3-3,-2-3-8,0 0 3,7 1 0,-7-1 4,0 0 2,0 0 1,11-1 0,-11 1 1,8-5-1,-3-1 2,-2 2 4,1-2-2,1 1-1,-2-2 5,-2-2-5,7-1 6,-4-1-2,1 0 2,-2-1 0,1 4 0,0-4-1,1 1 7,-4 4-1,2 0 6,-3-2 9,2 3 3,-4 0-2,4-2 1,-2 4-2,0-2-2,-2-1 0,2 1 2,0 2 0,-3-2 3,3 6 3,-1-8 0,0-1-7,-3 6 5,0-3-3,2-1-1,2-2-1,-2 6 1,2-3-2,-3-3-2,2 5 1,-3-1-1,3-2-3,-2 2 2,3-1 0,-3-3-4,2 3 0,1 2 1,-4-4 1,4 4-3,0-3 1,0-1 2,0 2 20,0 0 2,0-1 0,4-1-4,-3 4 1,-2-2 2,1 0 8,0 6 7,-4-10 5,4 5 7,0 5-3,0-6 0,0 6-2,0-8-1,0 3-4,0 5-6,0-8-4,0 8 2,0-5 14,0 5 5,0-8-3,0 8 0,0 0 0,0-3-7,0 3-2,0 0-2,0 0-6,0 0-11,0 0 2,4-5-5,-4 5-7,0 0 4,0 0-5,0 0 12,-4 16-15,4-6 2,0 2-2,4 0-3,-8 3 1,8 1 3,-8 3-3,4 3-8,4 3 5,-3-2 4,2 2-5,-3-1 0,0 1-2,3-1 9,-2 2-16,3-3 21,0 2-16,-2-2-2,4-2 5,-1 1-6,-1-1-3,0-6-20,0-2-29,-3 1-29,5-2-29,-6-2-34,4-2-35,-2-2-31,0 3-37,0-5-23,-2-2-27,0-2-22,0 0-34,0 0-26,18-6-21,-14 2-20,1-3-293,-1 1-770,1-6 341</inkml:trace>
          <inkml:trace contextRef="#ctx0" brushRef="#br1" timeOffset="122474.133">3643 9653 67,'-6'-3'204,"-3"-3"-2,2 2 12,2 2 0,-4-2-5,9 4-5,-8-2-10,4-4-15,0 3-12,4 3-13,0 0-15,-5 0-13,5 0-14,0 0-7,0 0 11,0 0 23,0 0-4,17 6-13,-4-3-11,-1-3-8,5 1-6,-2-2-16,2-2-18,2 2-43,-4-1-52,2-1-78,-2 3-94,-2-3-319,3 0-564,-3-3 250</inkml:trace>
        </inkml:traceGroup>
        <inkml:traceGroup>
          <inkml:annotationXML>
            <emma:emma xmlns:emma="http://www.w3.org/2003/04/emma" version="1.0">
              <emma:interpretation id="{8721375C-516C-427B-8343-8B05D0454171}" emma:medium="tactile" emma:mode="ink">
                <msink:context xmlns:msink="http://schemas.microsoft.com/ink/2010/main" type="inkWord" rotatedBoundingBox="13735,11541 15281,11539 15283,12761 13737,12763"/>
              </emma:interpretation>
              <emma:one-of disjunction-type="recognition" id="oneOf24">
                <emma:interpretation id="interp120" emma:lang="en-US" emma:confidence="0.5">
                  <emma:literal>upper</emma:literal>
                </emma:interpretation>
                <emma:interpretation id="interp121" emma:lang="en-US" emma:confidence="0">
                  <emma:literal>cupper</emma:literal>
                </emma:interpretation>
                <emma:interpretation id="interp122" emma:lang="en-US" emma:confidence="0">
                  <emma:literal>copper</emma:literal>
                </emma:interpretation>
                <emma:interpretation id="interp123" emma:lang="en-US" emma:confidence="0">
                  <emma:literal>capper</emma:literal>
                </emma:interpretation>
                <emma:interpretation id="interp124" emma:lang="en-US" emma:confidence="0">
                  <emma:literal>upped</emma:literal>
                </emma:interpretation>
              </emma:one-of>
            </emma:emma>
          </inkml:annotationXML>
          <inkml:trace contextRef="#ctx0" brushRef="#br1" timeOffset="124317.9259">4098 9801 82,'0'0'230,"0"0"-14,0 0-11,0 0-15,0 0-17,0 6-10,0-6-11,0 0-7,0 0-12,0 0-9,0 0-4,0 0-4,0 0-3,0 0-5,0 0-8,0 0-1,0 0 0,0 0 2,0 0 3,0 0-5,0 0-3,0 0-4,0 0 1,0 0 4,0 0 3,0 0 1,0 0 0,0 0 3,0 0-13,7-16-8,-5 11-11,4 0-2,-6-4-12,5 1 0,-4-2-8,-1 3-7,3-4-4,2 3-1,-5-2-2,3 3-4,-3-1 6,0 0 4,0 0 3,2 2 3,-2 0 1,0 6-3,-2-8-6,2 8-4,0-5 1,0 5-8,0-6 2,0 6-1,0 0-1,0 0 1,0 0-15,0 0 12,-8 14-6,8-6-1,-4 0-4,4-1-2,-3 6 2,1-3-7,2 2 11,-6-1-11,9 1-1,0 1 1,-1-2-1,1 1-8,1 1 9,4-4-5,1 4 3,-3-4 9,6 0-7,-1 0-3,0-5-2,4 0-8,-3 0 7,1-1 4,0-2 0,1-1 7,-1-4-17,0 1 1,2 1-1,-6-4-6,5 0-5,-2-1 10,-6-2-1,4 3 5,-1-7 0,-1 7-2,-1-6-6,-3 2 4,2-4 5,-3 5 4,3-4-2,-1 2-7,-5 2 11,3 1 0,-2 1 6,-1 0 6,2 1 6,-2 2 12,0 4-5,0-6 1,0 6 2,0-6-1,3 3-5,-3 3-1,0 0-2,0 0-4,0 0 1,0 0-4,-5 19 2,5-8-5,0-3-2,0 4-1,0-1 2,2 3-3,1-1-4,-3 2 0,3-1 1,-1-2-2,4 0-1,-5 0-2,7 0 1,0-2 3,-5-2-3,1-1-1,4-1-13,-4 0-5,7-2-11,-5 0-25,2-3-23,-4 2-26,-4-3-33,17-6-10,-11 1-34,2 1-14,-3-3-15,2 2-15,-2-5-10,-1-2 5,0-1 5,0-4 8,-3-1 10,1-3 22,-1-2 18,-1-1 11,3-8 24,-6 0 13,2 1 24,1-3 32,0 10 25,-6-10 35,6 12 28,-2-1 30,-2 1 19,1 3 23,1 5 26,-1 1 29,0-2 25,2 9 21,0-4 15,-1 1 5,0 3-5,2 0-1,0 6-14,-1-9-9,1 9-16,0 0-7,-2-6-9,2 6-20,0 0-12,0 0-10,0 0-5,0 0-1,-2 21-8,2-11-9,2 11-2,-2 4 0,2-1-1,-4 0-1,4 9-1,-1-3 24,1 6 7,1 3-2,1-2 7,1 0-3,-1 3 7,1 3 0,1-1-12,0 0-11,3 0 4,-2 2-22,1-2-8,1 2-15,1-2 9,2-1-6,-5 4-10,2-6-1,0 2-6,-4-1-14,6-2 4,-7 0-27,3-2-17,-5-5 0,3-6 0,0-1 0,-2-4 0,-2-5-34,2 1-85,-3-3-35,0 0-27,0-5-28,0 2-31,0-4-50,-3-3-50,3-3-34,-9 2-37,9-2-28,0 0-27,-18-8-357,10-1-891,-4-1 395</inkml:trace>
          <inkml:trace contextRef="#ctx0" brushRef="#br1" timeOffset="124584.5382">4668 9824 199,'3'-6'267,"2"-3"-23,-1 3-17,-1 3-17,2-2-22,-2 1-12,-3 4-10,0 0-10,0 0-18,13 12-15,-6-6-9,-4-1-5,2 9-6,2-5-10,-1 3-7,-2-2-2,0 3-2,-1-4 0,-2 2-1,-1-3 9,0 0-6,0 5-8,-3-5-4,0 2-7,-3-2-11,0-1-1,-5 3-5,5-5-4,-3 1-5,0-4-4,-2-1-1,-1 2-4,3-4-11,-5-2-31,1 1-38,1-8-37,3 4-51,-3-3-42,4-2-39,3-2-49,2-2-186,-2-2-490,5 1 217</inkml:trace>
          <inkml:trace contextRef="#ctx0" brushRef="#br1" timeOffset="125146.0954">4829 9544 208,'-4'-2'358,"4"-3"-6,0 5-7,0 0-2,-2-9-23,2 9-5,0 0-20,0 0-24,0-3-8,0 3-19,0 0-13,0 0-20,0 0-19,0 0-9,0 0-18,0 0 8,0 0-8,1 17-13,4-6-7,-4 5-4,3 4-9,-1 2-5,1 1-5,0 9 5,-2-1-6,8 3-10,-7 2-13,5 3-2,-4-2-5,4 1-1,-4 0-3,4 1-1,-3 0-15,-1-3-2,4 1-12,-4-2-2,1-2-3,-2-2-5,-3-8-9,1 4-4,-2-2 1,1-3-16,1 0-23,-1-8-36,-1 7-45,1-7-47,-3-6-55,0 1-53,3-3-41,-2 0-38,2-3-48,0-3-36,0 0-32,0 0-289,0 0-785,-3-20 347</inkml:trace>
          <inkml:trace contextRef="#ctx0" brushRef="#br1" timeOffset="125817.9816">4952 9857 233,'4'-14'248,"-2"1"1,1 1-5,1 1-6,1 4-9,-2-2-18,-1 3-13,0-3-18,3 3-17,-2 3-19,1 0-10,3 3-18,-7 0-9,13 3-9,-5 0-11,4 3-4,-1 4-13,-2-1-4,-1 5-4,-2-1-12,1-2 0,0 2 9,0-1-23,-4 0 1,2-1-3,-1 4-5,-3-4-4,-1 1-3,1-2 14,2 0-11,-6-1-3,-3 2-3,3-4-5,-2 2 11,1-4-7,-1 1 0,0 1 14,1-1-3,-4-3 8,1 1 2,2-2 0,-1 1-2,-1-2 1,7-1-8,0 0 3,-16-7-10,15 1 9,-2 3-3,1-6-8,2 3-3,0 0-1,4-4 3,-2 4-8,2-3 1,4 0-4,3-4 0,0 4 3,0 1-8,1 1 2,3-1 3,0 1-4,-2-1 3,2 3-1,-3-3 0,1 4-1,-1-1-6,2 2 7,-3-2-3,1 3-1,-6-2-1,3-1-2,-1 2 1,0-1 1,-2 1-4,1-2 8,1 2-2,-4-6-5,1 5 5,-1 2-8,-1-2 26,0-2 21,-1 1 18,2 0 12,-4 5 7,1-5 5,-1 5 11,0 0 7,1-6 1,-1 6 6,0 0-4,4-2 2,-4 2-5,0 0-11,0 0-6,0 0-5,-10 13-8,5-9-8,2 5-5,-2-2-7,-1 0-5,1 7-3,0 1-3,1-3-6,1 1-6,1 2-2,4 0-1,1 0-2,-3-2-4,0-1-2,4 3-2,4-3 0,0 0-1,-3-2-4,3 1 2,2-4-3,-1 0 0,-1-2-2,4 1 0,1-5-1,-2 0-4,2 1 4,1-4-3,-1 1 1,3 0-4,1-4 7,-6 1-6,5-4 2,-3 1-2,0 1 0,2-3-1,-1 2-1,-1-4 1,-1 3-2,0-3 5,-2 2-3,-2-1 2,1 4 0,-2-1 2,-2 3 4,-2-1 0,2 0 4,0 4-7,-1-3-4,-4 4-3,3-4-4,-3 4 3,0 0 7,0 0-7,10 9 0,-9-3 3,2 1-1,-2 1-2,1 2 2,-1 0-4,3 1 4,-3-4 0,3 5-2,1 0-7,-2 0-17,-1-3-28,1 0-37,0 0-46,-1-5-47,0 4-44,2-1-46,-4-2-58,0-1-58,0-4-70,1 7-255,-1-7-772,0 0 341</inkml:trace>
        </inkml:traceGroup>
        <inkml:traceGroup>
          <inkml:annotationXML>
            <emma:emma xmlns:emma="http://www.w3.org/2003/04/emma" version="1.0">
              <emma:interpretation id="{A4C251EF-09DD-405C-B0FF-15F32B2BB70C}" emma:medium="tactile" emma:mode="ink">
                <msink:context xmlns:msink="http://schemas.microsoft.com/ink/2010/main" type="inkWord" rotatedBoundingBox="15707,11804 16401,11802 16402,12279 15708,12281"/>
              </emma:interpretation>
              <emma:one-of disjunction-type="recognition" id="oneOf25">
                <emma:interpretation id="interp125" emma:lang="en-US" emma:confidence="0.5">
                  <emma:literal>as</emma:literal>
                </emma:interpretation>
                <emma:interpretation id="interp126" emma:lang="en-US" emma:confidence="0">
                  <emma:literal>seas</emma:literal>
                </emma:interpretation>
                <emma:interpretation id="interp127" emma:lang="en-US" emma:confidence="0">
                  <emma:literal>pas</emma:literal>
                </emma:interpretation>
                <emma:interpretation id="interp128" emma:lang="en-US" emma:confidence="0">
                  <emma:literal>Gas</emma:literal>
                </emma:interpretation>
                <emma:interpretation id="interp129" emma:lang="en-US" emma:confidence="0">
                  <emma:literal>Ras</emma:literal>
                </emma:interpretation>
              </emma:one-of>
            </emma:emma>
          </inkml:annotationXML>
          <inkml:trace contextRef="#ctx0" brushRef="#br1" timeOffset="128443.3986">6404 9770 65,'-4'-4'219,"4"4"-8,0 0-3,-1-7-2,-3 3-12,4 4-5,0-6-12,0 6-17,-2-4-10,2 4-15,-6-6-5,2 4-12,4 2-9,-6-6-1,3 3-4,3 3-5,-9-4-2,4 2-2,5 2-8,-12 0-6,12 0 6,-17 0 3,17 0 1,-12 2-1,6-1 2,-5 2 1,5 2 3,-2-2-6,-6 3 6,2 1 4,0 2-1,-1-1 6,3 6-6,-9-2-3,5 2-9,-2 2 3,3-4 3,-3 7 4,1-4-9,3 0 11,4-2-14,-2-1-6,-1 1-9,5-2-8,0 1-5,3-1-7,-1 0-3,0 0-6,4-4 0,4 1-3,-3-1 2,4 0-6,0 1 3,3-4-3,4 2-6,5-5 0,-3 1 0,3 1-5,2 0-3,-2-9-4,0 4-2,-3 0-7,3-3-4,0 1 5,-1-2-6,2-4-10,-4 3 3,-2-4-3,4 0 1,-4 1 3,-3-2 4,-1-2-7,-1 0 1,1-4 1,-4 3 2,0 0-2,-3 0 2,5-2-1,-6 3-3,0-2 12,0-1-5,0 1 3,-2 4 0,-2-4-1,3 5 7,-3-1 4,4 4 8,-1 1-2,-2 1 11,3-1-1,-2 3-6,2 4 0,-2-4-6,-2-1 1,4 5-7,0 0-1,0 0-1,0 0 7,-6 18-8,5-11-2,-3 6 0,4 1 2,0-1-5,0 2 8,0 1-5,0-1-1,5-1 2,0 1-1,-4 1-4,7-1 2,-4-2 0,1-1 2,6 2-3,-1-4 0,1 1 3,1 0-2,1-2 0,4-3-2,1 1 3,4-1 2,-7-1-6,8-4-4,-6-1-7,7 3 2,-2-7-9,-5 3-5,0-4 2,2-4 0,-4 4 3,-2-5 1,0 2 0,-3 0 2,0-4 1,1 0 2,-3-1 0,3 1 5,-5-1 4,-1 1-4,-2-2 0,0-2 0,-2 2 2,3 4 4,-4-5-2,0 4 3,-4-1-1,3-1 5,-2 6-2,0-2 9,2 3 5,-2 3 4,2-6-1,1 5 1,0 4 4,-1-7 6,1 7-5,-4-5 6,4 5-2,0-3 3,0 3-8,0 0 1,0 0-1,0 0-6,0 0 4,-3 15-2,1-9 0,0 2-6,1 0 6,-2 2 2,3-2 8,-1 4-3,0 4 0,-2-4 14,1 4-9,2-2 1,-2 2-6,2 5 0,0-7-4,-2 1-2,2 5-4,-2 1 4,2-2-5,0-3 0,0 0-5,0-3 0,0 3 1,2-3-3,-2 0-1,0 1-3,2-3 2,0-1 1,-2-3-1,0-2-4,1 1-2,-1 1 1,0-3-1,0-4-2,-3 6 1,1-4 1,-5 1-1,1 2-2,-2-5-6,-3 0-14,-3 0-33,0-2-55,-7 0-69,2-4-64,-7 0-85,0-1-96,-8-7-477,8 3-974,0-1 431</inkml:trace>
          <inkml:trace contextRef="#ctx0" brushRef="#br1" timeOffset="126864.8671">6300 9667 75,'10'-1'320,"-10"1"-19,12 1-21,-4 4-13,-4 1-12,5 3-19,-1 0 6,0 4-22,-2-1-23,-1 4-4,1 0-14,0 5-7,-5 0-7,5-3-24,-2 6-21,-4-4-9,0 0-7,0-1-8,-3 2-10,-4-6 5,2-3 0,1 3-4,-5-2-4,-1 0-12,-2-1-6,-1-4-1,-3 1-5,2-4-15,-1 0-3,1-2-3,1 0-2,-4 0-1,1-3 1,1-6-10,0 4 21,2-2 14,0-3-2,4-1 4,-2 0 1,1-5-4,3 3-6,1-7-8,-3-3 14,6-1 10,-2-1-8,1-1-5,3 1 1,-1-3-6,1 1-5,-2 4-5,-2-3-2,5 1-1,-4 7 7,2 2 7,0-2 9,-2 6 8,4 2-2,0-1-6,-1 2-6,-1 2-5,-1-1-3,2 1-6,1 4-5,0-8-6,0 8-3,1-7-3,-1 7-5,0 0-2,0 0-2,-5-3-2,5 3-3,0 0 0,0 0 0,0 0-1,4-6-3,-4 6 1,0 0-1,0 0 1,0 0-3,0 0 0,0 0 0,0 0 4,1-3-3,-1 3-1,0 0-2,0 0 1,0 0-1,0 0 0,0 0 0,0 0 0,0 0-1,0 0-1,0 0 1,0 0-2,0 0-1,0 0-1,0 0 3,0 0-2,0 0-2,0 0 9,0 0-8,0 0 0,0 0-2,0 0 4,0 0-1,0 0 1,0 0-1,0 0 3,0 0-2,0 0 2,0 0-2,0 0 2,0 0-1,0 0 2,0 0-2,0 0-1,0 0 1,0 0 2,0 0-5,0 0 4,0 0 0,0 0-2,0 0 1,0 0-1,0 0 8,0 0-8,0 0 0,0 0-2,0 0-1,0 0 8,0 0-6,0 0 0,0 0 1,0 0 3,0 0-6,0 0 1,0 0-3,0 0 7,0 0-2,0 0-1,0 0 2,0 0 1,0 0-3,0 0 2,0 0-4,0 0 2,0 0-1,0 0 0,0 0-1,0 0 1,0 0-6,0 0 5,0 0-1,0 0 2,0 0-2,0 0 2,0 0-1,0 0 1,10 9 0,-10-9 3,4 6-1,0-4-1,-4-2-1,4 5 1,0-2-2,-4-3 3,3 2 1,-3-2 2,5 6-3,-5-6 0,5 0 6,-5 0-6,0 0 0,7 6 1,-7-6-1,1 3-1,7-2-2,-8-1 2,4 4 2,-2-1-4,4 5 2,-4-5 0,3 2 2,-1 1-2,0 1 3,-1-1-4,2 0 3,-1 1 0,1-1-1,0 1 0,-2-2 0,-2 3-3,2-2 9,2 0-7,-2-1-1,-2-2-1,0 2 3,1-1 0,2 1 5,-4-5-5,1 5 0,-1-5-1,4 6 0,-3-3 1,1 2 1,-2-5 0,5 6 0,1-3 0,2-3 0,-3 5-3,-1 3 3,4-2-2,0-1 8,4 1-8,-4 0-11,-1 0-16,0 0-32,1 1-43,-2 0-58,2-1-65,-1 1-74,-2 1-89,3-4-111,-4 2-281,0-1-846,1-1 375</inkml:trace>
        </inkml:traceGroup>
        <inkml:traceGroup>
          <inkml:annotationXML>
            <emma:emma xmlns:emma="http://www.w3.org/2003/04/emma" version="1.0">
              <emma:interpretation id="{ADBE8D5A-6892-4D07-8343-5F01D3C2EB9E}" emma:medium="tactile" emma:mode="ink">
                <msink:context xmlns:msink="http://schemas.microsoft.com/ink/2010/main" type="inkWord" rotatedBoundingBox="16788,11665 18376,11662 18377,12102 16789,12104"/>
              </emma:interpretation>
              <emma:one-of disjunction-type="recognition" id="oneOf26">
                <emma:interpretation id="interp130" emma:lang="en-US" emma:confidence="0.5">
                  <emma:literal>well</emma:literal>
                </emma:interpretation>
                <emma:interpretation id="interp131" emma:lang="en-US" emma:confidence="0">
                  <emma:literal>were</emma:literal>
                </emma:interpretation>
                <emma:interpretation id="interp132" emma:lang="en-US" emma:confidence="0">
                  <emma:literal>wee</emma:literal>
                </emma:interpretation>
                <emma:interpretation id="interp133" emma:lang="en-US" emma:confidence="0">
                  <emma:literal>weld</emma:literal>
                </emma:interpretation>
                <emma:interpretation id="interp134" emma:lang="en-US" emma:confidence="0">
                  <emma:literal>wed</emma:literal>
                </emma:interpretation>
              </emma:one-of>
            </emma:emma>
          </inkml:annotationXML>
          <inkml:trace contextRef="#ctx0" brushRef="#br1" timeOffset="129178.3274">7163 9626 89,'0'0'369,"-2"-3"-2,2 3 14,0 0 7,0-9 1,0 9-7,0 0-13,-4-2-15,4 2-18,0 0-27,0 0-19,0 0-23,0 0-24,0 0-20,0 0-18,0 0-8,0 0-14,4 16-13,-4-9-15,-4 3-14,4-1-15,-1 2-12,-4-3-14,7 5-30,-4 1-8,2 0-1,2 0-10,-2 0-2,4-1-7,2 2-2,-1 0-2,1-3-7,0 0-1,0 1-1,5-2-3,-1-4-5,2 3-7,1-2-2,1 1-16,-1-4-8,4-1-8,-2 0-10,0-3-13,1-1-9,0 2-3,1-4 1,-2-1-3,1 1 12,-2-4 4,1 1 3,-1-2 4,-1 0 5,-1 0 4,-1-3 3,0 1 1,-4-3 1,2 8 5,-2-4 5,-2 2 2,0-2-1,-2 3 8,2-1 1,-1 0 1,-3 3 1,3 0 6,-4 3-8,5-3-3,-5 3 0,0 0-1,0 0-2,0 0 6,0 0 0,8 11-2,-4-3 1,-1-1 1,0 1 2,3 0-1,2 2-4,-3 2 2,0-3-1,3 3 2,1-1 1,3 0-4,-3-1 2,3 0 0,1-2-2,-1 0-3,-3-1-10,2-3-1,1 0 2,3-1 3,-6-2-2,-1-1 5,1 0-1,-3-1 0,3-2 4,-5-1-3,4 0 5,-3-5 0,-2 3 0,2-2 3,0-2 4,-1 0-5,-2-2 4,-2-1-4,-2 0-1,2-3 3,-4 5-1,-1-5 5,0-1-4,2 5-1,-6-3 6,5 0-4,-3 1 3,-3 3-3,3-3-2,-5 2-3,5 2 2,1 5-6,-5-4-16,6 2-74,-2 3-77,2-3-65,-1 6-59,-2 0-60,8 1-56,0 0-304,-12 2-778,12-2 345</inkml:trace>
          <inkml:trace contextRef="#ctx0" brushRef="#br1" timeOffset="130085.1388">7882 9766 205,'5'4'297,"-5"-4"-11,0 0-8,0 0-13,0 0-14,5 0-14,-5 0-12,0 0-17,0 0-22,0 0-11,0 0-18,12 0 1,-12 0-25,9-3-13,-1 2-12,-2-1-13,0-1-12,3 0 0,-3-1-18,-1-1-4,3 3-4,-1-6-3,-2 5-8,2-2 0,-2-1-7,-1-1-5,1 1-2,0 3-1,0-3-2,-3-1-4,-2 1 16,4 2 4,-3-1 12,0-1-4,-1 1-2,0 0 3,0 5 0,-2-9 7,2 6 2,0 3 6,-10-7 8,10 7 0,-6-2-4,1 0 2,5 2 6,0 0-6,-16 4 1,8 0 0,4 0 0,-4 2-1,2-1-7,-2-1-4,3 4-6,-4 2 0,5-2-9,0 1-6,3-2 0,-5 4-1,6-2-10,0 2-2,3 1-4,-3-2 1,8 0 3,-7 1-10,7-4-1,1 2 5,3-1-13,0-3 3,2 3 1,-2-5-5,5 2-6,-6-4-4,6 1-9,0-2-11,2 0-11,-2 0-3,0-3-9,-2 1-4,0-4 0,8-4 5,-11 5 1,5-2 5,-5-2 3,0 3 5,-1-5 1,1 1 1,-7-5 6,3 3 2,-1 0-1,1-7 5,-7 4-3,3 2 7,-3 1 0,-1-1 9,0-1 5,0-2 7,0 10 3,0-8 12,-1 7 17,-3 0 9,3-2 8,1 3 2,0 2-1,-3-2-7,3 6-6,-3-5-6,3 5-3,0 0-2,-2-6-4,2 6-2,0 0-3,0 0-2,-7 11-3,5-4-4,-4 3 3,1 4-2,5-2-1,-4 0-4,2 4 1,2-1-3,0 0 1,0 1-3,0-2 0,2 2-5,2 0 3,-1-1-3,5 7 4,1-6-6,-1-4-4,-2 2-12,6-6-12,4 3-14,-3-2-6,-2 0-7,13-6 1,0 4-8,3-3-7,-3-2-8,3 0-27,-1-4-18,9 1 9,-7-1-3,-3-3 10,1-1 6,-1 0 0,-3 0 14,-2-5 1,-1 1 12,-1-1 1,-5-2 20,-3 1 3,-1 0 0,-3-4 11,2 1 9,-4-4 17,-4 0 12,0-3 1,-3 3 19,0-1 27,-3-1 19,-3 3 5,3 3 19,-5-6 7,2 8 6,1 1 15,2 0 15,-1 5 5,2-1-11,1 2-12,-3 2-14,4 0-13,0-1-10,3 5-10,-1-6-4,1 6-7,0 0-9,0 0 4,-16 13-11,12-5-4,-1 5-5,2-1-5,-1 2-3,3 0-3,-3 7 0,1-3-3,3-1-1,-4 3-5,4-2-1,0 4 2,0-4-1,6 0-2,-5-2-3,7 2-12,-7-2-34,4-2-58,2 6-55,-3-5-67,-2-3-72,4 2-70,2-4-106,-3 0-414,1 2-951,6-1 421</inkml:trace>
        </inkml:traceGroup>
        <inkml:traceGroup>
          <inkml:annotationXML>
            <emma:emma xmlns:emma="http://www.w3.org/2003/04/emma" version="1.0">
              <emma:interpretation id="{27FC7921-8E2F-45CD-AFBE-F8E25F4E9D52}" emma:medium="tactile" emma:mode="ink">
                <msink:context xmlns:msink="http://schemas.microsoft.com/ink/2010/main" type="inkWord" rotatedBoundingBox="18776,11709 19357,11708 19358,12213 18777,12214"/>
              </emma:interpretation>
              <emma:one-of disjunction-type="recognition" id="oneOf27">
                <emma:interpretation id="interp135" emma:lang="en-US" emma:confidence="0.5">
                  <emma:literal>as</emma:literal>
                </emma:interpretation>
                <emma:interpretation id="interp136" emma:lang="en-US" emma:confidence="0">
                  <emma:literal>al</emma:literal>
                </emma:interpretation>
                <emma:interpretation id="interp137" emma:lang="en-US" emma:confidence="0">
                  <emma:literal>af</emma:literal>
                </emma:interpretation>
                <emma:interpretation id="interp138" emma:lang="en-US" emma:confidence="0">
                  <emma:literal>if</emma:literal>
                </emma:interpretation>
                <emma:interpretation id="interp139" emma:lang="en-US" emma:confidence="0">
                  <emma:literal>cy</emma:literal>
                </emma:interpretation>
              </emma:one-of>
            </emma:emma>
          </inkml:annotationXML>
          <inkml:trace contextRef="#ctx0" brushRef="#br1" timeOffset="130866.3984">9308 9598 242,'-5'-3'349,"1"-8"-11,-4 4-6,5 4-14,1-6 1,-2 3-5,0 3-9,0 0-11,4-2-7,-3 0-12,3 5-10,0 0-10,-1-6-7,1 6-7,-4-3-8,4 3-10,0 0-11,-4-6-14,4 6-15,0 0-14,0 0-16,0 0-2,-18 9-22,10-4-10,-3 1-11,0 2-13,3 0-12,-3 2-3,2-3-1,0 4-14,0-2-8,2 3-5,1-2-8,2 0-5,1-1-2,-1 5-2,-1-3-8,5 3-5,4-4-3,-1 2-14,2-1-19,0-3-12,6 1-13,-1-1-12,2 0-20,1-1-8,-1 0-16,5-4-10,-2 3-6,6-4-6,-5-2-5,0 0 1,-1 0 12,0-2 6,2-4 11,-3 6 13,-2-9 6,0 5 8,-1-2 7,1-2 9,-4 1 8,-4 1 6,1-2 10,4 3 19,-6-2 12,-3 0 20,5 3 9,-5 0 3,0 4 9,0-8 9,0 8 3,-1-6 6,1 6-3,0 0-5,-4-5-2,4 5-4,0 0-3,0 0-3,0 0-2,-13 8-7,9-3-3,3-1-4,-2 4-1,0-1-3,2 0-2,1 1-3,4 3-1,-3 0-2,2 3-1,2-1-1,2-3-1,-2 1-13,4-1-11,0 2-14,4-7-23,-1 5-11,-4-4-6,5-3-24,1 1-10,-1-2-15,4-1-13,-2-1-9,2-1 10,-5-4 6,5 2 12,-3-3 12,0-1 9,-2-2 9,0 3 7,0-6 2,-2 2 23,-5-1-2,3-1-1,-3 1 9,2-3 7,-2 2 21,0-3 22,-3 0 23,-2 1 22,4 0 17,-6 1 15,0-2 19,-1 3 31,-1 1 11,3 0 6,-4 2 20,3 1 10,-2 0 5,-1 6-9,4-3-11,-2-1-10,3 6-8,-9 0-11,9 0-6,-10 6-24,4-1 9,0 4-13,1 3-28,1 0 5,0 0-10,0 3-1,0 4-7,1 1-5,-2 2-11,5 0 9,5 3-20,-2-1-8,1 7 4,1-6-25,2-1-40,-2 1-41,0-2-55,2 0-49,-4-4-53,0-2-87,2-1-82,-5 2-89,4-3-114,-4-3-304,-4-2-979,4-1 433</inkml:trace>
        </inkml:traceGroup>
        <inkml:traceGroup>
          <inkml:annotationXML>
            <emma:emma xmlns:emma="http://www.w3.org/2003/04/emma" version="1.0">
              <emma:interpretation id="{3DA4A28A-B622-4429-AA1A-4F3744D02A78}" emma:medium="tactile" emma:mode="ink">
                <msink:context xmlns:msink="http://schemas.microsoft.com/ink/2010/main" type="inkWord" rotatedBoundingBox="20107,11546 24775,11538 24778,12923 20109,12931"/>
              </emma:interpretation>
              <emma:one-of disjunction-type="recognition" id="oneOf28">
                <emma:interpretation id="interp140" emma:lang="en-US" emma:confidence="0.5">
                  <emma:literal>asymptotically</emma:literal>
                </emma:interpretation>
                <emma:interpretation id="interp141" emma:lang="en-US" emma:confidence="0">
                  <emma:literal>Asymptotically</emma:literal>
                </emma:interpretation>
                <emma:interpretation id="interp142" emma:lang="en-US" emma:confidence="0">
                  <emma:literal>asymtotically</emma:literal>
                </emma:interpretation>
                <emma:interpretation id="interp143" emma:lang="en-US" emma:confidence="0">
                  <emma:literal>Asymtotically</emma:literal>
                </emma:interpretation>
                <emma:interpretation id="interp144" emma:lang="en-US" emma:confidence="0">
                  <emma:literal>Azimuthally</emma:literal>
                </emma:interpretation>
              </emma:one-of>
            </emma:emma>
          </inkml:annotationXML>
          <inkml:trace contextRef="#ctx0" brushRef="#br1" timeOffset="132085.1906">10619 9538 306,'4'-7'417,"0"1"-20,0 1-1,-3 3-35,3-3-20,-4 5-23,-3-6-25,3 6-23,0 0-14,-8 16-31,2-3-23,-5 4-20,0 4-17,-1 3-19,3-5-16,0 3-9,-3 1-13,3-2-17,-2-1-4,5 1-9,-5 0-7,3-2-8,2-2-6,1-3-26,1 0-5,-3-1 1,6-2-3,-3-4-8,0 3-1,1-3-2,2-5-5,1-2-4,-4 9-1,4-9-6,-1 3-25,1-3-26,0 0-9,0 0 9,0-15 3,1 5 11,-1-2 3,0 2-8,4-5 15,-3-2-2,5-3 13,-1 6 1,0-8-6,-2 0 16,2 1 4,4 6 21,-2-3 29,-5 6 7,4-3 13,-1 2 13,0 6 18,-1-3 13,-4 5 5,3-1-4,0 3-9,0-3-12,0 3-16,-3 3-3,1-5-8,-1 5-7,0 0-10,1-5-8,-1 5 3,0 0-9,11 11-4,-7-2 2,3 3-4,0 3-3,5 2-2,-3-3-2,4 5-5,-1 3 3,0-2 0,1 1-4,-2 0-2,1 0-8,3 2-12,-5 0-25,-1-2-28,3-1-43,-2-2-48,-2 0-38,-3-6-31,1 0-25,0-3-27,-2 2-25,1-3-22,-2-2-19,2-4-26,2-2-242,-7 0-657,0 0 290</inkml:trace>
          <inkml:trace contextRef="#ctx0" brushRef="#br1" timeOffset="132538.3676">10777 9809 19,'-12'-6'184,"-3"-5"-6,3 5-9,-2-4 11,2 4-2,-3 2 1,4 2-1,0-3 0,-1 1-1,3 2-7,3 0-15,-2-1-14,8 3-12,-9-3-16,9 3-9,-6-2-11,6 2-6,0 0 5,0 0 5,0 0-4,0 0-11,34 5-3,-15-4-9,4 1-5,3-2-11,-1 0-4,1 3-4,3-3-12,-1 0-13,-4-3-9,4 1-9,-3 0-5,0 0-7,-2-1 0,-1 0 1,-3-2-2,-8 2-1,5 0 5,-7 0 4,0 0-2,-2 2 5,-2-4 5,-1 1 8,-4 4 3,3-6 5,-3 6 13,0 0 13,-12-9 1,5 8 11,1 0 14,-5 1-2,0 0 7,-2 0 1,-3 1 1,4 0 14,-5 2-16,5 0 3,1 2-3,-4-3-6,6 2-5,0-1-11,1 1-9,4 0-1,-1 1-12,1 1-4,1-3 4,-1 3-14,4 0 6,0 2-4,4-1-1,-1 1 4,1 3-4,2-5-5,1 4 0,3-2-1,1 7 5,-3-6-10,0 1-3,1 0 3,-1 1-3,-2-1 1,-1-3-3,3 4-2,-4-5 10,-1 2-10,-1 0-2,-2-1 9,-2-1-10,-1 0 3,-1 0-5,-1 2 1,0-2-9,-2-1-24,2-3-38,-2 2-47,0-2-49,0 1-61,7-3-69,-12-3-53,12 3-275,-11-2-677,9-3 301</inkml:trace>
          <inkml:trace contextRef="#ctx0" brushRef="#br1" timeOffset="132945.5809">11155 9722 173,'3'-1'401,"-3"1"-27,5-4-22,-5 4-27,4-5-16,-4 5-29,0 0-30,0 0-25,5-1-21,-5 1-13,0 0-20,3 10-17,0-6-10,0 1-16,0 1-22,-1 0 3,2 0-20,1 0-15,-2 1 0,2-2-11,2-1-5,-3 1-8,1 1-13,3-1-14,-2-4-9,0 0-3,-6-1-6,6 3 4,-6-3-5,13-4 14,-9 3-14,1-3-3,1-2 5,-5 0-11,4 0 18,-2 1 3,1-3-7,-4 0 21,4 2 13,-3-1 23,1-2 19,-2 0 14,0 5 5,0-2 17,0-1 18,0 2 5,0 5-4,0-7-11,0 7-11,0-6-9,0 6-9,0-5-8,0 5-11,0 0-9,0 0-4,0 0 1,0 15-4,0-7 0,0 5-12,3 0-4,-3 0-3,5 7-3,-3-4-8,3 1-2,0 5-2,0-3-2,1 2-1,-4-3-6,7 3-6,-2-3-9,-2-3-36,-4 0-38,5-1-43,-6 0-53,4-1-65,-4-5-66,2 4-69,-2-6-56,0 2-80,4-5-273,-3 2-835,-1-5 369</inkml:trace>
          <inkml:trace contextRef="#ctx0" brushRef="#br1" timeOffset="133665.6195">11446 9725 231,'-1'-9'331,"1"3"-11,0-1-17,1-1-22,3 2-30,-2 1 0,4 2-43,-2-1-18,3 0-14,-7 4-21,14 0-11,-14 0-15,17 5-15,-8 0-8,3 1-8,1 1-7,-1 0-9,-3 1-5,3 2-5,-3-1-8,1 0-9,-3 3-8,-2 1 9,0-7 2,1 6-12,-4-3 8,1 1-14,-3-2 18,0 1-17,-3 3-4,2-5-1,-4 1-2,3-2-8,-2-1 3,3-2-2,-4 5-6,4-5 1,1-3 5,-4 4-3,-3-2-4,7-2 4,0 0-9,0 0-7,-10-8 4,10 8-5,-2-9-2,0 5 6,2-2-3,-3-3 0,3 0 0,5 0 3,-5-4-1,7-1-2,-2 1 3,2 1-5,2 1-4,-1 0 1,3 0 0,-1 2 0,1 3-2,1-4 3,1 6-2,0-1-5,-1 2-1,-2 0-1,1 3 4,5 0-4,-5 3 3,2 1 1,-1 2 0,1 0-7,-4 2 8,1-1-1,0 4 8,-1 0-4,0 0-4,-1 0 2,0 0-7,-1-2 7,-6 3-1,4-5-7,-1 3 10,-3-1-6,-1-2-8,2 2 20,2-5-18,-3 1 1,-2 1 2,-3-2 0,4-4 1,-2 6 9,2-6-7,-1 3 7,1-3-10,0 0-2,0 0 14,0 0-12,-9-10 2,9 10 4,0-11-11,0 4 2,0-2 2,0 0 5,4-3 0,1 2 4,-4-4-8,6 4 4,2-5-2,-1 4 3,-2 0-7,5 2 8,-5 3-6,5-3 1,1 1 17,-3 3-11,-1 3-6,2 1 0,-1 1 4,4 1 5,-4 1-4,3 3 0,-1 1 0,-1 3 1,-1-1-1,-1 2-1,1 2 1,-1 1-2,-4 1 6,1 4-4,-2-2-4,1-4-13,1 7-31,-5-1-33,5-1-27,-5-3-62,0 1-71,0-5-74,-2 2-266,2-4-629,-3-1 279</inkml:trace>
          <inkml:trace contextRef="#ctx0" brushRef="#br1" timeOffset="133883.357">12099 9485 332,'0'-12'367,"0"3"-5,0 1 9,2 1-4,-2 1-18,0 6-24,0-8-19,3 3-37,-2 2-24,-1 3-14,0 0-5,0 0-20,11 15-15,-5-6-14,0 4-16,-1 2-14,1 5-15,5 0-6,-3 1-12,3 2-8,4 6-14,-7-4-7,7 4-7,-2-2-10,-4-4-4,-1 2-6,5 3-4,-5-3-11,0 1 0,-1-4-5,-1 2-8,-2-2-10,-1-1-26,1 4-20,-3-4-50,2-2-78,-2 2-71,0-5-76,-2-4-69,0 3-83,1-9-243,-3 5-753,6-4 333</inkml:trace>
          <inkml:trace contextRef="#ctx0" brushRef="#br1" timeOffset="134242.7316">12460 9706 323,'-2'-4'323,"2"4"-21,-1-7-25,-3 2-27,4 5-28,0 0-8,0 0-28,0 0-11,18 3-15,-12 6-18,0-5-14,2 2 1,-4 4-23,4 1-14,-2-1-7,1 1-4,-5-1-11,4 0-10,-2 1-4,-3-4-1,-1 4-7,-1-5 1,-5 4-7,1-1-5,-3-3-8,-2 3 1,-2-3-1,0-2-3,-1 0-5,-1-2 2,2 0-9,0-2 3,-1-3 0,-2 1-5,3-3-12,-3-2-41,4-3-37,-4 1-41,3-3-33,3 2-28,1-5-23,5-1-25,0-3-17,6-1-186,0 4-467,3-5 207</inkml:trace>
          <inkml:trace contextRef="#ctx0" brushRef="#br1" timeOffset="134430.2342">12446 9497 45,'7'-13'155,"5"2"16,0 0 7,-2 3 9,0-1 6,2 3 4,-5 1-6,1 0-8,-1 4-12,0 1 4,-7 0-6,17 1-11,-17-1-2,16 5 5,-5 0 1,3 1 21,-5 4-8,0-3-7,-1 4-10,3 2 5,-4 2 7,3-1-6,-6-1-13,6 7-10,-3 1-17,2-1 5,-3 2-5,0-1-14,-1 0-10,2-2-5,-2 2-10,-5 0-9,5 2-7,1-1-4,-1 1-7,-4-2-5,4-6-10,-1 6 0,-2-5-4,-1-3-8,3-1-8,-3 2-4,1-2-27,0-4-29,-1-1-30,1 0-40,-2-2-39,0 0-32,0-1-30,0-4-38,0 0-40,0 0-38,0 0-49,0 0-200,0 0-619,0 0 275</inkml:trace>
          <inkml:trace contextRef="#ctx0" brushRef="#br1" timeOffset="135430.2625">12652 9792 220,'-7'-5'230,"1"-2"4,0-1 3,1 2 4,0 1 0,1-1-1,1 2-12,3 0-18,-2-1-5,2 5-33,2-9-20,4 4-15,0 2-2,-1 0-27,7 2-7,0-3-14,0 1 10,-1 1-27,1 1-5,5 0-8,-5 0-8,5 1-1,0-1 0,0 1-15,-1 0-4,-2 0-1,0-4-4,-2 4 7,-3 0-11,1-1-5,-10 1 2,14-1-2,-9 1 1,2-2-6,-7 2 26,11 2-21,-11-2 1,6 1 6,-6-1 0,0 0-3,6 1 0,-6-1 29,0 0 13,5 5 6,-5-5 9,0 7 3,0-1 6,0 0-1,-5 0 2,4-1 1,1 4-7,-5 2-6,2-4-9,0 2-4,1 2-6,2-2-3,-1-1-7,-2-2-5,3 9 2,0-6-8,0-2-1,3 3-1,0-4-4,3 2-2,-4-2-2,5 0-4,1-1 3,-2-2-6,2 1 1,1-3-4,-2 2 1,1-3-4,-8 0 0,14-3-2,-4 2 0,-3-3 2,-2-2-5,0 4 2,-2-4 0,1 0-4,-3-3 4,-1-1-8,0-2-5,0 1-11,0-4-11,-1 0-10,0-2-13,-5 0-4,2-5-1,-1-2 0,4 3 2,-4-1 4,-1-9 8,1 12-3,3-2 8,-2-2 0,2 3 8,-2 1 0,3 3 5,1 2-1,-2 3 8,4 0 2,3-1 6,2 2 2,-1 2 4,6-1-1,3 3 4,-1 0 1,2 1 7,-5 1-7,3 3 8,-3 1 9,5 4-11,-6-2-5,2 4 11,1 2 6,0-2 3,-1 5 6,0 1 4,2 1 9,-5 3 2,2 3 13,-2-1 12,-1-3 2,-4 6-11,4 1-4,-3-1-5,-4 1 1,2-1-6,1 2-5,-4-3-7,4 4-1,-4-3 1,1 1-5,-1 0-5,4-1-2,-8-4-2,4-2-8,0-1-6,0 1-21,0-5-23,5 2-20,-5-4-26,0 1-14,0-5-26,1 2-7,5-2 5,-6 1-1,5-4-27,-5-1-10,6 2-8,-6-2-5,12-6 3,-8 4 4,1-3-2,-2 0 9,2-1 6,-5-4 20,5-2 15,-5-1 9,0-4 16,4 4 5,-4 1 2,-4 0 23,4-3 24,-5-1 35,4 1 24,-3 5 13,1 2 10,-1-2 17,3 1 17,1 3 21,-4 0 1,4 0-1,-1-1-6,1 1-10,1 1-8,-1-2-13,5 1 1,1 2-12,-2-1 4,-2 1-10,9-1 1,-6-1-7,3 3-10,1 0-1,1-1 3,-2 4 0,3-3-7,3 0-6,2 1 4,-3 0-4,2 1 0,-1-2 0,-3 0-3,4 2 3,-6-2-3,0 2 3,-1 0 11,1-3 11,-1 3 0,-8 1 6,12-2 15,-6-1 9,-6 3 12,5-4 5,1 2 2,-6 2 4,0 0-3,0 0 2,6-3-4,-6 3 2,0 0 15,0 0 11,11 9-6,-11-6-2,1 3-2,-1-6 1,0 7-3,0-1-7,4-1-6,-4 1-10,-4 0-10,4-1-5,0 1-3,4 2-7,-4 0-3,0-1-8,0 1-2,0 0-6,1-2-4,0 4-16,-1-2-30,0-1-45,4 1-65,-2-1-55,2-1-57,-4 0-53,0 4-67,1-5-73,-1-5-344,-1 7-840,3-2 371</inkml:trace>
          <inkml:trace contextRef="#ctx0" brushRef="#br1" timeOffset="136570.8883">13848 9662 250,'0'0'305,"0"0"-16,-7-3-4,7 3-33,0 0-20,0 0-20,0 0-22,0 0-24,0 0-16,-5-3-12,5 3-13,0 0-10,0 0-16,0 0-7,0 0-10,0 0-5,0 0-10,0 0-4,0 0-8,0 0 13,0 0-3,0 0-3,0 0 3,16 7 1,-16-7 4,0 0 5,0 0 13,0 0-28,0 0-4,2-9-1,2 5-6,-4 4 2,2-6-11,2 2-10,-4 4 5,-3-7-2,3 7-11,-1-10 2,1 10-11,-6-3 8,1 0-4,5 3 2,0 0 11,-18 0 7,10 0 2,-2 0 6,-6 3 13,4 0 5,0 3 5,1 3-5,0-3-8,3 0 4,-2 4-7,1 0-1,1 1-8,1-2 1,-2 4-6,1-4-7,8 4 6,0-1-9,0 0 2,0 3-6,4-4-5,1 1-9,6-2-22,-7 0-37,8-4-37,3 3-33,-2-3-33,-1-1-24,5-1-29,-5-1-28,5-3-25,-5 3-10,9-7-2,-4-1-9,0 4 3,-2-4 14,2 1 32,4-6 23,-4 5 24,-2-1 18,-4-2 31,1-2 51,-1-1 42,-2 1 22,-3 1 24,2-1 33,-7 1 23,5 1 19,-6 1 7,0-3 12,0 5 16,0-4 9,0 3 13,-6 2 2,2-2 7,2 3 3,-5-2 3,-1 2 2,8 3-1,-11-4 8,4 4-5,-6 0-5,13 0-8,-14 1-19,3 1-5,5 2-11,-5 1-8,3 0-13,2 1-8,1 0-5,-5 1-5,5-3-13,1 2-4,2 3-5,-4-2-5,9-1-2,-3 2-10,1-1 6,3-1-11,0 3-23,4-7-24,0 4-17,2-3-18,1 2-14,-2-4-10,3 3-9,2-3-6,1 0-1,-6-1 5,0-2 7,5-1 12,-1 2 4,-6-4 7,5 1 7,-6-1 5,3 2 2,-2-2 11,-2 0 5,0 0 9,-2 1 8,2-2 8,-1 3 22,-4 3 19,5-6 13,-5 6 3,3-5 5,-3 5 6,0 0 7,5-3-5,-5 3-3,0 0-3,0 0 3,0 0 3,0 0-10,0 0-3,0 0-3,0 0-4,0 0 2,0 0-5,0 0-6,0 0 5,-5 20-12,4-14-6,1-1-4,1 3 5,-1-2-4,4 2-4,-3 2 2,3-3-5,-1 4 14,2-5-12,1 3-7,0-2-1,3-1 8,0 3-5,3-3-4,-7-2 2,4-1-4,0 1-16,0-4 2,2 0-15,-3-1-17,1-2-4,-1 0-10,2-4-2,-1-3-7,-1 2-9,1-4-10,-3 2 4,-1-2-6,4-7-10,-6 8 4,3-7-1,-1 0 1,1-3 3,-3 3 3,5-2 14,-3-2 4,2 1 6,0-4 7,-2 4 9,-5-3 2,0 3 25,0 7 16,0-3 19,-5 1 20,3 1 11,-2 1 12,-2 3 5,4 5 12,-3 0 0,0-3-3,2 3-1,1 0 0,-3 3-2,-2 2-1,7 1 10,-12 0-8,12 0 5,-17 4-5,8 2-3,1 0-2,2 4-1,-3 1-2,1 2 4,4 2-9,0 7-2,0-6 4,4 4 2,0 2-9,0 1-3,4-1-3,1 3-6,2-2 1,1-2-4,1 2-4,1-1-1,-1 0 0,6-1-8,-6 0 1,3-2-8,-2-1-1,2 0-9,0 0 3,-1-8-32,0 3-56,-1-4-51,-2 2-26,4-2-20,-3-4-43,-1 0-59,1-3-56,0-2-313,0-2-702,-9 2 311</inkml:trace>
          <inkml:trace contextRef="#ctx0" brushRef="#br1" timeOffset="137619.6146">14475 9437 109,'-5'-15'318,"1"1"-5,2 6-5,-2-2-5,2 4-9,1 1-7,-3-4-12,4 9-22,0-10-17,-1 9-25,1 1-21,0 0-5,0 0-9,0 0-5,0 0-17,0 0-1,1 22 9,3-16-12,-3 8 8,3 6 11,3 2 16,-1-4 2,1 3 7,-1-2-14,5 3-18,-3-1-13,2-1-12,-1 5-14,3-3-12,0-1-8,0 0-4,1-2-17,-2 2-7,3-3-8,-4 1-11,0-7-12,-2 1-19,3-2-31,1-2-33,-6 2-37,3-2-24,-1-4-30,1-2-27,-1 0-36,0-2-14,1-1-11,-9 0 1,17-4-2,-9 1-9,-2-5-5,2 3 5,-4-2 21,5-3 19,-3-1 19,-1 0 17,0-3 14,-1 2 28,1-1 32,0-1 28,2 0 26,-4 0 26,-1 3 36,2-1 37,-1 3 21,-3 2 22,2-1 15,-2 2 5,0 0-5,3 0-2,-3 6-4,0-6-7,0 6-12,0 0-5,0 0 2,0 0-7,0 0-6,0 0-9,0 0-6,-5 18-6,5-12-4,0 2-11,0-1-3,-3 3-4,3-2-7,0 2-8,3-1 3,-3 0-7,2 0 1,4 3-10,-5-5 2,7 2-2,-3 0-1,1-3-8,0 0-8,5-2-3,1 1-14,-5-2-11,3 1-8,1-1-3,0-3 6,-11 0-14,20-7-4,-9 5 1,4-2 12,-2-2-4,-1 1 1,0-1 6,0-1 1,-3-3 3,-1 2 0,-1-2 9,-1 0-4,-1 2 14,0 0 38,0 1 25,-1 3 23,-1-2 20,-2 1 14,2-1 5,-3 1 6,0 5 4,-3-11 8,3 11 3,-1-3-4,1 3-11,0 0-2,-3-3-17,3 3-11,0 0-6,-14 6-5,9 0-9,-1 0-8,2 3-4,1 3-7,-1 1-3,0 1-5,1 3-5,1 4-7,-2 1 2,4-1-6,-3 12 0,4 1 12,-6 0 0,5-1 8,4 1-2,-3-1-1,5 1 2,-6 3 2,1-4-7,0 3-4,-2-1-5,5 0 1,-3 3-2,2-4-15,1 3 12,-3 2-2,1 1-4,2-1-8,0-1 6,0-1-7,1-1 2,-1-1 4,0-2-2,2-7-4,-5-2-7,4-1 5,-1-3-6,0-5 12,1-3-16,-2 0 0,-2-4 4,0-2 2,-1 0-2,2 0 18,-2-2 14,0-4-27,0 0-13,0 0 0,-9 0 0,9 0 0,-11-9 0,3 3 0,-2-4 0,-1 1 0,-2-7 0,-2-1 0,0-1 0,0-2 0,-8-8 0,5-1 0,-4 3 0,5-2 0,0 0 0,-2 3 0,8 0 0,-1-3 0,1 4 0,0 7 0,4-6 0,2 4 0,-3 1 0,4 4 0,2 1 0,4 0 0,-2 0 0,3 1 0,1 1 0,1-3 0,4 3 0,3 0 0,2-6 0,2 6 0,2-4 0,4 3-14,1-1-144,-4 0-48,4-1-54,5-4-59,1 1-87,-9 0-93,8-3-112,1-3-342,-5-3-1033,4 0 456</inkml:trace>
        </inkml:traceGroup>
        <inkml:traceGroup>
          <inkml:annotationXML>
            <emma:emma xmlns:emma="http://www.w3.org/2003/04/emma" version="1.0">
              <emma:interpretation id="{72FD4251-A623-4231-AB8C-4606B76319E2}" emma:medium="tactile" emma:mode="ink">
                <msink:context xmlns:msink="http://schemas.microsoft.com/ink/2010/main" type="inkWord" rotatedBoundingBox="25365,11516 26667,11514 26668,12290 25366,12293"/>
              </emma:interpretation>
              <emma:one-of disjunction-type="recognition" id="oneOf29">
                <emma:interpretation id="interp145" emma:lang="en-US" emma:confidence="0.5">
                  <emma:literal>tight</emma:literal>
                </emma:interpretation>
                <emma:interpretation id="interp146" emma:lang="en-US" emma:confidence="0">
                  <emma:literal>that</emma:literal>
                </emma:interpretation>
                <emma:interpretation id="interp147" emma:lang="en-US" emma:confidence="0">
                  <emma:literal>light</emma:literal>
                </emma:interpretation>
                <emma:interpretation id="interp148" emma:lang="en-US" emma:confidence="0">
                  <emma:literal>talent</emma:literal>
                </emma:interpretation>
                <emma:interpretation id="interp149" emma:lang="en-US" emma:confidence="0">
                  <emma:literal>bight</emma:literal>
                </emma:interpretation>
              </emma:one-of>
            </emma:emma>
          </inkml:annotationXML>
          <inkml:trace contextRef="#ctx0" brushRef="#br1" timeOffset="139994.0104">15966 9718 417,'-21'-7'84,"-1"2"33,5 2 16,-7-4 9,0 2 9,2 4 7,5 1 2,0-1-4,3 2-5,2-2-7,2 2-11,-1-2-12,5 2-15,6-1-8,-11 0-6,11 0-7,-10 1 13,10-1 16,0 0 8,0 0-7,21 6 1,-10-7-4,5 2-10,0-2-10,9 0-8,10-3-11,-12 3-7,6 0-10,-3-2-5,0-2-7,1 2-1,1-2-10,-4 2 0,-2-1-3,0 3-3,-7-2-4,0-3 5,-3 4-3,-4 1 4,1-2 21,-1 3 9,-3-2 21,-5 2 8,11-2 6,-6 0 4,-5 2 2,8-2-3,-8 2-1,0 0-5,5-2-3,-5 2-4,0 0-10,0 0-7,0 0-6,0 0-8,12 0 0,-12 0-9,0 0-6,0 0-6,0 0-3,0 0-5,0 0-3,0 0-4,1 5 0,-1-5-1,3 9 3,-1-4 4,-2 1-3,0-1-2,0 3 2,3 1 1,-3 0-4,3-1 0,-3 4-3,0-3-3,0-1-2,2 4 2,1 1 0,-2-4 1,2 0-4,-1 2 1,-2-3 1,3 0-9,0-2-16,-3 3-29,5-2-34,-4-2-44,2-1-30,-1-1-35,-2-3-31,7 3-33,-7-3-28,12 0-30,-6-6-12,3 3-12,-2-3 2,5 0-194,-1-4-568,1 1 1857,0-3-962,0 0 72,5 0 55,-6 1 38,0-3 37,1-1 24,-2 2 37,-3-1 20,-1 3 36,-2-2 15,-1 6 13,2-5 9,-4 4 10,2 1 16,-3 1 34,0 1 5,1 0 0,0 1 0,-1 4-4,0-7-18,0 7-16,2-9-13,-2 9-20,0 0-14,0 0-12,0-5-16,0 5-10,0 0-11,0 0-7,0 0-12,2 19-5,-2-13-7,0 5-2,2 0-6,-4 0-6,4 3-6,-1 3-1,2-2-5,-1 5 2,1 1-7,-2 2-3,0-2 1,6 1-3,-7 3 0,0-2-6,0 0 0,0 1-4,0-1-2,-5-2-4,2 0-4,2 2-1,-4-9-7,1 1-2,-3 0 1,2-3-9,-3 1-6,3-2-4,-6-1 1,4-3 3,-3-1 0,3-1 1,-4 0 7,2-3-3,2 2 4,0-4 1,7 0 1,-12-4 2,7 0 1,3-2 1,-2 0 0,4 0 1,2-3-1,2-3 2,2-3-2,3-4 4,3-3-7,1 0 8,7-5 0,-5-3-3,4 2-4,-1-2-14,-1-2-5,4-1 2,-1-3 1,-3 2 4,1 2 0,-1 0 3,-1 2 0,-3 0 1,-3 7 5,-2-3 4,1 5 5,-4 1 3,2 1 18,-2 0 14,-2 5 34,-3 0 18,2 1 14,-4 5 3,2-4 10,-2-2 4,-3 8-4,3-4 5,-2 2-2,-2 4-4,0-2-2,1 3 0,-2 0-12,-3 4-6,10-1-1,-17 3-15,9 3-8,-3 0-9,0 5 2,0-1-2,2 2-10,0 0-4,4 3 0,-2 1-10,2-1 2,0 6-4,-1-7-6,5 1-3,2 7-4,2 0-2,0-2 2,2 2-2,0-1 5,2-4-6,-2 3-6,1 0 2,0-6-2,0 6-1,-1-2-5,7 4 0,-7-11-6,2 2-14,-2 2-14,2 0-5,-2-5-12,1-4-9,0 5-4,-2-5-3,-2 0-6,3 1 3,1-4 5,-2 1 3,-2-1 5,9 0 3,-5-4 2,5 2 6,-4-4 6,3 1 3,-3 0 6,5-4 4,-1-1 2,0 1 4,2 0 2,-1-2 7,5 1 13,-8 1 3,-1 0 3,1 0 5,-5 3 6,7 0 3,-6 0-2,2 0-1,-2-2-2,-4 2-2,-1 3-4,8-4-1,-8 4-1,0 0-2,0 0 0,14 7-4,-8-7 8,-5 6-9,4 0-1,2-4-1,-2 7-1,0-2 3,0-2-2,-3 2 0,3 1 1,0-2-1,-4 0-9,5-2-14,-1 3-22,-4-4-19,3 2-18,-3-3-12,3 1-7,-4-3-11,0 0-8,11 0-25,-11 0-27,11-7-26,-4 1-21,-2-3-17,-1 3-15,4-4-13,-4-2-4,1-5 3,0 6 9,-1-5 19,-1-5 23,0 2 25,-1-3 29,-2 0 25,0-3 50,0 1 35,0-7 35,-1-2 30,1 2 28,-4 9 25,3 0 39,-2-1 34,-1 7 5,0 1 18,3 2 14,-3 2 9,1 2 5,3 2-7,-1-2-5,1 3-19,1 2-9,-1 4-17,-4-9-14,4 9-14,-1-3-14,1 3-6,0 0-5,0 0-10,-8 16-1,6-4-5,0-1-1,1 3-2,1-1 6,-3 7 7,6 1 13,-2-2 5,5 2 30,-4 1-11,2 2-1,1 0-2,1-3-11,1 1-17,-1 0-6,0 1-6,3-1-5,-1 0-2,1-2-6,0 1-10,-1-1-13,-4-8-26,4 4-40,-1-1-60,-5-3-45,3 1-50,-3-5-46,3-1-59,0 2-46,-5-5-43,2 1-40,3-2-87,-5-3-318,0 0-892,0 0 395</inkml:trace>
          <inkml:trace contextRef="#ctx0" brushRef="#br1" timeOffset="138540.8636">15817 9381 310,'4'-9'441,"1"1"-4,-1 3 5,-3 0-9,3 2-15,-1 0-19,-3 3-22,5-4-22,-5 4-31,4-5-26,-4 5-24,0 0-25,5-4-23,-5 4-24,0 0-21,0 0-14,0 0-12,0 19-12,0-7-17,-4 12-7,-3 9-15,4-8-3,0 5-10,-1 5 10,-3-5 1,2 3 11,-3 3-10,1-6-38,-1 0 9,1 1-16,1-7-2,0 2-8,1 6 3,0-8-7,0 0-12,5-1 5,0-1-5,4-2-2,1-1-8,0-3 0,-2-5-8,6 4-2,0-5-10,3-1-21,-2-1-28,2 2-10,1-7-24,1 3-18,1-3-17,-1-3-10,1 3-12,-1-6-13,-5 1-15,8-5-30,-5 4-23,0-7-12,-1 1-15,0-2-17,1-1-14,-2-1-19,-2-5-13,2-1-7,-3-1-16,-2 1-19,0-1-208,-3 3-607,-4-2 269</inkml:trace>
          <inkml:trace contextRef="#ctx0" brushRef="#br1" timeOffset="140165.8853">16876 9704 296,'-4'-1'303,"4"1"-18,-11-3-9,11 3-6,-6-4-4,6 4-8,0 0-2,-2-5-11,2 5-5,0 0-21,0 0-15,12-5-19,-5 5-22,2-2-18,0 2-37,1-1-40,6 1-60,-4-2-56,1 2-68,-3-6-86,-1 4-94,3-2-227,4 1-565,-4-1 250</inkml:trace>
        </inkml:traceGroup>
        <inkml:traceGroup>
          <inkml:annotationXML>
            <emma:emma xmlns:emma="http://www.w3.org/2003/04/emma" version="1.0">
              <emma:interpretation id="{CFD4262C-60AF-410B-900E-AA4FCA8EF243}" emma:medium="tactile" emma:mode="ink">
                <msink:context xmlns:msink="http://schemas.microsoft.com/ink/2010/main" type="inkWord" rotatedBoundingBox="27124,11565 28864,11562 28865,12012 27124,12015"/>
              </emma:interpretation>
              <emma:one-of disjunction-type="recognition" id="oneOf30">
                <emma:interpretation id="interp150" emma:lang="en-US" emma:confidence="0.5">
                  <emma:literal>lower</emma:literal>
                </emma:interpretation>
                <emma:interpretation id="interp151" emma:lang="en-US" emma:confidence="0">
                  <emma:literal>later</emma:literal>
                </emma:interpretation>
                <emma:interpretation id="interp152" emma:lang="en-US" emma:confidence="0">
                  <emma:literal>laver</emma:literal>
                </emma:interpretation>
                <emma:interpretation id="interp153" emma:lang="en-US" emma:confidence="0">
                  <emma:literal>laxer</emma:literal>
                </emma:interpretation>
                <emma:interpretation id="interp154" emma:lang="en-US" emma:confidence="0">
                  <emma:literal>wooer</emma:literal>
                </emma:interpretation>
              </emma:one-of>
            </emma:emma>
          </inkml:annotationXML>
          <inkml:trace contextRef="#ctx0" brushRef="#br1" timeOffset="140509.6391">17515 9412 56,'-4'-6'365,"-1"3"-7,-1 1-3,4-2-4,2 4-16,-5-7-14,5 7-24,-4-3-13,4 3-17,0 0-27,-3-3-18,3 3-24,0 0-18,0 0-17,0 0-22,0 0-3,0 0-15,0 0 17,0 0 2,3 18 14,1-11 22,-3 7 0,3-3-9,1 6-10,-2-2 6,1-1-5,1 7-9,-1 1 1,4-3-12,-5 2-10,5 2-6,-2-1-16,0-2-11,1 0-12,0-1-1,-1 0-9,0-3-18,-3-1-34,5-1-54,-4 2-47,-1 1-49,3-6-46,-1 1-57,-5-2-52,5-1-47,-4-2-51,5 2-44,-1-6-72,1 2-258,0-2-815,0-2 361</inkml:trace>
          <inkml:trace contextRef="#ctx0" brushRef="#br1" timeOffset="141384.6683">17902 9644 126,'5'-12'262,"-4"3"11,4 3 9,-5-9-20,0 11-12,0-2-13,0-2-6,0 4 12,0-2-3,-5 1-4,4-1-6,-4 2-11,-2 1-7,7 3-10,-14 3-2,5-3-5,-2 4 4,5 2-8,-6-1-15,-1-2-5,-2 6-13,8 0-9,-6-3-13,1 4-16,3-1-16,-1 0-5,1 2-7,1-1-11,3 0-6,1 2-8,3-3-6,1-1-7,0 5-3,5-3-6,-3 3-3,5-2-8,1-2-5,0-1-10,-1 0-5,4-2-11,-1-1-10,1 3-10,1-3-8,-2-3-5,0-2-3,4 0-6,-5 0 4,-2 0 0,3-1 0,1-3 4,0-3 2,-4 2-1,-1-1 7,5-3 1,-6 2 2,0-5 0,-3 0 4,3 4 3,-4-6 3,3-1-1,-4 1-1,1 0 1,3-1 3,-4 0-3,2 3 4,-1-2 4,-1 6-1,-1-1 4,2 0 2,-1 1 1,4 2-1,-3 2-2,3 0 5,-3-1-3,1 1-2,-2 4 2,4-6 1,-3 3-8,-1 3 7,0 0-1,0 0-3,0 0 1,16 11 0,-11-9 1,-2 3 5,0 2-7,0 0 0,2-1 1,-1 3 5,-1 2-3,1-5-3,1 4 1,-4-2-5,3 1 9,-4 2-1,5 0-2,-2-2 0,1-1 7,-1 2-6,0-3 5,3 0-6,-4-1 3,2 1-2,0-2 2,-1 0-5,2-2 2,0 1-2,0-1 6,1-2-9,-6-1 3,9 2-3,-9-2 7,17-3-6,-12 0 2,7-2-3,-6 0 11,1 2-6,1-3 2,1-6-1,3 5-7,-1-1 3,5 0 7,-4 1 0,-6 3 7,6-6 9,-3 6 14,-3-3 4,0 4 7,-1-1 2,2-1-1,-7 5-1,6-4-7,-6 4-5,6-2-4,-6 2-4,0 0-5,5-3-3,-5 3-2,0 0 1,5 12-3,-4-4-2,1 2 4,-1-4-4,2 4-2,-1 0-1,2 4 0,-3-2-1,5 1-1,-5-1-1,2 0 5,1 2-6,-1-3 0,-1 1-1,2-2-5,1-3 2,-2 1 0,4-2 1,-3-1 1,0-2 0,1 2-2,3-1 2,-2-4-3,-6 0 2,15-4 1,-7 3 1,-1-3-1,3 1 0,2-3 0,-6-3 0,5 0-2,-2 1 3,0-2-1,3-3 2,-2 1 4,-3 0-8,-2-3 3,2 0-4,-3-1 2,1-3 2,-4-1-1,-1-2 0,-5 0 1,0 4-2,-3-3 2,-8 5-4,3-2 2,-3 3-4,-6 2 0,-1 1-1,-2 3 0,1 3-5,-1 0-6,8 6-21,-11 0-25,0 3-38,5 0-48,0 3-30,4-4-40,2 4-42,-4 2-50,5-1-60,4-1-50,2 2-260,3-3-734,2-3 325</inkml:trace>
          <inkml:trace contextRef="#ctx0" brushRef="#br1" timeOffset="142151.3846">18631 9656 46,'0'0'281,"-5"4"0,5-4-11,-5 5-13,5-5-10,-2 4-13,2-4-15,-4 4-9,4-4 0,0 8-3,0-8-9,0 5 12,4-2-20,-2 1-5,0-1-3,-2-3-19,9 7-11,-7-4-15,3-1-10,-5-2-12,8 3-14,-3-2-7,0 1 5,-5-2-14,9 2-7,-1-2-14,-8 0-2,9-5-7,-5 4-2,7-3-8,-6 1-3,2-4-3,-1 4-4,-1-1-5,2-4-5,2 0 1,-2 1-6,-1-3 4,-1 2-3,2-2-2,-2 1-5,0 0 9,-3 2-10,-2-3 1,0 5 0,4-1 2,-8 0-3,4 0 2,-2 0-7,-3 2 14,0-2 5,0 4 7,-2-1 3,7 3 2,-17 0 4,11 3 5,-6-2-3,5 1 3,-3 4 0,-1-2-3,0 4-8,4 1 4,-1 1-5,2 1-1,-2-1-6,4 1-4,0 1 0,-1 2 0,3-1-6,2 1-3,3 1 0,1-6-3,1 5 2,2-2-4,-1 0 0,3 0-3,1-3-7,1-4 2,1 5-11,1-7-4,-1 4-2,1-2 0,0-4-3,-1 1 2,0-2 1,3-3 1,-2 0 3,-1-2 1,3 0 3,-8 3-3,5-7 1,0 3 2,1 0 2,-3-3-2,2 1 2,-3-3 2,3 2 7,-4-2 3,4-1 2,-3 1 6,3 4 6,-3-2 2,1-1 3,2 3 4,-3 0 5,-1 0-5,-1 1 1,-1 4-1,-1-2-6,1 2-5,-6 2-3,6-4-2,-6 4-4,0 0-1,0 0-1,11 11-1,-10-5 1,-1 2-3,4 1 2,-3 2-3,3 2 1,-4-4 1,3 2 2,1 0-6,-3 2 0,-1-4 6,5-1-6,-1-1-13,-1 3-25,1-4-19,1 0-20,-1 3-26,0-6-28,6 1-43,1-1-46,-5-3-45,2 2-59,5-2-52,9-2-40,-5 2-287,8-4-758,-3-1 335</inkml:trace>
        </inkml:traceGroup>
        <inkml:traceGroup>
          <inkml:annotationXML>
            <emma:emma xmlns:emma="http://www.w3.org/2003/04/emma" version="1.0">
              <emma:interpretation id="{6C8CD2FE-87ED-47E4-8C9A-8E76A4411115}" emma:medium="tactile" emma:mode="ink">
                <msink:context xmlns:msink="http://schemas.microsoft.com/ink/2010/main" type="inkWord" rotatedBoundingBox="29026,11553 31277,11550 31278,12061 29027,12065"/>
              </emma:interpretation>
              <emma:one-of disjunction-type="recognition" id="oneOf31">
                <emma:interpretation id="interp155" emma:lang="en-US" emma:confidence="0.5">
                  <emma:literal>band.</emma:literal>
                </emma:interpretation>
                <emma:interpretation id="interp156" emma:lang="en-US" emma:confidence="0">
                  <emma:literal>bound.</emma:literal>
                </emma:interpretation>
                <emma:interpretation id="interp157" emma:lang="en-US" emma:confidence="0">
                  <emma:literal>bond.</emma:literal>
                </emma:interpretation>
                <emma:interpretation id="interp158" emma:lang="en-US" emma:confidence="0">
                  <emma:literal>bound</emma:literal>
                </emma:interpretation>
                <emma:interpretation id="interp159" emma:lang="en-US" emma:confidence="0">
                  <emma:literal>band</emma:literal>
                </emma:interpretation>
              </emma:one-of>
            </emma:emma>
          </inkml:annotationXML>
          <inkml:trace contextRef="#ctx0" brushRef="#br1" timeOffset="142650.4067">19426 9443 256,'-7'-6'357,"5"-1"-8,-5 1-6,3 3-13,0-1-22,2-1-7,2 5-22,-5-6-29,3 3-19,2 3-19,0 0-24,0 0-12,0 0-14,0 0 1,-2 14-1,0-8-13,4 4-4,0 2 18,1 1 18,1 5 4,-2 3-7,4-2-4,-2 1 1,1 0-7,0-2-7,-1 0-8,0 3-17,1-1-13,-1-5-13,-1 2-9,2-1-13,-1-4-5,-2 4-8,2-3-1,-4-1-12,3-1-6,0 2-10,-3-5-5,2 0-2,-2 0-18,1-3-7,2-1-7,-3-4-3,1 9-1,1-6-5,-2-3 3,2 4-2,-2-4-2,0 0-11,0 0-4,0 0 5,0 0-4,4-12 3,0 5 0,-4 4-6,4-7-1,-1 2-1,1 0-8,3-3-8,0 2-6,1 0-4,0 0 3,0 0 2,3 5 0,0-2-2,1-1 0,-1 3 3,0 2-1,1 0-2,-1-1-2,1 3 11,4 2 1,-3-2-8,-1 3-14,-1 1 11,-2 0 1,3 5 4,-3-3 5,1 0 8,-3 4-3,0-2-1,1 1 1,-2 1-1,2 1 3,-3-1 3,-1 1 3,-1-3-3,1 0-2,-4-2 5,0-1 4,-3 5 0,2-4-6,-10-2 11,5 1 3,-3-1 2,-6-2 4,1-1-4,-3 2 3,-5-3 4,5-3-2,-7 1-3,2-3-1,-1 0-10,9 2-10,-3 0-17,6-3-38,-2 2-44,1-5-43,4 6-44,4-3-43,1-2-51,3 2-44,6 0-295,-2-4-700,5 1 310</inkml:trace>
          <inkml:trace contextRef="#ctx0" brushRef="#br1" timeOffset="143636.8928">20099 9598 194,'5'0'304,"-5"0"-9,0-6-13,0 6-4,0 0-10,-11-6-6,11 6 3,-16 0-4,8 0-5,-2 0-3,-2 4-6,0 1-10,-1-2-2,3 0-8,-5 3-6,0-2-2,3 2-8,0 0-9,0-1-8,2 2-17,2 0-14,0-1-16,0 2-14,3-1-13,0 3-10,-2 1-11,6 1-9,0-2-12,-2 1-7,6 3-7,-3 2-9,2 1-1,2-6-8,1 2-3,2 2-7,1-5-2,1 2-10,0-3-6,0 2-7,2-3-8,-5-3-3,2 2-8,4-2-4,-2 1 0,2-4-4,-4 0 0,0-1 2,-2 1 4,-6-2-1,13-2 1,-6-1 0,-1 1-1,0-3 0,-4-1 0,1 0 3,-2 2 1,3-5-1,-4 0 4,0 0-1,0-1-2,0 1 1,-5-5-1,5 1 1,-3 1-1,-2 0 3,1-1 1,2 5 3,-1-2 2,-2 1-3,3 3 7,-2 2 8,4-1 1,0-1 1,0-1 1,0 7-3,4-9 1,3 1-11,-2 4-4,2 1-7,-2-1-2,1-2-3,1 3-1,5-4-4,-2 3 0,-3 0 5,3 0-2,-3 3 1,2-3 3,-1-2-5,-3 6 8,1-3-1,-6 3 2,10-3 0,-4 0 7,-6 3-2,5-2 1,-5 2 5,6-4 0,-6 4 7,0 0-1,6-5 11,-6 5-2,0 0 1,0 0 2,0 0 0,0 0 3,0 0 3,0 0 1,0 0 3,0 0-6,0 0-1,0 0 2,-16 11 1,10-8-3,-1 3 1,2-3-4,0 5-2,-5-2 1,3 0-2,2 4-1,-2-1-4,2 3 0,4-3-7,-5 2 3,3 0-2,1-2-1,2 4 1,0-4 0,5 1-4,-5 0-1,7-2-3,3 1-1,-3 1-5,3-4-8,-3 2-7,-1-5-5,6 3-5,3-6-3,-8 4 0,5 1-3,0-1 1,1-7-2,-4 2 3,4-4 4,-4 1 3,1 2 5,1-2 0,1-4 0,-1 0 4,0 1-3,1-3 6,-5-2 1,4 2-1,-3-1 4,1 1-1,-2 0 1,2 3 0,-2 0 3,-1 0 0,-1 1 6,2 0-1,-2 3 3,0-3-1,1 0-4,-1 4 0,1 1 1,-6 1 0,13 1 0,-13-1 1,12 5-1,-7 0-6,5-1 8,-6 2-1,-1 2 2,5 1-2,-2-2-3,-3 3 4,-1-3-2,-1 2 0,3 2-2,-4-1-2,1-4-1,2 2-2,-6 0-6,3-1 3,0 1-2,0-3 3,3-2-1,-3 3 1,0-6 4,-3 4-2,3-4 5,3 6 1,-3-6 2,0 0 3,0 0-6,0 0 1,0 0-1,0 0 6,0 0-3,-17-13 0,17 8 1,0-1 2,0 6 0,0-13 1,1 6 0,1 2-1,0-1 0,2 0 1,7-5-2,-1 1 1,-2 0 0,11-3 1,-4 5-2,3-3-2,-1 5-5,5-2 5,2 2 3,-7 1-5,-5 2 2,5 1-2,-6-1-1,1 3 0,-1 0 3,-1 3-5,-2 1-1,4 2 3,-4 0 1,-1 2 5,-5-1-5,4 5 2,-2-4 0,3 3 2,-5 1 2,1 2-14,0-3-25,-1 0-42,-2 0-48,1-5-48,-1 3-62,-1-1-62,-1-4-87,0 2-374,1-3-825,1-3 366</inkml:trace>
          <inkml:trace contextRef="#ctx0" brushRef="#br1" timeOffset="144139.4529">21098 9385 304,'3'-4'429,"0"2"-21,1-4-21,-4 6-7,6-3-46,-6 3-37,0 0-12,0 0 11,0 0-9,9 11-17,-4-1-9,2 5-7,-2-3-11,1 3-18,0 0-21,3 3-10,-1 1-13,-3-3-11,1 1-17,0 1-14,0 1-15,-1-3-9,-3 5-5,3-1-20,-4-6-5,-1 4-9,4-6-11,-4 4-9,0-2-5,0 0-3,0-2-16,0 0 3,0-3-7,-4 0-8,3-3-6,1 0-5,-1 1-4,1-4-3,1 3-4,-1-6 3,-1 6 1,1-6-3,-4 5 2,4-5-1,0 0-3,0 0-3,0 0 1,0 0 2,0 0-1,5-17-2,-5 12 2,0-3 1,0 0 1,-1 1 2,-5-1-5,6 1 4,-5-2-3,0 1-1,0 1 0,-2 3 2,1-2-5,-6 2-2,1-1 9,-2 4 0,3-1 4,-3 2 7,0 2 2,-2-1 1,1 2-1,-2 2 4,4 0-2,1 0-2,-1 3 0,0-2-4,4 1-1,-1 0-1,4 0-1,-2 1-7,6 0 4,-3 0 6,4 1-4,0-1 6,5 2-3,2-1-7,5 1-14,-2-2-23,6-4-30,0 2-27,1-1-48,9-4-48,0 2-69,8-6-52,-5 3-54,6-3-61,5-1-31,0-5-275,-4 3-791,-1-2 351</inkml:trace>
          <inkml:trace contextRef="#ctx0" brushRef="#br1" timeOffset="144280.0778">21588 9690 184,'11'-9'275,"-2"-3"10,-1 2-4,-3 1 0,0 3-2,0-3 1,-1-3 0,-1 6-30,-2-4 1,0-2-20,-1 3-17,-1-1-28,-3 5-20,3-2-17,-2 2-31,1-1 1,-4 3-23,6 3-30,-9-2-65,5 0-68,4 2-96,0 0-136,-15 2-279,15-2-625,0 0 277</inkml:trace>
        </inkml:traceGroup>
      </inkml:traceGroup>
    </inkml:traceGroup>
    <inkml:traceGroup>
      <inkml:annotationXML>
        <emma:emma xmlns:emma="http://www.w3.org/2003/04/emma" version="1.0">
          <emma:interpretation id="{4E0FCDD5-465A-4120-8A77-458B212D4D90}" emma:medium="tactile" emma:mode="ink">
            <msink:context xmlns:msink="http://schemas.microsoft.com/ink/2010/main" type="paragraph" rotatedBoundingBox="8037,13314 26295,13359 26291,14991 8033,149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53DD0E5-4583-46E9-8AFF-6C8FDB75BC77}" emma:medium="tactile" emma:mode="ink">
              <msink:context xmlns:msink="http://schemas.microsoft.com/ink/2010/main" type="line" rotatedBoundingBox="8037,13314 26295,13359 26291,14991 8033,14946"/>
            </emma:interpretation>
          </emma:emma>
        </inkml:annotationXML>
        <inkml:traceGroup>
          <inkml:annotationXML>
            <emma:emma xmlns:emma="http://www.w3.org/2003/04/emma" version="1.0">
              <emma:interpretation id="{AE8C0BC5-00C7-4C05-BE14-FA615C1DCBF2}" emma:medium="tactile" emma:mode="ink">
                <msink:context xmlns:msink="http://schemas.microsoft.com/ink/2010/main" type="inkWord" rotatedBoundingBox="8150,13286 10159,13547 9988,14860 7980,14599"/>
              </emma:interpretation>
              <emma:one-of disjunction-type="recognition" id="oneOf32">
                <emma:interpretation id="interp160" emma:lang="en-US" emma:confidence="0">
                  <emma:literal>ten):</emma:literal>
                </emma:interpretation>
                <emma:interpretation id="interp161" emma:lang="en-US" emma:confidence="0">
                  <emma:literal>fan):</emma:literal>
                </emma:interpretation>
                <emma:interpretation id="interp162" emma:lang="en-US" emma:confidence="0">
                  <emma:literal>fen):</emma:literal>
                </emma:interpretation>
                <emma:interpretation id="interp163" emma:lang="en-US" emma:confidence="0">
                  <emma:literal>fin):</emma:literal>
                </emma:interpretation>
                <emma:interpretation id="interp164" emma:lang="en-US" emma:confidence="0">
                  <emma:literal>fon):</emma:literal>
                </emma:interpretation>
              </emma:one-of>
            </emma:emma>
          </inkml:annotationXML>
          <inkml:trace contextRef="#ctx0" brushRef="#br1" timeOffset="156439.5571">-1565 12026 29,'-5'-7'311,"-2"3"-11,2 1-14,1 0-10,-1-1-17,5 4-17,-6-3-24,6 3-25,-6-5-18,6 5-12,0 0-19,0 0-17,0 0-8,0 0-6,20-2-7,-7 2-19,7 2-8,3-2-6,1-2-11,16 0 3,-14 0-40,12-1-40,0 0-49,-1 0-46,-2-1-53,0 1-43,-8 0-69,-5 3-162,-5-3-473,0 0 210</inkml:trace>
          <inkml:trace contextRef="#ctx0" brushRef="#br1" timeOffset="156298.9296">-1259 11183 326,'-1'-9'342,"1"5"-15,-3-1-18,2-1-6,1 6 4,-1-9 2,-2 4 1,3 5 1,-1-5-7,1 5-24,0-6-19,0 6-20,0 0-22,0 0-24,0 0-20,0 0-18,0 0-13,-12 11-12,7 3-13,-2 4-13,-1 8-15,-1-4-5,-3 6-10,1 3-5,3-1-9,0 6 0,4-1-10,-4 0-10,7 1-3,-2-2-3,3 4-5,0 0-3,0 4-1,3-2-1,-2-1-3,4 2-3,-2 1-3,0-2 0,-2 4 0,4-5 0,-2 1 0,-1-1 0,4-1 6,-5-2-1,-1 1 1,3-1 1,-1-3-1,3 1-1,-3-1-2,2-9 2,-4 8-3,-2-10-3,0 5 1,2-5-8,-4-1-21,1 0-46,-2-8-41,1-1-29,-4 1-38,3-4-41,-2-1-30,-2-1-44,4-3-52,-1-4-49,-5 0-350,11 0-792,-17-8 351</inkml:trace>
          <inkml:trace contextRef="#ctx0" brushRef="#br1" timeOffset="157173.9393">-967 11808 210,'-4'-4'390,"1"-2"-28,-1 2-4,-1 2-51,1-1-19,4 3-22,0 0-18,-21 8-18,15-4-7,-4 8-15,3-2 0,0 7-11,-3 2-12,-1 2-10,2-2-11,0 5-19,1 0-15,4-2-12,-1 2-10,0-1-11,3 0-7,2 2-4,0-3-14,4 0-4,1-1-10,-1-1-4,4 2-13,4-4 6,0-1-19,0 1-34,-3-4-28,5-5-55,0 1-55,2-3-58,-3-1-58,3-5-58,1 3-65,-4-4-239,3-4-672,1 2 298</inkml:trace>
          <inkml:trace contextRef="#ctx0" brushRef="#br1" timeOffset="156908.3129">-1007 11960 20,'0'0'388,"4"-4"-15,-4 4-12,0 0-11,4-5-15,-4 5 14,2-4-11,-2 4-11,1-6-8,-1 6-18,0-5-15,0 5-19,0 0-18,0-6-17,0 6-22,0 0-19,1-5-22,-1 5-14,0 0-20,0 0-13,0 0-13,3-5-16,-3 5-9,0 0-8,8 13-7,-7-10-8,3 2-5,1 2-5,-2 0-3,5 4-9,-4 0-2,1 0-3,0 0-6,4 3 2,-6 0-9,1-2 3,1 4-4,-5-2 0,1-1-2,3 1-5,-3-2 0,1-1-3,-4 1 2,2-2-5,-1-5-1,1 1-3,-5-1 2,5 3 1,-5-6 1,3 2-3,2-4 0,-4 6 1,4-6 0,-5 2-1,5-2 1,0 0 0,0 0-4,-6-11 1,6 5 1,1 0-3,3-1 3,1-1-2,-2-4 1,6 0-11,-3-2 12,5 2-3,1-2 2,1-4 0,2 6-3,4-2-9,-10 5 9,4 0-2,-1 3 0,-1-1-2,1 4 2,1 1 0,-2 0-1,1 2 2,-3 2-2,0 3-1,-1 2 3,0-3-2,-2 2 1,-1 7 1,-1-5-8,4 4-19,-7-5-23,2 3-25,-3-2-22,0 0-25,3 1-20,-6 0-56,0-2-40,2 2-38,-4-4-43,1 2-45,-1-2-42,-2 0-278,1-2-744,-1-1 330</inkml:trace>
          <inkml:trace contextRef="#ctx0" brushRef="#br1" timeOffset="157439.5683">-574 11877 323,'4'-8'414,"-1"-1"-20,5-3-22,-6 8-11,5 0-47,-5 0-32,4-1-24,-6 5-20,0 0-21,17 7-12,-14-1-12,7 0-10,0 6-10,-1-2-13,3 8-9,-3 0-16,2-2-8,-5 4-22,3 2-2,-2 0-2,-5 0-10,2 0-7,0 1-4,-2 2-10,-4-2-14,0-1 2,-1 3-5,-1-2-6,-2 6-3,0-5-5,-1-1-5,-3-2 0,4 0-5,-1-6-14,-2-3-23,-3 6-37,5-3-38,-3-6-54,3-1-65,-4 3-68,2-8-73,1 3-81,-1-6-249,-2-3-727,11 3 322</inkml:trace>
          <inkml:trace contextRef="#ctx0" brushRef="#br1" timeOffset="157892.6979">353 12343 442,'4'4'515,"-1"1"5,0-2-6,-3-3-1,2 5-9,-2-5-10,4 3-9,-4-3-21,0 0-12,0 0-21,0 0-25,5 3-31,-5-3-33,0 0-32,0 0-29,0 0-28,0 0-28,0 0-22,0 0-21,0 0-24,0 0-40,0 0-114,12-9-4,-11 4-93,-1 5-103,4-7-65,0 1-76,-5 0-100,-1-3-131,-3-2-483,1-3-1136,-1-3 503</inkml:trace>
          <inkml:trace contextRef="#ctx0" brushRef="#br1" timeOffset="163738.7224">229 12235 2,'0'0'290,"1"6"-14,-1-6-11,0 0-7,0 4-15,0-4-11,0 4-14,0-4-14,0 0-8,0 0-14,0 0-2,0 0-9,0 0-8,0 0-5,0 0-4,0 0-7,0 0-15,0 0-4,0 0 1,0 0-14,0 0-1,0 0 5,0 0-27,0 0 5,0 0-10,0 0-6,0 0 2,0 0-19,0 0-7,0 0-4,0 0-7,0 0-4,0 0 6,-1 9-15,1-4 0,-5-2-11,5 2 1,0-5 9,-2 10-13,2-6 4,0-4-8,0 8-2,-4-4 0,4-4-3,0 0 7,-1 6-22,1-6 16,0 0-3,0 5 1,0-5-1,0 0-1,0 0 4,0 0-1,0 0 8,0 0 6,0 0 3,0 0 3,0 0 0,0 0-6,0 0 1,0 0 1,0 0-4,12-15 6,-12 10-4,0 1-1,0 4 4,0-8 9,0 3 9,0 5 9,0-5-1,0 5-6,0 0-4,0-6-5,0 6-10,0 0 2,0-6-8,0 6-1,0 0-7,0 0-1,0 0 1,-7 15-6,2-13 4,1 6-7,3-2-2,-2 0 2,-1-1-1,4 2-1,-4-1 3,3 0-9,2 0 4,-2 1-4,2-1-16,-1-1-3,4-1-1,0 0-7,4 1-9,-1-2-10,-1-3-9,5 2 6,-5-2-22,5 3 13,-2-6 9,-1 1 6,-2 1-1,3-1 9,-1-3 4,-1 1 5,-2 1 4,-1-2 7,1 0 7,-1-1 9,-3 0 6,1 0 10,-2 0 1,-2-3 4,1 3 3,0-1-8,-2 2 11,2-3 0,-3 7-5,0-3-2,0 1-4,-4 0-3,8 3-3,-14 0 1,2 4 6,0 1-10,-1-3 5,0 6-10,1-2-9,2 0-19,3 0-12,-1-1-46,5 2-49,-3-1-37,6-1-39,-4-1-38,4-4-51,10 9-68,-4-9-280,-6 0-702,22-5 311</inkml:trace>
          <inkml:trace contextRef="#ctx0" brushRef="#br1" timeOffset="157673.9457">101 11681 433,'4'-5'473,"1"3"-13,0-3-16,-1 2-16,1 1-21,-5 2-26,5-6-31,-5 6-33,4-1-29,-4 1-27,0 0-26,6-3-24,-6 3-20,0 0-16,0 0-19,0 0-17,5 10-14,-4-7-16,-1 4-42,0 0-58,-1 3-40,1 2-56,0 1-76,-3-1-100,-1 4-119,0-2-408,2 5-854,-2-2 378</inkml:trace>
          <inkml:trace contextRef="#ctx0" brushRef="#br1" timeOffset="162988.0799">103 11800 253,'-2'-2'307,"2"2"-2,-4-7-9,2 2-9,2 5-5,-5-6-8,5 6-10,-4-3-9,4 3-19,0 0-14,-2-5-12,2 5-20,0 0-8,0 0-15,0 0-17,0 0-18,0 0-14,0 0-6,0 0-10,-9 12-9,7-7-6,2-5-11,-1 9-7,1-3-4,1 3-7,1-3-8,-2-2-2,2 2-3,-1 3-5,1-5 0,2 1-1,-2 1-3,4-1-2,-3-4 1,4 2-7,-7-3 0,10 0-4,-10 0-3,10 0 1,-3-4 1,0-1-3,0-1-4,-1-1-2,-1-2 2,2 0-1,-2 2-4,-1-4-1,-1 4 0,1-2 4,-3-3-5,3 2 9,-3 2 12,-1 1 12,0-1 6,-1 1-1,1 1 14,-4 0 5,4 6-49,-7-2-59,7 2 49,0 0 4,0 0 1,0 0-3,-17 6-4,17-6-1,0 0-7,-5 2 3,5-2 0,-5 6 0,2-3-1,-1 1 3,0-1-3,2 1-2,2-4-3,-5 5-17,3-2-22,-2 0-40,4-3-44,-1 6-34,1-6-34,3 11-41,-1-6-40,1 0-64,3-2-62,0 3-240,0-5-697,2 2 309</inkml:trace>
        </inkml:traceGroup>
        <inkml:traceGroup>
          <inkml:annotationXML>
            <emma:emma xmlns:emma="http://www.w3.org/2003/04/emma" version="1.0">
              <emma:interpretation id="{FD1F6321-FE20-4074-B2F4-31BDB7BCAE50}" emma:medium="tactile" emma:mode="ink">
                <msink:context xmlns:msink="http://schemas.microsoft.com/ink/2010/main" type="inkWord" rotatedBoundingBox="12036,13852 14374,13857 14372,14962 12033,14956"/>
              </emma:interpretation>
              <emma:one-of disjunction-type="recognition" id="oneOf33">
                <emma:interpretation id="interp165" emma:lang="en-US" emma:confidence="0">
                  <emma:literal>Fapoehnecenetantei,czpnowehrea</emma:literal>
                </emma:interpretation>
                <emma:interpretation id="interp166" emma:lang="en-US" emma:confidence="0">
                  <emma:literal>Fapoeihnecenetantei,czpnowehre</emma:literal>
                </emma:interpretation>
                <emma:interpretation id="interp167" emma:lang="en-US" emma:confidence="0">
                  <emma:literal>Fapoenhnecenetantei,czpnowehre</emma:literal>
                </emma:interpretation>
                <emma:interpretation id="interp168" emma:lang="en-US" emma:confidence="0">
                  <emma:literal>Fapoeihnecenetantei,czpnohuehr</emma:literal>
                </emma:interpretation>
                <emma:interpretation id="interp169" emma:lang="en-US" emma:confidence="0">
                  <emma:literal>Fapoeihnecenetantei,czpnotuehr</emma:literal>
                </emma:interpretation>
              </emma:one-of>
            </emma:emma>
          </inkml:annotationXML>
          <inkml:trace contextRef="#ctx0" brushRef="#br1" timeOffset="166067.2355">2398 11893 22,'1'-3'435,"4"-4"10,-2 1-5,-3 1-11,2 2-18,-2 3-23,6-6-33,-6 6-27,0-3-36,0 3-24,0 0-35,0 0-28,0 0-22,0 0-22,0 0-11,0 0-13,1 17-13,-1-2-15,0-5-10,2 6 22,-2 4-15,0 2-16,0-1 0,0 3-11,0 5-8,3 3-6,-2-1-7,3 3-7,-2 1-10,0 1-3,1 1 3,2 5-5,-4-3-2,5 4-3,-1 1-5,1-5 2,0-3 0,-1 2-6,1 2 0,2-7-1,1 2-8,-6-12 7,-2 2-4,5 0-5,-4-4-17,-2-6-29,5-2-35,-5-4-37,0-1-53,4-2-53,-5-3-49,1-3-52,0 0-57,0 0-47,0 0-319,0 0-797,-5-25 353</inkml:trace>
          <inkml:trace contextRef="#ctx0" brushRef="#br1" timeOffset="166332.862">2554 11989 123,'2'-13'333,"-4"0"-10,4 4-12,-1-1-21,2 2-18,-1 1-27,2 2-20,-1 0-19,2 3-21,2-1-18,-7 3-14,14 3-13,-7 0-14,-1 4-14,2 1-12,6 2-10,-7 2-6,3 0-5,-6 2-12,8 0-5,-4-2-6,-3-2-3,-1 4-7,0 0-9,0-3-2,-4 1 1,-4 0 6,-1-2-8,2 2-1,-2 0-4,-3-3-2,-1 2 1,2-3-2,-7 0-14,5-3-12,-4 3-15,0-6-30,5 2-28,-1-2-34,-1-2-45,0 0-67,3-2-67,7 2-263,-10-10-594,9 1 263</inkml:trace>
          <inkml:trace contextRef="#ctx0" brushRef="#br1" timeOffset="167036.0114">2985 11969 84,'-12'3'352,"4"1"-9,4-2-3,-1 2-16,-2 2-9,-3-5-13,-1 3-20,5 0-13,-3 2-11,1 0-10,0-2-8,0 2-14,-1 5-5,-2-5-12,1 7-16,2-4-12,-2-1-15,1 2-17,5-3-14,-4 4-14,0-2-13,4 1-9,1-1-13,0-2-4,1 2-10,-2-1-8,4 2-5,0 1-6,4-1-3,0 2-5,-1-5 1,2-1-10,0 3-7,3-1-8,-3-3-9,6-3-7,-1 7-8,-2-6-4,2-2-8,1 1-5,-2-2-6,0 0-1,2-2-2,-3 1-2,-1 0 5,3-6 5,-4 4 6,-1 0-15,1-2 16,-1 0 2,0-3 1,-5 2 1,0 0 8,0-1 0,0 0 8,0 0 8,-4 0 22,4 0 9,-1 0 7,-3 1-5,3 4 5,-1-4 4,2 6 1,-4-8 0,4 8-7,0-7-6,0 1-8,4 2-14,-1-1-13,6 0-7,-5-1-12,4 0-11,4-2-4,-1 2-4,1-1-6,0 1-5,5 0-3,-5 0-4,5 0 4,-6-4-1,4 7 4,-4-3 6,4-2 0,-6 2 15,0 3-9,-1-2 8,-1-1 11,-1 2 0,2 0 21,-4 1 17,0-2 24,0 0 8,-3-1 8,-1 6 9,4-6 16,-3 3 8,-1 3-1,0 0-6,-4-7-16,2 2 11,2 5 2,-9-3-16,9 3 4,0 0 1,-15 0-8,15 0-8,-10 3 3,3 0-13,1 0-1,0 1-5,0 1-7,-2 1-1,3 0-4,2 4-1,-1-3-8,-1 3-1,4 0-5,1 5-5,-2-7-3,4 6 6,-1-1-1,3 2-9,1-3 4,-2 3-3,2-3-4,4 4 2,-4-5-7,1 2-7,0 2-18,-1-2-3,-1-1-3,0-9-9,0 8-14,-3-3-17,1-2-21,-1 4-10,2-4-11,-3 0-15,0-4-11,0 5-19,0-7-21,1 6-44,-1-6-41,0 0-45,0 0-42,0 0-35,0 0-30,0 0-323,0 0-796,0 0 353</inkml:trace>
          <inkml:trace contextRef="#ctx0" brushRef="#br1" timeOffset="167239.1245">3314 12055 36,'12'-9'265,"1"-3"23,-1 8 24,-3-4 29,-3 2 7,-1 2 0,-1 2-16,2 0-16,-4-3-20,-2 5-25,7-4-24,-7 4-26,5 0-24,-5 0-1,5 9-3,-5-9-7,5 7-18,-3 2-16,2 1-7,-3 3-11,-1-1-11,3 2-13,-2-1-10,-1 2-9,1 0-10,-1-1-9,0 0-18,-2 1-23,2-1-20,-3-4-31,3 6-31,0-8-37,0 4-64,0-7-51,0 0-46,0 1-41,0-6-60,0 0-68,0 0-223,0 0-695,0 0 308</inkml:trace>
          <inkml:trace contextRef="#ctx0" brushRef="#br1" timeOffset="167911.4873">3554 11739 287,'-5'-14'419,"3"1"6,-2 4-5,1 1-16,1 0-22,-1 3-28,3 1-34,-3 0-34,3 4-30,0 0-28,0 0-22,0 0-18,0 0-17,-9 13-24,9 1-6,-2-1-13,0 6-14,2 3-4,4 1-1,-4 2 8,4-1-6,1 9-3,1-2-4,3-2-7,-2-4-2,-3 6-5,2-8-11,1 12-3,-3-10-5,4 8-4,-4 0-19,0-8 5,0 6-1,0 4-6,0-10-3,0 5-4,-4 5-2,0-12-4,0 3-2,0-4-2,0-2-5,0-4-9,0-3-19,2-1-20,-4-2-24,4-3-14,0-1-10,-2 1-9,0-1-14,0-6-24,0 0-32,0 0-35,0 0-10,0 0-17,8-19-6,-8 4-5,1 6-5,-1-9-7,0 4-12,-4-7-12,3-2-18,-3 1 12,0 1 8,1-3 27,-2 2 29,1 0 48,-4 2 53,4-2 45,-1 9 48,2 1 32,-1 0 33,-1-1 24,3 5 21,-1 2 14,0-2 7,2 1 12,1 1 2,-3-1 6,3 1-14,3 3-12,-2-2-11,5 0-7,1 0-20,-3 1-2,7-1-14,-2 1 5,-1 1-12,4-3-9,-1 0 2,2 3-15,3-3-3,0 3-4,-3-3-11,4 2 1,-3 2-7,2 0-7,-3-3-2,3 2 7,-8 1-3,1-2 10,-1 2 10,-1-1 9,-3 2 14,-4 1-9,12 0 26,-12 0 13,0 0 10,8-2 7,-8 2 8,0 0 11,0 0-1,9 2 2,-9-2 9,0 0 3,0 0-3,-3 7-6,3-7-6,-2 8-15,-1-3-7,2-3-8,-2 3-7,1 3-12,-1-2-2,3 0-8,0 1-5,0 1-3,-3 0-11,2 1 2,1 2-4,0 0-1,0-1-5,1 3-3,2-3-2,2 5-4,-2-3-4,-2 1 7,2 0-4,-1-1 2,4 1-8,-6 0-21,2-7-32,0 2-34,0 1-43,1 0-34,2-3-59,-2 1-67,-1-4-65,-2-3-75,9 6-82,-9-6-262,0 0-828,0 0 367</inkml:trace>
          <inkml:trace contextRef="#ctx0" brushRef="#br1" timeOffset="168520.9598">4153 12034 304,'3'-4'399,"-3"0"-4,1 0-18,-1 4-17,4-6-22,-4 6-31,1-4-34,-1 4-14,0 0-38,0 0-25,0 0-20,0 0-17,3 18-12,-3-14-19,-3 5-9,3 3-10,-1 2-10,-3-3-9,3 1-8,-4 0-11,3 1-6,-2-1-5,4 3-19,-4-3 8,4 0-5,-2 0-5,-1-3-5,3 4 0,-2-5-6,2 1-3,0-4-9,-2 0-3,2-5-1,2 9 0,-2-6-10,0-3 2,0 0-2,0 0 6,0 0-7,17-6 3,-12 0 1,1 1-3,1 1-6,6-9 24,-4 6 4,-2-4 5,2 1 1,-1-1 4,2 2 17,-1 0-6,-1 0 6,-1 2 3,-2 1 3,1 1 4,1-1-2,-2 2-4,0 0-9,1-1-1,-1 3-11,-3 1-2,-2 1-7,0 0 3,20 1-2,-16 0-5,4 3-3,-2-1 1,1 3 0,1 0-2,0 0-4,-4 1-7,3-1-8,-3 2-13,4 5 3,4-4-3,-3 0-3,3 0-15,0 2-13,-1-5-9,6 2-1,-1-1 3,1-4-10,-3 2 0,6-4 7,-3 1 4,1-5 5,-1 1-8,4-2 19,-5 0 5,5-8 0,-5 5 8,-2-4 19,0-5 12,3 0 12,-6 5 23,1 0 7,-6-1 16,1-1 16,-2 0 14,0 1 18,-4-2 4,3 1 7,-4-2 5,-4 2 2,4-2-5,-5 5 2,4 0-8,-6 3-11,1-3-5,-3 4-16,2 3-16,-2 0-5,-3 3-6,2 0-7,-2 3-6,0 3-3,2 1-5,2 0-12,-3 3-10,6-1-32,0 1-30,-2 2-9,6-3-26,1 5-29,0-7-22,0 4-34,4 0-57,-1-5-43,2 3-45,-1-3-44,1 0-40,7-2-26,0 2-49,-5-6-260,5 3-787,5-2 347</inkml:trace>
          <inkml:trace contextRef="#ctx0" brushRef="#br1" timeOffset="164926.6116">958 11672 2497,'-13'-5'262,"1"2"-70,-5-4-39,6 4-17,-2 3-15,3-3-2,0 2-9,10 1 2,-13-3-6,8 0 9,5 3-9,-9-1 8,9 1-10,-6-1-4,6 1-10,-9-3-8,9 3-10,0 0-7,-5-3-5,5 3-8,0 0-5,0 0-4,0 0 1,0 0-4,0 0 3,0 0 6,0 0 2,0 0 0,26 0-4,-18 1 1,5-2-10,3 1 2,-1 0-3,0-3-3,2 3-9,-2 0 6,0 0-8,-1-3 4,-5 3-5,2 0-4,-2 0 0,-1-1 1,-8 1-3,13 0 2,-13 0 2,12-2-3,-12 2 3,7-2-1,-7 2 10,0 0-2,0 0 2,0 0-6,0 0 5,12 2-3,-12-2-5,0 0-1,0 0-3,0 0 1,0 0-8,0 0 2,5 2-5,-5 2 6,0 2-7,0 5 4,0 3-2,0 4-1,0 7-3,0 7 3,2 1-3,0-1 0,1 5-1,2-3 4,-1 2-5,1-6 3,2 6-6,1-1 3,0-1-5,-2-3 5,5 2 1,-4 1 0,1-5-4,1-6 4,-2 7-5,7 2 2,-8-8 6,0 7 0,-1-9-2,-2 0-1,1-1 2,-1-7-1,-1 4 1,-4-6-1,4 4 1,-1-8 2,-1-2-4,0 3 2,0-5 2,2 2 1,-2-1 2,0 0-4,0-5 7,-2 5 19,2-5 14,-1 6 18,1-6 20,0 0 2,-6 4-12,6-4-3,-16-4-13,5 0-6,-2 3 6,3-3-13,-7 2-8,3-2 1,-1 2-6,-2-2-9,1 1-10,1-3-31,-2 5-22,0-1-45,0-2-44,0-2-56,2-3-63,-3 0-50,4 0-65,-3-2-67,5-1-415,3 1-915,1-6 405</inkml:trace>
          <inkml:trace contextRef="#ctx0" brushRef="#br1" timeOffset="165160.9719">973 12064 39,'-9'1'338,"2"0"-17,-6-1-10,5 3-15,0-3-16,8 0-18,-8 2-20,8-2-29,-9 2-15,9-2-7,0 0-10,0 0-9,-8 0-12,8 0-3,0 0-4,0 0-7,0 0-18,37-4-14,-20 0-14,6-1-57,1 4-59,-2-3-58,0-2-67,-1 6-74,3-2-88,1-5-247,-2 3-595,1 0 264</inkml:trace>
          <inkml:trace contextRef="#ctx0" brushRef="#br1" timeOffset="165754.7289">1804 12009 185,'0'0'313,"9"0"2,-9 0 1,7-1-12,-7 1-20,0 0-16,2-6 0,-2 6-7,0 0 4,-2-9 1,2 9-11,0-5-12,0 5-15,-2-5-10,2 5-15,-1-6-12,1 6-16,-5-5-6,-2 2-6,7 3-13,-6-3-15,1 3-14,-5-3-8,10 3-6,-14-1-9,5 1-3,9 0-13,-21 4-5,9 2-9,-2 0-6,3 4-4,-4-3-8,6 6-7,-2-5-3,2 6-7,1-4-1,2 8-6,0-5-1,2 7-6,-1-7 0,5 2-3,0 1-3,5-2-2,-2 2-9,4-4-7,-5-3-9,7 4-9,-2-2-8,3-2-1,2-2 0,-1-1-6,2 1-1,2-5-3,-2 2 3,3-4 0,-3-2 7,3-2 4,-3 2 2,3-3 4,1 0 5,-13 1 1,11-3 7,-6 1 12,-2-2 2,-1 6 10,0-4 16,0 0 17,-3-1 1,2 3 11,-2-2 11,2 2 3,-5-1-2,0 5-3,0-5-10,0 5-6,4-5-10,-4 5-10,8 0-3,-8 0-13,0 0-18,0 0-20,0 0-26,4-3-28,-4 3 4,0 0 8,0 12-3,2-5-25,3-1-20,-2 0-21,-2 1-23,5 0-31,-4-1-22,6 0-20,-4-1-35,1 0-25,-1 0-32,4-2-25,-4-3-316,5 0-715,-9 0 317</inkml:trace>
          <inkml:trace contextRef="#ctx0" brushRef="#br1" timeOffset="170037.7533">5727 11933 67,'0'0'317,"0"0"2,0 0-3,0 0-3,11 0-7,-11 0-16,0 0 0,0 0-14,0 0-9,0 0-13,6-3-17,-6 3-8,0 0-13,0-5-24,0 5-18,3-5-17,-3 5-16,0 0-11,-3-7-15,3 2-13,0 5-10,0-6-8,0 1-11,0 5 0,-2-11-13,0 6-3,2-1-6,-5-1-7,2 1 1,-4-2-9,3 1-1,-2 1-3,-1 0 2,0-2-7,-2 3-2,0-1 4,-2 0-2,2 3 4,0 0 1,-5 2-3,-1-1-2,1 2 2,-1 3-2,-5 1-2,5 4-4,-1 3-5,-1 4 0,0 1-2,6 1-3,-4 4-3,9 1 2,-2 1-3,1 2-1,2-2-1,3 0 0,2-1 1,2-1-4,6 0 7,1-1-15,0 0-13,6-5-18,-1 3-20,6-6-25,2-2-26,1-1-37,2-2-3,3-1-36,-1-3-19,2-3-23,-4 0-17,2-2-3,-1 0-9,-2-3-3,2-2-1,-1 0 3,-3 0 23,-2-3 27,-9 0 14,4 0 28,-6-1 34,1 2 50,2-9 27,-5 5 44,-2-2 36,4 0 33,-6-1 25,2 4 31,-1-3 29,-4 2 13,0 2 21,0 0 5,-4 3 3,0 1 0,3 0-6,-2 2-5,-5 0-4,2 1-11,-2 4-9,-1 0-8,9 0-12,-19 4-11,12 5-14,-5-2-13,1 1 3,2 4-16,0 0-8,3 0-8,-4 1-9,5 2-5,0-1-7,0-1 1,3 4-10,2-3 4,0-1-9,2 2-2,-2-3-1,5 3-2,3-4-5,-4 0 1,1 0-13,4-2-1,-2-3-8,-1-1-7,6-2-3,-6 0-3,5-2-8,2-1 0,-1 0-10,3-4 4,1 2 2,-4-2 4,1-3-12,-1 1 14,0 0 5,1-3-3,-4-2 4,0 0-3,3 1 5,-4-3 7,-1-1-6,3 1 5,-3 0 1,1 1 12,3-1-9,-5 2 2,1-2 0,-2 9 5,0-4-4,2 1 4,-3 4-2,1-1-3,1 1 0,0 1-2,-6 2 4,13 0-2,-7 5-5,2-3 1,-4 1 2,1 3-1,0 2 4,1-1-4,-1-1 2,0 3 3,-2 1-4,-1 1 2,1-1-3,1-4-1,-1 0 1,-1 4 8,-2-2-20,5-1-8,-5-1-6,0-1 8,0 1-10,0-2 3,2 2-3,-2-6-3,0 5-5,0-5 2,0 3 2,0-3 5,0 0 6,0 0-1,0 0 3,14-6 4,-14 6 9,8-10 0,-7 4 12,2-1 6,5 0 8,-7-1 5,4-4-1,2 1-7,-2 0 12,5 1 3,-6-1 7,4 1 1,-4 1 9,4 5 1,-5 0-1,2-3-4,-1 3-7,0 1-6,0 0-10,-4 3-4,0 0 4,0 0-1,9 7-6,-5 1-4,-4 0 3,5-2 4,-3 5-4,-2-1-1,4 4-2,-4-2 1,6 1 3,-1-1-3,-4 2-4,4-2 3,-1 1-2,2-5-5,-4 1-11,3-2-9,1 0-15,-1 0-6,-4-1-13,4-3 1,2 1-12,-2-2-8,4-4-2,-9 2 1,13-1 5,-6-2 10,-2 0 7,2-2-10,-1-2 23,-1 3 1,1-2-2,-1-3 26,-2 2-11,2-2 4,-3-3 11,0 1 12,0-3 15,2 1 29,-2 0 9,-4 0 15,4 1 8,-2 0 24,-2 0 18,2 8 11,-4-4 1,4 1-5,0 4-4,0 3-12,-2-7-13,2 7-13,-4-6-13,4 6-7,0 0-8,0 0-6,-9 13-5,3-6-4,1 6-5,1-2-1,2 4-8,-4-2-3,5 2-1,-4 1-5,2 1-1,3-2-18,-1-3-24,2 4-17,-1-1-20,3 0-24,-3-2-36,0-4-36,2 0-42,1-3-32,-2 3-43,1-4-53,-1-1-56,3-1-366,-4-3-809,0 0 358</inkml:trace>
          <inkml:trace contextRef="#ctx0" brushRef="#br1" timeOffset="170290.358">6688 11728 243,'-9'-14'417,"5"1"-5,-3 3 1,2 4-15,3-1-18,-2 1-33,2 0-23,-2 1-36,4 5-27,0-4-31,0 4-28,0 0-22,0 0-14,0 0-17,-2 24-15,0-8-13,4 5-13,-1 4-8,4 5-1,1 1-12,0 3-11,1-3-4,-1 2-4,2 0-5,-1 0 10,-1 1 8,2-2-6,1 3-6,-1-2-4,1-1-8,-1 0-7,1-2-1,-2-5 0,0 4-8,-3-3-2,2-3-9,-4 2-15,3-4-24,-1-2-22,-2-4-36,2-2-27,-3-1-50,0-3-47,-1-4-42,0 2-41,2-1-49,-2-3-48,0-3-345,0 0-776,0 0 344</inkml:trace>
          <inkml:trace contextRef="#ctx0" brushRef="#br1" timeOffset="170477.8622">6735 12108 180,'0'-5'334,"0"5"-10,-3-5-19,3 5-17,0-6-24,0 6-21,0 0-22,4-6-19,2 3-24,-6 3-13,14-3-36,-4 3-32,2-3-41,5 2-48,-1-4-51,1 4-53,4-3-51,2-2-44,0 4-50,0-1-139,-1-3-410,2-3 181</inkml:trace>
          <inkml:trace contextRef="#ctx0" brushRef="#br1" timeOffset="171649.764">7148 11997 36,'3'-4'259,"-3"4"0,-5-8 6,5 8-4,-7-7 5,2 6-5,1-1-2,4 2-5,-16-6-4,10 3 2,-4 3-11,5-3-7,5 3-2,-19 3-14,9-3-1,4 2-3,-3 2-12,-3-1-10,0 3-11,3-4-10,-1 3-11,1 2-15,-1 0-11,3 1-10,-5 1-14,5 2-13,-1-2-9,2 1-8,-1 1-6,2 0-8,0 0-9,4-2-6,-3 3-2,4-2-11,-2 1-12,4 1-16,-2-2-17,4-1-12,1-2-16,-3-1-13,8-1-11,-3 1-10,3-2-12,-3-1-7,4-2-9,1-2-12,-1 1 8,5-5 7,-8 1 3,4 0 29,-3-1-12,0-2 9,3-2 8,-3 3 4,1-2 12,-6-1 10,1 2 29,2-2 15,-2 0 13,-2 1 8,1 0 14,1 3 11,-2-1 15,2 0 4,-5 1 11,1-1-4,2 5 0,-3 1-7,2-4-10,-2 4-6,6-6-13,-6 6-3,0 0-8,0 0 3,0 0-9,0 0-2,0 0-5,0 17-3,0-9 0,2 1-3,-2 0-2,0 2 0,2-1-5,-2 0-3,0-2-10,7 5-10,-3-5-7,0-1-4,0 0-6,0-2 0,1 1-9,1-2-5,0 2-3,2-6 1,-4 1-3,5 3 6,-1-7 2,-8 3 4,18-3-1,-9-3 6,-1 3 7,1-1-2,3-3 4,-5 0 4,3 0-3,-3-1 1,0-1 16,1-1-3,0 1 9,-1 0 7,-1-1 0,1 1 12,1-2 4,-2 0 4,-3 4-4,5-3 5,-5 1 1,5 5 1,1-2-2,-5 2-2,-1 0-5,2 0-4,2 1-2,-7 3 2,5-3-8,-5 3 1,0 0 0,12 1-5,-7 4 2,0-1 0,-3 1-4,3 1 1,-5-1 0,2 4 0,2-1-3,-4 1 3,-1-2-3,2 2 2,-1-1-4,4 0 1,-2-1 1,-2-1-3,2 1-6,-2 0-7,3-2-3,-2 1-6,-1-4-8,4 3 9,-4-5-1,7 3 4,-7-3 1,6 0-1,-6 0-3,0 0 4,12-4 1,-3-1-1,-4 1 3,2 1 0,-1-3 1,0 0 1,0-1 3,1 0 2,-4-1 6,4 2 0,-2-2 4,0-1 4,1-3 10,-4 2 3,2 1 18,1 3 6,-2 2 9,0-4 8,-1 2-4,0 3-4,2 0-6,-4 3-8,3-7-4,-3 7-3,0 0-6,0 0-3,0 0-3,0 0-4,4 10-2,-4-1 1,3-1-1,-2 0-1,-1 1 27,2-1-4,0 6-2,1-3-6,1 0-4,-2 0 0,5 0-6,-3-5-10,4 5-8,-3-5-7,4 2-5,-2-2-8,0 0-1,3-1-3,0-1-2,-1-3-4,3-1-1,0-1 1,3-2 1,-1 0-3,-4-4 3,3 4 5,1-2 0,-1-3 5,-1 0 3,-1-3 0,-1 1-1,-1-3-1,2 1 5,-3-1 4,-1-1-2,-1-3 4,0 1 0,1-4 2,-1-1 2,1 1 10,-2-3 8,3 2 3,-4-3 10,1 0 22,-1 2 4,0 2 3,-4 3 27,0 5 14,0-3-1,0 2 4,0 4-2,0 0-5,0 3-5,0-1-11,-3 1 0,3 6-12,0-8-17,0 8 9,-1-3-9,1 3-10,0 0-2,-20 8-4,14-2-3,-2 4-1,1 2-6,-3 1-5,3 0 0,0 3 0,0 3 1,2 2-20,1-2 10,0 2 3,3-2-4,-3 1 3,4 0-7,0 1 6,1-3-2,2-1-2,2 3-1,-4-1-3,2 2 0,1-6 4,2 3 0,0-2-2,-1-1 0,0 1-5,0-1 4,0 0 4,2-1-11,-2 0-23,-1-1 3,4 4-9,-1-5-8,3-2-13,-2 5-34,5-6-30,-4 1-28,3-1 5,-2-1-26,6-5-57,-4 0-54,-1-2-38,5-1-37,-5 0-41,0-4-31,-3 4-52,3-3-243,-3-5-776,1 2 343</inkml:trace>
          <inkml:trace contextRef="#ctx0" brushRef="#br1" timeOffset="171868.5014">7909 11999 114,'0'0'364,"-10"-2"-12,10 2-12,-12 2-15,12-2-16,-11 0-21,11 0-16,0 0-12,-6 3-12,6-3 7,0 0-5,0 0 2,0 0-10,13 7-18,-4-6-21,4-1-15,3 0-21,-1 2-17,2-2-9,7 0-21,-2-2-23,-5 1-32,-4 1-33,4-1-47,0-2-64,-2 0-76,-6 0-76,0 1-99,-1 0-109,-4-2-230,1 1-723,-2-2 320</inkml:trace>
          <inkml:trace contextRef="#ctx0" brushRef="#br1" timeOffset="176541.3616">8959 12131 39,'5'-6'335,"-4"3"-17,3 0-15,0 0-5,-3-4-18,1 2-5,2 2-18,-2-4-10,1 1-12,-3 6-22,1-8-20,0 5-19,3-1-11,-2 0-10,-2 4-7,0-10-5,1 6-15,-1 1-20,0 3 1,-1-13-4,1 8 7,-2 1-3,0-2-6,0-2-9,0 4-9,-1-5 4,-2 1-6,1 2 3,-4-1-2,2 0-2,-1-2-3,2 4-4,-3-1 9,2 1 2,-2-1 2,1 1-5,-1 2-7,3 0-7,-1 0-4,-4 0-7,3 3-5,-4 3-8,1 3 24,-2 2-7,0 2-5,0 5-5,-5 4-5,6 3-6,-1 0-6,0 6-3,3-3-4,4 6-10,2-9 9,-1 1 0,4-1-7,0 1-1,0-2-1,4 1-4,1-1-4,2 0-19,3-4-13,2-7-14,2 1-13,-2-4-13,4 0-15,1-7-28,9 2-26,-1-4-33,0 0-33,1-3-24,-4 3-25,2-4-23,-3-4-27,-4 5-23,1-5-17,-1 3-16,-5 2-242,3-5-645,-3-1 286</inkml:trace>
          <inkml:trace contextRef="#ctx0" brushRef="#br1" timeOffset="176791.3501">9218 12152 53,'2'-3'251,"2"0"27,-1-2 13,-1 2 24,-2 3 20,4-7 5,-4 7-10,0-3 0,0 3-9,0 0-8,4-5-10,-4 5-19,1-4-20,-1 4-22,0 0-16,0 0-25,0 0-16,0 0-26,0 0-14,0 0-13,0 0-17,0 0-7,0 0-7,4 17-9,-4-7-9,0 0-8,-1 5-6,1-3-5,0 5-12,0-3 1,1 2-4,-2-1-3,1 6-7,0-2-2,1-5-8,1 2 1,0-1 2,-2 1-14,-2-2 6,2-1-16,0 2-27,0-2-42,0-1-46,0-7-67,0 6-81,0-5-74,0-1-79,-2 3-96,2-4-258,0-4-824,0 0 366</inkml:trace>
          <inkml:trace contextRef="#ctx0" brushRef="#br1" timeOffset="177478.8573">9721 12321 272,'4'-3'477,"-3"-2"-14,-1 5-9,1-5-9,-1 5-16,4-5-23,-4 5-33,0 0-37,0-4-34,0 4-34,0 0-22,0 0-19,-6 16-20,2-7-15,1 3-19,-7 7-20,-1 2-19,3-3-7,-1 1-12,-2 3-25,-1 3-47,5-9-43,1 1-47,0-3-57,-1-1-75,3 2-74,-4-3-76,5-3-80,1 0-360,-1-3-833,3-4 370</inkml:trace>
          <inkml:trace contextRef="#ctx0" brushRef="#br1" timeOffset="177885.1292">10203 12016 149,'5'-6'438,"-3"-1"-17,3 3-23,-5 0-24,4 0-22,-3 1-21,-1 3-33,2-6-23,-2 6-23,5-5-35,-5 5-21,0 0-20,4-2-20,-4 2-13,0 0-11,0 0-18,0 0-12,0 0-14,0 0 8,0 0-23,5-3-7,-5 3-3,0 0-9,0 0-3,0 0-12,0 0 4,0 0-5,0 0 0,0 0-3,0 0-4,-3-6-5,3 6-1,0 0-7,-11-4-1,8 2 2,3 2-5,-9-5-3,2 1 0,7 4 0,-9-1-13,1-2 10,2 3 0,6 0-2,-17 1-11,5 1 16,0 2 12,2-2 2,3 5 6,-5-1 3,3 3 6,0 2-6,1 2-1,2-2-1,-2 6-2,5-7-4,-1 8 1,6-3-2,0 0-5,1 5 3,5-3-5,0 4 2,-3-8-7,9 5-22,-2-8-36,2 5-42,-2-3-66,8-2-65,-3-4-67,-3 1-77,11-5-75,-11-2-276,2 0-772,6-4 342</inkml:trace>
          <inkml:trace contextRef="#ctx0" brushRef="#br1" timeOffset="178228.8683">10550 12088 363,'0'0'363,"-4"-5"-14,4 5-18,0-6-31,0 6-7,9-6-12,-3 5-7,0-3-18,1 2-17,0-2-22,2 3-16,0 1-19,-9 0-23,17 6-14,-6-2-16,-5-2-22,5 4 4,-6 2-13,2-2-11,0 5-7,-1-4-11,-4 7-7,2-3-3,-4 1-9,-2-1-4,-2 3-4,4-2 3,-6 4 8,2-4 7,-3 1 9,-5 4 5,3-4 11,0 2 5,1-3 6,1 0 1,-3-2-1,4-1-1,1-3-17,3 3-4,-4-2-3,2 0-9,3-1-6,-4 1-4,4-4-6,-2 3-1,3-6-4,7 7-3,-2-1-4,4-5-1,-1 0-8,1-1-20,4-5-30,0 3-29,3-1-44,-1-2-43,9-1-29,-3 0-43,6 0-64,3-5-85,4-2-93,-11 5-315,8-9-834,0 2 369</inkml:trace>
          <inkml:trace contextRef="#ctx0" brushRef="#br1" timeOffset="178776.049">11347 11966 364,'1'6'363,"3"0"-6,-1 4-13,0-3-7,-2 3-9,-1 0-15,1 5-11,-1-5-6,4 8-8,-4-5-13,-4 4-33,4-2-17,0 1-18,-1 0-14,-3 4-24,3-1-10,-5-4-19,0-2-11,-1 8-14,-2-9-12,3 2-8,-1-5-7,-3 2-7,0-3-8,1 2-5,-2-4-7,-1-2-8,1-2-5,0 2-5,-1-4 2,3 0-11,-2-1-8,-1-2-4,1-3-5,-4-2-1,4 0-2,3 0-5,-4-4 1,3-2 1,2-2-2,1-4-1,0 1-1,4 2-1,-1-5-3,3 1 2,-2-3-2,3 2 2,-1-1 0,4 3 3,-3 8 9,-1-3 18,1 6 13,2 1 9,-2 1-2,1 1-6,-2 0-7,1 2-4,-1-2-7,0 6-3,0 0 3,0 0-11,4 22 1,-3-11 1,-2 3-5,1 7 4,0 4-5,1-2-2,2 2-2,-2-2 1,2 12 1,1-4-5,2 0-1,-2 2 2,3-2-2,3-1 0,-5 3-20,-3-9-26,0-1-28,1 8-32,-3-8-46,0-1-55,1 2-72,-2-2-66,-4-4-97,1-2-428,1-4-932,-1-2 412</inkml:trace>
          <inkml:trace contextRef="#ctx0" brushRef="#br1" timeOffset="179776.4463">11633 11989 396,'-5'-6'414,"3"-2"-12,-2-1-21,-3 0-10,2 2-20,4-2-12,-5 3-14,2 4-16,3-6-21,0 2-27,-3 1-22,3-1-18,1 6-25,1-9-18,-1 6-12,4-2-9,-8 0-10,8 0-10,-3 1-13,-1 4-10,1-5-11,-1 5-12,6-3-7,-6 3-11,0 0-8,0 0-7,0 0-8,17 6-1,-12 0-9,1 5-5,5-1-3,-3 1-1,6 9-3,-9-8-2,2 5-3,-1 3-4,0 1-1,4 0-3,-6 1-2,4-3 2,-2 1-1,-3-2-2,2-2-2,-1-4 2,-1 3-4,-1-2-2,-4-1 1,4 0-1,0-3 0,-2-1-3,0-2 4,1 1-1,-1-1 1,0-6 1,0 5 0,1-3-8,-1-2 8,0 0-1,0 0 0,0 0-2,0 0-1,0 0 0,-1-16-3,1 8 2,1-1-5,7-5 4,-5 0-1,1-1 1,2-5-2,2 3 2,4-5 1,-2 4-3,-1 0 1,6-1-1,-3 9-1,-1-8-1,6 3-1,2 3-2,-4 3 1,-2 0-1,4 3-1,-2 3-1,-2 0 1,-3 2 1,-2-2 1,4 6-2,-2 2 3,-3 0-6,-1 1 6,4 4-1,-4 2 1,-1 2-2,-1-1 1,1 6 1,-5 0 4,0-3-2,0 0 1,0 2-2,0-2-1,-2-1-14,2 3-22,-4-2-25,3-1-23,-3 1-18,2-4-31,2 1-32,2-5-27,0 1-21,2-1-19,-1 0-12,3-2-15,2 0-11,1 0 5,2-4 6,3-3 14,3 1 23,0-5 23,0 3 24,3-4 32,1-3 42,-3-1 36,0-4 34,1 3 37,-2-6 34,-3 8 33,-2-3 34,0 2 34,-5 0 29,3-1 25,-4 5 16,-1-3 7,-2 3 6,0 0 1,-3 0-2,0 2-12,0 4-11,-3-9-10,3 9-11,-5-1-7,5 1-8,0 0-9,-20 10-12,11-4-15,1 4-14,0-1-4,-1 3-17,-1 0-7,2 0-7,-3 2-6,3 5-5,2 0-6,-3 2-11,4 2-3,5-8-6,-2 2 1,1-1-6,4 2-6,-3-5 0,4-1-4,1 0-3,3-3-5,-3-3-4,1 0-1,3-1-1,1-3 0,1-2-4,5-2 5,-3-3-3,3-1-2,-6-3 3,3 0-2,-2-1 3,1-3 7,-1-4 2,0 5-2,-2-7 5,-2 7-7,-4-5 7,-1 1-8,0-3 0,-2 3-2,-2-4-12,-3-2-26,-2 2-47,-5 1-51,0-2-59,-1 1-84,0 3-81,-4 1-81,6 5-116,-1-2-328,1 6-944,1 0 417</inkml:trace>
          <inkml:trace contextRef="#ctx0" brushRef="#br1" timeOffset="181299.2176">13355 11827 402,'0'-12'402,"0"-3"-8,0 3-12,-1 0-16,-1 2-8,0 2-6,-1 0-9,-1 1-11,-1 0-25,1 1-29,-4 4-23,2 2-24,6 0-24,-19 2-20,2 4-18,6 4-17,-2 5-18,-3 1-6,4 4-20,2-2-12,2 3-6,3 2-9,-1-1-10,6-1-7,3 2-7,5 0-6,-7 1-3,10-3-6,-5-1-3,6 3-2,0-1-6,-2-3-3,3 0-3,2 1-5,-6-5-1,0 0-4,-1 4-4,1-7-2,-4 3 3,-1-5-6,-1 7-2,-3-10 0,-3 6 0,0-3 0,0 1-8,-5-2-3,-1-3 1,-1 3 0,-5-5 0,3-1 1,-4-1 2,8-2-1,-7 0 2,2-2-1,-3-2 1,-1 1 0,4-2-2,1-3 1,2 1-1,-2 0 3,0-3 1,3 0 1,0-3 0,1 3-3,1-2-1,2-2 3,0 3 0,0 0 0,1 1-1,3 3-2,-3 2 6,2-4-2,2 4 0,-2 0-2,2 5-1,-4-6-3,4 6 0,0 0-2,0 0 3,0 0-2,0 0 0,0 0-1,13 16 5,-8-5-1,4-2 4,-2-2-6,3 4 1,2-3 0,-3 4 3,5-3-1,-2 2-5,3 0-1,-4-3-7,4 1-5,-1-3 0,-2-2-4,4 5-6,2-6-1,-5 0-6,1-3 1,-2 0-4,1 0 3,3-3-4,-8 3 7,5-3 8,-1 0-4,1-4 3,-2 2 9,1-2-2,-3-4 3,0 4 5,2-6 0,-2 2 7,-2-2 0,0 1-1,3-2 11,-5 1 13,1-1 17,-3 3 4,2-1 17,-1-1 13,-4 5 10,4 2 10,-3-1-4,-1 0 2,6 1-13,-5 5-7,-1 1-10,0-7-3,0 7-5,0 0-5,0 0-5,0 0-2,0 0-6,0 17-6,0-10-1,-4 2-1,4 3-3,0 0-1,0 1-3,3 1-4,-3 0 4,1-2-7,4 3 4,0-3-4,2-1 6,-2 2-10,2-5-8,-2-2-10,5 4-4,1-2-8,-3-3-12,3 2-10,-1-4-14,-4-3-6,9 6-8,-1-6 0,-1-2 1,0-2 8,1 1 2,-1-5 7,-2 3 6,3-2 2,1-4 8,-6 1 1,-1-1 8,1-1 9,-4-1 2,2 0-2,-5-2 7,2 4 16,1-2 9,-5 2 12,3 3 11,0 0 13,-6-1 5,3 3 4,0 0 3,3-1 0,-3 3-3,0 4-3,2-10-10,-2 10-3,3-4-7,-3 4-3,1-6 2,-1 6-11,0 0-2,0 0-1,0 0-2,0 0-3,0 0 2,0 21-4,4-11 0,-4-2-3,1 2 2,2 2 1,-3 1-4,3-1 3,2-1-26,-5 2-20,1-1-27,6 0-24,-2-1-24,0-3-32,0 3-37,2-4-24,5-1-32,-3-2-30,3 4-33,1-8-27,-3 1-17,4-1 6,1-1-1,2-2 2,-4-5 11,3 2-170,-2-1-536,2-1 1773,-2 2-893,-2-5 50,5-1 43,-3 1 38,-5-3 50,7 0 33,-8 0 27,2-2 25,1 2 21,-5 2 19,-2-4 14,-1 5 16,-3-1 15,4 1 11,-4-3 8,-4 6 4,4 1 6,-5-1-2,2 2-5,-7 0-11,-1 5-8,5 0-8,0-2-11,6 3-11,-17 5-19,8 0-16,0-2-12,-1 3-11,0 5-12,4-4-10,-2 8-10,4-6-6,-4 5-6,3-2-8,5 3-9,0-3 1,3 4-7,-1-2-8,1-2-13,0 3-17,3-3-22,2 0-29,-2-2-30,2 1-34,1-5-41,3 0-43,3 1-35,-4-4-24,5-3-33,-4 0-31,1-2-31,-1-2-21,5-4-22,-4 5-233,1-7-673,-1 0 298</inkml:trace>
          <inkml:trace contextRef="#ctx0" brushRef="#br1" timeOffset="181674.2224">14303 11999 136,'5'-23'204,"2"1"22,-4 1 20,-1-1 10,-2 2 16,2 4 8,-4 3 3,2-1 11,0 7 12,0-5-11,0 6-9,-2 4-14,2-4-26,0-1-28,0 7-20,0 0-15,0 0-12,0 0-11,-10 19-14,7-4-12,3-3-16,-2 3-7,2 2-11,0 2-10,0 1-6,2 0-6,1 4-12,-3-4-1,7 3-7,-4-3-5,-1 0-9,3-6-1,-4 2-2,5-1-7,-1 1-2,-4-4-4,4 1 2,-1-5-6,1 2-6,-2-4-12,2 3-6,1-3-6,0-2-2,-1 1-9,2-3-3,-2-1 4,4-1-2,-9 0 0,19-1 1,-6-4 2,0 1 7,4-2-4,-2 0 1,1 0 3,5-3 4,-9 3 14,5 4 9,-6-6 9,6 3 3,-5 2 4,-1 0-5,-3 1-2,1 1-2,-1 1 0,-8 0-6,11 1-1,-2 1 0,-6 3-2,8 0-2,-5 1-1,-1 2 3,2-1-6,-2 2-4,4 3 1,-5-1-1,1 1-2,5 1-15,-4 4-36,1-2-50,-2-3-66,0-5-53,0 0-50,-3 1-66,2-5-74,-2 2-366,3-1-833,-5-4 369</inkml:trace>
          <inkml:trace contextRef="#ctx0" brushRef="#br1" timeOffset="181986.7422">15167 11854 281,'-11'-18'444,"6"3"1,0-1-12,0 5-11,1 3-16,1 0-24,2 2-22,-3 1-28,3 2-36,-2-3-30,3 6-24,0 0-13,0 0-21,0 0-19,0 20-12,3-7-16,-2 1-6,4 2-9,0 4-19,2 2-7,-2 0-12,2 1-13,3-2 22,-3 4-12,2-3-7,-6 1-11,6 0-12,-4 2-4,-2-3-8,2-3-4,-4-3-4,3 5-13,-3 0-19,-1-6-23,0-3-23,0 2-27,0-1-29,0-3-15,0-1-21,0 1-32,0-2-25,0-4-29,0-4-19,0 4-14,0-4-17,0 0-9,0 0-6,0 0-18,0 0-22,4-21-16,-4 16-23,-4-9-230,3 1-624,-3-2 277</inkml:trace>
          <inkml:trace contextRef="#ctx0" brushRef="#br1" timeOffset="183205.4914">15202 12092 1040,'0'-12'44,"-1"-2"55,1 1 42,0-1 26,-3 8 14,6-3 11,-7 1 9,5 2 3,-1-1 7,3-1-12,-2 4-14,1-2-11,4-1-13,-1 1-19,1 0-9,3 0-15,-3 1-11,2 0-13,4-1-7,-3 1-10,4-1-13,-1 3-13,1-3-18,1 1 1,-2 0-2,0 2-2,2-3-6,1 0-4,-1 3 9,0-2-7,1-1 16,-5 1-15,-2 0 13,-3-1 21,2 2 17,2-2 0,-4 0 21,-2-3 18,1 6 14,-3-3 11,-1-1 2,-1 1 2,-3 3 4,2-3 5,-3 0 0,-1 3 0,-1-1-3,-2 2-10,1-2 1,-2 2-2,3 2-6,-3 2-18,1 2-5,-3-2-12,1 1-7,0 4-5,1 2-11,1-3-8,0 5-7,1 0-4,3 2 1,2 2-29,-1-3 16,2 3-10,2 2 0,2-1-2,1 4-5,4-3-2,-3 0 3,2 3-17,1-2-9,-1-6-15,2 4-9,-4-2-8,6-3-5,-3 0-5,3 0-10,-3-4-10,5 3-8,-6-5-5,6 0-5,-2 1 1,2-1 0,0-1 2,4-4 8,-3 2 7,-2-2 9,4 0 2,-2 3 11,-3-3-4,0 0 7,0 0 10,0 0 7,2-3 11,1 3 4,-2 0 9,-3 3 0,1-3-4,1 1 3,-1-1-2,1 2 1,-3 1 1,3 1-2,-3 2 0,0-4 4,3 2-2,-3 2-2,5-2 4,-2 3-5,-2 1 3,2-4-2,1 3-2,1 0-2,-5-1-4,8-3-11,-7 0-24,2 0-9,1-2 0,-4-1 0,4-1-4,-3-1-3,1-1-5,0 0 8,-1 1 4,4-7 4,-3 1 8,0-2-2,3-2 8,-4 0 3,-3-1 1,-1-1 7,4-2 8,-4-1 19,1 0 18,-3 3 13,-2-4 20,0 5 10,0-1 12,-2-3 7,-1 1 0,-2 5-1,-2-1 0,1 2 1,-2-1 1,-1 1-9,2 4 3,-1 2-1,-1-1-4,1 0-6,-1 4-5,0 1-13,-1 0-5,-1 3-5,1 0-1,-2 5-3,0-1-8,4 4-1,-2-1 0,2 0-8,-1 2-3,8 2 5,-3-3-1,1 2-10,-1-1 4,4 3-11,4-3-12,-1 0-14,2-1-4,4 2-11,-2-5-18,3 2-14,-1-5-18,2 1-1,0-1-9,3 1-3,0-6-4,0 3-2,3-3-5,-1-3 10,1 0 8,0 1 13,-3-3 6,3 2 5,-4-2 14,-1-1 4,1 2 9,-4-2 17,2 1 24,-6 0 16,0 2 18,2 0 15,-2 0 8,0 0 6,-5 3-2,3-3 1,-3 3-7,5-2-6,-5 2-4,0 0-4,0 0-6,0 0-3,0 0-6,4 8-1,-4-8-2,-5 9-6,1 1 4,4-7-1,-1 6-2,-3 0-3,4-2 1,0 2-3,2-3-2,-6 5 1,6-1-1,0-2-2,0 1-11,-1-1 1,4-2-3,2 3 1,-2-1 1,5-4-2,2 0-8,0-1-8,1 4 1,-1-7-1,2 0 4,-1 0 3,3-5 3,-3 2-3,0-2 1,0 1 2,0-5 2,2 0 1,-6 0 3,5-3-1,-1-2 1,3-3-1,-4 5 1,-1-7 2,1 3 4,-1-4 2,-5 2 8,5-7 0,-4 7 8,0-5 8,1 2-2,-6-1 16,0-1 23,2 2 0,-6 0 0,0-1 12,-1 1 9,-1 9 3,2-3 3,-2 1 4,1 4 10,-2-1 2,1 3-2,1 2-1,-1 0-5,-1 1-9,4 1-3,-3 2-18,4 2 1,-12-4-11,12 4-59,-13 4 0,3 2 0,3 3 0,-3-1 0,-1 3 0,3 1 0,0 3 0,1-2 0,0 8 0,1-2 0,0 3 0,4-2 0,-1-1 0,2 2 0,5 0 0,-2 0 0,1-4 0,0 3 0,3 3 0,-1-3 0,2-2 0,-2 0 0,2-3 0,-1-3 0,3 2 0,-2 2 0,-1-3 0,0 2 0,0-3 0,5 2-155,-6-10-40,5 9-24,-7-7-29,6-2-36,-2-2-53,-1 3-39,1-1-55,-1-4-59,-6 0-420,16-7-985,-8 5 436</inkml:trace>
          <inkml:trace contextRef="#ctx0" brushRef="#br1" timeOffset="183475.8798">16371 11972 399,'-9'-3'395,"2"0"-9,1 3-14,-1-3-7,7 3-11,-8-2-16,8 2-18,-9-1-16,9 1-19,0 0 8,0 0 12,0 0-2,0 0-20,18 9-21,-3-6-9,-2 1-10,4-3-13,5 5-4,-1-6-13,8 5-13,-7-4 3,2 1-13,-6-2-15,-1 0-12,0-2-3,1 1-8,-1 1-12,-5 0 0,-2-3-5,-2 1-1,1 2-14,-9 0-1,12-1-88,-7 0-31,-5 1 0,7-3 0,-7 3 0,0 0 0,0 0 0,0 0 0,0 0 0,0 0 0,-22-9-302,11 9-186,-2-6-226,0 3-401,1-3-1207,-3-3 534</inkml:trace>
        </inkml:traceGroup>
      </inkml:traceGroup>
    </inkml:traceGroup>
    <inkml:traceGroup>
      <inkml:annotationXML>
        <emma:emma xmlns:emma="http://www.w3.org/2003/04/emma" version="1.0">
          <emma:interpretation id="{FADE93C5-D1BD-470A-93D1-264DB8E40297}" emma:medium="tactile" emma:mode="ink">
            <msink:context xmlns:msink="http://schemas.microsoft.com/ink/2010/main" type="paragraph" rotatedBoundingBox="9960,15488 24772,15973 24739,16971 9927,1648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FE51D49-961E-48A6-8B72-96A79DD5A47F}" emma:medium="tactile" emma:mode="ink">
              <msink:context xmlns:msink="http://schemas.microsoft.com/ink/2010/main" type="inkBullet" rotatedBoundingBox="9950,15804 10187,15811 10176,16145 9939,16137"/>
            </emma:interpretation>
            <emma:one-of disjunction-type="recognition" id="oneOf34">
              <emma:interpretation id="interp170" emma:lang="en-US" emma:confidence="0">
                <emma:literal>•</emma:literal>
              </emma:interpretation>
            </emma:one-of>
          </emma:emma>
        </inkml:annotationXML>
        <inkml:trace contextRef="#ctx0" brushRef="#br1" timeOffset="188507.3384">341 13673 61,'0'0'271,"5"-6"-7,-5 6-3,0-4 6,0 4 2,2-6 4,-2 6-16,2-8-4,-2 8-10,0-4-3,2 1-9,-2 3-12,0 0-3,0 0-12,-2-8-9,2 8-14,0 0-12,0 0-12,0 0-18,0 0-13,2-6-9,-2 6-15,0 0-4,0 0-13,0 0-4,0 0-8,0 0-8,0 0-8,0 0-7,0 0-5,0 0-7,0 0-4,-7 17-2,5-10-2,-2 2-1,0 1-5,0 3-6,-1 0 0,3 0-1,1 7-6,0-6 8,-2 0-38,3 5-2,0-1 4,3-3 4,-2 7 0,-1-9 2,3 2-2,2 1 4,0-4 5,0-1-3,-1 0 1,1 0 6,2-2-6,-2-1 3,-1-1 2,4-3 3,-2-1-3,2 2-1,-1-3 5,2-1 2,1-1-3,0 0-2,4-3 5,-6 3 0,2-2 3,1-4-3,-3 2-3,3-2 4,0-1 0,-5 1 1,0 0-1,4-5 1,-3 1-1,-2-5-1,-3 2 1,0-1 1,3-2-1,-2 0 25,-3 1 8,0-4 2,0-1-2,0 4 11,-3 2 4,0 0 0,1 0-3,-2 0-6,-1 1-3,-2 0-4,2 5-1,-2-2-5,2 0-3,-5 4-3,0 1-9,1 1-2,-2 2-9,-1 2-8,-4 2-8,3-2-10,-1 4-7,1 2-14,-1-1-17,3-1-11,-1-1-11,0 6-22,3-5-28,2-2-27,2 2-33,0 2-24,0-4-29,3 3-33,2-5-12,-2 7-14,2-7-37,12 1-260,-12-1-648,18-4 287</inkml:trace>
      </inkml:traceGroup>
      <inkml:traceGroup>
        <inkml:annotationXML>
          <emma:emma xmlns:emma="http://www.w3.org/2003/04/emma" version="1.0">
            <emma:interpretation id="{260735C6-03C9-4A0E-B1E0-DF482F9C823B}" emma:medium="tactile" emma:mode="ink">
              <msink:context xmlns:msink="http://schemas.microsoft.com/ink/2010/main" type="line" rotatedBoundingBox="10455,15504 24772,15973 24739,16971 10422,16503"/>
            </emma:interpretation>
          </emma:emma>
        </inkml:annotationXML>
        <inkml:traceGroup>
          <inkml:annotationXML>
            <emma:emma xmlns:emma="http://www.w3.org/2003/04/emma" version="1.0">
              <emma:interpretation id="{2D07DBAD-4608-4B6C-80AF-1DCDEB153547}" emma:medium="tactile" emma:mode="ink">
                <msink:context xmlns:msink="http://schemas.microsoft.com/ink/2010/main" type="inkWord" rotatedBoundingBox="13458,15602 15101,15656 15071,16578 13428,16524"/>
              </emma:interpretation>
              <emma:one-of disjunction-type="recognition" id="oneOf35">
                <emma:interpretation id="interp171" emma:lang="en-US" emma:confidence="0">
                  <emma:literal>tisane-fine-agent-nano</emma:literal>
                </emma:interpretation>
                <emma:interpretation id="interp172" emma:lang="en-US" emma:confidence="0">
                  <emma:literal>tisane-fine-agony-nano</emma:literal>
                </emma:interpretation>
                <emma:interpretation id="interp173" emma:lang="en-US" emma:confidence="0">
                  <emma:literal>tangent-fine-agony-nano</emma:literal>
                </emma:interpretation>
                <emma:interpretation id="interp174" emma:lang="en-US" emma:confidence="0">
                  <emma:literal>tisane-tine-agent-nano</emma:literal>
                </emma:interpretation>
                <emma:interpretation id="interp175" emma:lang="en-US" emma:confidence="0">
                  <emma:literal>tisane-tine-agony-nano</emma:literal>
                </emma:interpretation>
              </emma:one-of>
            </emma:emma>
          </inkml:annotationXML>
          <inkml:trace contextRef="#ctx0" brushRef="#br1" timeOffset="195445.3082">3816 14170 52,'-5'0'252,"5"0"8,-7 6 9,7-3 3,0-3-2,0 0-4,0 0 5,-8 4-13,8-4-2,0 0-10,0 0 5,0 0-13,0 0-8,0 0-9,0 0-13,0 0-18,0 0-11,0 0-13,0 0-11,0 0-9,0 0-11,0 0-9,0 0-7,0 0-9,20-2-11,-20 2-10,18-2-10,-7 0-9,0 1-4,1 0-9,-3-2-2,2 2-12,1 0-17,1-3-29,-3 3-37,6 0-41,-3-1-50,3 0-40,-2 0-27,0 0-55,1-1-48,0-1-56,0 1-343,-1-2-757,1 1 335</inkml:trace>
          <inkml:trace contextRef="#ctx0" brushRef="#br1" timeOffset="195290.054">4003 13780 63,'0'0'351,"0"0"-2,0 0 1,-4-6 5,4 6-9,0 0-4,5-3-7,-5 3-9,0 0-17,0 0-14,0 0-19,-1-6-21,1 6-22,0 0-20,0 0-22,0 0-18,0 0-24,0 0-10,0 0-14,0 0-10,0 0-9,0 0-10,0 0-13,0 0-8,0 0-7,-11 12-4,5-6-6,1 2-5,-2-3-8,-2 5-1,0-2-6,-2 3-6,2-1-2,1 1-2,-2 0-4,1 1-3,-3 0-2,-1-4-2,6 2 4,-2 1-8,0 0-33,-1-5 6,6 2 0,-2-3 1,1 2 2,1-2 1,-1 0-1,0-3 3,5 2-1,-4-1 2,4-3 0,-3 6-1,3-6 2,-2 4 0,2-4 1,0 0 6,11 4-2,-1-4 0,-3 2 2,10-2-1,-5 0-2,0 3 1,2-3 0,1 0-4,-6 1 8,5 1-2,-1-2-3,-2 0 5,-2 0-2,7 3-1,-8-1-16,1-2-21,-9 0-19,13 0-27,-13 0-32,10 0-39,-10 0-43,8 0-49,-8 0-35,8 3-37,-8-3-4,1 4 0,-1-4-23,0 7-253,-5-1-646,0-2 286</inkml:trace>
          <inkml:trace contextRef="#ctx0" brushRef="#br1" timeOffset="197007.8111">4392 14104 17,'-2'-4'308,"2"4"-12,0-6-17,0 6-13,0 0-15,-4-5-2,4 5-27,0 0-13,0 0-10,0 0-2,0 0-26,0 0-10,0 0-8,6-3-20,2 0-15,1 2-7,8-1-13,4-1-15,-4-1-22,9 2-17,1-2-36,0-6-38,7 3-42,-9 1-48,4-2-44,-2 2-49,-3-1-49,-3-3-201,1 1-500,-4 2 221</inkml:trace>
          <inkml:trace contextRef="#ctx0" brushRef="#br1" timeOffset="196820.3084">4668 13481 108,'0'0'158,"6"-3"18,-6 3 21,0-6 14,0 6 6,2-5 0,-2 5 7,3-7 2,-3 7 11,0-5 2,0 5-4,0 0 6,0 0-8,1-5 1,-1 5-3,0 0-7,0 0-21,0 0-18,0 0-10,0 0-16,0 0-11,0 0-14,0 0-16,0 0-12,0 0-9,0 0-5,-14 18-11,10-6-7,-4 6-9,1 1-5,0 3-7,-5-1-6,8 5-6,-7 2-4,6 4-2,0 5-1,4-5-6,-2 1 0,3-1-6,0 0-1,0 0-2,0 1-1,3-2-2,-2-7 1,-1 1-3,4 6 0,-4 0 2,1-4 2,2-2-3,-3-2-2,0-1 1,2 0-2,-2 0 1,0-1-1,3-6 1,-3 7 0,0-6-2,0-3-2,0 1 2,0 3-2,0-7-3,3 5 3,-6-7 0,6 5 2,-3-6-4,0 0-10,-3 1-28,6-3-43,-6 0-47,3 0-18,0-5-30,0 7-43,0-7-49,-8 2-45,8-2-59,-13-8-49,1 1-233,1 1-698,-4-3 308</inkml:trace>
          <inkml:trace contextRef="#ctx0" brushRef="#br1" timeOffset="196445.3203">4632 13539 53,'-2'-6'70,"2"6"-23,0 0-18,0 0-27,6-7-36,-6 7-37,0 0 18</inkml:trace>
          <inkml:trace contextRef="#ctx0" brushRef="#br1" timeOffset="197992.1986">4910 13805 146,'-5'-1'281,"5"1"-10,-13 1-17,5 2-10,0 1-13,0 4-17,0-1-13,-1 4 1,0 2-28,1-2-6,3 5-14,0-1-3,0 0-11,-1 3-9,4 2-16,-1-6 0,2 2-18,1-1-13,0 1-3,1 0-7,2-3-12,3 7 2,1-5-14,1 2-6,0-4-1,1 0-7,2-1-12,1-3-26,0 0-32,1 0-44,0-4-43,-1-1-47,1-2-62,0-2-51,3-2-209,-3-2-531,2-3 236</inkml:trace>
          <inkml:trace contextRef="#ctx0" brushRef="#br1" timeOffset="197710.9463">4913 13908 78,'2'-5'352,"-2"5"-11,0 0-7,0 0-15,3-4 8,-3 4-20,0 0-14,0 0-10,0 0-21,0 0-30,0 0-13,3-4-25,-3 4-25,0 0-7,0 0-28,0 0-10,0 0-10,0 0-14,0 0-9,0 0-8,0 0-9,0 0-6,0 0-6,0 0-9,0 0-10,0 0-6,0 0-2,0 0-4,0 0-10,0 0-2,0 0-4,0 0-2,0 0-5,0 0-3,0 0 2,0 0-10,0 0 3,0 0 0,0 0-8,0 0 11,0 0-3,0 0 7,0 0-12,0 0 10,0 0-1,0 0 1,0 0-2,0 0 3,0 0 0,0 0 1,0 0 4,0 0 3,0 0 9,0 0-3,0 0 10,0 0 3,0 0 12,0 0 5,0 0 1,0 0 3,0 0 7,0 0-9,0 0 8,0 0-6,0 0 0,0 0-3,0 0-4,0 0-5,0 0 6,0 0-7,0 0-6,0 0-2,0 0-7,0 0-3,0 0-4,0 0-2,0 0-3,0 0-5,0 0-3,0 0-1,0 0-2,11 10 1,-8-5-1,1 1-1,5 4 3,-4-1-2,3 2 2,-4 0-7,4-2 10,-6 1-7,4 0 4,-2 1-5,0-4 0,-1 2-3,1-3-3,-2 3-2,-2-2-4,1 1 0,0-5-6,-1 1-1,0 2-3,0 3-2,0-9-3,0 6 3,0-6-1,0 2 1,0-2 2,0 4 3,0-4 6,0 0 1,0 6 6,0-6 1,0 0 5,0 0 8,0 0 1,0 0-1,0 0-13,0 0-1,11-18 0,-6 5-5,-4 1-3,8 1 3,-2-2-1,1 0-2,6-4 1,-3 5 1,-2-1-2,3 4-3,-3-1 6,3 3-8,-6 2 5,1-1-1,2 2 0,-3 0 1,0 3 0,-6 1 3,11 1-3,-7 4 13,4 0-12,-4 4 4,1 1-1,3 0-9,-4 1-8,-4-1-8,5 0-15,-2 4-17,1-1-26,-4-2-29,0 1-15,5 2-20,-8 1-22,6-9-23,-3 6-25,-5-3-33,2-2-46,2-2-32,-7 1-215,0-1-598,-1 0 265</inkml:trace>
          <inkml:trace contextRef="#ctx0" brushRef="#br1" timeOffset="198257.827">5331 13820 294,'3'-6'394,"-2"4"-18,0-2-24,3 0-11,-4 4-39,3-6-25,-3 6-27,2-5-23,-2 5-28,0 0-20,0 0-19,0 0-17,17 11-8,-10-3-19,1 3-12,1 1-6,-1-1-9,-2 3-12,9 7 4,-11-3-17,5 3 2,-4-3-14,0 3 9,-1 0-6,-1 1-14,-3-1-16,0 2-2,-3-2 5,-1-6 1,-1 4-2,-2 1 1,-2-3-1,2-2-8,-5-3 3,1 0-4,-2 1-10,-4 0-13,0 2-17,2-9-32,1 0-21,-1 0-37,-2-1-41,0 0-47,4-4-46,-2-2-48,1 1-53,0-1-200,6-2-592,8 3 262</inkml:trace>
          <inkml:trace contextRef="#ctx0" brushRef="#br1" timeOffset="188929.5827">1081 13455 202,'0'0'401,"0"0"-30,8-1-32,-8 1-26,0 0-27,0 0-24,0 0-25,0 0-19,0 0-25,0 0-25,0 0-13,0 0-17,0 0-4,0 0-23,0 12-8,-8-1-15,6-1-1,-2 1-13,-4 5-4,-1 0 1,-1-1-7,3 3 0,-5 1-5,3 0 6,-3 1 0,0 3-8,-2-6 12,2 4-13,0-4-14,4-3 5,-2 4 2,-2-1-4,4-3-10,1-2 3,3-3-9,-2-3 0,2 1-1,2 2-5,-2-6-2,0 2-2,-1 0-6,5 0 0,0-5-4,-3 7 4,4-2 0,-1-5 16,10 4 8,-3 2 1,3-1-1,-3-1 0,5-1-6,1 0-4,-1-1-1,2 2-3,-2-1-9,1 0 3,3 0-1,-4-2 2,-1 0-19,3 0-30,-1-1-44,-4 0-57,1 3-56,-6-2-61,4-1-79,-4 1-57,-4-1-274,8 5-711,-8-5 314</inkml:trace>
          <inkml:trace contextRef="#ctx0" brushRef="#br1" timeOffset="189226.4773">804 14092 309,'0'0'321,"-8"2"-8,8-2-9,-4 1-10,4-1-10,0 0-1,0 0-11,0 0 8,0 0 0,0 0-15,0 0-13,24 0-13,-15 4-15,1-8-14,3 4-12,-2 0-15,2-1-13,3 1-14,-3 0-17,-3 0-13,1 0-11,0 0-11,0 0-11,-2 1-14,0-1-4,2-1-9,-11 1-4,14 0-6,-5 1-5,-2-2-9,-7 1-4,11 0 0,-11 0-7,15 0-15,-6 0-22,1 1-32,-3-1-38,3 0-42,2 0-43,-3-1-57,6 1-49,-3 0-65,1-5-73,-3 3-320,-1-2-785,3-2 348</inkml:trace>
          <inkml:trace contextRef="#ctx0" brushRef="#br1" timeOffset="189882.7894">1770 13734 130,'0'0'261,"1"-9"-12,-1 6 0,0 3-12,4-9-18,-2 5-15,2-1-13,-3 0-10,0 0-11,-1 5-2,1-6-12,2 2-1,-3 4-17,1-5-2,-1 5-6,2-6-8,-2 6-6,5-2-5,-5 2-9,0 0 6,-1-5-6,1 5 4,0 0-17,0 0-15,-4-5 1,4 5-6,-7-6-1,7 6-17,-2-6 8,2 6-15,-15 0-6,15 0-6,-13 2 4,7 2-5,-5 2-3,1-2 3,-2 3-4,1 4 4,0 0-1,-2 8 0,-3-2-8,4 2 3,3 3 1,0-2-7,0 1 1,3 0-6,4 2 14,-2-8-15,4 4-4,1-4 6,4 1-7,-2-1 2,4 0-3,0-5 2,9 6 4,-4-5 5,5 3-15,-1-7-12,3 1-54,-3-2-45,7-4-31,4 2-36,-4-3-33,1 3-36,-5-7-47,-2 2-32,8-1-225,-8-2-593,-3-1 263</inkml:trace>
          <inkml:trace contextRef="#ctx0" brushRef="#br1" timeOffset="190164.0514">2037 13909 59,'0'-4'332,"0"4"11,0 0 7,0-8 2,0 8-12,0 0-12,-3-4-16,3 4-28,0 0-26,0 0-28,0 0-26,0 0-18,0 0-20,0 0-21,0 0-16,0 0-14,0 0 3,0 0-2,0 17-6,-1-9-4,1 1-9,0 2-2,0 2-9,-1-1-6,-2 2-6,2 0-10,1-1-2,-2 1-5,4-1-4,-1 5-3,2-2-8,-3-4-3,0 4-1,0-3-10,1 1-2,3-2-3,-4 0 0,1 0-13,0-4-44,1-1-45,0 1-42,0 0-48,2 1-47,-3-3-46,1 0-53,4-2-49,-1-1-298,-5-3-717,16 0 317</inkml:trace>
          <inkml:trace contextRef="#ctx0" brushRef="#br1" timeOffset="190773.3559">2515 13769 168,'2'-7'332,"-2"-1"-10,-2 0-13,-2-1-10,0 6-15,4-4-2,-2 1 4,-1 1-4,1 2-11,2 3-16,-6-6-14,6 6-22,0 0-17,-1-7-18,1 7-19,0 0-16,0 0-13,-20 13-17,11-5-12,0-1-9,-1 5-5,0-3-11,1 4-14,4 0-5,-1-1-7,0 3-7,4-3-4,-2 4-3,0-7-5,3 6-6,1-7-3,0 1-5,0-2-1,0-1-5,0 0 3,0 1-3,0-2-2,0-5 1,0 6 0,0-6-4,0 4 7,0-4-13,0 0 4,0 6 3,0-6 2,0 0-1,0 0 2,0 0-3,0 0-3,5 3 2,-5-3-5,0 0 3,12 3-8,-12-3 0,7 2 1,1 2-3,0 4 1,1 1-4,-1-3 1,1 2 3,-2 4 1,5 1 2,-1 4-2,-3 3-1,4-3 2,-3 5-5,-1-1 4,-4 0-2,5 4 1,-4-5 2,0 1-1,-2 2-2,0-2 3,-2 0-4,-2-1 4,1-7-1,-3 3-3,2-2 1,-3-3 0,1-1 2,1 1-1,-1-1 0,-1-1-2,-1-3 2,2 0 3,-1 1 1,-1-2-2,1-2 0,-4-3 2,2 1 2,6-1 10,-12 0 13,12 0-2,-10-2 2,3 0-12,2-6 10,1-1 1,-4 2 0,5-5-3,-1 0 0,2-2 4,2-3-8,0-4 0,2 2-1,1-5-4,1 5-3,4-2-2,-4 1-10,6 1-16,-1 3-27,3-3-36,-3 2-39,3 1-52,4 1-47,-4 4-46,1-2-50,-2-1-50,5 1-56,-4 3-264,3-6-738,-1 5 326</inkml:trace>
          <inkml:trace contextRef="#ctx0" brushRef="#br1" timeOffset="191195.238">2858 13808 172,'2'-9'391,"-2"9"-11,-1-7-9,1 7-3,1-7-6,-1 7-16,0-8 3,0 8-14,0-6-18,0 6-22,-1-3-18,1 3-25,0 0-27,0 0-24,1-6-20,-1 6-19,0 0-19,0 0-16,0 0-17,0 0-12,0 0-13,0 0-1,0 0-13,9 15-10,-3-7-3,-4 0-7,4 5-3,-1-1-5,-1 3-4,1-3-5,1 0-4,-3 3 0,1-4-1,-3 5-8,3-6 2,-2 1-3,1 1-7,-3-4 3,0 1-6,-3-1 0,1-4-6,2 3-2,0-1-1,2-1 0,1-2-3,-3-3 4,0 4-1,0-4 3,0 5 1,0-5 1,0 0 0,0 0-2,0 0 2,0 0-5,0 0 3,4-17-5,0 9 5,3 1-2,-2-3-2,4-1 2,-2-1-2,-2 0 1,7 1 4,-6 1-5,3-1 0,2 1 2,-2 1 0,0 3-1,-1 3-1,-4-5-2,4 6-4,0-1 1,-8 3 2,13 3-1,-5-1 0,-4 7 1,1-4-1,0 3 3,0 1-1,-1 2-17,-1 0-35,-2 2-32,-1-1-22,0-3-33,0 3-37,0-4-39,-3 0-37,-1 3-43,-1-3-40,4 0-33,0-2-48,-5 0-214,-1-3-683,7-3 302</inkml:trace>
          <inkml:trace contextRef="#ctx0" brushRef="#br1" timeOffset="191460.865">2875 13765 209,'-4'-7'363,"4"7"-18,-2-9-24,2 9-29,-5-5-30,5 5-28,-10 0-21,10 0-15,-15 6-7,5 2-29,1 2-16,1 2-11,-2 1-5,3 2-5,-1 2-10,-1-3-6,6 7-14,-4-3-10,3 3-6,1-5-6,0 1-2,1-2-15,2 1-5,0 3-7,2-1 0,4-5-3,-2 3-4,1 1 1,3-7-9,-2 5 5,2-4-42,2 0-42,1-5-43,-2-1-47,3 1-40,0-1-63,5-5-56,-2-1-254,-2-3-598,4 0 265</inkml:trace>
          <inkml:trace contextRef="#ctx0" brushRef="#br1" timeOffset="191726.4939">3230 13752 140,'4'-8'424,"-2"0"0,0 3 1,-2-1-5,4 0-13,-4 2-20,4 2-27,-4-4-29,0 6-34,4-7-30,-4 5-28,0 2-25,0 0-23,0 0-23,0 0-17,0 0-15,0 0-13,20 12-13,-11-1-8,-1-1-14,-5 1-7,8 1-8,-2 3-6,-5-1-13,4 7-1,-4-7-1,5 6-7,-5-1-5,0 1-2,-4-4-4,4 5-5,-8-2-2,4-5-15,-4-2-17,1 3-27,1-3-31,-6 0-32,4 0-26,-4 1-35,-1-5-37,0 1-30,0-3-35,-5 3-45,5-3-51,0-2-62,-5-2-216,3-1-685,2 2 304</inkml:trace>
          <inkml:trace contextRef="#ctx0" brushRef="#br1" timeOffset="199210.9649">6610 13763 283,'0'0'302,"-8"-2"-3,8 2-7,0 0-3,-4-6-7,4 6-12,-3-3-10,3 3-7,0 0-11,-5-3-12,5 3-8,0 0-11,0 0-3,0 0-5,0 0-12,0 0-6,0 0-12,-3-5-10,3 5-8,0 0-11,0 0-9,0 0-13,0 0-8,0 0-12,0 0-11,0 0-9,0 0-11,0 0-6,0 0-12,0 0-1,0 0-2,0 0-5,0 0-5,0 0-4,0 0-5,0 0-5,0 0-4,0 0-1,0 0-5,0 0-2,0 0-3,0 0-4,0 0-5,0 0-1,0 0 1,0 0-1,0 0-1,0 0 1,0 0 0,0 0 2,0 0-2,0 0 0,0 0-1,0 0 0,0 0 0,0 0 6,0 0-1,0 0-3,0 0 2,0 0-2,0 0 1,0 0 0,0 0-3,0 0 1,0 0 3,0 0-3,0 0-1,0 0-2,0 0 2,0 0-1,0 0 2,0 0 1,0 0-2,0 0 3,0 0-1,0 0-3,0 0 2,0 0-2,-11 6 1,7-2-1,-4 3 1,-1-1-1,-2 2-3,-2 3 0,1-2 1,-7 4 0,2 2-2,-2 1 2,-5 8 0,3-5-1,-4 2 6,8-3-5,-5-1 2,5 0 2,-4-2-1,6 0 0,-4-2 1,6 2 0,1-5 0,4-2-1,-5 5-1,1-7 2,6 0 3,0 0-5,3-1 0,0-1 1,-1-2-3,1 2 2,3-4 3,-2 6 0,2-6 3,0 0 2,-3 5 1,3-5 1,0 0 8,15 4-1,-5-3-5,4-1 4,-1-1-1,2 2-3,2-2-1,0 2 0,0 0-2,-4 0-4,4 4 1,0-1-2,0 0 1,-1 2-1,-3 1-1,8 1 3,-6 4-4,0-2 3,3 1-3,-2-2 1,-7 1 0,1-4-3,2 4 1,-2-2-2,2 1-15,-4 1-29,-1-8-30,0 6-34,0-6-42,3 3-46,-6-1-29,4-2-34,-4 2-40,4-1-49,0-3-45,-8 0-293,13-3-745,-13 3 330</inkml:trace>
          <inkml:trace contextRef="#ctx0" brushRef="#br1" timeOffset="199539.0933">6144 14284 216,'-6'3'276,"0"3"-3,1-2-16,0-2-18,2 2-19,3-4-20,-9 3-11,9-3-9,-5 5-3,5-5 3,0 4 3,0-4 12,0 0 21,0 9 9,9-7 6,-2 2-8,2-2-4,4 0-8,10 2-10,-6-2-7,8-2-16,1 0-9,-1 0-15,1 0-14,2-2-17,-3 2-12,2 2-9,-2-4-13,0 1-6,-2 2-10,-7 1-9,1-2-3,3 3-5,-13-3-6,7 3-8,-5-1-17,1-2-24,-2 1-27,0 1-37,-8-2-38,9 0-54,-9 0-45,10 1-42,-4 1-50,-6-2-52,0 0-64,0 0-292,11-2-757,-11 2 335</inkml:trace>
          <inkml:trace contextRef="#ctx0" brushRef="#br1" timeOffset="201883.0011">7271 13876 252,'0'0'292,"0"0"-12,0 0-11,0 0-13,0 0-12,0 0-13,0 0-17,0 0-14,0 0-10,3-5-11,-3 5-6,0 0-5,0 0-15,0 0-1,0 0-15,0 0-5,0 0-7,0 0-6,0 0-2,0 0-5,2-5-15,-2 5 20,0 0-13,0 0-4,0 0-9,0 0-3,0 0-10,3-6-8,-3 6-5,0 0-8,-1-6 0,1 6-6,-4-9-7,4 9 2,0-6 1,0 6 4,0 0 3,0-6 1,0 6-1,0 0 0,0 0 4,0 0-1,-2-6 0,2 6-4,0 0-3,-2-4-4,2 4-13,0 0 1,-9-4-6,9 4-5,0 0-3,-12 0 0,12 0-6,-8 5-3,-1 1 0,1-3-1,-1 5-2,0 6 0,-3-6-1,4 6-3,-4 2 0,6-1-5,-5 1 2,5-1-3,3-1 2,1 6 0,0-5 4,0 1-3,4-1-3,0 2 1,3 2-5,1-3-18,0-1-13,0-2-9,3-2-8,-1 0-11,8-3-19,-3 3-13,8-2-25,-3-7-16,4 4-13,3-5-28,-1-1-31,2-2-20,-1-4-24,-1 2-27,0-4-34,0 2-15,-1-5-222,-6 4-597,0-3 264</inkml:trace>
          <inkml:trace contextRef="#ctx0" brushRef="#br1" timeOffset="202148.6276">7648 13949 231,'0'0'256,"0"0"-11,0 0-8,0 0-7,0 0-8,0 0-5,0 0-11,0 0 1,0 0-17,0 0-2,0 0-4,0 0-11,0 0-9,0 0-4,0 0-8,0 0-13,0 0-8,0 0-9,0 0-7,0 0-4,0 0-22,0 0-11,0 0-9,0 0-7,0 0-6,0 0-10,11 12-2,-7-7-1,1 3-9,1 3-4,0-2 4,-3 0-1,2 1-9,-1 2-3,4-1-2,-8 3-1,4 1-2,-2-6-1,1 5 1,-3-1-4,0 0 6,-5-1-7,3 2 15,0-1-1,-6-1 4,-1 0 3,1 1 5,-1-1 12,0-2-3,0 2 13,-3-6 2,3 5 3,5-3-5,-3 0-5,2-4-4,1 1-3,0 1-7,0-2-5,2-1-3,0 2 0,2-5-6,0 0 0,-2 9-2,2-9 10,5 6 6,0-1 5,3-3 1,4 4 1,2-3 6,0-3-4,3 0-3,7 0 0,-2 4-4,-5-6-3,5 2-5,-5-2-4,-2 2-3,4 0-4,-6-3-1,1 3 0,-4 0-5,-3 0 4,2-1-8,-9 1 2,11 0-5,-11 0 1,8-2 1,-8 2-4,6-3-1,-6 3-2,0 0-14,0 0-17,7 0-27,-7 0-35,0 0-55,0 0-40,0 0-38,0 0-47,0 0-71,7-6-61,-7 4-360,0 2-822,0 0 364</inkml:trace>
          <inkml:trace contextRef="#ctx0" brushRef="#br1" timeOffset="202789.2774">8404 13839 267,'6'-4'344,"-6"-1"-6,1-2-4,-1 7 5,4-11 1,-4 7 1,0 1-11,0 3-11,1-7-19,-1 7-19,0 0-19,-1-6-21,1 6-19,0 0-18,1-5-20,-1 5-20,0 0-18,0 0-19,-18 6-10,10-1-8,0-1-12,0 2-13,-2-1-4,-1 2-13,4 3-8,-1-5-6,1 1-7,2 3-4,2-3-4,-2-2-4,1 5-1,2-3-5,-2-3-7,-2 1-1,6 2-1,-3-4-5,3-2-3,-3 7-4,3-7-1,0 0 0,-1 6-1,1-6 5,0 0 0,0 0 2,0 0 2,-4 2 1,4-2 1,0 0 5,0 0-2,0 0 2,0 0-1,0 0-1,0 0-3,0 0-3,0 0-5,0 0-4,0 0 0,0 0-4,4 7-2,-4-7 3,4 6 0,-1 0-2,5 0 2,1 3-2,1 3 0,-1 0-1,1 1 0,5 5 5,-4 1-4,1-1 1,0 3 1,-3 0 0,2 0-3,-1 4 3,-3-4-1,-2 1-4,1 0-6,-6-1 2,8-2-1,-8 3 2,0-2-5,0-4 2,-2 0-7,-2-2-4,2 0 1,-2 0 2,0-3-2,2-4 4,1 2 0,-5-3 3,5-2 4,-3 2 3,3-1 1,-3-1-4,4-4 6,-8 4 2,8-4-1,-16 0 5,16 0-1,-14-4-2,5-1 4,1-1-1,-4 0 9,3-2 2,1-3 7,-2 4-5,3-5 4,-1 0-3,6-2-2,-4-3-2,3 5-2,3-7 0,0 5 1,0-6-6,3 0 0,1 4-10,0 0-11,0 1-9,5 0-37,-1-3-47,1 2-41,2 2-37,-2 2-47,1-2-54,7 2-45,2-3-58,-4 5-51,6-1-229,-4 2-725,4-4 320</inkml:trace>
          <inkml:trace contextRef="#ctx0" brushRef="#br1" timeOffset="203258.0196">8756 13915 95,'0'0'407,"0"0"3,5-3-8,-5 3-8,0 0-7,0 0-13,0 0-14,0 0-16,0 0-20,3-4-22,-3 4-22,0 0-23,0 0-26,0 0-24,0 0-18,4-3-19,-4 3-16,0 0-16,0 0-15,0 0-15,0 0-12,0 0-7,0 0-17,0 0-8,0 0-10,0 0-3,0 0-5,8 11-5,-4-3-2,1-2-2,0 2-9,0 3-5,-3-1-8,5 3-6,-7-3-8,4 2-7,-1-2-7,0 3-3,-1-5-3,2 2 4,-4-2-6,0-5 1,0 3-1,0-1 3,4 3 0,-3-5 2,-1 0 5,0-3 2,0 6 5,0-6 0,0 5 2,0-5 5,0 0 7,0 0 3,0 0-3,0 0 0,0 0-2,0 0-1,12-11-2,-5 5 0,-2-2 2,4 3-2,-1-3 0,2-1-3,2-1 0,0 2 3,1-2-5,-1 3 3,2 1-6,-2 0 2,-3 0 0,0 4-5,-1 1-1,2-1 0,0 2-2,-1 0 5,0 5-2,-3-2 5,2 3-8,-2 0-4,0 4-11,-1-1-24,1-1-29,-5-1-33,1 6-28,-2-5-25,0 2-26,0-1-23,-2 0-18,1 0-29,-2-3-37,0 3-31,-2-3-25,-1 0-268,0 1-670,2-4 296</inkml:trace>
          <inkml:trace contextRef="#ctx0" brushRef="#br1" timeOffset="203539.2709">8727 13875 73,'-9'-4'353,"0"5"-18,1 2-21,8-3-7,-18 1-17,6 1-20,3 2-27,1-2-12,-2 4-18,2 1-14,-3 1-3,2 2-12,1-1-24,2 5-9,-3-1-12,3 1-10,4 1-17,-3 5-10,1-2-9,2 2-10,-2-3-5,4-1-8,4 1-8,2 3-1,-1-1-8,-3-2-8,4-1 0,5 0-3,1 1-13,-1-1-12,-1-4-34,3 1-49,-1-5-48,1 1-50,1-3-58,1-3-73,2-3-64,1 0-215,4-3-621,-1-5 274</inkml:trace>
          <inkml:trace contextRef="#ctx0" brushRef="#br1" timeOffset="203804.8983">9178 13855 174,'0'-11'452,"2"6"-24,-1-1-23,2 0-20,-2 2-28,-1 4-29,0-6-31,0 6-28,0 0-28,4-5-30,-4 5-19,0 0-16,13 11-19,-5-2-15,2 0-12,-3 4-14,2-5-12,-3 7-9,5-2-10,2 6-8,-5-1-7,4 1-4,-5 0-7,0 1-3,-2-1-7,0 1-2,-3 2-9,-2-3-2,2 2 2,-8-3-6,3 3-3,1-6 5,-6 1-9,1-6-28,1 7-43,-2-4-55,-1-1-49,2-2-46,-5 1-59,2-4-75,-1 2-72,0-5-252,3 1-707,-3-2 314</inkml:trace>
          <inkml:trace contextRef="#ctx0" brushRef="#br1" timeOffset="215648.3784">12254 14023 250,'0'0'298,"0"0"4,-5-7-7,4 4-4,1 3-17,-4-10 3,3 7 33,1 3-3,-2-6 1,2 6-11,-4-6-9,4 6-8,-1-3-23,1 3-23,0 0-22,0 0-24,-4-5-18,4 5-18,0 0-17,0 0-15,0 0-15,0 0-6,0 0-15,0 0-10,0 0-11,0 0-8,0 0-5,0 0-4,11 20-11,-5-7 0,6 4-2,4 2-9,2 9 3,4-1-8,-1 4 3,1 2 0,-3 2-7,3 4 2,-4 1-1,-1-1 1,0-1-2,4 1-2,-3 0-2,-1-4 0,3 2-1,-2-5-2,-3-6-2,-4-5 0,1 0 1,-4-2 0,-2-5-4,2 0 0,-4-3-1,1-2 1,-2-2 1,0-2 1,-2 2 4,2-2-1,-1-2 6,-2-3 2,5 4 19,-5-4 21,0 3 25,0-3 16,0 0-8,7-12-15,-4-4-5,-1-2-11,5-1-7,-2-13 1,2 1-7,4 0-3,0-4-7,0-4-6,1-1-5,0 1-5,-2 0-9,-3 4-4,5-7-5,-2 1-9,-2 8-2,-3 1 2,6 2-4,-6 7 0,-4 4 0,1-2 4,2 6-4,-3-1-3,-1 8-3,0-2-10,0 1-16,2 2-20,-2 2-32,0 1-44,0 4-38,0-7-46,2 3-35,-2 4-44,0 0-46,0 0-42,0 0-26,0 0-28,-16 9-236,7-3-738,-3-1 327</inkml:trace>
          <inkml:trace contextRef="#ctx0" brushRef="#br1" timeOffset="215851.4862">12457 14291 248,'0'7'289,"-4"-5"-4,4-2-9,0 0-5,0 0-1,0 0-3,12 3-5,-12-3-17,22-9-14,-6 2-15,3 2-20,4-4-22,-1-2-21,3 4-14,-1-2-13,3 4-22,-1-1-40,-3-1-52,3 0-72,-1 4-77,-8-1-96,5-1-105,-5-1-172,3-1-553,-4 1 244</inkml:trace>
          <inkml:trace contextRef="#ctx0" brushRef="#br1" timeOffset="216523.3693">13137 14160 222,'0'0'273,"0"0"-11,0 0-11,0 0-14,0 0-7,2 2-25,-2-2-13,0 0-14,0 0-16,0 0-18,0 0-18,0 0-3,0 0-14,0 0-5,0 0-16,0 0-3,0 0 8,0 0-22,0 0-1,0 0 3,0 0 4,0 0 2,0 0 8,0 0 3,0 0 12,0 0 4,0 0 9,0 0-1,0 0 3,0 0-7,0 0 0,0 0-11,0 0-5,0 0-13,0 0-4,0 0-5,0 0-9,0 0-8,0 0-7,0 0-10,0 0 1,0 0-20,0 0 0,0 0 2,0 0-5,7 8 0,-2-1 2,-1 3-2,-1 0-1,2 5-6,-1-3 4,1 9-5,0-6 0,-2 1-4,3 5-3,-6-7-1,6 0-5,-5 7-4,3-9-2,-3 0-6,-1 0 5,0-2-3,0-1 2,0-3 2,-1 3-2,1-5 0,0 2-9,-4-1 13,4-1 4,0-4 2,0 0 6,0 6 3,0-6 13,0 0 18,0 0-11,0 0-3,0 0-5,0 0-2,5-18 4,-2 3-11,-1 0 3,5-3-3,-2 4-1,2-1 1,3-3-2,-3 5-4,-2-3 6,1 1-3,4 7-9,-3-6 8,0 7 1,-2-6-1,4 7 0,-3 0-1,-4 2-7,5-1 0,-2 2-1,2 3 7,-7 0-7,11 2 4,-5 2-2,-1 0-5,1 4 6,1-2 1,1 9-7,-2-5-13,-1 5-14,1 1-27,-2-2-40,-1 2-24,1-4-33,0 7-33,-1-2-46,-2-1-50,1-1-48,0 1-296,-1-5-682,2 1 302</inkml:trace>
          <inkml:trace contextRef="#ctx0" brushRef="#br1" timeOffset="216914.0288">13616 14087 150,'-1'-7'433,"1"1"-20,0 3-36,-1-3-36,1 6-31,-3-8-38,3 8-31,-1-5-31,1 5-15,0 0-30,0 0-16,0 0-11,0 0-16,0 0-12,0 19-8,1-13-12,2 5-10,-1-4-5,1 8-10,1-5-11,1 2 1,4-1-4,-2-1-1,-1-1-6,4 5-5,1-3-3,-3 1-2,3-2 1,0 2-9,0-4-3,-5 2-12,4-3 17,1 4-12,0-5 5,-5 3-4,2-3 0,-4 0-3,4-5-8,-4 5-1,1 1 7,0-5-2,1 1 4,-5 0-8,3 0 7,-4-3 4,0 0 1,6 6 2,-6-6-5,0 0 12,0 0-4,2 4-6,-2-4-1,-7 6 4,6-1-5,-10 2 5,1-1-6,3 2-3,-4 0 0,4 6-3,-3-5 3,-2 2-2,3 0-23,1-1-28,-4 2-49,6-1-38,0-1-38,0-1-50,1 0-59,3-2-47,1-5-292,-2 3-666,3-5 295</inkml:trace>
          <inkml:trace contextRef="#ctx0" brushRef="#br1" timeOffset="217195.2537">14030 14355 162,'5'-3'451,"0"-1"-13,-4-1-17,5 2-21,-6 3-34,5-2-27,-5 2-30,5-4-28,-5 4-27,0 0-28,0 0-19,0 0-20,0 0-14,-10 17-14,4-7-14,0 2-12,-5 1-12,2-1-11,-3 4-10,1 4-9,-4-2-9,4 2-7,-3-2-5,3 0-12,-2-2-21,2-1-21,1-3-35,-1 2-46,3-1-58,3-3-36,-3 1-48,2-1-64,-2-1-77,7-3-51,-5 0-238,6-2-690,0-4 306</inkml:trace>
          <inkml:trace contextRef="#ctx0" brushRef="#br1" timeOffset="217601.5104">14227 14179 318,'3'-8'394,"-2"1"-5,2 1-9,-1-1 2,-2 5-24,3-3-28,-1 1-24,-2 4-27,0-5-28,0 5-26,2-6-23,-2 6-27,0 0-15,0 0-23,0 0-13,0 0-15,0 0-8,0 0-11,15 14-9,-11-7-7,2 3-9,-3 1-6,3 3-8,-4 0-11,4-1-6,-5-1 3,4 0-2,-5 3-1,3-5-6,-1 7-3,4-4 0,-5-1-6,1-6-1,-2 4-3,3-3 3,-3-1 0,1 2-5,3-2-1,-8-1 0,8 0 1,-4-5-1,0 9 2,0-6-3,0-3 1,2 5 4,-2-5 0,0 0 14,0 0 8,0 0 7,0 0-11,0 0-2,11-17-7,-2 7 1,-1-2-7,3 2 1,1-8-2,1-1-2,1 4-3,3 0-2,3-1 1,-2 1-5,0 3 0,3 0 1,1 3-3,-7 1 0,2 2-3,-6-1 2,4 5-5,-6 0-1,7 0 0,-8 4 0,2 1-3,-3 2 0,3 2 5,-3 1 1,-1 3-4,-1-1 1,2-1-1,-3 6 0,1-2-12,-4 1-10,5 2-27,-5-2-33,1-1-45,0 0-36,-1 2-37,-1-1-40,-3-3-43,3 3-46,0-10-40,0 5-288,0-2-715,2-2 316</inkml:trace>
          <inkml:trace contextRef="#ctx0" brushRef="#br1" timeOffset="217929.6374">14865 14284 282,'6'-8'345,"1"-5"4,-7 7 10,5 3 16,0-5 1,-3 2-8,-2 2-15,5 3-27,-5-5-24,0 6-30,5-5-29,-5 5-27,0-6-28,0 6-15,0 0-15,0 0-17,0 0-9,2 22-14,-4-16-8,-2 5-13,3-6-10,1 9-3,-1-2-13,-3 0-3,4 3-5,0 1-9,-2-1-6,2 0-3,0-1-5,-3 1-1,1-1-6,2 0-4,0-3-2,7 1-2,-3-2-1,-3-3-5,0 3-7,8-6-4,-2 1 1,0-4 2,8 0 1,2-1-3,-4-2 1,6-2-1,2-1-5,-3-7 5,0 2 3,-2 1 10,-4-2 9,-1 3 14,1-6 3,-4 2 17,-3-4 2,2 5-8,-2-3 3,-5-3-5,0 4-10,-5-2-21,-2 6-24,-3-4-36,-5 5-58,-6-5-76,-2 10-92,-2-2-108,-8-4-131,-5 4-377,1 0-949,-4 5 420</inkml:trace>
        </inkml:traceGroup>
      </inkml:traceGroup>
    </inkml:traceGroup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40:52.88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DBE86C0-143B-4212-80A0-602C4CC08C89}" emma:medium="tactile" emma:mode="ink">
          <msink:context xmlns:msink="http://schemas.microsoft.com/ink/2010/main" type="inkDrawing" rotatedBoundingBox="9359,3834 15217,4006 15215,4068 9357,3896" semanticType="underline" shapeName="Other">
            <msink:sourceLink direction="with" ref="{6F04225D-EC45-4B0B-A2D2-1230343FB944}"/>
            <msink:sourceLink direction="with" ref="{E51FD74C-6D51-495D-8BA9-55ACF0C64698}"/>
          </msink:context>
        </emma:interpretation>
      </emma:emma>
    </inkml:annotationXML>
    <inkml:trace contextRef="#ctx0" brushRef="#br0">5 31 125,'0'0'122,"-3"-6"-1,3 6 4,0-5-2,0 5 4,0 0 4,-3-7 8,3 7 1,0 0-3,0-4 4,0 4-5,0 0-11,0 0-4,0 0 3,0 0-14,0-6-10,0 6-5,0 0-9,0 0-8,0 0-9,0 0-2,0 0-7,0 0-4,0 0 1,8-3 12,-8 3 2,0 0 3,18 3-2,-8-1-1,1-1-2,6-1-6,0 0-2,7 0 2,-2-1 2,6 2-1,-4-1-7,5 0 0,-1 3-1,12-6-10,-3 2-4,-1-1 4,0 2-6,2 0-4,1 0-10,-4 0 0,0 0-2,-6 2 2,4-4-6,6 2-1,-12 2-3,11-1 7,-1-1-6,2 0-2,-2-1-5,3 1 13,-3 1-7,5 2-2,-2-3 2,5 0-3,0 4 2,-3-2 0,1-2 2,2 0-10,-3 2 12,2-2-7,-3 2-9,1 0 10,1-2 1,1 3-5,2-3 9,-3 1-2,0-1 2,2 0-3,-2 3 5,-1-1-2,-1-1-7,1 2 16,1 0-4,-1-1 0,1-2-6,3 3 3,-1-2-4,-5-1 3,1 2-4,-1-4 2,1 5 0,-3-3-4,5 0-1,-3 2 0,-3 1-2,2-2-10,2 0 3,-5 1 10,6-1-6,-1 1 10,-1 1-9,1-2-2,-5 4-3,5-2 4,-3-2 0,0 3 1,-4-2-5,-7 1 3,12 3-2,-11-5 6,8 2-7,0-1 5,1-2-3,-1 0-1,4 3 5,-2-3-3,-1 0 1,2 1-6,0 1 8,-3-2-3,-4 0 4,7 0-5,-5 0 0,2 0 4,-1 0-8,-8 3 2,10-3 5,0 0-7,2 2 7,-1-1 1,-3 2-7,3-2-2,-3-1 0,8 2 7,-10 1-2,8-3 2,-6 1-7,4 1-3,0-1 8,-2 1-1,4-2 2,-4 4 2,1-4-6,3 0 4,-2 0-3,-2 0-3,3 0 8,-1 0-6,5 2 3,-9-2-1,4-2 0,0 4 2,-1-2 2,0 0 0,1 3-5,1 0 0,-3 0 3,3-3 3,4 1-4,-5 2 6,1 0-3,-3-3 1,4 0-3,2-1 2,-5 2 0,3 2 0,-4-3-1,4 6-2,-6-6 1,-6 0-4,6 0 2,-8 0-5,-4 0 7,4 0 4,-3 0-2,-2 0-2,-3 2 3,-2-2 5,0 0 2,0 1 0,0 2-5,0-6 4,1 6-1,-4-3 1,12 0 0,-1 0-6,0 0 2,-1 0 3,2 0 6,-8 0-12,7 0 2,-2 0-2,4 0 2,-4 0-2,-6 0 3,1 0-2,-1 0 0,-2 0 3,-4 0-2,1 0 5,-4 0 1,1 0-2,-1 0-2,-8 0 2,13 0-3,-13 0-1,8 0 3,-8 0-2,10 0 0,-10 0-3,0 0-2,7 0-1,-7 0-1,0 0-1,0 0 5,0 0-2,0 0-1,0 0-2,0 0 0,0 0 5,0 0 19,10 0 4,-10 0-7,0 0-2,0 0-6,0 0-12,0 0-10,0 0-10,0 0-16,0 0-13,0 0-20,0 0-33,0 0-44,0 0-50,0 0-45,0 0-66,0 0-98,0 0-286,-15-11-745,8 6 329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40:55.4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BCDA416-EC1F-41DA-8D19-6EA1D3A5221C}" emma:medium="tactile" emma:mode="ink">
          <msink:context xmlns:msink="http://schemas.microsoft.com/ink/2010/main" type="inkDrawing" rotatedBoundingBox="15916,3986 22699,3939 22700,4046 15917,4094" semanticType="underline" shapeName="Other">
            <msink:sourceLink direction="with" ref="{E51FD74C-6D51-495D-8BA9-55ACF0C64698}"/>
            <msink:sourceLink direction="with" ref="{114C07C7-C55F-416C-BCDF-BC81FA1339F6}"/>
          </msink:context>
        </emma:interpretation>
      </emma:emma>
    </inkml:annotationXML>
    <inkml:trace contextRef="#ctx0" brushRef="#br0">0 152 730,'6'-2'27,"0"0"41,1 0 24,0 0 12,-2-1 15,-1 0 22,-4 3 10,8-4 2,-8 4 7,3-2 5,-3 2 11,1-6 1,-1 6-3,0 0-5,4-4-2,-4 4 9,0 0-18,1-3 0,-1 3-12,0 0-4,0-6-7,0 6 3,0 0-1,0 0-5,0 0-7,-1-8-9,1 8-1,0 0-8,0 0-8,0 0 1,0 0-11,0 0-4,0 0-7,0 0-5,0 0-3,0 0-5,0 0-11,0 0 5,0 0-5,1-4-8,-1 4-2,0 0-2,0 0-5,0 0 2,0 0-4,0 0-8,0 0-2,7-5 0,-7 5-5,10-4-6,-3 3 2,4-1-4,-1-1 1,4 1-5,2-2 2,1 1-10,1 0 6,4 3 1,0-4-1,-1 2-3,4-1 1,-4 2-2,-4 0 1,0-3-1,-1 3 1,3 1 0,-2-3-2,7 3 4,-2-2-3,2 1 0,0-2-2,0 3-1,5-2 3,-3 2-12,12 0 10,-4 0 2,-5 0-2,7 0 0,1-3 0,-1 6 2,0-3-3,0 0 3,1 0-10,-11-3 7,12 6 5,-13-3-3,10 0 0,-1 0-1,-8 0 3,2 0-4,8-3-3,-2 3 4,-10 3 2,3-3-2,-2 0 0,4 2 3,-2-2-3,2-2 1,-4 4 0,-3-4 0,6 2-3,-10 0 4,-1 0 0,0 0 1,-1-3-2,-5 3 1,6-1 4,-5 1-9,4-2 3,-5 1 5,3 1-6,0 0 0,0 0-1,9-2 4,-1 1-5,4 2 1,3 1-1,7-2 3,3 0-1,-5 1-2,4 2 7,-1 2-6,2-2 4,-1-2-2,3 1-6,2-2 3,1 4 2,-5-5 2,7 2 1,1 2-1,2-1 2,-4-3 3,2 2-4,3 0-3,1-2 0,-3 0 2,1 0 0,-2 1 0,-1-4-1,3 4 5,-2 0-5,-3 1-2,3 2 4,-7-3-3,3-3 1,3 6 0,-3-2 1,-1-2 1,5 2-2,-2 0-2,-1-2 1,-1 2 1,3-1 1,-3 1-1,3 2 6,1-3-5,-1 0-2,1 1 1,-4 4 2,1-5-4,2-4 3,-4 8-5,4-4 3,-3 0-4,-1 0-2,-2 0 2,-2 3 8,2-3-2,-17 0 3,0 3 1,-4-3 3,-4 0 3,1 0 3,-7 0 1,0 0 4,-1 0-2,-1 0 0,0 0 0,-7 0-2,10 0-2,-10 0-1,0 0-2,0 0 4,10 0-1,-10 0-2,0 0 3,0 0-4,7 2 1,-7-2-2,0 0-1,6 0 0,-6 0 0,0 0-2,0 0-1,0 0 2,0 0-4,0 0 0,0 0-3,0 0 4,0 0 0,0 0-1,0 0-2,0 0 1,0 0 2,0 0-3,0 0-5,0 0 5,0 0 5,0 0-6,0 0 0,0 0-1,0 0 2,0 0-3,0 0 2,0 0-3,0 0 1,0 0 0,0 0-3,0 0 3,0 0 1,0 0 1,0 0 0,0 0 4,0 0 4,0 0 13,0 0 5,0 0 1,0 0 3,0 0 6,0 0 11,0 0-2,0 0 3,0 0-2,0 0-4,0 0-11,0 0 1,0 0-7,0 0-3,0 0-4,0 0-2,0 0-1,0 0-4,0 0 1,0 0-1,0 0-1,9 2 0,-9-2-1,5 5 1,-5-5 2,3 2-2,-3-2 0,0 0 2,4 4-3,-4-4 4,0 0-7,0 0 1,3 2 4,-3-2-2,0 0-5,0 0-9,0 0 10,0 0 0,0 0 1,0 0 0,0 0-2,0 0 1,0 0 0,0 0-13,0 0 16,0 0-4,0 0 1,0 0 1,0 0 1,0 0 2,7 2-14,-7-2 7,0 0 5,0 0-5,0 0 2,0 0-1,0 0 1,0 0 5,0 0-9,0 0 2,17-2-3,-9 1 1,0 1-1,1-1-1,2-2 2,6 3 0,6-1 1,2-1-2,10-1-6,2 3 2,2 0-10,-2-2-4,6 4-1,-5-4-4,2 4-3,-4-2-1,3 0-3,-4 0 6,-7 0-6,-3-2-6,5-2 5,-4 4 2,10-3 1,-9 0-5,-1 3 1,-3-5 1,5 0 3,-4 4-2,4 0-2,7-2 4,-7 2-2,7-2 3,3 1-1,-3 2-3,6 0 6,-2 2-3,1 1 1,0-2-4,3 3 10,-8-2 0,0 2 3,-1-3-1,-6 3-1,-2-4 5,0 3 2,-2-3 3,-2 0-1,-4 3 0,2-7 5,-3 5 1,1 2-5,3-6 4,-8 0 1,4 3 5,-4 0-2,-2-5 0,0 5 2,0-4 0,-1 3 3,2-1-4,-3-2 1,-1 1-2,-1 1 1,0 1 2,4-2-1,2 1-2,3 2 2,11-6 0,-1 5-2,-2-1-1,5 2 3,-2 0-3,-2 0 0,2 0 3,-3 0 3,-1-1-1,1 1-1,1-3 6,-4 3-8,3 0 1,0 0-1,0 0 1,3 0-1,-4 3-1,1-3 5,-8 0 1,2-3-9,-1 2 12,7 1 0,-10-1 2,2 1 8,-3-1 3,1-2 12,-2 2-1,2 0 8,-2 0-2,-4-2 0,1 3-3,1-3-3,-2 4-3,3-5 1,-1 4 0,-2-2-5,1 1-1,-2-1 0,-1 1-9,5 1 1,-11 0 2,11-3-2,-11 3-3,12 0 2,-12 0-1,11 0-2,-6-1 9,-5 1 0,0 0 4,8-1-1,-8 1 1,0 0-3,10 1 0,-10-1-1,0 0-12,12-1 9,-12 1 1,7-1 2,-7 1-3,0 0-1,7-3 2,-7 3 1,0 0-4,10-1-4,-10 1 2,0 0-4,6-1 3,-6 1-1,0 0-1,0 0-2,11 1-2,-11-1-1,7 0 1,-7 0-3,12 0 0,-5 1 2,-7-1-1,14 0 3,-6 0-5,-2 3 1,-6-3-1,17-3 2,-7 6-2,3-2-1,0 0 0,-2-1 3,1 1 0,0 2-5,-2-2 4,-3-1 0,2 2 1,-9-2 1,12 1 2,-7-1 2,-5 0-3,0 0 3,9 2-5,-9-2 3,8 0 7,-8 0-2,0 0 3,0 0-2,0 0-4,0 0 1,9 0-3,-9 0 2,0 0 2,0 0-5,0 0-1,0 0-2,0 0-17,0 0-23,0 0-31,4 3-39,-4-3-23,0 0-32,0 0-52,0 0-66,0 0-86,-39-3-110,19 3-380,-8 0-929,-10-3 410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43:09.41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0A87CC8-EFFA-4382-AED6-AD486C0E5FD6}" emma:medium="tactile" emma:mode="ink">
          <msink:context xmlns:msink="http://schemas.microsoft.com/ink/2010/main" type="writingRegion" rotatedBoundingBox="7234,12937 7651,16305 3397,16832 2979,13464"/>
        </emma:interpretation>
      </emma:emma>
    </inkml:annotationXML>
    <inkml:traceGroup>
      <inkml:annotationXML>
        <emma:emma xmlns:emma="http://www.w3.org/2003/04/emma" version="1.0">
          <emma:interpretation id="{9F34A5B3-106F-4DE5-9812-4CD39CE2B2CF}" emma:medium="tactile" emma:mode="ink">
            <msink:context xmlns:msink="http://schemas.microsoft.com/ink/2010/main" type="paragraph" rotatedBoundingBox="7234,12937 7651,16305 7269,16353 6852,129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DD0CCD-F736-4FA2-9FFF-C8F442BD9F38}" emma:medium="tactile" emma:mode="ink">
              <msink:context xmlns:msink="http://schemas.microsoft.com/ink/2010/main" type="line" rotatedBoundingBox="7234,12937 7651,16305 7269,16353 6852,12985"/>
            </emma:interpretation>
          </emma:emma>
        </inkml:annotationXML>
        <inkml:traceGroup>
          <inkml:annotationXML>
            <emma:emma xmlns:emma="http://www.w3.org/2003/04/emma" version="1.0">
              <emma:interpretation id="{00FD06A8-E471-40F5-8C41-8EEABA0C6F41}" emma:medium="tactile" emma:mode="ink">
                <msink:context xmlns:msink="http://schemas.microsoft.com/ink/2010/main" type="inkWord" rotatedBoundingBox="7234,12937 7651,16305 7269,16353 6852,12985"/>
              </emma:interpretation>
              <emma:one-of disjunction-type="recognition" id="oneOf0">
                <emma:interpretation id="interp0" emma:lang="en-US" emma:confidence="1">
                  <emma:literal>1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}</emma:literal>
                </emma:interpretation>
              </emma:one-of>
            </emma:emma>
          </inkml:annotationXML>
          <inkml:trace contextRef="#ctx0" brushRef="#br0">-823-1120 50,'-1'-9'399,"1"1"-26,0-2-12,0 0-4,0 4-5,0-2 5,0 1-5,-3 4-17,3 0-21,0 3-20,0-11-21,0 11-19,0-5-24,0 5-22,0 0-26,0 0-19,0-6-22,0 6-25,0 0-15,0 0-9,-8 19-8,4-10-10,-5 12-4,-1-1-10,-2 4-11,-5 6 6,5-1-11,-2 2-4,-3-3-3,4-1-6,2-4-3,0 1-6,-1 4 3,0-6-4,-4 7-2,5-8-3,-1 1-1,0-2 2,4 1-3,-6-3-2,6-5-2,-4 4 0,6-4-2,-2-3-5,4-2-4,0-4-13,-1 2-13,2-1-4,1-1-9,-1-1-3,3-3-5,0 0 6,-3 8 6,3-8-1,0 0 8,0 0 5,0 0 4,20-8 5,-12 5 3,2-1-2,2-1 11,0 3 3,2-3 6,-2 2-5,2 1 8,-3 2-7,-2 2 4,5-2-7,1 8 0,6 3 6,-4 5-2,-2 4 3,10 11 4,-7 3 1,5 6 4,-2 20 8,-3-6 1,-1 9 5,-3 4 4,-5 3 2,1-4 4,-9 6 2,3 5 7,2 27 3,-6-32-3,-4 33-6,2-33 5,-3 3 8,6 1-8,-1 31 30,0-30-1,0 26 9,4-31-6,-7-1-8,7 0-5,1 1-5,2 3-1,2-4-3,-1 0-3,5-1-5,-4 0-4,3 0-5,-6 1-1,5-3-3,-6 1-4,3-3-6,8-2-1,-5 0-2,-5-7-3,3-14-12,0-1-2,-1-4-9,-2-13-27,-3-4-33,3-6-22,0-3-11,0-4-10,-1-4-28,3-4-17,1-3-40,4-4-48,4-9-62,-2-1-29,1-4-31,1-7-43,1-8-29,-1 3-296,-2-7-790,-1-3 349</inkml:trace>
        </inkml:traceGroup>
      </inkml:traceGroup>
    </inkml:traceGroup>
    <inkml:traceGroup>
      <inkml:annotationXML>
        <emma:emma xmlns:emma="http://www.w3.org/2003/04/emma" version="1.0">
          <emma:interpretation id="{CE4A29AE-0E3F-4344-BF4A-7835DC241973}" emma:medium="tactile" emma:mode="ink">
            <msink:context xmlns:msink="http://schemas.microsoft.com/ink/2010/main" type="paragraph" rotatedBoundingBox="3075,13455 5509,13586 5444,14796 3010,146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70BB5E5-A89D-4C6F-953A-522C96DBE683}" emma:medium="tactile" emma:mode="ink">
              <msink:context xmlns:msink="http://schemas.microsoft.com/ink/2010/main" type="line" rotatedBoundingBox="3075,13455 5509,13586 5444,14796 3010,14665"/>
            </emma:interpretation>
          </emma:emma>
        </inkml:annotationXML>
        <inkml:traceGroup>
          <inkml:annotationXML>
            <emma:emma xmlns:emma="http://www.w3.org/2003/04/emma" version="1.0">
              <emma:interpretation id="{4C26FE8C-008C-4918-B976-481BEAACD3EC}" emma:medium="tactile" emma:mode="ink">
                <msink:context xmlns:msink="http://schemas.microsoft.com/ink/2010/main" type="inkWord" rotatedBoundingBox="3075,13455 5509,13586 5444,14796 3010,14665"/>
              </emma:interpretation>
              <emma:one-of disjunction-type="recognition" id="oneOf1">
                <emma:interpretation id="interp5" emma:lang="en-US" emma:confidence="0">
                  <emma:literal>offing:</emma:literal>
                </emma:interpretation>
                <emma:interpretation id="interp6" emma:lang="en-US" emma:confidence="0">
                  <emma:literal>offing =</emma:literal>
                </emma:interpretation>
                <emma:interpretation id="interp7" emma:lang="en-US" emma:confidence="0">
                  <emma:literal>offing) =</emma:literal>
                </emma:interpretation>
                <emma:interpretation id="interp8" emma:lang="en-US" emma:confidence="0">
                  <emma:literal>offing):</emma:literal>
                </emma:interpretation>
                <emma:interpretation id="interp9" emma:lang="en-US" emma:confidence="0">
                  <emma:literal>offend) =</emma:literal>
                </emma:interpretation>
              </emma:one-of>
            </emma:emma>
          </inkml:annotationXML>
          <inkml:trace contextRef="#ctx0" brushRef="#br0" timeOffset="-4627.1223">-4883-151 127,'0'0'201,"-2"-7"-3,2 7-4,0 0 1,-5-7-1,5 7-1,-1-3 1,-2-1-3,3 4 5,-1-6-7,1 6-2,-1-6 6,1 6-5,0 0-1,-4-6 12,4 6-10,-3-4-7,3 4-4,0 0 2,0 0-10,0 0-8,0 0 4,0 0-2,0 0-10,-10 12-128,10-5 53,-2 0 1,-2-2-3,4-1 22,0-4-10,0 9-9,-1-6-12,1-3-9,0 4-5,0-4-11,0 8-11,0 2 5,-2-4-6,0 7 2,2 2-6,-1-3-2,-2 9-5,2-5 0,1 4-3,-3-1-1,3-4-2,-2 1-3,2-1 0,2 0-1,-2 0-2,2 1 1,0 0 1,2-5-1,0 1-3,-1-2-1,-1-1-1,1 1 0,1-3-2,1 1 10,-2-2-6,2 2-1,0-4 4,-2 1-6,2-1 5,0-1-5,-5-3 10,9 3-8,-2-3-3,-7 0 0,8 2 10,-3-1-1,-5-1-2,0 0 2,17-7-3,-10 5 3,2-4-5,2-1 0,-4 1 0,5 0 3,-2-4-4,-2 3 1,3-3-1,0 4 1,0 0-3,-2-4 1,0 1-1,3 1 1,-2-1-4,-1-1 5,-2 4-1,-2-4 1,0 4 0,2-1 0,-3-3 10,1 4-2,-2-5-1,2 5-3,0 1 3,-4-5 5,2 4 7,-2 0-7,1 1 3,0-1-3,0 1-2,0-1-2,-2 0-2,0 1-2,3-1 5,-2-1-2,0 1-3,2 0-1,-2 0 1,1 2 2,-1-2-3,-1-1 1,0-1-1,0 0-2,-3 2 1,2-7 2,-2 7-5,1-3 0,2-4-1,-7 4 2,2-4 2,0 2-3,-2 0 4,2 3-5,0-1-2,0 3 2,-1 0-2,4 0-1,-7-1 2,1-1-3,1 2 2,-2 3-3,-4-4 1,1 2-1,1 1-2,-1 4 1,0 0 1,-5-2-1,5 2-1,-5 2 3,2-2 0,1 0-2,-1 4-3,0 1 5,4-3-1,-4 6-2,2-5 2,0 5-1,1-2 1,2 0-1,-2 0-2,6 0 4,-1 2-3,-2 0 5,5 1-4,0-2 0,-1 2 1,5 0 1,0 3 3,0-6 3,5 7 1,-1-3 3,4 1 7,0-2-1,5-2 4,-1-1-2,5 0 0,-2-2 1,7-2-2,2 1 1,-1-2-4,1 0 3,-2-2-4,2 0-8,-7-2 7,1 2-2,-5 0-2,0 0 0,-5 1-3,1 0 0,-9 0-3,16 0 4,-10-3-5,-6 3-2,11 0-1,-11 0-12,0 0-7,8 4-13,-8-4-26,2 5-28,-2-5-28,0 0-42,0 0-49,-8 9-61,6-6-60,-2 0-63,4-3-65,0 0-258,0 0-774,0 0 342</inkml:trace>
          <inkml:trace contextRef="#ctx0" brushRef="#br0" timeOffset="-2079.9381">-4325-497 94,'-4'-8'171,"4"2"-7,-3-2-8,-1 4 1,3 0-3,-3-1-3,2-1 1,-2 2-5,4 4 7,-6-5 9,5 0 6,-1 3 3,2 2 3,0 0 5,-6-7-2,4 2-1,2 5-11,0 0-8,-3-3-8,3 3-13,-3-4-16,3 4-13,0 0-13,0 0-4,0 0-17,0-6-5,0 6-9,0 0-6,0 0 0,-11 10-6,7-1-7,-4 5-4,0-2-1,-2 1 2,-2 5-1,4 2 2,-4 0 1,-5 9-3,6-1 2,-1 5-7,1 5 9,5 3-2,-1-1 12,2 3 5,-2 0-2,2 17-3,4-19-6,1 1 2,1 5-9,1-3-3,8-2-6,-5 0 0,8-2 4,3 3 0,1-5-9,1 1 1,3-1-3,1-1-10,2-6-23,-3-2-35,5-5-40,3 1-52,2-4-58,-13-4-68,6-7-80,0 2-332,-2-6-732,4-1 324</inkml:trace>
          <inkml:trace contextRef="#ctx0" brushRef="#br0" timeOffset="-3579.9567">-4188-238 73,'-5'-4'307,"5"4"1,-5-2-6,0-4-3,5 6-12,-4-3-18,4 3 6,-6-6-5,4 2-2,2 4-20,-2-6-9,-3 4-13,5 2-4,0 0-3,-5-7-13,5 7-10,-7-3-18,7 3-19,-5-3-17,5 3-16,0 0-12,-15 0-10,15 0-12,-15 10-10,6-5-8,1 4-10,-4-1-6,1 2-3,-1 2-5,0 1-8,3-1-4,1-1-4,2 3 2,-2-2-8,5 0-2,-2 1-4,1 4-3,4-7 2,0 3-4,0-4-2,4 2-3,-2-2 0,4-2 5,2 2-7,-2-3 0,-1-1 2,3 0-2,0 0 2,1-1-3,-1-4 5,1 2-7,-2 1 2,-1-2 2,-6-1-3,12-1 6,-3-1 1,-2 1 2,-7 1 5,8-5 9,-5 4 5,-3 1 9,11-4 2,-11 4 2,3-5 5,0 3-5,-3 2-3,0 0-6,7-4-1,-7 4-8,0 0-3,0 0-5,0 0-3,5-2-5,-5 2-3,0 0-1,0 0-2,2 17-9,-2-8 9,3 3-1,1 1-2,-1 9 0,2-2-2,-3-3 4,3 1-3,3 8-1,-2-4-1,3 3 0,2 6 3,-7-8-5,3 9 1,-3-10 1,7 0 1,-6 1 1,2-2-1,-3 1-1,1-2-3,-4-4-3,-1-1-10,0-2 2,-1 2 0,2-6-4,-2-2 4,-2 2-10,2 0 5,-2-5-2,-1 2 1,3 0 4,-3-4 0,-1 4 1,-2-3 3,2-2 2,-3 3 1,8-4-2,-12-5 5,7-1-2,-4 3 1,3-2 4,0-1 0,1-8 1,-1 3-2,0-3 3,2 0-1,4-8-1,-5 1 1,5-3-3,2 0 0,3-1-1,0 2-2,4-9 2,-1 7-8,9-3-16,-4 6-25,0 0-21,3 0-21,1-5-18,-4 6-39,3 2-33,-3 5-37,4-2-40,-7 4-44,3 3-48,-1-3-53,-2 3-299,2 0-762,-4-4 338</inkml:trace>
          <inkml:trace contextRef="#ctx0" brushRef="#br0" timeOffset="-2892.4502">-3790-227 328,'-6'-6'333,"0"1"-24,-1 1-21,2 4-32,-1-2-18,6 2-14,-19 3-18,10 2-16,-1 1-18,0 4-8,1 1-6,1 3 0,-3 3-6,5-2-7,0 4-12,1 1-10,-2 1-5,2 2-9,2-1-11,-1 3-2,6-3-8,-4-1-7,2 0-21,2 0 4,3-1-8,0 1-4,0 0-5,2 0-5,-1-6-5,0 4-21,2-5-38,1-1-61,-3-2-48,-1 2-63,3-6-70,1 0-65,-1-5-258,0 2-635,8-4 281</inkml:trace>
          <inkml:trace contextRef="#ctx0" brushRef="#br0" timeOffset="-3158.0791">-3819-184 263,'0'0'407,"0"0"-5,-5-4-6,5 4-9,-3-5-7,3 5-11,0 0-11,-3-3-23,3 3-23,0 0-22,0 0-30,0 0-25,-2-4-23,2 4-21,0 0-23,0 0-16,0 0-16,0 0-14,0 0-12,0 0-12,0 0-10,0 0-4,0 0-14,9 12-2,-4-7-9,0 0-7,2 1-4,1 0-6,-4 1-6,4 7-5,-5-6-1,5 10-3,-1-5-3,1 8-1,-4-3-1,1 2-3,-3 0-3,2-3 3,-2 3-3,-2-5-4,1 2-4,-2-6-5,-1 4 8,2-2 0,-6-2-1,3-3-1,1 0-3,2-2 2,-4 0-1,2-1-1,1 0 0,1-5 2,-3 7-3,3-7-1,-1 6 2,1-6 0,0 0-1,0 0 3,0 0-3,0 0-2,0 0 1,0 0-2,5-21-4,1 15 4,-4-2 0,7-2-2,-2-1-1,3-3-1,-3 5 3,3-5-1,2 3 0,0-1-2,-3 2 0,0-1 0,2 7-1,-5-2-3,6 0 1,-7 4 2,4-1-3,0 2-1,-9 1 0,15 5 2,-11 0 3,4-2-3,-3 3-4,0 2-14,-1 0-18,-1 1-16,1 0-17,-3 0-16,3 3-18,-3-3-16,-1-2-20,0 2-44,-1 2-36,-1-1-36,-1-3-34,-1 1-60,1-2-44,-2-1-281,0 0-733,-1-3 325</inkml:trace>
          <inkml:trace contextRef="#ctx0" brushRef="#br0" timeOffset="-2595.5693">-3290-285 42,'-2'-12'411,"-1"7"-8,2-2-9,1 3-17,0 4-44,-2-10-30,0 6-32,2 4-32,0 0-28,0 0-15,0 0-15,0 0-9,4 18-1,1-3-8,-2-1-7,1 6-4,1 2-13,1 0-7,1-2-4,-3 1-23,2 1-6,-1 0-10,-2 1-4,2-4-13,-1 3-4,-2-1-8,-1 3-6,-1-2-1,0 0-5,-1 2-8,-2-3 0,-2 1-13,-4 0 6,-3-2-4,0 2-4,-2-6-8,-3 4-19,2-4-23,-2 1-24,3-3-35,-4-2-48,-2 0-43,-1-1-47,0-4-54,-4-1-53,-2-2-51,-8 2-261,-1-6-695,0-2 308</inkml:trace>
          <inkml:trace contextRef="#ctx0" brushRef="#br0" timeOffset="-1626.7933">-3345-579 261,'-2'-3'390,"2"-2"-5,-3 1-8,3 4-11,-2-8-16,2 8-19,0 0-22,0-6-27,0 6-27,0 0-25,0 0-24,0 0-24,0 0-18,0 0-18,0 0-13,0 0-16,0 0-13,10 20-13,-6-8-1,4 0-10,1 8-8,-1 0-1,2 4-11,1-1-1,0 8-4,3 2 2,-3 0-5,2 3-2,-1-3 0,0 4 5,4 1-22,-5-1 11,2-2-4,-3 4-6,-3-2-1,3 0 0,-3-1-5,-3-2-2,-4 2-3,2-1-3,-2-3-2,-2 0 4,-3 0-3,-1-8-2,0-1-1,0 10 0,-5-2-3,0-1 1,0-8-2,1 1-5,-3 7 5,2-10-4,-1 0 1,2-2-12,3 1-23,-2-7-27,0-1-26,1-1-32,2-3-59,-6 3-60,3-4-63,1-2-66,3-2-73,-4 1-264,3-2-753,6-1 334</inkml:trace>
          <inkml:trace contextRef="#ctx0" brushRef="#br0" timeOffset="-1158.0531">-2742 103 236,'-7'5'291,"0"4"-5,0-1-1,-1-2 0,4 0-10,-1-2 0,5-1 2,-5 0-13,1 1-3,-1-2-12,2 2-10,3-4-16,0 0-14,0 0-1,8 6-13,1-6-18,-1 0-17,8-1-16,1-2-10,0 1-23,-2-2-57,8-2-39,0 1-72,-1-2-79,-6 2-90,8-6-116,-13 6-340,4-6-740,-4 1 328</inkml:trace>
          <inkml:trace contextRef="#ctx0" brushRef="#br0" timeOffset="-1329.9154">-2703-122 237,'0'0'396,"0"0"-16,-10 0-16,10 0-13,0 0-13,0 0-14,-12 3-19,12-3-20,-3 3-24,3-3-17,-4 4-21,4-4-16,0 0-12,0 0 8,0 0-2,7 9-7,-2-6-10,4-1-16,1-1-10,0-1-21,3 3-12,4 0-12,-3-1-10,1 1-36,1 0-40,-3-5-42,-4 2-50,3 2-54,-6-2-61,-1 2-53,1 0-68,-5 2-77,-1-4-373,-5 8-811,1-1 359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44:43.64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21390F7-137B-494E-8EED-41C4BA7938F4}" emma:medium="tactile" emma:mode="ink">
          <msink:context xmlns:msink="http://schemas.microsoft.com/ink/2010/main" type="writingRegion" rotatedBoundingBox="2642,6136 28667,6386 28562,17332 2537,17083"/>
        </emma:interpretation>
      </emma:emma>
    </inkml:annotationXML>
    <inkml:traceGroup>
      <inkml:annotationXML>
        <emma:emma xmlns:emma="http://www.w3.org/2003/04/emma" version="1.0">
          <emma:interpretation id="{07EF3C09-6DFC-4859-86A8-1122732A9579}" emma:medium="tactile" emma:mode="ink">
            <msink:context xmlns:msink="http://schemas.microsoft.com/ink/2010/main" type="paragraph" rotatedBoundingBox="6079,6169 24097,6342 24090,7119 6071,694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4076322-00AE-4527-A735-86335977E241}" emma:medium="tactile" emma:mode="ink">
              <msink:context xmlns:msink="http://schemas.microsoft.com/ink/2010/main" type="inkBullet" rotatedBoundingBox="6077,6350 6857,6358 6851,6954 6071,6946"/>
            </emma:interpretation>
            <emma:one-of disjunction-type="recognition" id="oneOf0">
              <emma:interpretation id="interp0" emma:lang="en-US" emma:confidence="0">
                <emma:literal>*</emma:literal>
              </emma:interpretation>
              <emma:interpretation id="interp1" emma:lang="en-US" emma:confidence="0">
                <emma:literal>x</emma:literal>
              </emma:interpretation>
              <emma:interpretation id="interp2" emma:lang="en-US" emma:confidence="0">
                <emma:literal>H</emma:literal>
              </emma:interpretation>
              <emma:interpretation id="interp3" emma:lang="en-US" emma:confidence="0">
                <emma:literal>"</emma:literal>
              </emma:interpretation>
              <emma:interpretation id="interp4" emma:lang="en-US" emma:confidence="0">
                <emma:literal>N</emma:literal>
              </emma:interpretation>
            </emma:one-of>
          </emma:emma>
        </inkml:annotationXML>
        <inkml:trace contextRef="#ctx0" brushRef="#br0">14 22 110,'0'0'362,"0"0"-22,-14-8-12,14 8-10,0 0-16,0 0-12,-5-5-3,5 5-2,0 0-10,0 0-95,0 0 36,0 0-12,0 0-2,0 0-14,0 0-18,0 0-18,0 0-17,0 0-14,0 0-12,0 0-5,0 0-9,0 0-6,0 10-4,0-10-2,0 0-10,0 0-4,0 0-2,0 0-5,0 0-7,0 0 0,0 0 2,0 0 3,0 0 2,0 0 7,19 0-26,-9 0-4,1 0 0,4 0-2,0 0-5,0 0 0,4 0-7,-4 0-3,6 0-2,-8 3 0,4-6-1,0 3-6,5 0 0,1-3 5,-6 3-7,7-2 0,-3 2 1,2-1-1,-2-3 1,2 4 2,-1 0 2,-7 0 1,1-1 3,1 0-1,-1 1 4,-3 0-4,-3 0 0,2-3-2,-5 2 4,3 1-6,-3-1-2,-7 1 0,9 0-2,-9 0 1,8-2-3,-8 2-3,0 0 2,11 2 0,-11-2-2,0 0 0,0 0-3,0 0-2,0 0-21,7-2-32,-7 2-23,0 0-31,0 0-17,0 0-53,0 0-48,0 0-41,0 0-55,0 0-77,0 0-374,0 0-836,0 0 370</inkml:trace>
        <inkml:trace contextRef="#ctx0" brushRef="#br0" timeOffset="359.3022">165 177 173,'-6'4'320,"6"-4"-14,-7 3-5,7-3-5,-6 2-10,6-2 0,-5 4-5,5-4-11,0 0-13,-5 3-14,5 1-16,0-4-21,0 0-16,0 0-22,0 0-11,0 0-19,0 0-14,0 0-12,0 0-10,0 0 10,6 3 2,0 0 3,0 2 3,6 0-6,2 1-7,-1-4-1,4 4-7,7 1-7,1-2-7,1 2-8,-1-4-5,2-1-9,-2 2-6,0-4-4,1 0-4,-2 2-6,-1-2-4,-2 0-6,-4-2-1,0 4-1,-3-1-2,3-1-5,-5 0-3,0-3 1,0 3-4,-3 0 6,0 0-8,-1-3-3,-8 3 0,14 0-3,-10-1-16,-4 1-34,0 0-35,9-5-69,-7 1-85,-1 1-56,-2-6-55,-1 0-70,-2 2-44,-1-5-258,-3 1-769,0-4 341</inkml:trace>
        <inkml:trace contextRef="#ctx0" brushRef="#br0" timeOffset="797.004">472-128 121,'0'0'362,"-5"-4"-22,5 4-15,0 0-21,-6-2-1,6 2-14,0 0-13,-5-4-12,5 4-19,0 0-12,0 0-26,0 0-16,0 0-18,0 0-20,0 0-14,0 0-11,0 0-11,0 0-10,0 0-12,0 0-4,0 0 0,0 0-5,5 16 1,-1-10 5,3 1-2,2 1-3,-1 1 1,1-2-3,-1 4-2,4-1-2,6 3-5,-6-1-8,5 0-1,1 1-2,0 1-8,-5-5 0,4 4-8,-2-4-4,-2 1-6,0-1-3,3-1-8,-5 0-4,1-1-3,0 0-3,-2-2-2,-4 2-2,0-4-4,-1 2 3,2 0-6,-2-2-3,2 0 1,-7 0 2,2 2-3,1 1 2,-3-6 1,0 11 7,-5-4-3,3 1 5,-5 4 8,-1 0 1,1-3 6,1 4-6,-6-1-3,-4 3-1,3 1-1,-4-1 2,1 2-4,-1-1-1,4-7-2,-2 5-5,2 2 5,-4-2-7,6-1 1,-2-2 0,3 1-5,2-2 4,-4 1-1,0-1-20,3-4-28,1 4-36,-1-3-39,1-3-42,4 2-55,-5-2-58,4 2-72,-2-5-88,-3 3-363,3-3-861,1 0 381</inkml:trace>
      </inkml:traceGroup>
      <inkml:traceGroup>
        <inkml:annotationXML>
          <emma:emma xmlns:emma="http://www.w3.org/2003/04/emma" version="1.0">
            <emma:interpretation id="{1A4B811A-4FF6-42E9-AEC3-4D95220A9606}" emma:medium="tactile" emma:mode="ink">
              <msink:context xmlns:msink="http://schemas.microsoft.com/ink/2010/main" type="line" rotatedBoundingBox="7676,6185 24097,6342 24091,6940 7670,6782"/>
            </emma:interpretation>
          </emma:emma>
        </inkml:annotationXML>
        <inkml:traceGroup>
          <inkml:annotationXML>
            <emma:emma xmlns:emma="http://www.w3.org/2003/04/emma" version="1.0">
              <emma:interpretation id="{E51E738E-0F28-4940-A6A4-D7418CD19C64}" emma:medium="tactile" emma:mode="ink">
                <msink:context xmlns:msink="http://schemas.microsoft.com/ink/2010/main" type="inkWord" rotatedBoundingBox="7676,6185 24097,6342 24091,6940 7670,6782"/>
              </emma:interpretation>
              <emma:one-of disjunction-type="recognition" id="oneOf1">
                <emma:interpretation id="interp5" emma:lang="en-US" emma:confidence="0">
                  <emma:literal>Motatknoisnatundtodieenbethebe</emma:literal>
                </emma:interpretation>
                <emma:interpretation id="interp6" emma:lang="en-US" emma:confidence="0">
                  <emma:literal>Motatimoisnatundtodieenbethebe</emma:literal>
                </emma:interpretation>
                <emma:interpretation id="interp7" emma:lang="en-US" emma:confidence="0">
                  <emma:literal>Motatknoisnatundtodeenbetwbest</emma:literal>
                </emma:interpretation>
                <emma:interpretation id="interp8" emma:lang="en-US" emma:confidence="0">
                  <emma:literal>Motatimoisnatundtodeenbetwbest</emma:literal>
                </emma:interpretation>
                <emma:interpretation id="interp9" emma:lang="en-US" emma:confidence="0">
                  <emma:literal>Motatknoisnatundtodieenbetaebe</emma:literal>
                </emma:interpretation>
              </emma:one-of>
            </emma:emma>
          </inkml:annotationXML>
          <inkml:trace contextRef="#ctx0" brushRef="#br0" timeOffset="147142.2959">2299-92 81,'0'0'312,"0"0"-4,0 0 1,0 0-13,0 0-5,0 0-16,0 0-13,0 0-16,0 0-27,0 0-22,0 0-14,0 0-20,0 0-19,0 0-13,0 0-9,0 0-21,0 0-5,7 13-9,-8-6-15,2-2 3,-1 1-13,0 2-3,3 1-8,-2 2-2,2-2-6,-1 1 2,-1 2-16,1-1 9,0-1-11,0 2 9,-1 1-2,3-2-17,-4 0-17,1-4-32,1 0-33,-2-4-25,2 3-28,-2 3-24,1-5-15,-1 0-22,0-4-21,0 0-26,0 0-20,0 0 3,0 0 6,0 0-2,0 0-142,-9-17-413,8 7 182</inkml:trace>
          <inkml:trace contextRef="#ctx0" brushRef="#br0" timeOffset="147548.6035">2316 41 1218,'0'-12'-50,"0"-4"28,-1 0 28,-1 1 30,2-3 24,-2 3 27,1 2 30,1 2 20,0 1 20,-1 3 12,1 2 6,-3-4-4,3 4-11,0 5-17,0-7-17,0 7-12,0-7-9,0 7-8,0 0-13,0 0 13,0 0-15,5 16-4,-1-10-4,1 2-7,-2-1-6,4 0-10,2 4 8,-3-2-7,5 3-4,-3-2-7,1-1-2,2 2-7,-3-4-1,5 2 0,-5-2-4,4-2-1,0 2-1,-1 0-7,-3-5 0,1 2 3,-2-3-11,2 0-4,-1 3-9,1-4 1,-9 0-6,16-4-6,-8 4 5,0-3-2,-2 0 6,1-3-1,-2-4 2,0 5-6,0-2 19,-1-4-7,-1-2 5,-1 1 9,1 4 14,-3-5 3,0 6 32,-4-4 11,4 3 13,-1 0 8,-2 1 17,3-1 5,-1 1 4,1 4 1,-1-4 5,-1 2 2,-2 2-12,4 3-13,-1-5-12,1 5-11,-4-5-9,4 5-9,0 0-9,0 0-9,0 0-6,0 0-4,0 0-3,0 0-5,7 16-1,-3-10-1,-3 7-6,3-1-6,-2 3 2,4-1-3,-1 6 0,0 0-7,0 0-2,2-2-15,-2 3-30,0-2-31,-2 3-35,0-9-46,-1 2-38,3 1-39,-3-4-45,0-1-64,1-3-53,1 1-327,-4-2-779,5-4 345</inkml:trace>
          <inkml:trace contextRef="#ctx0" brushRef="#br0" timeOffset="147908.1658">2809-12 238,'2'-2'353,"-6"-3"4,2-1-2,0-2-14,-1 5-11,3 3-4,-2-5-20,2 5-21,-4-6-34,4 6-26,0 0-14,-3-4-32,3 4-15,0 0-24,0 0-11,-5 12-4,2-3-21,3 0-7,-1-2-12,1 7-10,0-4-7,0 2-8,1-3-7,3 4-6,-3-4-7,3 0-12,2 0-4,0-2-10,1 0-7,0 2-13,3-3-11,-3-1-5,4-2-6,-1 3 0,-2-6 3,7 2-1,-8-2 7,9 0-1,-9-2-2,3-1 13,-3 0 0,-2 3-4,1-4 6,1-1-5,-3 1 12,2-2 7,-4 0-12,2 0 10,-4-4 2,0 1 2,-4 1-1,2-5 7,-3 1-9,0 1-3,-2 4 0,1-6 1,-5 2-15,5 0-11,-6 0-20,0 1-24,2-1-34,3 2-28,-3-3-23,-1 4-20,4 0-27,-3-4-26,7 3-16,0-1-22,3 1 0,3 1 0,0-5-185,3 4-483,0-4 215</inkml:trace>
          <inkml:trace contextRef="#ctx0" brushRef="#br0" timeOffset="148142.6273">2902-223 1051,'12'-6'-32,"0"-3"40,-3 3 29,4-2 32,-1 4 22,-6 1 11,1-2 22,1 2 11,-2-1 17,-1 3 11,-5 1-2,8-3 3,-8 3-12,9-2-9,-3 0 3,-6 2 0,3 6 6,3 0-4,-6 2 9,4 1 5,0 3-14,-3 0-10,4 3-6,-4 7-8,5-4-3,-6-2-9,5 5-13,-3 2-14,5-1-1,1 0-8,-3-2-11,0 3-4,-2-1-5,2-1-7,-1 1-3,3-5-3,-2 5-6,3-2 7,-4-4-15,0-2-21,-1-1-38,5-1-33,-6-1-29,3 0-23,-4 2-31,0-6-35,-1-1-39,3 3-39,-2-6-28,1 1-12,-2-2-14,0-2-185,0 0-538,0 0 238</inkml:trace>
          <inkml:trace contextRef="#ctx0" brushRef="#br0" timeOffset="148923.8252">3090 93 300,'-2'-4'349,"-2"-2"-7,0 2-3,4 4-4,-3-6-7,3 6-9,-1-6-18,1 6-23,0-6-30,0 6-35,4-8-33,0 5-28,2-3-46,4-1-33,-1 0-42,2 2-29,4-1-28,-1 0-20,2 2-14,1-2-1,5-3 2,-4 3 2,6 4 6,-7-5-7,0 3-13,0-1 4,-3 2 8,-1 1 4,-5-2 13,0 4 10,-1-2 13,-1-1 25,-6 3 18,0 0 28,12-1 8,-12 1 10,5-2 13,-5 2-2,0 0 1,0 0-2,0 0-4,0 0 3,0 0-3,0 0 0,0 0 0,-14 12-8,9-7 1,-1-2 0,-2 5-6,5-3-4,-3-2-12,1 5-2,4-1 0,-3-2-8,-1 5-9,1 0-10,1-3 21,3 1-15,-1 0 1,2-2-4,-1 3-13,5-2-21,-3 2-13,2-3-17,1-1-11,-3 3-10,6-4-3,-3 1-3,3-2 1,0 0 0,0-1 6,0-2 2,2 1 2,-10-1 9,22-4 9,-12 2-1,-1-1 8,-3 0 18,2 0 13,0 0 12,-1-1 11,-2-1 15,1 1 17,-4-2 23,2 3 13,-2 1 15,-2 2 9,5-5 1,-1 3-2,-4 2-10,4-4-10,-4 4-11,0 0-10,0 0-6,0 0-11,0 0-3,0 0-6,8 10-3,-8-4-7,0 0-8,0-1-4,0 3-4,0 1-6,1 0-11,2-1-5,0 1-13,2-2-9,0-1-16,-4 2-3,5-3-13,-1 2-8,-1-2-2,4-2-1,-4 1 7,3 0 2,-3-4 0,7 0-4,-11 0-6,18-8 3,-10 5 2,1-2 3,3-3 8,0-3 7,-3 3 1,1-5 10,-3 2 9,1 0 4,-3-3 19,0 0 2,2 0 14,-4-2 4,4-4 40,-7 3 6,1-2 20,-2 4-2,1-5 33,0 3-3,-4 3 3,1-2 20,-2 3 7,0 1 12,-2 3-6,4-2-4,-3 4-6,4 1-8,-2-1-14,2 2-11,-1 2-10,3 3-13,-3-5-11,3 5-12,-4-4-12,4 4-2,0 0-5,0 0-4,-5 12-3,5-4-5,2 5-5,-2-1-3,2 4-1,-1 1-2,4 3-5,-1-1 2,-1 1-2,1 1-7,1 0-29,-1 0-12,-2-1-16,1-2-16,2 6-17,-1-5 8,4 2-25,-1-3-53,0-2-46,0 2-17,1 0-7,1 1-10,-2-6-36,0-2-47,-1-4-40,3 2-13,-3-7-259,0 5-683,-3-1 302</inkml:trace>
          <inkml:trace contextRef="#ctx0" brushRef="#br0" timeOffset="149252.4977">3689 130 149,'-6'-11'310,"0"0"-1,1 1-11,2-3-21,1 6-25,2-3-14,-1 3-21,1-2-12,1 3-24,3-4-12,0 3-21,0 0-13,5-2-15,-1 3-12,2-4-11,6 2-10,-4 5-10,5-2-2,-6-3-13,1 2-3,5 3-9,-5 0-2,-3 1-6,3-1-9,-4 2-5,-2-1 0,-1 1-7,-5 1 2,12 1-3,-12-1-4,12 3-4,-10 2 1,-2-5-1,7 3 0,-3 0 4,-4-3-2,0 8 6,1-2 4,1-1 8,-2-2 2,0 6 3,0 0 3,0-3 4,0 3 0,0-1 5,0 3 3,-2 3-5,2-2 6,-1 0-7,1 1-7,-1-1 3,-2 1-4,2 0-6,1 1-3,-4 0-5,4 0-3,0-4 0,0 1-11,0-4-24,4 7-31,-3-8-28,2 1-33,-2 2-31,-1-3-24,3-1-32,-3 0-42,3 0-23,3-4-38,-6-1-242,10 3-581,-10-3 258</inkml:trace>
          <inkml:trace contextRef="#ctx0" brushRef="#br0" timeOffset="149909.6325">4056 72 211,'0'-6'291,"-2"-2"-2,-1 0 1,3 2-12,-4 2-4,4-5-10,-5 7-6,2-2-9,3 4-21,-7-6-10,1 6-13,6 0-22,-6-3-9,6 3-10,-11 7-11,9-1-7,-3-4-5,-1 7-11,1-3-8,4 3-16,-6 2-9,3-3-7,0 3-1,3-2-15,-2 2-3,3 0-9,-2-1-13,2 3 0,0-3-4,0 3-8,4-5 2,-2 3-4,2-1-4,2-1-7,-1 0-6,0 0-2,0-6-5,3 6-5,3-6-2,0 0-5,-2-3-13,3-2 2,1-2-7,0 1-2,0-3 5,0 3-3,1-6 8,-8 2-4,6 2 10,-7-5 20,3-1 8,0 1 9,1-2 4,-3 2 7,0-2 9,-1 2 8,-2 2 5,0-1 3,-1-1 3,3 4-1,-1 0-6,-3 0-6,-1 0-5,4 2-9,-1-1-7,-3 5-7,4-4-4,-4 4-6,5-3-3,-5 3 0,0 0-3,13 6-3,-8-2 1,0-1-9,-2 3-8,2-1-14,1 2-17,-3 1 0,4 0-3,-2-5-4,-1 3-9,0 2 3,1-2 0,1 5-4,-1-6 5,0-1-3,-2 1-5,0 0 7,-1-2 0,-2-3 8,5 8 3,-5-8 4,3 6 1,-3-3 19,0-3 3,0 0 14,0 0-8,0 0 20,0 0-3,19-9 4,-14 5 10,7-4 7,-8 1 7,4-1 7,4-2 11,-3-2 0,1 1 2,2 0 3,-3 1-2,-1 2 5,0-3-4,1 3-8,-2 3-6,-2 2-2,-1-3-8,2 2-7,0-1-7,-2 1 1,-4 4-9,7 0-2,-7 0 0,10 4-2,-7 1 1,4-1-1,-2 2-3,-1 2 3,0 0-3,0 0-1,1 3-3,2-1 8,-2-1-7,-2 1-1,2 1-4,-1-4-10,-3 2-17,0-5-13,3 2-12,0 1-13,-3-2-4,1-2-12,0 3-9,-2-6-22,7 3-6,-7-3-58,0 0-30,17-5-37,-13-1-54,8-2-65,-8 1-360,1-1-779,5-4 345</inkml:trace>
          <inkml:trace contextRef="#ctx0" brushRef="#br0" timeOffset="146829.7692">1638-53 84,'0'0'328,"3"-8"-14,-3 5-16,0 3-10,0-6-12,0 1-3,0 5-20,2-7-20,-2 7-13,0-4-20,0 4-25,0 0-21,3-5-2,-3 5-22,0 0-12,0 0-18,0 0-11,0 0-16,0 0 12,0 0-13,0 0-17,0 0-7,0 0-2,2 12-5,-2-1-10,0 1 3,2 3-3,0-1-3,1 7 1,2-1-7,0 2 0,1 0-1,-2 0-5,5 0-5,-3-4 6,2-2-4,1 2 1,0 0-7,-1-4 17,1-3-15,-1 0-2,3-1-2,-5-7 0,6 6 6,0-3-5,0-3 0,-2-2 6,2-5-5,3 2 2,-3-2-1,4-5-2,-2 1 1,-2-3-2,5-1 5,0-6-10,-3 1 22,1-1-18,-6-2 0,1 2-2,-2-3 0,0-1 12,-4 1-8,-1-5 0,-6 3 2,3-2 0,-3 2-2,-7-6-9,2 7 3,-4 1-2,1-3 9,-1 6-6,-5 0 13,-1 1-3,-2 0-8,-1 6 3,-3 0 8,2 7-1,1-2 8,3 3 7,1 2-5,-5 2-1,6 4-2,0 1 5,-4 0-5,4 4 0,1-2 7,4 1-10,0 1 0,2 1-1,3-1-5,-2-2-3,2 5 5,4-7-7,1 0 2,1 4 0,1-3-2,4 0 3,0 2 2,1-4 8,0 6 4,6-2 3,-3-4 0,5 2-5,1-1-1,-1 1 3,3-2-7,-2 0 2,5 4-5,-3-3-6,-1 2 7,0-5-6,5 5 2,-3-1-10,-5 0 9,3-4 1,2 6-8,-2 0-6,-3-3-24,1 3-17,-3-2-45,2 0-39,-3 3-35,-1-4-44,1 3-56,-3-3-56,1-1-53,-1 0-237,-1-4-662,2 1 293</inkml:trace>
          <inkml:trace contextRef="#ctx0" brushRef="#br0" timeOffset="150707.0149">5266-78 54,'0'0'371,"0"0"-31,9-1-24,-9 1-8,0 0-11,0 0-5,0 0-16,0 0-13,8 1-22,-8-1-34,0 0-5,5 8-8,-5-5-7,4 3-4,-3 4-12,3 0-10,-1 1-7,2 2-6,-1 1-12,-2-2-22,4 4 1,-2 0-10,-1-2-10,3 2-4,-2-2-11,0 0-7,-1 1-7,1 0-8,0-3-3,-1 5-13,2-3-50,-1 0-55,0-1-63,1 0-44,-2-4-44,-1 3-49,2-5-43,2-2-37,-2-1-41,3-1-203,-7-3-635,12-1 281</inkml:trace>
          <inkml:trace contextRef="#ctx0" brushRef="#br0" timeOffset="150988.3981">5539 99 77,'4'-5'319,"-3"3"-3,-1 2-11,0 0 13,1-9-19,-1 9-13,0-9-12,0 7-12,0 2-10,0-10-6,0 4-12,-1 2-3,-2-1-10,0 2 3,-1-5-14,2 3-2,0 2-1,-6-2-3,7 1-5,1 4-10,-6-5-18,6 5-10,-1-5-21,1 5-14,0 0-16,0 0-21,0 0-7,0 0-6,-8 14-11,6-7-9,2 3-5,0 2-7,0 2-1,0-1-7,0 2-1,2-1-1,1 1-6,-2 1-6,3-1-1,0 1 0,0-4-2,-4 3 2,4 0-13,-3-2-29,2 1-31,-2-2-33,0-2-44,-2-4-43,1 4-56,-4-2-49,-5 1-68,5 0-65,-4-3-394,-1-4-870,-1 0 384</inkml:trace>
          <inkml:trace contextRef="#ctx0" brushRef="#br0" timeOffset="151113.4578">5294-55 42,'-5'-23'217,"5"4"-15,3-2-11,-3 5-18,2 1-13,4 5-19,0-1-16,5 1-20,-1 7-24,3 0-57,4 3-61,0 3-81,-2 0-100,9 7-236,-3-1 104</inkml:trace>
          <inkml:trace contextRef="#ctx0" brushRef="#br0" timeOffset="151660.3458">6177 92 175,'0'0'338,"0"0"-24,0 0-15,0 0-13,-21-12-9,17 10-4,-4-2 3,4 1-3,-1-1-7,0 2-15,-2-5-22,2 4-9,0-2 1,1 2-10,4 3-3,-5-6-10,5 6-15,-4-6-12,1 2-16,-2 2-16,5 2-15,0-7-14,0 7-14,4-8-11,-4 8-12,4-5-6,-4 5-10,1-2-9,-1 2-7,0 0-5,0 0-4,0 0-1,22 7-7,-17-2-1,3 1-2,-2-1-2,4 5-5,-2 0-5,4-2 7,-3 5-6,-1-1-20,-1-1-12,3 1-10,-4 1-11,2-2-3,0 2-7,-3-2-3,-4-2-7,2 3 6,1-6-1,-4 3 4,4-5 4,-3 1 2,-2-1 8,1 5 4,0-9 5,0 6 10,0-6-2,0 0 6,0 0 5,0 0-10,0 0 23,0 0 3,0 0 2,-8-18-1,8 11 9,3-4 4,-3 1 1,5-6 1,-5 3-2,6-8-1,0 1-4,-3 1-2,7 1 4,-3 3 9,1 1-6,-1 3 4,-2-1-6,7 3 0,-8 2-3,4-1-4,-4 5-3,6 0-1,-5 3 1,-5 0-4,17 3-1,-9 0 3,4 6-2,0 1-1,-2 1-6,0 0 12,-3 3-5,0 0-13,3 5-10,-3-1-12,-1 1-30,2-4-27,-2 5-28,-3-5-26,2-1-31,4 5-25,-5-2-35,4-6-35,-4 4-21,4-4-13,-3-5-25,2 0-194,-1 0-564,1-2 250</inkml:trace>
          <inkml:trace contextRef="#ctx0" brushRef="#br0" timeOffset="152333.2926">6696 166 2,'12'-19'169,"-3"0"3,-1-3 13,1 5 24,-1-1 22,-5 0 13,3 5 21,-5-2 17,2 4 11,-1 0 15,0 2-13,1 1-15,-3 4-14,0-3-21,-3 2-20,3 5-23,-7-6-21,2 3-15,5 3-15,-17 6-14,9-3-14,-1 2-12,-3 3-12,0-2-6,4 2-15,-1 3-3,1-3-10,-1 4-10,3-3-1,0 4-8,1-2-3,3 0-4,0-3-5,-5 4-4,7 0-2,0-5 1,3 2-6,1 0-5,-1-2-6,-2 0-1,10-1-12,-6 0 2,3 3-6,2-7-9,-1 2-5,-2-2-3,6-2-1,-3 0-3,2 0 2,-1 0 1,-2-2-1,3-4-1,-3 4 5,1-4 1,-2 1 3,1 3 3,-1-3-2,0 4 4,0-3 3,-4 1 0,1-1 10,1 2 2,-6 2-3,8-2 2,-8 2-5,6-3 6,-6 3-8,0 0 3,3-2 0,-3 2 0,0 0 3,8 10-7,-8-4 5,0-1-4,3 2 3,-3 4 2,0-3 1,1-2-3,2 5 2,-1-1 4,1-4-7,0 4 5,-2-3-6,4 3 3,-2-4-5,1-3-6,4 4-1,-3-2 7,-1-1-4,4-1-2,-5 0-2,5-3-10,0 2 2,-8-2-12,20-8 4,-11 5-1,1-7 3,0 4 0,0-5 1,-1 1-2,0-3 9,3-3 1,-1-4-1,-2 3 6,-3-3-8,1-1 1,-2-1 7,0 1 1,-3-3 4,-2-1 11,0 1 30,-2 2 14,-6-1-1,4 4 11,-3 3 27,4 3 6,-4 1 9,1 0 0,-2 3 6,4 0-7,-4 3-6,6 0-11,-4 2-8,3-1-9,-3 4-10,6 1-6,-11 0-5,11 0-3,-10 10-8,5-5-2,-1 2-2,2 2-6,0 6-2,0-3-3,1 1-1,3 3-3,3 0 3,-2 5-5,0-1 0,3-1-2,2 2-1,-5 0 1,5 1-1,1-1-1,0 0 0,0-3-2,0 1-3,-2 2-20,-1-7-30,1 1-31,1-1-25,-3 1-31,4-1-26,-2-2-36,-3-3-39,3-1-41,-1 2-50,-3-4-47,0 0-47,1 0-240,-2-3-714,0-3 316</inkml:trace>
          <inkml:trace contextRef="#ctx0" brushRef="#br0" timeOffset="152505.2516">7016 156 295,'0'-5'389,"-3"3"-18,3 2-7,-1-6-10,1 6-6,-2-7-1,2 7-8,0-6-19,0 6-24,0 0-25,3-4-23,4 1-28,-2 0-21,6 2-22,2-2-19,2 1-51,-3-4-50,4 4-59,-2 0-73,1-3-71,2 4-81,0-3-93,-4 2-362,13-1-738,-3-3 326</inkml:trace>
          <inkml:trace contextRef="#ctx0" brushRef="#br0" timeOffset="153678.3629">7574 200 247,'-1'3'361,"1"-3"-37,0 0-23,0 0-20,-7 5-13,7-5-12,0 0-18,-3 5-17,3-5-26,0 0-1,0 0-15,0 0-12,0 0-29,3 6 7,-3-6-14,6 2-13,-6-2-11,0 0-11,6 3-14,-6-3 1,0 0 2,0 0-3,11 0-1,-11 0-5,0 0-8,11-9-10,-5 3-1,-2 0-6,3 0-7,0-4 5,3-1-14,-3 1 1,-2-2-5,2-1-3,1 0 0,-5-1-5,3-1-4,-1 1 1,-1 0 0,1-1 0,-2 3 16,-3-1 25,0 7 14,0-3 8,2 2-6,-2 2-4,2 1-8,-2-2-12,0 6-5,0 0-9,0 0-5,0 0-2,0 0-7,-7 15-3,2-2 0,1-4-4,-1 6-2,5-3-1,0 3-8,0 1 7,0-1-3,5-2 0,-5 2-2,1-2 0,4 4 4,1-4-5,-2-1 0,3 0-1,1 1 2,0-4-1,0 0-1,1-3-1,3 0-1,2 1-2,-1-1-7,0-6-3,4 0-11,-2 0-7,-1 0 0,3-3-14,-4 0 2,2-1-3,2-2-5,-6-3-2,4 0 9,-3 0-1,2-4 8,-5-2 2,3 3 2,-4-2 7,0 0 10,-5 0 1,1 1 26,0 2 22,-2-1-4,-2 4 12,2 0 17,-2 1 13,0 1 9,0-1 2,0-1 1,0 8-6,0-6-8,0 2-7,0 4-7,0 0-12,-2-9-7,2 9-5,0 0-8,0 0 1,0 0-6,-10 15-1,8-8-2,1 1-2,-3 2-4,4-2 3,-2 5-5,2-1-2,-2-2-2,4 1-2,0 3-1,-2-3-1,4 2 6,-1-1-8,1-3-8,6 4-6,-4-7-7,3 5-10,-5-4-7,5-1-11,-1 0-1,1-3-7,-1 1-1,3-3-3,2 0-1,-4-1-2,3-3 5,-3 0 3,2 0 9,3-5 4,-3 3 2,-3-3 8,3-4 1,-2 3 3,-1-4 3,-3 5 1,1-6 5,0 1 0,-2 0 13,1 2 3,-3-3 17,2 1 4,-1 1 6,-3 0 6,0 2 8,3 4 9,-1-2 5,-2 1-6,0 1-7,3 3-3,-3 3-7,0-6-9,0 6-7,1-6-5,-1 6-7,0 0 10,0 0-7,17 14-1,-9-7-1,1 3 1,2 1-2,-4-1-5,4 1-7,-5 2-3,5 0-7,-2-1-1,-1 1-12,-2 1-9,0 0-14,-1 0 9,-3-4-8,2 5-5,-4-4 0,0-1 2,-1-3 5,-2 7 3,1-6 4,-2 0 8,-1-2 1,1 0 2,-2 0 6,3-1 0,0-1 3,-1-2 7,4-2 8,-5 7 4,5-7 17,-5 3 6,5-3-8,0 0 0,0 0 2,-2-12-1,4 6 1,0-1-4,2-1-2,1-1 1,1-2-2,3 0 0,-3 0-1,1-3 0,1 2 2,2-6-5,-1 6-1,0-2-1,1 1-3,-1-1 5,0 0-11,-1 4 12,1-5 0,1 5-1,-3-1 10,-1 1 3,0 4 9,-1 0 11,0 1 6,-4-1 4,2 2 3,1 2-5,0-2 0,-4 4 2,1-5-7,-1 5-7,0 0-1,0 0-4,0 0-1,-12 15 0,11-9 1,-8 3-8,5-1-2,-4 2 0,0 1-1,3 1-2,1-2-2,2 3 2,-6-1-2,5-2-4,2 3 1,1-1 0,0-1-1,2 1-1,2 3-17,3-6-23,-2 2-21,4-3-25,0 1-36,-1-6-42,7 4-46,2-5-34,-2 2-38,2-3-6,3 1-12,6-4-37,1 1-23,-2 0-267,-1-4-674,-2-5 298</inkml:trace>
          <inkml:trace contextRef="#ctx0" brushRef="#br0" timeOffset="154131.5258">8763 158 608,'6'-9'126,"-1"-1"43,-1 0 32,-4 3 15,0-1 15,0 0 3,0 1 4,-1 1 5,-4-1-2,-1 1 6,3 3-16,-5-3-4,4 1 2,-7 4-16,5-3-16,-2 1-11,-1 1-9,9 2-10,-17 2-11,4 1-7,2-2-12,-3 3-9,5-2-9,-3 4-14,2 0-9,-1 3-13,-1 0-6,6 1-12,-2-1-4,3 2-4,-1 2-6,3-3-6,-3 3-2,6-2-5,0 1-4,0 0-3,6 3 0,-4-4-8,5 3-12,-2-4-4,1-1-6,1 2-9,0-4-2,2-4-8,0 1-11,5 1-1,-1-5 2,0-3-1,2 2-2,-1-1 3,2-4-3,-2 0 6,6-3 0,-8-1 6,-1-1 4,4-5 7,-9 6 5,6-4 8,-4 1 9,-4 1 3,1-3 19,0-4 3,-3 3 11,1-1 22,-1-2 4,-4-2 6,-1 0-1,0-1 21,-2 1 11,-1 0 13,0-1 1,2 6 11,0 2 2,-4-2-3,4 4-6,2 0-5,-4 5-15,5 1-7,1 0-13,-4 1-9,4 0-11,0 5-13,-4-6-14,4 6-6,0 0-2,0 0-4,-8 12-3,8-2-2,-1 1-6,1 5-4,1-3 0,-1 8-1,3 1 0,2-1-3,-1 4-2,1-4-5,1 3-46,-1 1-35,1-3-30,0-1-60,-1 2-31,-1-3-39,0 3-61,0 0-56,-3 1-61,4-2-117,-6-1-410,1-1-1018,3 1 450</inkml:trace>
          <inkml:trace contextRef="#ctx0" brushRef="#br0" timeOffset="158848.7282">9542-158 183,'0'-3'384,"1"-2"-18,2-3-24,-3 2-16,2 3 5,-2-2-1,3 1-21,-1-2-14,-2 6-28,2-6-24,-2 6-20,2-3-22,-2 3-23,0 0-19,0-6-17,0 6-18,0 0-12,0 0-10,0 0-14,6 11-6,-4 3-7,0-1-7,1 3-3,-1 6-2,-2 2-4,2 0-4,-2 1-6,0-2-5,3 1-2,2 1-5,-3-3-3,0 1-3,3 2-3,1-5-6,-2 2-1,1-1 4,-1-7-8,4 6 0,-5-5-3,3-3-1,2 4-4,-5-7 2,5 3 3,-4-4-5,4 2-3,-4-4-4,0 1-27,1 0-20,-2-1-12,-1-4-13,1 1-15,-3 3-16,0-6-16,0 0-36,0 0-18,0 0-7,12-10-9,-10 3-6,-2-1-2,0 0-3,-4-4 1,-1-1 9,0-2 4,0-1 17,-2 4 17,-1-9 20,-2 3 11,-1 5 22,0 0 22,2-1 30,-3 4 14,0 0 14,-2 2 16,-1 0 20,1 3 18,-1-1 16,1 1 12,2 5 9,-1-4 11,3 4 4,3 0-2,7 0-4,-14 0-4,9-3-4,5 3-2,-11-2-2,11 2-7,0 0 5,-9-1 1,9 1 4,0 0 0,0-5 3,0 5 5,14-3-10,-1 0-6,1-1 15,3 2-24,5-3-4,3 0-2,-1 2-8,12-6-14,-7 4 19,7 1-19,-8 0 4,-1 1-15,-1-2 4,-1 5-8,-3 0 7,2-3 0,-9 3-6,2 0 0,-2 3-3,-6-3-2,0 2-6,-2 1-3,-2 2 4,3-3 1,-4 3 5,0-4-7,-3 5 2,1 1-1,-2-1 0,-2 0-3,-3 3 10,3-3 5,-3 2 2,0 1 1,0 2-2,-2 0 6,1 0-2,0 3 0,0-3 0,3 1-3,-5-5-1,6 7-1,0-2-2,2-6-4,0 8 1,0-5 3,0 0-3,2 1 0,3-4 0,4 0-7,-1 0 3,4-1-12,2 0 16,0-4-3,2-1-5,6 0 7,-3-1-1,-2-4-5,0 0-6,0 3 3,-2-5 8,0 1 0,-1 3 2,-2-6 1,-3-1 6,0 4 12,-4-6-2,1 6-3,-2-5 4,-4-2-11,0 5 2,0-3-1,-4-1-4,1 0-4,-2 2 0,-3-2 5,0 4-19,-2-2-8,1 0-21,-1 5-30,3-2-30,3 2-39,-4 0-33,5 0-42,-1 3-51,3-2-46,1 4-27,5-9-288,6 3-667,-2 0 296</inkml:trace>
          <inkml:trace contextRef="#ctx0" brushRef="#br0" timeOffset="159740.883">10590-134 42,'8'-4'377,"0"2"-21,-2-1-14,1 2-22,-2-1-17,-5 2-17,11-3-21,-11 3-17,0 0-31,0 0 2,7 4-7,-3 1-13,-4-2-6,2 6-25,-2-3-13,2 4-13,1 1-7,-1 1-12,1 3-4,1-2-4,-1 3-17,-1-1-11,5 3-5,-2 1-6,0-1-8,-1-2-9,1 4 1,1-1-12,-2-4-4,-4 1-5,5-1 1,-3 0-7,1 0-2,2-1-3,-3-3-5,0-1-3,1-4-6,-2 5-1,-1-6-6,4 0-4,-3-2-2,-1-3 4,0 6 0,0-6-8,0 0-6,0 0-4,0 0 1,0 0-2,0 0-6,6-19 3,-8 10-10,-2 3 4,4-9 9,-1 7-14,-3-6 2,-2 1 1,0 0 8,0 3 2,-1-2 2,2 2-3,-4 1 1,-4-2 4,4 4-1,-3 1-2,0-1 6,-2 7-3,-3-2 8,2 2-5,0 5 0,-8 2 6,5 2 2,0 0 3,2 0 1,-2 4-10,9-2 14,-3 0-1,-1 0-7,9 2 8,-4-3 0,2 2-3,3 3 4,0-6-3,6 5 2,2-4 3,-1 0-5,7-3-1,-1 3 4,2-3-6,1 1 3,5-5-3,4 1-1,5-1 11,-1-6-8,1 3 1,1-6-8,-1 0-6,-1 0-1,8 0-5,-8-2 0,-2 0-2,3-4-1,-4 3 1,-3-4 7,3 0-3,-8 2 6,4-2-9,-6 1 8,-4 1 4,3 0 11,-5 0 18,3 2-4,-3 1 12,-5 2 3,3 1 11,-2-1 2,2 3-10,-1 0 1,-4 3-4,0 0-3,0 0-8,0 0 0,0 0-1,0 0-6,0 0-7,-17 12 4,13-6 0,1 3-4,-2-2 2,2 2-5,2 1 2,-2 1-2,3-1-1,0 2-2,0 1-1,4-2 1,-1 1 0,2 2 2,2-6-2,-2 7 2,5-6-5,0-2 2,-1 4 0,3-4-5,3 0 1,-2-2-7,3-4-12,-2 0-14,3-1-7,-1-2-6,1-2 0,3-5-3,1 1-4,-7 2 9,6-7 1,-2 4 4,-4-3 4,-2 4 4,1-6-2,-6 2 1,2 2 12,-4-1 8,0-1-7,-3 1 4,1-2 1,-6 0 4,3 2 3,-2-1 5,-3 3 10,0-2 5,-2 2 15,1-1-7,-2 2 7,0 5-1,1-1 2,0 0-8,0 3-2,-3-3-2,3 4 7,-3 4-9,2-3-4,0 4-2,1 1 3,0 2-4,0-1 1,2 5 0,-2 0 3,1 0-3,3 1 0,0 4 5,1-4 6,1 1-6,2-3 1,1 5 3,0-1-5,2 1 0,-3-4 1,4 3-5,-2 0 2,2-1-2,-1 0-9,-1-1-29,1 1-33,-2-5-44,3 0-57,2 3-58,-7 0-78,4-8-88,-4 6-330,0-5-775,-1 1 344</inkml:trace>
          <inkml:trace contextRef="#ctx0" brushRef="#br0" timeOffset="160147.3368">11499 98 81,'0'0'283,"11"1"-27,-11-1-28,0 0-24,10 0-18,-10 0-16,10 3-11,-6-1-6,-4-2-12,8 2-14,-4 0-11,4 1-10,-8-3-10,9 3-7,-4-3-4,-5 0-6,6 2 1,-6-2 10,0 0-6,11-5 1,-11 5-2,0 0-3,5-5-2,-4 3-10,-1 2-1,-1-10-5,1 5 1,0 5 4,-5-6-3,2 1 1,-5 1 7,3 1 0,4-1 16,-4-1-10,-4 1-3,1 2 4,1-1-7,-2 3-1,1-1 6,-6 1-6,5 1-4,-3 2 2,3 3-8,-3 3 4,-1-1-6,1 2-9,3 1-1,2 3-5,-3-2-7,3 7-3,2 0-6,3-5 0,4 5 1,-2-7-4,5 0-28,2 3-36,3-2-10,0-1-57,1-3-36,5 0-35,0 0-45,-1-1-33,0-4-31,2-1-25,0-3-257,-2 1-615,2-2 272</inkml:trace>
          <inkml:trace contextRef="#ctx0" brushRef="#br0" timeOffset="160522.3523">11701 233 39,'6'-13'144,"-3"2"10,1-1 3,0-3 2,0 5 4,-2-2 8,0-1 7,2 5 4,-3-2 7,3-2 4,-1 6-6,2-3 5,-1 2-28,1 1-6,3 0-17,-4 3-9,4 1-16,1 2-9,-9 0-12,14 5-9,-2-3-10,-1 5 7,-5 1-8,5 3-22,-4 0-4,3-1-2,-6 2-4,3 2-3,-1 0-6,0 0-4,-1-3-1,-2 4-4,1-2-3,-4 3-1,0-5 10,-1 0-12,-3-4-2,2 2-3,-2 0-6,4-3 2,-5-3 0,5 0 2,-2 2-7,2-5 5,-10 4 2,10-4 0,0 0-4,0 0 1,-7-10-4,3 5 1,4-1-3,5 0 5,-2-7-5,0 2-1,5-1 5,-4 0-1,11-4-3,-8 0 10,9 0 0,-4 2-1,0 2-3,5-1 0,-6 3-1,0 2 6,-2 1-5,3 1-2,-3 1-3,0 5-1,-4-3-1,4 9 5,-2-3-3,3 6-4,-4-2 3,0 4 2,-1 3 3,-1 0-5,2 1-1,-4 6 15,1-5-13,-1 6-17,1-2-25,-3-4-32,-3-1-61,3 4-63,0-5-83,-2 0-288,-3-3-612,2 1 272</inkml:trace>
          <inkml:trace contextRef="#ctx0" brushRef="#br0" timeOffset="161054.8159">12137-153 166,'0'-6'445,"-4"0"-44,2 0-27,2 1-29,0 5-32,-4-7-22,4 7-43,0 0-20,0 0 9,0 0-15,14 19-14,-11-8-9,-3 5-7,6-1-14,-1 10-13,1-6-10,-2 3-12,2 1-10,-4-1-11,3 11-12,-1-11-7,2 0-10,-1-2-9,-1 2-9,0-2-6,1 1-5,-2 2-6,4-2-5,-4-1-7,1 0-5,-3-6-1,3 0-7,-3-3-4,1 1-6,2-2 2,-3-4-1,3 4-1,-3-4-6,-1-3 1,2 3 0,-2-6-2,2 8-1,-2-8-4,3 4 9,-3-4-3,1 3 0,-1-3-6,0 0-8,0 0 3,10-10-9,-4 2 3,-1-1-3,0 1-3,4 0-4,-1-1 3,1-1-1,0 2 3,2-1-12,-2 0-1,5 2-4,-4-2 5,1 3 1,0 1-3,-5 1 1,5 2 0,-3 1-2,-3-2 4,5 3 0,-3 4 6,-1-2-12,0 4 10,0 1 4,-1 0-2,-1-1 0,2 5 2,-4-2 0,-2 2-1,3 1 4,-7 1 0,3-5-5,-3 5-3,-2-4-1,-1 2-1,-3-3-3,-1 0-9,-1-1-6,0 0-5,-1-4-11,-3 3-12,-1-6-31,6 0-24,-8-2-41,2-2-48,0 1-53,3-5-61,1-2-64,-3 3-247,7-4-681,3 3 303</inkml:trace>
          <inkml:trace contextRef="#ctx0" brushRef="#br0" timeOffset="161461.4573">12445 197 181,'7'5'248,"-2"2"-13,0-2-10,0 1-15,1-2-5,0-1-10,-1 3-16,2-3-9,-1 1-14,1 1-7,-1-4-10,1 0-9,1 1 1,0 0-8,-2-2-3,-6 0-4,16-5-7,-8 1 0,-2 1-10,3-2 3,-1 1 3,0-2 12,-4 1-17,7-2 11,-5-5-15,-3 5-4,1-2 9,-2 0 8,1 0 6,-1-1-3,-2 3-6,3 1-2,-6-1 4,6 1 3,-8 1-10,2 0-14,-1 2-5,-4 2-9,8 1-10,-17 0-2,8 3-5,-5 3-8,0-1-5,0 4-2,1-1-5,2 3-1,-1 3-5,1-2-2,5 1 3,-3 2 0,5-3-6,0 3-4,4-2-2,0 1-1,4-2-2,2 1-7,1-1-1,3-2-30,2-1-36,5-3-50,-4 0-47,4-2-43,5 2-29,2-2-47,2 0-71,0-1-62,4-3-258,-1 0-719,6-3 318</inkml:trace>
          <inkml:trace contextRef="#ctx0" brushRef="#br0" timeOffset="162383.7939">13156-117 30,'-2'-5'399,"2"5"-20,0 0-27,-2-4-25,2 4-29,0 0-28,0 0-22,0 0-20,0 0-17,0 0-5,0 0-18,4 17-7,-4-8-4,0 3-22,6 2-7,-1 4 5,-4 2-9,4-3-14,2 2-17,1 4-7,-3-2-12,3 0-14,-2-1-3,-1 3-3,3-2-3,-2-3-13,0 1-3,-1 2-5,1 0-8,-3-8 3,-1 2-10,3 0-29,-5-3-27,1 2-36,-1-6-37,6 1-41,-6-3-26,0 1-22,0-3-13,1-2-37,-1-2-32,0 0-35,0 0-3,0 0-13,0 0-162,-7-17-517,7 9 228</inkml:trace>
          <inkml:trace contextRef="#ctx0" brushRef="#br0" timeOffset="163103.766">13226 166 215,'-2'-15'126,"-3"3"3,-2-2 11,0 3 19,3 1 13,-2 0 2,1 2 9,-1 1 4,1 1 6,-1 1 1,4 2-3,-1-4-10,-3 5-21,6 2-13,-3-4-14,3 4-7,-3-5-24,3 5-4,0 0 0,0 0 12,0 0-12,0 0-13,17 3 5,-5-3-4,4 0-13,-3 2 2,5-2-12,4 0-10,4 0 3,-2-2-18,0-1 16,-1 0-19,-1 0-6,2-2-7,-7 0-1,-2 4-10,2-1-3,-5-4 7,4 3-7,-4-6 1,-4 7-4,-3-4 0,1-2 5,0 3 0,3 2 0,-7-4 9,4 0-3,-3 2 12,0-1 17,0 1 5,-3 5 17,1-5 3,-1 5-2,-1-7-1,1 7-5,0 0-5,0 0-7,-11-4-5,11 4-7,0 0-1,-15 12-7,8-5-1,2-1-1,-2 2-5,2 5-2,0-1-3,1-1-1,1 5 1,3-4-4,0 1 0,0 3-3,3-4-3,1-1 3,1 5 0,2-4-1,-2 0-4,5 0 3,1-3-2,-3 1-6,3 0 2,4-3-6,-4 0-3,4-1-2,-1-3-4,1-2-3,0 2-3,4-1-1,-4-4-3,6 2 1,-4 0 1,-2-4 0,0 1 6,1-1-4,-3-1 4,-1 1-12,-2 2 19,-3-1-1,3 1 0,-5-2 15,2 2 0,-2 0-3,-5 2 7,8-2-6,-8 2-1,0 0 0,9-2-3,-9 2-6,5 5 5,-5-5 5,3 9-3,0-5-5,-3 4 3,2-1 7,0-1 0,2 2 9,-1 2-10,-1-4-3,3 6-4,0-4 4,-2-2-1,2 2 11,0-2-11,2 2-5,-1-5 1,3 2-2,-1-3-1,1 1 3,-1-3-9,5-3 6,-3 3-2,1-3-15,-3-3 14,4-1 3,0 2-2,-2-4 4,-3-4 5,3 4-6,-3 0 4,-1-6 1,-1 6-4,2-4 5,-3 2-11,-3-5 12,3 1-3,-4 1 4,-4-6 8,-2 4 6,0 4-1,1 0 9,-1-1 12,-1 2 7,2 1 8,-6 4-7,0 0-3,4 0-4,-5 2-10,2 4 1,1 1 1,0 2-3,1-2-7,-1 7 3,1-2-10,3 2-1,1 2 1,1 2-4,2 3-3,1-2-26,1 1-34,4 2-46,2-3-56,1 1-53,3 3-71,1-5-90,0 0-352,1 1-781,-1-1 346</inkml:trace>
          <inkml:trace contextRef="#ctx0" brushRef="#br0" timeOffset="168953.4687">14686-128 333,'2'-9'408,"0"3"-23,-1 0-28,-1 0-7,0 0-14,3 2-4,-3 4-14,0-6-18,0 6-23,1-9-24,-1 9-23,0-2-29,0 2-21,0 0-18,0 0-20,0 0-15,0 0-11,0 0-11,1 17-17,-1-7-8,0 2-6,0 3-9,3 6-8,-3 0-6,1 1-5,0 1-2,-1 0-6,2-1-5,2 3-1,0-4-5,-3 2-2,2-3-3,0-5-1,1 2-4,-2-3 2,-1-2-2,0 3-3,3 0-2,-2-2 0,1-5 1,0 2-3,-3-4-1,0-3 1,3 3-6,-3-6 6,-3 9-5,6-5 1,-3-4 1,0 5-2,0-5 1,0 0-3,0 0 3,1 4 3,-1-4-4,0 0-5,0 0-5,0 0-5,-1-22 0,-2 14 1,7-6-1,-4 3-8,4-6-2,-1 0-1,0 0-5,3-1 3,-1 1-2,1 3-1,1 3-2,3-1-2,0-1 4,1 2 4,0 1-3,-2 4 1,3 0 0,-3 4 2,-3 2-1,5 0 4,5 5 3,-9-2 2,5 7-2,0 2 6,5 6-3,-3 0-4,-2 1 9,1 1 0,-2-1-1,-2 0 0,1 6 3,-3-4-2,-1-3 5,-3-6-4,0 3 2,0-2-1,0 0 3,0-2 1,-7-2 1,1-2-3,-1 0 4,0 3 3,-7-4 0,1-1-2,-4 1 1,2-2 2,-2 0-1,-1-4-3,2 0 7,-4 0-12,4-4-24,-2 0-24,3-2-45,0-1-39,-2 0-45,5-1-43,-2-3-50,7-3-48,2 2-49,2-4-217,0 2-636,5 1 282</inkml:trace>
          <inkml:trace contextRef="#ctx0" brushRef="#br0" timeOffset="169631.6513">15107 200 205,'2'5'273,"-2"-5"-7,0 0-3,0 9-15,0-9-12,3 5-7,-3-5-25,3 2-9,-3-2-14,1 9-14,3-6-19,-4-3-10,1 6-16,4-3-7,-5-3-8,7 5-11,1-3-10,0 1-4,-1-3-11,5 3-5,0-7-3,2 8-9,-1-8-6,0 2-5,2-1-3,-2-2 1,0 0-11,1 2 1,-4-6-2,0 4-4,-1-5-1,-2 3-5,-2 2-1,0-2-1,2-6-4,-5 8 3,1-4 7,1 1 10,-4-2-4,0 4 5,0-1 2,0 1 2,-3 0-4,-1 2 14,-1-1-2,2 2-3,3 3-4,-9-4 3,9 4-11,-9 0 5,9 0-5,-14 4 8,7 2-9,1-1 6,-2 4-1,0-1-7,4 1 3,-4 2-7,3 3 5,1-3-1,0 2-2,3 1 1,-2-1 2,6 0-6,-3-1-7,1 3 3,0-6-5,6 4 0,2-5 0,-1 4-4,4-5 0,-2 0 6,6 0-3,-2-3-3,3-1 6,2-1-14,3-2 1,-4-2-9,4 2-2,2-6-7,-1 0 0,0-3-4,-5-1-5,4-2 2,-6 6 7,2-10-4,-4 1 8,-3 3 1,3-6 2,-5 0-3,1 5 1,-1-5 0,-1 6 1,-4-1 19,1 3 8,0-2 5,-5 4 7,0 2 14,0-1 8,0 1 13,-3 0 0,1 0-6,2 6-6,-7-3-5,2-1-5,5 4-7,0 0-3,0 0-3,-17 7 2,10-1-4,2 0-4,3 1-1,-5 2-3,4-3-4,-2 7 0,3-1 2,2 3-7,0 0 4,0 0 1,5 4-5,-3 2-5,2-6-1,2 1 4,-1 2-1,0-1-7,2-3-1,-5 1 11,5-2-8,-5 1 8,1-4-7,0 0 0,-1 5 3,-2-10 0,2 5-1,-4-4-1,2-4-3,0 4-5,-5-2-16,0 0-28,5-4-17,-15 0-30,15 0-28,-15-10-35,7 6-57,1-1-57,-3-5-54,1-2-47,1-5-315,3 3-745,-2-1 329</inkml:trace>
          <inkml:trace contextRef="#ctx0" brushRef="#br0" timeOffset="169912.911">15749-128 289,'5'-4'363,"-1"2"-21,-4 2-38,6-4-28,-6 4-6,0 0 3,0 0-7,5 10-5,-3-4-3,-1 5-8,2-1-12,-1 5-11,2-4-11,-2 2-10,1 1-18,1 1-17,0 0-2,0 0-9,0 7-13,1-10-4,-1 12-15,2-5-8,-1 1-11,-3 0-10,2-5-9,-1 6-7,2 4-9,-1-3-5,-1-1-9,1 0-4,0-3-6,-3-2-4,0 1-6,3-3-12,-1-1-30,-1 1-29,1-1-36,0-5-24,0 0-33,-3-2-38,3 0-24,0-1-28,-1 1-34,-2-6-37,4 4-36,-4-4-31,0 0-40,0 0-207,9-15-650,-9 8 288</inkml:trace>
          <inkml:trace contextRef="#ctx0" brushRef="#br0" timeOffset="170069.1626">15865 245 190,'-5'-12'237,"-2"0"24,5 5 11,-4-2 3,2 3 11,2 0 4,-1-1 13,2 2 7,-3 0-4,4 5 3,-3-4-9,3-2-11,0 6-16,-1-4-17,1 4-19,0-7-25,0 7-23,9-8-17,-2 5-22,4 0-32,3-2-40,1-1-39,2 2-39,0 1-50,7-1-42,-1 1-69,1-2-45,5 2-61,6 0-75,-9-2-364,9 0-764,-9 2 337</inkml:trace>
          <inkml:trace contextRef="#ctx0" brushRef="#br0" timeOffset="171715.6543">16453 136 166,'-4'5'318,"-4"3"-9,5-3-24,-3 1-13,1-2-19,0-2-16,1 4-17,4-2-10,-3 1-1,3-5-15,0 5-10,0-5-6,0 7-2,0-7-12,3 4-4,2-2-7,-5-2-12,7 3-9,-2-2-8,-5-1-15,14 0-7,-14 0-14,15-1-3,-9 1-8,5-3-8,-7 1-8,3-4-1,0 2-11,-2-2-3,6 1-7,-5-5 1,-5 4-13,5-7 6,0 3-7,-1-1 4,-1 1-11,-1 0-2,0 2 3,-3-4-1,-3 4-9,6 1 6,-6-2 3,2 3-4,-5 0-2,1 2 4,-1-2-8,0 2 8,-1 3 0,-4-3 6,1 8 9,-3-2 9,-4 2-2,2 2 1,-4 0 7,2 2 0,2-1-6,0 4-3,-2 2 0,4-5-7,2 6 1,3-3-5,2 1-6,0 0 0,1 2-2,4 1-1,2 0-4,1-5 3,1 5-1,4-3-3,3-1-3,0 3-20,4-6-17,6 5-10,1-5-18,1 2-21,4-7-29,-3 0-6,4-4-35,-1 1-10,1-2-8,-3-1-5,3-1-5,-3-2-9,1 0 5,-3-5 9,1 2 20,-1-2 11,-1 3 11,-4-10 22,2 6 16,-4-3 23,-3 2 39,1-4 21,-1 4 21,-3 3 34,-2-1 7,-1 0 12,-1 0 11,-1 2 25,-2-1 17,-2 4 7,0-3 6,-4 2 6,1-2 7,-1 4-5,2 2-2,-4-3-7,1 3-12,-1-1 4,-4 4-14,10 0-11,-18 7-6,6-7-7,1 6-7,-1-1-8,1 1-7,0 1-8,0 4-4,2-1-6,0 0-5,1 2-3,4-1-6,-4 0 0,4-1-4,2 2-3,-1-1-4,6 0-2,-2 5 1,3-7-9,0 1-12,4-2-17,1 2-7,3-6-21,2 2-11,0-1-10,3-4-8,-4-1-1,4 0-1,-1-1 6,-3-3-1,4 2 3,-1-3 13,-4-2 1,-1 1 7,1-1 4,-1-2 9,-3 1 2,-2 1 15,-1-6 9,0 6 9,1-5 18,-4 3 4,2 1 10,-2 0 23,0 3 16,-1-1 7,1 1 0,-2 2-3,1-3-1,-1 6-10,0 0-7,3-6-9,-3 6-7,0 0-7,0 0-5,0 0-5,0 0-1,0 0-3,0 0-4,0 0 2,-4 17-6,4-10 1,1 0 1,-1 4-2,0-4-2,5 4 0,-5-3 1,3-2-7,0 5-2,0-1-13,3 1-12,-4-4-3,2-1-7,-1 0-5,2 1-6,-1-2-8,1-2-1,-2 1-1,2-1 5,2 3 5,-5-4-8,6 2 8,-7-2-1,5 1 3,0 0 2,-6-3 1,8 1 3,-4 1 3,-4-2 11,10 4-4,-10-4-7,7 2 7,-7-2 3,12 1-3,-7-1 8,-5 0 5,12 0-4,-3-1 8,-9 1-2,8-2 7,1-2-10,-7 1 18,5 0 3,0 0 2,0-2 1,0 2 5,-2-1 2,-2-1 8,2-1 3,-1 2 2,-2-2 1,4 1 2,-2 1 4,-2-2 1,2 3-2,-3-6-3,3 5-2,-4-1-2,3 1-6,0-4 2,-1 3 0,-2 3-7,3-3 1,-2-1-5,-1 6 1,0-6-2,0 6-1,0-7 0,1 3-2,-1 4-5,0 0-1,0-6-2,0 6-1,0 0 3,0 0-1,0-5-1,0 5-5,0 0-1,0 0-8,0 0-9,0 0-11,0 0-7,-1-7-12,1 7-26,0 0 7,-6-3 0,6 3-2,0 0 2,0 0-11,0 0-9,0 0 4,0 0-5,-4-3-8,4 3-5,0 0-4,0 0-16,0 0-9,0 0-6,0 0-1,0 0-2,0 0 0,0 0 4,0 0 10,0 0 8,0 0 14,0 0 14,0 0 8,0 0 19,0 0 20,0 0 23,0 0 19,0 0 21,0 0 27,0 0 7,0 0 13,-4-4 8,4 4 13,0 0 2,0 0-15,0 0-5,0 0-12,2-11 5,-2 11-6,0 0-2,0-3 2,0 3-7,0 0 17,0-6-9,0 6 2,0 0 0,0 0-6,0 0 4,0-6-9,0 6-3,0 0 0,0 0 0,0 0-3,0 0 1,0 0-3,0 0 8,0 0 0,3-4 7,-3 4 1,0 0-5,0 0-8,0 0-7,-5-6 3,5 6-5,-2-5-5,2 5-5,-2-7 9,-2 3 3,4 4-2,-5-5 14,2 1-6,-1 1 2,4 3-10,-5-5 5,5 5 2,-5-4 1,5 4-1,0 0 0,-3-6-3,3 6-8,0 0 0,0 0 0,0 0-5,-6-4 2,6 4-1,0 0-4,0 0-1,0 0-2,0 0-4,-15 10 0,13-9-2,2-1-2,-4 6-2,2-1 5,-2 2-6,4 0-2,-1-1 1,1 2-2,0 5-3,0-6 2,1 3 1,-1-1 2,4 3-3,2 0-2,-2 1 1,1 0 0,3-2 0,-4 2-3,3 2 5,1-2 1,-3 0-5,2 2 2,-1-4-3,-4 1 2,3-2-2,-1 2 3,0-2 0,-2-3-1,2 1-1,-2 0 4,2-1-4,-3 0 1,-1 0 1,3-3-1,-3 3 4,-3-1 4,2-2-2,-3 2-4,-3 0 2,2-5-3,-2 4 4,-2-3-5,0 1 1,0 1-1,-3-2-12,-1-2-11,1 1-21,-3-4-32,4 3-35,-1-4-46,5-1-91,-4 1-86,1-2-107,6 0-344,0-2-847,0 1 376</inkml:trace>
          <inkml:trace contextRef="#ctx0" brushRef="#br0" timeOffset="172168.7844">17387 194 222,'0'0'268,"-4"5"-10,2-1-8,2 2-4,0-6-16,6 6-4,-5-2-23,4-2-16,0 1-16,2 3-11,-2-6-12,3 4-17,1-4-7,-9 0-2,18 0 2,-5-1-18,-3-2-2,0 3-1,-1-3-1,-2 0 9,3 0-5,-3 1-5,-1-3 3,0 3 1,-1-5 9,1 1 0,0 1-13,-4 1-3,2-4-10,-4 2 2,5 2 0,-5-4 1,0 2-2,3-1-7,-3 0 0,-3 2 0,3-2 9,-2 1-2,2 6 0,-3-7-1,-1 4-4,-1-2-7,2 2 0,-6 1-7,9 2 0,-17 2-6,7 1-5,-2 2-2,0 2 1,0-1-1,1 2-9,-2 2-1,5-3-4,-1 3-9,3 1 3,1 0-10,-1 0-1,2 4-1,1-6 0,0 0-3,3 2-5,4 3 1,2-6-1,1 6-4,4-7-18,5 3-40,-2-5-42,8 1-35,3-2-53,2-3-34,7 0-44,-7-1-26,0-2-57,-2 0-30,2-5-35,1 1-313,-2 0-774,9-5 342</inkml:trace>
          <inkml:trace contextRef="#ctx0" brushRef="#br0" timeOffset="172340.6624">17924 193 479,'12'-11'145,"-2"4"75,2-2 48,-3 3 24,-2 0 18,-2-1 25,1 1 17,-3 4 15,1-1 8,0-3 4,-3 4-4,-1 2-12,3-3-11,-3 3-20,4-5-6,-4 5-27,4-3-21,-4 3-27,0 0-25,0 0-17,0 0-27,3-3-21,-3 3-12,0 0-20,3-6-14,-3 6-41,0 0-69,0 0-73,0 0-76,0 0-80,0 0-63,0 0-99,0 0-132,-23 8-436,8-8-1033,1-2 458</inkml:trace>
        </inkml:traceGroup>
      </inkml:traceGroup>
    </inkml:traceGroup>
    <inkml:traceGroup>
      <inkml:annotationXML>
        <emma:emma xmlns:emma="http://www.w3.org/2003/04/emma" version="1.0">
          <emma:interpretation id="{89008832-D253-43A0-9858-EFEBBC27ECEF}" emma:medium="tactile" emma:mode="ink">
            <msink:context xmlns:msink="http://schemas.microsoft.com/ink/2010/main" type="paragraph" rotatedBoundingBox="6277,7623 17125,7542 17131,8334 6283,841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BAC986F-D2D1-46D5-B72F-5B8EC4DD32D5}" emma:medium="tactile" emma:mode="ink">
              <msink:context xmlns:msink="http://schemas.microsoft.com/ink/2010/main" type="inkBullet" rotatedBoundingBox="6277,7623 7066,7617 7072,8409 6283,8415"/>
            </emma:interpretation>
            <emma:one-of disjunction-type="recognition" id="oneOf2">
              <emma:interpretation id="interp10" emma:lang="en-US" emma:confidence="0">
                <emma:literal>a</emma:literal>
              </emma:interpretation>
              <emma:interpretation id="interp11" emma:lang="en-US" emma:confidence="0">
                <emma:literal>L</emma:literal>
              </emma:interpretation>
              <emma:interpretation id="interp12" emma:lang="en-US" emma:confidence="0">
                <emma:literal>Q</emma:literal>
              </emma:interpretation>
              <emma:interpretation id="interp13" emma:lang="en-US" emma:confidence="0">
                <emma:literal>s</emma:literal>
              </emma:interpretation>
              <emma:interpretation id="interp14" emma:lang="en-US" emma:confidence="0">
                <emma:literal>A</emma:literal>
              </emma:interpretation>
            </emma:one-of>
          </emma:emma>
        </inkml:annotationXML>
        <inkml:trace contextRef="#ctx0" brushRef="#br0" timeOffset="176608.4916">210 1453 197,'0'0'388,"0"0"-29,-5 3-35,5-3-17,0 0-24,0 0-7,0 0-11,0 0-16,-6 1-20,6-1-18,0 0-16,0 0-19,0 0-22,0 0-11,0 0 0,0 0-26,0 0-9,0 0-2,0 0 9,0 0-1,17 7 0,-8-7-2,5-1-4,3 2-7,-2-1-9,8 0 7,-1 0-4,6-1-7,1-2-3,-3 2-7,12-5-3,-3 4-6,-9 1-6,0-2-5,3 1-8,-4-2-2,-3 2-4,-4 0-7,-1-3 1,-2 3-6,2 2-1,-3 0 5,-1-1-6,3 1-2,-10-3-3,5 6-5,-5-6 2,-6 3-4,17 0-2,-10-1 5,-2-1-9,-5 2-3,9-1-13,-9 1-10,9 0-16,-9 0-16,0 0-22,0 0-24,11 1-26,-11-1-35,0 0-43,0 0-45,0 0-58,0 0-68,0 0-59,0 0-268,-22 8-750,5-4 332</inkml:trace>
        <inkml:trace contextRef="#ctx0" brushRef="#br0" timeOffset="176937.6636">341 1652 146,'-8'4'279,"2"1"-13,-3-1-4,2 0-7,1 1-8,0-2-11,1 0-10,0 0-8,4 0-9,1-3-14,-8 6-5,8-6-5,0 0-4,-3 3-15,3-3-4,0 0-14,-4 2-9,4-2-6,0 0 2,0 0 25,0 0-2,7 7-6,-7-7 4,13 4-3,-3-2-14,2-2-7,2 1-9,10-2-9,-7 1-11,5 0-12,2 0-7,2-2-7,-3-2-10,1 3-5,-1-1-8,-2 2-9,2-3 3,-1 2-3,-5-3-9,0 4-2,-3-2-7,2 0 0,1-1-2,-4 0-4,-1 1-4,-3 1-3,4-1-9,-7 1-13,4-1-13,-10 2-17,6 0-20,-6 0-22,11-4-55,-11 1-64,0 3-51,0 0-43,-4-10-47,4 10-49,-8-10-334,3 3-783,-5-1 346</inkml:trace>
        <inkml:trace contextRef="#ctx0" brushRef="#br0" timeOffset="177328.302">595 1232 261,'-4'-20'313,"1"6"14,1 0-4,0 6-1,1-2 14,1 1-13,-1 3-3,-2 0-10,2 0-17,1 6-22,-2-9-20,0 7-20,2 2-20,0 0-13,0 0-9,0 0-13,0 0-11,0 0-8,-9 15-8,6-9-19,2 1-10,1-1-11,-3 4-14,3 2-9,3-2-8,-3 0-8,1-2-6,3 6-7,0-3-5,2 3-5,2-1-5,4 4-3,4 0-1,1 4-2,0-3-6,2-3 1,5 10-2,3 0 2,0-2 1,-1-1-10,0 1-1,-7-6-11,10 5-9,-9-4-8,-2-1-4,0-4-7,-1 6-7,-1-1 2,-4-8 4,4 5-4,-9-3 0,4-1 5,-11 1 6,5-1-2,2-1 1,-7 1 0,0 1 5,-6-2 6,1 1-5,-3 2 2,-2-1 0,-3 4 3,-4-4-3,0 3 2,-2 1-8,4-10 8,-1 10 2,-2-5-3,-2 0-3,3 1-3,0-5-22,4 3-13,1-4-15,2 1-20,-2 1-31,2-3-28,3-1-38,1-1-45,0 1-55,0-2-67,6-2-67,-9 2-290,9-2-760,-6 2 336</inkml:trace>
      </inkml:traceGroup>
      <inkml:traceGroup>
        <inkml:annotationXML>
          <emma:emma xmlns:emma="http://www.w3.org/2003/04/emma" version="1.0">
            <emma:interpretation id="{37A4A208-F8E4-44DA-B66F-83DB5C786A12}" emma:medium="tactile" emma:mode="ink">
              <msink:context xmlns:msink="http://schemas.microsoft.com/ink/2010/main" type="line" rotatedBoundingBox="8032,7662 17126,7595 17131,8272 8037,8339"/>
            </emma:interpretation>
          </emma:emma>
        </inkml:annotationXML>
        <inkml:traceGroup>
          <inkml:annotationXML>
            <emma:emma xmlns:emma="http://www.w3.org/2003/04/emma" version="1.0">
              <emma:interpretation id="{6F04FD6F-43E1-4945-B2C8-6D29EB2D7B10}" emma:medium="tactile" emma:mode="ink">
                <msink:context xmlns:msink="http://schemas.microsoft.com/ink/2010/main" type="inkWord" rotatedBoundingBox="8032,7684 8935,7677 8939,8304 8037,8311"/>
              </emma:interpretation>
              <emma:one-of disjunction-type="recognition" id="oneOf3">
                <emma:interpretation id="interp15" emma:lang="en-US" emma:confidence="1">
                  <emma:literal>it</emma:literal>
                </emma:interpretation>
                <emma:interpretation id="interp16" emma:lang="en-US" emma:confidence="0">
                  <emma:literal>if</emma:literal>
                </emma:interpretation>
                <emma:interpretation id="interp17" emma:lang="en-US" emma:confidence="0">
                  <emma:literal>ill</emma:literal>
                </emma:interpretation>
                <emma:interpretation id="interp18" emma:lang="en-US" emma:confidence="0">
                  <emma:literal>iff</emma:literal>
                </emma:interpretation>
                <emma:interpretation id="interp19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178818.5197">2031 1273 111,'-15'-3'355,"6"2"-20,-2-1-4,2 2 1,2 0 4,7 0-22,-9-4-18,9 4-32,-11 0-24,11 0-26,-8-1-20,8 1-22,0 0-19,0 0-15,0 0-30,0 0-33,19 7-51,-10-3-63,3-1-79,3 3-80,2 0-101,-3-2-258,4 0-602,8 1 266</inkml:trace>
          <inkml:trace contextRef="#ctx0" brushRef="#br0" timeOffset="178443.5301">2047 1656 212,'0'0'362,"0"0"-17,-5 2-19,5-2-16,0 0-14,0 0-13,0 0-23,0 0-14,0 0-28,-4 4-15,4-4-21,0 0-17,0 0-17,0 0-10,0 0-3,7 6 3,-7-6-21,0 0-6,0 5-10,0-5-13,0 0 5,0 0-6,0 0 3,0 0 1,0 0-10,0 0-6,19-11-10,-12 5-4,1-2-7,1 0-3,2-4-9,-5 3-5,0-4-3,6 1-2,-7-3-8,2 3-5,-2 0 2,2-3 2,-5 2-1,2-3-6,-1 4-4,2-1-3,-5 1 3,3 0-2,-3 0-1,-3 3 2,3-1-1,-3 2 4,1 2-7,2 0 7,-4 0-1,4 4-1,0 2-6,-3-10 5,3 10 0,-2-1 1,2 1 2,0 0-7,0 0 0,-7 11-3,2-6 2,5 1 1,-3 5-2,3-1-5,0 5 9,3-3-5,-3 4 1,5-2 0,-4 1 0,7 3 6,-4 1-5,1-5 2,6 6-4,-5-4 1,3 3 0,-1-7 1,7 5-3,-6-5 1,0 1 2,-1-5-2,4 2 5,-3-3-4,2 2 0,1-2 0,0-3-3,-3-2-8,2-2 1,2 0-8,-2-2 3,3 0-1,0-5-5,-2 1 3,1-2-5,-1-4 2,-2 0-2,4-5 2,-2 0 0,0 0 2,-4-3 1,3-3 2,-4 2-3,-2-4 4,-1 3-3,0-3 7,-3-6-4,2 6 3,-6-8 1,1 9 2,-1 4 13,-1-3 5,-1 2 1,1 1 15,-1 6 4,2-2 0,-3 5 9,3 5 11,0-2 10,1 0 11,-2 1-4,4 2-8,-3-2 1,1 2-14,2 5-7,0 0-7,0-6-7,0 6-4,0 0-3,0 0 1,0 0-4,-3 21-3,1-12 0,4 4 1,1 1 5,-3 5 4,2 2 6,-2 1 0,3 0 16,-3 1 6,0-1 10,0 6-4,0 1 2,0-3-5,1 5 1,2-6-9,-1 6 3,-2-8-11,3 2-6,0-2 7,-1-1-13,2 2-4,1-4-7,2-2 9,-2 2-6,-1-6-1,4 0-2,-3-1-1,3-1-12,0-1-14,2-4-15,2 2-24,0-3-16,0-2-23,3-2-27,2 1-24,6-6-14,0 3-24,-3-3-22,-3-2-27,0-3-10,-3 1-18,-2-3-17,2 0-18,-3-1-16,0-1-5,-1 0-13,-4-3-4,-1 1 10,-1-1 5,-4-5 12,2 1-166,-4 3-503,1-3 222</inkml:trace>
          <inkml:trace contextRef="#ctx0" brushRef="#br0" timeOffset="178615.3941">2762 1578 1627,'-9'-17'-97,"1"4"43,-4 1 20,1-3 28,-1 3 23,0 3 24,0 1 13,1 0 20,0 2 16,5 1 15,-3 1 8,1 1 4,1 0 6,2 2-4,0-2-4,5 3-7,-7-3-7,7 3-8,0 0 2,0 0 4,0 0 10,0 0 2,0 0 2,0 0 3,12 11-6,0-8-4,-1 1 3,2-3-11,4 2-20,-1-3 5,8 0-4,-1 0-16,-8 0-5,2 0-4,0-4-25,-2 3-30,-2-3-40,-1 1-51,-3 0-61,-2 0-88,-2 0-103,-4-1-214,-1 4-604,-6-10 268</inkml:trace>
        </inkml:traceGroup>
        <inkml:traceGroup>
          <inkml:annotationXML>
            <emma:emma xmlns:emma="http://www.w3.org/2003/04/emma" version="1.0">
              <emma:interpretation id="{0E873257-C673-4CA4-9811-EDCCA7DBE380}" emma:medium="tactile" emma:mode="ink">
                <msink:context xmlns:msink="http://schemas.microsoft.com/ink/2010/main" type="inkWord" rotatedBoundingBox="9191,7720 10744,7709 10748,8229 9195,8240"/>
              </emma:interpretation>
              <emma:one-of disjunction-type="recognition" id="oneOf4">
                <emma:interpretation id="interp20" emma:lang="en-US" emma:confidence="0">
                  <emma:literal>dean</emma:literal>
                </emma:interpretation>
                <emma:interpretation id="interp21" emma:lang="en-US" emma:confidence="0">
                  <emma:literal>drain</emma:literal>
                </emma:interpretation>
                <emma:interpretation id="interp22" emma:lang="en-US" emma:confidence="0">
                  <emma:literal>diein</emma:literal>
                </emma:interpretation>
                <emma:interpretation id="interp23" emma:lang="en-US" emma:confidence="0">
                  <emma:literal>diem</emma:literal>
                </emma:interpretation>
                <emma:interpretation id="interp24" emma:lang="en-US" emma:confidence="0">
                  <emma:literal>dun</emma:literal>
                </emma:interpretation>
              </emma:one-of>
            </emma:emma>
          </inkml:annotationXML>
          <inkml:trace contextRef="#ctx0" brushRef="#br0" timeOffset="179849.7873">3211 1246 242,'0'0'360,"10"-4"-16,-6 2 16,-4 2-19,8-8-3,-8 8-6,1-2-22,-1 2-13,0 0-27,5-3-24,-5 3-26,0 0-23,0 0-21,0 0-15,6 10-8,0-2-2,-6 0-17,3 6-8,1-2-8,-2 7-9,4 0-12,-1 4-3,-1-4-10,1 3-8,-2-1-5,2-1-8,-1 1-6,1-1-1,-2 1-8,0-4-4,3 2-7,-6-3 0,4-2-6,0-1-3,-1 0-2,-1-1-1,0 0-7,-2-6 6,4 3-7,-4-5 0,2-1-3,-2 3-1,0-6-3,2 6-1,-2-6 1,2 6-1,-2-6-12,0 0 0,0 0-4,0 0-3,0 0 2,-2-20-3,5 14 1,-6-4-2,1 0 3,-4-5-1,5 3 3,-4 1 1,0-1-1,1 2 3,1-3-5,-3 1 3,-2 3 0,1-3 3,2 5-4,-3 1 2,-4-2 1,1 3-2,1 2 1,4-3 2,-10 6 3,7 0-2,0 3 6,-3-2 1,0 5-6,1 0 2,-1 3-3,7 0 0,-6 3 5,3-2-2,3 3-4,0-1 8,1-1-5,4 1 1,-1-2 0,1 2-2,1-3 2,3 0-4,1 0 7,3 1 1,4-4 0,-1 3-3,4-3-4,-1-2-3,8-3-6,6-1-4,-5 0-6,1-2-5,5-5-5,-3 2-6,0-3-11,-3 2 11,-3-5 1,5 2 2,0-2 4,-6-2 2,-3 1 5,1-1 1,-5 4 5,0-3 2,-1 1 11,-4-1 11,1 1 5,-2 1 18,-3 3 11,0-2 7,-1 1 7,-2 3 13,0-1 20,0 2 6,0-2 2,0 6-4,0-6-5,0 6-6,3-6-6,-3 6-10,0 0-6,0 0-4,0 0-8,0 0-7,-15 16-6,13-8-1,-1 1-5,-2 2-3,2 2-4,6-3 2,-3 3-4,0-1-1,5 1-3,0-2-2,2 1 1,2-2-2,2 0 0,0-2-3,1 5-7,2-8-2,1 2-6,-2 2-8,3-6-5,-1 0-7,0-2 0,7-1-8,-5-1-2,0 1-3,0-4-3,0-5 8,0 7 0,-3-5 6,1 2 2,-4-9 4,1 7 4,0-3 1,-4 0 3,-2-1 2,-1 1 5,-1 0 10,-1-3 2,0-1 2,-3 5 10,-3-6 6,3 3 9,-3 3 15,-4 0 10,5 0 1,0 2 3,-2 1 4,-2-1-6,4 2 0,-2 2-3,-1-4-5,-1 4 0,1 0-11,1 1 7,4 2-15,0 0 1,-19 2-8,19-2-7,-9 6 3,3 2 0,1-3-10,1 1 3,2 3-5,2-1-1,-3 3 3,0 0-5,3 3 2,6 0-2,-6 0-7,5 0 12,-1 1-3,-2 0 0,4-2-4,-4 2 1,5 6-5,-2-9 1,-2 7 2,-1-7 3,-1 3-3,2-3-14,0 1-18,-3-4-38,2 0-47,1-1-37,-3 1-26,4-1-32,-2-2-45,1 0-73,1 1-82,0-4-85,0 0-365,-4-3-930,8 3 411</inkml:trace>
          <inkml:trace contextRef="#ctx0" brushRef="#br0" timeOffset="180599.792">4012 1448 179,'0'0'291,"0"0"-24,0 0-19,0 0-15,1-5-9,-1 5-5,0 0-26,0 0-12,0 0-16,0 0-12,0 0-12,0 0-7,6-2-8,-6 2-9,0 0 5,0 0-6,0 0 2,0 0 11,0 0 9,0 0 7,0 0 12,0 0 3,0 0-2,5-4-4,-5 4 0,0 0-7,0 0-3,1-7-15,-1 7-14,5-4-12,-3 1-9,-2 3-6,4-6 1,-3 3 0,-1 3 7,0-9 3,0 9 1,0 0-4,5-2 3,-5 2-15,0 0 1,0-8-5,0 8-2,0 0-6,0 0-5,0 0-7,5-2-3,-5 2-12,0 0-6,0 0-10,0 0-2,-15 12-3,8-6-5,2 3-2,-2 1-4,1 2-3,1-1 1,-1 3 0,1 0 0,1 2-3,3 0-2,0-2-3,1-1-12,1 2-10,0-3-9,7 0-4,-3 1-9,2-5 0,-1 6-9,0-9 11,-1 1 2,3 0 3,-1-1-1,1-1 0,4-2 5,0-2-2,-6 0-4,-6 0 4,23-2 6,-14-2-1,-1 1-2,3 1 3,-4-4 6,-2 1 2,-1 0-2,5-4 6,-6 3 3,10 0 0,-11-4-1,2 4 11,-2 0 5,4 1 8,-4-4-2,1 6 5,-1-4 7,0 3 1,-2-4-1,2 6 5,3-5-7,-4 4-4,1-3 0,-2 6-3,2-9 0,-1 6-3,-1 3 1,6-6 2,-6 6-4,1-5 1,-1 5-4,0 0 2,4-5 0,-4 5-3,3-3 1,-3 3-1,0 0-1,0 0 2,0 0 0,0 0-1,0 0 1,2-3-1,-2 3 4,0 0-1,0 0-2,0 0 4,0 0 1,0 0-3,0 0 0,0 0 0,0 0-4,0 0 0,0 0 0,0 0-2,0 0 4,0 0-6,0 0-2,0 0 1,0 0 0,0 0-1,0 0 0,0 0 1,0 0-3,0 0-4,0 0-9,0 0-4,0 0-8,0 0-5,0 0-9,0 0-10,0 0-9,0 0-6,0 0-19,0 0-19,0 0-21,0 0-16,0 0-23,0 0-30,0 0-38,0 0-46,0 0-46,0 0-43,0 0-309,0 0-733,0 0 324</inkml:trace>
          <inkml:trace contextRef="#ctx0" brushRef="#br0" timeOffset="181194.1672">4271 1431 115,'0'0'284,"0"0"-3,-5-2-1,5 2-6,0 0-9,0 0-5,0 0-1,0 0-8,-7-3-6,7 3 11,0 0-18,0 0-8,0 0-16,0 0-3,0 0-14,0 0-15,0 0-15,0 0-17,13-6-13,-4 6-18,-9 0-12,19 0-16,-9 3-5,2 3-12,0-3-5,3 6-9,-3-2-2,0 1-7,0 0-8,-1 3-5,-2 0-3,2 2 0,-2-3-5,-1 2-4,-2-2 0,0 4-3,-1-3 4,-1 0-8,-2 0-2,0-1 1,-4-3 0,2 1-3,0-1 1,-1-1-3,0 0 0,-2 0 0,1-1-7,-1-2 6,3-3 6,-5 6-3,5-6-2,-12 0-3,12 0-2,0 0 6,-7-11-5,2 5-3,5 0 2,0 0-2,4-7-3,-4 5 4,1-6-1,3 3 2,-1-4-2,6-3-2,-2 4 2,2 0-1,0-5 6,-2 6-8,7 1-1,-5 0 1,4-1-1,-5 5-4,2-4 2,-2 5-8,4 2 4,-3 5-3,-2 0 6,3 3-1,-3-1-1,-2 2-2,-1 5 2,4 0 0,-4 6 4,3-2 2,-1 1 1,-6-1-1,4 1 1,-2 0-2,-2 2 0,0-2 0,0-1-2,2 1-30,-2-4-20,3 0-21,-1-2-34,0 2-11,1-1-26,2-3-41,-1 0-33,1-3-47,-2 0-44,6 0-45,-9-3-311,12-3-717,-12 3 317</inkml:trace>
        </inkml:traceGroup>
        <inkml:traceGroup>
          <inkml:annotationXML>
            <emma:emma xmlns:emma="http://www.w3.org/2003/04/emma" version="1.0">
              <emma:interpretation id="{637B65BE-93BB-489E-845C-E87E6ADA4051}" emma:medium="tactile" emma:mode="ink">
                <msink:context xmlns:msink="http://schemas.microsoft.com/ink/2010/main" type="inkWord" rotatedBoundingBox="10825,7703 11663,7696 11667,8191 10829,8198"/>
              </emma:interpretation>
              <emma:one-of disjunction-type="recognition" id="oneOf5">
                <emma:interpretation id="interp25" emma:lang="en-US" emma:confidence="1">
                  <emma:literal>be</emma:literal>
                </emma:interpretation>
                <emma:interpretation id="interp26" emma:lang="en-US" emma:confidence="0">
                  <emma:literal>bye</emma:literal>
                </emma:interpretation>
                <emma:interpretation id="interp27" emma:lang="en-US" emma:confidence="0">
                  <emma:literal>bey</emma:literal>
                </emma:interpretation>
                <emma:interpretation id="interp28" emma:lang="en-US" emma:confidence="0">
                  <emma:literal>beg</emma:literal>
                </emma:interpretation>
                <emma:interpretation id="interp29" emma:lang="en-US" emma:confidence="0">
                  <emma:literal>bee</emma:literal>
                </emma:interpretation>
              </emma:one-of>
            </emma:emma>
          </inkml:annotationXML>
          <inkml:trace contextRef="#ctx0" brushRef="#br0" timeOffset="181756.9771">4863 1339 59,'4'-19'332,"2"6"-7,0 0-2,-6 0 6,1 1 29,2 5 16,-3-2 9,5 4 5,-3 2-5,-2-2-8,0-3-10,0 3-20,0 5-18,0-7-17,0 7-23,2-5-15,-2 5-27,0 0-16,0-6-28,0 6-13,0 0-17,0 0-19,0 0-14,0 0-17,0 0-14,0 0-4,0 0-7,0 0-5,0 22-25,-2-13 8,4-1-4,-4 6-12,2-1-5,-2 1-4,2 1-3,-3 6 0,1-6 3,4 7-9,1-3 2,-3 2-4,0-1-13,2 0 9,-2 0-4,2-1 4,2 1-5,-4 0-8,0 1-11,1-2-10,2-3 0,-3 1 0,2 2 0,-2-7 0,0 3 0,0-2 0,0-4 0,0-2 0,0 1 0,-2-2-21,4 0-4,-2-3 0,0-3 6,-2 7 8,2-7-4,0 5 6,0-5 3,0 0-1,0 0-8,0 0-10,0 0-2,0 0 1,0 0 3,7-21-4,-7 13 4,4 1-1,-1-3-3,0-2-4,-1 0-9,2-2-2,4 4 0,1-3 0,-1 1-1,-1 3-10,4 0-3,-2 0-4,3 2-1,0 1 3,-3 3-3,-1-3 2,2 6-2,1 0-9,-3 0-5,2 0 6,-1 4 5,-1 1 6,0-2-6,1 1 1,2 2 4,-7 1 9,3-1-7,0 5-8,-2-1-3,2-7-6,-5 2-1,1 1 7,-3 3 3,-3-3 8,1 1 7,-5-1 0,1 1 11,0-2 3,-4 2 0,-6-4-3,2 5 0,-7-1-6,-3-4-18,2 0-26,-7-2-34,5-2-57,-13-1-60,-4-2-78,7-2-80,-5-3-316,13 6-773,0-4 343</inkml:trace>
          <inkml:trace contextRef="#ctx0" brushRef="#br0" timeOffset="182225.8448">5245 1603 212,'8'3'294,"-2"5"-12,1-3-12,2-3-11,-3 2-11,2-4-6,0 3-14,-1 0-1,-1-3-15,-6 0 5,13 0-15,-4-3-20,0 0-7,3-1-11,-4 3-13,0-3-5,0 2-14,1-6-1,-3 5-14,0-2-10,4 1-2,-5-6-9,2 5 3,-2-2-1,-1 0-10,5-2-6,-6-1-5,-1 0-4,1 4 8,0-2 7,-3-1-8,0 2-4,0 1 4,0-2 2,-8 0 2,8 4 0,-4-1-1,1 0-4,-2 2-5,1 0 0,4 3-6,-16 2-1,5 1 10,-1 2-10,1-1 3,0 4-8,-1 1-4,0 2 3,0 1-2,2-3-5,1 4 0,1 2-5,0-3-6,3 3-6,0-2-2,3 2-3,4-3-6,0 2-4,2-2 3,4-2 1,0 1-7,5-2 6,1-1-19,1-5-14,7 1-26,-5-2-34,5 0-39,-1-2-36,4-2-37,-2-1-51,1 0-71,-7-3-61,4-3-84,-7 2-393,5-6-910,-5 5 402</inkml:trace>
        </inkml:traceGroup>
        <inkml:traceGroup>
          <inkml:annotationXML>
            <emma:emma xmlns:emma="http://www.w3.org/2003/04/emma" version="1.0">
              <emma:interpretation id="{E07752B5-070D-4A35-885A-75DD083F1645}" emma:medium="tactile" emma:mode="ink">
                <msink:context xmlns:msink="http://schemas.microsoft.com/ink/2010/main" type="inkWord" rotatedBoundingBox="12225,7750 13136,7743 13140,8301 12229,8308"/>
              </emma:interpretation>
              <emma:one-of disjunction-type="recognition" id="oneOf6">
                <emma:interpretation id="interp30" emma:lang="en-US" emma:confidence="0">
                  <emma:literal>the</emma:literal>
                </emma:interpretation>
                <emma:interpretation id="interp31" emma:lang="en-US" emma:confidence="0">
                  <emma:literal>to</emma:literal>
                </emma:interpretation>
                <emma:interpretation id="interp32" emma:lang="en-US" emma:confidence="0">
                  <emma:literal>The</emma:literal>
                </emma:interpretation>
                <emma:interpretation id="interp33" emma:lang="en-US" emma:confidence="0">
                  <emma:literal>Here</emma:literal>
                </emma:interpretation>
                <emma:interpretation id="interp34" emma:lang="en-US" emma:confidence="0">
                  <emma:literal>tea</emma:literal>
                </emma:interpretation>
              </emma:one-of>
            </emma:emma>
          </inkml:annotationXML>
          <inkml:trace contextRef="#ctx0" brushRef="#br0" timeOffset="191199.4872">6148 1298 234,'0'0'254,"0"-9"1,0 4 6,0 0 8,-1-1 5,1 6 5,0-6-6,0 6 4,0 0-10,0 0-12,0 0-22,0-5 0,0 5-10,-3-5-19,3 5-14,0 0-15,0 0-17,0 0-17,0 0-10,0 0-18,0 0-2,0 0 20,8 18-7,-7-8-6,1 3 6,2 5-3,1 5 17,-3 0-13,7 10 3,-1-2-14,-2 3-11,0-4-6,-1 2-8,-1-8-12,3 8-2,-2-10-10,-1 3-6,0-2-5,0-2-4,-3-1-10,3 1-1,-1-2-4,-3-4-7,1-3-18,-1 1-31,-1 1-36,-1-7-46,1 6-39,2-11-40,-1 4-16,0-2-20,0-4-8,0 0-23,0 0-27,0 0-11,0 0-12,0 0 4,0 0-5,0-22 10,0 10 7,0-1 0,-1-2 3,-3 0-182,-1 0-499,1-5 222</inkml:trace>
          <inkml:trace contextRef="#ctx0" brushRef="#br0" timeOffset="191949.9405">6206 1642 1351,'-2'-17'-64,"-6"5"41,6-6 30,-3 2 20,1 4 23,-3 2 14,4 1 29,0 3 24,1 0 12,-2 0 9,3 1 5,-3 1 1,4 4-6,-1-6-4,1 6-8,-4-4 2,4 4-9,0 0-9,0 0-5,0 0-6,0 0-1,0 0-6,0 0 2,0 0 3,12 11 0,-5-9-4,3-2-12,1 1-5,5-1-6,1-1-5,0-2-6,5-3-6,-5 4-5,-1-2-5,8-2-7,0 2-8,-3-5 1,-4 5-9,4-4-1,-4 3 1,-1-2-9,0 1-7,-1-1 6,-2 1-3,-6 0 0,2-3-1,-2 3 4,-2 0-1,0 0 5,-4 1 16,2 1-14,-3-2 8,0 0 8,0 6 2,-4-6 14,0 2-4,4 4-2,-12-3-5,6 0 2,6 3 6,-16 3 6,8-2-2,2 1 4,-5 2-2,6 1-11,-4 2 2,2 2-3,2 3 1,1-3-5,-1 3-3,1-2-7,3 2 3,1 0-2,-2 1-1,4 0 5,0 0-9,2 0-5,0-1-1,3 0-1,-1-2-3,2 1 2,4-1-1,-2 0-1,1-4-4,1 0-1,-2 0 3,2-2-2,1-2 1,3 1 9,-7-3-9,5 0-1,-2 0-3,-3 0-1,1-4 3,2 3 0,-1 0-3,-3-6 0,1 5 0,1-2 2,-1 1-2,0 1-2,-2 1 3,-1-1 1,1 2 0,-2-4-1,-5 4-4,9-3 3,-9 3-2,8 7 6,-3-5 5,-2 1 0,2 3 2,-2 4-1,3-2 4,0 4-1,-4-3-1,2 5-3,-1-2-1,2 0 3,-2 1-2,-2 0-2,2 0-1,1 1-1,-1-2-1,-1-2-3,0-3-1,2 3 5,2-4-4,-4 0 2,2 0 4,1-1-3,1-1 0,-4 0 0,6-4 12,-8 0-14,16-4 1,-8 0-1,1-2-1,0 0-2,1-1 3,-3-1-2,2-4 1,1 1 4,-3-1-2,1-2 0,-4 1-1,0-4-2,0 2 2,-2-1-2,-1-2 3,-1-3-4,0 5 3,-3 5 0,3-8 7,-4 7 16,-2 2 7,4-2-4,-6 3-4,1 1-1,2 4-2,-4-1 0,1 1 2,4 2 1,4 2-3,-17 2 9,7 2-7,1 1 0,0 2-2,2 2-2,-1 2-1,4 0-2,-5 0-5,5-1 4,4 5-2,0-3-4,0 3-3,4-3 1,0-1 0,3 1-6,3-1-17,-1 1-36,0-3-39,3 2-54,2-4-50,3-1-34,6-2-24,-2 0-43,3-3-33,0-2-29,3-3-31,0 0-316,-1-5-760,-3 0 337</inkml:trace>
        </inkml:traceGroup>
        <inkml:traceGroup>
          <inkml:annotationXML>
            <emma:emma xmlns:emma="http://www.w3.org/2003/04/emma" version="1.0">
              <emma:interpretation id="{5ACFCF0E-DA7B-43BA-B088-B3B2F3142F56}" emma:medium="tactile" emma:mode="ink">
                <msink:context xmlns:msink="http://schemas.microsoft.com/ink/2010/main" type="inkWord" rotatedBoundingBox="13407,7622 15298,7608 15303,8222 13412,8236"/>
              </emma:interpretation>
              <emma:one-of disjunction-type="recognition" id="oneOf7">
                <emma:interpretation id="interp35" emma:lang="en-US" emma:confidence="1">
                  <emma:literal>worst</emma:literal>
                </emma:interpretation>
                <emma:interpretation id="interp36" emma:lang="en-US" emma:confidence="0">
                  <emma:literal>worse</emma:literal>
                </emma:interpretation>
                <emma:interpretation id="interp37" emma:lang="en-US" emma:confidence="0">
                  <emma:literal>wort</emma:literal>
                </emma:interpretation>
                <emma:interpretation id="interp38" emma:lang="en-US" emma:confidence="0">
                  <emma:literal>worsen</emma:literal>
                </emma:interpretation>
                <emma:interpretation id="interp39" emma:lang="en-US" emma:confidence="0">
                  <emma:literal>worts</emma:literal>
                </emma:interpretation>
              </emma:one-of>
            </emma:emma>
          </inkml:annotationXML>
          <inkml:trace contextRef="#ctx0" brushRef="#br0" timeOffset="192559.3193">7345 1447 126,'4'-16'296,"-4"5"1,0 1 8,2 3 0,-2-1 2,0 2-1,0 1-5,0 5 2,-2-10-13,2 10-16,-4-2-18,4 2-21,0 0-19,0 0-17,0 0-5,-11 17-6,9-11-14,2 4-5,0 5-15,-3-5-9,3 5-12,3-1 0,-3-3-7,0 3-10,2 2-9,0-2-5,1 0-10,-2 2-11,3-2-3,1 1-8,-1 0-9,4-3-7,-4 4-5,4-7 0,-2 6-8,4-9-1,-3 4-8,3-2-3,1-1-5,1-3-7,-1-2-12,3-1-11,-1-1-4,1 0-8,2-3-6,-3-1-8,3 0 2,-3-5 0,3-1 0,-5 2 1,1-1 4,-1-3 2,-2-1 6,3 4 1,-5-4 1,-1 0 6,0 3-3,1-5 3,-2 3 3,0-2 4,-1 3 4,1 2 10,1 2 11,-6 1-5,1 3 2,-1-3-3,2 2-7,-2 4-1,0 0-3,0 0 3,0 0-1,0 0 0,0 0-2,6 18 0,-6-10-3,0 3 2,2-1-2,-2 3 2,0-1 2,3 0-3,-2 2-1,7-1 1,-5-3-2,1 1-2,3 2 1,-3-1 1,4-6 2,-4 3-3,5-1 1,-6-1 0,2-3-2,4 0-3,-2 1 2,1-5-4,2 3-3,3-3-12,0 0-4,2-3-3,-2-2-3,2 1 1,1 0 4,-3-1 2,3-3-1,-4 1 5,-1-3 0,-1-1 2,1 4 3,-3-3 9,-1 1-6,2-2 2,-7 4 8,-2-2 2,3-1 3,-3-1 10,-3-1 8,0 2 6,-5-1-1,1-1 0,-5 1-3,2 1 5,-2-1-4,-2 1 1,-1 1-4,4-2-3,-1 2-1,0 4-4,2 2-14,2 1-18,-3-4-35,2 6-41,1 0-38,8 0-31,-13 0-45,8 3-31,1 2-20,2-2-31,2-3-24,0 0-20,6 7-11,-1-4-40,-2 1-197,6-1-630,-1-3 279</inkml:trace>
          <inkml:trace contextRef="#ctx0" brushRef="#br0" timeOffset="193012.4365">8015 1389 148,'6'-5'227,"1"2"-3,-2-5 12,0 3 6,1 2-5,-3-3 3,0 3 15,-3-2-14,0 5 11,4-6-1,-4 6-12,1-6 1,-1 6-11,0 0-16,0 0-5,-8-5-15,8 5-5,0 0 0,-14 6-5,8-1 9,-5 0-8,5 1-10,-1 3-10,-3 0-14,4 0-13,0 0-14,1 1-11,-5-2-13,8 2-6,1 1-9,1 3-8,0-2-8,1 0-6,1 0-2,4-1-10,2 0-5,-2 0 3,1-3-15,3 1 1,-1 0-3,3-3-2,-3 0-4,3 0 0,2-3-5,-2 1-2,0-2-3,1-2-2,-1 0-2,-2 0-1,3-4 1,-2 2-2,-1-2-1,-2 2-2,0-5 4,0 3-5,-2-4 3,1 3-3,-2-1 1,0 1-1,0-4-2,-3 1-1,0 2 0,-2-1 3,0 1 1,0 0-6,0-2 2,-2 4 1,0-2-3,-5 2 1,3 1-3,-4-2 0,0 2-2,-1 0 2,0 0-3,-3-4 2,1 5 3,-2 1-2,-1-2 3,0-1-1,-1 2-1,3-1 4,3 0 2,0 0 1,1 2-4,3-1 1,5 2-2,-10-4-1,4 3-8,6 1-21,-6-1-34,6 1-41,0 0-50,0 0-35,-11-3-59,11 3-44,0 0-32,0 0-40,0 0-35,0 6-51,0-6-232,0 0-740,0 0 328</inkml:trace>
          <inkml:trace contextRef="#ctx0" brushRef="#br0" timeOffset="193840.7826">8245 1356 179,'4'-2'316,"-4"2"-2,4-3-6,-4 3 0,0 0-2,4-5 5,-4 5-11,0 0-17,2-5-16,-2 5-28,0 0-27,0 0-22,0 0-7,0 0-25,0 0-15,13 10-6,-7-5-20,0 1-12,-1-1-4,4 5-7,2 0-9,-2 2-10,3-1-6,0 2-7,-2 1-3,2 2-11,-2-5-1,-2 3-4,1-4-4,-2 3-7,-1-1 2,4-1-5,-7-1-2,1 0-2,0-3-8,-4-1 2,2 0 2,0 1 1,-4-4 0,2-3-8,-2 6 9,2-1-8,0-5 6,-9 4 2,9-4 3,0 0 7,0 0-4,-14-6-3,10 1-5,0 0-2,3 0-4,-3-4-2,4 1 4,0-6-4,0 3-8,4-1-6,-3-1-13,3-1-19,0-2-21,2-3-21,2-1-11,3 3-10,-1 5-9,-6-3-5,5 1-9,7-3-6,-4 6-6,-1 1-7,1 1-9,-3 2-13,-1 3-9,1-2-8,-2 4-18,-2-2-7,0 2-5,-5 2-2,12 0-3,-5-3 3,-7 3-4,0 0-1,15 4 10,-8-3 23,-2 0 27,2 2 45,-7-3 33,11 2 37,-7 1 7,1 0 27,2-1 11,0 1 13,-2-1 18,0 1 26,-2 0 14,-3-3 15,11 5 8,-5-4 13,-2 4 5,-2-4 6,-2-1 12,7 4-1,-7-4 21,8 1-14,-8-1 15,0 0-2,9 0 5,-9 0-2,10-4 6,-10 4 8,5-2-5,1 0 6,-6 2-1,6-4-1,-6 4-6,8-5-1,-8 0-4,0 5-1,3-4 4,-3 4 7,-3-6-11,3 6-14,-4-9-15,-1 7 5,2-2 0,-6 2-6,3 1 9,6 1-19,-23 1-10,12 1-9,-5 2-9,3 3-3,0-3-9,-2 0-9,1 2-4,3 2 1,1 0-12,3-2-2,2 1-10,0 1 0,4 3-4,2 2-4,0-2 0,10-1-9,-5 5 2,9-5-13,2 5 8,-4 0 1,2 3-6,4-8-2,-6 2-2,4-1 0,0 2 2,-3-3-4,3 1 7,-5-1-12,0-2-4,-4-1-1,-5-1 3,5 0-5,-4-3-2,1 6 5,-2-8 0,0 4 2,-3-5 3,0 6-1,-6 1-2,0-4 0,-2 0-4,-6-1 4,-1 2-9,1-4-27,2 0-28,-3 3-39,-10-6-50,1 3-50,10-4-43,1 2-39,-3-4-47,0-3-44,3 5-55,5-4-55,-1-2-368,3-1-918,2-2 407</inkml:trace>
          <inkml:trace contextRef="#ctx0" brushRef="#br0" timeOffset="194435.2341">8909 1134 168,'0'0'319,"3"-5"-10,-3 5-2,0 0 6,0 0 5,-2-6 13,2 6 4,0 0-1,0 0-2,0 0-8,2-5-4,-2 5-10,0 0-4,0 0-12,0 0-4,0 0-1,0 0-9,0 0-7,0 0-6,0 0-13,0 0-13,0 0-15,0 0-12,0 0-17,0 0-16,0 0-16,0 0-6,0 0-7,0 0 0,-10 12-15,8-7-43,2 1-94,0 2 0,2 3 0,0 1 0,-1 4 0,2-1 0,-1 3 0,2 6 0,-1-6 0,1 3 0,1-1 0,0 2 0,-2 2 0,1-2 0,1 1 0,-2 2 0,2-2 0,0 1 0,-1-1 0,0 0 0,4-2 0,-6 2 0,4-3 0,-1-2 0,0 3 0,0-6 0,-1 0 0,1 0 0,-2-3 0,2-4 0,-5 2 0,4-3 0,-4 1 0,3-2 0,2-1 0,-5-2 0,1 2 0,-1-5 0,0 6 0,0-6-245,0 0-125,0 0-20,0 0-13,6-13-14,-4 7-12,1 0 2,-3-5 9,0-1 1,0-2 5,0-1 25,0 1 14,-3-5 32,-2 1 45,2 3 61,2 0 81,-7 0 42,4 3 50,-1 0 36,0 0 51,-2-1 33,-1 5 27,4 0 26,-3 2 20,3 3 23,-1-3 20,-1 2 18,2 0 0,4 4-3,-6-3-7,6 3-5,-5-3 1,5 3 1,0 0 7,0 0 5,0 0 4,0 0 2,18 6 6,-9-3-19,3-2-13,2 0-5,3-1-19,5 3-17,-6-1-13,9-2-13,-2 1-11,-6-4-11,6 3-27,-6 0-43,-4-3-57,-3 3-73,1-1-67,-3 0-87,-1-2-93,-7 3-125,9-4-354,-7 1-914,-1-1 405</inkml:trace>
        </inkml:traceGroup>
        <inkml:traceGroup>
          <inkml:annotationXML>
            <emma:emma xmlns:emma="http://www.w3.org/2003/04/emma" version="1.0">
              <emma:interpretation id="{90107494-154F-44DD-AB19-A2D4BED9102F}" emma:medium="tactile" emma:mode="ink">
                <msink:context xmlns:msink="http://schemas.microsoft.com/ink/2010/main" type="inkWord" rotatedBoundingBox="15497,7742 17127,7730 17130,8165 15500,8177"/>
              </emma:interpretation>
              <emma:one-of disjunction-type="recognition" id="oneOf8">
                <emma:interpretation id="interp40" emma:lang="en-US" emma:confidence="0.5">
                  <emma:literal>can</emma:literal>
                </emma:interpretation>
                <emma:interpretation id="interp41" emma:lang="en-US" emma:confidence="0">
                  <emma:literal>cane</emma:literal>
                </emma:interpretation>
                <emma:interpretation id="interp42" emma:lang="en-US" emma:confidence="0">
                  <emma:literal>care</emma:literal>
                </emma:interpretation>
                <emma:interpretation id="interp43" emma:lang="en-US" emma:confidence="0">
                  <emma:literal>case</emma:literal>
                </emma:interpretation>
                <emma:interpretation id="interp44" emma:lang="en-US" emma:confidence="0">
                  <emma:literal>cake</emma:literal>
                </emma:interpretation>
              </emma:one-of>
            </emma:emma>
          </inkml:annotationXML>
          <inkml:trace contextRef="#ctx0" brushRef="#br0" timeOffset="196576.618">9548 1366 81,'0'0'375,"0"0"-26,0 0-12,0 0-12,0-7-3,0 7-11,0 0-10,0 0-15,0 0-13,0 0-14,0 0-35,0 0-20,0 0-20,0 0-16,0 0-16,0 0-12,0 0-17,3-3-10,-3 3-8,0 0-8,0 0-11,6-2-8,-6 2-5,0 0-8,13 2-6,-13-2-5,7-4-6,-7 4-3,7-1-8,-7 1-3,10-5-1,-6 4-2,1-4-6,0 4 0,2-5-4,-2 2-2,0-2-1,1 0-4,-2 2 1,-2-5 0,-1 6-1,5-2-4,-4 3 11,-2-8-13,3 3 10,-3 0-10,-3 0-3,1 1-1,0 1 0,2 5 2,-10-4 0,3 4 5,7 0-1,-17 0 11,6 3 11,-4-1 11,3 2 9,-1 3 12,2-1 0,-4 5-3,2 0 4,-3 6-3,1 0 5,2 3-7,0-1 0,1 0 3,1 2-9,5-3-4,1 2-1,1 0-3,1-2-3,1-2-4,5 0 1,-1 5-6,3-9-6,0 0 0,2 1-6,3-2-1,2 1-7,1-6-30,3 0-44,3 3-48,5-5-52,-1-4-44,2 0-37,3-4-19,8-1-29,2-2-26,0-2-18,-5-3-16,3 0 5,0-2-4,-6-2 15,1 1-12,0-1-176,-10 2-565,2-1 249,-2-1 2128,-2 2-1408,-3-6 56,-7 10 42,0-5 50,3-3 45,-9 8 18,0-2 20,-3 1 29,0 2 13,0-1-2,-3 4 6,1 0 12,0 2 5,-6 0 15,-1 1-2,2 3 8,-7 0 6,3 1-1,3 3-3,-7 1-14,3 1 0,-1 1-8,2-1-10,4 5-14,-4 2-7,-1-1-3,1-2-12,3 5-12,0-7-14,4 5-9,-4 1-11,8-4-3,-4 2-12,2-5-9,4 1-8,-2-1-1,3 0-4,-2 0-6,7-1-7,-4 0-6,4-4-7,1 0-18,1 0-13,3-4-6,3 2-7,-3-4-6,4 3-2,0-4-7,0-1-4,-1-1 2,3-1 3,-3 1 4,-3-2 4,-1-2 5,1 3-2,-5-2 10,-2 4 3,1-3 3,-2 3 11,0 2 12,1-1 13,-6 4 9,4-1 6,-4 2 5,0 0-4,0 0-1,0 0 2,0 0 3,0 0 5,0 0 12,-17 15 1,13-7 1,-4 2-6,-1 2-3,2 0-1,2-2-14,-2 1 2,7-3-1,-5 5-7,3 0 1,0-2-7,6 0-11,-3 3 10,5-3-15,4 0 8,-3-1 1,4 2-6,4-6-2,-1 0-11,7-2-13,4 1-9,-2-1-14,-2-4-19,6-5-8,-3-3-2,0 5-5,-2-6-12,0-2-4,2 0 8,-3 0 2,-2 0 6,-2-3 4,-2 0 9,-6 1 4,0 1 7,-1-1 3,0-4 6,-3 3 4,-2-7 2,1 9 4,-3-3 3,-1-1 4,0 4 3,0-3 7,0 4 8,0 4 2,4-3 1,-3 2-2,-1 2 0,1 2-1,3 1-1,-2-1-1,-2 4-1,11-5 3,-11 5 3,16 6-6,-8-1 5,1 0-2,2 4 5,-2 2 1,1 1-1,-1 1 5,3-1 5,2 4 3,-3 2 3,-5-3-1,4 0 0,-7 0 2,-3-4-2,8 3 2,-8 0-3,2-2 6,-4 2-5,2-1-4,0-2 4,0 1 1,-8-2-1,5 1-3,3-4-1,-4 3-6,0-2 3,1-1-4,0-2-2,-3-1 1,5-1 2,-3 0-1,4-3 2,-2 6-2,2-6-3,0 0 0,0 0-1,0 0 0,0 0-5,-1-12 0,4 3 0,1-1-3,1 2 2,3-6-1,0 1 1,5-6-4,-2 0 2,1-1 1,4-3 1,-4 2-4,2 0 2,-1 1 3,0 2-4,2-2-1,-5 2 2,-2 8 4,1-5 8,-2 3 10,-1 2 12,-1 4 17,-1 0 11,-1 3 19,1 0-3,-3 0 1,-1 3-3,0 0-1,0 0 0,0 0 8,0 0-2,-23 12 1,13-3-11,3 5 5,-4-2 9,-2 3 3,1 5-7,-3-5 5,8 4-86,-1-1 0,2 3 0,0-1 0,0-1 0,6-4 0,-3-1 0,3 1 0,3 0 0,1-1 0,4 0 0,-4 1 0,6-5 0,-1 2 0,8 0 0,3 0 0,-1-2 0,4-4 0,-2 0 0,3-1 0,0-3 0,1 0 0,0 0 0,-5-4 0,4 0 0,0-2 0,-7 1 0,-2-1 0,-3-1 0,-4 0-199,-3-2-211,-1 0-96,-4-2-91,-9-1-484,-3-1-1169,0 4 518</inkml:trace>
        </inkml:traceGroup>
      </inkml:traceGroup>
    </inkml:traceGroup>
    <inkml:traceGroup>
      <inkml:annotationXML>
        <emma:emma xmlns:emma="http://www.w3.org/2003/04/emma" version="1.0">
          <emma:interpretation id="{9097B240-D08C-4BE3-83C6-831D41EF6361}" emma:medium="tactile" emma:mode="ink">
            <msink:context xmlns:msink="http://schemas.microsoft.com/ink/2010/main" type="paragraph" rotatedBoundingBox="3553,9606 6571,9367 6626,10066 3609,103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928525-BFB7-4D07-9362-22FE4BC626EF}" emma:medium="tactile" emma:mode="ink">
              <msink:context xmlns:msink="http://schemas.microsoft.com/ink/2010/main" type="line" rotatedBoundingBox="3553,9606 6571,9367 6626,10066 3609,10306">
                <msink:destinationLink direction="with" ref="{468BBFF6-9AC9-4A19-8BCD-5C7C6F0FC9C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FEC45BB-43B1-4950-944B-EE54EE990E37}" emma:medium="tactile" emma:mode="ink">
                <msink:context xmlns:msink="http://schemas.microsoft.com/ink/2010/main" type="inkWord" rotatedBoundingBox="3553,9606 4945,9496 5000,10195 3609,10306"/>
              </emma:interpretation>
              <emma:one-of disjunction-type="recognition" id="oneOf9">
                <emma:interpretation id="interp45" emma:lang="en-US" emma:confidence="0">
                  <emma:literal>Show</emma:literal>
                </emma:interpretation>
                <emma:interpretation id="interp46" emma:lang="en-US" emma:confidence="0">
                  <emma:literal>Shaw</emma:literal>
                </emma:interpretation>
                <emma:interpretation id="interp47" emma:lang="en-US" emma:confidence="0">
                  <emma:literal>show</emma:literal>
                </emma:interpretation>
                <emma:interpretation id="interp48" emma:lang="en-US" emma:confidence="0">
                  <emma:literal>Zhao</emma:literal>
                </emma:interpretation>
                <emma:interpretation id="interp49" emma:lang="en-US" emma:confidence="0">
                  <emma:literal>(hero</emma:literal>
                </emma:interpretation>
              </emma:one-of>
            </emma:emma>
          </inkml:annotationXML>
          <inkml:trace contextRef="#ctx0" brushRef="#br0" timeOffset="263556.1199">-2284 3167 77,'0'-9'344,"5"2"-5,-5 1-6,0-3-21,0 4-19,0-1-17,0 1-18,-3-1-11,1 1-15,2 1-13,0 4-10,-6-5-18,2 3-21,4 2-15,0 0-12,-8-2-2,8 2-23,-16 7-9,10-1-2,-1 2-2,-5 0-18,3 3-6,-1-1 2,2 2-5,0 3 0,0 1-10,2-5-7,3 5-28,-1-3-8,3 4 6,1-5-6,1 2-6,3 0 7,1-2-7,2 1-1,1 1-1,3-2-2,0 2 0,6-1 2,0 1-8,-4 1 0,4 0-1,0 1-1,-3 0 0,1-4 4,-4-1-3,-3 1-2,1 1 0,-1-1 0,-4 2-1,-1-1 0,-3 1 4,0-1-1,-5 1 9,-2 1 5,-1-4-2,-4 1 3,1 0-3,-8-2 3,8 0 2,-6-1 1,1-3 4,3-2 1,-4 2-4,0-3-3,0 0 4,1 0-3,3-3-2,1 0-1,-1 0 5,-1-6-6,6 3-3,0-3 0,-2 0 0,3 0 0,2-7-5,-1 0 0,0 1 3,6-3-5,-2 0-2,2-1 1,0-4-1,2 4-3,-2 0-1,6-5 1,-4 5 1,2 2-2,1 3 0,-2 0-5,2 2 0,-1 2 0,3 2 1,-5 4-4,3-2-2,-5 3 3,15 10-9,-7-1 12,3 5-2,1 3 0,1 4-1,2 0 1,-1 6-1,-2-5 0,2 0-1,3 6 0,-9-4-29,2 0-6,2-2-22,-1-4-9,0 3-36,1-5-21,0 2-23,-6-6-24,5 0-20,-2-6-19,-2 3-22,0-7-30,3 2-30,0-4-24,2-4-282,-3 0-650,3-4 288</inkml:trace>
          <inkml:trace contextRef="#ctx0" brushRef="#br0" timeOffset="264775.1623">-2005 3169 287,'-4'-17'309,"2"4"-2,2 0-2,-5 4 20,4 1-27,1-1-2,-5 3-18,5-4-27,-4 8-21,4 2-38,-2-4-10,2 4-38,0 0-1,0 0-22,-5 16-6,5-7-11,0 5-12,-1 2-5,2 4-7,3 5-9,-4-6-13,1 3 5,5 2-7,-5-3-3,4 2-12,2 0 11,-2-1-1,0-1-5,0 4-9,1-3 6,0 0-7,-6-4-4,5 3 1,-1 1-1,2-2-6,-6-7-3,2-2-6,-1 4-4,3-8 1,-2 2-5,-2-3 10,0-1-4,2 0 5,1 1-4,-3-6 0,0 0 0,0 0-2,0 0-3,9-11 1,-6 4-7,5-3 6,-5-2 5,5-3-10,-4-1-1,4-2 0,1-4 1,-2 5 7,1 1 1,-3 2 9,1 3-2,0 0 7,0 0-9,-2 3-1,1 5-4,-3-3-2,3 2-6,-4 0 3,-1 4-4,0 0 3,12 8-2,-6-2-2,2 3-2,-1 4 2,-2-2 0,2 5-3,0 2 1,3 0 3,-4 3-2,1-2 0,3 0-3,-5 1-3,2 0-17,-2-5-21,2 3-24,-2-3-26,1-3-28,0 1-27,-5-3-26,3-2-27,0-2-19,-2 1-12,0-1-13,2-4-1,-4-2 2,11-2 4,-11 2 12,15-9 17,-6-1 22,-1-2 25,1-1 17,3-8 27,-1 3 26,-1-3 11,-1-1 21,3-10 27,-5 6 13,3-5 19,-5 4 32,3-3 7,-4 8 24,-3-3 19,0 4 15,2 5 21,-6 4 21,2 0 1,1 3 3,0 0-3,-1 3-10,-3 0-10,1 2-3,-1 0-15,4 4-9,-12 0-6,12 0-8,-13 7-2,5 3-8,1-4-4,-1 3-5,0 3-10,1 0-1,1 3-10,2-2 1,0 2-2,-1 0-4,1 0 2,2-2-2,1-1-3,-1 4-8,-1-4 4,6 0 10,-3 1-19,2-5-3,1 0 1,-3-1 1,4 0-8,-4-1 3,2-3 0,1 1 4,-3-4-6,9 5 1,-2-5-1,-7 0 3,15-4-1,-8 2 4,2-3 4,0-1 2,3-3 16,-2-1 5,2 2-2,-3-2 16,3 0 1,-5 5 8,-2-5 2,0 6 7,2-2-2,-5 1-7,2 1-7,1 0-1,-5 4-17,6-5 8,-6 5-10,0 0-9,2-1-1,-2 1-7,9 7-2,-3 0 7,-4 0-9,2 1-5,1 2 0,2 4 0,-2-5 5,2 6-10,-2-1 3,1-1-1,0 1 1,3 0-1,0 0-1,-4-3-3,3-1-1,-1 1 0,-2-1-5,0-2 9,-1-1-6,1-1 2,-1-3 0,4 0 4,-4 0 0,4-3-1,-8 0-1,0 0-1,17-6-1,-11 3 4,1-3 0,3-4-1,-3-1-2,-1 1-1,1-1 1,2-2 1,-5 1 2,1 0-5,0-4-3,1 4 3,-5-2 5,4 3 7,-1 2 16,-3 1 8,5 0 3,-5 3-5,3-1-4,-4 0-5,2 3-5,-2 3-7,0-6-2,0 6-2,0 0 2,0 0-3,0 0-4,-1 18 0,1-12-1,-1 4 0,1 0-2,0 4 0,0-5 2,0 3-5,1 3 6,-1-3-10,0 3-6,4-5-10,-1 2-6,-3-1-3,4-1-9,-3-1-1,4-1 3,-5 1 1,7-4 0,-2-1 3,1 2 3,0-4-2,-1 2 7,1-4 0,-6 0 8,12-4-3,-3 1 3,-2-3 5,-1-1-7,5-3 8,-5 0 4,2-2 2,-1-1 5,-2-2 1,-1 0 11,1-1-2,0-7-1,-2 8 0,-3-7 11,0 1 1,-1-4 4,-6 5 6,7 0 1,-5 4 3,-2 4-7,0-3-1,0 3-3,-2 2-12,-3-1 6,2 1-9,-2 7-2,-4-2-3,2 1-14,-3 1-23,2 3-22,2 3-23,0 1-56,3-2-43,-1 4-57,0 3-68,4-4-73,-1 3-367,0 1-801,4-3 355</inkml:trace>
        </inkml:traceGroup>
        <inkml:traceGroup>
          <inkml:annotationXML>
            <emma:emma xmlns:emma="http://www.w3.org/2003/04/emma" version="1.0">
              <emma:interpretation id="{F373EB88-27B1-44BD-BC3A-CC7A69B1BEBF}" emma:medium="tactile" emma:mode="ink">
                <msink:context xmlns:msink="http://schemas.microsoft.com/ink/2010/main" type="inkWord" rotatedBoundingBox="5367,9549 6578,9453 6618,9962 5407,10059"/>
              </emma:interpretation>
              <emma:one-of disjunction-type="recognition" id="oneOf10">
                <emma:interpretation id="interp50" emma:lang="en-US" emma:confidence="0">
                  <emma:literal>real.</emma:literal>
                </emma:interpretation>
                <emma:interpretation id="interp51" emma:lang="en-US" emma:confidence="0">
                  <emma:literal>rat</emma:literal>
                </emma:interpretation>
                <emma:interpretation id="interp52" emma:lang="en-US" emma:confidence="0">
                  <emma:literal>teat</emma:literal>
                </emma:interpretation>
                <emma:interpretation id="interp53" emma:lang="en-US" emma:confidence="0">
                  <emma:literal>teal.</emma:literal>
                </emma:interpretation>
                <emma:interpretation id="interp54" emma:lang="en-US" emma:confidence="0">
                  <emma:literal>read.</emma:literal>
                </emma:interpretation>
              </emma:one-of>
            </emma:emma>
          </inkml:annotationXML>
          <inkml:trace contextRef="#ctx0" brushRef="#br0" timeOffset="266291.8297">-673 3127 174,'-7'-3'431,"2"-1"-3,0 1-17,3-1-13,2 4-25,-5-4-10,5 4-33,0-4-20,0 4-30,0 0-28,0 0-27,-10-2-25,10 2-26,0 0-13,0 0-17,0 0-18,-2 10-11,2-4-15,3 2-7,1 7-10,-3 6-8,3 1-8,-2 2-5,4-4-3,-2 5-11,-3 2-2,5 3-5,-5 1-4,3-7-3,1-4-5,-5 2 1,3 0-5,1 0-3,-4-2-5,1-4-19,3-1-20,-4-2-21,0-2-22,1-2-28,-1-3-29,4 1-32,-4-1-14,3-3-11,-3-3-29,0 6-25,0-6-30,0 0-12,0 0-18,4-17 1,-3 10 0,-1-3 5,0-1-175,0-3-501,-1 0 1637,1-2-845,-4 2 55,1-11 40,3 4 34,-4 1 26,3 5 35,-3-1 34,4 3 36,-1 3 28,1 0 26,0 3 13,-4 0 7,4 1-1,0 2-8,0 4-10,-2-9-12,1 4-14,2 1-9,-1 4-19,0 0-11,2-6 1,-2 6-14,0 0-6,5-2-1,-5 2-5,12 0-6,-3-1-6,-1 1-3,2-3-9,2 3 2,2-3-2,1 2-2,-4 0-8,4-3 0,-1 0-1,-1-2-4,0 0 2,2 4-5,-4-3 7,-1-1 9,-1 1-18,-3 0 0,3 1-2,-5-2 1,2-3 1,-1 2 1,-1 0-2,-2 1 2,2 0 21,-4 0 29,2-2-14,-1 1 20,3 2 11,-4 0 12,0 5 5,0-5-5,0 5 7,0 0-13,0-6-2,0 6-8,0 0-10,0 0-5,0 0-8,0 0-2,-17 6-8,10 0-2,2 3-4,0 1-7,2-5-1,-5 7-7,6 1-1,-4-1 1,5-2-3,-1 7-2,0-3-1,1 1-1,2 0-4,-1-6 0,0 7-1,2-3 0,1 0-4,-1 0 0,0-6-1,1 5-8,1-3-4,-1-3-7,0 2-4,3-1 1,-1-4-1,1 2 4,-3-1-1,5-1-1,-2-2-7,-6-1 16,15 0-8,-5-1 2,1-2 0,-1 3 11,-3 0-10,-1-3 2,5 2 3,-5-1-6,1 2-5,-7 0 11,12 0-4,-12 0 3,15 0 0,-8 2 4,-2-1 0,-1 2-4,4 1 4,-3 1-4,2-3 3,-2 3 0,1-2 3,0 3 0,-3-3 1,5 0-22,-1 0-4,-2 2-20,3-3 0,-3 1-10,2-3-12,-7 0-3,15-3-6,-7-1-14,-1 1 0,3 0 5,-3 0 6,3-8 4,-3 7 9,2-6 2,-3 1 14,2-3 2,1 0 5,-2-1 6,-2 1 15,-4-3 8,5-1 7,-5 2 17,3-2 8,-4 2 11,0-1 18,0-1 8,-5 2 8,3 3 12,-2-2 6,3 4 4,-4 2-8,-2 1 0,2 0-11,-1 4-12,0-1 4,-4 2-1,10 1-8,-16 3 3,8 0-5,-2 3-6,0 1-4,0 2-5,1 1-4,1-1 0,2 3-6,2-4-1,-3 1-8,6 4 7,-2-3 0,2 0-5,0-2-1,1 0-3,1 0 2,0-2 3,3 2-5,0-3 5,0 0-7,1-3 1,5 2-10,-4-2-7,2-1-5,1-2-4,0 0-10,2 0 7,1-4-2,-1 1-7,1 2 9,-3-2-4,-2 3 2,3-4 10,-5 2-2,-5 3 3,12-7 0,-5 4 4,-7 3 3,11-4 7,-11 2 1,0 2-3,6-6-9,-6 6 24,5 0-12,-5 0-3,0 0-2,0 0-3,6 9 6,-6-3-4,6 0 3,-5 2-4,2-1 3,-3 3 4,2-1-1,3-1 1,-5 0-6,7 4 8,-2-1-3,-1-4-6,1 2 0,3 1 2,-4-3 4,1 1 2,2-2 1,1 0-2,0 0 6,-1 0-12,3-5 2,-3 1 1,4-1 9,-1-1-15,-2-3 10,3 0 5,-1-2-2,3-2-5,-1-3 6,-2 1-6,-2-1 5,7-1-3,-9-3 0,5-3 0,-4-1 0,4-1-1,-5 1 2,5-4-1,-2-12-2,-1 12 1,-4-4 0,4 1-2,-2 1 11,-6-1-7,0 3 8,3 1 21,-3 3 13,2 2 12,-4 2 16,-1 3 11,1-3 3,-1 8 3,2-3-5,-5 3-6,6-1-4,-2 1-9,-2 5-6,4 1-5,-11-2-10,11 2-3,-11 1-5,11-1-5,-7 8-5,2-2 5,-2 1-10,-2 2 1,7 0-7,-8 6-2,9-2-3,-3-1 2,3 6 2,0-3-5,1 2-1,0 2-4,0 2 3,1 1 2,4-7-3,0 5-3,-3 1 1,3-2-1,0-2 5,0-1-7,-3 0-10,3-1-31,0 0-36,2-2-25,-6-2-36,7 0-47,-3-1-40,-2-1-38,2-3-47,-1-2-40,-2 2-44,4-3-287,0 0-735,-1-3 326</inkml:trace>
          <inkml:trace contextRef="#ctx0" brushRef="#br0" timeOffset="266510.8981">340 3277 225,'0'0'284,"0"0"-16,1-4-15,-1 4-9,0 0-18,0 0-15,8-1 10,-8 1-16,0 0-3,0 0-7,16 2-15,-7-2-13,-1 3-18,2-3-10,6 0-18,-4 0-7,5 0-17,-6-3-3,2 3-15,-1 0-20,-1-1-27,0 2-35,-5-2-32,-6 1-43,11 0-47,-11 0-56,10 0-54,-10 0-283,0 0-562,0 0 249</inkml:trace>
        </inkml:traceGroup>
      </inkml:traceGroup>
    </inkml:traceGroup>
    <inkml:traceGroup>
      <inkml:annotationXML>
        <emma:emma xmlns:emma="http://www.w3.org/2003/04/emma" version="1.0">
          <emma:interpretation id="{C2F8AA59-C969-4A03-96C9-0F91C1653C5D}" emma:medium="tactile" emma:mode="ink">
            <msink:context xmlns:msink="http://schemas.microsoft.com/ink/2010/main" type="paragraph" rotatedBoundingBox="7252,10756 12327,10575 12359,11481 7284,1166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29B0920-B018-4EE5-901A-1747E5BF4460}" emma:medium="tactile" emma:mode="ink">
              <msink:context xmlns:msink="http://schemas.microsoft.com/ink/2010/main" type="inkBullet" rotatedBoundingBox="7262,11042 7609,11030 7611,11083 7264,11095"/>
            </emma:interpretation>
            <emma:one-of disjunction-type="recognition" id="oneOf11">
              <emma:interpretation id="interp55" emma:lang="en-US" emma:confidence="0">
                <emma:literal>_</emma:literal>
              </emma:interpretation>
              <emma:interpretation id="interp56" emma:lang="en-US" emma:confidence="0">
                <emma:literal>-</emma:literal>
              </emma:interpretation>
              <emma:interpretation id="interp57" emma:lang="en-US" emma:confidence="0">
                <emma:literal>~</emma:literal>
              </emma:interpretation>
              <emma:interpretation id="interp58" emma:lang="en-US" emma:confidence="0">
                <emma:literal>v</emma:literal>
              </emma:interpretation>
              <emma:interpretation id="interp59" emma:lang="en-US" emma:confidence="0">
                <emma:literal>u</emma:literal>
              </emma:interpretation>
            </emma:one-of>
          </emma:emma>
        </inkml:annotationXML>
        <inkml:trace contextRef="#ctx0" brushRef="#br0" timeOffset="243364.0239">1182 4567 98,'0'0'344,"0"0"-11,0 0-10,0 0-6,0 0-18,0 0 0,0 0-13,0 0-12,0 0-10,0 0-17,0 0-15,0 0-9,0 0-17,0 0-18,0 0-7,0 0-10,0 0-16,0 0-6,0 0-13,0 0-7,0 0-5,0 0-10,0 0-4,0 0-7,0 0-8,0 0-12,0 0-4,1 3-6,-1-3-2,7 4 0,-7-4 4,14 2-6,-5-1-4,2 2-7,0-3-4,0 1-6,2 2-6,1 0-22,-1 1 0,4-3-2,-5-1-2,5 3-1,-3-3 0,1 0-2,-1 0 1,1 0-1,-4 0 2,1-3 0,-3 3-2,0 0-2,-2-1 0,-7 1-2,12 0 2,-12 0 2,10-2 4,-10 2-3,0 0-4,0 0 0,8 0 0,-8 0-3,0 0-2,0 0 0,0 0 5,0 0-7,0 0-7,0 0-20,0 0-34,9-2-38,-9 2-43,0 0-46,7-3-42,-5 0-51,-2 3-45,10-8-52,-4 2-46,4-3-312,-3-2-792,3 1 351</inkml:trace>
      </inkml:traceGroup>
      <inkml:traceGroup>
        <inkml:annotationXML>
          <emma:emma xmlns:emma="http://www.w3.org/2003/04/emma" version="1.0">
            <emma:interpretation id="{B758A38B-FDBD-45EE-B0EC-AE5F6314CE3B}" emma:medium="tactile" emma:mode="ink">
              <msink:context xmlns:msink="http://schemas.microsoft.com/ink/2010/main" type="line" rotatedBoundingBox="7955,10731 12327,10575 12359,11481 7987,11637"/>
            </emma:interpretation>
          </emma:emma>
        </inkml:annotationXML>
        <inkml:traceGroup>
          <inkml:annotationXML>
            <emma:emma xmlns:emma="http://www.w3.org/2003/04/emma" version="1.0">
              <emma:interpretation id="{FB0C195F-9A68-452A-8FA1-1C742A30FE8A}" emma:medium="tactile" emma:mode="ink">
                <msink:context xmlns:msink="http://schemas.microsoft.com/ink/2010/main" type="inkWord" rotatedBoundingBox="7956,10776 9136,10734 9160,11388 7980,11430"/>
              </emma:interpretation>
              <emma:one-of disjunction-type="recognition" id="oneOf12">
                <emma:interpretation id="interp60" emma:lang="en-US" emma:confidence="0">
                  <emma:literal>2 h</emma:literal>
                </emma:interpretation>
                <emma:interpretation id="interp61" emma:lang="en-US" emma:confidence="0">
                  <emma:literal>2 W</emma:literal>
                </emma:interpretation>
                <emma:interpretation id="interp62" emma:lang="en-US" emma:confidence="0">
                  <emma:literal>an</emma:literal>
                </emma:interpretation>
                <emma:interpretation id="interp63" emma:lang="en-US" emma:confidence="0">
                  <emma:literal>no</emma:literal>
                </emma:interpretation>
                <emma:interpretation id="interp64" emma:lang="en-US" emma:confidence="0">
                  <emma:literal>2M</emma:literal>
                </emma:interpretation>
              </emma:one-of>
            </emma:emma>
          </inkml:annotationXML>
          <inkml:trace contextRef="#ctx0" brushRef="#br0" timeOffset="249463.8478">2518 4399 270,'-8'3'280,"8"-3"-6,0 0-13,-7 4-17,7-4-14,-6 1-12,3 3-13,-2-2-10,5-2-15,-5 2-16,5-2-3,-7 5-16,7-5-8,-2 5-2,-1-1-1,3-4-1,-3 5-2,3-5-3,-4 3-5,4-3-3,-5 5-1,5-5 5,-4 3-2,4-3 0,0 0 5,-5 6-1,5-6 0,0 0-1,0 0-3,0 0-2,-5 1-4,5-1-12,0 0-7,0 0-8,0 0-9,0 0-12,0 0-4,0 0-8,0 0-5,-3-13-4,3 13-8,5-5-5,-5 5-5,6-5-4,-2 3-1,-4 2-6,7-3 2,0 0-3,-7 3-4,17 4-3,-12 0 0,4 1-1,2 3 0,-1 6-1,2 0 1,-4 6 2,2 0-4,-2 1 2,3 2-2,-5-1 1,3 0-1,-2 0 1,-2 0-20,0-5-2,-2 2 5,1-3 3,1 2-2,-5-3 2,1 0 3,-1-3-1,2-2 0,-2-1 2,0-1-2,2-1 5,-4-1 6,4 0 8,-4 0 16,2-6 14,2 4 8,-2-4-8,0 0-2,0 0-7,0 0-2,0 0-4,2-18-2,-1 10-4,3-3-2,1-4-5,-2-1 0,2-3 1,2-3-8,2-1 4,-3 1-3,5-2 0,-4 3-2,4-3-3,-2 2 2,2 4 2,-5-1-7,2 6 4,1 2-1,0-3-6,-4 6 7,3-1-9,-4 3-3,0 0-2,0 2 3,-4 4-2,9 1 3,-9-1 6,12 12-3,-8-3 5,1 2-3,0 3 7,1 2 3,-1 1 4,0 5 6,-2-2-2,1 2 2,-3 0 0,2 0 5,-1-2-4,-1 3-2,2-2 3,0-3-4,-3-1-3,2-2 3,1 1 2,-2 0-5,3-1 0,0-3 0,-3-1-1,2-3-1,1 1-6,1 0 15,0-5-7,1 1 0,0 1 2,2-6 0,4 3-1,2-3-2,-1-5 2,3 4-1,-3-5-3,4 0-3,-3-3-5,1 0 3,-1 1-2,0-5-9,-4 3-38,0-4-50,-3 1-51,-2-1-50,0 2-59,-4-3-59,-1 3-64,-5 0-61,1-1-63,-5 1-329,-7-4-896,9 6 397</inkml:trace>
          <inkml:trace contextRef="#ctx0" brushRef="#br0" timeOffset="254579.2069">1890 4371 249,'0'0'283,"0"0"-12,0 0-11,0-6-7,0 6-15,0 0-10,0 0-10,0 0-14,6-6-12,-6 6-9,0 0-14,0 0-12,0 0-7,0 0-13,0 0-4,0 0-15,0 0-6,0 0-10,0 0 0,0 0-9,0 0-4,0 0-10,0 0-4,0 0-7,0 0-6,0 0-6,0 0-7,0 0-6,0 0-5,0 0-3,0 0-1,0 0 0,0 0 1,0 0 3,0 0 4,0 0-1,0 0 4,0 0 0,0 0 0,0 0-1,0 0 3,0 0 4,0 0 1,0 0 1,0 0-1,0 0 3,0 0-7,0 0-2,-17 9-2,17-9 0,0 0 2,0 0 4,0 0 3,0 0-1,0 0 0,0 0-1,0 0-6,0 0-5,0 0-4,0 0-4,0-11-3,0 11-3,5-10-6,-5 6 1,1-2 3,4 1-9,-2 1-2,1-1-2,1-1-3,3-1 4,1 2-5,0 1-1,3-1 8,0 2-10,0-4-1,2 4-1,0 0 0,1 2-2,-1 2 3,3 6-2,4-1-2,2 6 4,0 3-2,-5 2-1,6 8 0,-5 3 1,-2-3 1,-4 5 7,-5-8 10,-4 5 8,-4 5 0,0 4-20,-4 3-80,-4-8 5,-1-6 11,-3-1 6,1-3 4,-1 0 1,-10 4 12,5-4-18,0-2 3,0-1 6,0-2 9,2-1 9,-1 3 5,3-9 5,3 1 8,-3-1 1,5-6 5,0 6-1,3-5 4,0 1 3,0-3 1,1-1 8,0 4 11,4-5 9,-6 4 2,6-4 2,0 0-6,0 0-3,0 0-1,7-18-3,-4 9-6,3 4 1,1-1-3,0-8-3,0 8-3,2 0-1,-1-3-1,0 3-2,0 0 0,2 3-5,-3 0-2,1 0 2,1 2 0,1 5-3,-1-2-3,2 0 1,1 4-12,-1-4-11,5 7-22,-4-3-8,0 1-21,5-2 6,-6 8-32,6-5-30,-1-1-36,0 1-40,1-2-37,2 1-42,6-3-51,-1-1-61,-3-1-215,5-4-667,-1-2 295</inkml:trace>
        </inkml:traceGroup>
        <inkml:traceGroup>
          <inkml:annotationXML>
            <emma:emma xmlns:emma="http://www.w3.org/2003/04/emma" version="1.0">
              <emma:interpretation id="{984BDC56-7AEB-4D50-BE03-069B380548DA}" emma:medium="tactile" emma:mode="ink">
                <msink:context xmlns:msink="http://schemas.microsoft.com/ink/2010/main" type="inkWord" rotatedBoundingBox="9670,10998 10102,10983 10111,11230 9679,11246"/>
              </emma:interpretation>
              <emma:one-of disjunction-type="recognition" id="oneOf13">
                <emma:interpretation id="interp65" emma:lang="en-US" emma:confidence="1">
                  <emma:literal>=</emma:literal>
                </emma:interpretation>
                <emma:interpretation id="interp66" emma:lang="en-US" emma:confidence="0">
                  <emma:literal>I</emma:literal>
                </emma:interpretation>
                <emma:interpretation id="interp67" emma:lang="en-US" emma:confidence="0">
                  <emma:literal>•</emma:literal>
                </emma:interpretation>
                <emma:interpretation id="interp68" emma:lang="en-US" emma:confidence="0">
                  <emma:literal>•A</emma:literal>
                </emma:interpretation>
                <emma:interpretation id="interp69" emma:lang="en-US" emma:confidence="0">
                  <emma:literal>•I</emma:literal>
                </emma:interpretation>
              </emma:one-of>
            </emma:emma>
          </inkml:annotationXML>
          <inkml:trace contextRef="#ctx0" brushRef="#br0" timeOffset="257533.7108">3591 4539 266,'3'4'344,"-3"-4"-9,0 0-16,0 0-12,0 0-7,0 0-4,0 0-19,0 0-7,0 0-8,0 0-19,0 0-13,0 0-23,0 0-9,0 0-15,7 0-14,-7 0-14,0 0-16,0 0-15,0 0-10,0 0-6,0 0-10,0 0-16,0 0 1,0 0-12,0 0-5,0 0-6,0 0-3,0 0-6,10 0 8,-10 0 8,13 0-3,-3-3-3,5 2-4,0-1-4,5-2-4,2-1-6,6 2 2,-8-1-8,5-5-3,-1 7-9,-1-2 4,-3-1-4,-2 4-5,-2-2 0,0 1-4,-2 2 0,-1 0-4,-2-1-20,-2 1-31,-1 0-34,1 1-30,-9-1-40,11 0-43,-11 0-35,8 2-24,-8-2-35,4 7-51,-4-7-42,-2 2-318,2-2-748,-8 6 330</inkml:trace>
          <inkml:trace contextRef="#ctx0" brushRef="#br0" timeOffset="257861.9498">3677 4705 185,'0'0'265,"0"0"-14,-2 4-9,2-4-4,0 0-11,0 0-11,-4 5-19,4-5-8,0 0-4,0 0-5,0 0-4,4 7 15,-4-7 9,8 2 3,-3 2 14,1-3-12,1 3-4,2 0-8,-2-2-5,0-1-7,4-1-8,-1 3-19,2-3-7,1 0-16,3 2-9,-4-2-16,2 1-6,0-2-13,1 1-9,-1 0-5,-2-2-6,4 2-8,-2 0-5,-4 0-5,3-3-7,1 3 0,-3-2-7,0 2-2,-1-1-5,-2-2 1,1 2-4,-1-1-2,-8 2-1,12-3-1,-12 3-3,12-1-2,-8-2-3,-4 3 0,0 0-4,6 0-16,-6 0-29,0 0-37,0 0-59,5-6-80,-5 6-73,0 0-95,0 0-103,-15-8-266,8 4-811,1 0 359</inkml:trace>
        </inkml:traceGroup>
        <inkml:traceGroup>
          <inkml:annotationXML>
            <emma:emma xmlns:emma="http://www.w3.org/2003/04/emma" version="1.0">
              <emma:interpretation id="{FE886917-31EB-4E3C-9247-C08D1FA4ABD8}" emma:medium="tactile" emma:mode="ink">
                <msink:context xmlns:msink="http://schemas.microsoft.com/ink/2010/main" type="inkWord" rotatedBoundingBox="10650,10635 12327,10575 12359,11481 10682,11541"/>
              </emma:interpretation>
              <emma:one-of disjunction-type="recognition" id="oneOf14">
                <emma:interpretation id="interp70" emma:lang="en-US" emma:confidence="0">
                  <emma:literal>o(n2)</emma:literal>
                </emma:interpretation>
                <emma:interpretation id="interp71" emma:lang="en-US" emma:confidence="0">
                  <emma:literal>Ong)</emma:literal>
                </emma:interpretation>
                <emma:interpretation id="interp72" emma:lang="en-US" emma:confidence="0">
                  <emma:literal>0(n2)</emma:literal>
                </emma:interpretation>
                <emma:interpretation id="interp73" emma:lang="en-US" emma:confidence="0">
                  <emma:literal>Oink)</emma:literal>
                </emma:interpretation>
                <emma:interpretation id="interp74" emma:lang="en-US" emma:confidence="0">
                  <emma:literal>oen2]</emma:literal>
                </emma:interpretation>
              </emma:one-of>
            </emma:emma>
          </inkml:annotationXML>
          <inkml:trace contextRef="#ctx0" brushRef="#br0" timeOffset="260381.1629">4748 4326 292,'0'0'332,"0"-5"-8,0 5-20,0 0-17,-5-5-27,5 5-16,0 0-12,0 0-30,-2-5-26,2 5-15,0 0-24,0 0-8,0 0-9,0 0-15,0 0-18,0 0-4,-10 10-13,7-5 1,-1-2-7,2 4-7,-6-1-5,7 3-1,-2 3-3,-1-1-3,-1 2 6,0 6 3,2 0-5,-1 1 4,2 4 2,-1-3-5,2 1-7,-1 3-4,0-2 2,2 0-7,2-1-2,0-1-7,2 0 1,-1 1-20,3-7 21,-1-3-9,1 6 2,1-5-6,2-3 3,-1 1-2,2-1 1,1-1-5,2-3-7,-1 2 20,2-5-14,0-2 8,2 1 2,-3-2 2,3-3 5,-3-2 0,3-1-2,1 2 1,-6-2-4,4-6-7,-2 3 8,3-6-6,-5-1 3,-1 1 1,1-3-5,-3-3-6,0 0 8,-4-1-3,0-3-2,-3-5-2,0-2 1,-3 9-1,-1-4-1,-3-5 0,-1 7-2,1-5-6,-5 9 6,3 1 2,-3-1-10,1 4 2,-4-1 3,2-1 0,-5 4 0,5 2-7,-3 2 2,2 2 0,-6 1 2,2 0 1,-5 2-3,0 6-1,4 3 1,-5 0-2,5-3 2,-4 11-1,2-6 4,5 1-2,-5 7 0,8-6-8,0 6 6,1-4 3,2 1-4,2 2-1,-2-1 2,5-1-4,0 2 0,3-3 1,1 1-1,0-1 2,1 0-6,7 1 12,-4-2 4,6 2-3,1 2-1,0-3-5,3-3 4,0 5-5,6-3 2,-7 0 3,2 0-2,5-2 2,-4 1-1,-3 0 3,2-4 1,-2 2-4,0 1 1,-1-1-4,3 0-1,-4-1 4,-3 1 0,1-2-6,-1 3 8,-1-3-6,2 1 6,-5-2-1,4-1-6,-4 2 5,-4-3-1,7 3-2,-1 0 4,-6-3-1,6 2 1,-1-1-4,-5-1 4,12 0 9,-12 0-12,16-1 2,-6 1 3,0-2-10,-1 2 10,-1-3-4,6 2 6,-5 1-4,-1-2-28,-2 2-52,-6 0-57,11 0-58,-11 0-69,10 0-94,-10 0-324,6-4-737,-6 4 325</inkml:trace>
          <inkml:trace contextRef="#ctx0" brushRef="#br0" timeOffset="261758.3338">5305 4272 284,'-4'-4'312,"1"-2"-11,-2 2-7,1-2-9,4 6-2,-2-7-24,0 2 26,-2 0-9,4 5-13,-1-7-5,1 7-19,-3-6-17,3 6-20,0 0-18,-1-4-17,1 4-18,0 0-17,0 0-13,0 0-13,0 0-14,0 0-1,0 0-14,-10 11-5,4 3-10,4-6-5,-7 7-3,5 3 1,-5 3 1,1 0 0,-4 10-6,4-8 1,-1 9-7,2-8 0,0 9-8,3-1-2,-2-2-1,6-3-3,-2-4-7,2 1 6,2 1-5,4-2-4,0 2-3,3-3 5,3 1-9,8-4 0,-1-2-5,9 3-12,2-4-36,4 1-53,1-8-63,4-2-66,-3 0-67,4-7-80,-3 0-400,3-7-832,1-1 369</inkml:trace>
          <inkml:trace contextRef="#ctx0" brushRef="#br0" timeOffset="261069.1973">5287 4461 250,'0'0'354,"0"0"-34,0 0-15,2 3-15,-2-3-16,0 0-15,0 0-22,0 0-24,0 0-13,0 0-20,8 3-25,-8-3-15,0 0-15,0 0-5,0 0-2,0 0-8,0 0-6,0 0 0,0 0-4,0 0-1,0 0 0,0 0 2,0 0-4,0 0 0,0 0 2,0 0 3,0 0 3,0 0 0,0 0 3,0 0 5,0 0 0,0 0-9,0 0-14,-3-11-10,3 11-8,-1-10-6,0 6-6,2-1-10,-1 5 0,0-10-7,1 4-4,2 3-2,-3 3-7,4-6-1,0 5-4,-4 1-5,6-6-1,-6 6-4,11 0-3,-11 0-1,10 4-2,-3 2-1,-1-1-2,2 7 1,0-4-3,-1 4 3,0 0-2,3 3-1,-6 0 0,3 0 0,-1 4 0,0-4 1,-1 0-5,-1 0 4,-4-1-3,0 0 0,4-1 2,0-1-1,-4-2 1,1-1-1,-2-1-2,2 1-2,-2-4 2,2 0-5,-1-5-1,-1 6 1,1-6 4,0 6 1,0-6 0,1 4 0,-1-4 2,0 0-4,0 0 2,0 0 1,-1-19-2,1 9-1,1-1 0,2-2-5,0-2 4,-1-1 3,5-7-6,1 6 0,1-4-2,-1 0-1,-2 3 0,2 3 2,-1 2-4,-1-2 3,2 5 0,-5-1-1,-1 5-1,5-1 0,-5 1-1,4 5 2,-6 1 1,11 1 1,-4 3-3,-1 3-3,5-2 7,-1 4 0,-2 3 0,4 3 3,-3-3 0,-1 7 0,2-1-1,1 3 6,-3-4-4,1 3-2,-4 1 6,-1-2-17,4 1-23,-8-4-31,1 0-25,0 0-29,1-3-24,-2 0-27,2-4-37,-4 0-41,2-2-40,0 2-27,0-7-52,0-2-263,0 0-687,0 0 305</inkml:trace>
          <inkml:trace contextRef="#ctx0" brushRef="#br0" timeOffset="261414.5801">5774 4191 236,'0'-18'345,"3"3"1,-3 3-8,1-1 1,-1 7-7,0-3-13,0 3-18,0 0-30,0 3-40,0 3-18,5-4-22,-5 4-16,0 0-21,0 0-16,20 12-11,-12-2-15,-2 1-7,1 3-14,-2 7-9,2-1 2,-3 1-17,-1 2-5,0 2-2,-3-3 10,-1 1 12,-3 2 8,1-3 10,-2-1 0,0-6 0,1 7 0,-3-4-5,2-3-7,0 2-7,4-6-7,-2 1-9,0-1-5,2-1-3,1-1-9,0-2-4,1 2-3,2-3-2,-3 0-7,4 3-2,5-3-2,3 0-2,0-2-1,3 1-4,0-2 2,7 4-2,0-4-1,2 0-5,-2 0 2,1 0-4,-7-3-4,1 0-5,-3 0-20,1-2-26,-1 1-32,-6 1-37,1-3-59,-5 1-55,4 0-44,-5-3-52,-3 5-49,-3-9-38,-5 4-315,0-3-781,-5-1 346</inkml:trace>
          <inkml:trace contextRef="#ctx0" brushRef="#br0" timeOffset="262039.5894">6187 4301 100,'3'-11'425,"1"0"-33,-2 0-17,2 8-12,0-4-4,-4 0-23,2 3-33,-1 2-28,-1 2-31,4-8-24,-4 8-24,0 0-21,0 0-18,12 15-17,-7 1-12,0-4-20,3 9 2,-4-7-11,0 8-1,-2 3 0,4 5-8,-5 3-5,1-1-9,-2-6-7,0 6-5,0 0-5,0 0-3,0-8-6,0 1-7,-3 6-3,3-6-7,-6-3-2,4-1-2,-2 0-1,-1 1 0,1 0-5,-3-2-3,1-1 0,-1 0-2,-2 1-1,2-6-1,-1 6-6,-1-4-31,1-5-46,-1 1-51,-2-2-54,-4 5-70,-2-3-96,2-4-123,-2-1-238,2-6-755,-4-1 334</inkml:trace>
        </inkml:traceGroup>
      </inkml:traceGroup>
    </inkml:traceGroup>
    <inkml:traceGroup>
      <inkml:annotationXML>
        <emma:emma xmlns:emma="http://www.w3.org/2003/04/emma" version="1.0">
          <emma:interpretation id="{F261EE77-CA2E-40D5-BFD6-C60A2980A79A}" emma:medium="tactile" emma:mode="ink">
            <msink:context xmlns:msink="http://schemas.microsoft.com/ink/2010/main" type="paragraph" rotatedBoundingBox="2628,12869 14958,13559 14892,14742 2561,140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D4DBCF-94C6-477E-BD31-C00632888992}" emma:medium="tactile" emma:mode="ink">
              <msink:context xmlns:msink="http://schemas.microsoft.com/ink/2010/main" type="line" rotatedBoundingBox="2628,12869 14958,13559 14892,14742 2561,14052"/>
            </emma:interpretation>
          </emma:emma>
        </inkml:annotationXML>
        <inkml:traceGroup>
          <inkml:annotationXML>
            <emma:emma xmlns:emma="http://www.w3.org/2003/04/emma" version="1.0">
              <emma:interpretation id="{D668B4E9-198F-4BF1-B5DC-A950E4EC11FB}" emma:medium="tactile" emma:mode="ink">
                <msink:context xmlns:msink="http://schemas.microsoft.com/ink/2010/main" type="inkWord" rotatedBoundingBox="2628,12869 4269,12961 4206,14083 2565,13991"/>
              </emma:interpretation>
              <emma:one-of disjunction-type="recognition" id="oneOf15">
                <emma:interpretation id="interp75" emma:lang="en-US" emma:confidence="0">
                  <emma:literal>fell:</emma:literal>
                </emma:interpretation>
                <emma:interpretation id="interp76" emma:lang="en-US" emma:confidence="0">
                  <emma:literal>Idle,</emma:literal>
                </emma:interpretation>
                <emma:interpretation id="interp77" emma:lang="en-US" emma:confidence="0">
                  <emma:literal>Ill:</emma:literal>
                </emma:interpretation>
                <emma:interpretation id="interp78" emma:lang="en-US" emma:confidence="0">
                  <emma:literal>Idle.</emma:literal>
                </emma:interpretation>
                <emma:interpretation id="interp79" emma:lang="en-US" emma:confidence="0">
                  <emma:literal>oft:</emma:literal>
                </emma:interpretation>
              </emma:one-of>
            </emma:emma>
          </inkml:annotationXML>
          <inkml:trace contextRef="#ctx0" brushRef="#br0" timeOffset="271469.0813">-2947 6874 9,'0'0'286,"0"0"-18,0 0-10,0 0-1,-20 8-3,13-1-21,2-1-5,-4 0-8,3 2-3,1 2-11,1-6-15,2 11-6,-4-3 4,5 1-11,-4-4-15,2 2-15,3 6-10,0-6-10,3 2-11,-1 0-15,2-1-1,-1 2-19,1-4 8,0 2-24,0-3-2,1-1-11,0 2-3,4 0-8,-5-2-4,4-4-7,-3 0-4,2 2-17,1-1 9,-3-5-2,1 2-8,5-1-18,-1-4-5,5 1 6,0-4-53,-3-1-59,1 4-56,3-4 36,-6-5 24,-2 3 13,0-1 14,1 2 7,-1-5 8,-4 2 7,4-2 8,0-2 6,-4-2 8,1-3 0,-1 2 6,1-6 4,-2 2 4,-1-2 5,2-10 20,1 2 4,-2-3 4,4 1 7,-6-2 7,-2 1 7,2-1 10,-4 6 9,3 5 17,0 0 15,0 4 13,-5 0 11,1 2 8,0 4 9,0 2 10,-1 2 4,1-1-5,-1 2-3,2 1 5,1 2 2,-1 1-5,-1 1-16,2 1-6,-4-1-6,6 5-4,-1-6-14,1 6-5,-5-2-3,5 2-10,0 0-6,0 0-5,0 0 0,0 0 0,-3 11-6,1 0-1,2 5-1,-3-1-3,0 4-3,3 6 4,0-3-6,3 3-1,-3-1-1,3 8-8,-1-7 8,-4 8-7,7-2 1,-4 3-3,4 2-1,1-3-9,-1 2 4,1 4 3,3-5-4,-1 4-5,-1 1 2,3 0-1,-3-2-14,-1 2-15,1 0-13,-1-4-15,-2 2-13,-1-5-20,1 0-14,-3 0-5,0-8-11,3-4-36,-4-4-28,2-1-52,0-2-53,-2-4-50,3-3-50,0-1-315,-3-5-750,2 0 332</inkml:trace>
          <inkml:trace contextRef="#ctx0" brushRef="#br0" timeOffset="271970.2035">-2447 6504 309,'0'-9'370,"1"0"-16,-2-1-21,1 4-13,-3-3-16,3 3-19,0 3-21,0 3-22,-1-10-21,0 7-28,1 3-21,2-6-17,-2 6-21,0 0-10,0 0-13,0 0-15,0 0-3,0 0-12,16 10 3,-11 0-21,2-2-5,-1 5-5,1 4-4,-2 2-9,1 1-3,0 3-4,0-1-2,2 3 8,-5-3-9,1 0-6,-2-1-2,-2 0 3,3-4-7,-2-2 3,0-4-2,3 2-6,-4-3 2,2-4-2,-1 3-14,-1-3 13,3-1 0,-3-1 3,1 0 17,-1-4 19,1 5 20,-1-5-4,0 0-8,0 0 3,0 0-5,22-11-6,-16 5-10,4 0 9,-3-1-13,-2 1 5,3-4 0,1 4-4,-6 0-6,2 2-3,3-1-13,-4 1 3,3 1-7,-7 3-2,8 0 1,-8 0-2,7 7 2,-2-2 0,1 7 1,0 1-2,-1 0 2,-1 2-1,-2-3 1,6 7-10,-4 1 4,1 0-1,2 1 1,-4-5 0,-1-3 0,1 3-6,1 1-9,-2-6-10,2 3-5,2-2-2,-4-1 4,3-1-11,-1-2-10,-2-2-20,3 2-5,-1-3-9,-2 1-12,2-3-35,-4-3-41,7 3-42,-7-3-43,0 0-44,0 0-54,0 0-315,0 0-717,-11-18 318</inkml:trace>
          <inkml:trace contextRef="#ctx0" brushRef="#br0" timeOffset="270875.3371">-3051 6657 119,'0'-7'289,"-4"1"-8,1 0 1,1 0-13,-2 1-2,-1 0-16,-2 0-7,2 2-8,0-2-13,-1 2-6,0-2 2,-1 3-8,-2-2-14,1 3-18,-2-1-16,10 2-15,-22 7-4,8-4-19,-1 6-8,0 0-6,-2 3-4,-1 3-9,1 2-5,1 0-5,3 2-9,2 1-7,1-3-4,3 2-8,0-6-3,2 3-9,5-1-2,-3-3-5,6 2-6,-1 2-1,4-3-3,0 2-7,5 1 1,0 0-5,0 2-9,-3-5 9,1 0-2,0-1-4,5 5 0,-6-5-6,3 1-1,4 2-6,-5-3 11,-1-3-4,-1-1 0,-3 2 5,5-3-7,-5-1-3,-2 0 1,0 0-1,-2 0 5,4-5-2,-5 4 6,0-5 6,0 0-2,-4 4-1,4-4 1,0 0 0,-18 5-1,11-5-1,-4 0 2,-5-5-4,4 5 1,-1-1-3,0 1-1,-1-1 0,-1-4-4,1 4-1,5 0-4,-2-3-19,0 3-28,4-1-33,-1-1-44,8 3-45,-12-3-46,10 0-50,-5 0-59,7 3-41,6-9-314,-5 5-737,7-2 326</inkml:trace>
          <inkml:trace contextRef="#ctx0" brushRef="#br0" timeOffset="272408.6995">-3418 7394 2,'-15'10'316,"2"-1"-12,3-1-14,2-5-11,-1 5-14,3-2-10,0-4-5,-1 3 0,2-1-3,2-1-8,3-3-6,-5 3-6,5-3-10,-4 5-18,4-5-8,-2 4-13,2-4-16,0 0-17,-3 4-9,3-4 14,0 0 17,11 9 1,-5-6-6,5 2 1,2-2 2,9 1-10,5 0-9,-3 3-10,16-3-10,1-4-6,5 3-23,1-3-1,0 1-10,22-1-6,-5-1-4,-2 0-4,2-1-3,-13-1 2,0 0 1,0-2-1,-2 4-6,14-2-6,-17 0 10,-6 0 3,1-1-5,-6 1-12,-6 1 4,-6 1-4,1-3-4,-5 4-4,-2-1-2,-2 1-4,-2-1-6,-5-1-8,1 2-3,-9 0 2,12 0-8,-12 0-2,10 0 3,-10 0-4,7-2 1,-7 2-6,0 0-1,0 0-12,11-1-10,-11 1-23,0 0-29,0 0-43,0 0-46,0 0-43,0 0-49,6-1-85,-6 1-124,0 0-135,-12-11-333,7 3-999,1-4 442</inkml:trace>
          <inkml:trace contextRef="#ctx0" brushRef="#br0" timeOffset="272595.3649">-1994 6895 477,'2'-9'468,"2"-1"-31,-3 2-3,-1-2-16,0 2-22,3 1-28,-1 1-33,-2 0-33,0 1-29,3 1-28,-3 4-24,0 0-41,0-10-49,0 10-52,0-5-54,0 5-55,0 0-48,0 0-66,0 0-71,0 0-76,-3 18-62,3-10-260,0 3-665,5 3 294</inkml:trace>
          <inkml:trace contextRef="#ctx0" brushRef="#br0" timeOffset="272798.763">-1863 7233 98,'0'11'317,"0"-1"-9,3-3-12,-3 1-1,-3-2 15,3-1-2,3 0 4,-3 2 3,0-1-2,0-6-4,0 4-7,0-4-5,0 4-15,0-4-17,0 7-19,0-7-20,0 0-25,0 0-23,1 5-12,-1-5-17,0 0-13,0 0-15,0 0-24,0 0-41,0 0-45,0 0-52,0 0-49,0 0-59,0 0-93,0 0-122,0 0-474,-21-6-909,15 0 402</inkml:trace>
        </inkml:traceGroup>
        <inkml:traceGroup>
          <inkml:annotationXML>
            <emma:emma xmlns:emma="http://www.w3.org/2003/04/emma" version="1.0">
              <emma:interpretation id="{EC641BD5-BE60-4266-A903-359C6D040EED}" emma:medium="tactile" emma:mode="ink">
                <msink:context xmlns:msink="http://schemas.microsoft.com/ink/2010/main" type="inkWord" rotatedBoundingBox="6102,13315 7168,13374 7130,14053 6064,13993"/>
              </emma:interpretation>
              <emma:one-of disjunction-type="recognition" id="oneOf16">
                <emma:interpretation id="interp80" emma:lang="en-US" emma:confidence="0">
                  <emma:literal>of</emma:literal>
                </emma:interpretation>
                <emma:interpretation id="interp81" emma:lang="en-US" emma:confidence="0">
                  <emma:literal>o</emma:literal>
                </emma:interpretation>
                <emma:interpretation id="interp82" emma:lang="en-US" emma:confidence="0">
                  <emma:literal>0</emma:literal>
                </emma:interpretation>
                <emma:interpretation id="interp83" emma:lang="en-US" emma:confidence="0">
                  <emma:literal>oh</emma:literal>
                </emma:interpretation>
                <emma:interpretation id="interp84" emma:lang="en-US" emma:confidence="0">
                  <emma:literal>o!</emma:literal>
                </emma:interpretation>
              </emma:one-of>
            </emma:emma>
          </inkml:annotationXML>
          <inkml:trace contextRef="#ctx0" brushRef="#br0" timeOffset="276018.6261">937 6880 202,'6'-3'348,"0"2"-13,-6 1-12,0 0-16,11-1 10,-11 1-39,0 0-9,7 0-20,-7 0-17,0 0-14,0 0-17,-1 11-16,-4-6-8,0 0-12,-3 4-15,0 3 1,-1 0-15,-2 5-8,1-3-9,-2 1-6,-1 4-4,1-2-8,-2 5-1,1-3-1,-2 2-9,1 0-3,2-2-6,-2 1-7,2-2-4,0 0-9,-1-1-2,5-4-3,2 1-4,-1-4-1,2 0-1,4-1 1,-3-2-2,3 3 0,1-4 2,0 3 0,0-3 4,5-2 8,-3 2 0,8 0-2,-3-4-2,7-1-5,0 2-7,-2-1-2,2 0-5,0-2-8,3 2 1,-1 2-2,1-3-5,-1-1-2,1 0-4,-3-1 4,1 1-7,2-4 1,-3 8-6,2-4-18,-3 0-18,-4 1-37,3 1-37,-6-4-33,-6 2-39,11 2-40,-5 0-34,-6-2-28,0 0-27,0 0-28,9 2-10,-9-2-27,0 0 10,0 0-284,-9 11-689,3-6 306</inkml:trace>
          <inkml:trace contextRef="#ctx0" brushRef="#br0" timeOffset="276253.0373">843 7461 232,'-2'5'269,"-4"-1"-4,2-2-1,2 3-4,-3 0 9,3-1-13,-3-1-2,2 1-12,3-4-6,-5 8-5,3-5-5,-2 0-15,4-3-3,0 6-7,0-6-5,-3 6-11,0 1-9,3-7-13,0 6-11,6-3-4,-4 0-9,2 1-5,-1 0-7,-3-4-10,14 2-11,-9-2-8,7 0-12,3-1-7,0 0-9,0-2-8,2 2-8,0 0-21,-2-4-38,0 4-46,0-2-62,1 3-50,-3 0-66,-2-3-77,6-2-85,-11 0-358,6 1-811,-2 0 359</inkml:trace>
          <inkml:trace contextRef="#ctx0" brushRef="#br0" timeOffset="275596.3639">82 6932 59,'-4'-5'307,"4"5"-15,-1-7-8,1 7-12,-1-3-5,1 3-21,0 0-9,-3-6-11,3 6-17,0 0-13,0 0-10,0 0-5,-1-6-10,1 6-10,0 0-6,0 0-7,0 0-15,0 0-7,0 0-9,-5-3-4,5 3-18,0 0-5,-3 14 3,-2-7-6,-2 8-6,-2 1-8,1 5-7,-1 1 8,4 3-16,-4-2-2,4 8-7,5-5-3,0 0-4,0-3-3,5 9-6,-1-10-3,1 0-3,4 0 0,-2-2-4,0-2-19,5 0-1,3-2-1,2-1-1,-8-6 3,2-2 3,1-2-4,3-2 1,-2-1 2,2-1-4,-3-4 4,1 0-7,3-2 4,1-5 2,-5 0-1,6-3-4,-6 0-4,0 3 11,-2-9-1,2 1-3,-4 0 1,-3-6 1,1 5 2,-2-2 1,-2 1-5,-4-3 2,-2 3 5,-2 0-4,-1 1 1,-2-1 2,-3 1 3,1 0-3,-4 2 1,-2 1 3,3 1-4,-1 3 2,4 1-1,-5 4 1,4-2-5,-1 2-5,1 4 3,1 2-3,0 1-2,-2 3 1,3 1-5,-3 3-8,1 1-23,1 1-23,2-1-35,3 1-37,0-1-29,1 2-36,3-1-33,0-3-28,2 2-47,3 0-15,1-3-281,2-2-649,2 0 287</inkml:trace>
        </inkml:traceGroup>
        <inkml:traceGroup>
          <inkml:annotationXML>
            <emma:emma xmlns:emma="http://www.w3.org/2003/04/emma" version="1.0">
              <emma:interpretation id="{33F48645-6EA2-497C-BC9F-2ADF2D33C647}" emma:medium="tactile" emma:mode="ink">
                <msink:context xmlns:msink="http://schemas.microsoft.com/ink/2010/main" type="inkWord" rotatedBoundingBox="7586,13267 14951,13679 14892,14742 7527,14330"/>
              </emma:interpretation>
              <emma:one-of disjunction-type="recognition" id="oneOf17">
                <emma:interpretation id="interp85" emma:lang="en-US" emma:confidence="0">
                  <emma:literal>centenarian</emma:literal>
                </emma:interpretation>
                <emma:interpretation id="interp86" emma:lang="en-US" emma:confidence="0">
                  <emma:literal>Centenarian</emma:literal>
                </emma:interpretation>
                <emma:interpretation id="interp87" emma:lang="en-US" emma:confidence="0">
                  <emma:literal>centenarian,</emma:literal>
                </emma:interpretation>
                <emma:interpretation id="interp88" emma:lang="en-US" emma:confidence="0">
                  <emma:literal>centenarian)</emma:literal>
                </emma:interpretation>
                <emma:interpretation id="interp89" emma:lang="en-US" emma:confidence="0">
                  <emma:literal>Centenarian)</emma:literal>
                </emma:interpretation>
              </emma:one-of>
            </emma:emma>
          </inkml:annotationXML>
          <inkml:trace contextRef="#ctx0" brushRef="#br0" timeOffset="279566.5635">1758 7061 32,'0'0'271,"2"-7"-3,-2 7-6,0 0-5,0 0-4,0-6-11,0 6-6,0 0-3,5-4 1,-5 4-5,0-5-22,0 5-12,0 0-12,1-6-18,-1 6-5,-1-6-31,1 6-11,0-10-11,-2 5 1,2 5-18,0-10-1,-1 5-17,-1 2-14,0-6-5,1 3-2,-3-1-11,1 1 4,1 0-3,-3-1-10,2-2 7,-1 4-2,-1-2 8,1 1 5,-1-1-3,-2 4-4,2-4-3,-4 3-5,2 1-17,-1 2-7,-6-1 1,2 5 2,-2 0-6,-1 5 2,-4 2 12,1 6 5,-2-3-5,0 2 5,3 2 4,4 1-2,-4 11 8,8-8-3,3 3 5,3 1-12,0-2 5,3 2-1,6-3-6,0 1-2,3-4 0,3 2-4,5-1 7,0 0-10,7 2-7,-4-6-13,0-1-27,4 0-47,-2-3-39,1-2-39,-2 2-40,0-3-42,-1 1-41,2-5-40,-5-3-50,-1 2-220,-2-4-638,3 0 282</inkml:trace>
          <inkml:trace contextRef="#ctx0" brushRef="#br0" timeOffset="279816.553">1974 7261 221,'0'-6'320,"0"6"-4,-3-6-3,3 6-7,-2-5-6,2 5-15,-2-3-2,2 3-18,0 0-12,0 0 4,0 0-6,0 0-2,-7 16-11,4-8-11,3 1-14,-1 1-11,-3 4-15,2 3-3,0-2-6,-1 7-6,1 0-6,-1 1-5,-2 4-12,3-2-11,2 0-9,-2-1-16,-1 2-8,3-2-10,-2 1-6,-2-2-10,1-4-11,3-2-11,0-1-11,0-1-26,0-2-39,0-2-38,0 2-49,4-3-36,0-2-45,2-4-51,0-2-38,3-2-46,-9 0-53,21-6-44,-6-2-330,-3-2-812,5-5 359</inkml:trace>
          <inkml:trace contextRef="#ctx0" brushRef="#br0" timeOffset="280285.3225">2373 7185 270,'0'-11'314,"0"0"-1,0 1-3,-4 4 10,2-3-22,-3 2 10,0 3-9,0-1-17,-2 2-6,1 0-19,-5 0-26,11 3-17,-17 1-21,9 5-14,-3-1-15,0 1-17,3 4-17,-1 0-9,3-3-11,-4 4-13,4 0-9,1 0-9,3-1-9,0 0-5,-2 1-10,4 1-5,0-2-3,-1-4-1,2 1-9,3 1-5,-2-2 1,5 0-8,-3-3 0,1-1 0,3 3-2,-2-2 0,2-3-2,0 2-3,3-7-1,-2 3-4,0-1-1,-1 2-1,-2-2 3,3 0-3,-2 2-1,-2-2-1,-5 3-3,11-2-8,-11 2 3,0 0 1,11 5 3,-9-4 3,2 9 7,0 3 2,-4 2 11,2 7 6,0-2 6,1 13 0,-3-3 6,0 4-1,2-1 3,-4-2 5,2 1-4,-3 1 1,6-8-2,-6-2 0,3 4 0,3-4-7,-3-1 0,0-5-6,2 2-3,-2-3-2,0-1-1,-2-1-3,2-1-2,2 2-1,-2-3-5,0-5 1,0 1-7,0-1 2,4 3-1,-4-3-3,0-3 0,0 2-2,0-1-1,0 1-2,0-6-17,0 6-24,0-4-26,0-2-31,0 0-43,0 0-55,0 0-39,0 0-35,0 0-29,2-16-34,2 7-30,-2-7-24,5 1-341,1-7-781,-1-1 346</inkml:trace>
          <inkml:trace contextRef="#ctx0" brushRef="#br0" timeOffset="281019.7884">2829 7023 194,'-18'-12'330,"1"7"-6,2-1-11,-2 3-5,-2 3-6,-2 3-18,4-1-11,-2 6-11,2 0-15,-3 7-18,5 4-16,-2 10-7,3-10-14,6 3-23,1 0-6,2 5-23,1 3-12,3 2-14,2-8-10,3 9-12,4-2-6,2-3-9,1-4-4,-1-2-13,2-1-3,1 0-10,3 0-23,-8-3-39,7-3-35,-3-3-41,0-4-40,2 4-47,1-5-52,-1-5-57,3-2-59,0 0-269,3-3-664,1-9 294</inkml:trace>
          <inkml:trace contextRef="#ctx0" brushRef="#br0" timeOffset="280754.0793">2690 7196 318,'0'-2'335,"3"-6"-11,-3 8-16,0-6-11,0 6-12,-3-6-10,1 3-5,2 3-12,-2-7-4,2 7-4,-4-5-11,4 5-15,0 0-13,-1-6-25,1 6-22,0 0-7,0 0-14,0-4-16,0 4-12,0 0-10,7-5-13,-7 5-12,0 0-4,11-3-5,-11 3-8,0 0-12,14 0-6,-14 0-4,9 6 0,-3-2-7,2 0-4,-1 4-3,0 0 1,1 4-7,0-1-3,3 5-4,-5-3 3,3 2 0,-7-3-3,4 9-2,-2-7-1,1 3-2,-3-2 5,-2-2-5,4 0-2,-4 1 2,0-3-2,0 1-6,-3-4 3,2 0-2,1-2 1,-2-1 0,2 1 3,0-1-1,0-5-1,0 0 9,0 6-4,0-6-4,0 0-5,0 0 0,0 0 0,7-20 5,-5 11-6,6-3-2,-1-2 5,-1 2-1,2-2 1,3-5 4,-2 7-6,0-7-1,1 7-1,1 5 1,-3-6 1,1 6 0,-3 2-3,1 0 1,1 3-1,1-2 0,1 4 0,-3 6 1,3-2 1,-3 2-2,-2 6 3,-1-1 1,4 4-1,-5-2-1,0 7-11,-3 0-27,3-1-24,-3-1-28,-3 1-33,2-2-47,-1 4-26,-1-6-43,0 5-45,-2-6-36,5-1-33,-3-3-288,2 2-695,-4-5 308</inkml:trace>
          <inkml:trace contextRef="#ctx0" brushRef="#br0" timeOffset="281285.7975">3268 7081 223,'3'-8'414,"-2"2"-17,2 2-24,2-1-21,-5 5-22,5-4-32,-5 4-27,0 0-11,0 0 1,15 0-9,-15 0-12,17 12-17,-10-2-15,3 2-14,5 8-7,-6-3-15,2 2-13,1 1-13,-6 2-9,1 3-8,2 6-14,-8-7-6,3 12-13,-4 1-7,-3-2-10,-1 1-7,-1-1-7,-5 2-4,-2-3-10,2 3-6,-5-4-19,1-1-44,2-2-39,2-8-47,-3-1-30,2-5-48,2 3-41,0-8-53,-2-1-62,5-3-77,-9-2-300,9-5-774,6 0 342</inkml:trace>
          <inkml:trace contextRef="#ctx0" brushRef="#br0" timeOffset="285388.8572">5123 7278 308,'-6'-4'303,"0"-1"-11,-4 5-16,-1 0-17,1 0-14,-2 5-19,0 1-8,-2 1-14,2 5-24,1 1-11,-4 2-15,6 0-24,0-2 0,-2 2-2,8 6-29,-1-2-8,0 2-10,4-3-9,2 4-4,1-1-4,2-2-6,0 2-4,7 0-3,-4-1-9,1 0-2,2-2-11,-4-6-30,4 1-31,-1 0-52,-1-2-62,1-1-72,0-3-69,-3-1-248,2-4-577,1 0 256</inkml:trace>
          <inkml:trace contextRef="#ctx0" brushRef="#br0" timeOffset="283927.201">4071 7195 184,'0'0'320,"5"-1"-2,-5 1 6,0 0 10,0 0-2,0 0-4,4-8-13,-4 5-16,3-2-15,-3 5-11,-3-7-9,3 0-10,-3 2 3,3 5-1,3-4 3,-3 4-17,0 0-16,0-6-11,0 6-18,0 0-17,0 0-19,0 0-15,0 0-13,0 0-12,0 0-11,-20 10-9,11 3-9,-3-1-9,-3 5-4,-2 3-11,-5 3-32,5-2-1,1-2-4,1 2-4,-2-1-7,4 0 5,2-2-3,-2-1-6,1 0-2,5-4 0,2-1 1,1 3-3,-1-3-2,5-3-3,-3-2 4,3 0 1,3 0-2,2 0 1,2-4-2,0 0 3,7-2-7,3 1 0,6-5 2,3 3-7,-1-3 1,4 0 6,-2 2-8,-1-5 5,1 4-21,-7-1-31,-3 1-35,3 1-40,-7-2-44,0 1-63,3 4-37,-8-2-39,1 3-35,-4 0-27,-2 0-23,1 2-11,-4-5-330,-4 9-792,-1-5 350</inkml:trace>
          <inkml:trace contextRef="#ctx0" brushRef="#br0" timeOffset="284145.9516">3981 7621 48,'-10'3'225,"-1"2"3,2-2 5,-2 0 1,3 0 8,2-2 6,-1 3 3,2-2 8,-2 2 14,0-3-16,7-1-2,-7 4-5,7-4-18,0 0-6,-7 2-16,7-2-17,0 0-15,-5 4-14,5-4-16,0 0-16,0 0-14,0 0-6,0 0-8,0 0-10,17 3-6,-8-3-10,1 1-8,4 0-7,0-1-10,3-1-15,2-3-38,-2 4-47,9-6-57,-3 2-50,3-2-49,1 0-49,-4 0-56,8-5-52,-4 2-286,4-7-701,-2 1 310</inkml:trace>
          <inkml:trace contextRef="#ctx0" brushRef="#br0" timeOffset="284668.7533">4571 7526 112,'0'-15'220,"-1"8"9,2-2 5,1 2 4,-2 1-2,4 0-4,-4 0-9,5 2-9,-1-1-10,4 3-15,-2-2-15,5 3-15,2-1-16,1-1-8,3 3-20,-2 0 9,2 0-28,-2 3-14,10-3-36,-9 1-42,-1 0-52,1 0-56,-3 2-85,4-2-63,-4-5-218,3 4-508,1-2 225</inkml:trace>
          <inkml:trace contextRef="#ctx0" brushRef="#br0" timeOffset="284481.2663">4960 7054 404,'0'-9'397,"0"2"6,-5 0 17,1-1-3,-4 2-14,0-1-3,-1-1-4,2 6-7,-5-2-13,5 2-26,-5-2-5,3 3-16,-3-1-17,1 4-14,11-2-18,-18 1-17,8 3-6,-3 4-9,2 0-3,-1 3-6,1-1-17,-4 4-13,1 4 0,2 5-14,2-2-16,-1 3-173,3-2-6,3 10 0,-3-1 0,6 2 0,0 0 0,2 3 0,4-5 0,-1 5 0,2 0 0,0-3 0,2 1 0,-1 1 0,0-2 0,-1-2 0,0 3 0,2-5 0,-3-3 0,-2-4 0,2 1 0,-1-1 0,-1-6 0,2 4 0,-1-4 0,-2 0 0,-1-3 0,1 0-88,-1-3-258,3-2-26,-6-2-31,3 0-29,-2-2-27,2-4-18,-5 3-16,5-3-361,0 0-925,-19-9 410</inkml:trace>
          <inkml:trace contextRef="#ctx0" brushRef="#br0" timeOffset="285090.9745">5066 7395 86,'0'0'313,"-10"6"-11,10-6-11,0 0-14,0 0-11,0 0-13,0 0-16,0 0-16,0 0-19,-1 5-19,1-5-12,0 0-11,11 6-14,-9-2-1,2-2-23,1 4-9,2-2-10,-3 0-14,0 2-8,4-1-11,-7 5-6,4-3 7,0 1-15,-3 0-10,-1 2 0,2-4-6,-2 3-5,0-1-3,3-4 0,-4 6-8,5-5 2,-5-1-2,0-1-3,0-3-7,2 7 7,-2-7 1,0 0 24,0 5 15,0-5 27,0 0 13,0 0 18,0 0 3,0 0-13,0 0-11,5-15-13,0 9-7,-1-5-7,-1 3-8,6-6-7,-1 3-5,-3-1-7,1 0-5,1 0-2,1 4-6,1-3 1,0 2-8,-1 3-3,-4 0-4,6 1 0,-3 1-4,1 3-2,0 1 1,-8 0-2,15 5-4,-7 1 3,-1 0-4,-1 5 0,-1 3-1,5 0-4,-9 0-15,3 2-19,-3 5-31,-1-7-26,1 7-36,-2-5-37,-4-1-33,0 2-36,-1-3-43,-1-1-30,1 0-38,-3-4-58,1 0-204,3-3-657,-1-2 290</inkml:trace>
          <inkml:trace contextRef="#ctx0" brushRef="#br0" timeOffset="285609.2927">5467 7364 285,'3'-4'407,"4"-4"-24,-7 1-30,3 7-27,-3 0-37,4-6-24,-4 6-24,5-3-23,-5 3-6,0 0-21,15 7-4,-9-4-15,2 5-19,0 1-15,0 1-13,1 0-14,-1 2-11,1 0-8,-1 5-10,1 4-9,-1-2-8,-4 3-1,1-1-6,-4 1-3,0-1-11,-2 3-2,0-2-6,-3 3 0,-1-3-3,2 0-4,-5 0-3,2-3 2,-2 1-6,-1 1 6,2-6-9,1-1-7,-2-1-15,0-4-34,4 0-41,-4-3-52,-1 3-66,1-5-72,2-1-84,-1-3-304,7 0-711,0 0 314</inkml:trace>
          <inkml:trace contextRef="#ctx0" brushRef="#br0" timeOffset="287875.2848">6233 7712 143,'-5'2'287,"-3"-1"0,8-1-13,-3 3-7,3-3-8,0 0-5,0 0-10,-1 4-15,1-4-13,0 0-8,0 0-7,0 0-11,0 0-15,0 0-8,0 0-3,4 5 6,-4-5-19,8 7-10,-2-6-10,5 1-15,-5 1-9,1-2-6,3-1-16,2 2-7,0-2-23,2 3-37,3-3-43,-2 0-62,0 1-53,2-2-58,0-2-76,7 1-68,-2-2-267,0-5-660,2 3 292</inkml:trace>
          <inkml:trace contextRef="#ctx0" brushRef="#br0" timeOffset="287672.1232">6480 7075 271,'5'-3'368,"1"0"-22,-4 0-12,-2 3-15,8-5-23,-8 5-26,5-3-21,-5 3-32,0 0-15,7-3-20,-7 3-21,0 0-11,0 11-7,-4-4-6,1 6-9,-2 2-11,-4-2-12,6 6-2,-7 1-8,3 1-4,-5 1 10,3 2-2,-1-3-21,-2 3 1,-1-4-4,1 3 0,1 1-8,-5-4-3,4 2-8,-1-2-6,1-4-5,0-2 2,2-1-4,3-1-5,0-6-5,3 3 1,1-2-6,0-1-3,-2-1 1,3-1-6,0 1-4,2-5 1,-5 5 3,5 0 2,0-5 4,0 0 5,-5 6-2,5-6 0,0 0 1,-3 3 0,3-3-2,0 0 1,0 0 2,13 5-6,-4-4 0,-2 0-3,3 5-2,0-3-2,1 0-2,2 0-2,-1 1 0,1 2-19,-1-1-29,-3-1-31,4-1-51,-4 0-39,-1 0-42,0 2-47,1-1-50,-4 1-51,1-1-32,-5 2-295,-1-3-727,0-3 323</inkml:trace>
          <inkml:trace contextRef="#ctx0" brushRef="#br0" timeOffset="288313.9382">7061 7360 355,'0'0'384,"0"0"-18,0 0-38,0 0-13,0 0-12,0 0-16,0 0-29,0 0-5,0 0-21,0 0-19,0 0-19,0 0-27,0 0-4,0 0-13,0 0-13,0 0-19,0 0 1,0 0-13,0 0-12,-2-11-5,2 11-3,0 0-3,0 0 1,0 0-8,0 0 1,0 0 2,0 0-1,0 0 3,0 0 1,0-4 1,0 4-18,-5-6-4,2-2-10,3 2-4,-4 2-4,1-4-8,-3-1 0,4 3-5,-9 1-3,5-4-5,-1 3-2,-3 2-2,-1-5 0,3 5-3,-1 2-1,-4 0 1,-1-1-4,1 3 1,-2 1-2,4 3 0,-5 0-1,3 4 0,1 1 1,0 1-2,1 2 5,-3 3-7,8-2-1,-2 6-2,4 0 0,-1-4-2,5 4 1,0 1-5,3 1 8,2 0-2,1 0-4,1-2-5,3 0-20,2-4-29,0 3-26,5-5-46,0-1-32,2 0-32,0-4-38,4-2-39,1 0-30,-2-4-42,5-2-13,-2-2-29,0-3-212,-1-1-642,-2 3 285</inkml:trace>
          <inkml:trace contextRef="#ctx0" brushRef="#br0" timeOffset="288673.433">7272 7509 134,'4'-8'203,"1"0"15,-3 3 9,-2-3 10,2 4 1,1-1-4,-2 0 15,3-1-18,-2 1-4,0 2-7,-2 3-7,3-7-8,2 2-23,-5 5-14,4-2-21,-4 2-16,6-1 0,-6 1-24,0 0-11,14 6-5,-9 0-16,-3-1 2,2 5-8,0-2-10,-3 5-5,3-3-4,-2 5-1,-2 1-4,-2-1 0,-2 4-1,1 1 3,-3 0 2,-3-2 5,3 0 5,-2 0-3,4-2 11,-5-1 4,2 0 3,1-1 1,-3-4-1,2 3-4,2-4-2,2-2-6,-1 1-12,2-1 0,-2-4-4,4 0-4,-2 2-9,2-5 4,2 7 0,2-2 10,2-1 2,3 2 1,6-6-4,-7 3-5,6-2-1,2 1-6,-2-2-1,0 0-6,3 0-3,-2 0 0,2 0 0,6-2 2,-11 1-10,0-2 5,-3 3-4,0 0-3,2-4-9,-8 3-11,5 0-19,-8 1-19,8-5-54,-3 0-69,-2 0-42,1 1-31,-3-4-44,2 4-63,-2-6-52,0 2-317,3-3-776,4-2 343</inkml:trace>
          <inkml:trace contextRef="#ctx0" brushRef="#br0" timeOffset="289267.6836">7827 7345 271,'-8'-4'334,"1"-5"-11,1 2-10,-1 3-6,-5-4-2,6 1-21,-3 3-8,0 0-14,1 2-11,0-1-16,0 0-15,-5 3-23,6 0-15,-2 2-17,-3-1-15,1 4-14,0-1-15,2 2-12,-3 5-13,3 0-7,-1-2-10,3 4-8,1-3-8,0 3-3,1-3-5,3 2-10,2 3-4,-3-3 2,6-2-8,-6 2-2,3 0-3,0-4-1,0 0-6,3 3 3,4-7-4,-1 3-4,-2 0 1,-4-3 1,7-1-1,0-2-4,-1 1-1,2-2 3,-1 2 0,6-4-2,-4 2 1,0-3-5,0 3 9,-1-1-3,0-1 0,0 2-7,-8 0 5,10-3-1,-4 2-6,-6 1 0,6-2 0,-6 2-3,9 6 0,-3-2-1,-4 4-2,3 5-1,-1-2 3,-1 3-1,1 2 0,-2 4-1,-3 0 0,5 2 2,-1-1-4,-1 2 1,0 1-2,-1 0-1,0 2 7,2-3-2,-3 2 7,0 0-9,1-1-1,-2 0 0,1-3 1,0 1 2,0-1-2,1 4 0,-1-9 1,0-4-1,-1 3-2,1-4 1,0 1 0,0-2 7,0-1-2,0-2-4,0-1 6,1 0-2,-1-1 6,0-5 16,-4 6 17,4-6 18,-1 2 1,1-2-8,0 0-6,0 0 0,0 0-6,-12-13-3,7 4-6,2 2-1,1-5 0,-1 0-1,-2-3-8,6-2 3,-3 1-5,2-6-4,2-3-1,3-8-4,2 1-17,3 2-11,1-2-14,-2-2-28,7 3-26,-1 3-33,0-2-40,2 2-43,-4 7-34,4-5-44,0 5-50,-3 0-49,1 3-50,-1 0-251,2 0-734,5 3 324</inkml:trace>
          <inkml:trace contextRef="#ctx0" brushRef="#br0" timeOffset="290049.3028">8193 7293 19,'-12'-3'327,"-5"3"-10,5 2-14,-4 2 0,1-2 1,0 2-29,1 6-10,2-3-12,0 1-21,1 4-20,3-2-13,1 5-15,-2 4-8,4-2-13,4-1-10,-1 6-13,1-2-12,2 1-9,2 3-10,5-4-14,-4 0-3,1 2-16,4-2-7,-1 0 2,-2-4-10,5-1-9,-2 0-5,-2-1-22,-1-2-32,5-2-33,-2-1-37,1-4-47,1 0-50,3-1-56,-5-2-57,7-7-53,-4 2-242,3-1-630,10-5 279</inkml:trace>
          <inkml:trace contextRef="#ctx0" brushRef="#br0" timeOffset="289721.1993">8194 7349 208,'-5'-3'315,"5"3"-2,0 0-6,-2-4-12,2 4-7,0 0-18,0 0-20,-2-4-14,2 4-30,0 0-20,0 0-17,0 0-25,0 0-12,0 0-6,0 0-4,14 14-4,-9-9-4,-1 1-12,4 5-18,-1-3 0,-2-1-9,4 1-7,-1 5-6,-4-2-6,4 1-5,-4 1-7,1 0-4,-1-1-3,-2 3-8,-2-5 4,0 4-4,0 0-5,0-2 4,0-2-7,0 1-1,-1-3-7,0 1 4,-1-2-7,0-1 5,1 1-1,2-2-1,-1-5-1,-1 6 0,1-6 1,0 6 33,0-6 13,0 0 19,0 0 9,0 0-10,0 0-9,0 0-7,0 0-5,5-15-5,-4 9-3,4-5-5,2-3-4,-1 5-3,2-1-3,0-4-6,0-1-1,4 7-4,-2-8-2,-1 8-6,3-3 5,-3 1-5,3 0 0,-2 5-2,-3-1-7,2 3-4,-2 1 5,0 2 0,-7 0-3,16 5-2,-8 1 5,-3 3-3,3 1-2,-4 7 3,4-7 0,-8 5-10,0 3-14,0-4-17,0 7-27,-4-6-38,3 0-40,-5-1-29,1 2-36,-1-3-33,-1 1-42,-3-1-25,4-5-44,-1 0-294,-5-2-698,4-1 309</inkml:trace>
          <inkml:trace contextRef="#ctx0" brushRef="#br0" timeOffset="290268.0555">8658 7315 292,'3'-7'421,"2"3"-5,0-1-14,-2 2 1,-3 3-26,9-6-25,-5 1-28,-4 5-30,0 0-33,6-1-16,-6 1-14,17 3-13,-5 6-10,0-6-14,-3 4-26,3 5-17,-1-3-12,1 5-12,1-3-11,-4 1-12,3 7-12,0-1-6,-5 2-5,2 2-12,-8 1-7,4-1-5,-3 0-4,-2 11-5,0-11-5,0 3-8,-7-2 5,2 0-8,0-2 1,-2 4-4,0-6-2,-3 2-4,-2-2-2,0-2-20,1-1-18,-6 0-28,1-2-36,-5-2-63,5-4-53,-7 0-68,-2 0-84,2-4-94,-5-3-346,7-2-855,-4 0 378</inkml:trace>
        </inkml:traceGroup>
      </inkml:traceGroup>
    </inkml:traceGroup>
    <inkml:traceGroup>
      <inkml:annotationXML>
        <emma:emma xmlns:emma="http://www.w3.org/2003/04/emma" version="1.0">
          <emma:interpretation id="{B36E9DC8-8359-481E-B729-892D38D6AFA7}" emma:medium="tactile" emma:mode="ink">
            <msink:context xmlns:msink="http://schemas.microsoft.com/ink/2010/main" type="paragraph" rotatedBoundingBox="5921,14884 28589,15288 28551,17386 5883,169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AB3EA07-5356-45C4-AABD-D1C612297E3B}" emma:medium="tactile" emma:mode="ink">
              <msink:context xmlns:msink="http://schemas.microsoft.com/ink/2010/main" type="inkBullet" rotatedBoundingBox="5916,15167 6187,15172 6178,15633 5908,15628"/>
            </emma:interpretation>
            <emma:one-of disjunction-type="recognition" id="oneOf18">
              <emma:interpretation id="interp90" emma:lang="en-US" emma:confidence="0">
                <emma:literal>•</emma:literal>
              </emma:interpretation>
            </emma:one-of>
          </emma:emma>
        </inkml:annotationXML>
        <inkml:trace contextRef="#ctx0" brushRef="#br0" timeOffset="293917.5447">-127 8765 158,'0'-4'242,"0"-2"-8,1-2-13,3 2 3,-2 3 0,-1-3-4,3-1-12,-3 2-12,3 1-3,-4-3-1,1 3-8,3-2 0,-4 6-6,0-8-1,2 5-8,-2 3-6,0 0-3,-2-6-12,2 6-9,0 0-15,0 0-5,0-6-5,0 6-23,0 0 1,0 0-13,0 0-8,0 0-13,0 0 6,0 0-12,-21 7-14,21-7 6,-6 6-7,1 2-3,3-4 0,-1 2-9,0 5 4,0-4-1,-2 7 4,2 0 6,-2-2-16,4 6 12,-4 2 9,5-4 9,0 5-6,0 2 5,1-2-5,-1 3-7,1-5-1,2 4-8,2-1 8,-4 0-12,2-7 0,5 6-3,-5-8 1,3 3-2,-1-3-3,4-1-1,-2 1-1,3-3-2,-3-4 1,-2 0-2,7-2 0,-6 1 0,6 1 2,0-5-4,0 2 0,-2-3-2,7-3-4,-5 0 4,0-4 2,-3 4-5,1-6 1,1 1-6,-1 0 6,-2-4-1,3 3-1,-5-3 8,1 3-5,-2-7 3,-2 1-1,2-3 1,-3 3 0,0-6 2,-4 0-4,-3 5 0,1-5 5,-2 8-4,-1-2 6,-2 2 1,2-2 5,-2 3-3,1-2 0,-3 3-2,-2 1-2,2 2-3,2-1-1,-3 3-1,2 0-3,3 3-2,-3 0-3,3 3 2,-5 0-1,6-3-3,-5 3-10,0 3-16,4-3-29,-5 6-31,2-3-30,3 3-31,-2-4-38,4 3-14,2 1-34,-2 1-39,-1 0-41,3-1-36,3 0-45,-1 1-237,1-2-681,4 1 303</inkml:trace>
      </inkml:traceGroup>
      <inkml:traceGroup>
        <inkml:annotationXML>
          <emma:emma xmlns:emma="http://www.w3.org/2003/04/emma" version="1.0">
            <emma:interpretation id="{15AAE088-1BCC-404F-AB6D-4F8C86DDEBB1}" emma:medium="tactile" emma:mode="ink">
              <msink:context xmlns:msink="http://schemas.microsoft.com/ink/2010/main" type="line" rotatedBoundingBox="6500,14895 28589,15288 28564,16686 6475,16293"/>
            </emma:interpretation>
          </emma:emma>
        </inkml:annotationXML>
        <inkml:traceGroup>
          <inkml:annotationXML>
            <emma:emma xmlns:emma="http://www.w3.org/2003/04/emma" version="1.0">
              <emma:interpretation id="{DF8E411D-CD96-48B2-8B0A-A650803C0B6D}" emma:medium="tactile" emma:mode="ink">
                <msink:context xmlns:msink="http://schemas.microsoft.com/ink/2010/main" type="inkWord" rotatedBoundingBox="6495,15170 6750,15175 6738,15837 6483,15832"/>
              </emma:interpretation>
              <emma:one-of disjunction-type="recognition" id="oneOf19">
                <emma:interpretation id="interp91" emma:lang="en-US" emma:confidence="0">
                  <emma:literal>y</emma:literal>
                </emma:interpretation>
                <emma:interpretation id="interp92" emma:lang="en-US" emma:confidence="0">
                  <emma:literal>!</emma:literal>
                </emma:interpretation>
                <emma:interpretation id="interp93" emma:lang="en-US" emma:confidence="0">
                  <emma:literal>Y</emma:literal>
                </emma:interpretation>
                <emma:interpretation id="interp94" emma:lang="en-US" emma:confidence="0">
                  <emma:literal>f</emma:literal>
                </emma:interpretation>
                <emma:interpretation id="interp95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294620.6654">437 9266 162,'-6'6'301,"1"1"-2,0 2 1,0-4-2,2 3 13,-1 0 0,3-5 6,1 3-18,-4-2-6,4-4-12,-1 10 4,6-8 0,-5-2 4,5 5-4,2-4-13,-1-1-10,5 0-13,0-1-8,2-1-26,3 2-4,-3-4-25,3 4-6,0-3-16,-2 1-12,-6 1-23,6-2-8,-2 1-14,0 2-14,-4-1-11,-8 1-11,15 0-13,-15 0-27,12 0-34,-5 0-44,-7 0-52,10 0-33,-10 0-56,8-3-59,-8 3-52,5 0-44,-5 0-72,7-3-82,-7 3-315,4-6-880,-4 6 390</inkml:trace>
          <inkml:trace contextRef="#ctx0" brushRef="#br0" timeOffset="294355.0501">618 8694 70,'4'-5'372,"-4"5"-5,0 0-11,7-3 3,-7 3-5,0 0-7,6-1-14,-6 1-10,0 0-21,7-3-22,-7 3-18,0 0-23,0 0-31,0 0-14,0 0-18,0 0-20,0 0-14,0 0-7,1 12-3,-1-7-4,-1 3-1,-4 3-14,3-1-5,-4 3-6,-1 1-11,-7 2-2,3 2-2,2-5-12,-3 4-4,1-3-5,-5 6-5,0-1-2,2-4-5,5-2-7,0 4 4,-3-3-1,0 3-6,0-1-2,3-1-3,3-3-3,-1-3 6,2-2-17,-2 0 10,7-1-5,-4 2-1,3-3-1,0-1 2,1-4 8,1 9 4,4-4 10,1-4 4,-1 2 1,3 0-11,-2-3-4,5 1 1,3 3-9,0-3 0,1-2-4,-1 2-7,-2 0-2,5-1-6,-3 0-15,1 2-10,-4 2-42,-1-3-39,-1 1-43,-1-4-42,1 2-56,-9 0-55,12-1-36,-12 1-36,6-4-42,-6 4-55,0 0-357,0 0-881,0 0 389</inkml:trace>
        </inkml:traceGroup>
        <inkml:traceGroup>
          <inkml:annotationXML>
            <emma:emma xmlns:emma="http://www.w3.org/2003/04/emma" version="1.0">
              <emma:interpretation id="{B6F09C6F-9B33-4440-AB8B-AA6C2CF70F10}" emma:medium="tactile" emma:mode="ink">
                <msink:context xmlns:msink="http://schemas.microsoft.com/ink/2010/main" type="inkWord" rotatedBoundingBox="7612,15327 9131,14990 9306,15778 7787,16116"/>
              </emma:interpretation>
              <emma:one-of disjunction-type="recognition" id="oneOf20">
                <emma:interpretation id="interp96" emma:lang="en-US" emma:confidence="0">
                  <emma:literal>intently-anuran</emma:literal>
                </emma:interpretation>
                <emma:interpretation id="interp97" emma:lang="en-US" emma:confidence="0">
                  <emma:literal>intently-noncan</emma:literal>
                </emma:interpretation>
                <emma:interpretation id="interp98" emma:lang="en-US" emma:confidence="0">
                  <emma:literal>(intently-anuran</emma:literal>
                </emma:interpretation>
                <emma:interpretation id="interp99" emma:lang="en-US" emma:confidence="0">
                  <emma:literal>(intently-noncan</emma:literal>
                </emma:interpretation>
                <emma:interpretation id="interp100" emma:lang="en-US" emma:confidence="0">
                  <emma:literal>(inanity-noncan</emma:literal>
                </emma:interpretation>
              </emma:one-of>
            </emma:emma>
          </inkml:annotationXML>
          <inkml:trace contextRef="#ctx0" brushRef="#br0" timeOffset="298935.4364">2024 9058 135,'0'-3'276,"0"-3"4,0 6 10,-4-6 7,4 6 9,-2-6 2,2 6 3,0-4-14,0 4-1,0 0-13,-2-5-17,2 5-19,0 0-21,0 0-19,0 0-23,0 0-19,0 0-20,0 0-13,0 0-18,0 0-8,0 0 12,-7 18 2,6-6-6,0 1-5,-2-2-10,0 4-6,2-1-3,-2 2 1,3 0 7,0 4-8,-1-3-8,0 2-6,1 1-7,0 1-3,0-1-4,1 2-5,-1-8-5,1 2-6,2 6-7,-2-3 1,-1-5-6,2 1-1,-2 0-3,4 0-4,-4 1 0,2-2-5,-2 0-6,5-5-12,-1 5-23,-1-6-28,0 1-30,-2-3-35,2 3-50,0-5-63,-3 2-57,2-4-54,-2 4-73,0-6-422,0 0-902,0 0 399</inkml:trace>
          <inkml:trace contextRef="#ctx0" brushRef="#br0" timeOffset="300232.9146">2443 8938 121,'0'0'359,"0"0"-15,0 0-22,0 0-16,0 0-4,0 0-18,0 0-13,0 0-16,0 0-21,0 0-17,0 0-25,0 0-8,0 0-19,0 0-21,0 0-10,-4-5-17,4 5-10,0 0-8,0 0-5,0 0 5,0 0 0,0 0-1,0 0 10,0 0-5,0 0-1,0 0-2,0 0-3,0 0-5,0 0-1,0 0-4,0 0-4,0 0-1,0 0 2,0 0 2,0 0 3,0 0-9,0 0 9,0 0 0,0 0-2,0 0-6,0 0-5,0 0-5,0 0-3,0 0-7,0 0-3,0 0-6,0 0-7,0 0-4,0 0-3,0 0-4,0 0-10,0 0 0,0 0-5,0 0-7,0 0-4,0 0-9,0 0-11,9 17 2,-3-13 2,-4 5 1,5 3 0,2 6 1,-1 2 3,-2 0-1,2-1-3,0 5 5,-1-3-3,-3-8 1,2 6 1,-5-1-4,3-4 1,-1 0-1,-3 1-2,3-3-1,-2 0-8,-1-3 3,0-3 0,1 3 3,-1-3-3,1-2 3,-1 0 2,0 1 0,0-5-1,0 6 6,0-6 1,3 5 1,-3-5 5,0 0 10,0 0-11,0 0 29,0 0 1,0 4 24,0-4 16,0 0 5,0 0-16,0 0-8,0-24-5,1 14-5,1-4-6,0-3 1,2-3-9,0-2 2,3 1-3,-1-1-16,3-1 1,2 2 3,-3 2-8,0 0 2,1 6-1,1 2-2,-7 1-1,2 1-2,0 3-3,-1-3-1,-1 6-4,1-4 6,1 4-11,-5-2-6,0 5-7,0 0 9,0 0 0,17 8 3,-11-1-1,0 5 3,1-1 1,4 1-1,-5 4 3,5-3 0,-5 8 1,2-1-1,-1 1 1,1-1 3,-6-3-1,5 2 0,-5 2-5,5-1 5,-6-4-3,-1 4 4,0-7-12,4 2 11,-4-2 4,3-2-2,-3 0 0,1 0-5,3-5 2,-4 4 1,0-5 3,1 1-1,2 1 1,-2-2 1,1-1-2,0 0 2,1 2 0,1-1 1,1-4 0,-5-1 0,9 5 1,0-5-2,0 0-5,6-4-14,-2 2-20,4-3-32,-4-2-33,7-5-55,-2 0-48,-1-4-59,0-1-62,-5-1-64,1-3-79,-3-2-367,5-8-905,-1 4 400</inkml:trace>
          <inkml:trace contextRef="#ctx0" brushRef="#br0" timeOffset="300654.7932">2995 8579 251,'0'0'326,"-8"-4"-8,8 4 0,-4-3-7,4 3 1,0 0-12,-5-3 13,5 3-12,0 0-3,0 0-7,0 0-17,-5-3-14,5 3-18,0 0-20,0 0-17,0 0-18,0 0-14,0 0-23,0 0-13,0 0-16,0 0-12,0 0-13,0 0-8,-2 14-7,6-4-10,2 0-4,-4 1-7,2 5-9,-1-2-4,2 1-4,-2 2 7,-1-2-2,-2 6 4,0-5-2,0 0 0,0 1 1,-2-1-3,-1-4-5,-2 3 6,2-3-3,3 3-2,-4-3-3,4-2-5,-5-1-3,5 3-3,0-6-1,-3 3-3,3-4-1,0 0-5,0 1 0,0 0-7,0-6 2,0 8-3,-2-1-3,2-7 1,2 8 2,1-6 2,2 2 1,4-4 3,-9 0 1,17 1-1,-2-1 1,-6 0-3,5-1 0,-2-1 2,-3 2-9,3 0 2,-2 0-6,0-2 0,-4 2-6,2-2-18,-8 2-19,12 0-24,-12 0-32,11 0-36,-11 0-40,10 0-61,-10 0-63,0 0-65,0 0-74,0 0-441,0 0-945,0 0 419</inkml:trace>
          <inkml:trace contextRef="#ctx0" brushRef="#br0" timeOffset="307109.0977">2956 8655 118,'0'-6'157,"0"6"-23,0 0-9,0-8-12,0 8-9,0 0-7,-2-8-6,2 8-3,0-4 5,0 4 1,0 0 0,0 0 3,-2-8 1,2 8 6,0 0-8,0 0 0,0 0 2,0 0-2,0 0-3,0 0-2,0 0-5,0 0 19,-4-3-5,4 3-6,0 0-4,0 0-3,0 0-3,0 0-2,0 0 0,0 0 1,0 0-4,0 0-7,0 0-2,0 0-5,0 0 4,0 0-18,0-4 0,0 4-8,0 0 2,0 0-6,0 0-8,0 0-2,0 0 2,0 0-6,0 0-3,0 0 1,0 0-5,0 0 0,0 0-3,0 0-5,0 0 1,0 0 1,0 0 5,0 0 6,0 0 0,0 0 2,0 0 9,0 0-9,0 0-1,0 0 9,-11-2-3,11 2-17,-10 0 0,10 0 3,-8-1 0,8 1-1,-12-3-6,7 1-1,5 2 1,-12-1 0,12 1 1,-9-2 1,4 1-2,5 1-1,-13 1 2,13-1-5,-13 2-1,6-4 2,7 2 0,-10 2 0,10-2 2,-12 3-3,7-3 5,-2 3 0,1-2-11,2 4-1,-1-3-5,-1 2 9,5 0 7,-7-1-3,6 2-6,-1-1-4,-5-1 9,8 3 0,-1-3-4,-2 2 2,1 0 1,2-5-12,-6 5 5,5-2 8,-2 3-1,3-6-2,-5 4-1,5-4-2,-2 3 5,2-3 2,0 0 7,-4 3-11,4-3-5,0 0 3,0 0-3,0 0-19,0 0-32,0 0-35,0 0-36,0 0-41,0 0-47,14-13-56,-9 9-307,-5 4-623,8-4 277</inkml:trace>
          <inkml:trace contextRef="#ctx0" brushRef="#br0" timeOffset="298654.1117">1715 8844 230,'7'-3'291,"-5"0"7,-2 3-10,7-5-15,-7 5 1,8-3-8,-8 3 2,7-2-7,-3-2-18,-1 2-9,1-1-23,-4 3-5,5-6-4,-5 6-11,4-5-11,-4 5-13,5-5-2,-5 5-7,3-5-9,-3 5-15,0 0-6,3-2-15,-3 2-8,0 0-7,0 0-9,0 0-7,2-5-8,-2 5-3,0 0-4,0 0-8,0 0-5,-5-5-4,5 5-7,0 0-1,0 0-3,0 0-5,-9-3-3,9 3-4,0 0-1,0 0-5,-19 6-8,13-4 0,-3 3 1,0 1-3,-3 5-2,-2-5 0,0 10-2,3 1 1,-5 3-6,4-1 6,-2 1-5,2 2 0,6-1-1,-5 12 5,6-11-5,4 3 1,-2-4 0,3 1-1,3-2 2,-3-1-2,3-6 1,5 2 0,-2 2-3,5-4-1,1 3-6,2-7-11,-2 0-31,3 0-19,-1-3-28,3 0-31,1-4-42,3-2-38,0 2-39,1-6-41,4-1-41,-6-2-34,-4 1-35,7-1-222,-11-1-670,8-4 296</inkml:trace>
        </inkml:traceGroup>
        <inkml:traceGroup>
          <inkml:annotationXML>
            <emma:emma xmlns:emma="http://www.w3.org/2003/04/emma" version="1.0">
              <emma:interpretation id="{E75C8F15-E814-4E71-AA1D-9B97BAFA5660}" emma:medium="tactile" emma:mode="ink">
                <msink:context xmlns:msink="http://schemas.microsoft.com/ink/2010/main" type="inkWord" rotatedBoundingBox="9755,15432 10103,15438 10095,15927 9746,15920"/>
              </emma:interpretation>
            </emma:emma>
          </inkml:annotationXML>
          <inkml:trace contextRef="#ctx0" brushRef="#br0" timeOffset="314153.0742">3718 9372 261,'-7'7'322,"1"-4"-17,1 3-14,-2-1-9,3 0-26,-1-2-16,2 3-18,-1-4-25,2 1-6,2-3-9,-6 4-8,6-4 0,-3 6 14,3-6-2,0 0 5,0 0 8,6 6 11,3-6-4,0 0-12,6 0-19,2-3-14,-4 2-18,3 0-15,-1 1-11,5-1-11,-3-2-13,-1 0-7,3 2-8,-2 1-20,-1 0-31,1-2-31,-2 1-41,1-1-50,-1 2-64,-1-3-54,-1 3-63,0-4-93,0 2-378,0-6-810,2 2 358</inkml:trace>
          <inkml:trace contextRef="#ctx0" brushRef="#br0" timeOffset="313871.7731">3966 8976 279,'3'-5'369,"1"3"-8,-2-1-1,-2 3-9,4-6-14,-4 6-10,6-2-3,-6 2-8,1-6-10,-1 6-11,1-3-15,-1 3-12,0 0-22,0 0 8,0 0-26,8-4-21,-8 4-15,0 0-13,0 0-16,0 0-13,0 0-13,0 0-16,0 0-9,0 0-18,0 0-15,0 0-6,0 0-11,0 0-18,-17 18 6,7-11 0,-1 2-8,-1 3-7,2-2-2,1 2-10,-3-3 4,1 2-15,1-3 8,0 2 3,2-2-10,0 3 1,0-3 0,-1 0 1,2 3-5,-1-3-1,2 4 1,-2-6 0,4 0 1,-4 7-15,3-7 9,4 0-1,-4 0-1,5 0 1,0-6 0,0 5-3,0 1 0,0-6-3,-6 5-3,6-5-1,-1 5-5,1-5-3,0 0-3,4 5 6,-4-5 2,12 4-2,-4-1 8,3-3-5,1 5 2,-3-4-2,3 2 2,0 2 1,0-4-2,1 3-3,0-4-17,-5 1-11,2 1-13,0 1-22,1-2-20,-5-1-27,2 2-50,-1 0-51,-7-2-59,12 0-53,-12 0-63,10 0-51,-10 0-315,0 0-824,5 2 366</inkml:trace>
        </inkml:traceGroup>
        <inkml:traceGroup>
          <inkml:annotationXML>
            <emma:emma xmlns:emma="http://www.w3.org/2003/04/emma" version="1.0">
              <emma:interpretation id="{E9593753-22B2-4B5C-AFE6-ACBEF28EBF79}" emma:medium="tactile" emma:mode="ink">
                <msink:context xmlns:msink="http://schemas.microsoft.com/ink/2010/main" type="inkWord" rotatedBoundingBox="10500,14966 12993,15010 12968,16409 10475,16365"/>
              </emma:interpretation>
            </emma:emma>
          </inkml:annotationXML>
          <inkml:trace contextRef="#ctx0" brushRef="#br0" timeOffset="314810.3962">4441 8813 281,'0'0'375,"-12"0"-21,12 0-23,0 0-24,0 0-21,0 0-21,0 0-28,-12 0-29,12 0-18,0 0-21,0 0-11,0 0-15,0 0-15,0 0-18,0 0-6,0 0-22,0 0-4,0 0-3,0 0-13,0 0 2,0 0-6,0 0-4,0 0-8,0 0 9,0 0 4,0 0-1,0 0 6,0 0 4,0 0 7,0 0 4,-4-2 3,4 2 7,0 0 10,0 0 0,0 0 7,0 0-4,0 0-1,0 0-1,0 0-4,0 0-6,0 0-7,0 0-9,0 0-4,0 0-9,0 0-7,0 0-11,0 0-5,0 0-5,0 0-6,0 0-5,0 0-6,0 0-1,12 11 4,-9-4-4,6 2-3,-5 2 2,4 1 0,-3 0-6,3 1-3,-2 0-3,-1 0-3,2 2 4,-2-3-6,0 7-7,1-1-12,-1-3-4,-2-3 0,0 3-6,0-3 0,-4-3-5,2 1 2,-1-4-7,0 2-1,-1 0 2,-1-3 2,1-1 8,1-4 3,0 9 7,0-9 5,0 8 4,0-8 7,0 2-1,0-2 3,0 0-4,0 0-3,0 0-2,-4-19 2,4 9-1,0-5 2,2 0 1,1-1 2,4-1 3,-2 3-6,2 0 1,-2-2 5,0 3-5,2-2 2,-1 7 0,-1-2-2,6 1 3,-5 0-3,0 3 5,0 1-12,1 1 8,1 3 0,-1-3 2,-1 4-4,-6 0 1,18 5-1,-11-1 3,6 4 1,-4 4-1,0-4 1,-1 6-7,-2-7-31,2 6-18,-4 1-31,1 1-47,-5 0-33,3-2-47,-6 8-54,3-8-76,0 1-338,-4-2-745,3-3 329</inkml:trace>
          <inkml:trace contextRef="#ctx0" brushRef="#br0" timeOffset="315560.9531">5187 9000 380,'-2'6'384,"2"-6"-12,0 0-13,0 0-16,0 0-8,0 0-17,0 0-9,0 0-26,-3 3-20,3-3-12,0 0-23,-1 5-22,1-5-15,0 0-20,0 5-7,-6 0-11,1 1-10,-4 5-10,-4 3-13,-4 1-12,-1 4-4,-7 2-4,-3 4-2,1-4 0,-2 9-2,0-4 3,-1 1-6,-1 0-4,0-2-4,-2 2 0,4 0-6,-1-1-6,3-2-4,2-1-6,0-1-4,5-3-4,1-1-7,2-2-4,0-1-4,5-3-6,0-3 0,2 5-6,3-9-4,1 1-1,0 0 2,1-1-7,4-1-3,-4-2-1,1 3-1,4-5-7,-7 2-2,7-2-11,0 0-12,-1 3-17,1-3-22,0 0-47,0 0-59,0-12-47,5 3-60,-5 0-38,7 1-43,-2-6-53,-1 3-46,4-1-307,0-1-819,2 0 363</inkml:trace>
          <inkml:trace contextRef="#ctx0" brushRef="#br0" timeOffset="315170.1951">4788 8542 95,'-2'-14'430,"-1"5"-7,3-1-31,-1 6-21,1-3-19,0 1-24,0 6-31,-1-6-26,1 6-31,2-6-25,-2 6-23,9 0-19,-9 0-17,15 6-20,-5 0-14,1 7-10,-1-7-16,-3 6-6,3 1-9,-3 10-4,-1-3-7,-3 1-9,1 2-3,-4-1-1,-2-1-3,0 2 1,-2 0-1,-4-1 1,4-1-2,-5 0 1,2-2-9,2-5 1,1 1-5,2-1-1,0-2-4,-3 1-6,1-7-6,3 0-3,0 3-3,1-2-3,1-1 2,-1 2-4,3-5 2,4 3 1,0-2 2,3 1-2,5-1 2,2-1-14,5-3-15,3 0-18,1-3-28,-2-1-50,2-2-38,0 3-41,-3-1-44,-2 2-48,1 2-55,-5-6-62,-1 3-252,-7 1-702,3 1 311</inkml:trace>
          <inkml:trace contextRef="#ctx0" brushRef="#br0" timeOffset="316529.7168">4960 9468 132,'0'0'360,"0"6"-25,0-6-17,0 0-22,0 0-13,0 0-25,0 0-14,-5 3-16,5-3-16,0 0-20,0 0-15,0 0-14,0 0-12,0 0-16,0 0-13,0 0-16,0 0-4,0 0-17,0 0-3,0 0-11,0 4-11,0-4 2,0 0-15,0 0 2,0 0-6,0 0-2,0 0-1,0 0-13,0 0-3,0 0-4,0 0 2,0 0 3,0 0-4,0 0-10,0 0 4,0 0 6,0 0-15,0 0 4,0 0 4,0 0-6,0 0 0,0 0 8,0 0-11,0 0 2,-3 5-10,3-5 10,0 0-3,0 0-3,0 0-2,0 0 10,0 0 2,-4 4-2,4-4 1,0 0-6,-5 3 0,5-3 10,0 0-3,0 0-12,-8 3 9,8-3-5,0 0 11,0 0 0,0 0 5,-1 4 7,1-4-5,0 0 3,0 0-1,0 0-3,0 0 2,0 0 3,0 0-2,0 0 4,0 0-1,0 0 0,0 0-7,0 0 3,0 0 2,0 0 7,0 0-1,0 0 7,0 0 1,0 0-3,0 0 8,-3 2-9,3-2-1,0 0 1,0 0-3,0 0-2,0 0 7,0 0-9,0 0-5,0 0 2,0 0-4,0 0-5,0 0-3,0 0-5,0 0 1,12 5-3,-7-1-1,-1 3 0,4-2 1,-4 4-2,4 2 7,-5 0-7,5 1-3,-6 0-1,0 3-1,-2 0-4,4-2-2,-8 5 3,4-4-2,-2 0 1,-4 1 1,1-2 2,-1 3-2,-2-3 4,3 1-7,-5 1 3,5-3 2,-1 5 0,-2-3-1,1-2 5,-1-3 0,2 3-2,3-3 4,-2-2-3,0-2 3,3-1-3,0 1-2,-1 0 4,1 0-2,2-5 3,0 4 2,0-4-7,7 5 10,-1-2 9,0-3-3,3 0-1,3 0 1,4-3-2,0-2 0,-2 3-1,2-4-12,-2 0-24,2 0-34,-1 1-52,0-4-56,0 4-56,-3-3-72,1-1-88,-4 3-364,-1-3-808,1-1 358</inkml:trace>
          <inkml:trace contextRef="#ctx0" brushRef="#br0" timeOffset="317529.7295">5574 9242 8,'0'0'341,"-12"2"-1,8-1 6,4-1-14,-9 3-5,9-3-6,0 0-5,-8 0-23,8 0-22,-7 1 0,7-1-18,-4 3-7,4-3-18,0 0-15,-4 2-14,4-2-13,0 0-14,0 0-14,0 0-14,0 0-13,0 0-10,0 0-11,0 0-3,0 0-2,0 0-5,0 0-1,0 0 0,0 0 5,0 0 3,12 6-3,-12-6-8,22 2-9,-9-2-11,0 1-6,1 1-9,-2-1-1,-4 1-6,-2-2-5,5 1-4,-11-1-4,13 0-4,-5 0-2,-8 0-6,12 0-1,-12 0-5,6 0 2,-6 0 1,11 1-9,-11-1 0,0 0-3,6-2-17,-6 2-15,9-2-29,-1 1-37,-4-2-40,4 1-61,-2-4-60,2 1-62,-4 0-67,1-1-75,3 3-69,-1-8-264,-1 5-846,2-5 374</inkml:trace>
          <inkml:trace contextRef="#ctx0" brushRef="#br0" timeOffset="318436.8064">5944 9035 42,'-1'2'307,"1"-2"-17,-8 4-12,8-4-10,-4 2-14,4-2-4,-4 6-19,4-6-12,0 0-16,0 0-9,-5 2-19,5-2-18,0 0-16,0 0-11,0 0-14,0 0-8,0 0-17,-1 4-5,1-4-10,0 0-11,0 0 3,0 0-9,0 0-5,0 0-4,0 0-8,0 0-7,-4 3-1,4-3 3,0 0-5,0 0-3,0 0 0,0 0 3,0 0 4,0 0 3,0 0 6,0 0 0,0 0 6,0 0-2,0 0-3,0 0-2,0 0 4,0 0-7,0 0 0,0 0 1,0 0-4,0 0-7,0 0-2,0 0-6,0 0 0,0 0-3,0 0 3,0 0-12,0 0 3,0 0 4,0 0-7,0 0 1,0 0-2,0 0-1,0 0-4,0 0 0,-6-12 0,6 12-2,0 0 1,0 0 0,0 0 1,0 0-3,0 0 4,0 0 0,0 0-5,0 0 3,0 0-4,0 0 4,0 0-2,0 0-2,0 0 11,0 0-11,0 0 0,0 0 2,0 0-6,0 0 5,0 0-3,0 0 2,0 0-3,0 0 3,0 0 9,0 0-14,0 0 2,0 0 9,0 0-5,0 0-1,0 0 7,0 0 3,0 0-14,0 0 4,0 0-3,0 0-1,0 0 0,0 0 0,0 0-4,0 0-2,0 0 10,0 0-2,0 0 3,0 0 1,0 0 1,-2 12 3,2-12-5,0 0-4,-7 1 3,7-1 1,0 0-3,0 0 5,-6 4-3,6-4 4,0 0-3,0 0 2,0 0-4,0 0 5,0 0 0,0 0 1,0 0 10,0 0-9,0 0-1,0 0 1,0 0 1,-8 1-3,8-1 4,0 0 10,0 0 2,0 0 0,0 0 5,0 0-5,0 0 3,0 0 3,0 0-7,0 0 0,23-5-4,-7 1-3,0 1 1,-4-3 1,5 3-8,-10 0-1,9 2 4,-7-1-7,-1 2 1,1-2-6,-2 1 0,3 6 4,-1 5-4,-1-1 4,-1 3 0,-2 2-1,-1 0 6,-4 1-4,1-1-11,-2 2 11,-2 0 1,-1-1 0,-1 3 0,3 2-1,-4-5-3,2 0 0,-5 3-2,4-3 11,-2-1-11,0 1-1,1-1 5,2 1-4,-1 1 9,0-6-9,1 3 1,1-5 0,1-1-2,-1 1 8,1-2-3,0 0-5,2-3-5,0-3 8,2 12 15,3-11 15,1 4 14,5-3 2,-2-2-3,5 0-5,3 0 1,0 0-6,-1-2 3,1-2-7,0-2-6,0 3 2,0-2-16,0 2-16,-1-3-47,-2 0-50,2-2-56,-4 1-77,-2 1-80,2-3-89,-6 2-339,0 0-807,-3-5 358</inkml:trace>
          <inkml:trace contextRef="#ctx0" brushRef="#br0" timeOffset="319046.6304">6377 9177 176,'0'0'354,"0"0"-12,-12-2-15,12 2-24,0 0-13,-12-4-23,12 4-11,-4-3-33,4 3-22,-5-5-21,3 1-13,2 4-16,0-9-17,0 9-8,-4-6-2,4 4-4,0 2-15,0-8-9,0 8-6,2-7-10,-2 7 6,0-5-1,0 5-4,0 0-5,4-3 2,-4 3-10,0 0-8,0 0-4,0 0-12,5-3-7,-5 3-4,0 0-10,0 0 0,0 0-6,0 0-5,13 9 7,-10 0-2,2 0-2,2 2 7,-2 1-8,0-1-3,1 4 0,0-2-3,-1 3 0,2-2-1,-3-3 2,1 5 0,-4-2-2,3-1-1,-4-1-2,0 2-2,0-5 5,1 0-1,-1 1-6,-1-2 3,1-4 3,0 1-6,1 2 9,-1-2-5,0-5 1,0 7 5,0-7 0,0 0-1,2 6 13,-2-6 27,0 0 12,0 0-6,0 0-9,4-15-5,-3 5-4,3-1-3,0-1-5,5-3-2,1 0 1,2-3-3,0 1 0,0-1-2,-2 6 1,-3-1 7,2 1 1,-5 3 5,4 0-2,-3 3-7,-1 3-1,-2-5-7,6 6-3,-5-3-3,-3 5-7,4-4 2,-4 4-6,0 0 3,14 11-1,-9-3-3,1 0 6,0 5-5,-1-1-1,1 3 4,0-4-2,-4 3 1,5 4-3,-1-6 1,-2 4 0,-1-4 1,3 0 3,-4 4-5,-2-5 3,4 1-1,0-4-3,-1 3-7,-2-5-12,3 0-10,0 0-6,0-3-7,1 0-1,0 0-10,4-3-20,-1-5-27,8 1-26,-3-4-30,9-6-21,-3 1-33,4-10-30,2 0-43,1-4-73,-1 0-321,-4-3-732,0-2 324</inkml:trace>
        </inkml:traceGroup>
        <inkml:traceGroup>
          <inkml:annotationXML>
            <emma:emma xmlns:emma="http://www.w3.org/2003/04/emma" version="1.0">
              <emma:interpretation id="{39CD801D-2D5F-40B8-8C3A-3999217834D3}" emma:medium="tactile" emma:mode="ink">
                <msink:context xmlns:msink="http://schemas.microsoft.com/ink/2010/main" type="inkWord" rotatedBoundingBox="13421,15207 15869,15251 15855,16030 13407,15987"/>
              </emma:interpretation>
            </emma:emma>
          </inkml:annotationXML>
          <inkml:trace contextRef="#ctx0" brushRef="#br0" timeOffset="320374.7726">7344 9429 65,'0'0'463,"-5"1"-47,5-1-34,0 0-21,-7 6-11,7-6-14,0 0-23,0 2-12,0-2-15,0 0-19,0 0-18,0 0-16,-3 5-22,3-5-16,0 0-20,0 0-17,-2 6-25,2-6-9,0 0-5,5 6 13,-5-6 11,8 7-2,3-4-4,0 3-3,4 0-11,-1-2-3,12-1-4,-2 0-8,15 2-13,-5-3-11,-6 0-8,0-2-7,-3 0-6,3 2-8,-7 0-4,-1-4-14,3 2-29,-8 2-37,-3-2-40,4 0-36,-6 0-39,-3 1-48,1-4-56,-3 1-45,-5 2-47,12 0-60,-8-3-77,-4 3-279,6-9-818,-2 4 362</inkml:trace>
          <inkml:trace contextRef="#ctx0" brushRef="#br0" timeOffset="320062.2684">7502 8987 106,'7'-2'333,"-3"-4"4,1-1-1,-2 1-12,3-2 3,-1 4-8,2-2 5,-2 1-8,2-3-10,-2 6-8,2-1-16,-4 0-22,1-3-22,-1 2-16,1 1-30,-4 3-19,0 0-20,0 0-14,0 0-14,0 0-17,0 0-8,0 0-9,-5 16-4,-2-8-11,-3 6-9,-2 4-7,0-1-5,2 2-4,-1-3-8,-1 3-2,3-2-3,1-3-5,-3 3-2,3-4-8,0 2 3,0-3 26,2 2-8,-5-2-3,7-1-4,2-3-7,-4-5-4,5 4-5,-2-1 0,1 0-5,2-6 1,-3 6 0,3-3-5,-2 3 0,9-3 2,-4 2 5,4 1-1,-1-2 5,2 2 3,6-1 0,-2-1-4,4 0-2,1 0 1,5-2-2,2 4-1,0-4-1,-1-1-3,-2 1-13,-4 2-18,0-5-22,-3 2-26,-2-2-32,-3 1-32,-1 0-49,1-2-53,-3 2-38,-6 0-46,12-1-48,-4-1-33,-8 2-49,0 0-239,3 5-740,-3-5 328</inkml:trace>
          <inkml:trace contextRef="#ctx0" brushRef="#br0" timeOffset="321547.8249">8352 8807 78,'0'0'321,"0"0"-12,7 1-11,-7-1-15,0 0-20,0 0-13,0 0-22,0 0-20,4 5-11,-4-5-5,0 0-12,1 4-13,-1-4-20,0 0-14,1 6-15,-1-6-10,0 0-4,4 5-1,-4-5-9,0 0 8,0 0 3,0 0-1,0 0-15,0 0 9,0 0 0,0 0-1,0 0-5,0 0 4,0 0-5,0 0 1,0 0-4,0 0-2,0 0-5,0 0-1,-4 5-4,4-5-7,0 0-4,0 0-5,0 0-2,0 0-8,0 0-7,0 0-2,0 0-5,0 0-5,0 0-4,0 0-2,0 0-6,0 0-1,0 0 1,0 0-5,0 0-3,0 0 2,0 0-6,0 0-3,0 0 4,0 0 0,0 0-1,0 0-3,0 0-1,0 0-1,0 0-7,0 0 8,0 0-1,0 0-2,0 0 0,0 0 0,0 0 0,0 0 6,0 0-4,0 0-3,0 0 0,0 0 1,0 0-1,0 0-1,0 0 4,0 0 0,0 0 2,0 0-1,0 0 1,0 0-4,0 0 6,0 0-4,0 0 1,0 0 2,0 0 2,0 0-2,0 0 0,0 0 0,0 0-4,0 0 2,0 0 3,0 0 3,0 0 0,0 0 1,0 0 2,0 0 2,0 0-1,0 0-1,0 0 6,0 0-3,0 0 0,0 0 4,0 0-5,0 0-1,0 0-3,0 0 3,0 0 0,0 0-1,0 0-3,0 0-3,0 0 2,-2-14-3,2 14 1,0-6 0,0 6 0,0 0 1,-2-10-3,0 8-3,0-3-3,-2-1 2,3 2-3,-2-2-1,0 0 1,-1 3-2,-2-3-2,2 2 0,-1 2-3,0-2 2,5 4-5,-13-2 5,4 1-3,-2 1 4,3 3-5,-5 3 3,-1-2 2,-3 11-1,0 0 1,-1 1-2,1 3-1,5 1 6,-9 7-1,4 4-2,3-6 4,5 8 1,1-2 2,4-6-2,4-4-3,0 6 2,6-7 3,0 1 1,1-3-2,4-4-6,6 3-7,1-3-36,2-4-21,3-2-38,5-2-56,1-2-58,-1-4-51,-3-4-55,10-1-53,-7-1-358,-5-1-802,2-4 356</inkml:trace>
          <inkml:trace contextRef="#ctx0" brushRef="#br0" timeOffset="321923.2358">8627 8949 62,'0'0'356,"0"0"-12,-7-4-9,7 4-14,0 0-13,0 0-27,-6-1-26,6 1-17,0 0-30,0 0-9,0 0-18,0 0-21,0 0-10,0 0-17,22 10-12,-14-6-14,-2 2-15,2-4-5,0 7-12,-3-3-4,0 4-8,-2 5-4,-3-3-6,3 0-7,2 1-4,-10 2-5,-1 4-9,1-5 9,0 0-2,-6 6 8,2-2 7,0-2 12,-1-7-2,-2 9 16,4-5-8,-4 5-8,2-6 14,-5 1 0,6-3 7,1 0 0,1-3-5,3 3-10,0-4 0,0-1-8,2 0-8,-3-3-4,4 5-6,1-1 0,0-1-2,0-5 2,6 9 21,0-5-1,5 1 2,1-4-9,5 4-1,0-4-7,0-1-1,7 0-6,-1-1-9,1-1-20,3-1-27,-3 2-22,-3-2-38,-2-3-47,2 0-62,-5 0-75,0 3-74,3-9-85,-7 5-366,1-1-852,1-5 377</inkml:trace>
          <inkml:trace contextRef="#ctx0" brushRef="#br0" timeOffset="322532.6027">9007 9013 23,'-12'-1'393,"12"1"-19,-8-3-17,8 3-18,-7-2-15,7 2-10,0 0-8,-8 0-14,8 0-13,0 0-11,0 0-12,0 0-13,0 0-10,0 0-6,0 0-11,0 0-12,-12-4-17,12 4-20,0 0-19,1-6-16,-1 6-12,0 0-9,0 0-10,6-6-12,-6 6-10,0 0-8,0 0-9,5-4-8,-5 4-9,0 0-6,0 0-13,0 0 5,0 0-4,4 15-1,-2-4-3,3 0-1,-5 2-2,2 1-7,3-1 2,-4 3 2,3-3-3,-2 1-3,-2 2-1,2 3-1,-2-5 1,0-1-3,0 4-4,-2-4-3,0-1-2,2-4-7,0 6-4,0-7 1,0 1-4,0-2 4,0 0 0,0 0 0,-4-2 2,4-4 8,0 6-2,0-6 6,0 7-3,0-7 1,0 0-2,0 0 1,0 0 0,13-15 1,-9 7-1,2 0-2,4-2 2,-3-3 2,2 3 6,1-1 4,-1-1 1,3-3 4,-3 2-1,3 1-1,-2-3 3,-3 3 0,2 5 4,-1 4-5,-3-5 0,2 2-5,-2 3-2,0 0-3,0 2-1,-5 1-2,0 0 0,15 7 0,-10-1 1,0 0 1,1 4-9,-3 4 7,0-6-2,2 8 2,-5-1-1,0 1 1,0-1-2,0-1-7,0 1-10,0-1-14,0 1-12,0 1-17,2-4-15,-2 0-7,2-6-33,0 3-25,1-1-14,-1-3-43,0 1-33,1-3-51,0 0-40,-3-3-57,11 0-37,-11 0-239,12-10-708,-1 4 314</inkml:trace>
          <inkml:trace contextRef="#ctx0" brushRef="#br0" timeOffset="322876.3576">9480 8811 329,'0'-9'365,"-1"-1"-12,2 1 9,-1 3-29,0 0-10,0 0-10,0 6-18,-1-4-20,2-2-29,-1 6-22,0 0-21,0 0-21,4-2-10,-4 2-17,0 0-10,13 11-16,-9-1-16,0-4-8,4 5-14,-3 2-9,-2 2-9,-3 1 0,0 5 3,-3 0 7,3 2 9,-9-2-2,1 2 6,-1 2-1,-1-3-1,0 7-4,0-8-3,3-1-6,-2-1-6,4-6-7,2 1-5,-2-2-9,4-6-3,-3 3-7,4-1-1,0-3 11,4 2 16,1-1 0,3-1-1,2-2-10,3 3 2,4-5-4,0-1-2,6-1-10,-2-4 0,3 4-6,0-1-5,-3-1 0,2-4-4,0 1 0,-6 4-5,0-3 0,0 0-2,-6 1-4,2-2-5,-1 3 0,-3 0-5,-3 2-18,0-1-14,-6 2-27,8-2-20,-8 2-35,5-4-39,-5 4-56,0-6-33,0 6-43,0 0-40,-10-6-49,3 3-72,7 3-376,-19-5-881,7 2 390</inkml:trace>
        </inkml:traceGroup>
        <inkml:traceGroup>
          <inkml:annotationXML>
            <emma:emma xmlns:emma="http://www.w3.org/2003/04/emma" version="1.0">
              <emma:interpretation id="{587C5353-86B2-4E31-9265-0149643D50EF}" emma:medium="tactile" emma:mode="ink">
                <msink:context xmlns:msink="http://schemas.microsoft.com/ink/2010/main" type="inkWord" rotatedBoundingBox="16963,15246 17917,15356 17819,16208 16865,16099"/>
              </emma:interpretation>
              <emma:one-of disjunction-type="recognition" id="oneOf21">
                <emma:interpretation id="interp101" emma:lang="en-US" emma:confidence="0">
                  <emma:literal>#0</emma:literal>
                </emma:interpretation>
                <emma:interpretation id="interp102" emma:lang="en-US" emma:confidence="0">
                  <emma:literal>4 0</emma:literal>
                </emma:interpretation>
                <emma:interpretation id="interp103" emma:lang="en-US" emma:confidence="0">
                  <emma:literal>H 0</emma:literal>
                </emma:interpretation>
                <emma:interpretation id="interp104" emma:lang="en-US" emma:confidence="0">
                  <emma:literal>to</emma:literal>
                </emma:interpretation>
                <emma:interpretation id="interp105" emma:lang="en-US" emma:confidence="0">
                  <emma:literal>9 0</emma:literal>
                </emma:interpretation>
              </emma:one-of>
            </emma:emma>
          </inkml:annotationXML>
          <inkml:trace contextRef="#ctx0" brushRef="#br0" timeOffset="324595.1444">10912 9086 163,'-8'5'351,"-1"1"-25,1-4 0,0 0 6,3-1 8,0 2 2,1-1 1,-2 4-4,6-6-9,-7 4-18,3-2-13,4-2-20,-3 3-23,3-3-16,-4 3-15,4-3-28,0 0-16,0 0-25,0 0-11,-2 4-16,2-4-7,0 0-7,0 0-7,0 0 0,7 6-3,0-3-4,7 0 1,2-2-4,9 0-14,7 0-3,4-1 20,3-1-6,2 0-11,4 1-11,1-4-3,1-2-8,1 2-21,0-1 11,-1 1-7,-3 1 3,0-2-7,-8 1-5,-4 1-5,-5-2-5,-8 5-3,-1-2 3,-2 2-26,-5 0 10,-4-4-9,4 4-6,-3 0-13,-3-2-19,-5 2-18,12 0-18,-12 0-22,5-2-21,-5 2-27,0 0-42,0 0-65,0 0-70,-17 8-54,5-3-55,4-2-57,-5 3-333,-1 0-888,-3-2 393</inkml:trace>
          <inkml:trace contextRef="#ctx0" brushRef="#br0" timeOffset="324938.9803">11176 9282 237,'-8'1'362,"8"-1"-6,-9 4-3,9-4 1,-5 1-9,5-1-6,0 0-11,-10 2-10,10-2-14,0 0-9,0 0-16,-4 1-17,4-1-22,0 0-16,0 0-13,-5 4-23,5-4-17,0 0-13,0 0-14,0 0-6,0 0 0,0 0 2,0 0 2,17 7-7,-5-7-6,4 0-2,9 0-8,-2-1-10,6 0-20,-3-2 2,1 2-20,-2 0-1,4-1-14,-4-1 2,2 2-9,1 0-3,-2 0-8,0-3-4,-4 3-31,-6 1-6,1 0-11,-1-1-18,-3 1-20,-3 0-24,-2-2-24,1 2-31,-9 0-24,13-3-31,-13 3-39,11-1-34,-7-2-40,-3-1-51,-1 4-40,1-8-47,-1 2-321,-1 0-819,0-2 363</inkml:trace>
          <inkml:trace contextRef="#ctx0" brushRef="#br0" timeOffset="325407.7419">11520 8879 8,'-4'-6'455,"-2"-1"-8,1 0-12,1 0-1,2 1-6,-4 4-12,3-4-15,3 6-19,-6-6-27,4 3-25,2 3-27,0 0-29,-4-3-26,4 3-17,-4-4-31,4 4-20,0 0-20,0 0-16,0 0-28,0 0-1,0 0-14,0 0-10,0 0-5,0 0-10,4 16-9,-4-8-6,4-2-6,4 5-8,-5 0 0,9 2-6,-4 0-2,1 1-6,6 3-4,-1 1-6,-2-1-5,7 5 2,-10-2 10,14-4 3,-6 1-8,-2 1-6,4-3-1,-5 0-7,2 1 0,-1 0-6,-1-5-7,-4 0-3,-1-4 3,0 4 2,2-3-11,-2 3 8,-3-4 0,-6-1-2,11 0 3,-10 3 0,2 0-1,-1-1 0,-4-2 4,-1 2 2,3 1 0,-4-3 2,-4 6 6,2-3 3,-3 4 6,-3-1-1,2 0 4,-5 8 1,-6-3 0,6 0 2,-2 2-4,-7 5-2,-1-3-1,-1 2-4,2-2 4,6-2-7,-1-1-3,0 0 3,2 1-31,3-1 0,0-1 0,2-4 10,0-3-6,3 2 1,1-3-8,1 1-13,2-2-10,3-2-18,0 1-25,1-1-27,0 0-29,1-2-19,0-4-22,4 5-34,-4-5-39,10 0-39,-10 0-41,0 0-57,29-12-63,-20 5-274,3-4-792,0 3 351</inkml:trace>
        </inkml:traceGroup>
        <inkml:traceGroup>
          <inkml:annotationXML>
            <emma:emma xmlns:emma="http://www.w3.org/2003/04/emma" version="1.0">
              <emma:interpretation id="{257905B6-9243-49C5-9BFD-D23834368AF0}" emma:medium="tactile" emma:mode="ink">
                <msink:context xmlns:msink="http://schemas.microsoft.com/ink/2010/main" type="inkWord" rotatedBoundingBox="19171,15526 19467,15531 19459,15992 19163,15986"/>
              </emma:interpretation>
            </emma:emma>
          </inkml:annotationXML>
          <inkml:trace contextRef="#ctx0" brushRef="#br0" timeOffset="327564.4223">13159 9091 303,'-3'-5'430,"-1"1"-9,4 4-7,-2-8-8,-3 4-5,5 4-14,-4-9-10,0 3-18,2 3-19,0 0-24,2 3-22,-3-8-22,3 8-11,-5-4-37,4 1-23,1 3-21,0 0-21,0 0-15,0 0-16,0 0-16,0 0-16,0 0-7,0 0-11,-8 21-7,4-5-6,0 6-8,0 2-6,-4 8 2,7 1 18,-4 2-7,3-4-9,0-5-6,2-4-5,0 0-2,2 5-3,2-5-11,1-2 3,2 0-1,1 1-4,1-9-4,-2 1-8,3-3-5,2 1-6,0-4-6,-1 2-1,4-5 1,-2-2-5,0-2 4,4-2-8,0 0 7,-2-4-3,0-1 4,1-1-1,1-4 5,-7 2-3,2-2 1,2-2 1,-3-5-3,-5 6 2,1-2 0,-1-6 5,-2-1-4,-3 1 2,-1 0-4,-1 0 3,-3 0 4,0 1 1,-1-2 0,-5 1-2,-1 1 0,3 8 2,-3-4-2,-1 1 2,0 5-6,0-1 4,-2 6-4,2-6-11,-5 7-10,5 0-11,1 3-20,-1 1-26,5-1-24,-3 3-32,-2 0-22,3 2-28,1 3-42,2 0-26,0-1-36,4 6-44,-2-5-55,4 4-52,0-3-306,2-1-807,2 0 358</inkml:trace>
        </inkml:traceGroup>
        <inkml:traceGroup>
          <inkml:annotationXML>
            <emma:emma xmlns:emma="http://www.w3.org/2003/04/emma" version="1.0">
              <emma:interpretation id="{7A584A19-6B11-4A49-8049-D70A91D1ABDD}" emma:medium="tactile" emma:mode="ink">
                <msink:context xmlns:msink="http://schemas.microsoft.com/ink/2010/main" type="inkWord" rotatedBoundingBox="20304,15970 20448,15336 20848,15428 20704,16061"/>
              </emma:interpretation>
              <emma:one-of disjunction-type="recognition" id="oneOf22">
                <emma:interpretation id="interp106" emma:lang="en-US" emma:confidence="0">
                  <emma:literal>elite</emma:literal>
                </emma:interpretation>
                <emma:interpretation id="interp107" emma:lang="en-US" emma:confidence="0">
                  <emma:literal>eaten</emma:literal>
                </emma:interpretation>
                <emma:interpretation id="interp108" emma:lang="en-US" emma:confidence="0">
                  <emma:literal>Erie</emma:literal>
                </emma:interpretation>
                <emma:interpretation id="interp109" emma:lang="en-US" emma:confidence="0">
                  <emma:literal>ecce</emma:literal>
                </emma:interpretation>
                <emma:interpretation id="interp110" emma:lang="en-US" emma:confidence="0">
                  <emma:literal>Edie</emma:literal>
                </emma:interpretation>
              </emma:one-of>
            </emma:emma>
          </inkml:annotationXML>
          <inkml:trace contextRef="#ctx0" brushRef="#br0" timeOffset="328439.4339">14534 8905 438,'3'-8'443,"-3"8"-10,2-6-11,-2 6-1,0-5-18,0 2-18,0 3-31,0 0-29,0 0-32,0 0-23,0 0-28,0 0-18,0 0-18,0 0-26,0 0-10,-7 10-18,-3-1-12,1 1-15,-3 2-9,-3 2-11,-2 6-11,0-3-1,-5 8-13,5-6-12,2-3 0,-1 4-8,3-3-4,2 1-6,0-6-6,-1 5-4,2-2-7,7-5 0,-2 5-8,1-6 1,3 0-5,1 0 3,1 3-2,4-3 6,2-2-2,5 0 4,3-1-1,1 0-2,1-4-1,7 5-3,0-4-2,4 0-1,-3-2-7,0-2 3,3 2-13,-5-1-20,-5 2-16,-1-1-24,-4-1-30,3 0-28,-6 0-33,-2-1-48,2 1-48,-10 0-47,12 0-42,-12 0-47,0 0-45,0 0-345,0 0-835,0 0 370</inkml:trace>
          <inkml:trace contextRef="#ctx0" brushRef="#br0" timeOffset="328705.097">14247 9440 166,'-4'3'349,"1"4"-10,0-4-11,-2 1-4,5-4-5,-4 5 6,4-5-11,-2 3 2,2-3 11,2 8-1,2-6-14,1 2-14,2-3-17,3 3-21,2-1-6,0 0-19,5-1-18,0-1-14,1-1-23,1 0-11,3-3-21,1 0-11,-1 3-19,1-1-12,-6-2-12,1 1-29,2 0-30,3 0-39,-6-1-40,-2 2-39,-1-4-50,2 2-62,-3 0-63,-3-2-69,2 1-81,1 0-93,-3-5-265,1 3-829,-3-3 367</inkml:trace>
        </inkml:traceGroup>
        <inkml:traceGroup>
          <inkml:annotationXML>
            <emma:emma xmlns:emma="http://www.w3.org/2003/04/emma" version="1.0">
              <emma:interpretation id="{771AF43C-6197-4519-A24C-C8DA3C9E0317}" emma:medium="tactile" emma:mode="ink">
                <msink:context xmlns:msink="http://schemas.microsoft.com/ink/2010/main" type="inkWord" rotatedBoundingBox="21169,15375 21779,15386 21765,16166 21155,16155"/>
              </emma:interpretation>
            </emma:emma>
          </inkml:annotationXML>
          <inkml:trace contextRef="#ctx0" brushRef="#br0" timeOffset="329784.2052">15265 8954 31,'0'0'252,"0"0"-4,0 0-3,0 0-10,0 0-13,0 0-3,0 0-8,0 0-8,12-9 0,-12 9-11,5-6-3,-5 6-7,0 0-13,1-6-11,3 4-12,-4 2-4,1-4 1,-1 4-10,0-6-13,0 6-11,0-9-3,0 5 2,0 4-3,0 0-3,-3-8 1,1 4-1,2 4-8,-6-5-2,6 5-9,-7-4-2,7 4-4,-6-1 3,-4 1-6,10 0-7,-13 4-5,2 0-1,-2 4-5,-2 0-1,2 9-3,-4-6-3,1 9 1,1 3-2,7-2-4,-9 7-1,5-7-6,3 4-2,2 6-5,5 3-5,-1-10 5,3-3 23,3 0-3,3-1-4,0-2-4,0-3-4,10 0-3,-3 0-7,8-3-18,-2 1-18,2-6-24,2 3-31,1-9-42,0 3-43,3-7-44,-1 2-31,3 1-45,-5-5-41,-1-2-46,1 1-40,-3 0-257,-8-2-705,3 0 312</inkml:trace>
          <inkml:trace contextRef="#ctx0" brushRef="#br0" timeOffset="330112.7438">15586 9174 109,'0'0'325,"0"0"1,3-6 11,-3 6-1,0 0-7,1-3-6,-1 3-18,0 0-28,0 0-16,0 0-30,0 0-21,0 0-3,0 0 12,0 0-15,8 16-7,-5-10-4,-1 3-4,2 0-11,-1 3-5,-3 0-6,0 3-4,3 1-5,-3 3-8,2-5-15,-4 8-8,4 0-9,-2-1-12,0 0-6,0-2-7,3 2-5,-2 0-10,2-2-3,-3 1-19,5 1-2,-2-6 1,1 3-3,1-3-6,-5 1-3,5-4-4,-2-1-4,1 2 0,-4-4-5,5 0-5,-5-1 7,2 1-20,1-3 10,-2 0-3,-1 0 1,4-1 2,-2-2-5,-2-3 0,0 6 0,0-6-6,2 6-12,-2-6-16,0 0-17,0 0-41,0 0-46,0 0-45,0 0-55,0 0-61,3-20-65,-2 12-58,-1-4-61,4 0-370,-3-3-905,6-4 401</inkml:trace>
        </inkml:traceGroup>
        <inkml:traceGroup>
          <inkml:annotationXML>
            <emma:emma xmlns:emma="http://www.w3.org/2003/04/emma" version="1.0">
              <emma:interpretation id="{1135B40B-A2EA-417C-887C-B958C63E7938}" emma:medium="tactile" emma:mode="ink">
                <msink:context xmlns:msink="http://schemas.microsoft.com/ink/2010/main" type="inkWord" rotatedBoundingBox="22513,15302 22970,15310 22959,15938 22502,15930"/>
              </emma:interpretation>
            </emma:emma>
          </inkml:annotationXML>
          <inkml:trace contextRef="#ctx0" brushRef="#br0" timeOffset="332706.5246">16435 9387 188,'-3'4'373,"3"-4"-21,-5 1-17,5-1-1,-5 3-9,5-3-8,0 0-4,0 0-1,5 8-7,-5-8-3,8 4-14,-2-4-14,2 3-18,1-1-16,1-1-17,4 2-16,-4-1-17,2-1-8,0 3-11,4-3-13,-3 3-13,0-3-15,1 0-14,-2-1-12,-2 4-2,3-4-19,-2 1-12,-3-1-8,4 1 1,-3 0-5,0 0-4,1 1-8,3-2-8,2 2-24,-6-2-24,0 1-30,1-1-29,2 0-36,0-3-42,2 1-66,1-1-55,-1 0-60,-1-1-77,4-2-72,0-3-305,5-1-847,-1 0 375</inkml:trace>
          <inkml:trace contextRef="#ctx0" brushRef="#br0" timeOffset="332409.6466">16802 8865 132,'0'-5'397,"5"-2"-15,-1 3-1,-2-1-7,3-1 1,-4 1-3,3 0-2,-4 5-11,1-4-15,-1 4-21,6-5-24,-6 5-21,0 0-19,0 0-14,4-2-22,-4 2-12,0 0-23,0 0-18,0 0-8,0 0-16,0 0-29,-15 13 6,7-3-7,-2-1-13,-3 3-12,-4 1-6,-4 3-1,3 2-8,1 1-16,-2-2 2,-7 8-12,11-6-2,-1 1-7,4-9-1,0 7-6,1-4-4,3-2-1,-3 2-22,3-2 15,-2-3-2,5 3-3,-1-3-9,1-5 6,4 2 0,0 3-5,-2-4 2,3-1 0,0 3 3,0-2 2,5-1 2,2-1 2,2 2 6,3-1-14,3-2 7,0 1 5,2-2-7,0 0-6,5 1 2,-1 0-1,1-2-2,2 0 0,-7 1-23,-3-1-10,2 3-21,1-3-25,-6 0-24,1-3-31,-3 3-22,-1-1-34,-8 1-42,15-2-41,-15 2-34,7-2-37,-7 2-37,0 0-33,0 0-28,0 0-322,0 0-815,0 0 361</inkml:trace>
        </inkml:traceGroup>
        <inkml:traceGroup>
          <inkml:annotationXML>
            <emma:emma xmlns:emma="http://www.w3.org/2003/04/emma" version="1.0">
              <emma:interpretation id="{1BD89A0E-C72B-4A23-86EC-7B62A99E214F}" emma:medium="tactile" emma:mode="ink">
                <msink:context xmlns:msink="http://schemas.microsoft.com/ink/2010/main" type="inkWord" rotatedBoundingBox="24025,15206 24219,16130 23586,16263 23392,15339"/>
              </emma:interpretation>
              <emma:one-of disjunction-type="recognition" id="oneOf23">
                <emma:interpretation id="interp111" emma:lang="en-US" emma:confidence="0">
                  <emma:literal>Zeta</emma:literal>
                </emma:interpretation>
                <emma:interpretation id="interp112" emma:lang="en-US" emma:confidence="0">
                  <emma:literal>Zit</emma:literal>
                </emma:interpretation>
                <emma:interpretation id="interp113" emma:lang="en-US" emma:confidence="0">
                  <emma:literal>Zara</emma:literal>
                </emma:interpretation>
                <emma:interpretation id="interp114" emma:lang="en-US" emma:confidence="0">
                  <emma:literal>Zetas</emma:literal>
                </emma:interpretation>
                <emma:interpretation id="interp115" emma:lang="en-US" emma:confidence="0">
                  <emma:literal>Zeta.</emma:literal>
                </emma:interpretation>
              </emma:one-of>
            </emma:emma>
          </inkml:annotationXML>
          <inkml:trace contextRef="#ctx0" brushRef="#br0" timeOffset="343868.8822">19609 9483 182,'-13'3'331,"4"1"-13,1 0-16,-3-2-9,1 2-10,3-2-16,1 1-8,-1 0-10,2 0-14,0-1-17,0 3 4,5-5 15,-6 5 1,6-5-15,-1 6-14,1-6-14,1 5-8,-2 3-5,6-6 0,-3 2-1,3-2-5,5 4-7,-3-5-5,3 2-7,3 1-8,6-4-11,3 2-8,3-2-8,1 3-13,0-3-8,2 0-15,2-3 0,-7 2-9,5 1-4,-5-1-16,-1 1-5,-3 0 3,-2-1-9,-4 1 2,2 0-13,-4 0-3,-2-3 0,0 3-12,-1 0-15,-8 0-24,16-1-27,-10-1-24,-6 2-34,8 0-32,-8 0-35,8-3-48,-8 3-38,0 0-47,0 0-45,0 0-60,0 0-75,0 0-274,0 0-820,-21 9 363</inkml:trace>
          <inkml:trace contextRef="#ctx0" brushRef="#br0" timeOffset="339742.8116">17679 8975 212,'0'0'267,"0"0"-9,0 0-9,0 0-12,0 0-15,0 0-14,0 0-17,0 0-20,0 0-10,0 0-14,0 0-14,0 0-14,0 0-3,-2 4-3,2-4-2,-5 6-5,1-3-8,1 2-8,-2 2-5,1-1-6,-1 0-7,-2-2-2,2 4-4,-2 1-4,2-3-6,-3-2-1,3 4-2,0-1-9,-2-1-1,-1 2-6,6-2 2,-3-2-7,-2 0 8,4 0 0,1-1 8,-3 1 9,5-4 13,-4 4 9,4-4-4,-3 3 12,3-3 4,0 0 7,0 0-1,0 0 1,0 0-8,0 0-6,0 0-10,12-15-11,-7 10-2,2-1-6,0 0-4,3-3-7,0-2 0,-2 2-5,6-4-6,-2 2-3,1-5-3,-6 4-4,4 0-2,-1-1 1,-4 2-3,1 0 1,-2 0 27,3-1 0,-3 5-8,0 1 1,0-3 9,-1 4 3,-1 1 2,1 0-5,-2-2 0,-2 6-4,6-5-2,-6 5 0,1-3-3,-1 3-5,0 0 4,4-5 2,-3 3 2,-1 2 1,0 0-1,0 0-2,0 0-3,0 0-4,0 0 3,0 0-12,4-4-2,-4 4-3,0 0-6,0 0 1,0 0-3,0 0-1,0 0 0,0 0-8,0 0-1,0 0 4,0 0 1,1 18 3,-1-10 0,-1 1 0,2 6-3,-1 1 8,0 1-6,4 5 2,-4 3 4,0 2-1,3 4 0,1-8 2,-3 2 0,3-1 4,-3 2-1,1-2-1,2 3-1,0-4-3,-7-2 0,3 0-11,3-1 12,-2-6 1,0 1-1,-1 3-4,0-5-2,0-1 7,0 3-6,2-6 4,0-2-6,-2 2 2,0-1-4,0-2 1,3 1 1,-3 0 0,-3-2-2,3-5-1,0 6 3,0-6-11,0 4-4,0-4-14,-2 5-13,2-5-10,0 0-16,0 0-20,0 0-27,-4 3-21,4-3-19,0 0-33,-21-6 2,15 3-25,-1 1-31,0 1-13,-2-3-17,2 3 4,0 0 2,-3-3 10,3 2 20,-3-1 22,3 0 18,0 2 20,2-2 16,5 3 30,-9-3 17,2 1 27,7 2 23,-8 0 22,8 0 20,0 0 24,-9-3 24,9 3 20,0 0 11,0 0 26,0 0-5,0 0 11,-12 3 2,12-3 18,0 0 8,0 0 7,0 0-3,0 0 1,0 0 1,0 0 4,0 0 1,0 0-4,0 0-9,0 0-4,0 0-12,-5 5-1,5-5 3,0 0 16,0 0 2,16 4-4,-16-4-4,13 3-10,3 0-9,-3-3-5,2 0-11,2 0-7,2 0-7,-2 0-5,0 0-8,4 0-5,1-3-6,1 3-18,-6-1 12,0 1-9,-4 0-2,-1 0-8,-1 0-18,-1-2-17,-3 2-16,-7 0-22,13 2-24,-13-2-30,10-2-35,-5 1-69,-5 1-64,2-6-49,-2 6-52,0 0-42,-12-8-44,9 5-281,-6 2-801,3-3 356</inkml:trace>
          <inkml:trace contextRef="#ctx0" brushRef="#br0" timeOffset="333253.8921">17766 8786 338,'0'-6'322,"0"6"-21,0 0-11,0 0-15,0 0-29,0 0-14,0 0-19,0 0-22,4-3-14,-4 3-25,0 0-1,0 0-26,0 0-11,0 0-13,0 0-5,0 0-6,0 0-6,0 0 4,0 0 0,0 0-1,0 0 3,0 0 1,0 0-4,0 0 13,0 0-12,0 0-23,0-6 15,0 6-1,0 0-1,0 0-4,0 0-6,0 0-3,0 0-7,0 0-4,0 0 1,0 0-8,0 0-4,0 0 0,0 0 3,0 0-5,0 0 4,0 0-10,0 0 7,0 0-1,0 0-7,0 0-1,0 0-4,-4-6-2,4 6-3,0 0 4,0 0-8,-6-4-4,6 4-4,-5-2 3,5 2 0,-8 0 0,8 0-1,-13 0 2,4 2-3,3-2 1,-2 3 2,-3 1 1,-4 2 3,3 3 3,1-1-1,0 4-3,-1-2 2,0 3-2,-1 5 0,3-1-5,-2-1 2,5-2-3,2 6-1,0-4-1,0 5-1,3-3-1,2 3-1,0-5 1,4 1 1,-1-3 0,3 1-4,2-5 0,1 5-10,2-5-10,1-3-19,5 0-15,-4-1-25,4-5-27,4 1-40,-3-2-43,4-5-40,-5 1-53,3-3-55,3 1-53,-4 1-300,0-5-741,-3-2 328</inkml:trace>
        </inkml:traceGroup>
        <inkml:traceGroup>
          <inkml:annotationXML>
            <emma:emma xmlns:emma="http://www.w3.org/2003/04/emma" version="1.0">
              <emma:interpretation id="{25B2FB66-1C22-43AE-92B4-C46F66A29182}" emma:medium="tactile" emma:mode="ink">
                <msink:context xmlns:msink="http://schemas.microsoft.com/ink/2010/main" type="inkWord" rotatedBoundingBox="24919,15416 26290,15440 26269,16598 24898,16573"/>
              </emma:interpretation>
            </emma:emma>
          </inkml:annotationXML>
          <inkml:trace contextRef="#ctx0" brushRef="#br0" timeOffset="340086.5899">17502 9585 306,'-4'5'341,"-3"-2"-8,2 1-8,1-1-11,4-3-5,-7 4-5,6 0-10,1-4-5,0 0 9,-1 7 4,1-7-7,2 5-7,-2-5-7,6 4-7,0-2-11,3-1-13,1 2-17,1-3-24,6 4-2,0-3-17,7-1-23,-1 2-11,11-2-12,-5 0-19,-5 2-11,4-1-9,-3 0-16,0-1-10,0 0-3,0 2-2,-2-2-19,-4 2-17,1-2 12,-1 0-2,4 2-6,-6-2-8,0 0 0,-4 1-4,4-1 1,-1 1-8,-2-1 1,2-1-3,0 1-2,-3-1-13,-5 1-28,9-2 12,-11 2-14,2-2-13,1 2-24,-1-2-24,1 2-24,-9 0-34,11-4-51,-11 4-80,6-2-72,-6 2-61,0 0-63,0 0-415,-14-7-958,-1 7 423</inkml:trace>
          <inkml:trace contextRef="#ctx0" brushRef="#br0" timeOffset="340524.5326">17592 9765 411,'-7'3'429,"7"-3"-13,0 0-17,0 0-19,0 0-19,-4-9-20,4 9-14,0 0-18,17-6-20,-6 3-22,2 2-26,-3-4-18,7 4-24,-4-2-17,2 3-19,-1 0-16,2 0-22,-3 0-10,1 4-9,-1 2-12,-1-1-10,0 1-7,-4 3-8,1-2-8,-1 4-1,-6-1-10,0 1-2,-1 3-4,-1-2-5,0 3-7,-3 0 3,-2 1-4,-1-1-3,-2-2 1,-4 7 0,0 0 1,-2 1 2,-1-4 1,1 1 4,0-1 4,-1 0 5,5-3-1,-1-2-4,0 4 3,3-2 1,-3-3-5,6-6-4,0 3 0,4 1-3,-5 1 0,1-7-6,4 2 9,1 5 23,1-6 3,4-2 1,1 3 0,0 3-2,5-6-2,4 2-6,-2-1-8,3 3-1,2-4 1,-1-1-8,4 2-1,1-3-6,-5 1-2,2-2-8,-5-2-18,1 2-23,2-1-37,-4-1-26,4 2-46,-2-1-47,-8 1-65,8-1-88,-7-2-89,4-2-109,-7 0-405,1 1-1009,-1-1 446</inkml:trace>
          <inkml:trace contextRef="#ctx0" brushRef="#br0" timeOffset="342884.2821">18839 9382 115,'0'0'343,"-3"4"-5,3-4-11,0 0-8,-1 5-8,1-5-14,0 0-8,0 0-21,-5 2-7,5-2-15,0 0-13,0 0-13,0 0-12,4 8 12,-2-5 13,-2-3 1,6 8-7,0-4-9,3 2-7,3-5-6,2 5-12,9-1-8,3-2-13,0 0-12,9 0-17,-7-3-7,7 3-19,-1-3-12,-8 0-6,-2 0-10,2 0-9,-4 3-6,-4-2-12,-1-1-7,-2 1-18,0-2 8,-7 2-1,3-1-9,-5 2-1,-6-2-2,11 0-8,-11 0 1,6 0-6,-6 0-6,0 0-5,7 2-11,-7-2-12,0 0-20,0 0-26,0 0-31,0 0-37,0 0-37,0 0-53,0 0-68,0 0-63,-19-9-82,14 6-79,-1 0-325,0-2-903,6-1 399</inkml:trace>
          <inkml:trace contextRef="#ctx0" brushRef="#br0" timeOffset="343524.9593">19678 8979 188,'2'-3'407,"-2"3"-22,3-5 5,-3 5-37,0 0-10,3-2-24,-3 2-23,0 0-24,0 0-28,0 0-20,0 0-24,0 0-15,0 0-24,5-3-20,-5 3-15,0 0-11,0 0-13,0 0-9,0 0-8,0 0-11,0 0-2,0 0-2,0 0 1,0 0-4,0 0-1,0 0-2,0 0 1,0 0-3,0 0-12,0 0 4,-11 13-5,8-11-1,-2 2-2,5-4-1,0 0-3,0 0-3,-9 0-2,9 0-1,0 0 8,0 0 4,-3 3 7,3-3 5,0 0-1,0 0-7,0 0-13,1-13 3,3 8-5,1-1-2,-2 2-5,1 2-4,1-2-4,2 2 0,-2-1-6,1-1-3,0 2-3,0-2-3,-6 4-3,13 5 1,-6-1 1,-1-2-2,0 3-2,0 6 0,2 4-6,0 5 6,-8 1 0,4 0-2,-4 1-2,-3 3-7,2-4-5,-4 2 1,-1-2-4,0-1-8,1 1 3,-7-3-2,0 1 0,3-6 0,-5 4 2,0-1-1,1-6 0,-1 2-2,0-1 5,-2 1 4,3-3-2,-3-5 8,4 2-4,-1 0-5,3-2 6,-1-3 6,0 0-2,-1 2 0,5-1 7,-1-2-4,8 0 2,0 0-1,-14-5 3,12 4-1,-2-4 2,4-1-4,0-3 5,1 3 2,7-4-3,0 2 3,-2 0-1,1 1 1,-1 0 1,3 2 2,-2-2-3,3 3-3,-2 2 3,3 1-2,-1 0-5,-2-1 7,8 2-5,1 3 3,0 0 3,0 0-3,6 4 3,-2-1-4,1-3 2,-3 2-7,-2 0-19,1 3-35,-2-5-40,-3 6-39,4-2-41,-6-2-37,5 1-51,-8 0-58,1 0-48,-1-2-329,-3 1-763,2 1 338</inkml:trace>
        </inkml:traceGroup>
        <inkml:traceGroup>
          <inkml:annotationXML>
            <emma:emma xmlns:emma="http://www.w3.org/2003/04/emma" version="1.0">
              <emma:interpretation id="{217CE0AF-FEEF-405C-8D5F-2B73B6AF12BD}" emma:medium="tactile" emma:mode="ink">
                <msink:context xmlns:msink="http://schemas.microsoft.com/ink/2010/main" type="inkWord" rotatedBoundingBox="26718,15399 27235,15408 27224,16017 26707,16008"/>
              </emma:interpretation>
            </emma:emma>
          </inkml:annotationXML>
          <inkml:trace contextRef="#ctx0" brushRef="#br0" timeOffset="350606.8255">20643 9465 90,'-9'0'343,"9"0"-7,0 0-11,-7 6-3,7-6 9,0 0-21,0 0-21,0 0-17,0 0 12,0 0-11,0 3-4,0-3-8,0 0-14,12 5-10,-7-1-11,6-3-8,-5 2-15,6 2-5,5-1-11,-1-2-9,-2 1-11,10 1 1,-2-2-29,0-1-2,3 3-12,-2-1-5,6 0-11,-5-1-12,-2-2-12,1 1-6,-7-1-11,2-1-7,-1 2-4,-3-1-4,3 0-7,-6 0-4,5 0-9,-8 0-19,2 0-24,-2 0-37,-8 0-43,15 0-41,-9 2-49,-6-2-66,13-2-83,-6 1-98,2-4-97,-1 2-313,-2-1-905,5-2 402</inkml:trace>
          <inkml:trace contextRef="#ctx0" brushRef="#br0" timeOffset="350294.3198">20940 8930 280,'1'-6'307,"-1"6"0,5-1-25,-5 1-9,0 0-11,5-5-8,-5 5-15,0 0-7,0 0-7,6-4-10,-6 4-10,0 0-10,0 0-18,0 0-15,5-2-6,-5 2-16,0 0-12,0 0-17,0 0-11,0 0-5,0 0-14,0 0-7,0 0-9,0 0-4,0 0-11,0 0 14,0 0 3,0 0 5,0 0-1,0 0 2,-9 15 0,9-11-4,-2-2-2,-3 3-4,4 0-9,-8 2 4,2-2-7,-5 4-5,1 2-6,-1-1-5,-5 8-2,0 1-6,3-1-1,-3 0-5,0-5-2,4 2-6,-3 3-1,8-5 4,-2-2-8,0 2 1,3-5-2,0 4 1,2-5 0,1 2 4,1-2-2,1-1 3,0 0 2,1 0-1,0-3 4,1 4 4,0-1 32,2 1 4,2-3-4,4 6-8,3-3 1,0 1-4,1 1-4,1 0-8,5 2 3,-3-5-6,-2 0-3,3 0-1,-2 2-2,3-5 1,0 3-3,-4 0-2,3-2 1,-3 0-7,2 1 1,-1-3-6,-4-1-7,-2-1-14,1 5-12,-2-5-15,-7 0-16,11 1-22,-11-1-28,11 0-33,-11 0-40,6 3-49,-6-3-35,0 0-44,0 0-57,0 0-65,0 0-282,0 0-770,0 0 341</inkml:trace>
        </inkml:traceGroup>
        <inkml:traceGroup>
          <inkml:annotationXML>
            <emma:emma xmlns:emma="http://www.w3.org/2003/04/emma" version="1.0">
              <emma:interpretation id="{CD48CA26-30FB-4210-884B-429E9D6C61DD}" emma:medium="tactile" emma:mode="ink">
                <msink:context xmlns:msink="http://schemas.microsoft.com/ink/2010/main" type="inkWord" rotatedBoundingBox="27898,15480 28585,15492 28573,16150 27887,16138"/>
              </emma:interpretation>
            </emma:emma>
          </inkml:annotationXML>
          <inkml:trace contextRef="#ctx0" brushRef="#br0" timeOffset="351075.5799">22016 9020 55,'1'-4'384,"-1"4"-32,4-3-21,-4 3-20,0 0-5,0 0-17,1-5-13,-1 5-33,0 0-20,0 0-23,0 0-20,5-6-6,-5 6-21,0 0-22,0 0-19,0 0-7,0 0-11,0-5-10,0 5-3,0 0-7,0 0-2,0 0-6,0 0-2,0 0-3,0 0-4,0 0-2,0 0-4,0 0-5,0 0-5,0 0-1,0 0-4,0 0 10,0 0-1,0 0 7,0 0-1,0 0 4,-4-6-5,4 6 0,0 0 0,0 0-2,0 0 1,0 0-5,0 0-1,0 0-5,-11 0-9,11 0-3,0 0-1,-19 5-1,9-1 1,-2 2-4,-1 1-1,-4 7 1,-1-2 1,1 1-2,2 0-4,4 0 1,-4 6-3,5-9-3,-2 6 3,5-1-1,1-4 0,1 5-5,-2-4 3,7 1-1,-4-4-5,7 4 3,-2-6-7,4 3-8,1 1-21,1-2-32,0-4-41,7 3-48,-1-2-45,4 0-40,-1-5-44,0 3-35,6-4-53,-4 2-303,-1-4-725,7 2 321</inkml:trace>
          <inkml:trace contextRef="#ctx0" brushRef="#br0" timeOffset="351513.0872">22267 9171 145,'0'0'281,"5"-3"-9,-5 3-16,5-5-15,-5 5-15,0 0-7,0 0-20,0 0-9,13 5-6,-8-2-13,1 3-9,0-1-7,-1 3-9,2-2-12,2 0-12,-2 0-6,-1 5-6,-1-1-7,1 0-9,-1 2 3,-4 2-6,-1 2 4,-1-2 4,-4 6-2,-1-3-4,-5 2 2,-1 2 17,-4 0-9,-1-1 15,4 2-4,-4-2-1,0-2 2,0 2-5,-3-2-13,3-3-1,2 1-7,2-2-4,2-1-2,1-5-9,3 2-8,1-1-6,3-2-4,-1-1-2,4 0 12,0 2 8,4-4 3,3 3-3,4-2-7,1-3-5,5 2-7,3-1-2,3-2-8,3 3 5,1-4-2,0 0-4,-9 0 6,6 0 0,-1 0 2,-6-2 13,0 2-9,-1-2 2,-3 1 3,0 1 6,-4-3 3,-1 3 7,-8 0 1,12 0 7,-12 0-4,10-2-2,-10 2-3,7 0 1,-7 0-4,0 0-14,0 0-13,0 0-8,12 0-16,-12 0-20,0 0-21,0 0-31,0 0-23,0 0-42,0 0-51,0 0-38,0 0-64,-13-10-72,4 4-64,1 2-96,-4-1-440,1-1-1017,-2 0 449</inkml:trace>
        </inkml:traceGroup>
      </inkml:traceGroup>
      <inkml:traceGroup>
        <inkml:annotationXML>
          <emma:emma xmlns:emma="http://www.w3.org/2003/04/emma" version="1.0">
            <emma:interpretation id="{87283649-D319-439E-8EBD-672747F4F871}" emma:medium="tactile" emma:mode="ink">
              <msink:context xmlns:msink="http://schemas.microsoft.com/ink/2010/main" type="line" rotatedBoundingBox="16651,16351 24019,16228 24035,17236 16668,17360"/>
            </emma:interpretation>
          </emma:emma>
        </inkml:annotationXML>
        <inkml:traceGroup>
          <inkml:annotationXML>
            <emma:emma xmlns:emma="http://www.w3.org/2003/04/emma" version="1.0">
              <emma:interpretation id="{70E23AFC-1BA4-41CA-9863-94E28E8D1669}" emma:medium="tactile" emma:mode="ink">
                <msink:context xmlns:msink="http://schemas.microsoft.com/ink/2010/main" type="inkWord" rotatedBoundingBox="16652,16404 17491,16390 17504,17176 16665,17190"/>
              </emma:interpretation>
              <emma:one-of disjunction-type="recognition" id="oneOf24">
                <emma:interpretation id="interp116" emma:lang="en-US" emma:confidence="0">
                  <emma:literal>=&gt;</emma:literal>
                </emma:interpretation>
                <emma:interpretation id="interp117" emma:lang="en-US" emma:confidence="0">
                  <emma:literal>=</emma:literal>
                </emma:interpretation>
                <emma:interpretation id="interp118" emma:lang="en-US" emma:confidence="0">
                  <emma:literal>¥</emma:literal>
                </emma:interpretation>
                <emma:interpretation id="interp119" emma:lang="en-US" emma:confidence="0">
                  <emma:literal>F</emma:literal>
                </emma:interpretation>
                <emma:interpretation id="interp120" emma:lang="en-US" emma:confidence="0">
                  <emma:literal>=}</emma:literal>
                </emma:interpretation>
              </emma:one-of>
            </emma:emma>
          </inkml:annotationXML>
          <inkml:trace contextRef="#ctx0" brushRef="#br0" timeOffset="379542.9438">10730 10474 163,'-5'5'258,"-2"-1"-4,2 3 14,0-4 2,0 2 0,1-1 1,-2 0-1,1-2-2,4 3-4,1-5 1,-3 6-20,3-6 3,0 5-3,0-5 5,-2 5 2,2-5 0,6 4-9,-3-2-3,5 1 12,-4-2-13,6 1-17,2 5-9,0-7-20,2 1-3,7-2-17,5 2-15,-6-2-11,2-6-23,5 5-3,-6-2-19,3 2-4,-3-4-15,-7 3-5,6-1-30,-3 1-4,-8-1-25,3 3-31,-2-3-37,-1 4-39,-1-2-37,-1 2-41,-7 0-37,6-4-56,-1 2-52,-5 2-58,7-4-36,-7-2-31,0 1-32,0 5-268,-3-11-795,-1 3 352</inkml:trace>
          <inkml:trace contextRef="#ctx0" brushRef="#br0" timeOffset="379230.4347">10578 10313 145,'0'0'370,"0"0"-19,0 0-1,0 0-12,6-5 7,-6 5-12,0 0-3,0 0-5,0 0-13,0 0-2,0 0-15,0 0-12,0 0-12,0 0-23,0 0-2,0 0-8,0 0-15,0 0-10,0 0-12,0 0-5,0 0-6,0 0-22,0 0-6,0 0-9,0 0-13,0 0-3,0 0-12,0 0-6,0 0-15,0 0 8,0 0-1,17 7-5,0-6-9,3-1-9,4-1-16,1-1 6,8-2-6,2 2-13,0-2-13,2 1 1,-11 0-6,0 0-9,-2 0-23,-7 1-9,6-2 0,-7 1 0,1 2-11,0-1-38,-3 2-24,-5-3-25,3 3-7,-1-1-23,-5 0-24,-6 1-29,12 0-23,-6-2-26,-6 2-36,8-3-39,-8 3-18,0 0-33,0 0-30,0 0-32,0 0-11,0 0-318,0 0-808,-32 3 358</inkml:trace>
          <inkml:trace contextRef="#ctx0" brushRef="#br0" timeOffset="379996.9585">11057 9948 206,'4'-9'347,"-4"-1"-25,1 5-15,-1-2-17,0 7-8,1-8-14,-1 8-5,3-6 0,-3 6 6,0 0 0,0 0 6,0 0 2,0 0-11,0 0-22,-14 13-8,14-5 4,-2-2 0,4 6-5,0-4-14,1 6-2,1-5-14,1 5-14,-2-2-16,4-2-11,1 3-19,0-1-13,3-3-7,0 4-18,5 0-6,-2 2-11,3-1-5,2 2-20,-2-3-1,0 0-9,0 3-3,-3 0-8,2-4-1,1 2-3,2-1-15,-7-4-7,-3 4-1,7-4-9,-8 2-1,4 0-10,-2-3-3,0 0-5,-3-1-3,1 1 1,-3-2 4,0-1 0,2-3 0,-5 3 2,1 1 2,1-3 1,-3 2 1,1-2 1,-2-3 0,0 7-2,0-7 7,-4 9-3,-2-4 2,-1 1-4,-5 4 4,3 0 5,-3 4 5,-5 2-2,0-2-1,0 3 7,-3 1 3,1 0-6,-5 5 6,5-6-6,-2 2 2,4-2 1,-3 1-3,3 1-3,0-1-4,3-3 3,-2-1-1,4-2-11,2-3-30,-1 1-35,5-4-49,-1 0-47,2-1-50,0-2-60,5-3-69,-8 3-67,4-1-73,4-2-432,0 0-990,0 0 437</inkml:trace>
        </inkml:traceGroup>
        <inkml:traceGroup>
          <inkml:annotationXML>
            <emma:emma xmlns:emma="http://www.w3.org/2003/04/emma" version="1.0">
              <emma:interpretation id="{6EF5C8AE-2EE7-4DBA-971F-86A6A3112390}" emma:medium="tactile" emma:mode="ink">
                <msink:context xmlns:msink="http://schemas.microsoft.com/ink/2010/main" type="inkWord" rotatedBoundingBox="19349,16450 20849,16425 20861,17155 19362,17181"/>
              </emma:interpretation>
              <emma:one-of disjunction-type="recognition" id="oneOf25">
                <emma:interpretation id="interp121" emma:lang="en-US" emma:confidence="0">
                  <emma:literal>8=</emma:literal>
                </emma:interpretation>
                <emma:interpretation id="interp122" emma:lang="en-US" emma:confidence="0">
                  <emma:literal>at</emma:literal>
                </emma:interpretation>
                <emma:interpretation id="interp123" emma:lang="en-US" emma:confidence="0">
                  <emma:literal>C2=</emma:literal>
                </emma:interpretation>
                <emma:interpretation id="interp124" emma:lang="en-US" emma:confidence="0">
                  <emma:literal>'2=</emma:literal>
                </emma:interpretation>
                <emma:interpretation id="interp125" emma:lang="en-US" emma:confidence="0">
                  <emma:literal>c2=</emma:literal>
                </emma:interpretation>
              </emma:one-of>
            </emma:emma>
          </inkml:annotationXML>
          <inkml:trace contextRef="#ctx0" brushRef="#br0" timeOffset="390557.463">13522 10043 151,'0'0'287,"0"0"-16,0 0-10,0 0-18,9 6-3,-9-6-13,0 0-3,0 0-12,8 1-34,-8-1-30,0 0-1,0 0-9,6 5-8,-6-5-11,0 0-9,5 2-13,-5-2-8,0 0-4,0 0-11,0 0-7,0 0 2,0 0-10,0 0-3,1 4 2,-1-4-2,0 0 0,0 0 3,0 0-5,0 0 8,0 0-4,0 0 2,0 0-2,0 0 4,0 0-8,0 0-9,0 0-3,0 0-4,0 0 2,0 0-10,0 0 0,0 0 3,0 0-10,0 0 2,0 0-2,0 0 0,0 0-20,-6-14 19,6 14-8,0 0 4,-6-4-5,6 4-2,0-6-17,0 6 12,-1-9 5,0 7-5,1 2-2,-3-6 1,2 2 3,1 4-5,-5-7 2,5 1 3,-2-3 9,2 9-13,-5-2 4,4-3 2,-3 0-3,-1 2 4,5 3-2,-6-7 2,0 5 2,4-4 2,-3 3-1,5 3 2,-10-1 4,6-4-3,4 5 4,-13-1 1,6 1-6,7 0-6,-17 6 17,5-2 5,-2 4 1,2-1 4,-2 1-4,2 2-8,0 0 13,1 3 9,-1 1-4,-1-2-2,0 5-1,4-4-3,-2 6 2,5-6-5,-1 4-3,2-3-5,4 1-1,-1-3-25,0 5-4,2-3 0,4 1-6,1 2 8,-3-7-6,6 4 11,-1-3-1,-1-1-1,5 1 3,-2-2-2,1 0 0,2-4-13,0 3-9,2-2-20,-1-1-27,4-5-31,-2 1-35,2-2-34,0 1-42,0-2-42,-4-1-38,4-3-50,0-1-46,-5 4-217,-1-3-651,4 0 288</inkml:trace>
          <inkml:trace contextRef="#ctx0" brushRef="#br0" timeOffset="391200.7364">13691 10218 81,'-8'9'336,"8"-9"-15,-4 3-14,4-3-15,-5 3-11,5-3-16,-3 3-12,3-3-7,0 0-18,0 0 3,0 0-20,0 0-5,0 0-10,0 0-7,0 0-9,0 0-11,0 0-8,0 0-12,0 0-13,15 0-11,-15 0-10,13-3-15,-13 3-7,14 0-9,-10 3-10,-4-3-8,14 1-4,-8 1-7,0 3-5,-1-2-5,1-1-4,0 3-5,-3 2-3,1 2-2,1 0-10,-1-2 1,-4 2 0,1 2-1,-1 2-6,-1 1 5,-3 3-5,-1-3-3,1 0 0,-4 5 2,1 3 5,1-3 11,-5 1 12,0-1 6,2-3 2,-2-1 5,2 1 0,0-1-1,-3 2-5,2-7 0,0 2-5,3-1-4,-1 2-5,4-5-2,-1 1-6,1-1-1,1-2 2,3 2-5,0-3 3,1 1 3,3 1 14,2-2 1,0 0 4,2-1 4,4-1-9,3 1 2,0-4-3,2 0-2,-6 0-4,6 0-2,0 0-6,-2 0-3,-1-3 1,3 2-2,-6 1-3,-3-2-1,3 2 1,4-1-6,-7-2-1,-2 2 4,-6 1-8,14 0 2,-10-2 3,-4 2 0,11 0 5,-11 0 0,0 0-3,10 0 1,-10 0-1,0 0 1,0 0-5,0 0 3,7-2-3,-7 2-1,0 0-1,0 0-5,0 0 2,0 0-8,4-4-21,-4 4-20,0 0-18,0 0-46,0 0-55,0 0-60,0 0-57,-11-12-69,10 8-72,-2-5-95,-3-1-338,3-1-922,1-2 409</inkml:trace>
          <inkml:trace contextRef="#ctx0" brushRef="#br0" timeOffset="479969.3755">14342 10351 91,'0'0'349,"-5"4"-14,5-4-1,0 0-20,0 0-4,0 0 3,-8 0-8,8 0-4,0 0-16,0 0-1,0 0-25,0 0-14,0 0-20,0 0-16,0 0-14,0 0-15,0 0-15,-11 0-8,11 0-16,0 0-14,0 0-9,0 0-13,0 0-10,0 0-12,0 0-2,0 0-14,0 0-7,0 0-2,0 0-9,0 9-5,0-9-4,0 0-3,0 0 2,17 2-5,-5-1-4,0 3 1,4-3-3,1 1-4,0-2-2,4 0-1,2 0-2,-6 0 2,7-2-3,-5 2-2,-2 0-2,2 0 0,-5-1-2,3 0-2,0 1 1,-4-3-2,3 3-3,-3-1-3,-3 2 0,-1-1-3,-1-1-3,-1 0-6,-7 1-5,13 0-12,-5-1-12,-8 1-13,0 0-16,11 0-26,-11 0-36,0 0-44,0 0-35,10 1-38,-10-1-42,0 0-37,2 5-38,-2-5-25,0 0-267,-16 7-708,3-1 313</inkml:trace>
          <inkml:trace contextRef="#ctx0" brushRef="#br0" timeOffset="480266.2491">14430 10555 45,'0'0'280,"0"0"-1,0 0-3,-3 5-2,3-5-9,0 0-6,0 0-9,0 0-13,0 0-8,-4 3-19,4-3-2,0 0-18,0 0-9,0 0-7,0 0-18,0 0-6,0 0-8,4 5 8,-4-5-9,3 4-7,-3-4-11,5 5 2,-1-4-8,-4-1 7,11 3 0,-4-1 2,3 0-4,-2 0-10,3-2-7,4 0-9,-1 1-9,3-1-7,-3 0-12,3 0-6,0 0-2,0 0-10,1 0 0,-2 0-4,1 0-5,0 0-9,-3-1-15,1 1-14,-1 0-20,0 0-25,-4 0-40,-1 0-45,1-2-53,-10 2-51,13 0-58,-8-2-70,-2 0-94,-3 2-251,7-6-761,-7 1 336</inkml:trace>
        </inkml:traceGroup>
        <inkml:traceGroup>
          <inkml:annotationXML>
            <emma:emma xmlns:emma="http://www.w3.org/2003/04/emma" version="1.0">
              <emma:interpretation id="{1C1018E5-3D88-4CBE-B5D4-D761F0562E96}" emma:medium="tactile" emma:mode="ink">
                <msink:context xmlns:msink="http://schemas.microsoft.com/ink/2010/main" type="inkWord" rotatedBoundingBox="21434,16442 22422,16426 22436,17263 21448,17280"/>
              </emma:interpretation>
            </emma:emma>
          </inkml:annotationXML>
          <inkml:trace contextRef="#ctx0" brushRef="#br0" timeOffset="481623.006">15953 10239 337,'0'0'351,"0"0"-28,0 0-18,0 0-17,0 0-20,0 0-20,0 0-20,0 0-16,-19 10-19,11-5 3,-1 1-18,1 2-14,-1 0 1,-5 5 0,-1 1-7,-3 5-7,0-3-4,-2-2 2,-7 8-4,-2 1-1,2-4-5,-2 0-7,-4 2-3,4 0-8,-2-1-8,0 0-2,3 1-12,-1-3-9,9-4-8,-3 1-7,2-1-8,3-1-10,1 1-2,5-6-6,1 1-13,0 0-29,5-6-37,-1 2-25,2 2-44,2-4-42,1 0-43,2-3-38,0 0-38,5 4-45,7-5-68,2-2-329,0-5-760,5-2 337</inkml:trace>
          <inkml:trace contextRef="#ctx0" brushRef="#br0" timeOffset="481310.5032">15462 9951 51,'0'0'334,"-6"-1"-18,6 1-16,0 0-10,0 0-10,0 0-10,0 0-1,-5-2-3,5 2-11,0 0-6,0 0-2,0 0-7,0 0-6,0 0-6,0 0-11,0 0-16,0 0-14,0 0-15,0 0-17,0 0-17,0 0-17,0 0-11,0 0-12,0 0-11,0 0-9,0 0-10,0 0-9,7 18-3,-7-12-6,4 8-2,-2 5-6,-2-4-5,4 2-4,-2 3-2,2-3-3,-3 1-4,5 4-1,-5-7-29,3 10-2,0-12 2,0 7 3,0 3 0,-3-3-3,4 1 5,-1-2-19,-3 5-28,1-3-42,2-6-75,-4 6-55,0-2-62,0 0-53,1-6-85,-2 1-294,1-2-772,1 1 341</inkml:trace>
          <inkml:trace contextRef="#ctx0" brushRef="#br0" timeOffset="482076.1385">15848 10427 180,'0'0'330,"5"-4"-2,-5 4-10,4-2-13,-4 2-9,3-2-9,-3 2-11,0 0-12,0 0 4,0 0-23,0 0-10,8-4-8,-8 4-10,0 0-11,0 0-13,0 0-13,0 0-13,0 0-16,0 0-12,0 0-16,6-2-11,-6 2-9,0 0-9,0 0-7,0 0-11,12 2-8,-6 2-8,0-2-6,1 0-7,0 3-6,1 2-3,1-4-1,3 7-7,-6 0-6,5 1 2,-5-1-2,6 1-10,-7 1 5,1-1-3,0 3-2,-2-2 0,-1 4 0,-1-5-2,-2 4-1,0-5 2,-2 5 5,-5-2 11,6-2 5,-3 2 12,-3-1 9,2 0 10,-1 1 5,0-2 2,-3 1 1,1-2 0,2-1-8,1-1-4,1 0-6,-2 0 0,2-2-12,2-2-1,-1 1-2,3 2-7,0-7 24,7 6 18,3-3 7,3-3-11,10 0-4,0-4-8,4-1-3,9-3 5,-1 0-17,2-1-2,-1 1-4,-3-8-3,-6 10-4,-2-3-1,-1 1-6,-2 2-4,-10-2-1,5 6-6,-7-4-15,1 2-43,-7 3-46,1-3-68,-5 4-72,0-7-90,0 7-73,-8-9-77,1 7-90,-7 1-350,6-2-986,-5-1 437</inkml:trace>
        </inkml:traceGroup>
        <inkml:traceGroup>
          <inkml:annotationXML>
            <emma:emma xmlns:emma="http://www.w3.org/2003/04/emma" version="1.0">
              <emma:interpretation id="{33261AE6-0DC6-43C0-9A58-23E1E4F2E12F}" emma:medium="tactile" emma:mode="ink">
                <msink:context xmlns:msink="http://schemas.microsoft.com/ink/2010/main" type="inkWord" rotatedBoundingBox="23661,16234 24019,16228 24026,16687 23669,16693"/>
              </emma:interpretation>
            </emma:emma>
          </inkml:annotationXML>
          <inkml:trace contextRef="#ctx0" brushRef="#br0" timeOffset="344541.4697">19558 9782 275,'0'0'340,"-1"6"-12,1-6-16,0 0-5,-6 4-11,6-4-12,0 0-10,0 0-15,0 0-7,-6 2-8,6-2-21,0 0 2,0 0-18,0 0-15,0 0-18,0 0-25,0 0-11,0 0-4,0 0-15,6-12-8,-6 12-4,6-7-6,-1 3-8,-5 4-4,6-6-3,-2 6-7,-4 0-2,8-6-11,-3 6-5,2 0-5,-7 0-7,14-3-4,-14 3-2,15 3-8,-6-3-3,-3 0-3,2 2-5,1 5-1,-1 0-3,-3-1-2,6 1-6,-3 3 0,-2 0 1,1-1-1,-2 2-2,4-1 1,-4 4-3,1-2-1,-5-3 1,0 3-2,1 0 0,-2-3 2,0-1-4,0 5-1,0-6 2,0 2-3,0-2 1,0-1-2,2 2 1,-4-5-5,2-3 2,0 6 6,0-6-1,0 6 0,0-6-1,0 0 3,0 0 3,0 0-3,0 0 0,0 0 15,0 0 4,14-15 9,-6 5-4,1 4-1,-1-7 1,4 2 1,-3-1-1,2 2 1,3-2 6,-3 3 4,-4-1-4,3 2-2,-3 1-3,-1 1-1,1 1-3,-2 1-1,-1 1-5,3 0-3,-7 3-5,5-3 0,-5 3-3,8 0 3,-8 0-8,9 6 2,-7 0 0,2 0-2,-1 0-1,1 1-4,1 1 3,-4 0 1,3 0 0,-2 5-1,-1-1 1,-1 3-3,0 0 1,0-2-3,0 4 3,-1-4-3,-1-1 2,2 4-2,0-7 1,-2 3-3,0 0 5,4-2-4,0-3 4,-2 1 2,3 1 3,1-5 2,1 2 12,0-1 3,2-2 2,3 0-3,0-3 1,4-3-5,0 3-1,5-2-3,3-5-1,-4 2 1,4-3-4,2 2-1,-7 1-14,-1 1-32,-3-7-36,-2 4-53,1 1-74,-1-6-85,-5 0-94,-1-2-116,-3 1-427,-2-1-994,-2 3 439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48:26.23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DB893F-6DBC-4354-B77B-C49F78FBA768}" emma:medium="tactile" emma:mode="ink">
          <msink:context xmlns:msink="http://schemas.microsoft.com/ink/2010/main" type="writingRegion" rotatedBoundingBox="7046,10097 6702,12190 5393,11974 5737,9881"/>
        </emma:interpretation>
      </emma:emma>
    </inkml:annotationXML>
    <inkml:traceGroup>
      <inkml:annotationXML>
        <emma:emma xmlns:emma="http://www.w3.org/2003/04/emma" version="1.0">
          <emma:interpretation id="{050333BD-6F47-4A94-AB1B-74951B6D583D}" emma:medium="tactile" emma:mode="ink">
            <msink:context xmlns:msink="http://schemas.microsoft.com/ink/2010/main" type="paragraph" rotatedBoundingBox="7046,10097 6702,12190 5393,11974 5737,98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155212-8158-4D09-A07F-450811CC3C1A}" emma:medium="tactile" emma:mode="ink">
              <msink:context xmlns:msink="http://schemas.microsoft.com/ink/2010/main" type="line" rotatedBoundingBox="7046,10097 6702,12190 5393,11974 5737,9881"/>
            </emma:interpretation>
          </emma:emma>
        </inkml:annotationXML>
        <inkml:traceGroup>
          <inkml:annotationXML>
            <emma:emma xmlns:emma="http://www.w3.org/2003/04/emma" version="1.0">
              <emma:interpretation id="{E97207A6-20D8-466F-907A-9A929E514315}" emma:medium="tactile" emma:mode="ink">
                <msink:context xmlns:msink="http://schemas.microsoft.com/ink/2010/main" type="inkWord" rotatedBoundingBox="7046,10097 6702,12190 5393,11974 5737,9881"/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is</emma:literal>
                </emma:interpretation>
                <emma:interpretation id="interp3" emma:lang="en-US" emma:confidence="0">
                  <emma:literal>if</emma:literal>
                </emma:interpretation>
                <emma:interpretation id="interp4" emma:lang="en-US" emma:confidence="0">
                  <emma:literal>int</emma:literal>
                </emma:interpretation>
              </emma:one-of>
            </emma:emma>
          </inkml:annotationXML>
          <inkml:trace contextRef="#ctx0" brushRef="#br0">-405 3978 131,'0'0'395,"1"-4"-15,-1 4-11,0 0-8,-1-6-19,1 6-14,0 0-13,1-5-18,-1 5-15,0 0-22,0 0-23,0 0-19,4-5-20,-4 5-20,0 0-21,0 0-13,0 0-14,0 0-17,0 0-7,0 0-13,0 0-10,0 0-8,0 0-8,0 0-7,0 0-5,0 0-6,0 0-2,0 0-6,0 0-6,0 0-4,0 0-8,0 0 2,0 0-4,0 0 1,0 0-1,0 0-4,0 0-2,0 0 0,0 0 1,0 0-1,0 0 4,0 0-5,0 0 0,0 0-1,0 0-1,0 0-6,0 0 11,0 0 0,0 0 10,0 0 8,0 0 9,0-6-4,-4 1-8,4 5-3,0-6-2,0 6 1,4-10-7,-8 4-5,8 1-1,-4 5-4,1-10 0,3 5 5,-4 0-9,0 5-1,7-6-4,-6 1 0,3 3 0,3-2 0,-7 4-3,11-3-2,-11 3 3,17 3-4,-12-1-1,2 2 0,3 6 0,0 1 0,1 7 0,4 1 1,-6 10 6,-1-6-7,4 12 2,-1 3 1,-3-1 3,-1-4-2,-1-1 3,-1-2-3,-2-3 1,0-2-3,-2-3 3,3 1 2,-3-3-1,-1-4 1,4-2-1,-3 0 0,-1-5 4,2 1-4,0-4 0,-2 0 4,2-2-1,-2 2 4,0-6 0,4 7 1,-4-7 0,0 2 3,0-2-3,0 0-3,0 0 0,2-16-2,-3 7 0,2-1-1,1-4 0,0-1 1,-1-4-2,3-4-1,-1 0-1,4-11 0,0 3 0,1-1 1,3 1 0,0 0-1,-3 7-1,1 0-3,3 2 3,-4 0-1,4 3 4,1 2-6,-5 3 1,3 3-4,1 2 3,-5 0-2,3 2 2,-1 1-1,1 6 0,-3 0-2,3 3 5,-5 0-4,1 6 0,0 1 2,3 6 5,-4 4-3,0-6 1,0 8 0,-1 11 3,0-16 3,1 8-2,-5-2 0,0-1 0,3 0-2,0 0 0,-5-2 0,4-1-1,-1-6 2,-1 2-4,3 1 2,-1-2-6,1 0-8,-1-6-23,2 1-23,2-3-29,-2 3-25,6-5-33,-4-2-34,5-1-27,-1-1-26,2-3-46,1-1-29,2 0-32,-2-7-24,1 1-282,-2-2-701,2-5 311</inkml:trace>
          <inkml:trace contextRef="#ctx0" brushRef="#br0" timeOffset="406.2924">391 3693 121,'-1'-10'346,"-2"3"-7,-2-1-5,3 3-10,1-2-3,-3 4-12,2 0-12,-1-2-19,3 5-19,-5-4-23,5 4-21,-2-4-21,2 4-15,0 0-21,0 0-17,0 0-9,0 0-4,0 0-7,0 0-6,0 0-7,16 8-12,-11-3-10,3-2-7,-1 3-8,2 0-3,3 5-8,-5 0-8,3-2-2,3 6-3,-3 1-6,-1 2 6,-1 3-2,-4 3 6,-1-4 8,-3 14 3,0-10 9,-6 2 7,-3 2 0,0-3 11,-7 5 2,3-2-4,-4 1 2,4-8 6,2 3-7,-4-4-5,5-1-6,-2 0 7,0-2-9,6-4-9,-1-4-6,5 3-4,-4 0-2,2-2-4,4 1 5,0-4 3,10 2-2,-7-3 6,9 2-5,3-3-6,8-2-6,2 3-4,13-6-3,-2 0 1,4-3 6,-5-1-22,2-2 3,-10 6-7,-2-5-11,-2 3-23,0 0-34,-6 2-37,-6-3-31,2 0-36,-3 1-38,-4-1-27,1 2-43,-7 1-28,5-2-45,-5 2-37,0 0-18,0 0-19,0 0-17,0 0-285,-28-1-769,28 1 341</inkml:trace>
          <inkml:trace contextRef="#ctx0" brushRef="#br0" timeOffset="921.84">-515 4667 221,'0'0'344,"-8"0"-3,8 0 0,0 0-16,-12-2 6,12 2-13,0 0-10,-8-2-17,8 2-6,0 0-14,0 0-15,0 0-9,0 0-13,0 0-14,-9 2-16,9-2-17,0 0-8,0 0-10,0 0-13,0 0-22,0 0-6,-2 4 0,2-4-3,0 0 3,0 0-5,0 0-4,0 0-3,0 0 1,10 5 28,2-4 21,5-1 17,10 3-11,14-3-4,2-4-25,25-1-19,-1 1-9,7-4-5,6 4-11,-6-1-7,4 4-16,-8-2-2,-1 1-10,-1 2-10,-15-2-3,12 0-42,-19 2-9,0-2 0,1-2 0,-7 2 0,-2-2 0,0 2 0,-3-2 0,-11 1 0,-2 0 0,2-2 0,-11 1 0,2 0 0,-5 4 0,-1-4 0,-3 4 0,2-2 0,-3-1 0,-5 3 0,0 0 0,0 0 0,15 0 0,-15 0 0,0 0 0,0 0 0,0 0 0,0 0 0,0 0 0,0 0 0,0 0 0,0 0 0,-23-6 0,23 6 0,0 0 0,-9 0 0,9 0-124,-9-2-304,9 2-89,-12-1-101,5-1-466,-1 0-1175,0-3 520</inkml:trace>
          <inkml:trace contextRef="#ctx0" brushRef="#br0" timeOffset="17554.1963">-8 5075 211,'-1'-6'243,"1"6"-11,0-8-9,0 8-9,-1-4 3,1 4-6,-2-6-1,2 6-6,0 0-5,0-5-9,0 5-5,0 0-10,0 0-11,0 0-6,0-10-24,0 10-9,0 0-11,0 0-15,0 0-6,0 0-7,-5-4-12,5 4-13,0 0-3,0 0 1,0 0-19,0 0 0,0 0-2,0 0-2,0 0-6,0 0-2,0 0-7,0 0 1,0 0 3,0 0-7,0 0-5,0 0 5,0 0-4,0 0 0,0 0 5,0 0-14,0 0 8,0 0-2,0 0 0,5 16-1,-5-16-2,0 0-3,0 0 1,0 0 5,0 0-6,0 0 3,-8 4-4,8-4 3,0 0 5,0 0 3,0 0 4,0 0 7,0 0-15,0 0 9,0 0 16,0 0-19,-11 1 11,11-1-2,0 0 4,0 0 7,0 0-11,-12-5 7,12 5-4,0 0 1,-9 0 1,9 0-5,0 0 5,0 0-11,0 0 2,0 0-3,0 0 1,-6-1-3,6 1-3,0 0 0,0 0 4,0 0 1,0 0-4,0 0-7,0 0 1,0 0 1,0 0-2,0 0-2,0 0-3,0 0 1,0 0 1,0 0-3,-10 0 0,10 0-2,0 0 1,0 0-2,0 0-2,0 0-1,0 0 9,0 0-9,0 0 5,-1 7 1,1-7-1,0 9-2,0-9 2,0 6-1,0-2 1,0-4-2,-6 5 0,6-5 2,0 7-2,-2-3 2,2-4 2,-4 5-7,4-5 2,0 3 3,0-3 0,-5 8-5,5-8 8,-6 4 3,6-4-1,0 0 1,0 0-2,-6 1 5,6-1 2,0 0 7,0 0 3,0 0 2,0 0 8,-16-4-4,16 4 6,-5-6-11,4 2-6,1 4 2,-2-6-1,2 1-1,0 5 0,0-10-3,-4 7-3,8-2 0,-4 5-1,0-10-1,0 10-5,3-9 0,1 7-5,1-4 6,0-1-2,2 5-3,-2-3 3,2 2-3,4 1-1,-5 0 5,5 0-4,1 2-1,3 0 2,-6 0-1,3 3 0,-2 3-4,4 0-4,-4 4 9,-1 1 0,6 11 0,-7-3-4,1 3 4,-2-1 8,1 3 14,-3 1-8,-2-3 4,-1 2-3,-2 1 0,0-2 0,-1 2-1,-3-2-4,-4 0 2,4 0-5,-2-1 3,-1-5 6,-1 3-8,-1-6 1,-3 3 1,-1 2-3,2-5-2,1-5 3,1 1-1,-4-1-1,1 3 2,3-6 2,3-2 0,-2 2 15,-1-4-1,3 1 2,-4-3-8,2 0 0,8 0-3,-12-6 2,8-1-3,-1 1-3,4-2-2,-6-4-3,7 3 2,-5-6-3,5 0 1,1 3-2,-1-4-2,4 3 2,-4 1-2,3-2-1,2 3-2,-1 3 0,1-1-2,-2 3-2,2 2 4,6 1-2,-5 2 0,-6 1 0,22 4 3,-15 0-5,7 2 5,1 5-2,-5-3 1,6 7-2,-4-3 1,3 6 0,1-4 0,-2 3 0,3 0-16,-1 2-3,2-2 4,-2-1 1,2 0-20,-5-1-28,3-5-62,1 3-43,-5-2-38,1-2-52,0-2-64,1-2-74,-2-4-334,0-1-790,2-4 350</inkml:trace>
          <inkml:trace contextRef="#ctx0" brushRef="#br0" timeOffset="44939.1876">567 3564 63,'9'0'435,"-2"-3"-6,0 0-5,-1 3-10,-6 0-8,9-4 8,-4 2-3,-5 2-17,0 0-23,8-3-24,-8 3-32,0 0-22,0 0-39,6-1-26,-6 1-39,0 0-52,0 0-55,0 0-74,0 0-90,0 0-101,0 10-122,0-10-161,-12 3-297,1-2-828,11-1 367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49:1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68BBFF6-9AC9-4A19-8BCD-5C7C6F0FC9C4}" emma:medium="tactile" emma:mode="ink">
          <msink:context xmlns:msink="http://schemas.microsoft.com/ink/2010/main" type="inkDrawing" rotatedBoundingBox="3984,10436 6165,10252 6170,10301 3988,10486" semanticType="underline" shapeName="Other">
            <msink:sourceLink direction="with" ref="{AB928525-BFB7-4D07-9362-22FE4BC626EF}"/>
          </msink:context>
        </emma:interpretation>
      </emma:emma>
    </inkml:annotationXML>
    <inkml:trace contextRef="#ctx0" brushRef="#br0">32 203 132,'-14'0'222,"14"0"4,-3 2 3,3-2-5,0 0-5,0 0-4,0 0-12,0 0 0,-14-1-2,14 1-9,0 0-2,0 0-6,0 0-8,0 0-9,-4-4 9,4 4-8,0 0-2,0 0-4,0 0 1,-3-4-9,3 4-10,0 0-12,0 0-8,0 0-8,0 0-12,0 0 9,0 0-1,0 0 1,28 3-6,-16 1-3,3-7-4,0 6-3,6-6-4,0 6-8,5-6-5,-1 3-3,2-1 1,8 1-9,1 0-6,3-2-7,1 1-5,1 1-2,-1-2-8,-2 1-2,3-2-2,-1 0-2,0 0-5,5 1-3,-4-2-2,2-1-2,-1 1 5,2 1-6,2-2 1,1-1 8,-1 2 5,1-1 2,-1 4 3,19-5 6,-1-3 4,-18 5-6,26-4-1,-8-1-3,4 5-1,-17 1 0,-2-2-3,1-1-1,-2 2 1,0 1 8,-3-3-12,0 0 8,-5 2-3,1 0-2,-3 2 3,-4-4 0,-6 4 2,0-1-4,-5 1 8,2 0-13,-3-1 0,-5 3-3,0-1 1,-2 1-5,1-2 2,-9 1-4,3 1-2,1 0-7,-3 0 10,-8 0-10,11-2 0,-11 2-1,7 0 0,-7 0 0,0 0 0,12 0 2,-12 0-2,5-1 12,-5 1 9,0 0 3,0 0 3,0 0 10,0 0-8,7-2-6,-7 2 7,0 0-5,0 0-9,0 0 0,0 0 5,0 0-14,0 0-4,0 0-33,9-3-56,-9 3-65,0 0-81,1-5-88,-1 5-134,0 0-126,4-12-501,-4 7-1156,3-5 512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48:22.31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362B99-C43D-4CA3-A917-50BD8D3C6DE3}" emma:medium="tactile" emma:mode="ink">
          <msink:context xmlns:msink="http://schemas.microsoft.com/ink/2010/main" type="writingRegion" rotatedBoundingBox="3481,10281 3787,11364 2844,11631 2538,10549"/>
        </emma:interpretation>
      </emma:emma>
    </inkml:annotationXML>
    <inkml:traceGroup>
      <inkml:annotationXML>
        <emma:emma xmlns:emma="http://www.w3.org/2003/04/emma" version="1.0">
          <emma:interpretation id="{2E07B483-33D1-4F6A-886C-D6646F280892}" emma:medium="tactile" emma:mode="ink">
            <msink:context xmlns:msink="http://schemas.microsoft.com/ink/2010/main" type="paragraph" rotatedBoundingBox="3481,10281 3787,11364 2844,11631 2538,10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B2D215-D31E-45D1-94AA-30F109CAA822}" emma:medium="tactile" emma:mode="ink">
              <msink:context xmlns:msink="http://schemas.microsoft.com/ink/2010/main" type="line" rotatedBoundingBox="3481,10281 3787,11364 2844,11631 2538,10549"/>
            </emma:interpretation>
          </emma:emma>
        </inkml:annotationXML>
        <inkml:traceGroup>
          <inkml:annotationXML>
            <emma:emma xmlns:emma="http://www.w3.org/2003/04/emma" version="1.0">
              <emma:interpretation id="{404EBE63-97C0-45C0-BF96-0FB306F97EC9}" emma:medium="tactile" emma:mode="ink">
                <msink:context xmlns:msink="http://schemas.microsoft.com/ink/2010/main" type="inkWord" rotatedBoundingBox="3481,10281 3787,11364 2844,11631 2538,10549"/>
              </emma:interpretation>
              <emma:one-of disjunction-type="recognition" id="oneOf0">
                <emma:interpretation id="interp0" emma:lang="en-US" emma:confidence="0">
                  <emma:literal>If</emma:literal>
                </emma:interpretation>
                <emma:interpretation id="interp1" emma:lang="en-US" emma:confidence="0">
                  <emma:literal>el:</emma:literal>
                </emma:interpretation>
                <emma:interpretation id="interp2" emma:lang="en-US" emma:confidence="0">
                  <emma:literal>el!</emma:literal>
                </emma:interpretation>
                <emma:interpretation id="interp3" emma:lang="en-US" emma:confidence="0">
                  <emma:literal>e:</emma:literal>
                </emma:interpretation>
                <emma:interpretation id="interp4" emma:lang="en-US" emma:confidence="0">
                  <emma:literal>¥9:</emma:literal>
                </emma:interpretation>
              </emma:one-of>
            </emma:emma>
          </inkml:annotationXML>
          <inkml:trace contextRef="#ctx0" brushRef="#br0">-3195 4041 348,'0'7'340,"0"-7"-33,1 7-33,-1-7-19,0 0-22,0 0-14,0 2-19,3 2-16,-3-4-16,0 0-14,0 6-13,0-6-8,0 0-12,0 0-12,0 0-6,0 0-7,0 0-11,0 0 0,0 0-5,0 0 1,0 0-9,0 0 6,0 0-7,0 0 2,0 0-3,0 0 0,0 0-1,0 0 25,17-7-20,-17 7-4,13-3 3,-3 1-16,-3 2 0,3-2-8,-2 0-4,4-4 0,-1 2-7,-5 1-4,2 0 0,0 0-2,-2 0-5,0-3-3,0 0-8,-1-1-2,1 1 9,-5-1-8,4 0 0,-2 0 1,1-2-6,-4 3 0,1 1-1,-1-3 1,0 2 4,-1 0 2,1 6 20,-2-6 11,0 1 3,2 5 7,-8-5-19,4 3-3,4 2 2,-9-4-5,9 4-12,-16 4 1,7-1-2,0 4-1,-3 1 0,0-2-4,0 8-2,-2-3-1,1 4 2,6 0-1,-4-3-5,2 6-6,3-1 8,0 1-4,3-2 1,-2 2-3,5 4 0,1-7 0,5 5 0,0-6-4,3 3-10,-1-4-19,4-1-49,5 1-31,-2-2-38,5-5-24,2 0-23,6-2-30,-3-2-29,2-4-34,-1-3-24,10-6-21,-3-1-253,1-2-634,-11 2 281</inkml:trace>
          <inkml:trace contextRef="#ctx0" brushRef="#br0" timeOffset="412.7164">-2719 4093 272,'13'-18'110,"-7"4"46,2 1 19,-2-1 14,-4 1 19,-2 2 15,1 0-9,2 3-13,-6 0-6,1 1 4,-2 1 6,1 1 8,-2-1 11,0 2-10,1-2-5,-1 3-8,1 0-8,4 3-18,-12 0-17,12 0-7,-10 0-12,3 4-10,2 2 0,-2 3 18,2-1 2,-1 6-17,0-5-2,0 6-12,1-2 11,-1 2-9,0 6-1,6 0-3,-5 0-8,2-5-7,-1 2-8,4 3-4,0-5-10,0-1-3,0 1-7,1 1 0,2 0-2,0-1-4,-1-1-3,1-7-3,3 7-8,-6-5-2,6 0 1,-4-3-2,2 0 1,-1-1-4,2 1-4,-2-1 1,-1 0-3,2-1-4,-4 1 1,5 0-3,-2 0 1,1-1-2,-3 5 1,0-2-3,2 5 3,-3 0 6,3 7-6,-6 2 13,3-1-13,-4 5 2,0-2 1,0 8 1,-1-2 2,0 3-7,-2-8 6,1 6-7,1-6-3,-2 5 0,2-5 4,0-2-10,-1 0 1,5 2-3,-4-1-2,2-4-1,1-4-4,2 0 3,0-1-4,0-2-19,0-2-14,0 1-25,0-2-29,2 0-35,1 1-33,-3-7-37,1 2-28,-1-1-14,4 0-39,-4-5-34,0 4-36,0-4-37,0 0-14,0 0-22,0 0-32,-22-8-276,11 4-773,0-2 342</inkml:trace>
          <inkml:trace contextRef="#ctx0" brushRef="#br0" timeOffset="975.3138">-2471 4293 149,'0'-7'321,"-5"0"-3,5-1 0,0 3 6,-3-3 21,2 1-16,1 2 3,0 5-12,-2-6-3,2 1-18,0 5-15,-3-7-20,3 7-17,0 0-24,0 0-24,0 0-19,-3-4-19,3 4-12,0 0-17,0 0-19,0 0-14,0 0-12,0 0-8,0 0-9,0 0-23,12 21-29,-7-13-26,-2 7-46,2-3-51,-1 4-48,3-1-28,-5 6-45,3 1-34,1 0-42,-2 2-20,1-3-11,-3 4-38,2 2-198,-2-5-615,-1 1 273</inkml:trace>
          <inkml:trace contextRef="#ctx0" brushRef="#br0" timeOffset="756.569">-3294 4733 304,'-11'-3'311,"3"1"21,-1 1-15,3 0 7,6 1-4,-12-3-2,12 3 13,0 0-2,-5 5-34,2 0-22,3-5-26,0 0-27,0 6-22,0-6-21,0 5-16,0-5-17,0 0-15,5 7-11,4-5-12,1 2-6,7-3-11,6 1-6,1 3-6,-1-1-6,5-3-9,-2 2-3,8-3-5,-7 5-7,9-1 0,-1-2-8,-9 1-4,1-2-3,1 3-6,-5-1-1,1-1-4,-2 1-1,-4 0-1,5 0-2,-12-3 1,3 2-4,1-1-2,-8 0-1,2-1 1,-1 4-4,1-4 1,-1 1 2,-8-1-5,9 0 2,-9 0 0,0 0-3,12 0-1,-12 0-1,0 0-5,10-3-22,-10 3-34,7-4-63,-2-2-69,-1-2-66,2 1-71,0-7-74,-1 4-371,-1-5-835,5-3 370</inkml:trace>
          <inkml:trace contextRef="#ctx0" brushRef="#br0" timeOffset="1147.5601">-2416 4675 211,'1'15'112,"2"-3"13,-2 3 23,1-6 21,-2-2 14,2 2 6,-2-3 13,2 0 14,-4-1 11,4 0 18,-2 0 17,0-5 29,4 4 10,-4-4 17,0 5 12,0-5 4,1 4 4,-1-4-10,0 0-23,0 0-26,0 0-27,0 0-25,0 5-27,0-5-20,0 0-10,0 0-25,0 0-28,0 0-38,0 0-54,0 0-80,0 0-87,0 0-77,0 0-91,-1-18-103,-2 12-483,2-3-968,-1 0 428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6.0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197 44 214,'6'-10'341,"-2"0"-14,2 7-10,-2-5-4,0 4-12,-4 4-14,4-9-11,-1 8-9,-3 1-6,0 0-3,11 10 6,-10 1-12,5-5-14,-5 10-18,4 5-12,0-1-12,-5-4-20,2 7-16,-2-1-18,4 0-13,-4-5-11,2-2-10,-2 0-10,0 3-9,0-5-10,-2 1-7,-2-2-10,3 0-7,1-5-5,0-2-11,-7 4-5,2-4-6,5-2 0,0-3-3,-3 6-3,3-6-2,0 0-4,0 0-1,0 0 0,0 0-3,0 0 2,0 0-2,-10-17-1,-1 11-2,10-2-2,-5 1-3,1 4 3,-5-3-1,1 5-5,-5-3 7,0 4 0,-4-1 3,2 1 7,-1 2 1,-1 1 4,3-2 2,-1 5 2,2 4-1,2-2-2,-1 1-5,2-1-2,6 4-2,-2-1-2,7-1 2,0 0-1,5 2-3,2-2-9,4 2-15,0-5-31,3-4-36,2 4-42,6-2-54,3-4-34,0 0-50,2-2-31,-2-2-46,3-4-57,1 1-369,-5-4-824,12-6 365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53:15.07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BCF1BA-8423-4BF8-A3B8-D32D7E185873}" emma:medium="tactile" emma:mode="ink">
          <msink:context xmlns:msink="http://schemas.microsoft.com/ink/2010/main" type="writingRegion" rotatedBoundingBox="4094,5056 27463,5952 27198,12861 3829,11965"/>
        </emma:interpretation>
      </emma:emma>
    </inkml:annotationXML>
    <inkml:traceGroup>
      <inkml:annotationXML>
        <emma:emma xmlns:emma="http://www.w3.org/2003/04/emma" version="1.0">
          <emma:interpretation id="{456CB186-BC83-4CB4-BBA0-C74D4E3BDAB1}" emma:medium="tactile" emma:mode="ink">
            <msink:context xmlns:msink="http://schemas.microsoft.com/ink/2010/main" type="paragraph" rotatedBoundingBox="10816,5606 27453,5819 27433,7418 10795,720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5D6A569-BA21-4B6E-83FE-70AD5CD65BEC}" emma:medium="tactile" emma:mode="ink">
              <msink:context xmlns:msink="http://schemas.microsoft.com/ink/2010/main" type="line" rotatedBoundingBox="10816,5606 27453,5819 27433,7418 10795,7205"/>
            </emma:interpretation>
          </emma:emma>
        </inkml:annotationXML>
        <inkml:traceGroup>
          <inkml:annotationXML>
            <emma:emma xmlns:emma="http://www.w3.org/2003/04/emma" version="1.0">
              <emma:interpretation id="{17C58DF2-4A79-4A5D-8AD1-9DD0753B9C83}" emma:medium="tactile" emma:mode="ink">
                <msink:context xmlns:msink="http://schemas.microsoft.com/ink/2010/main" type="inkWord" rotatedBoundingBox="10816,5606 11632,5616 11625,6218 10808,6207"/>
              </emma:interpretation>
              <emma:one-of disjunction-type="recognition" id="oneOf0">
                <emma:interpretation id="interp0" emma:lang="en-US" emma:confidence="1">
                  <emma:literal>to</emma:literal>
                </emma:interpretation>
                <emma:interpretation id="interp1" emma:lang="en-US" emma:confidence="0">
                  <emma:literal>Ho</emma:literal>
                </emma:interpretation>
                <emma:interpretation id="interp2" emma:lang="en-US" emma:confidence="0">
                  <emma:literal>•o</emma:literal>
                </emma:interpretation>
                <emma:interpretation id="interp3" emma:lang="en-US" emma:confidence="0">
                  <emma:literal>Xo</emma:literal>
                </emma:interpretation>
                <emma:interpretation id="interp4" emma:lang="en-US" emma:confidence="0">
                  <emma:literal>Yo</emma:literal>
                </emma:interpretation>
              </emma:one-of>
            </emma:emma>
          </inkml:annotationXML>
          <inkml:trace contextRef="#ctx0" brushRef="#br0">-12 340 14,'-5'-4'214,"-2"2"-2,3-2-5,4 4-4,-10-2-3,10 2-9,-7-3-11,7 3-2,-5-3-6,5 3-12,0 0-5,0 0-10,0 0-8,0 0 4,0 0-4,0 0-7,22 7-7,-6-5-16,-2 1-5,10-1-12,3 2-11,1-1 6,10-2-15,-4 1-14,4 1 0,-12-3-10,9 0-3,0 0-3,4-3-5,-14 3-1,4 0-5,-3 0-2,0-2-5,-3 2 1,0 0-4,-10 0-2,2 0 0,-5 0-4,-2 0 3,-8 0-5,13 0 7,-9 2 9,-4-2 1,0 0 9,12 0-2,-12 0-6,5 3 15,-5-3-9,0 0-5,-5 7-6,5-7-7,-7 9 14,2-3 2,-2 0 6,1 2 6,-2 0-15,0 3-6,2-1 10,-1-1-6,-1 0-7,4 2 7,-4 0-9,7 1-3,1 1 0,-1-5 3,1 4-6,1-2 4,0 1-5,7 2 2,-1-5-4,1 2 2,2-1-4,2-3 4,0 1-7,1-1 8,2-1-3,4-2-4,3-2 7,1-1-7,-6 0 2,0-1-1,0-2-1,0 1 0,-2-2 1,-1-1 0,-5-1 3,-2 2-1,2-2 13,-2 0 21,-4 1 13,0-1 8,-2 0 10,-1-2 1,-1 0-9,-4-1-10,0-1-5,-3 1-4,-3 0-4,0-4-9,0 7-3,-2-5-3,0 4-13,4 0-29,-3-1-38,3 6-30,1-2-31,0 0-42,4 0-47,0 3-42,4 1-58,-9-7-47,9 7-53,-1-3-206,1 3-657,10-9 290</inkml:trace>
          <inkml:trace contextRef="#ctx0" brushRef="#br0" timeOffset="-515.7289">0 15 234,'0'0'307,"0"-5"-15,0 5-14,-2-6-14,2 6-10,0 0-19,0-6-12,0 6-10,0 0-9,0 0-13,0 0-11,0 0-6,0 0-14,0 0-7,0 0-16,0 0-3,0 0-27,0 0-7,0 0 2,0 0 20,4 15 13,-1-1 2,-3 1-3,-3 6-1,6 2-6,-2 9-8,-1-6-10,4 6-11,-3 2-9,1-4-11,2 6 3,-3-5-13,3 2-29,-3-2-1,2-4-4,1-6-6,-3 3 4,4-1-10,-3 1-8,1-2-24,1-6-37,-4-2-33,2-1-52,-1-2-14,3-1-28,-4-2-20,1-1-14,3 0-11,-4-5-23,0-2-29,0 0-27,0 0-28,0 0-213,0 0-584,-5-21 259</inkml:trace>
        </inkml:traceGroup>
        <inkml:traceGroup>
          <inkml:annotationXML>
            <emma:emma xmlns:emma="http://www.w3.org/2003/04/emma" version="1.0">
              <emma:interpretation id="{F9C7A2B6-A4F5-4283-95BE-C48EA9F052C2}" emma:medium="tactile" emma:mode="ink">
                <msink:context xmlns:msink="http://schemas.microsoft.com/ink/2010/main" type="inkWord" rotatedBoundingBox="11960,5815 15396,5859 15388,6488 11952,6445"/>
              </emma:interpretation>
              <emma:one-of disjunction-type="recognition" id="oneOf1">
                <emma:interpretation id="interp5" emma:lang="en-US" emma:confidence="1">
                  <emma:literal>determine</emma:literal>
                </emma:interpretation>
                <emma:interpretation id="interp6" emma:lang="en-US" emma:confidence="0">
                  <emma:literal>determent</emma:literal>
                </emma:interpretation>
                <emma:interpretation id="interp7" emma:lang="en-US" emma:confidence="0">
                  <emma:literal>determents</emma:literal>
                </emma:interpretation>
                <emma:interpretation id="interp8" emma:lang="en-US" emma:confidence="0">
                  <emma:literal>determined</emma:literal>
                </emma:interpretation>
                <emma:interpretation id="interp9" emma:lang="en-US" emma:confidence="0">
                  <emma:literal>aldermen</emma:literal>
                </emma:interpretation>
              </emma:one-of>
            </emma:emma>
          </inkml:annotationXML>
          <inkml:trace contextRef="#ctx0" brushRef="#br0" timeOffset="938.0786">1221 230 67,'2'-6'365,"1"3"-15,-3 3-6,2-3-10,-2 3 8,0 0-28,3-6-11,-3 6-15,0-4-21,0 4-26,0 0-21,0 0-29,0 0-19,0 0-14,7 16-15,-2-8 0,-5 3-13,4 3-9,-2 5 6,4-4-27,-4 1-6,0 5-10,5 0-9,-3-2-6,2 1-1,-1-1-11,-3 1-7,5-4-5,-6 3-4,3-6 2,-1 2-9,-2 0-7,3-2-7,-3-2-10,2-1-10,-2-3-8,1 1-4,-2-2-8,1 0 1,-1-4 1,0 3-1,0-5 2,0 0-2,0 0-2,0 0-2,0 0 1,0 0 9,8-13-9,-8 4 1,0-1-1,0-1 2,-3 1 6,2-2-1,-3 2 5,3 2 2,-2 0 2,-1-2 3,-4 4-2,3 2 6,-4-4-7,-2 5-1,0 2 5,-1 0-2,0 1 1,-2 1 3,-1 3 0,3 4 9,-2-2 2,1 2-2,-1 1 5,2-1-2,1 6-1,2-3 2,-1 0-4,3 2 1,3 0 2,2-1-2,-2 0-3,5 2 2,2-2 1,1 0-9,4 1 7,3-3-1,2 2 6,3-5-10,-3 2-14,7-1-8,1-4-17,3-1-7,-3 0-2,4-3 1,-4-4-24,3 2 9,-1-3-3,1-5 1,-3 1 5,3 1 8,-4-6 0,1 1 6,-5 1 0,3-3 10,-2 0 3,-2 2 7,-4 2 6,-1 1 5,-3-2 13,0 2 20,-2 1 28,-3 3 14,1-3 17,-1 3 2,0 3-5,-2-2-1,0 5-2,0-9-12,0 9-2,-4-5-7,4 5-7,0 0-3,0 0-8,0 0-1,-7 14-12,1-9 5,4 3-3,-3 2-2,5 2-3,0 1 0,0 0 1,3 2-2,-1 0-1,0-3-5,4 4-4,0-3 8,2 0-8,2-3 0,-2 5 5,7-5-5,-4 0-5,4-3 0,-1 3-8,1-6 0,2-2-10,0 1-9,0-3-2,1-3-9,4-2-12,-5-1-2,5-4-2,-3 1 2,-2-1 7,0-3-5,-3 0 9,-2-1-3,1-1 13,-3-4-5,1 1 10,-5-2 9,1 0-8,-2 2 11,-1-5 0,-3 3 14,-1-1 0,-4 0 23,3-1 1,-4 0 16,0 8 13,-2-8 6,-1 8 9,2-2 12,-2 5 5,1 1 7,2 0-1,2 5-2,-1 0-5,-1-3-8,3 3-9,-2 1 2,4 4-14,-5-3-8,5 3-7,-4-1-7,4 1 0,0 0 2,-6 15-2,4-5-3,2 2 0,-2 2-3,2 7-3,2 0 6,0 2-4,0 2-4,2-3-4,-4 4 1,4-2-2,-1-1-1,1 2-4,-4-2 0,2-1-2,-1 3-3,0-7-8,-1 2-22,0-3-24,0 0-24,0-6-45,4 1-38,-3 1-47,-1-5-25,0-2-19,4 0-19,-4 2-20,3-6-24,-3-2-38,8 3-39,-8-3-306,0 0-745,12-5 329</inkml:trace>
          <inkml:trace contextRef="#ctx0" brushRef="#br0" timeOffset="1110.6841">1908 612 121,'-6'-3'271,"0"-2"-7,1 1-3,0 0-4,0 2-10,1-1-2,-4 0-4,8 3-9,0 0-4,-7-4-17,7 4-15,-5-2-17,5 2-19,0 0-9,0 0-14,0 0-12,0 0-16,0 0-8,28 3-35,-18-3-36,3 0-64,0 2-70,2-2-95,2 0-106,-3-2-227,2 1-576,1-1 255</inkml:trace>
          <inkml:trace contextRef="#ctx0" brushRef="#br0" timeOffset="1720.7956">2127 680 102,'-3'1'298,"3"-1"-17,-5 6-26,5-6-16,0 0-12,0 0-24,8 8-9,-5-7-19,-3-1-17,12 2-10,-1-4-15,-2 4-16,0-4-9,5 2-11,-4-3-8,0 2-8,-1-4-8,3 0-10,-4 3-1,2-5-9,1 2 8,-9-2-15,4 2-4,1-2 5,-4 1 2,2-3 7,-3 5 25,1-2 2,-3-1 1,0-1-5,0-1-2,-5 3 4,5 0 17,-5 0-10,2 0 9,1 0 13,0 2-2,-5 0 1,7 4-3,-4-5-5,4 5-7,-8-2-10,8 2-2,0 0-5,-13 2-7,8 3 0,-2 1 4,-1 2-6,3-2-2,-2 5-6,3-1-8,-1 0-4,3 2-1,-1 1-5,3 1-5,0-5-3,4 6-4,-1-4-2,2 3-4,4-5 0,-1 4-4,1-5-4,0 5-12,2-7-14,0 2-11,2-1-13,0-4-1,1 1-7,0-1-2,-2-3-1,5 0 0,-6-2-1,6 0 8,-2-4 2,-1-3-4,1 3 10,-2-3 6,-3-1-5,-1-1 9,2 1 9,-2-2 0,-3 1-8,1 0 21,-1 0 6,0-2 7,-1-1 2,0 1 8,2 1-1,-5 4 10,2 1 11,-2 0 2,1 3-2,-1-1-6,-1-1-6,-1 6-10,4-6 0,-4 6-6,0 0 0,0 0 2,0 0-5,16 12-3,-15-7 1,2 4 2,1 4 2,-1-2 3,1 3-2,-1-2-3,0 1-1,0 4 1,1-3-9,-4 0-6,4-1-36,-4-1-54,4 0-53,1-1-50,-2-4-48,0 2-54,2 1-73,-1-4-70,-2 0-245,4-1-740,-2-4 328</inkml:trace>
          <inkml:trace contextRef="#ctx0" brushRef="#br0" timeOffset="3174.9203">2740 578 246,'-2'-6'308,"1"1"-10,-2 0-6,3 5-9,-1-11-7,2 7-5,-1 4-13,3-7-13,-3 7-8,1-5-38,-1 5-18,8-2-9,-8 2-2,0 0-20,19 8-11,-10-3-2,-1 4-7,2 2-8,-1-1-7,-1 2-12,-2 0-5,4 1-6,-6 2-11,-1 0-7,1 0-4,2 2-11,-5-2-4,4-1-6,-4 1-7,-2-5-5,2 5-2,3-6-2,-4 0-2,0 0-4,0-1-3,-4 0-1,4-2 6,-1-1-10,1-5-6,-2 7 6,2-2-2,0-5 8,0 0-11,-4 2 2,4-2-1,0 0-4,0 0-3,-6-14 5,6 14-2,6-11-6,-2-3 1,-2 3 2,3-4-2,-1-1 3,4 3-6,-1-1 3,2-7-3,-1 9 1,-2-1 0,2 1-1,-1 0-9,0 3 8,3-1-4,-4 2 2,2 1 0,0 3-1,1-1-1,3 2 0,-4 2-4,-1 1 1,3 1-2,-3 4 4,3 0 0,-3 1 4,3-1-12,-5 7 10,3 1-2,-3-2 2,0 0-4,0 4-2,-3-5-2,3 4-2,-4-1-5,4-2-13,-1 1-13,-2-3-1,0-2-2,1 2 1,-6-3-3,6 0-6,-2-1-2,3 1 4,-4-6 1,0 5 7,0-5-4,1 5 9,-1-5-1,0 0-1,0 0 20,0 0-17,15-8 6,-7 2 15,-4 2-5,1-5 1,3 3-4,-4-6 7,5-1 3,1 0 5,-1-1 7,-2 0-1,6-1-3,-7 1 12,4 2 0,0 0 14,1 1-3,-5 5-5,1-2 5,-1 5-10,-1-2 1,2 1 4,1 4 3,-8 0 15,13 5-13,-5-1-1,-1 4-2,-3 0 4,4 1-9,-1 3 9,-2 1-9,-1 3 2,1-4-2,0 3 4,-1 0-7,-2-1 1,2 1-6,-1-2 8,3 3-10,-1-2-9,0-2-12,0 1-6,3-4-9,1 3-17,3-2-12,-1-4-17,0 0-10,1 2-8,3-7-5,-1-1-5,3-1 2,-3-1-2,-1-4 7,4 0 9,7-5 11,-8 2 6,-5-2 10,6 0 7,-6-2 14,2-4 8,-5 4 9,1-1 18,1-7 11,-2 4 19,-4 1 16,1 1 27,-3 2 26,0-1 20,-2 1 28,0 2 11,3 3 5,-6-3 18,1 7-4,0-1-9,2 0-14,0 5-13,-11-1-11,11 1-7,0 0-7,-16 7 5,9-3-10,-2 5-6,3 1-8,-1 0-10,1 1-12,0-1-2,2 4-2,2-1-6,-2 2-9,3-6-3,1 4-8,-2-1-2,2-2 0,2 1-2,1 0-3,0 0-8,2-2 1,1-1-5,-1-1-9,1 0-10,1-2-16,1-2-6,1 0-7,-1 0-3,2-2-5,-1-1-5,3 0-7,0-1 6,-3-2 6,3 0 5,-4 0 4,6-5 4,-2 3 1,-1-4 5,1 1 4,-1 1 3,-3-4 3,2 1 0,2 1 3,0 1 6,2-2 5,-2 4 6,1-7 4,0 7 0,-3 0 3,2 1-5,-7-1-1,3 1 1,1 4 0,-2 0 2,5 1-4,-5 2 3,3-1-4,-4 6-2,2-1 0,-3 0 4,3 1-2,-4 4 1,1-2-6,-2 2 5,-2-1-3,2 2 0,-3-1-6,0-1-7,0-1-3,0-2 0,0 0-3,0-1-1,0 2 3,0-5-2,0 2 6,0-5 4,0 7 8,0-7-7,0 0-1,5 2 5,-5-2-2,0 0 4,0 0-3,0 0 4,14-14 3,-11 8-5,2-1 2,4-1 6,-5-1-3,4 0 14,1-2 9,2 0-2,-5 1 2,5-1 0,-3 1-3,-1 4 2,0 0 0,-1 1 2,2-1 4,3 0-7,-1 5-7,-2-2 2,1 1-7,-1 2 2,-8 0-2,16 2 0,-10 4-4,1-2-2,-1 1 0,0 2 2,-1 2-4,0-3-6,0 5 5,0-1 3,-1-1-11,4 1-1,-4 2-6,1-4-3,3 0-15,1 3-6,-2-3 8,3-1-1,0 3 4,-1-4-2,2-2 2,1 1 2,0-3 7,4-1 4,-3 1-2,4-2 5,0-3 1,0-2 0,0 3 1,0-2 2,-3-4 8,0 2 6,0-3 7,-1 1 2,-4-4 3,-1 2 1,1-3 2,-1 1 7,-2-2 1,-1 1 0,-2 2 8,-3-1 17,0-1 10,0 5 3,-5-1-1,2 2 2,1 2-7,-2 0-4,-4 0-6,-1 2-8,9 3-2,-17 3-7,9 0-4,0 0 1,-6 2-11,6-1-1,-1 3 1,-1 2-9,3-1-4,3-3-6,-5 4-27,6-2-40,-1-1-33,0 3-38,3-2-54,-1 2-35,4 0-3,2-2-51,1 0-70,4 3-96,-4-6-350,4 4-857,-1 0 380</inkml:trace>
        </inkml:traceGroup>
        <inkml:traceGroup>
          <inkml:annotationXML>
            <emma:emma xmlns:emma="http://www.w3.org/2003/04/emma" version="1.0">
              <emma:interpretation id="{90FC08E5-F473-444A-BA3C-347FF8D81EED}" emma:medium="tactile" emma:mode="ink">
                <msink:context xmlns:msink="http://schemas.microsoft.com/ink/2010/main" type="inkWord" rotatedBoundingBox="16182,5737 17109,5749 17101,6321 16174,6309"/>
              </emma:interpretation>
              <emma:one-of disjunction-type="recognition" id="oneOf2">
                <emma:interpretation id="interp10" emma:lang="en-US" emma:confidence="0">
                  <emma:literal>the</emma:literal>
                </emma:interpretation>
                <emma:interpretation id="interp11" emma:lang="en-US" emma:confidence="0">
                  <emma:literal>he</emma:literal>
                </emma:interpretation>
                <emma:interpretation id="interp12" emma:lang="en-US" emma:confidence="0">
                  <emma:literal>He</emma:literal>
                </emma:interpretation>
                <emma:interpretation id="interp13" emma:lang="en-US" emma:confidence="0">
                  <emma:literal>be</emma:literal>
                </emma:interpretation>
                <emma:interpretation id="interp14" emma:lang="en-US" emma:confidence="0">
                  <emma:literal>bee</emma:literal>
                </emma:interpretation>
              </emma:one-of>
            </emma:emma>
          </inkml:annotationXML>
          <inkml:trace contextRef="#ctx0" brushRef="#br0" timeOffset="4488.6259">5375 141 19,'-4'-3'343,"-1"0"-23,1-2-14,4 5-14,-10-1-5,10 1-2,0 0-13,-12 6 19,7 0 8,1 0-23,1 7-5,-2-2-12,2 9-3,2 1 0,1 3-17,1 8-1,2-8-19,-3 8-18,5-7-19,-2-1-18,3 7 3,5 2-10,-7-8-18,3-3-16,0 1-10,1-2-10,4 2-33,-6-4-4,6 1-10,0-1-8,-5-8-7,-3 3-27,6-2-40,-5-2-40,-3-1-29,4-1-31,-2-1-27,-3-4-18,0 1-2,3 2 14,-3-3-20,-1-3-11,0 0-6,0 0-4,0 0 4,0 0 19,-11-14 12,5 8 15,4-5 12,-2 1 10,-3-2 12,1-1 14,-3-2 13,5 3 11,-4-3 22,1 3 23,2-3 16,0 5 26,-2-2 25,2 3 8,4 2 15,-2 2 19,1-1 1,-4 2 10,6-1 7,0 5-3,-1-6-11,1 6-2,0-6-6,0 6-8,0 0-1,0 0-2,9-1 1,-9 1-7,0 0-1,20 1-12,-11 1-1,3-2-5,2 4-4,3-4 2,1 1-9,3-2-6,0 1 4,4 0 1,-9-4-3,3 2-7,-2 1 0,-1-4-3,-2 2 6,1-4-6,-3 2-2,-1-1-4,-3-1 6,0 0 3,-1 0-4,-2-7 1,-4 6-6,-1 1 9,0-3 10,0 0 18,-5 3 4,4-1 12,-5 0 9,1 2 8,-1-2-5,0 2 1,-3 1-2,3 3-3,-2 1-4,8 1-5,-20 3-1,11 1 0,-3 1-4,3 5 0,-3-2-1,5 1 4,-1 3-3,0 1-2,3 3-4,1 1-3,2-6-8,-2 4 0,4 3-4,3-5-1,-2 2-5,5-1-3,-1 0 1,-1-3-5,5 4-1,-1-5-3,1 1 2,1-4 0,2 2-6,-3-3 2,3 0-2,0-1-2,2-1-2,-2-3 0,1 0 2,0-2 0,3 0-4,-3-2 6,-1 0-5,-2 2-2,1-3 1,0 0 0,0 2 0,-2 0-2,-3 0 0,4-1-5,-5 2 4,-5 1-1,12-1-1,-12 1 1,11 1-3,-5 4 3,0-2 1,-1 1 1,1 2-2,-3 1 0,3 1 6,3 0-9,-4-2 3,4 4 0,-1-5 0,-1 2-3,-1 0 2,2-2 3,0-2 5,1 1-5,-2 2 1,0-1-5,3-2 4,-4 0-4,7-3 1,-1 4-6,-3-3-2,3-2-10,4 2-2,-3-1-4,-3-1 3,2-3 6,1 2-3,-4-2 1,3-4 3,-2-1 1,-2 1 3,3-3 1,-6 3 2,-1-8-2,1 4 4,-2-1 7,-2 3 11,3 0 6,-8-4 4,3 2 13,-2 2 18,2 4 14,-1 0 16,0 0-2,-1 0-8,-1 2-11,3-1-2,1 5-8,-5-3-1,5 3-14,0 0-4,-24 12-4,16-6 1,-1 2-7,1 0 1,-1 3-3,4-1 4,1 2-9,-1-1 4,-2-1-2,7-2-5,2 0-2,-2-1 2,2 1-7,3 0 3,2 0-3,1-5 0,-2 3-12,3-1-18,4-2-28,-3 0-38,0-3-43,1 0-45,3-1-47,6-3-51,-7 1-57,1-3-80,3 0-74,5-1-342,-5 3-897,2-7 397</inkml:trace>
        </inkml:traceGroup>
        <inkml:traceGroup>
          <inkml:annotationXML>
            <emma:emma xmlns:emma="http://www.w3.org/2003/04/emma" version="1.0">
              <emma:interpretation id="{19A797ED-4759-4A2F-B581-D26837B71B7F}" emma:medium="tactile" emma:mode="ink">
                <msink:context xmlns:msink="http://schemas.microsoft.com/ink/2010/main" type="inkWord" rotatedBoundingBox="17476,5951 19709,5980 19702,6494 17469,6466"/>
              </emma:interpretation>
              <emma:one-of disjunction-type="recognition" id="oneOf3">
                <emma:interpretation id="interp15" emma:lang="en-US" emma:confidence="1">
                  <emma:literal>value</emma:literal>
                </emma:interpretation>
                <emma:interpretation id="interp16" emma:lang="en-US" emma:confidence="0">
                  <emma:literal>vatus</emma:literal>
                </emma:interpretation>
                <emma:interpretation id="interp17" emma:lang="en-US" emma:confidence="0">
                  <emma:literal>vatu</emma:literal>
                </emma:interpretation>
                <emma:interpretation id="interp18" emma:lang="en-US" emma:confidence="0">
                  <emma:literal>talus</emma:literal>
                </emma:interpretation>
                <emma:interpretation id="interp19" emma:lang="en-US" emma:confidence="0">
                  <emma:literal>redline</emma:literal>
                </emma:interpretation>
              </emma:one-of>
            </emma:emma>
          </inkml:annotationXML>
          <inkml:trace contextRef="#ctx0" brushRef="#br0" timeOffset="6192.414">6659 502 350,'-8'-12'410,"1"4"9,0 1-12,3 0-3,-2 3-17,4 0-12,-3-2-13,3 1-20,2 5-27,-1-6-29,1 6-31,-4-3-23,4 3-27,0 0-10,0 0 2,9 11-5,-4 0-17,2-1-7,3 5-8,-2 5-5,3-3-17,-2 4-7,4 0-13,-1 0-12,3-1-8,-3 1-7,1 0-15,3-2-6,-4-1-7,3 0-3,-7-4-9,7-3-4,-4-1-7,1-2 2,0-2-8,-6-1-2,4-1-1,-4 0 0,2-2-9,1-2-1,0-6 4,0 3-8,3-5-2,0-2-4,0 0 5,0-2-2,-2-6-7,3-3 4,-2 2-4,-2-2 7,2-1-8,-3 2-2,-1 0 1,-2-1-5,3-1 7,-4 1-6,-2 6 10,4 3-10,-5-4-10,4 7-10,-5 1-19,7-1-26,-7 4-35,0-3-42,4 3-42,-3 2-19,-1 3 2,12-1 2,-12 1 2,15 3-16,-7 0 0,7 3 12,-4-1 7,4-1 15,0 1 11,-1 0 19,1 1 11,7-1 15,-7-2 17,1 0 7,-1 1 10,-3 0 23,1-2 15,-3-2 37,-3 0 10,3 0 18,-10 0 27,12-2 16,-8-1 15,-4 3 22,8-4 5,-8 4 9,0 0 12,4-2 6,-4 2-3,0 0-10,0 0-6,0 0-1,-12-8-3,12 8-5,-9 0-8,9 0-5,-17 0 3,5 4-1,3-2-2,-4 1 0,0 2 0,-1 6-7,2-5 0,-1 3-4,-6 1-7,5-1-5,5 4-3,-2-2-6,0-1-10,3 1-4,0 1-2,1-2-4,2 1-7,5-1-5,-2-2 2,2 1-3,1-1-2,-1 1-5,5 0 4,2-3-8,2 1-6,3-2-3,1 0-18,1-3-4,3 1-7,3-2-7,-5-1 0,2 0-4,-1-1-2,0-2 8,-1-1-2,-2-1 8,2-1 1,-3 2 5,-1 1 4,-4-3 3,-1 0 5,0 1 3,2-1 9,-6 4 20,3-2-1,-5 4 6,6-1 2,-6 1 2,0 0-2,5-5-7,-5 5-2,0 0-6,0 0 1,0 0 0,0 0-4,0 0-4,2 12 0,-2-10-2,4 4 0,-2 3 2,-1-2-2,-1 2 0,4 1-1,0-4 1,-3 3-2,2-1-2,2-2-2,0 3 2,2-3 0,-2 1-1,0-2 0,2-1-5,2 2 1,-3-3-5,5-2 2,-2 0-9,0-2 0,2-3-2,0 2-6,1-6 1,0 3-11,-3-2 3,3-3-8,-2-1 2,-1-1-8,1-1 9,-3-4 1,3-1 2,-4-2-2,5 0 10,-1 0 2,-3-1 1,-6 0 1,7-1 8,-4 1-4,0-1 10,-4 1 4,1 0 10,-2 6 26,1 1 8,-4 3 11,4 2 0,0 2-8,0 1-6,0 0 3,0 1-12,0 5-2,0 0-4,0 0-1,-13 9 2,7 0 7,0 4-4,-2 1 3,4 5-5,-1 4 10,0-1-11,2 0 4,0 3-4,3-4-3,0-3 3,3 4-5,0-1-2,2-2 1,0 2-3,2 0 2,-1-3-7,-1-4 2,2 1-1,2-3-6,-1 3 0,1-5 5,-1 2-8,2-1-7,1-2-13,1-2-15,-1 2-12,2-4-5,-5-1-5,3 1-5,3-4-9,-1 0 2,-1-1 4,0-1-1,-1-3-2,3-1 7,-3-1 4,1-2 6,0 1 3,0-3 8,-1-2 9,-3-3-3,1 3 7,-2-3-2,3-3 0,-3 4 12,-2-1 9,4 3 8,-6-3 4,2 5 7,0-2 5,-3 5 16,3 0 4,-1 0-2,-3 1-1,0 3-5,2-1-5,-3 4-5,0 0 2,0 0-1,0 0 0,1 13-3,-1-4-4,-1 0 0,1 0 0,-3 5-5,2-1-1,0 0 5,1 0-6,1-2 3,0 5-1,-1-5-5,3 3 2,-2-3 0,2 1-3,1-2 0,1 0-4,2-1 1,-2-3 2,1 2 2,1-2-7,2-2-2,0-1-1,4-2-6,0-1-3,-1-1-1,-1 0-3,0-2 3,4-2-3,-3-1-1,-1-3 0,1 3 5,0-4 1,0-1 1,-2-1 2,2 2-3,-2-2 3,-2-1 8,1 4 2,-2-5 9,-6 8 12,4-4 11,-1 3 8,-1 3 5,1-4 3,-2 2-8,2 0 1,0 4-6,-4 2-5,2-6-7,-2 6-6,0 0 3,0 0-1,0 0-2,0 0-3,7 17-1,-3-11-4,0 3 3,0 3-5,0-1 2,0 0-2,-1-5 2,3 6-3,3 1-4,-3-7 0,0 5-10,3-4-11,-1 2-20,0-3-16,1-1-4,-1 0-4,0 0-13,4-3-8,1 0-11,-4 0-20,5-4-13,-2 2-7,2-2 2,-2-2-3,0-3 11,0 1-10,-6 2 7,5-1 17,-5-3 3,5-2 4,-6 4 6,1-5 11,1-3 3,-3 3-8,-2-2-13,2 3-20,0-4-22,-4 3-38,0 0-66,0 3-82,-2-5-278,2 5-659,-2-4 291</inkml:trace>
          <inkml:trace contextRef="#ctx0" brushRef="#br0" timeOffset="6912.3407">8403 665 332,'0'0'324,"0"0"-18,0 0-11,0 0-17,0 0-3,0 0-9,0 0-7,0 0-9,0 0-8,13 0-26,-13 0-13,0 0-19,12-4-13,-7 2-18,1-1-14,0 2-15,0-5-10,-1 2-6,3-1-4,-4-1-9,1 4-2,4-5-1,-6 2-10,4-2-3,-2 3-4,0 0-1,-1-2 0,-1 1 4,-1 1 0,1 1 2,1 0 7,-4 3 1,0 0-7,2-5-4,-2 5-2,0 0-6,0 0-6,0 0-5,0 0-8,0 0 8,-14 15-1,7-5 2,-2 1 5,1 0-2,-1 3-2,1 0-1,-1 0 0,4 0-1,2 2-5,0 0-2,3-1-10,0 2 3,6 3-10,7-3-3,-4 1-3,7-3-5,2 0-5,3-1-23,0-3-49,5-1-46,0-4-43,2 0-51,8-2-85,-7-2-58,7-4-77,1-4-57,-12 3-322,0 0-857,-1-2 379</inkml:trace>
        </inkml:traceGroup>
        <inkml:traceGroup>
          <inkml:annotationXML>
            <emma:emma xmlns:emma="http://www.w3.org/2003/04/emma" version="1.0">
              <emma:interpretation id="{65A6EC5B-2D63-4B73-9D01-17522DBFC810}" emma:medium="tactile" emma:mode="ink">
                <msink:context xmlns:msink="http://schemas.microsoft.com/ink/2010/main" type="inkWord" rotatedBoundingBox="20310,6075 22586,6105 22570,7356 20294,7327"/>
              </emma:interpretation>
              <emma:one-of disjunction-type="recognition" id="oneOf4">
                <emma:interpretation id="interp20" emma:lang="en-US" emma:confidence="0">
                  <emma:literal>Causing</emma:literal>
                </emma:interpretation>
                <emma:interpretation id="interp21" emma:lang="en-US" emma:confidence="0">
                  <emma:literal>causing</emma:literal>
                </emma:interpretation>
                <emma:interpretation id="interp22" emma:lang="en-US" emma:confidence="0">
                  <emma:literal>easy</emma:literal>
                </emma:interpretation>
                <emma:interpretation id="interp23" emma:lang="en-US" emma:confidence="0">
                  <emma:literal>cruising</emma:literal>
                </emma:interpretation>
                <emma:interpretation id="interp24" emma:lang="en-US" emma:confidence="0">
                  <emma:literal>Cruising</emma:literal>
                </emma:interpretation>
              </emma:one-of>
            </emma:emma>
          </inkml:annotationXML>
          <inkml:trace contextRef="#ctx0" brushRef="#br0" timeOffset="12090.3512">9571 536 271,'6'3'267,"-6"-3"-11,1 3-4,-1-3-7,0 0-7,0 0-9,0 0-12,6 4-18,-6-4-16,0 0-16,0 0-14,0 0-8,0 0-8,0 0-5,0 0-15,0 0-4,0 0-8,0 0-1,0 0-7,0 0-8,0 0-4,15-5-18,-15 5 2,6-5-8,-3 3-5,1-2 6,1 2 0,-2-2 1,-3 4-5,5-6 0,-1 0 5,-3 3 5,-1 3 11,5-4 11,-5 4-3,2-6 4,-2 6 2,0 0 0,2-6-7,-2 6-9,0 0-9,0 0-6,-17-2-3,17 2-10,-15 7-4,2-2-4,-3 4-1,4-3-8,-1 5-5,1 0-4,-1 0 2,0 5-3,1 1-2,1 2-1,-1-1 1,0 1-2,6 2-2,-2-1-3,3 0-4,1-3 3,4-1 1,2 2-4,0-3 0,3 1-4,-3-4 4,8 2-7,0-3 5,-1 2 0,8-1-4,0 2 9,1-3-6,5-5 1,-1 4 2,3-5-12,-2-2-14,5 1-28,-3 1-36,1-2-36,-1-6-51,-1 6-47,-7-3-58,2 0-68,-4-3-66,-2-2-300,-1 4-763,0-3 337</inkml:trace>
          <inkml:trace contextRef="#ctx0" brushRef="#br0" timeOffset="13294.0447">9951 810 168,'-6'-7'338,"6"7"-6,-1-2 6,1 2-18,0 0-14,-1-6-5,1 6 0,0 0-8,0-8-9,0 8-16,2-4-15,-2 4-19,4-4-14,-4 4-9,2-4-21,-2 4-17,0 0-14,3-4-13,-3 4-17,0 0-11,0 0-20,0 0-4,0 0-10,0 0 0,0 0 2,6 13-4,-5-5-8,-1 1-6,0 4-9,0-1 0,-1 2-5,1 0-1,1 5-8,0 1 0,3 1-3,-4-4-5,2-2 0,0 6-6,-2 0-1,1 1 2,2-3-7,0 2-2,-3-6-4,2 1 1,-2 0-5,3-4-4,-3 3-29,0-3-38,0-3-37,-3-3-39,3 0-32,0 0-32,0-1-46,0-1-54,0-4-76,0 0-65,0 0-294,0 0-791,0 0 350</inkml:trace>
          <inkml:trace contextRef="#ctx0" brushRef="#br0" timeOffset="12872.0845">10170 849 35,'4'5'247,"-3"0"-6,-1-5 6,2 7 4,2-3-5,-4-4-12,5 0-10,-5 0-10,5 6-9,-5-6-5,7 2-4,-7-2-6,6 3 0,-6-3 8,8 0-16,-8 0-13,10-5-15,-10 5-3,16-3-14,-12 0-7,4 3 10,-3-5-13,-1 0-15,1-1-10,2 1-5,-2 1-5,-2-1-11,1 0-4,-2-2-5,1 1-5,-1 0-6,1 0-4,-3-2-8,0 2 4,1-1 4,-1-1-8,3 2-5,-3-2 1,0-1-8,3 1-4,-3-3-5,-3 1 1,0 1 9,2 2 19,1-2 0,0 3-3,0-2-6,-3 0-3,1 6-1,2 2 4,0-10 2,2 5 2,-2 5 1,-2-7-2,2 7-7,-3-3-2,3 3-3,0 0-2,-2-6-7,2 6-3,0 0-1,0 0 0,0-6-6,0 6 4,0 0 7,0 0 8,0 0 3,0 0 3,0 0 5,0 0 2,0-6 3,0 6 0,0 0 1,0 0-6,0 0-5,0 0-5,0 0-6,0-5-3,0 5-4,0 0-1,-3-6-3,3 6-5,0 0 2,0 0-3,0 0-2,0 0 3,0 0-8,0 0 3,0-6-9,0 6 4,0 0 0,0 0-1,0 0-3,0 0 10,0 0-10,0 0-7,0 0 11,0 0-9,0 0 0,0 0 4,0 0-4,0 0-1,0 0 5,0 0 1,0 0 0,0 0-5,0 0 2,0 0-3,0 0-1,0 0 1,0 0 2,0 0 2,0 0-2,0 0 0,0 0-2,0 0 1,0 0 4,0 0-5,0 0 5,0 0-2,0 0-3,0 0 2,0 0-2,0 0 3,0 0 0,0 0-1,0 0 5,0 0-3,0 0-2,0 0 1,0 0-4,0 0 1,0 0 3,0 0 6,0 0-5,0 0-4,0 0-1,0 0 2,0 0-1,0 0-3,0 0 2,0 0 0,0 0-9,0 0 4,0 0-6,0 0 0,0 0-8,0 0 5,0 0 2,0 0-3,0 0-1,0 0 2,0 0-2,0 0-4,0 0-4,0 0-4,0 0-11,0 0-12,0 0-13,0 0-22,0 0-17,0 0-29,0 0-37,0 0-22,0 0-60,0 0-52,0 0-58,-21 6-58,13-2-390,-2-2-877,-1 3 388</inkml:trace>
          <inkml:trace contextRef="#ctx0" brushRef="#br0" timeOffset="14091.431">10241 873 117,'0'0'260,"0"0"-10,0 5-10,0-5-8,0 0-17,0 0-11,0 6-17,0-6-14,0 0-13,0 0-8,0 0-11,0 0-4,1 4-4,-1-4-3,0 0-9,0 0 16,0 0-9,0 0 5,0 0 2,0 0 5,0 0 9,0 0-3,0 0-15,0 0-6,4-18-19,-3 14-6,2-3-16,-2-1 1,1 2-13,-2-2-8,0-1-3,2 1-7,-1-3-5,-1-2-5,3 6-5,0-7 11,-1 1 4,1 2-3,-2-5-3,2 4 0,-3 2 9,2 1 9,-2 1 4,3-1 4,-3 3-1,0 1-5,0 0-7,0 5-1,0-6-12,0 6-3,3-7-5,-3 7-4,4-3-5,-4 3-6,0 0-2,0 0-2,0 0 5,0 0-2,-4 20-2,1-14 0,3 6 0,-5-1-5,5 3 1,-3-3 0,3 4-7,0-3 2,0 0-1,3 1-2,-3-1 2,0 0-5,2 0 1,1 0-1,1-2 1,1 0-7,3 1 7,-1-1-2,0-4 2,3 5-1,1-5-1,4 4 1,-2-6-4,0-2-8,8 2-5,-2-3-14,0-2-10,-2 0-5,5-2-6,-5-3 0,0 1 1,2-2 4,-4-2 8,-1-3 1,3-2 2,-2-2 1,-6 4 6,5-6 3,-6-2-1,-4 7 8,0-8-4,1 3 3,0-2 4,-5 4 1,0 0 14,-1 3 9,1-1 5,1 3 18,-2 3 10,-3 2 4,4 0 2,0-1-7,0 7-2,-1-6-7,-3 2-3,4 4-10,0 0 0,0 0-7,0 0 6,-7 14-6,2-7-5,4-1-1,-2 4 1,1-2-4,-1 6-4,6-2 4,-9 4-2,6-4 1,3 4-5,0 2 2,-1-6 1,2 0-5,1 3 1,1-2 4,0 1-2,-2-2 1,3 1 1,-1-3-2,1 1 0,-2-2-2,0-4 1,0 1 2,1 2-3,-4-5-4,2 2-15,1-4-6,-3 3-13,-2-4-17,6 3-29,-6-3-21,0 0-42,0 0-41,12-6-39,-8 4-43,-3-3-38,2-4-49,-2 1-20,2 1-314,-1-2-744,1-5 330</inkml:trace>
          <inkml:trace contextRef="#ctx0" brushRef="#br0" timeOffset="14623.2181">10747 665 125,'0'-9'248,"2"5"-4,-4-5 1,2 4-1,0-1-6,0 2-7,0 4-4,0-7-9,0 7 0,-2-8-13,2 8-7,0 0-10,-1-4-10,1 4-9,0 0-5,0 0-13,0-5-15,0 5 1,0 0-10,0 0-6,0 0-6,0 0-6,0 0-1,0 0-4,0 0-5,0 0 5,0 0-3,0 0 1,0 0-4,0 0-2,0 0-4,0 0-7,1-6-7,-1 6-6,0 0-5,0 0-5,0 0-5,0 0-8,0 0-1,0 0-6,0 0-6,0 0-1,0 0-3,0 0-2,0 0-5,0 0-4,0 0-3,0 0 2,0 0-4,0 0 1,0 0-1,0 0-2,0 0 0,0 0-1,0 0 0,0 0-2,0 0 6,0 0-7,0 0-1,0 0 4,0 0 13,0 0 7,0 0 8,0 0 2,0 0 3,0 0 5,0 0-3,0 0-2,0 0-5,0 0-2,0 0-3,0 0-3,0 0-2,0 0-3,0 0-6,0 0-3,0 0-1,0 0 0,0 0-3,0 15-3,0-7 2,4 5-2,-4-2-4,3 2 1,1 4 3,-2-2 1,2 4-5,2-3 0,-1 4-4,-3-6 1,5 5 2,-2-2-2,0-2 0,-1-1-2,0 1-10,1-3-1,-1 7-2,-2-7-4,0-1-5,2 3-2,-1-6-6,-1 5 1,1-7-8,-2 0 1,2 0-2,-6 0 3,3-1 3,0-5 0,3 7 1,-3-7 6,-7 6 1,2-3 3,-1-3 2,-5 3 0,-1-6 2,-2 3-6,-3-3-15,0 2-11,0-1-18,-5-2-12,4 2-27,5-1-2,-3 1-38,4 1-45,0-3-36,2 2-42,3-2-55,7 4-43,-5-11-45,5 5-261,5-2-725,2-3 321</inkml:trace>
          <inkml:trace contextRef="#ctx0" brushRef="#br0" timeOffset="15701.8244">11015 533 163,'-3'-7'335,"0"2"-22,3 5-32,0-9-18,3 5-16,-3 4-24,3-10-24,-1 5-16,-2 5-20,3-3-20,-3 3-48,1-3-53,-1 3-69,0 0-73,0 0-65,0 0-228,0 0-426,0 0 188</inkml:trace>
          <inkml:trace contextRef="#ctx0" brushRef="#br0" timeOffset="15514.4005">11055 683 70,'4'-3'368,"-1"0"-17,1 1-8,-4 2 14,5-7-28,-5 1-8,0 6-11,0 0-30,2-3-11,-2 3-27,0 0-26,6-3-30,-6 3-8,0 0-23,0 0-7,0 0-16,-6 20-7,4-14-17,1 5-9,-3-2-8,2 3-11,0 0-3,4-3-13,0 3-5,-2-1-7,0 2-6,4-1-5,-3-2 0,1 2-6,4-1-2,-2-4-2,1 3 0,1 0-9,2-5 0,-3-2-3,7 3 1,-5 0-2,6-4-13,1-1-3,-2-1-4,1-1-1,-1-4-7,5 2-1,-3-3 2,-1 0 2,-1 4 0,-2-6 4,2-1-4,-1 0 3,0 2-2,-3-1 3,3-1 15,-5 3 9,1 0 16,-1 0 13,1 2 5,-2-1 6,-1 1-6,-1 1-2,2 0-8,-5 3-6,5-3-6,-5 3-4,7-1-1,-7 1-8,0 0-6,0 0 2,11 4-1,-8 2-1,0-2 0,1 1-4,-2-1 3,3 4-4,-2-1-1,1 1 1,1-1-2,7 3 5,-7-3-6,4 0-2,-1-1-6,4-1-9,-2 0-12,-2 1-2,4-1 5,2-2-2,-6-2 3,4 2-2,0-6 2,2 2-1,-1-2 3,0-2 6,-2-1 0,-1 4 2,-2-4 3,4 2 6,-6-3 4,4 1 10,-3 1 22,0-1 0,-3-2-3,4 0 15,-3 2 25,-2-2 12,0 2 15,0 0 5,0 1 1,-3-1 7,0 0-9,0 1-2,0 5 2,-3-7-3,3 0-6,0 7-21,-5-2 4,5 2-7,-12 0-9,12 0-4,-12 6-9,2-1-7,2 2-3,-2 5-8,-2 1 0,1 2-5,1-4 0,2 3-7,-1 3-2,2 2-8,-1 3 7,3-4 0,0 3 2,-2 4-3,4-2 0,-5 8-5,4-2 3,2 4-8,2-2 6,0-7-3,-1 10-2,-3 1 1,4 0-4,-1 2-3,-4-4 6,3 2 1,-2-2-1,3 0-6,-8 1 8,9-1-4,0 1-1,-7-6-3,7 5 4,0-12 1,-1 4-4,-3-4-3,-2 0 11,6-7-10,-2 2 4,-2-3-1,4 0 1,-5-1-5,4-2 2,-2-4-3,-1 0 2,1 3-1,-1-7 8,1 2-3,-2 2-5,5-6 12,-7 3-10,7-3 9,0 0-6,-14-3 2,6-3-5,1 1 4,2-5 4,1 4-3,-1-6-3,0-2 1,1-1-1,3-6-1,1 2 2,0-5-3,4-9-3,5-1 2,-3 0 2,9-4-4,-2 3-3,2-2 2,5-2-7,2 5 10,-5 1-21,5-1-12,-2 1-23,-2 5-16,1-1-19,-2 8-22,-2 3-23,-2-2-22,2 4-24,-3 0-25,2-1-35,3 4-35,-5 0-40,-3 4-54,0-3-68,-1 0-418,-4-1-929,1-2 412</inkml:trace>
        </inkml:traceGroup>
        <inkml:traceGroup>
          <inkml:annotationXML>
            <emma:emma xmlns:emma="http://www.w3.org/2003/04/emma" version="1.0">
              <emma:interpretation id="{40008541-1E6B-44A9-964F-FD594BC38FEF}" emma:medium="tactile" emma:mode="ink">
                <msink:context xmlns:msink="http://schemas.microsoft.com/ink/2010/main" type="inkWord" rotatedBoundingBox="23295,5958 24337,5971 24329,6580 23287,6566"/>
              </emma:interpretation>
              <emma:one-of disjunction-type="recognition" id="oneOf5">
                <emma:interpretation id="interp25" emma:lang="en-US" emma:confidence="0">
                  <emma:literal>w</emma:literal>
                </emma:interpretation>
                <emma:interpretation id="interp26" emma:lang="en-US" emma:confidence="0">
                  <emma:literal>n</emma:literal>
                </emma:interpretation>
                <emma:interpretation id="interp27" emma:lang="en-US" emma:confidence="0">
                  <emma:literal>m</emma:literal>
                </emma:interpretation>
                <emma:interpretation id="interp28" emma:lang="en-US" emma:confidence="0">
                  <emma:literal>3</emma:literal>
                </emma:interpretation>
                <emma:interpretation id="interp2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3569.8155">12430 618 11,'2'-6'421,"2"3"-8,-4 3-28,4-5-13,-4 5 5,0-5-14,0 5-17,5-3-50,-5 3-30,0 0-25,0 0-26,0-5-23,0 5-19,0 0-21,0 0-18,0 0-16,0 0-11,0 0-20,0 0-1,4 18-7,-3-12-10,3 5-6,-1 3-5,2 2 0,1-1-15,2 6-2,1-4-2,-2 3-6,3-2-3,2 2 1,0 0-9,0-4 1,-2 3-1,3-2-2,-1 1-6,0-5 2,3 4 0,1-1-1,-7-5 0,6 0-5,-1-2 2,-2-1 0,5-1 7,0-1-3,-2-3-4,4 0-6,-2-2 8,0-1-1,0-4 1,-3 1-2,0-2 1,1-3-3,-3 0-7,-1-1 9,1-1-1,-3-2 1,-2 0-1,-1-3-2,1-1 2,-3 1 0,1-6 3,-4-1 2,1-2-5,2 2 1,-4-9 0,0 7 1,-4-9-2,4 8 1,0 0 7,-2 1 5,4 3 0,-4-1 4,4 0 0,-4 2 0,4 4 1,-2 2 7,4 1-2,-3-2-6,3 5-3,-3-4-1,4 2-2,-2 4 2,5-4-8,0 2 0,2 1-3,-2 4-3,2-1-3,1 3 0,1-2 1,1 5-8,0 0-3,-4 4 5,3 2-4,-1-2 1,3 8 1,-3-1-3,1 5 3,0 3-1,-2 1-5,-3-1 8,3 0-1,-3 3-1,-2-2-2,0-1 4,-2-4-2,1 4-5,2-2 4,0 2-1,-5 1-1,3-3 5,-3-2 0,4 2-5,2 0 4,-3 2-2,1-4 3,-1-1 1,1 1-1,3-1 1,-1 0-2,-1 0 3,2-1-1,2 5-1,1-7 2,-3 1 3,1-5 6,0 1 3,1 1 12,1-3-2,1-1 0,-2 0 1,4-5-7,-2 0 0,3 0 2,-2-3-2,-2-3-24,3 4-28,-4-6-47,-3-3-55,4 3-59,-2-6-63,-2 0-61,-2-1-73,2-8-72,-2-1-308,2-1-834,3-6 369</inkml:trace>
        </inkml:traceGroup>
        <inkml:traceGroup>
          <inkml:annotationXML>
            <emma:emma xmlns:emma="http://www.w3.org/2003/04/emma" version="1.0">
              <emma:interpretation id="{9D130D4D-DAEC-4C16-AB1F-5D116799FA62}" emma:medium="tactile" emma:mode="ink">
                <msink:context xmlns:msink="http://schemas.microsoft.com/ink/2010/main" type="inkWord" rotatedBoundingBox="24837,5873 27452,5907 27444,6518 24829,6485"/>
              </emma:interpretation>
              <emma:one-of disjunction-type="recognition" id="oneOf6">
                <emma:interpretation id="interp30" emma:lang="en-US" emma:confidence="0">
                  <emma:literal>mutation</emma:literal>
                </emma:interpretation>
                <emma:interpretation id="interp31" emma:lang="en-US" emma:confidence="0">
                  <emma:literal>mutations</emma:literal>
                </emma:interpretation>
                <emma:interpretation id="interp32" emma:lang="en-US" emma:confidence="0">
                  <emma:literal>Mauritian</emma:literal>
                </emma:interpretation>
                <emma:interpretation id="interp33" emma:lang="en-US" emma:confidence="0">
                  <emma:literal>Martian</emma:literal>
                </emma:interpretation>
                <emma:interpretation id="interp34" emma:lang="en-US" emma:confidence="0">
                  <emma:literal>murrain</emma:literal>
                </emma:interpretation>
              </emma:one-of>
            </emma:emma>
          </inkml:annotationXML>
          <inkml:trace contextRef="#ctx0" brushRef="#br0" timeOffset="24929.678">13991 554 61,'-1'-6'441,"-3"3"-9,4 3-12,-3-6-10,0 1-12,3 5-18,-2-4-26,2 4-26,0 0-29,-5-2-35,5 2-26,0 0-25,0 0-24,0 0-20,0 0-17,0 0-17,-1 17-9,1-8-15,0 4-12,1-1-8,0 3-8,2 0-11,0 1-6,-3-1-8,3 1-8,0 1 0,0 0-7,-1-3-1,2 2-5,-2-1-5,-2 0-3,5-3-21,-4 1-18,3-1-18,-3 0-31,-1-6-25,4 1-37,-2-2-19,-2 0-11,1-1 0,-1-4-7,2 3-21,-2-3-14,0 0-5,0 0 0,0-14 16,-2 5 14,1-2 14,-5 0 12,6-2 18,0-8 12,-2 0 11,-1-4 17,2 1 24,1 0 15,-2 0 21,2 1 20,-3 1 34,1 1 16,2 3 21,-4 5 26,4 1 8,0 3 6,0 2 1,-1-1 0,1 2-24,-1 3-5,-2-2-8,3 5-11,0 0-5,0 0-4,0 0-11,0 0 3,5 13-5,1-2 3,-1 4 1,1-3-3,6 7-15,0-1 12,2-1 3,-2 2-16,2-2 11,2 0 0,-2-1-6,6 1-3,-6-3 5,1-3-10,-1-2 2,-2 1-6,1-1 6,3 0-6,-5-3 12,1 0-11,0-3-6,4 0-1,-9 0 7,5 0-7,-1-3-2,-3 0 0,-8 0 4,17-3-11,-10 2 4,1-4 3,-1-1-4,-2 0 3,0-1-1,2-4-4,-6-3 5,3 1 3,-3-3 13,-1 1 11,-1-7 3,0 3 8,-2 4 17,2-6 20,-3 5 11,3 4 8,-1-1-2,-2 5 2,3-2 8,0 2-6,1 5-3,-3-3-13,2 1-9,-1 0-10,2 5-8,0-9-12,0 9-4,0 0-9,0 0-5,0 0-1,2 19-2,-1-13-3,2 10-2,-2-3 3,3 2-8,-1 1-3,2 4 2,-1-5-3,0 2-5,1 2-14,0 0-15,0-4-21,-1 0-24,1 0-24,-1-2-35,2 1-35,-2-3-28,-2-3-24,6 1-27,-1 0-23,0-2-17,3-2-13,-3-2-22,3 0-8,4-6 10,-1 1 11,3-1 5,-5-3 16,6 0 15,-1-2 32,-2-1 43,2-4 60,2-1 54,-6 3 32,1-5 42,2-2 38,-7 7 37,1-5 38,-3 6 26,-1-1 26,-2 5 16,1-2 5,-3 1 5,1 1-4,0 0-1,-2 1-9,0 5-6,0-9-19,0 9-13,-2-4-10,2 4-22,0 0-2,0 0-11,0 0-9,-15 13-11,11-4-4,2-1-5,-2 1-8,2 2-5,-1 1-10,3 1-1,-2 1-1,2-3-4,0 3-3,2-5-3,-1 6-4,3-5-2,1 1 2,0-1 0,0 2-8,1-3 9,-2-3-3,3-2-6,0 1-1,-2-1-3,4-2-1,1 1 3,-3-3 3,3-2-9,-10 2-1,14-4 9,-4-2-8,-3 1 8,-1-6-18,2 0 16,0 1 6,-7-3-14,5-7-3,-1 5-5,0-9 5,-4 2 2,5-2-1,-5-1 0,-1-8-1,-1-1 3,-1 4 0,2-1-3,0-5 1,-4 12-9,4 1 11,0 1 3,0 8 3,0-2 11,4 4 15,-4-3-2,2 9-3,-1-5-2,3 3-2,1 2-5,0-2-2,3 5-6,3 2-4,0 1-1,2 1-3,-2 2 0,6 5-3,1 4 0,-1 1-1,0 3-2,0 1-2,-2 2 2,-1 1-1,-5 1 1,8 8-3,-10-7 1,0 2 5,-3 0-2,2 0-2,-1-2-1,-5 3 2,1-3 2,-1 0 6,-1 1-6,1-1 0,0 0-1,0 0-1,0-6-3,0 4 0,0-6 0,0 0-15,1 0-18,3-2-19,-4 1-27,0-5-26,1 0-25,5 0-19,-6-1-16,4-2-12,-3 1-13,0-3-10,-1-3-21,0 0-26,0 0-16,0 0-15,17-12-17,-12 7-199,-5-2-535,4-6 236</inkml:trace>
          <inkml:trace contextRef="#ctx0" brushRef="#br0" timeOffset="26117.5193">15067 744 403,'-2'-9'86,"-2"0"47,-7 0 24,5 0 14,0 2 9,0-1 7,-5-2 7,7 7 4,-5-2 6,4 0 5,0 0 0,4 2 2,1 3 2,-6-6-7,4 5-14,2 1-10,0 0-6,-7-7-19,7 7-15,0 0-9,0 0-20,7-5-5,1 2-9,3 3-26,2 3-23,3-6-21,1 3-18,1 3-22,6-6-20,-1 3-6,4-3-11,-3 0-11,4 3-8,-2-2-11,3 0-7,-8-2 5,4 3 7,-8 1 7,-4-4 15,2 3 1,-7-1 21,1 1 17,-2 1 16,-1-2 11,-6 2 6,0 0-3,0 0 2,0 0 12,0 0-3,0 0 6,0 0 8,0 0-4,0 0 0,-22 6 9,14-2-5,-2-3 5,5 5 2,-3-4-10,-1 1 16,2 0-21,2 3-10,-2 0 8,2-2-5,-1-1 5,0 3-9,1-1-5,4-2 3,-4 1-14,5 0 26,-3 1-25,3-5 4,3 10 11,-1-5-17,1-2 2,-2 3 5,7-2-5,0 1 5,-2-1-5,5-2 1,-3 2-3,2-4 7,1 2-12,-4-2-11,5 3 6,0-3-10,-2 0 16,1 1-8,-3-1 7,-8 0-5,11-1-7,-11 1 14,11 0 4,-11 0 3,6-3 7,-6 3-3,0 0-9,10 0 5,-10 0-3,0 0-8,5 4-2,-5-4 6,0 0-2,0 0-6,0 9 6,1-7-10,-1-2 9,0 10 1,0-4-5,0 3 5,1-5 0,-1 4 2,4-2-4,-2 0 6,2 1-9,-3 1 4,4-2 4,-2 0-5,3 0-8,2 1 17,-1-2-9,0 0 4,0-2-4,2 0 7,-1 2 1,4-4-3,-6-1-1,7 0 4,-3 0-3,0-1 5,3-4-7,-6 3 3,3-2-1,-3-2-6,8-2-2,-4-1-3,-3 1-6,1-5 13,-3 1-4,0-2-7,0-2 9,-1-2 0,2 0-1,-5-3 0,2-1 4,0-2-8,-4 0 6,-4 1 10,6-2 11,-5 1 2,-2-1 33,0 4 28,-1 0 13,1 9 3,-1-4 5,4 5 13,-2 1-2,3 6-8,0-4-10,-3 2-11,3 1-7,-3 3-15,2-3-4,2 5-7,-4-4-10,4 4-9,0 0-3,0 0-4,0 0 1,-2 13-9,2-4 2,-4 3-4,4 6-2,0-5-2,0 9-1,0-1-1,0 0-4,0 0 1,4 1-1,-4 0 1,1-1-1,-2 0-3,1 3-15,0-4-14,-4-6-17,4 2-16,4 2-22,-4-4-19,1 0-24,0-1-24,-1 0-21,6-4-6,-6 0-14,6 1-16,-1-4-12,-5 3-5,6-5-3,0 2-4,-1-6 7,1 3 13,-6-3 3,0 0 14,13-3 7,-9-2 16,-2 1 15,1-3 21,-2 1 9,0-2 18,2-1 18,-6 1 21,2-1 29,0-3 34,-3 1 26,1-2 21,-2 1 20,-4 0 14,2 3 12,1-2 12,-1 4 24,1-2 2,-3 3 9,7 0-7,-2 2 10,2 0-2,-2-1-12,-1-1 8,5 6-5,-2-4-11,2 4-10,-5-3-11,5 3-5,0-6-8,0 6-5,0 0-5,0 0-7,0 0-11,18 0 2,-18 0-7,17 3-8,-1-1-2,-4-1-4,1-2-3,0 1-9,4 1-2,-3-2 4,3 2-6,0-1 5,2-1-10,2 2 2,6-2 2,-3-4-5,-2 5 0,-5 0-5,-4-1 3,4-1 0,-8 2 3,0-1 9,-2 1 4,-7 0 7,11 0-1,-11 0 4,10 0 4,-10 0 2,7 0 11,-7 0 3,0 0 2,0 0 9,0 0-6,0 0-3,0 0-6,-14 11-2,7-6-2,-2-1-5,1 4-5,-1-4-4,3 1-1,-2 3 0,-1-2-3,1 2-8,-6 1 2,7 1-6,-3-2-6,3 2 5,1 0-4,0-2 2,5 1-10,-4 0-27,5-2-20,-3 2-28,3 0-29,-2-1-34,4 2-39,1-6-47,-2 5-41,4-3-39,2 0-46,3-3-31,1-2-31,-3 1-261,9-2-720,-2 0 319</inkml:trace>
          <inkml:trace contextRef="#ctx0" brushRef="#br0" timeOffset="26742.7863">16199 741 169,'3'-10'254,"1"-2"17,-4 3 0,4 1 1,-8 1 0,4-1 6,0 2-1,-4 1-2,3-1-2,-2 1-5,0-1-11,3 6-14,-6-5-19,3 0-20,3 5-14,-10-3-19,3 3-10,7 0-10,-16 2-15,10-1-11,-3 4-10,2-3-8,1 0-17,-5 2-9,7 4-7,-5-2-8,4-1-6,-2 4-1,2-3-13,0 2-10,0-2 5,3 3-6,-3-2-1,5 1-3,-5-1-3,4 2-5,-1-3-1,4 0 0,-2 3-3,1-3-6,4 1 1,-5-1 3,5 0-6,-1-1 0,4-1-8,-3 1-2,2-1 1,0-3-1,3 0-1,-3 0 3,4-1-2,0-1 2,0 0-1,1 0 3,-1-3-1,-1 0 2,2 0 1,-4-2 9,2 2 15,-2-1 5,1-3-2,-1 2-3,-1 1 12,-1 3 13,-1-2 3,-1-2 0,0 2-5,-1 2-4,-3 2-10,6-3-7,-6 3-5,0 0-4,7-3-5,-7 3-4,0 0-2,0 0-5,0 0-1,10 8 0,-6-7 1,-1 4-2,1 2-3,-3-1 0,3 0-9,-3 0-5,1 0-6,-2 0-8,2 0 1,0 2-3,2-2-4,-4-1 3,1-1-3,1 1-1,-2-5 1,3 7 4,-3-7 4,3 3 6,-3-3 1,0 6 1,0-6 15,0 0 16,0 0 14,0 0-8,0 0-2,0 0 4,14-14-9,-10 7 2,4 3-1,-4-4-1,6-2 4,-3 1 10,3-1-2,2-1-1,0 1 0,5-5-3,-6 7-1,6-2-4,-5-1 0,0-3-2,0 11-3,3-3-2,-7 1-1,-1 1-7,-1 0-1,0 2 0,-6 2 0,11 2-1,-5 2 1,-1 2-4,1 0 2,0 0 0,-2 7-1,-3-4 2,3 4-1,0 0 0,-2 1 3,-2-2-6,0 2-6,2-3-27,-4 3-28,0-2-31,-1 2-44,2-6-53,-3 6-63,-3-3-42,1 0-51,1-5-57,-1-1-389,2 3-859,3-5 380</inkml:trace>
          <inkml:trace contextRef="#ctx0" brushRef="#br0" timeOffset="26914.7302">16411 557 145,'-8'-21'461,"0"6"-34,0-3-18,2 5-10,1 2-30,-2-2-36,5 7-27,-2-5-24,0 6-34,2 2-26,2-3-31,-5 0-53,5 1-78,0 5-81,-6-3-72,6 3-97,0 0-118,-23 8-255,16-8-611,-6 6 271</inkml:trace>
        </inkml:traceGroup>
      </inkml:traceGroup>
    </inkml:traceGroup>
    <inkml:traceGroup>
      <inkml:annotationXML>
        <emma:emma xmlns:emma="http://www.w3.org/2003/04/emma" version="1.0">
          <emma:interpretation id="{1FC111C4-5B63-4644-BEDC-8404ABB1597B}" emma:medium="tactile" emma:mode="ink">
            <msink:context xmlns:msink="http://schemas.microsoft.com/ink/2010/main" type="paragraph" rotatedBoundingBox="11245,6909 17506,7281 17427,8626 11165,825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D69359A-223F-4105-AA25-03300FC02AA4}" emma:medium="tactile" emma:mode="ink">
              <msink:context xmlns:msink="http://schemas.microsoft.com/ink/2010/main" type="line" rotatedBoundingBox="11245,6909 17506,7281 17427,8626 11165,8255"/>
            </emma:interpretation>
          </emma:emma>
        </inkml:annotationXML>
        <inkml:traceGroup>
          <inkml:annotationXML>
            <emma:emma xmlns:emma="http://www.w3.org/2003/04/emma" version="1.0">
              <emma:interpretation id="{CD50F13D-BB27-447D-9703-AA833CBC2F41}" emma:medium="tactile" emma:mode="ink">
                <msink:context xmlns:msink="http://schemas.microsoft.com/ink/2010/main" type="inkWord" rotatedBoundingBox="11221,7307 13240,7427 13194,8192 11176,8072"/>
              </emma:interpretation>
              <emma:one-of disjunction-type="recognition" id="oneOf7">
                <emma:interpretation id="interp35" emma:lang="en-US" emma:confidence="0">
                  <emma:literal>on,</emma:literal>
                </emma:interpretation>
                <emma:interpretation id="interp36" emma:lang="en-US" emma:confidence="0">
                  <emma:literal>0=9</emma:literal>
                </emma:interpretation>
                <emma:interpretation id="interp37" emma:lang="en-US" emma:confidence="0">
                  <emma:literal>orc,</emma:literal>
                </emma:interpretation>
                <emma:interpretation id="interp38" emma:lang="en-US" emma:confidence="0">
                  <emma:literal>049</emma:literal>
                </emma:interpretation>
                <emma:interpretation id="interp39" emma:lang="en-US" emma:confidence="0">
                  <emma:literal>09</emma:literal>
                </emma:interpretation>
              </emma:one-of>
            </emma:emma>
          </inkml:annotationXML>
          <inkml:trace contextRef="#ctx0" brushRef="#br0" timeOffset="169456.4707">1295 1774 246,'0'0'253,"9"0"-4,-9 0-11,0 0-2,0 0-3,0 0-11,0 0-7,0 0-11,0 0-9,0 0-16,11-3-14,-11 3-16,0 0-16,0 0-8,0 0-12,0 0-16,0 0-7,0 0-2,0 9-2,0-9-8,-7 10 9,2-4 10,-3 5-20,4-4-9,-6 6-2,3-1-1,-1 1-18,-3 5 10,-1-6-7,0 5-3,-4-1-3,7-1 4,0 1-10,3-1 0,-2-2-4,4 1-8,-5-3-4,6 2-3,3-2-2,-4-1-1,4 2 6,4-3-3,-4-1 0,3-2 7,6 2 8,3-1 5,-1 0-2,5-1 4,1-3 7,5 2-5,2-1 11,2-1-13,-1-3-7,-2-3 0,1 3-4,-2-3 0,3 2-5,-8 1-7,-1-1-7,1 0-27,-2 1-23,-2 0-34,-1-3-34,-5 3-35,0 0-41,-7 0-35,10 4-56,-10-4-24,0 7-46,0-7-234,-10 11-627,3-3 278</inkml:trace>
          <inkml:trace contextRef="#ctx0" brushRef="#br0" timeOffset="169722.1152">1183 2304 258,'0'0'286,"-4"2"-14,4-2-7,-4 3-6,4-3-11,0 0 13,0 5-5,0-5-13,5 7-4,-2-5-8,-3-2-9,9 4-5,-3-2-14,0 1-3,1 0-11,0-1-8,1 1-12,-2-2-12,5 1-3,1-2-10,-1 0-15,1 0-10,3 0-15,-1 0-6,0-2-10,1 2-9,0-1-10,1-2-3,1 1-22,0-1-32,0 2-37,0-1-42,-4-1-58,4 0-56,0-1-63,0 1-71,-3 0-76,1-1-295,-6-4-743,5 1 328</inkml:trace>
          <inkml:trace contextRef="#ctx0" brushRef="#br0" timeOffset="170222.4486">2026 1891 310,'0'-3'327,"0"-3"-12,-3 1-11,3 5-1,0-6-8,0 6-15,0-8-10,0 8-16,0-6-15,0 6-18,0 0-28,0 0-19,-1-8-10,1 8-18,0 0-14,0 0-3,0 0-16,0 0-21,0-4-9,0 4-6,0 0-7,0 0-5,0 0-6,0 0-12,0 0 0,12 0-6,-12 0-1,0 0-4,4-2-8,-4 2 0,0 0-2,11-1-2,-11 1-4,0 0 0,8 0 5,-8 0-10,6-3 1,-6 3 1,6-3-1,-6 3-3,5-3-2,-5 3 2,3-5-9,-3 5 4,0-6 1,0 6-3,-5-8-1,-1 5-3,4 0 9,2 3-10,-12-6 0,6 3 1,-5 3 0,2 0 4,9 0-3,-21 2-12,5 0 9,1 4 3,0 1-3,-3 1 3,-2 4 8,7 3 3,-5-1 0,2 3 1,-1 0 14,9 2-2,-3-2 0,2 2-1,5-4-7,-4 5 1,8-7-5,0 8 1,0-5-4,5-1 1,2 7-1,0-8 5,1-2-3,5 4-3,3 1-5,-3-1 0,1-8-15,1 2-27,0-3-41,8 2-43,-6-7-45,6 2-56,2-1-52,-3-1-54,4-2-47,-3-2-273,-1-1-700,-6-1 310</inkml:trace>
          <inkml:trace contextRef="#ctx0" brushRef="#br0" timeOffset="170551.2725">2319 2076 147,'0'0'342,"-3"-8"-8,3 8-2,-5-5 2,5 5-2,-4-3 1,4 3-9,0 0-18,0 0-22,-4-6-26,4 6-23,0 0-23,0 0-24,0 0-20,0 0-13,0 0-5,0 0-12,-6 14-8,4-6 0,2 3 2,-4 1-6,4-1-8,0 3-15,0 1-7,0 0-9,4 7-4,-8-2-6,4 2-8,4 0-2,-4 3-1,2-1-7,0 0-6,1 0-2,-3 1-5,1-3 1,3 0-7,-3 1-5,2-1-4,-3-5 1,5-1-6,-2 0-4,-2-1-4,2-4 5,-3 1-2,2-4-4,1-1-3,-3-1-3,2-1 4,-2 0-1,0-1-1,0-4-4,3 4-17,-3-4-21,-3 6-40,3-6-70,0 0-72,-10 0-79,10 0-90,-12-6-87,3 2-343,-3-5-878,3 2 388</inkml:trace>
          <inkml:trace contextRef="#ctx0" brushRef="#br0" timeOffset="168989.4103">435 1846 108,'0'0'224,"0"-7"-8,0 7-2,0-9 6,3 6 3,-3-2-5,1 1-5,-1 4-6,0-7-9,0 7-10,0-8-13,0 4-21,0 4-9,4-5-3,0 1 6,-4 4-22,0 0-2,0-6-10,0 6-3,0 0-12,0 0 9,0-6-27,0 6 3,0 0-6,0 0-4,0 0-2,2-6-7,-2 6-11,0 0 6,0 0-1,0 0-2,0 0 1,0 0-4,0 0-5,0-6-5,0 6-6,0 0 0,0 0-4,0 0-6,0 0 0,0 0-3,0 0-5,0 0 5,0 0-12,0 0-2,0 0 2,0 0-1,0 0-2,0 0-4,0 0 11,0 0-15,-2 18-1,-2-11 2,0 1 2,3 1-6,-2 3 1,0 2 15,-2 1-17,4-1 7,1 5-13,-3-7 10,3 9 4,0 1-10,0 2 13,3-2-7,-2-1-9,7 4 6,-4 6 2,4-8-2,-3 2 0,1-3 9,0-1-5,2 0-1,-2-2 1,1-4 4,-1 0-11,2-1 3,-1 0 3,-1-2-1,2-2-2,-3-2 3,2 1 2,1-4-1,-2 0 1,2 1 1,1-6 4,4 0 0,-1 0-3,-2-6 2,3 2-4,-1-1 3,1-7 1,-1 3 0,0-1 11,1 1-20,-1-2 6,-1-6 1,-1 3 2,0 1-5,-3-7 2,-1 0-2,-2-2-4,0 4 3,-7-6 3,2 0 4,-3-1-4,0 2-2,-1 0 2,-3 1-1,-1 1 3,0-1-1,-6 2-7,4-2 3,-6 5 1,2 1-3,1 0 0,0 5 18,0 3-17,0-1 0,-2 5 1,-1-1-3,0 2 2,3 0-5,-3 1 12,-3 2-11,7-3 2,-1 6-2,1-2 0,-3-1-13,4 4-14,1 0-5,3 0-41,-1 0-21,1 1-26,4 0-23,-4 1-34,4 0-41,-1 0-38,2 1-32,6-1-46,-6-1-215,6 1-597,2-2 265</inkml:trace>
        </inkml:traceGroup>
        <inkml:traceGroup>
          <inkml:annotationXML>
            <emma:emma xmlns:emma="http://www.w3.org/2003/04/emma" version="1.0">
              <emma:interpretation id="{ECC3AAF8-207A-44C1-B6FB-6E1A92BC244D}" emma:medium="tactile" emma:mode="ink">
                <msink:context xmlns:msink="http://schemas.microsoft.com/ink/2010/main" type="inkWord" rotatedBoundingBox="14226,7086 17506,7281 17427,8626 14146,8432"/>
              </emma:interpretation>
              <emma:one-of disjunction-type="recognition" id="oneOf8">
                <emma:interpretation id="interp40" emma:lang="en-US" emma:confidence="0">
                  <emma:literal>212-25</emma:literal>
                </emma:interpretation>
                <emma:interpretation id="interp41" emma:lang="en-US" emma:confidence="0">
                  <emma:literal>212-35</emma:literal>
                </emma:interpretation>
                <emma:interpretation id="interp42" emma:lang="en-US" emma:confidence="0">
                  <emma:literal>242-25</emma:literal>
                </emma:interpretation>
                <emma:interpretation id="interp43" emma:lang="en-US" emma:confidence="0">
                  <emma:literal>242-35</emma:literal>
                </emma:interpretation>
                <emma:interpretation id="interp44" emma:lang="en-US" emma:confidence="0">
                  <emma:literal>24235</emma:literal>
                </emma:interpretation>
              </emma:one-of>
            </emma:emma>
          </inkml:annotationXML>
          <inkml:trace contextRef="#ctx0" brushRef="#br0" timeOffset="175225.9441">4121 1668 233,'0'0'374,"0"0"-22,0 0-13,0 0-10,-7-14-8,7 14-12,0 0-6,0 0-9,0 0-15,0 0-14,-2-4-26,2 4-18,0 0-25,0 0-15,0 0-21,0 0-14,0 0-16,0 0-12,0 0-13,0 0-12,0 0-7,0 0-13,0 0-5,0 0-4,17 12-6,-10-2-10,-1-2 0,5 4-3,-2 0-2,0 3-2,3 1-9,0 2-2,-1 1-4,1-1-2,-4-5-1,4 6-1,-6-5-5,2 1-2,-1-1 2,4 3 0,-5-2-4,0-2 1,2 4-4,-3-4-43,-1-1-43,4-2-64,-8-1-63,4-3-51,0 5-71,-3-4-87,-1 0-318,3-2-790,-3-5 349</inkml:trace>
          <inkml:trace contextRef="#ctx0" brushRef="#br0" timeOffset="175538.5465">4660 1892 162,'-6'7'314,"-1"-3"-13,2 2-17,0-2-2,-7 4-1,5 1-19,-3 2 7,-2-3-10,0 4-8,4-2-13,-2 4-10,-2-4-13,-2 5-13,-3 2-15,2 1-12,1 0-10,-3 1-14,4 1-12,-4-1-8,0 7-12,-4 0-7,7-8-12,-2 1-8,0 0-10,1 1-9,0-4 0,2 5-10,0-6-11,-1 0-5,2 0-1,1-3-2,0-1-7,-1 0-11,3 0-9,-2-2-17,2-1-28,1-2-20,2 0-39,1-2-29,1 2-29,0-3-19,4-3-40,-4 2-44,4-2-35,0 0-27,0 0-32,15-16-242,-7 7-633,5 1 279</inkml:trace>
          <inkml:trace contextRef="#ctx0" brushRef="#br0" timeOffset="175913.6388">4569 2250 94,'7'-1'296,"-3"-2"-10,4 3-8,-8 0-13,8-2-6,-8 2-8,0 0-10,16 2-15,-16-2-10,0 0-12,9 0-2,-9 0-9,4 3-21,1-1-14,-5-2-2,10 5-4,-4-3-10,-1 5-7,0-1-13,2-4-6,-2 4-6,1 2-5,0-3-3,0 1-8,5 3-9,-4-1-5,1 4-5,1-2-9,-2 1-9,2 3-4,-5-2-7,4 4-6,-4 3 4,4 6-9,-7-3-1,-1 4 4,-1 7-1,-7-2 11,4-7 8,-7 7 8,2-9 2,1 2 6,-2-3 9,0 3 5,-2-6 5,4 1-2,-3-1 4,4-5-6,0-1-1,-1 0-6,4-6-3,2 1-9,-3-1-3,3 0-4,0-2-7,2-4-4,-3 6 1,3-6 9,7 1-4,2 0-7,4-3-3,2-2-1,8 2-4,-2-4-12,5 2-1,0-2-2,-3-3-7,1 5-29,5-4-40,-6 4-51,3-2-46,-2-3-74,-2 1-73,-8 4-75,1-2-100,-9-1-436,4-2-981,-1 0 435</inkml:trace>
          <inkml:trace contextRef="#ctx0" brushRef="#br0" timeOffset="177945.6185">5221 2132 115,'-5'4'388,"5"-4"-27,0 0-24,0 0-22,-4 3 2,4-3-12,0 0-3,0 0-5,0 0-13,0 0-13,0 0-16,0 0-16,0 0-19,0 0-17,0 7-12,0-7-19,0 0-11,0 0-12,0 0-8,0 0-7,4 5 1,-4-5 1,11 0-8,-3 0-8,4 0-7,4 0-8,1-3-5,0 3-4,9 0-9,-1-1-7,-2-3-4,6 4-7,-4-2-8,0 2-4,-2-4-4,1 3-6,-7 1 1,-2 0-10,-2-4-2,-2 4-7,-3 0-3,2 0 5,-1-2-11,-5 1-1,-4 1 1,9-3-6,-9 3 6,8 0-4,-8 0-4,0 0-3,0 0-1,9 0-2,-9 0-12,0 0-20,0 0-21,0 0-30,6-5-39,-6 5-35,0 0-43,4-3-45,-4 3-34,0 0-48,2-4-69,3-5-77,1 3-311,0 2-843,3-9 374</inkml:trace>
          <inkml:trace contextRef="#ctx0" brushRef="#br0" timeOffset="178556.2974">6041 1743 318,'0'0'340,"0"0"-21,0 0-7,0 0-10,0 0-19,0 0-1,0 0-14,0 0-18,0 0-24,0 0-21,0 0-26,0 0 0,0 0-34,0 0-15,0 0-18,0 0 7,0 0-23,0 0-10,0 0-6,0 0-8,0 0-8,-7 10-6,7-10-6,0 0-2,-9 7-2,4-5-6,-1 0-4,6-2 2,-6 5-7,6-5 11,-11 2 2,5-1 4,6-1 1,0 0-3,-13-1 1,13 1-2,-8-2-2,8 2-6,-8-7-2,4 3-3,2-2-5,-4 0 0,6-2-2,4 1-5,-2-1-3,0-1-2,6-3-2,-1 2-2,-1-2 2,6 5-2,-2-4-4,1 4-5,1 2 6,-2-1-4,-1 2 0,2 2 1,-1 2-7,4 3 3,2 2-5,-4 3 4,-2 3 4,2 4-7,-1 3-7,-2 3 12,0-2-5,-4 5-4,-1-2 5,1-4-3,-7 2 1,-1 3 8,3-3-2,-3 0-4,-1-2 3,-1-3 0,-1 1 0,0-2-2,-3 0 1,-5 1 2,5-3 1,0-2-7,-2 1 6,-1-1-1,1-1 3,2 0-3,-3-3 2,0 3-2,2-8 2,0 2 0,-1 0 2,4 2-5,1-4 4,6-1-1,0 0-4,-17-3 1,11 0 3,1-3-1,4 2-4,-2-5 0,3 6 3,0-3-2,3-1 1,-2 2 4,4-1-2,1 4-1,-1-3 0,0 2 3,2 1-10,0 2 10,4 0-6,-1 2 0,6 0-4,-2 4 7,5 1 1,2 6-9,-3-6 10,-2 1-4,1 1-10,-2 3-19,2 1-16,-2-1-13,4-3-29,-6 3-33,-1-2-25,-1-2-45,-1 2-55,-2 1-58,1-5-54,-4 0-312,2 1-723,-5-1 321</inkml:trace>
          <inkml:trace contextRef="#ctx0" brushRef="#br0" timeOffset="178931.2997">5997 2286 337,'-2'2'331,"2"-2"-15,-9 1-5,9-1-5,-3 3-4,3-3-16,0 0 2,0 0-22,0 0-16,-9 2-18,9-2-18,0 0-18,0 0-12,0 0-12,-4 4-17,4-4-13,0 0-6,0 0-5,0 0-10,0 0-2,0 6 16,0-6 10,8 3 4,-2-1 3,1-1-6,2 2 2,3-1-10,2-1-6,3 4-5,7-3-4,-1-2-10,1 0-8,2 0-9,0-4-12,1 4-3,-6-3-10,4 3 1,-5-1-11,-3-1-5,0 2-5,-3 0-9,1 1-3,-2-2-2,-3 2-6,-1-1-3,-1 0-3,-1 1 2,-7-1-13,11 1 5,-11-1-1,11-1 0,-11 1-21,0 0-28,10 0-44,-10 0-34,0 0-50,0 0-40,7 4-23,-8 2-39,1-6-74,-12 12-107,0-8-465,0 2-984,-2 0 436</inkml:trace>
          <inkml:trace contextRef="#ctx0" brushRef="#br0" timeOffset="179368.8221">6224 2506 278,'0'0'370,"2"-2"-22,-2 2-10,0 0-8,0 0-20,8-1-16,-8 1-8,0 0-22,0 0-26,0 0-13,0 0 0,0 0-7,-5 12-1,2-6-14,1-1-10,0 5-16,-2-4-9,3 3-16,-4 2-8,3 0-9,-3-2-8,3 3-8,-6 1-12,4-3-7,1 2-8,-2 0-7,2 3-10,1-4-8,4 1-6,-4 1-2,7 0-8,-5-4-7,5 2-3,0 0-2,5-2 2,-1 2 10,1-1 1,3-3 6,-1 1-4,10 1-2,-6-2 0,4 5-5,2-3-3,-4 1-2,-2-4-6,-2 2 1,2 0-7,0 0 1,-5-2-7,-2 2 2,3-1-5,-4-1-4,1 1-2,-4 1 1,1-2-4,-5 1 7,-1 2-8,0-4 2,-4 4-1,-1-2-2,-4 0 3,-4-1-3,0 3-4,-4 0 5,-6-2-10,1 1-22,-3-4-29,-2 0-36,-1-4-29,2 1-30,0-1-37,3-6-34,2 0-36,6 0-29,-8-3-43,15-2-45,-1-2-49,5-6-347,4-3-827,1-2 366</inkml:trace>
          <inkml:trace contextRef="#ctx0" brushRef="#br0" timeOffset="179572.1147">6316 2595 238,'7'-12'318,"1"4"10,-2 2-8,-1-1 10,-2 3 4,1-1-2,-1 1-1,2 1-7,-3-1-6,-2 4-7,7-4-27,-7 4-20,0 0-11,3-2-33,-3 2-25,0 0-15,0 0 5,0 0-15,18 4-11,-10-2-11,1 2-16,0-1-9,5 0-17,-2 0-7,3-1-10,-1 0-6,-2 0-7,5-1-9,-5 1-5,5-2-15,-6 1-34,0 1-40,-1 0-33,-2-1-40,-1-1-43,-7 0-65,11-1-62,-11 1-68,8-5-88,-8 5-386,-2-7-879,2 7 390</inkml:trace>
          <inkml:trace contextRef="#ctx0" brushRef="#br0" timeOffset="173162.4133">3558 1764 335,'3'-6'335,"1"0"-16,-1 0 4,0 1-25,-2 2-8,3-3-14,-4 6-18,4-6-17,-4 6-13,2-6-23,-2 6-16,2-1-20,-2 1-19,0 0-15,0 0-13,0 0-13,0 0-11,0 0-2,0 0-15,-14 11-14,3-6-4,0 1-2,-1 4-15,-4 1 0,4-2-5,-6 4-2,0-1-2,1 3-4,0-2-6,4-3 2,-4 2-3,5-1-3,0-1-9,3 2 1,0-3 0,2-4-7,2 2 5,-1-1-2,2 1-2,0-1 1,2 0 7,2-1 7,0 0 8,2 2 12,2-1 9,1 0 0,5 3 3,-2-3-1,4 0 1,1-2-3,1 2-8,3-3 0,-1 2-3,1-2-6,7 3-3,-2-4-1,0 4-6,-6-4 1,-1 0-5,1 3-2,0-1-2,-2 0-1,1-2-6,-2 2-23,2-2-25,-11 2-28,5-2-38,-2 2-33,-2 4-33,-1-5-24,-4 1-27,0 4-37,-8 0-46,3-3-26,1 1-23,-6 3-237,-1-3-638,-1 2 283</inkml:trace>
          <inkml:trace contextRef="#ctx0" brushRef="#br0" timeOffset="173396.7863">3412 2223 163,'-6'2'231,"6"-2"-6,-5 6 6,4-1 7,-3-1-13,4 0 1,0-4 0,-1 6 6,1-6 1,1 7-3,3 0 4,0-4-2,0 1 1,0-2-8,2 1 0,1 0-8,1 1-9,1-1-5,5-1-11,-2-1-13,4-1-16,-1 3-11,0-3-19,0 0-9,0 0-12,-1 0-15,-1 0-4,-1-3-13,1 3-7,-1 0-5,-2 0-9,5-1-17,-8 0-33,1 1-39,-8 0-45,15 0-54,-15 0-58,11 0-67,-5-1-76,-1-6-72,-5 7-333,4-6-796,-2 1 354</inkml:trace>
        </inkml:traceGroup>
      </inkml:traceGroup>
    </inkml:traceGroup>
    <inkml:traceGroup>
      <inkml:annotationXML>
        <emma:emma xmlns:emma="http://www.w3.org/2003/04/emma" version="1.0">
          <emma:interpretation id="{77D61581-CF43-4B10-872C-31633AB20878}" emma:medium="tactile" emma:mode="ink">
            <msink:context xmlns:msink="http://schemas.microsoft.com/ink/2010/main" type="paragraph" rotatedBoundingBox="9695,9241 13344,9457 13270,10714 9620,1049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3431695-BDB1-47C6-9F97-55EB39E84B08}" emma:medium="tactile" emma:mode="ink">
              <msink:context xmlns:msink="http://schemas.microsoft.com/ink/2010/main" type="line" rotatedBoundingBox="9695,9241 13344,9457 13270,10714 9620,10498"/>
            </emma:interpretation>
          </emma:emma>
        </inkml:annotationXML>
        <inkml:traceGroup>
          <inkml:annotationXML>
            <emma:emma xmlns:emma="http://www.w3.org/2003/04/emma" version="1.0">
              <emma:interpretation id="{115407DF-1EB9-4642-A262-D7FED0A13D61}" emma:medium="tactile" emma:mode="ink">
                <msink:context xmlns:msink="http://schemas.microsoft.com/ink/2010/main" type="inkWord" rotatedBoundingBox="9672,9631 10338,9671 10293,10418 9628,10379"/>
              </emma:interpretation>
              <emma:one-of disjunction-type="recognition" id="oneOf9">
                <emma:interpretation id="interp45" emma:lang="en-US" emma:confidence="0">
                  <emma:literal>Y</emma:literal>
                </emma:interpretation>
                <emma:interpretation id="interp46" emma:lang="en-US" emma:confidence="0">
                  <emma:literal>x</emma:literal>
                </emma:interpretation>
                <emma:interpretation id="interp47" emma:lang="en-US" emma:confidence="0">
                  <emma:literal>s</emma:literal>
                </emma:interpretation>
                <emma:interpretation id="interp48" emma:lang="en-US" emma:confidence="0">
                  <emma:literal>t</emma:literal>
                </emma:interpretation>
                <emma:interpretation id="interp4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182339.9435">-1190 4195 236,'-3'-7'373,"3"7"-21,-3-3-11,3 3-13,0 0-2,0 0-13,0 0 0,0 0-6,-3-6-8,3 6-7,0 0-11,0 0-14,0 0-13,0 0-3,0 0 14,25 10-101,-14-4 18,-3-1-18,0-1-14,-4-4-16,4 4-36,0-3-6,5 0 2,3-1-12,7 3-14,1-2-1,0-2-9,3 1-4,1-3-8,-3 2-1,0 0-8,-1 1-15,-5-4-16,-2 6-23,-1-4-28,-2 2-29,-6 0-36,3 0-27,-4-3-26,-7 3-21,12 3-19,-12-3-36,8 4-57,-8-4-67,0 0-76,0 0-244,0 0-737,-21 5 326</inkml:trace>
          <inkml:trace contextRef="#ctx0" brushRef="#br0" timeOffset="182668.1184">-1155 4482 236,'-4'6'278,"0"0"-11,1-3-11,-1 0-11,1 1-11,2 2-13,1-6-4,-4 5-11,4-5-7,-5 4-9,5-4-3,0 0-6,0 4 23,0-4 10,7 2 4,-1 2-5,0-2-4,6-2-9,0 3-9,2-3-12,2 0-13,1-3-12,1 3-15,4 0-13,1 0-10,0-2-13,-2 2-11,1-4-9,-1 4-8,-4-2-6,-1 2-7,5 0-8,-4-1-1,0 1-8,-3-1-4,2-1-5,-3 2-4,1 2-2,-2-4-6,0 2 1,-6-2-2,5 2 0,-3-1-4,-8 1-13,15-1-23,-11 1-34,-4 0-30,13-3-32,-6 1-49,-2-2-52,-1 1-53,-1 0-61,-1-3-65,1-2-360,-3 3-815,-3-3 360</inkml:trace>
          <inkml:trace contextRef="#ctx0" brushRef="#br0" timeOffset="183139.2715">-1006 4053 229,'-5'-2'325,"-1"-2"-18,4-1-10,-3 1-20,5 4 2,-6-2-33,6 2-19,-4-4-18,4 4-12,0 0-25,0 0 7,0 0-40,0 0-9,0 0-15,0 0 13,0 0 7,0 0-21,4 19-7,-1-13-6,1-1-6,4 5-1,0-3-4,1 1 1,0 4 3,3-2-2,1 1-8,2 0-9,0 0-8,2 5 0,2-1-2,0-1-6,-1-1-3,5 0-3,-5 0-4,2 1 1,1-2-6,1 1-6,-4 1 0,0-2-4,-1 1-2,3-3-6,0 2-6,-9-4 2,1 3-4,4-3-4,-3 1 4,-1 1-9,-3-1 4,1-2 0,-3 1-4,-2-1-2,-1-1 1,2 0 0,-4 3-5,3-2 2,-1 0 4,-3 3-7,-1-4 4,-1 3-3,-2 1 2,1-2-2,-2 1 3,1 1-1,-2 2-1,0 1 0,-4 1 3,2-1 3,0-1 3,0 1 8,-4-1 0,1 3 0,-2 0 2,1-3-1,2 0 2,-2 2-3,0-2-2,-1-1-4,3 1-6,0 1 3,-3-3 1,4 2-4,-1 1-3,-1-3-34,3 1-30,2-5-31,0 0-31,0 0-41,3-1-44,-3 1-49,4-2-56,1-4-54,-4 3-336,4-3-758,0 0 335</inkml:trace>
        </inkml:traceGroup>
        <inkml:traceGroup>
          <inkml:annotationXML>
            <emma:emma xmlns:emma="http://www.w3.org/2003/04/emma" version="1.0">
              <emma:interpretation id="{B9A6912E-3439-4E7D-AABA-DB7765F1C89C}" emma:medium="tactile" emma:mode="ink">
                <msink:context xmlns:msink="http://schemas.microsoft.com/ink/2010/main" type="inkWord" rotatedBoundingBox="11103,9324 13344,9457 13270,10714 11028,10581"/>
              </emma:interpretation>
              <emma:one-of disjunction-type="recognition" id="oneOf10">
                <emma:interpretation id="interp50" emma:lang="en-US" emma:confidence="0">
                  <emma:literal>cento</emma:literal>
                </emma:interpretation>
                <emma:interpretation id="interp51" emma:lang="en-US" emma:confidence="0">
                  <emma:literal>litho</emma:literal>
                </emma:interpretation>
                <emma:interpretation id="interp52" emma:lang="en-US" emma:confidence="0">
                  <emma:literal>{it10</emma:literal>
                </emma:interpretation>
                <emma:interpretation id="interp53" emma:lang="en-US" emma:confidence="0">
                  <emma:literal>Citgo</emma:literal>
                </emma:interpretation>
                <emma:interpretation id="interp54" emma:lang="en-US" emma:confidence="0">
                  <emma:literal>Cento</emma:literal>
                </emma:interpretation>
              </emma:one-of>
            </emma:emma>
          </inkml:annotationXML>
          <inkml:trace contextRef="#ctx0" brushRef="#br0" timeOffset="184034.1923">452 3995 29,'0'0'269,"0"0"5,6 3-5,-6-3-6,0 0 1,0 0-5,0 0-20,0 0-16,0 0-20,0 0-18,6-11-21,-6 11-13,2-5 0,-2 5-17,2-5-18,3 2 16,-5 3-29,2-6 3,-2 6 6,2-3-14,-2 3 0,0 0-12,-4-8-11,4 8-1,-1-10-13,1 10 14,0-4-23,0 4 2,-4-6 1,4 6 2,-4-4 9,4 4-5,0-4-2,0 4-2,-4-7-8,4 7-1,-8-2-2,3 1-1,5 1-5,-12-1 5,12 1-6,-20 4 1,11-4-7,-5 7 1,-1 1 1,1 0 2,1 0-3,-4 5-3,3 1 4,-3 3-4,1 1 2,3 2 1,-2-2-4,6 2-3,-1 0 0,2-1-4,0 2-10,3-6 3,2-2 0,2 5-1,1-5-3,0 1-2,1 0 1,2 0 4,2-1-7,3-1 1,1 2 1,2-2-2,0 1 0,1-3 2,1 0-3,4-4-12,4 4-14,1-3-16,2-1-38,-1-6-36,1 0-34,1 0-61,-4-2-52,4 2-56,-2-7-62,-6 3-311,5-2-742,-5 1 329</inkml:trace>
          <inkml:trace contextRef="#ctx0" brushRef="#br0" timeOffset="184331.1617">723 4187 210,'-3'-5'333,"3"5"-14,-4-3-11,4 3-14,0 0-16,0 0-22,-5-6-18,5 6-18,0 0-16,0 0-27,0 0-6,0 0 12,-3 15 1,3-9-14,0 0-5,0 3-7,-2 1-12,2 2 7,-6 3-5,6 1-6,0-1-9,0 6-1,-1 1-1,-2-1-6,3 0-10,-2 1-10,2-1-9,0 0-7,-3-1-4,3 1-4,-2 0-7,2-3-4,2 1-7,-4-3-6,7-1-8,-5 0 0,2-3-10,-2 0-1,0 0-2,3-3-2,-2 0-2,-1-2-4,3 2-3,-3-3-2,5 0-4,-5 0-22,3 1-34,-2-4-42,-1 2-38,0-5-37,0 6-31,0-6-51,4 3-65,-4-3-83,0 0-398,0 0-847,0 0 375</inkml:trace>
          <inkml:trace contextRef="#ctx0" brushRef="#br0" timeOffset="184831.167">1130 4326 92,'-11'13'286,"-6"1"-3,2-4-8,5 2-7,-2-3-2,0-3-2,4 4-10,-1-1-12,3-4-14,2 1-11,0-1-18,0-3-12,0 2-4,4-4-20,-4 5 14,4-5 14,0 0 7,9 3-8,-2 0-10,5-3-15,3 0-16,2 0-18,6 0-10,-5 0-16,4 0-6,-1-3-12,-1 3-38,-3-1-39,-2 1-45,2-2-46,-2-1-58,-1 3-66,-2 0-87,-2-2-91,-1 1-305,-1-4-744,-1 1 329</inkml:trace>
          <inkml:trace contextRef="#ctx0" brushRef="#br0" timeOffset="184612.4294">1065 4177 107,'0'0'381,"1"-4"-27,-1 4-21,0 0-8,0 0-20,0 0 0,3-6-8,-3 6-18,0 0-15,0 0-23,0 0-22,0 0-21,0 0-19,0 0-23,0 0-11,13 0-5,-5 0-24,0-3-13,1 3-9,3-3-10,2 0-6,-5 3-16,3-1-32,2 1-42,1 1-41,-4-1-66,1 0-65,-4 0-75,4 0-82,-7 0-298,4 6-690,-2-5 305</inkml:trace>
          <inkml:trace contextRef="#ctx0" brushRef="#br0" timeOffset="186222.518">2227 4078 394,'0'0'380,"-6"-4"-21,6 4-11,-9-5-4,9 5-7,-14 0-8,14 0-11,-15 0-16,8 4-15,-1-3-22,-1 0-15,1 4-19,-3 2-17,0 0-9,-3-1-10,-1 7-8,1 4-4,-6-2-7,1-2-2,-5 11 2,1-2-16,-1 2-4,1 4-8,-5-1 1,-1 1-4,2 3 12,0-1-13,-2-2-8,0 3-1,-2-3-3,5 3-1,-3-2-5,1 1-12,5-2-10,-2 0-1,3-2-26,5-7 9,0 0-6,2-2-4,-2-4-9,8-1-6,0-2-11,-3-1-50,7 1 0,-3-4 0,4-1 0,-4 2 0,6-2 0,1-2 0,-3 0 0,4-3 0,-4 4 0,4-4 0,-4 2 0,4-2 0,0 0 0,0 0 0,0 0 0,0 0-231,0 0-69,0 0-60,4-14-49,-4 7-71,2 1-94,-2 0-400,6-6-1053,-5 2 467</inkml:trace>
          <inkml:trace contextRef="#ctx0" brushRef="#br0" timeOffset="185878.7662">1566 4237 186,'0'0'280,"-5"5"-9,1-4 11,4-1-5,0 7-14,0-7-16,-3 6-6,3-6-4,-3 6 14,3-6-7,3 5-10,0-1 3,-3-4-4,6 6-8,-1-3-10,-1 1-14,7-2-15,-2 1-17,3 3-19,1-3-8,0-3-14,2 1-14,0 1-17,2 1-51,2-3-58,5-3-55,-3 1-71,2 1-73,0-5-86,3 3-85,-10 0-294,8-3-730,0-1 323</inkml:trace>
          <inkml:trace contextRef="#ctx0" brushRef="#br0" timeOffset="185675.7213">1635 3915 294,'0'0'314,"5"1"-19,-5-1-4,0 0-19,4 4-12,-4-4-18,1 3-3,-1-3 0,0 8-11,0-8-5,0 6-12,0-6-4,2 4-12,-2-4-6,0 0-20,1 5-8,-1-5-12,0 0-3,0 8-9,0-8-2,0 0-12,0 0 1,0 0-6,0 0-5,0 0-3,-1 5-2,1-5-2,0 0-5,0 0 2,0 0-15,0 0-4,0 0-14,0 0-7,-2-20-7,2 14-5,-1-4-8,2 5-1,1-6-6,-2 2-5,0 0-2,0 2 0,1-2-5,3-1-4,-4 1 2,1 1-5,2 2 0,-2-3 8,-1 4 5,5 0 2,-5 5-6,0-6 3,0 6-3,-2-6-7,2 6-1,2-5-4,-2 5-6,6-4 0,-6 4-4,0 0-2,0 0-1,0 0 2,0 0-1,1 21 1,-2-12-2,3 3-2,1 0 4,3 3-3,0-2 1,-2 3 1,-4 4 1,7-3-3,-3-5 0,4 9 0,-5 1 1,1-1 2,1 0-4,-4 0-49,3-1-33,-4 0-33,2-4-27,-1-2-29,3-3-33,-4 5-36,0-8-48,0 1-44,0 1-46,0-2-30,0-2-286,0 1-752,0-4 333</inkml:trace>
          <inkml:trace contextRef="#ctx0" brushRef="#br0" timeOffset="189317.4996">1846 4620 242,'-17'-3'335,"17"3"-15,0 0-11,0 0-9,0 0-9,0 0 8,-4 2-16,4-2-13,0 0-10,0 0-14,0 0-14,0 0-15,0 0-10,0 0-12,0 0-16,0 0 0,-10 1-12,10-1-5,0 0-1,0 0-13,0 0-3,0 0-5,2 8-1,-2-4 4,-4 2-1,6 0 3,-4 3-3,2 0-5,0 3 2,4 1 6,1 7 2,0 0-6,4-1-4,-3 4 1,3 8-77,-3-6-81,5-4 8,-2-3-2,-3 1 2,1 0 1,1-1 3,0 3 0,-4 1 8,3-3-4,-3 0 1,0-5-1,1 1-9,-2-4-27,1-1-35,-3-2-40,2-4-51,-2 2-69,1-3-60,-2 3-72,0-6-98,0 0-398,0 0-935,0 0 414</inkml:trace>
          <inkml:trace contextRef="#ctx0" brushRef="#br0" timeOffset="189926.8818">2183 4707 96,'0'0'288,"-7"1"-8,7-1-10,0 0-7,0 0-3,0 0-11,0 0-13,0 0-9,0 0-9,0 0-15,0 0-9,0 0 1,0 0-21,0 0-22,0 0 0,0 0-5,0 0-15,0 0-2,0 0-9,0 6-10,0-6 2,0 0-7,0 0-14,0 0 2,0 0-6,0 0-8,0 0-3,0 0-5,0 0-7,0 0-3,0 0-5,0 0-6,0 0-6,0 0-6,0 0 5,0 0-6,0 0-1,0 0-8,0 0-2,0 0-5,0 0-1,0 0-8,0 0 6,0 0-2,0 0-5,0 0-1,3 7 0,-6-1 1,3-3-1,-1 3 0,0 8 5,-2-3 1,2 0 0,-1 2 6,-2 2-1,3-3 1,0 3 1,1 0-4,0 1 2,0-5-2,1 3-5,-1 1-1,1 0 0,3-6-3,-1 6 0,2-7 1,-1 3-2,1-5 2,1 1-3,1 1-1,4-1 4,-3-1-3,2 0-4,2 3 5,0-6-3,0-3 1,3 1-2,-3-5 0,5 0 4,-5-1-2,2 2-2,0-6 4,-2-1-2,0 2 20,0 1 17,-3-5 4,1 3-1,-3-5 4,-2 3-1,-4-4-4,5 3 3,-6-4-1,0 4-4,-6-9-3,3 6-4,-5-4-2,-4 0-5,-1 1-3,-3 2-3,0-4-3,-1 1-3,-2 2 2,-1 3-8,-1-3-11,6 3-21,-5 3-32,2 1-37,3 2-48,1 2-72,2-1-84,-1 5-89,4 2-112,-3 0-336,12 0-898,-15 2 398</inkml:trace>
        </inkml:traceGroup>
      </inkml:traceGroup>
    </inkml:traceGroup>
    <inkml:traceGroup>
      <inkml:annotationXML>
        <emma:emma xmlns:emma="http://www.w3.org/2003/04/emma" version="1.0">
          <emma:interpretation id="{A6D2F597-2C6E-4AEB-A199-93AD43E7683D}" emma:medium="tactile" emma:mode="ink">
            <msink:context xmlns:msink="http://schemas.microsoft.com/ink/2010/main" type="paragraph" rotatedBoundingBox="3861,11130 13790,11511 13758,12345 3829,119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3C42F2-5B0B-4C6C-9921-D9F38774B9E3}" emma:medium="tactile" emma:mode="ink">
              <msink:context xmlns:msink="http://schemas.microsoft.com/ink/2010/main" type="line" rotatedBoundingBox="3861,11130 13790,11511 13758,12345 3829,11965"/>
            </emma:interpretation>
          </emma:emma>
        </inkml:annotationXML>
        <inkml:traceGroup>
          <inkml:annotationXML>
            <emma:emma xmlns:emma="http://www.w3.org/2003/04/emma" version="1.0">
              <emma:interpretation id="{D617AE4D-61F4-4266-A2DA-F97BB3655DF2}" emma:medium="tactile" emma:mode="ink">
                <msink:context xmlns:msink="http://schemas.microsoft.com/ink/2010/main" type="inkWord" rotatedBoundingBox="3859,11183 4554,11210 4532,11776 3837,11750"/>
              </emma:interpretation>
              <emma:one-of disjunction-type="recognition" id="oneOf11">
                <emma:interpretation id="interp55" emma:lang="en-US" emma:confidence="1">
                  <emma:literal>to</emma:literal>
                </emma:interpretation>
                <emma:interpretation id="interp56" emma:lang="en-US" emma:confidence="0">
                  <emma:literal>t0</emma:literal>
                </emma:interpretation>
                <emma:interpretation id="interp57" emma:lang="en-US" emma:confidence="0">
                  <emma:literal>t,</emma:literal>
                </emma:interpretation>
                <emma:interpretation id="interp58" emma:lang="en-US" emma:confidence="0">
                  <emma:literal>To</emma:literal>
                </emma:interpretation>
                <emma:interpretation id="interp59" emma:lang="en-US" emma:confidence="0">
                  <emma:literal>t.</emma:literal>
                </emma:interpretation>
              </emma:one-of>
            </emma:emma>
          </inkml:annotationXML>
          <inkml:trace contextRef="#ctx0" brushRef="#br0" timeOffset="195664.1757">-6900 5643 28,'3'-6'329,"-2"-2"-16,1 2-15,1-1-13,-2 2-12,-1-1-16,2 2-16,-2 4-17,2-6-3,-2 6-24,2-5-17,-2 5-12,1-5-14,-1 5-20,0 0-12,0 0-15,0-6-14,0 6-14,0 0 2,0 0-5,0 0-14,0 17-5,0-12-7,1 4 6,-1 1-14,0 2-2,0 0 2,0 6 9,3 2 2,-3 3-13,1-1 6,-1 3-10,1 2 8,-1 4 0,0-4-3,3 3 0,0-5-2,1-2-3,-2 0 4,3 1-11,1-2-3,-1 1-3,1-3 1,1 1-9,-2-6-1,4-5 3,-1 4-2,3-1-1,-1-3-3,-2 2 2,2-3 1,0-3-5,-1 3-4,1-7-8,-1 2-13,0-4-28,2 1-38,-5-1-35,6-1-40,-7-3-47,3 2-48,3-8-46,-6 1-40,0 2-235,-2-4-621,-3 2 274</inkml:trace>
          <inkml:trace contextRef="#ctx0" brushRef="#br0" timeOffset="196180.3068">-6896 5877 86,'-11'2'251,"-2"-1"-10,-1 2-5,2 1-9,6-1-13,-4 0 0,1 2-8,1-2-14,-1 0-6,1 2-9,3-4-17,-1 3-8,6-4-18,-6 3-6,6-3-12,-3 3-7,3-3 8,0 0 20,0 0 7,0 0-8,14 3-3,-5-3-14,5-3-3,3 3-17,7-4-7,0 2-7,-1-1-4,3 2-8,0 2-19,3-3-2,-4 2-4,2-2-6,-3 2 1,-1 0-12,1 2 3,-2-4-6,-6 2 0,0 4-6,-3-4 0,-3 0 2,1 0-6,-1 3 1,-3-3 7,-7 0-18,14-3 6,-14 3 4,10 0-8,-10 0 1,11 4-3,-11-4-4,0 0 2,6 0-2,-6 0 0,0 0 0,0 0 1,4 8-1,-4-1-3,-4-5 1,3 4 1,-3 3 3,3 0 2,1-3-11,-4 4 9,3-2 0,2 6-1,-1-2-3,4-1 2,-3 2-3,4-1-4,1-2 13,-1 2-8,-4-3 0,10-3-3,-6 0 4,7 1 0,-3 1 3,5 0-3,-2-4 7,0-4 11,1 0 2,0-2 9,3 0 2,-3-3-1,1 0 2,-6 2 2,4-4 7,-6 1 10,5-3 6,-5 6 2,3-7 0,-2 4 8,-6-3 0,-1-3-7,-1 5-1,-3-4-10,1 2-3,-2-3-4,-5-1-6,2 4-4,-4-1-9,-4-1-7,-1-5-23,4 7-25,-8 0-36,7 3-42,-3 0-38,-1 2-55,1 1-51,-6 3-78,10-1-84,-4 2-339,2-1-815,2 3 360</inkml:trace>
        </inkml:traceGroup>
        <inkml:traceGroup>
          <inkml:annotationXML>
            <emma:emma xmlns:emma="http://www.w3.org/2003/04/emma" version="1.0">
              <emma:interpretation id="{8ACF1360-E5C3-4703-8E9C-EF5D91693553}" emma:medium="tactile" emma:mode="ink">
                <msink:context xmlns:msink="http://schemas.microsoft.com/ink/2010/main" type="inkWord" rotatedBoundingBox="5126,11179 8076,11292 8051,11946 5101,11833"/>
              </emma:interpretation>
              <emma:one-of disjunction-type="recognition" id="oneOf12">
                <emma:interpretation id="interp60" emma:lang="en-US" emma:confidence="0">
                  <emma:literal>determine</emma:literal>
                </emma:interpretation>
                <emma:interpretation id="interp61" emma:lang="en-US" emma:confidence="0">
                  <emma:literal>determined</emma:literal>
                </emma:interpretation>
                <emma:interpretation id="interp62" emma:lang="en-US" emma:confidence="0">
                  <emma:literal>determine'</emma:literal>
                </emma:interpretation>
                <emma:interpretation id="interp63" emma:lang="en-US" emma:confidence="0">
                  <emma:literal>determine,</emma:literal>
                </emma:interpretation>
                <emma:interpretation id="interp64" emma:lang="en-US" emma:confidence="0">
                  <emma:literal>determine"</emma:literal>
                </emma:interpretation>
              </emma:one-of>
            </emma:emma>
          </inkml:annotationXML>
          <inkml:trace contextRef="#ctx0" brushRef="#br0" timeOffset="201106.9473">-5575 5721 207,'0'-6'380,"0"-3"-30,3 3-17,-6 2-22,3-2-27,0 6-18,-1-6-15,2 1-23,-1 5-23,0 0-16,-1-7-20,1 7-23,0 0-16,0 0 3,0 0-24,0 0-9,5 26-10,-2-12 8,1 0-28,-4 6-3,5 2-9,-2-2-1,1 1-3,1 1-9,0-1-1,0-1-7,-2 1-4,2 0 3,-1 1-12,-1-5 7,-2-1-5,4-1-5,-2 0 3,-2-2-9,3-2-3,-3 2 2,2-1-1,-3-2 3,3-5-9,-2 1 20,0-2-20,-1 1 4,0-5-3,3 5-1,-3-5 11,0 7-6,0-7-4,0 0 3,0 0-2,0 0 1,0 0 3,-20-15-10,15 10 17,-7-7-18,6 4 0,-2-4 4,-3 2-9,4-1 6,-3 3 0,3 1-5,-3 1 3,1 3 0,-5-6-4,5 6-1,-2 2 5,5-1 4,-6 4-9,2-1 17,-2 2-11,-5 2 1,6 1 0,5-1-11,-2 1 15,-2 2 0,3 1-3,2 0 0,-2-3 0,3 4 1,3 0-4,-3 5 4,4-6-7,0-1 4,4 0-2,-1 3 1,6-2 0,-3 0-2,5-1 6,2 0-6,3-4 3,1 1-4,1-5 5,0 1-3,7-1 5,-4-1 1,1-3 0,2 2-3,-1-2-1,1-4 1,-1-1-3,1 2-3,-2-3-2,-4-1-4,1-3 5,0 1-2,-2-1 11,-5 3-8,0 2-4,-2-1 6,-1 1-6,-5 1 4,1 0-2,1 2 2,-5 0 5,3-2 4,-4 5-13,1-1 7,-1 4 7,-5-6-3,5 6 3,-8-3 0,8 3-4,-10 0 8,10 0-12,-15 3 13,10 1-3,-4 2 1,2-3-3,0 6-3,0 1-1,2 2 4,2 2-2,1 2-3,0-2 2,2 1 2,0 5 0,4-7-4,1 3 4,5 1-6,-5-1 5,4-1 2,0 0 0,2-6-1,0 3 0,4-6 2,-4-2-5,6 0 8,-1-4-5,6-2 4,-6-2 0,10-7-4,-9 1-5,7-2-6,-6-3-2,-1-2 0,3-2 2,-6 1 4,0-1-10,-2-2 7,-1-1-4,-4-3 1,1 3 4,-8-1-3,3-2-3,-3-8 0,0 11 5,-5-2 4,-1 2-4,3-2-5,-7 0 13,-1 2 10,0 1 14,2 2 6,-1 3 6,6 5 4,-4 1 8,6 3 3,-3 1-5,0 0-2,4 1-2,-5 0-11,3 1-4,3 4-5,-4-3-1,4 3-4,0 0-5,-8 13 1,6-5-5,4 0 5,-2 6-5,0-2-1,4 7-2,-4 2-1,1 0 0,4 0-2,-3 4-1,3 0 1,0-2 2,0 1-1,2 5 1,-2-4-3,0-1 3,4 10-1,-2-13 1,1 10-2,4-1 5,-7-7-3,-1-6-1,4 7-2,-6-11 3,5 4-14,-5-4-25,2-3-18,1 1-19,-1-2-23,0-4-18,-1 1-21,1-1-18,-2-2-19,-2-3-14,0 0-13,0 0-9,0 0-11,7-15-3,-7 9 7,-1-1-1,1-6 4,-2 2 13,1-1 15,-3-2 24,3 1 10,-3-3 25,1 1 27,-2 2 27,1 1 35,3 0 21,-3 3 31,1-3 22,3 8 25,-2-1 11,2-2 10,-2 2 3,2 5 12,0-7-14,0 4-3,0 3-4,0-9-6,0 9-5,4-3-1,0 0-6,-4 3-13,11-4-3,-11 4-4,17-6-5,-7 6-7,2-5-32,2 0-34,2 0-39,-3 2-48,1 0-53,3 0-56,0-1-268,-2-1-537,0-1 238</inkml:trace>
          <inkml:trace contextRef="#ctx0" brushRef="#br0" timeOffset="201763.2424">-4754 6153 225,'0'8'279,"0"-5"-11,-1 3-12,-1-2-8,2 2-16,0-6-17,0 6-12,0-6-19,0 0-11,0 9-8,0-9-13,0 0-12,3 0-11,-3 0-7,0 0-11,11 0-6,-11 0-16,0 0-4,14-6-9,-10 1-8,0 0-7,1-4-3,-2 6-6,0-8-9,-1 2-1,1-1-8,-2-2-4,2 1-1,-3-3-2,-2 1 12,1-1-15,1 1-7,-5 1 2,4 2 3,-3-1-7,2 1 4,-3 4 2,4 0 9,-6 0 0,3 0-1,-1 0 3,1 0 2,4 6 13,-15-3-16,7 3-4,8 0-6,-16 2 9,7 2 4,1 1-4,-4 5-1,7-7 5,-2 10-5,0-1 9,-1 0 3,4 0-9,1 1 1,-2 0-7,5 0-3,0 0 4,0-2-12,5-3 7,0 4-3,-3-3 4,8 0-8,-1 1 1,-3-4-1,3-1 3,-1 2-4,3-3 0,1-2 1,3 3-4,-4-5 2,4-2-1,-1 2-1,-1-3 3,2 1-9,-1-3-3,-1-4 7,3 3-5,-5-2 5,1-1-4,-1-1-2,-4 1 3,4-3-1,-2 0 4,-1 2-3,-2 3-1,1-3-3,-2 3 23,0 0 16,1-2 12,-6 3 7,4 2 3,-2-1 2,1 2 0,-1-1-7,-2 4-3,4-6-4,-4 6-8,3-5-4,-3 5-2,0 0-10,3-4-2,-3 4-3,0 0-2,9 13-1,-7-5-2,1-2-1,4 2-5,-5 7-3,6-5 5,-4 5-5,1-1 2,2 2-2,-2-3 0,1-1-1,0 2 1,2-2-3,-1 1-1,0-1 1,2 1 2,-1-4-2,0-1 1,0-2 0,-2-3-10,2 1-24,1-3-20,3-1-19,0-3-43,-1 1-37,-3-3-32,1 1-30,3-2-39,-7 0-36,2-5-34,2 1-17,-1-1-33,-2-3-242,-3 2-660,0 0 293</inkml:trace>
          <inkml:trace contextRef="#ctx0" brushRef="#br0" timeOffset="203388.3173">-4283 6001 33,'0'0'218,"-3"-2"-5,3 2-7,0 0-8,0 0-5,0 0 3,0 0 1,0 0-8,0 0-2,0 0-13,0 0 3,0 0-9,0 0-3,0 0-6,0 0-8,0 0-6,0 0-6,0 0 0,0 0-1,0 0 8,0 0 1,0 0 1,11-5-4,-11 5-6,6-1-10,-6 1-9,6-4-9,-6 4-6,6-5-19,-3 2-7,2 2-7,-5 1-5,7-5-14,-5 3-1,-2 2-5,12 0-5,-12 0-7,12 1-1,-7 0-3,3 4-14,-3-1 15,2 5-13,-1-7 5,-1 4-5,4 2-1,-5 0-4,4 3-3,-4 0 5,4 1-2,-1 1-4,-5-2 1,3 4-2,-1-7-1,-2 2 1,-1 2-2,2-1-5,-2-1 6,0-4 0,2 2-6,-3-1 5,0 1-3,1-4 4,-1 5 0,1-6-3,-1-3 2,0 6 1,0-6 0,0 0 1,0 0-1,0 0 1,0 0-1,0 0-3,0 0 1,2-18-3,0 11 1,0-2-3,2-3 6,-1-3-6,1 2 2,2-1 2,-1 1-2,-3-3-3,4 4 3,-1-1 0,-1 1 4,2 6 2,-4 0 2,3 0-4,-1 0-2,-2 1 0,-2 5 2,10-3 3,-4-1-9,-6 4 2,9 7 1,-6-4-1,3 2-2,0 1 1,-1 3 0,0 1 2,-1 2 5,1-1-9,-2-3 2,1 4 1,-2 0-3,1 0 2,0-5 1,-1 2 1,2 0-3,-4-1 1,5-2 6,-2 1-2,1-1-4,-3 0-1,1-3-1,0 1 0,-2-4 1,0 5 0,0-5 1,0 0 3,0 0-1,17-9-2,-9 6 1,-4-6-3,2 0 3,0 3-4,0-6 4,1 3-4,-1-4 4,3 1 2,-2-2-3,-2 1-1,2 0-2,-1 4 2,2-5 1,-3 3 2,-1 3 2,3-5 5,-2 6 3,0 1 2,-2-2-1,0 5-3,3-1-1,-5 2-1,-1 2 1,0 0-2,11-3-2,-11 3-1,8 9 2,-3-7-4,0 7 1,-1 1-6,4-2 7,-4 2 0,0 5-2,0-3-2,0-4 2,2 5 0,-5-1 0,5-1 1,-1 1-2,0 2 0,0-3 1,2 0-2,-2-1 0,-4-4 0,5 0 0,-1 3 2,-1-6-3,4 1 1,-2 1 1,-1-4 2,3-1-9,1 0-3,-9 0-4,19-6-3,-8 2-5,-1-4 0,3-1 2,-2 2 6,-1-4-5,0 1-4,2-1 9,-2-8-1,-3 7 2,3-1 6,-4-3-4,0 4 3,-1-2 1,2 3 3,-2-1 10,-4 3 13,5 0 9,-5 2 17,3 1 7,1 0 10,-5-3 3,1 7 0,-1 2 0,0-6-8,0 6-4,2-6-8,-2 6 2,0 0-10,0 0-3,0 0 0,0 0-6,-3 17-4,3-7-3,-4-4 1,3 0-6,1 9 2,0-3-6,0 0 1,0-2-5,0 1-1,0 2-1,5 0 1,-4-4 1,1 0-1,3-2-1,-1 1-1,-3-1 0,4-1-2,1 0 0,-3 0-4,3 0-2,-2-3-2,1 3-1,0-3-3,2-3-4,0 0 0,-7 0-4,15-4-4,-9-1 1,7-1 1,-6 0 2,3-3 1,-3 1 3,2-3-1,-1 1 1,-1 0 6,2 2-6,-1-3 4,-2 4 0,1-2 2,-2 1 1,0 2-1,0 1-4,1 2 4,-4-3-3,2 3 2,-4 3-2,7-4 3,-7 4 1,9 0 0,-9 0-2,0 0 5,11 8-3,-8-6 1,1 4-3,1-2 5,0 3 0,-3-2 3,3 1-7,0 1 3,-2 1 2,-2 2-3,7-1 0,-8-1-14,1-1-8,-1-1-8,4 0 3,-2 0 0,-2 2-1,1-3 3,3-2 3,-4 0 2,1 2 3,-1-5 3,0 6 3,0-6 3,0 0 0,0 0-1,0 0 2,0 0 6,11-14-4,-6 8 2,-4 2-3,4-2 3,2-6 5,-2 3-5,3 0 3,-2-3 1,2 0 4,-1 2 4,-2-2 5,2 3 2,-2 2 2,1 2-2,0-3 0,-1 2-2,1 1 0,0 2 1,-4-1-4,3-1-3,-5 5-2,0 0 0,0 0 6,19 9-7,-15-6 1,1 6-1,-4-5-5,4 4 4,-3-2 0,3 5 0,-5-3-1,7 1-4,-4 0-3,-1 0-2,2-1-2,-2 0-5,3 2-7,-3-1 2,2-1 3,-2-2 0,4 1 4,-3-1-2,3 0 4,-4-1 2,6-1-1,-1-1 1,-5 0 5,7-2 0,-9-1-1,0 0 0,17-7 1,-9 2-1,1-2 3,-2 0 3,2-2 3,-1 3 3,4-3 9,-3 0 3,0-2 5,-1 1 7,-4 2 2,1 0 5,0-1 5,-1 3 1,-1-2 3,-1 2 6,1 1 8,-3-1-9,0 1-2,0 5-7,-3-6-5,1 2-3,2 4-6,-12-2-1,12 2-5,-12 6 3,10 0-6,-7-1 1,3 1-4,-3 3-1,0 1 1,5-2 1,-2 5-5,-1-3-2,3 4-1,3-3 0,-1 3-1,-1-1-1,6-3 2,-3 2-2,3-1-1,1 1-3,1-7-1,-1 5 4,4-3-3,-1-1-5,-2 1-3,4-1-14,-1-1-18,-2-3-24,3 0-23,-1-2-29,4-3-30,0 0-43,-4-4-28,3 0-26,-1-1-17,-3 1-21,-3-8-17,-1 6-10,1-4-5,-4 0 2,1 0 4,-2-5 6,-2 4 5,-3-5 0,-3 0-154,-3-1-485,-3-1 214</inkml:trace>
          <inkml:trace contextRef="#ctx0" brushRef="#br0" timeOffset="203544.4912">-3015 5849 630,'-30'-22'73,"1"1"34,-1 0 3,8 5-2,1 5-5,4-4 2,-3 3 16,9 5 20,-1-4 13,3 7 16,2-1 9,2-1 4,-3 1-8,6 2-16,-5-3-17,7 1-14,-4 1-11,4 4-13,0 0-16,5-6-15,-5 6-22,6-3-36,-6 3-62,0 0-71,0 0-77,0 0-285,15 5-519,-15-5 230</inkml:trace>
        </inkml:traceGroup>
        <inkml:traceGroup>
          <inkml:annotationXML>
            <emma:emma xmlns:emma="http://www.w3.org/2003/04/emma" version="1.0">
              <emma:interpretation id="{186F002B-F650-4466-91A0-76A66AA1CA09}" emma:medium="tactile" emma:mode="ink">
                <msink:context xmlns:msink="http://schemas.microsoft.com/ink/2010/main" type="inkWord" rotatedBoundingBox="8607,11497 9485,11531 9466,12022 8588,11989"/>
              </emma:interpretation>
              <emma:one-of disjunction-type="recognition" id="oneOf13">
                <emma:interpretation id="interp65" emma:lang="en-US" emma:confidence="1">
                  <emma:literal>the</emma:literal>
                </emma:interpretation>
                <emma:interpretation id="interp66" emma:lang="en-US" emma:confidence="0">
                  <emma:literal>Re</emma:literal>
                </emma:interpretation>
                <emma:interpretation id="interp67" emma:lang="en-US" emma:confidence="0">
                  <emma:literal>me</emma:literal>
                </emma:interpretation>
                <emma:interpretation id="interp68" emma:lang="en-US" emma:confidence="0">
                  <emma:literal>toe</emma:literal>
                </emma:interpretation>
                <emma:interpretation id="interp69" emma:lang="en-US" emma:confidence="0">
                  <emma:literal>he</emma:literal>
                </emma:interpretation>
              </emma:one-of>
            </emma:emma>
          </inkml:annotationXML>
          <inkml:trace contextRef="#ctx0" brushRef="#br0" timeOffset="214356.6411">-2227 5910 275,'-5'-5'390,"1"4"-4,0-2-22,0-1-5,4 4-13,-5-5-15,5 5-13,-5-3-21,5 3-26,0 0-22,0 0-15,0 0-20,0 0-11,0 0-9,-1 14-5,5-6-20,-2 5-13,3 1-14,2 7-12,-1 4-12,2 2-13,0 4-9,-1-9-11,2 9-9,-5-6-26,4 7-8,-2 1-3,-6-12-14,5 1-25,-2-1-27,-3-5-33,4-1-35,-3-5-32,3 3-31,-3-5-23,3 0-15,-2-4-18,-1 0-12,3 0-22,-4-4-11,0 0 1,0 0 4,0 0 10,0-20 27,0 9 26,0 1 20,-4-2 26,1 1 8,-2-3 24,1 0 32,-2 0 17,0-1 20,1-4 28,0 3 26,-2 5 25,5-5 11,-3 3 26,2 3 24,-1-3 12,0 5 1,3-1 5,1 4 7,-3 0 3,3-1 0,3 2 5,-3 4 3,5-8 4,3 6-31,-2 2 4,-6 0-4,16-1-16,-9 1-10,3-1-8,-3 1-12,3 1 11,3-2-28,4 2-14,0-1-22,0 0-23,-1-1-18,9-4-3,-10 7-6,2-4 1,-1 2-11,0-4-4,-2 2-6,-3 0-3,-1 0 6,-1-1 3,0 0 9,-2 0 6,-1 2 3,0-3 13,-2 2 1,-2-3 7,-2 5 13,0-7 11,0 7 10,-2-8 7,-2 3 11,4 5 1,-7-5 7,3 3 8,4 2 19,-6-5-10,6 5 0,-8-2-2,8 2-8,-7 0 5,7 0-2,0 0-5,-10 8-8,5-2 4,1 4-11,-2 1 3,4 0-5,1 1-12,-2 4 5,3-1-2,0 0-3,4-2-3,-4 2 3,1 2-6,0-3-8,3 0 6,2 5 1,1-2 2,-1-3-7,0-3-4,2-1 7,0 2 0,0-7-1,1 0 0,1 1 0,2 0 2,0-3-1,1 0-5,-3-3 2,5 0-11,-3-1 10,2 1 2,-5-5-2,4 4-2,-1-4 4,2-1 7,-5 4-4,-1-1-3,1 0 5,-2-2-2,0 4-6,-1-1 14,-1-1 5,-5 3-17,0 0 3,12-2 2,-12 2-7,8 5 1,-4 1 0,-2-1-1,4 0 2,-1 6-7,0-2 4,-4 4 3,5 0 0,-4-1 5,2 3-1,-1-7-4,-2 2-10,4-1 6,-3 1 6,2-2-8,1-4 7,-3 5-1,4-6-7,-1 3 3,1-4 7,1-1-1,7-1 0,-2-3 2,1 0-6,-1-3 3,4-3-3,-1-1-5,-3 2 6,1-2 1,3-9 1,-4 7 17,-3-3 17,-7 1-7,8 0 3,-4-6 10,-5 6 11,2 0 7,-3-1 15,1 0 10,-2 2 0,-6 1 2,4 2 12,-7 1 0,9 0-2,-4 3-8,0 1-7,1 0-7,-4 3-13,4-1-7,4 3-5,0 0-10,-22 10-4,15-5-6,2 4-2,0 3-5,1-4-16,1 6-32,1-2-34,2 1-28,2-1-25,3 0-15,5 0-30,1-1-52,1-3-62,4 1-72,3-4-60,4-2-369,-6-1-831,9-1 368</inkml:trace>
        </inkml:traceGroup>
        <inkml:traceGroup>
          <inkml:annotationXML>
            <emma:emma xmlns:emma="http://www.w3.org/2003/04/emma" version="1.0">
              <emma:interpretation id="{F1983ABE-C5A6-4FF4-84E3-913EC35DD957}" emma:medium="tactile" emma:mode="ink">
                <msink:context xmlns:msink="http://schemas.microsoft.com/ink/2010/main" type="inkWord" rotatedBoundingBox="9958,11463 11775,11532 11757,12004 9940,11934"/>
              </emma:interpretation>
              <emma:one-of disjunction-type="recognition" id="oneOf14">
                <emma:interpretation id="interp70" emma:lang="en-US" emma:confidence="1">
                  <emma:literal>valve</emma:literal>
                </emma:interpretation>
                <emma:interpretation id="interp71" emma:lang="en-US" emma:confidence="0">
                  <emma:literal>value</emma:literal>
                </emma:interpretation>
                <emma:interpretation id="interp72" emma:lang="en-US" emma:confidence="0">
                  <emma:literal>calve</emma:literal>
                </emma:interpretation>
                <emma:interpretation id="interp73" emma:lang="en-US" emma:confidence="0">
                  <emma:literal>Valve</emma:literal>
                </emma:interpretation>
                <emma:interpretation id="interp74" emma:lang="en-US" emma:confidence="0">
                  <emma:literal>valise</emma:literal>
                </emma:interpretation>
              </emma:one-of>
            </emma:emma>
          </inkml:annotationXML>
          <inkml:trace contextRef="#ctx0" brushRef="#br0" timeOffset="215904.4362">-895 6069 250,'0'-5'357,"0"5"-21,0 0-16,0 0-13,0 0-16,0 0-18,0 0-15,0 0-10,0 0-11,-10 13-14,5-7-15,5 1-28,0 1-8,-2 4-20,0 0-22,2 2-4,2 3-19,0-2-9,3 2-5,2 2-9,0-5-9,3 5-5,-3-3-10,3-6-6,0 5-14,-2-4 0,2 0-11,1-3-4,-1 1-11,-2-5 2,3 1-7,-1-1-9,2-3 6,-6-1 0,-6 0-1,19-6-1,-12 2-5,3-3 5,0 1 9,-5-2 9,2-3-2,-5 0 22,1 1-3,-3-3 6,0 0 3,1-1 7,-2-2 0,1-4 7,0-2 1,-3 10-7,3-3 0,0-6-4,3 7-8,-3-2-5,1-1-2,5 7-9,-1-1-17,-3 2-19,2 2-17,5-1-14,5 4-26,-3-2-5,-3 3-11,8 3-19,-4 0 1,2 0-2,0 3-4,1-2-4,0 1 7,4-2 1,-2 4 15,5-1 7,-5 0 8,6-2 8,-9-1 10,3 2 2,-3 0 4,0 2 10,-3-7 4,-2 6 21,-3-3 16,2 2 22,-8-2 35,9-2 2,-9 2 18,0 0 10,0 0-11,0 0 6,0 0 6,0 0 2,0 0 2,0 0 0,0 0-2,0 0 3,0 0 3,-26 6-3,17-3 1,-1 2-15,6-1-3,-8 6-5,0-3-5,2 4-5,-2 1-5,5-3-7,-4 4-5,0 7-6,5-7-6,2 2-4,1-1-2,3-3-3,-4 4-4,4 0-3,4-2-1,3-1-3,-7 0 1,5-5-7,1 5-7,0-7-11,-2 2-8,3-3-8,3-1-5,4 0-9,-2-3-5,5-1-8,-5-4 4,5 1 6,-6-1-5,5-2 3,-4 0 2,5-4 6,-3 3 4,-2-2 5,0 2 1,-2-1 3,-1-1 2,-2 4 5,1 0 1,-4 1 18,-1-1 16,3 3 5,-4 0-3,-2 3 1,8-5-2,-8 5 0,3-1-6,-3 1 1,0 0 0,0 0 2,2 12-3,-2-6 0,2 0-2,-4 3-1,0 0-3,4 0 3,0-1-1,-2 5-4,1-1 3,3-1-4,-3-1-1,3-1 1,-1 2-3,2 0 0,0-4 1,-2 0-3,5-2-8,-4 3-1,5-2-5,-4-5 2,5-1 4,-3 0-4,2-5 1,2 1-6,0-4-2,-1-1-10,4-1 8,0-5 0,-1-3 1,-2 1 1,-3 3-1,3-5 4,0-3 5,-1 2-2,-2-2 2,-1-2 0,2-8 4,-3 9-1,0 1-2,-5-2 4,0 2 5,-1-2 9,-1 3 15,0 2 21,-2 4 9,2 3 1,-1 0 5,2 3 7,-1 2-3,-2 1-4,2 0-10,0 3-1,1 3-6,0 0-7,0 0-6,-17 6-1,12 2-1,-2 4-5,3 3-6,-2 8 2,0-2-3,4 4-4,-2-3 1,3-1-1,1 4-2,2-2 1,1-3-3,-3 4-1,4-3 1,1-1-2,4 0 6,-2 1-3,0-3 0,4 1-3,-2-5 2,0 3-9,0-4-15,-1-4-4,1-1-5,-5-2-10,4-1 0,0 0-1,2-2-7,1 0 4,-3-6 2,7 0 4,-3-2-6,0-1 5,0-4 3,2 1 7,-2-2 1,-2 0 0,2-2 7,-1 1-3,-4 0 5,3-1 2,-4 2 1,1-1 16,-1 2 9,-1 4 11,-1 0 0,-1-3 3,1 5-4,-4 4-3,5-3-3,-5 3-3,3-5-3,-3 5-4,0 0 4,0 0-3,4 13-1,-4-5-1,0 0-2,0 2 3,0 3 0,0-5-4,1 4 1,0-1 0,3 2-3,0-6 3,-3 6-4,5-3-2,-4-1-10,3-1-4,1 1-2,3-2 4,3-1-5,-5 0-2,9-3-7,-8-3-4,1 0 4,4 0 1,-1-6 3,-2 1 3,2-3 4,-3 0-4,3-1 9,0-2 0,-2 2 6,-1-4-5,-3 1 2,2-2 4,-2 1 13,-1 1 3,1 3 10,-4 0 17,1 0 21,-6 0 6,7 2 9,-3 4 1,2-3-6,0 0 6,-3 1-18,2 0-7,-2 5-6,0 0-6,0 0 2,0 0-11,0 0-3,0 0 1,0 0-8,-2 20 1,2-15-2,0 6-4,0-4-5,5 3 15,-4-1-13,2-2-6,-1 1-9,2-2-7,3-2 0,3 3-8,-4-2-5,1 1-2,0-4-6,5 1-2,-2-2-2,1-1 7,2-1-3,-3-2 0,3-2 0,0 2 6,-1-5-1,0 1 8,1-3 1,-7 4 3,4-3 2,-3 0 0,0-3 3,-2 0 1,3 0 3,-4-3 1,1 3 10,-5 2 8,3 0 10,-3 1 9,1 0 12,-2 3 7,1 0-1,-3-1-3,1 0 1,-1 1-4,-5 1 0,8 5-4,-6-2-2,6 2 1,0 0-3,-21 7-6,10 1-2,2 1-3,0-1-5,-2 0 1,2 3-7,7 0-2,-5 0-15,3 1-31,2-3-29,2 3-29,2-1-31,3 3-31,3-8-23,4 5-12,8 0 3,1 0-52,6-2-48,6 3-61,-8-5-62,11-1-56,-8-1-283,7-4-809,-8 3 358</inkml:trace>
        </inkml:traceGroup>
        <inkml:traceGroup>
          <inkml:annotationXML>
            <emma:emma xmlns:emma="http://www.w3.org/2003/04/emma" version="1.0">
              <emma:interpretation id="{CF1AEE01-B2FB-40A6-9EF5-6AD17E98CE7B}" emma:medium="tactile" emma:mode="ink">
                <msink:context xmlns:msink="http://schemas.microsoft.com/ink/2010/main" type="inkWord" rotatedBoundingBox="12065,11529 12814,11557 12785,12308 12037,12279"/>
              </emma:interpretation>
              <emma:one-of disjunction-type="recognition" id="oneOf15">
                <emma:interpretation id="interp75" emma:lang="en-US" emma:confidence="1">
                  <emma:literal>of</emma:literal>
                </emma:interpretation>
                <emma:interpretation id="interp76" emma:lang="en-US" emma:confidence="0">
                  <emma:literal>If</emma:literal>
                </emma:interpretation>
                <emma:interpretation id="interp77" emma:lang="en-US" emma:confidence="0">
                  <emma:literal>oft</emma:literal>
                </emma:interpretation>
                <emma:interpretation id="interp78" emma:lang="en-US" emma:confidence="0">
                  <emma:literal>if</emma:literal>
                </emma:interpretation>
                <emma:interpretation id="interp79" emma:lang="en-US" emma:confidence="0">
                  <emma:literal>•f</emma:literal>
                </emma:interpretation>
              </emma:one-of>
            </emma:emma>
          </inkml:annotationXML>
          <inkml:trace contextRef="#ctx0" brushRef="#br0" timeOffset="216592.1152">1384 6012 371,'0'0'383,"-12"-5"-12,7 4-12,-3 0-9,0-2-16,8 3-8,-11 0-12,11 0-19,-13 4-16,6-1-12,-2 3-22,1 2-16,0 1-13,-4 3-8,-1 4-12,5 1-12,-2-3-18,1 3-1,-2 0-20,5 4-13,-5 1-8,2-1-14,5 0-11,-1-6-9,0 1-9,4-2-8,1 0-8,0 1-1,0-2-9,3 1-8,1-2-5,4-2-4,0-1-17,4-4-15,2 0-11,1-3-15,0-2-23,2-1-12,6-4-10,0 1-5,-2-4-4,-3-1 3,1-1 4,-4 1 4,4-2 7,-5-4 4,-1 5 7,-1-1 2,-6-1 7,1 1 5,1 1 1,-6-2 2,0 0 11,0 3 14,-2 0 16,-2 3 6,0-4 0,2 7 7,-5-2 4,2-1 1,3 6-8,-7-3-5,5-2-1,2 5-4,0 0-1,0 0-4,0 0 3,0 0-10,0 0-6,0 0-11,0 0-9,0 16-8,0-16-17,9 6-7,1-6-14,-10 0-7,19 0-2,-4 0-22,-4-3 3,4 0-3,-1-5 4,1 1 3,-4 4 7,1-7 11,2 1 7,-4-2 8,-1-1 8,1-1 1,3-3 13,0 1 12,2-1 14,-9 4 15,-1-3 23,-3 4 29,0-1 18,-2 2 28,-1 4 19,0-4 18,-1 1 0,-5 3 9,0 4 1,1-7 5,-2 5-5,-1 4-1,-2 0-15,11 0-6,-18 6 1,6 1-7,2-1 5,-2 9-9,0 0 9,0 5-4,8 0-2,-5 3-14,4 0-9,-2 10-3,4-2 5,3 2-27,-2 1 0,4-3-12,5 2-3,-4-1-6,4 1-2,0-3-8,1 3-9,-1-11-21,2 3-47,-3-1-56,1 0-58,-4 1-52,2 0-43,4-1-42,-9 2-71,3-3-86,-3-1-111,0-3-324,-2 1-955,0-7 422</inkml:trace>
          <inkml:trace contextRef="#ctx0" brushRef="#br0" timeOffset="216810.865">1700 6375 5,'-7'-3'460,"0"-2"-38,0-2-29,2 6-29,5 1-30,-6-6-27,3 0-29,3 1-36,0 5-21,8-9-21,-4 2-16,5 2-14,4-1-27,3 0-11,6 0-29,2 0-37,2-2-52,0 2-65,-3 3-80,2-3-87,-1-3-68,-3 3-273,-3 3-605,-1 0 267</inkml:trace>
        </inkml:traceGroup>
        <inkml:traceGroup>
          <inkml:annotationXML>
            <emma:emma xmlns:emma="http://www.w3.org/2003/04/emma" version="1.0">
              <emma:interpretation id="{64B474A9-8619-4D37-B7C0-69A32143CEA8}" emma:medium="tactile" emma:mode="ink">
                <msink:context xmlns:msink="http://schemas.microsoft.com/ink/2010/main" type="inkWord" rotatedBoundingBox="12939,11739 13780,11772 13762,12232 12921,12200"/>
              </emma:interpretation>
              <emma:one-of disjunction-type="recognition" id="oneOf16">
                <emma:interpretation id="interp80" emma:lang="en-US" emma:confidence="1">
                  <emma:literal>no</emma:literal>
                </emma:interpretation>
                <emma:interpretation id="interp81" emma:lang="en-US" emma:confidence="0">
                  <emma:literal>mho</emma:literal>
                </emma:interpretation>
                <emma:interpretation id="interp82" emma:lang="en-US" emma:confidence="0">
                  <emma:literal>to</emma:literal>
                </emma:interpretation>
                <emma:interpretation id="interp83" emma:lang="en-US" emma:confidence="0">
                  <emma:literal>Mho</emma:literal>
                </emma:interpretation>
                <emma:interpretation id="interp84" emma:lang="en-US" emma:confidence="0">
                  <emma:literal>No</emma:literal>
                </emma:interpretation>
              </emma:one-of>
            </emma:emma>
          </inkml:annotationXML>
          <inkml:trace contextRef="#ctx0" brushRef="#br0" timeOffset="217545.2512">2095 6173 228,'0'0'338,"-5"-6"-18,4 3-13,-2-3-12,3 0 4,-3 1 9,3 5 4,-5-6 0,5 0-18,0 6-15,0 0-26,-1-4-28,1 4-19,0 0-21,0 0-19,0 0-22,0 0-13,21 6-15,-13 0-11,3 3-8,-1 3-14,3-6-6,-3 9-8,-1-2-7,2 5-4,-1 1-6,-2-1-8,1 1-1,-1-2-4,-3-1-7,-3-2-3,1 3 2,0-5-5,1 0-2,-4 3-2,0-6-1,0 1-3,-1-2-3,-2-4-3,3 5 5,-1-6-7,1 2 3,0-5-5,0 0 4,0 0-4,0 0-1,0 0-4,0 0 3,0 0-3,1-18-3,4 7 5,-1-2 0,3-1-3,3-5 1,1 2 2,-3-3-4,2-1 6,2 5-2,0-5 3,-2 2 4,-1 7 2,0 0 6,0 0-1,-1 3 0,0 0-2,4-1-5,-3 7 2,3 0-5,-3 1-1,1 4 1,1-2-4,-3 6 1,1 3 1,0 1 0,0 2-1,-2 5-2,2 2 3,-5-1 1,4 2-2,-6-6-3,0 8-12,1 0-13,-3-2-15,4 0-20,-2 1-24,-2-9-10,0 3-16,2-5-19,2 1-17,-4-4-18,4 0-17,-3 1-12,5-4-1,-4 0 11,7-2 13,2-2 6,-3 0 15,7-2 12,-2-4 14,3 1 9,0-1 18,-2-3 18,6-6 25,-6 6 27,-2-1 23,0-2 26,-3 3 23,3-1 26,-7 7 30,1-3 11,2-2 25,-5 3 8,2 4-7,-1-3 2,-4 4 4,0 0 3,0 0 13,4 9 12,-4-9 3,-7 16-6,5-4-13,-5 0-10,-1 3-15,5 0-9,3 5-11,-8-5-15,4 2-8,0-2-13,0-1-2,3 2-13,-2-2 3,3-1-16,0 1-6,8-2-1,-7-4-2,6-2-4,-2 4-5,4-4-4,0-3 0,0-2-2,4-1-6,3-1 3,-1-4-1,2 1-4,5-7-2,-1 4 12,-4-5 18,-6 3 12,5-9 20,-4 6 15,-4-1 24,1-2-15,-7-1 1,4 1 0,-6 0-19,-8-6-16,1 6-1,-4-2-14,-4 0-19,-7 2-44,-7-5-73,-5 3-94,-6 5-98,-3-3-86,-6 9-121,2-1-175,1 1-331,8 0-1068,3-1 472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56:57.997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A64A472-686D-4CEB-8E2A-FB31179EC0B3}" emma:medium="tactile" emma:mode="ink">
          <msink:context xmlns:msink="http://schemas.microsoft.com/ink/2010/main" type="writingRegion" rotatedBoundingBox="8067,12778 8742,16644 5220,17259 4544,13393"/>
        </emma:interpretation>
      </emma:emma>
    </inkml:annotationXML>
    <inkml:traceGroup>
      <inkml:annotationXML>
        <emma:emma xmlns:emma="http://www.w3.org/2003/04/emma" version="1.0">
          <emma:interpretation id="{7FC3B636-3811-46FD-86AD-63E485CB909D}" emma:medium="tactile" emma:mode="ink">
            <msink:context xmlns:msink="http://schemas.microsoft.com/ink/2010/main" type="paragraph" rotatedBoundingBox="8067,12778 8742,16644 7969,16779 7294,129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FD29A2-1F8B-4925-B9DE-038ED434A38D}" emma:medium="tactile" emma:mode="ink">
              <msink:context xmlns:msink="http://schemas.microsoft.com/ink/2010/main" type="line" rotatedBoundingBox="8067,12778 8742,16644 7969,16779 7294,12913"/>
            </emma:interpretation>
          </emma:emma>
        </inkml:annotationXML>
        <inkml:traceGroup>
          <inkml:annotationXML>
            <emma:emma xmlns:emma="http://www.w3.org/2003/04/emma" version="1.0">
              <emma:interpretation id="{FF4C347F-2C7E-446C-87B8-3E9924F56EAC}" emma:medium="tactile" emma:mode="ink">
                <msink:context xmlns:msink="http://schemas.microsoft.com/ink/2010/main" type="inkWord" rotatedBoundingBox="8067,12778 8742,16644 7969,16779 7294,12913"/>
              </emma:interpretation>
              <emma:one-of disjunction-type="recognition" id="oneOf0">
                <emma:interpretation id="interp0" emma:lang="en-US" emma:confidence="0">
                  <emma:literal>¥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k</emma:literal>
                </emma:interpretation>
                <emma:interpretation id="interp3" emma:lang="en-US" emma:confidence="0">
                  <emma:literal>%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-3204 7382 180,'9'0'338,"-9"0"-20,0 0-20,0 0-18,0 0-15,8 0-18,-8 0-15,0 0-14,0 0-20,6 2-10,-6-2-14,0 0-8,0 0-11,0 0-8,0 0-18,0 0-11,0 0-18,0 0-1,0 0-6,0 0-13,0 0 2,0 0-3,0 0 9,0 0 7,0 0-2,0 0 0,0 0-6,5-5-4,-5 5-8,0-9-10,3 2-10,0 2-2,-3-1-4,1-4-9,1 1-4,1 3 1,0 0-5,-1-4 0,0 0-6,0 5-6,1-3 2,-1 1-5,1-1 8,-3 2 6,0 1 3,3-3-7,-3 4 6,1-2-5,-1 6-1,3-7-1,-3 7-4,2-3-4,-2 3-2,3-5-10,-3 5-1,0 0 7,0 0-8,0 0 0,0 24-4,2-10 3,0 7-4,0 1 2,4 1 4,-4 1-4,3 0 1,1 9-1,2-2 2,-5-6-18,3 6-22,-4-6-21,6-2-30,-5-1-16,1 3-20,-3-1-34,-1-2-51,0-1-48,0-6-47,0-2-60,-1 0-286,-3-5-704,1 2 312</inkml:trace>
          <inkml:trace contextRef="#ctx0" brushRef="#br0" timeOffset="250.4147">-3269 7764 108,'-9'6'266,"7"3"-7,-2-3-5,1 1-11,-1-1-16,3-1-13,-2-1-9,2 2-28,0 1-8,1-2-5,1 0-8,-1-5-2,5 6 16,2-1-14,-2-4 4,8 1-7,1-2-8,1-2-14,7 1-5,6-3-13,-5 3-23,3-4 0,0 2-4,-1-1-14,0 0-14,1 0-23,-2 2-18,-1-1-40,-1 2-37,-5-3-43,-5 4-52,1 0-66,2 0-45,-2-2-58,-7 2-184,3-1-550,-9 1 244</inkml:trace>
          <inkml:trace contextRef="#ctx0" brushRef="#br0" timeOffset="673.1173">-3368 7979 191,'-5'5'304,"-2"-3"-8,2-1-16,-1 3 0,6-4-28,-10 5-11,5-3-12,0 3-7,2 0-9,-3-1-21,3-1 1,-3-1-15,3 3-18,3-5-3,-5 6-6,2-1-12,3-5 9,3 8 2,2-3 9,-1-2 7,4 4-4,4-1 0,5-1-10,4 1-5,1-1-2,7-1-17,-2-1-8,10 1-11,2-4-9,-1 3-14,0-1-5,-2-2-8,0-3-6,3 1-6,-5-2-6,1 1-8,-6 0-1,5-2-4,1-7-5,-9 8 0,0-5-7,0 6-3,1-2-2,-6 0-3,-4 2-6,-3 3-11,-1-2-7,-3-1-12,-2 2-17,1-1-29,-9 2-37,12 2-16,-12-2-28,4 6-15,-6-2-31,0 2-36,-8 0-49,-1 3-55,0 0-48,-6 3-340,-2-2-773,1 2 342</inkml:trace>
          <inkml:trace contextRef="#ctx0" brushRef="#br0" timeOffset="986.4617">-3066 8322 275,'-10'1'375,"10"-1"-5,0 0-3,-12-5-9,12 5 0,-5-1-2,5 1-14,0 0-13,-9-1-22,9 1-24,-4-4-27,4 4-27,0 0-22,0 0-22,0 0-18,0 0-24,0 0-12,-3 11-11,6-4 9,-1 1-5,2 4-14,-1 2-11,1-1-9,1 7-9,-2 2-9,0-3-6,3 2-6,-5 3-7,-1-2-2,-1-1-5,2 0-3,-1-1-7,1 3-2,-1-2-13,3-2-20,-2-4-36,1 0-35,0 0-32,1 1-27,1-6-23,-2-1-40,4-3-39,0 0-35,-1-1-32,4-3-33,-1-2-20,5-5-18,2-1-256,-2-2-677,2-2 300</inkml:trace>
          <inkml:trace contextRef="#ctx0" brushRef="#br0" timeOffset="1314.5622">-2855 8585 614,'13'-14'56,"-4"3"47,-1-5 42,-2 5 26,1 0 21,-3 2 19,1 1 19,-4 0 11,0 2-5,2 0 9,-3 1-13,0 5-9,0-6-7,0 6-17,0 0-12,-4-5-6,4 5-14,0 0-11,0 0-8,-8 16-11,4-10-13,3 4-9,-1-1-15,2 1-8,-2 4-10,2-4-7,2 1-8,0-1-6,3 2-8,-1 1 3,4-1-2,-1-4-21,0 3 2,3-2-1,-1-2 2,1 2-8,2-3-2,2-1-4,-1-2 1,1 0-1,-4-3-4,6 0 0,-3-3-5,1-2 0,1 2 1,-1-4-2,-2-2 2,-2 0-2,-1-3-1,3 2 4,-8-4 17,6 3 10,-4-4 6,-2 0 8,-7 3-3,-1-6 0,1 5-3,-2-3-3,-1 2-5,-2 0-2,-8-2-8,-1 1 0,-2 2-9,-5 2-11,0 0-17,-2 7-18,1-2-28,1-2-26,0 6-27,-1 1-45,4 1-39,2 1-59,3 2-75,7-1-80,-5 4-359,6-3-823,0-3 364</inkml:trace>
          <inkml:trace contextRef="#ctx0" brushRef="#br0" timeOffset="23956.3808">-2855 9593 191,'-3'-4'331,"3"4"-6,0 0-27,0 0-16,0 0-24,3-8-12,-3 8-11,0 0-14,0 0-8,0 0-9,0 0-9,0 0-13,0 0-16,0 0-11,0 0-14,0 0-15,0 0-16,0 0-10,0 0-10,0 0-10,0 0-9,0 0-3,0 0-5,0 0-8,0 0-10,0 0-1,0 0-5,0 0-5,0 0 2,0 0-6,0 0-1,0 0-1,0 0-8,0 0 4,-10 15 5,8-11-7,2-4-8,-7 4-25,2-2 31,2 2 0,0-2-6,3-2 2,-6 6 0,6-6 1,-6 3 15,6-3 11,0 0 14,-5 2 14,5-2 12,-6 2 5,6-2 6,0 0-2,0 0 5,-6 2-2,6-2-12,0 0-17,0-11-14,1 4-6,4 1-8,1 0-7,-1-2-2,-4 0-7,7 0-3,-2 2-5,5-4 1,-7 3-4,5 3-5,-1-2 0,-4 4-6,5-2-3,-3 3-3,-6 1 2,16 2 0,-8 5 2,2 1-2,-2 3 2,-3 3-1,5 1 3,-3 4 1,3 2-2,-8-2 0,3 2-1,1 1 2,-5-1-1,3-6-2,-3 6 3,1-2-2,-5 5-3,3-5 0,-4-3-2,-3 5-2,0 0 0,-3 0-2,0 1 0,-3-1-2,0-3 0,1-5 0,-4 4 2,-1-4-3,3 0 6,0-2-1,-1-3 3,4-2 1,-1 1-3,1-2 4,5-4 2,-5 4 3,3-3 0,-1-4-2,9 2 0,-13-1 3,7-3 6,0-1 3,3-2 0,0 1-1,0-5-3,3 2 1,3 5 0,-2-5 0,1 3-3,3 0 1,0-1-1,2 2-4,3 1 1,0 0-3,4 3 3,0 1-4,0-1 1,3 2 1,0-1 1,4 5-4,-1 3 2,3-1-36,-3 0-17,2 2-23,-2 1-24,-1 5-27,1-4-44,-3 1-51,0 4-55,0-1-56,-4 0-55,-2-3-307,-2-2-754,-1 0 333</inkml:trace>
          <inkml:trace contextRef="#ctx0" brushRef="#br0" timeOffset="24237.7503">-2950 10233 25,'-10'4'369,"3"-2"-23,-2-2-22,3 5-15,-1-4-13,1 4 0,0-4-34,6-1-1,-6 3-13,6-3-22,-5 2-13,5-2-9,-4 4-12,4-4 16,0 0 10,14 4-4,-1-2-10,4 1-16,2-1-12,3-1-19,4 2-13,0-2-15,0 0-13,2 3-11,-1-4-9,-1 0-9,2 1-10,0 2-5,-3-6-11,13 3-6,-14 0-20,2 0-26,-9 0-33,4-1-30,-4 1-32,1 0-32,-6-2-22,1 0-32,-3 2-48,-2-2-52,-8 2-51,15 1-54,-15-1-313,7 3-747,-7-3 331</inkml:trace>
          <inkml:trace contextRef="#ctx0" brushRef="#br0" timeOffset="25112.7589">-2871 10596 248,'0'0'386,"-8"1"-20,8-1-16,0 0-31,-12 0-10,6 3-20,6-3-3,0 0 0,-11-5-20,9 0-15,-2 3-17,1-4-18,1 3-22,2 3-18,5-13-19,-5 7-10,4-2-9,4 1-17,-3-1-7,7 0-17,-3 2-8,0 0-11,0 0-8,3 2-3,-2 1-8,-1 1-8,1 2-1,-1 0-9,1 2-6,3 2-4,0 5-5,-2-1 0,-1 0-2,2 5-4,0 4-3,-2-4 1,-3 6-3,1 1 0,-3-7-1,0 2 0,0 7 0,-5-7-3,5-2-2,-8 4-2,3-4-1,3-2-8,-6 2 7,1-4-7,-2 3 2,4-5 0,-1-1-6,0 3 8,1-3 1,-4-1-3,4 1 7,-2-2-1,2-4-1,0 0-2,0 0-1,0 0 1,0 0 0,-11-15-1,12 9 1,3-7-1,-1 1 0,0-2-1,3-3-1,-4 4 4,2-1-1,1-2 2,2 1 4,3 4 0,-3 0 2,0 0-3,3 2-5,-6 2 1,-1 1-8,-1 3 3,1 0 0,1-2 0,-4 5-3,0 0 2,17 8 1,-12-4 3,0 3-3,2 7 3,-1-3-3,-1 0 1,1 0-12,-1 4-19,-1 1-17,1-4-17,-1 3-21,1 0-9,2-1-9,-3 2-19,1-2-23,1 1-24,0 0-24,-1 0-25,1-2-22,1-1-11,-2-4-11,3-2-7,0-2-6,0-4 14,-8 0 7,17-3 10,-7 0 21,3-2 31,-1-5 27,-2 4 34,2-4 28,0-2 36,-2-1 29,-2 1 33,3-2 40,-6 2 28,-1-1 28,1 4 29,-2 1 32,2 0-1,-5 2 5,1 1 2,-1-2-7,0 7-4,0-6-14,0 6 0,0 0-11,0 0 11,0 0 2,0 0 0,-18 15-7,13-7-3,-2 3-3,2 1 0,-2 3-2,2 1-13,-1-4-6,0 9-6,-1 0-17,4-1 7,2 1-8,-3-6-6,2 3-5,4 5-6,3-2-6,-2-1-9,1-5-5,5 0-3,-3-5-5,1 5-2,-1-7 4,7 2-6,-1-4 3,-4-5-3,6 2-7,-1-6-3,4 0 0,3-3 3,0-8-4,-2 3-3,-1-1 0,0-7 10,-1 1 20,-5-2 6,1 0 12,-5 1 15,-1-1 0,-2 7-4,-4-3-9,-4-1-5,3 5-5,-6-4-7,2-2-2,-7 5-8,1-5-22,-4 9-27,2 0-39,-4 1-45,-1-2-44,-4 1-51,-1 5-67,0 0-76,8 2-79,-8 2-348,-1-6-825,13 5 366</inkml:trace>
        </inkml:traceGroup>
      </inkml:traceGroup>
    </inkml:traceGroup>
    <inkml:traceGroup>
      <inkml:annotationXML>
        <emma:emma xmlns:emma="http://www.w3.org/2003/04/emma" version="1.0">
          <emma:interpretation id="{9E1ACBAE-4EE5-4B3B-A1FA-C1AB60BE51B7}" emma:medium="tactile" emma:mode="ink">
            <msink:context xmlns:msink="http://schemas.microsoft.com/ink/2010/main" type="paragraph" rotatedBoundingBox="4711,13164 6130,13519 5960,14199 4540,138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2EB850-8D70-495F-9DEE-D2A8F9C9137D}" emma:medium="tactile" emma:mode="ink">
              <msink:context xmlns:msink="http://schemas.microsoft.com/ink/2010/main" type="line" rotatedBoundingBox="4711,13164 6130,13519 5960,14199 4540,13844"/>
            </emma:interpretation>
          </emma:emma>
        </inkml:annotationXML>
        <inkml:traceGroup>
          <inkml:annotationXML>
            <emma:emma xmlns:emma="http://www.w3.org/2003/04/emma" version="1.0">
              <emma:interpretation id="{36BDC29C-C377-4EFF-91D2-D1286FB30C73}" emma:medium="tactile" emma:mode="ink">
                <msink:context xmlns:msink="http://schemas.microsoft.com/ink/2010/main" type="inkWord" rotatedBoundingBox="4711,13164 6130,13519 5960,14199 4540,13844"/>
              </emma:interpretation>
              <emma:one-of disjunction-type="recognition" id="oneOf1">
                <emma:interpretation id="interp5" emma:lang="en-US" emma:confidence="0">
                  <emma:literal>0 s</emma:literal>
                </emma:interpretation>
                <emma:interpretation id="interp6" emma:lang="en-US" emma:confidence="0">
                  <emma:literal>o t</emma:literal>
                </emma:interpretation>
                <emma:interpretation id="interp7" emma:lang="en-US" emma:confidence="0">
                  <emma:literal>o €</emma:literal>
                </emma:interpretation>
                <emma:interpretation id="interp8" emma:lang="en-US" emma:confidence="0">
                  <emma:literal>of</emma:literal>
                </emma:interpretation>
                <emma:interpretation id="interp9" emma:lang="en-US" emma:confidence="0">
                  <emma:literal>o e</emma:literal>
                </emma:interpretation>
              </emma:one-of>
            </emma:emma>
          </inkml:annotationXML>
          <inkml:trace contextRef="#ctx0" brushRef="#br0" timeOffset="4581.3936">-6176 7936 175,'3'-4'278,"1"-5"-11,-2 3-2,1 3-4,-3-3-6,3-1-11,-3 1-13,-3 0-1,3 1-6,0-1-4,0 1 1,0-1-8,-3-2-11,3 8-6,-1-9-5,1 6-5,0-3-8,0 6-9,-1-7-13,1 7-9,-2-6-9,2 6-13,0 0-5,-5-4-14,5 4-8,0 0-5,0 0-7,0 0-10,0 0-9,-14 8-6,9-2-9,1 4-3,-7 1-3,5 3-8,-5 5-3,5 0-6,-5 2-2,5 0-2,0 1-5,1 0 1,4 3-5,0-1 2,2-1-4,0 0 1,3-2-3,-3 0-3,3-5-1,3 3 2,-1 1-2,5-1 0,-5-4-1,1-2-1,3-3-6,2-2 8,-1 1-3,0-3-1,-1-2 0,1 1 0,4-4 0,-2-2 0,2-2 2,0-3-3,7 0-1,-10-3-2,3 1-5,-1-2-1,4-3-4,3-2 4,-8-1-2,-1 6 2,3-7-1,-3 1 2,-3 1 1,0-2 1,-1-3 1,-4 1-2,-1 2 3,-3-1-1,-3-1 1,1 4 0,-2-2 2,-4-3 2,-4 2-2,0 0 0,3 5 2,-3 1-6,1 1 7,-5 1 0,3 4-3,-2-3 1,2 3-3,0 4 2,1-2 2,-2 0-3,1 4-18,3 3-24,-3-1-16,-1 3-28,3 4-17,2-3-31,1 2-32,1-1-38,-1 5-45,4-1-53,2-4-52,2 9-352,0-4-763,2 0 338</inkml:trace>
          <inkml:trace contextRef="#ctx0" brushRef="#br0" timeOffset="5130.3738">-5176 7814 304,'0'0'393,"3"-4"-32,-3 4-12,4-4-9,-4 4-7,0 0-23,0 0-26,0 0-6,0-5-23,0 5-21,0 0-15,0 0-20,0 0-21,0 0-17,0 0-15,0 0-16,0 0-13,0 0-12,0 0-12,0 0-8,0 0-9,0 0-6,0 0-5,0 0-10,-17 13-4,15-7-6,-3-2-6,1 2 2,-1 0-10,-3 5-3,3-5 1,0 4-4,0 1 3,-3-1-9,-4 0-1,1 3-2,0-3-5,-1 2 5,1 1-4,1-2 0,1-4 0,-2 3 1,1-1-1,3-1 1,0-1-4,1 2 1,0-4 2,1 1-4,-2-1-2,2 4-4,-2 2 2,3-2 2,0 1-1,2-1-2,1 2 3,-5 0-1,6 1 0,0 0-3,2 0 3,3 0-3,-5-4 0,0 2 2,5-1-3,0-4 3,2 6 2,5-9 1,-1 2-1,4-1 0,8-2 1,-6-1 1,3-2-3,1 0-4,2-2 3,-2 2 3,3-4-1,-2-2-12,-1 4-19,0 0-24,-6 1-23,9-2-31,-10 2-33,-2 1-43,-1 2-37,-5 2-51,-1 0-51,-1 2-41,-4-4-316,0 6-730,0-6 324</inkml:trace>
          <inkml:trace contextRef="#ctx0" brushRef="#br0" timeOffset="5382.6537">-5275 8370 55,'-9'7'288,"-2"4"-12,5-5-6,0 1-19,1 2 14,1-3-16,-1-3-8,-1 4-9,3-1-7,0-1 3,3-2 10,0-3-4,3 9 2,0-3-6,3-3-3,-1 1-7,4 2-11,7-4-11,-3 2 2,4-4-4,0 0-8,8-4-1,1 2-10,-2-3-18,2 0-11,0-4-13,0 7-15,-1-8-11,-1 3-18,-4-3-2,4 6-11,-3-4-3,-7 0-8,3 2-5,-2 5-18,-2-1 5,2-4-5,-3 1-4,-4 5-6,-3-3 2,6 1-10,-11 2 2,9-3-5,-9 3-3,2-2-6,-2 2-8,11-4-21,-11 4-26,0 0-30,0 0-42,0 0-43,0 0-57,0 0-65,-16-6-57,10 4-78,-1-1-81,2 0-288,-6-1-846,6-2 374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57:12.65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5A6E751-231A-4A2E-B7B0-E3F36BD425C1}" emma:medium="tactile" emma:mode="ink">
          <msink:context xmlns:msink="http://schemas.microsoft.com/ink/2010/main" type="writingRegion" rotatedBoundingBox="12638,13000 13045,13000 13045,13526 12638,13526"/>
        </emma:interpretation>
      </emma:emma>
    </inkml:annotationXML>
    <inkml:traceGroup>
      <inkml:annotationXML>
        <emma:emma xmlns:emma="http://www.w3.org/2003/04/emma" version="1.0">
          <emma:interpretation id="{2E43F461-481E-428B-96D6-EFB3DD15CA43}" emma:medium="tactile" emma:mode="ink">
            <msink:context xmlns:msink="http://schemas.microsoft.com/ink/2010/main" type="paragraph" rotatedBoundingBox="12638,13000 13045,13000 13045,13526 12638,135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57F1FA-9174-4AFC-A2F2-2150F4536D29}" emma:medium="tactile" emma:mode="ink">
              <msink:context xmlns:msink="http://schemas.microsoft.com/ink/2010/main" type="line" rotatedBoundingBox="12638,13000 13045,13000 13045,13526 12638,13526"/>
            </emma:interpretation>
          </emma:emma>
        </inkml:annotationXML>
        <inkml:traceGroup>
          <inkml:annotationXML>
            <emma:emma xmlns:emma="http://www.w3.org/2003/04/emma" version="1.0">
              <emma:interpretation id="{A1F965B0-2521-4A76-8921-B3991F692124}" emma:medium="tactile" emma:mode="ink">
                <msink:context xmlns:msink="http://schemas.microsoft.com/ink/2010/main" type="inkWord" rotatedBoundingBox="12863,12962 13071,13516 12728,13644 12521,13091"/>
              </emma:interpretation>
              <emma:one-of disjunction-type="recognition" id="oneOf0">
                <emma:interpretation id="interp0" emma:lang="en-US" emma:confidence="1">
                  <emma:literal>2</emma:literal>
                </emma:interpretation>
                <emma:interpretation id="interp1" emma:lang="en-US" emma:confidence="0">
                  <emma:literal>3</emma:literal>
                </emma:interpretation>
                <emma:interpretation id="interp2" emma:lang="en-US" emma:confidence="0">
                  <emma:literal>B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Q</emma:literal>
                </emma:interpretation>
              </emma:one-of>
            </emma:emma>
          </inkml:annotationXML>
          <inkml:trace contextRef="#ctx0" brushRef="#br0">1776 7479 123,'3'-5'374,"2"1"-19,0-2-24,-3 1-14,0 1-4,6 0-17,-8 1-10,0 3-19,9-5-20,-6 3-11,-3 2-10,0 0-19,14 7-13,-9-4-8,2 3-19,-2 1-15,2 2-7,-3 1-9,-2-1-10,3 0-11,-5 2 2,6 0-9,-5-3-2,-1 2-3,0-3-7,0-1-4,0 3-3,0-4-4,-1-2 2,1-3 3,-2 13-6,-2-11 2,4-2-2,-5 4 2,1-2-9,4-2-8,0 0-3,-11 0-5,11 0-8,-13-2 1,11-4-7,0 0-5,-6-1-2,6 1-8,0 0 2,-1-4-9,1-1-1,-1-1-3,6-4-1,2 1 1,-3 0-4,4 3 1,-2-3-9,5 3 0,1 0-3,1 1-3,2 2 1,-2 1-1,5 1 1,-1 6-4,2-1 1,5 6-3,-5 2 4,-2 5-2,1 2 1,1 3 3,3 5-3,-8-3-2,-1 3 1,-4 4 1,1-3-4,-3 0 3,-4 1-5,2-1-4,-6 1 0,2-4-2,-4 3-5,-4-1 2,1-3-3,-1 1 2,-3-1 1,-5-3-1,1 1 3,0 1 4,1-6 0,-2 3 1,-4-5-1,6 1 2,0-4 0,-2 0 1,1 2 2,8-6 2,-4 3-1,5-1 2,-6-4 3,6 0-1,7 0-4,-12-3 5,7-1-4,4-3-1,1 2 0,1-1 1,4-3 1,0 2 1,5-2-1,1 3 4,-1-3-3,1 2-1,5 4 0,1-2-1,0 5-4,1-1 5,-1-1 0,5 5-1,-5-1-1,7 2 2,-3 5-4,-1-5-37,-6 4-17,4-1-27,-2 3-31,-3-2-32,3-1-30,-3 0-44,-3 3-45,-2-3-53,1 4-55,-1-4-48,-4-1-318,1 0-803,-2 0 355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57:11.20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FA4CA9-DD02-4798-AEA0-BE27B429C213}" emma:medium="tactile" emma:mode="ink">
          <msink:context xmlns:msink="http://schemas.microsoft.com/ink/2010/main" type="writingRegion" rotatedBoundingBox="9576,12862 13756,13636 13521,14906 9341,14133"/>
        </emma:interpretation>
      </emma:emma>
    </inkml:annotationXML>
    <inkml:traceGroup>
      <inkml:annotationXML>
        <emma:emma xmlns:emma="http://www.w3.org/2003/04/emma" version="1.0">
          <emma:interpretation id="{DF6024CC-77B0-4930-BD37-FDCDFA807C6B}" emma:medium="tactile" emma:mode="ink">
            <msink:context xmlns:msink="http://schemas.microsoft.com/ink/2010/main" type="paragraph" rotatedBoundingBox="9576,12862 13756,13636 13521,14906 9341,141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1DBDBB-5C32-440D-A573-437128D9C591}" emma:medium="tactile" emma:mode="ink">
              <msink:context xmlns:msink="http://schemas.microsoft.com/ink/2010/main" type="line" rotatedBoundingBox="9576,12862 13756,13636 13521,14906 9341,14133"/>
            </emma:interpretation>
          </emma:emma>
        </inkml:annotationXML>
        <inkml:traceGroup>
          <inkml:annotationXML>
            <emma:emma xmlns:emma="http://www.w3.org/2003/04/emma" version="1.0">
              <emma:interpretation id="{7A31B7D4-2600-41DD-B3EF-C0328838B4FD}" emma:medium="tactile" emma:mode="ink">
                <msink:context xmlns:msink="http://schemas.microsoft.com/ink/2010/main" type="inkWord" rotatedBoundingBox="10712,13072 12258,13358 12023,14629 10477,14343"/>
              </emma:interpretation>
              <emma:one-of disjunction-type="recognition" id="oneOf0">
                <emma:interpretation id="interp0" emma:lang="en-US" emma:confidence="0">
                  <emma:literal>at-no</emma:literal>
                </emma:interpretation>
                <emma:interpretation id="interp1" emma:lang="en-US" emma:confidence="0">
                  <emma:literal>Ethno</emma:literal>
                </emma:interpretation>
                <emma:interpretation id="interp2" emma:lang="en-US" emma:confidence="0">
                  <emma:literal>ate-no</emma:literal>
                </emma:interpretation>
                <emma:interpretation id="interp3" emma:lang="en-US" emma:confidence="0">
                  <emma:literal>Etc-no</emma:literal>
                </emma:interpretation>
                <emma:interpretation id="interp4" emma:lang="en-US" emma:confidence="0">
                  <emma:literal>Eth-no</emma:literal>
                </emma:interpretation>
              </emma:one-of>
            </emma:emma>
          </inkml:annotationXML>
          <inkml:trace contextRef="#ctx0" brushRef="#br0">-225 8117 139,'-7'2'309,"1"5"-6,-3-1-10,2-1-14,2 1-13,1 0-8,0-2-16,-1 1 4,2-2 19,3-3-16,-4 5-6,3 0-2,1 1-1,0-6 5,3 6-1,2-1-2,1-4 1,3 2-12,4 2-8,3-3-10,1 0-16,-1-2-8,9 0-20,-7-2-16,8 0-19,0 1-9,-5-3-13,7 2-17,-3-2-3,-1 1-9,0 2-8,-1-1-2,-6 2-15,3-4-5,0 4-4,-6-2-11,3-1-23,-3-2-34,1 7-36,-3-1-35,-3-2-40,1 1-33,1 0-25,-1 0-37,-2 0-40,-8 0-37,10 1-35,-10-1-42,3 7-25,-3-7-325,-3 6-788,3-6 350</inkml:trace>
          <inkml:trace contextRef="#ctx0" brushRef="#br0" timeOffset="390.6373">-7 8360 113,'-9'3'272,"2"4"10,2-5 5,0 1 0,5-3 1,-8 2 4,2 0 3,6-2-4,0 0-7,0 0 9,-10 3-12,10-3-16,0 0-18,0 0-12,0 0-18,0 0-16,29-9-16,-16 6-20,3 2-13,0-2-17,1 0-16,-3 3-9,3 1-10,-4 1-12,3 2-9,-1 2-9,2 3-6,-2 0-3,-3-2-10,-1 8-3,-1-1-9,-3 0 2,3 6-6,-7-1-6,1-3 5,-4 4-5,-4-1-7,1 3 2,0-1-5,-6 0 4,0-2-5,-3-2-5,-1 3-3,-2-3 4,4-1-2,-6 0 5,1-1 4,4-3 4,0-3 3,2 0 0,-1 0 1,4-2-1,-1-3 2,1 1-2,2 0-2,1-1-8,0 1 3,0-1 0,4-4-2,-1 4 8,1-4 12,10 5 6,1-2-2,2 1-1,4 0-3,6-6-4,4 5-4,-1-6-5,0 3-3,11-3 2,-1 2-4,-11-4-19,2 5-44,-3-5-58,3 2-49,-3-5-66,2-1-60,-6 2-67,-5 1-90,5-7-82,-8 3-301,7-5-882,-2 0 390</inkml:trace>
          <inkml:trace contextRef="#ctx0" brushRef="#br0" timeOffset="-281.2459">98 7565 245,'1'-3'399,"2"-4"-16,-3 7-19,0-11-4,0 5-5,2 2-6,1-1-4,-1 2-9,-2 3-15,0-6-22,0 6-22,0 0-28,2-8-23,-2 8-24,0 0-22,0 0-16,0 0-16,0 0-12,0 0-19,-2 19 0,2-3-7,0 0-2,-2 5-8,-3 1-6,5 1-5,-4 4-11,4-4-4,-6 4-9,4-5-8,2 10-5,0-11-3,0 1-8,2-2-3,-2-1-3,6 1-3,-5-4 3,2 0-26,-1-3-50,3 2-48,-5-1-50,6-2-13,-5 0-45,2-2-36,-1-5-38,-2 4-35,0-3-38,0-4-39,0 4-49,-6 0-244,0-2-731,-1-1 324</inkml:trace>
          <inkml:trace contextRef="#ctx0" brushRef="#br0" timeOffset="750.0011">981 8064 59,'-7'0'436,"7"0"-14,-12 3-2,12-3 5,0 0 4,-9 0-10,9 0-12,0 0-14,0 0-19,-11-3-17,11 3-21,0 0-21,-9 3-26,9-3-25,0 0-25,0 0-9,0 0-2,0 0-2,29 7-13,-17-3-4,5-2-26,5 3-10,0-4-23,2 4-7,-2-4-9,3 2-12,-2-1-16,1-2-11,-2 0-8,0 3-11,-4-3-3,-2 0-10,0 0-16,-4 0 2,3-3-49,-6 3 0,3 0 0,-4 0 0,-8 0 0,12 0 0,-12 0 0,10 0 0,-10 0 0,0 0 0,7-2 0,-6-2 0,-1 4-26,-1-8-202,1 8-51,-4-8-39,3 3-40,-1-1-50,0 0-68,2 1-64,-2-5-387,2 3-1004,0-1 446</inkml:trace>
          <inkml:trace contextRef="#ctx0" brushRef="#br0" timeOffset="-2250.6029">-1300 7810 95,'8'-7'358,"-4"2"-25,0-4-18,0 3-12,1 2-17,-4-5 5,5 3-8,-1 2-5,-4-1-6,4 2-4,-5 3-15,3-6-20,-3 6-15,3-4-20,-3 4-15,0 0-17,0 0-17,0 0-13,1-5-11,-1 5-14,0 0-5,0 0 0,0 0-8,0 0 0,-7 22-7,1-11-4,-2 2-6,-1 2 2,-3 4-6,0 1-6,1 2-6,-5 5-4,-1 4-7,5-10-6,-4 10-1,2-4-7,5-5-2,0 2-5,0-4-3,-3-2-3,5-4-3,-1 2-1,5-1-5,1-3-2,0-2-2,2 1 2,0-4-3,2 2 0,3-1 5,-1-4-8,7 7-1,-2-6-1,5-2 6,3-3-7,-1 3 0,5-2 0,4-2 0,-2-2-1,2 3 0,0-4-3,-4 0-8,4-1-22,-4-1-26,-4 2-34,-2 2-26,1-1-31,0 0-22,-3 0-39,0 0-29,-4 3-29,-2-2-33,-7 2-21,10-1-27,-10 1-13,0 0-24,0 0-193,-4 12-621,4-12 274</inkml:trace>
          <inkml:trace contextRef="#ctx0" brushRef="#br0" timeOffset="-1969.3242">-1203 8279 97,'-16'11'122,"5"-1"28,-4-2 21,3 2 9,1 1 11,0-3 10,-1 0 5,3 1-3,5-2-4,-1 1-3,0-5-11,-2 0-11,7-1-8,-5 3-6,5-5 0,-4 6 13,4-6 24,0 5 8,0-5 4,5 4-1,1-2-11,-1 0-8,5 0-6,-3 3-5,5-3-7,2-2-12,3 3-8,-3-4-7,6-1-10,-3 0-7,3 1-13,0-3-11,-3 2-9,0 0-12,6-3-8,-8 5-7,1-3-5,0 0-8,-3 0-4,3-2-1,-9 4-7,4-1-4,-1 0-4,-3 0-3,-1 1-4,-6 1-2,11-2-9,-11 2-16,6-1-22,-6 1-30,6-3-17,-6 3-30,0 0-32,2-3-47,-2 3-64,0 0-53,0 0-67,-13-8-76,7 3-306,-5 3-805,-1-3 356</inkml:trace>
          <inkml:trace contextRef="#ctx0" brushRef="#br0" timeOffset="2563.0679">1958 8560 319,'-4'5'333,"3"-1"-11,-3-2-7,4-2-3,-5 4-4,5-4 6,0 0-1,-7 2-6,7-2-7,0 0-15,0 0-26,0 0-13,0 0-13,-1-12-12,1 12-14,0-5-22,0 5-14,2-11-18,1 9-12,1-5-13,4 5-14,-2-2-12,1-1-9,1 3-9,-1-2-11,1 3-5,3-1-9,1 2-7,-12 0-4,19 2-4,-10 2-5,0-1-5,5 6-2,-11-3-5,8 4-3,-2 1-3,-1 4-1,-2-4 3,-4 9-9,6-4 3,-7 5-2,0-1-2,-2 0-1,0-2-2,1-3-2,-8 1 5,8-4-6,-4 4 0,1-4-1,-2 3 0,4-6 3,-2-1 4,0-1-11,1 0 5,-1-1-2,3-3 3,0-3 1,0 6-3,0-6 2,0 0-1,0 0-1,0 0 3,12-17-1,-4 7-3,1-2 3,-1-1 6,1-1 3,-3 1 1,10-3-1,-5 2-2,3-2-4,-4 5 0,2 0 0,1 0-1,-2 1-3,-2 3-2,-1 1 1,1 1 2,-3 2-4,2 0 1,3 2-2,-11 1 1,17 3-3,-11 3 0,2-3-1,0 4 3,-4 2 0,4 0-2,-4 4-2,3 0 0,-3 0 3,-1 3-1,0-2-5,-3 1-19,7 5-22,-7-5-31,3 5-27,-2 2-7,-1-6-27,8 4-38,-5-7-28,-2 1-25,7-2-12,-4-1-15,4-1-15,0-4-18,1 0-5,4-3 7,0 0 3,0-3 8,4-3 21,5-3 24,-3-4 30,-5 1 28,3-5 15,-4 4 52,4-5 44,-3 5 45,-5-1 49,2 2 46,-5-2 32,2 0 25,-4 5 15,1 3 7,-2-5 14,0 3 19,-3-1 1,0-2 5,0 2 0,0 6-3,2-3-1,-2 3-4,0 0-1,0 0-2,0 0-5,0 0-5,-25 9-6,19 2-12,-2-2-8,0 4-6,2-1-13,-1 0-12,-1 3-11,4-2-12,-3 7-10,-1 0-9,4-4-7,4 1-6,-1-2-10,-2-1-3,4 1-6,1 1 0,-1-4-5,7-1-1,-4 0-11,0-1 3,3-3-5,-1-2-8,1-1-3,1-2-12,0-2 0,4-3-5,2-2-2,-1-1-1,0-4 3,4-5-1,-1 0-1,-3-1 3,2 0 2,-2-3 4,-6-1 2,0 1 4,-2-2 1,0 0 1,-5 0 4,-1 2-3,-4-2-5,0 2-4,-6-1-34,-4 3-53,-9 3-65,-13-5-80,-1 2-94,-24 0-109,-2 1-130,-8 5-311,6 2-945,22 6 418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57:12.93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AC8478-A8FE-4EE2-AD8C-920E5AC29E7A}" emma:medium="tactile" emma:mode="ink">
          <msink:context xmlns:msink="http://schemas.microsoft.com/ink/2010/main" type="writingRegion" rotatedBoundingBox="9592,13197 20863,13534 20766,16777 9495,16440"/>
        </emma:interpretation>
      </emma:emma>
    </inkml:annotationXML>
    <inkml:traceGroup>
      <inkml:annotationXML>
        <emma:emma xmlns:emma="http://www.w3.org/2003/04/emma" version="1.0">
          <emma:interpretation id="{F8BFC0C6-1F3F-4126-91D2-FB5033041F3C}" emma:medium="tactile" emma:mode="ink">
            <msink:context xmlns:msink="http://schemas.microsoft.com/ink/2010/main" type="paragraph" rotatedBoundingBox="12667,13375 16679,13375 16679,14538 12667,145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1826A8-B6E1-4057-BE09-010C5C23D187}" emma:medium="tactile" emma:mode="ink">
              <msink:context xmlns:msink="http://schemas.microsoft.com/ink/2010/main" type="inkBullet" rotatedBoundingBox="12667,13703 13270,13703 13270,13817 12667,13817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1844 8094 385,'-8'1'374,"1"1"-30,3 1-17,0 1-8,-2-2 29,6-2 4,-7 6-10,4-1-2,3 0-6,0-5-1,0 10-3,5-4-11,2 0-16,3 3-5,1-3-8,2-1-13,2 0-2,8 6-10,0-8-13,1 0-23,11 3-18,-9-1-22,11-6-19,-5 2-9,4-1-19,-9-1-18,8-5-14,-7 4-11,-2 0-10,2-1-2,-4 2-17,1-1-5,-1-2-27,-10 2-38,0-3-7,2 2-77,-4 1-48,-2 2-46,0-3-49,-5 3-53,-5 0-36,8-2-40,-8 2-30,0 0-32,-11 12-39,1-3-31,-6-3-323,-4 7-878,-1-4 389</inkml:trace>
      </inkml:traceGroup>
      <inkml:traceGroup>
        <inkml:annotationXML>
          <emma:emma xmlns:emma="http://www.w3.org/2003/04/emma" version="1.0">
            <emma:interpretation id="{14607A07-BEFB-4129-989F-8D27FF07B34D}" emma:medium="tactile" emma:mode="ink">
              <msink:context xmlns:msink="http://schemas.microsoft.com/ink/2010/main" type="line" rotatedBoundingBox="14798,13375 16679,13375 16679,14538 14798,14538"/>
            </emma:interpretation>
          </emma:emma>
        </inkml:annotationXML>
        <inkml:traceGroup>
          <inkml:annotationXML>
            <emma:emma xmlns:emma="http://www.w3.org/2003/04/emma" version="1.0">
              <emma:interpretation id="{E28A4CD5-C586-4309-B3D3-DF06BE481422}" emma:medium="tactile" emma:mode="ink">
                <msink:context xmlns:msink="http://schemas.microsoft.com/ink/2010/main" type="inkWord" rotatedBoundingBox="14798,13375 16679,13375 16679,14538 14798,14538"/>
              </emma:interpretation>
              <emma:one-of disjunction-type="recognition" id="oneOf1">
                <emma:interpretation id="interp1" emma:lang="en-US" emma:confidence="0">
                  <emma:literal>In</emma:literal>
                </emma:interpretation>
                <emma:interpretation id="interp2" emma:lang="en-US" emma:confidence="0">
                  <emma:literal>412</emma:literal>
                </emma:interpretation>
                <emma:interpretation id="interp3" emma:lang="en-US" emma:confidence="0">
                  <emma:literal>tin</emma:literal>
                </emma:interpretation>
                <emma:interpretation id="interp4" emma:lang="en-US" emma:confidence="0">
                  <emma:literal>Ern</emma:literal>
                </emma:interpretation>
                <emma:interpretation id="interp5" emma:lang="en-US" emma:confidence="0">
                  <emma:literal>€42</emma:literal>
                </emma:interpretation>
              </emma:one-of>
            </emma:emma>
          </inkml:annotationXML>
          <inkml:trace contextRef="#ctx0" brushRef="#br0" timeOffset="2703.4055">3945 7969 47,'17'-16'402,"3"2"-15,-9 3-7,6-2-17,-5 3-2,0-1-1,1 3-13,-5 0-17,4 3-22,-3 0-15,-4 0-37,0 1-16,-1 1-20,0 0-19,-4 3-22,5-5-17,-2 2-17,-3 3-13,0 0-14,8 8-10,-11-2-8,2 4-7,-1 5-7,-3-4-3,-5 9-2,3 3-3,-1-2-1,-2 4-3,-4 3 1,2-5-5,0-3-1,3 0-6,-3 0-5,3-2-7,-3 1 0,2-6-6,3 3-2,-1-1 1,7-3-9,-7 1-3,3-5-3,2 2-1,2-2-6,-3 1 0,4-4 3,-1 2-4,2-1-1,7 0 5,-3 1 3,12-2-1,-2-2-4,8-3 0,3 0-3,8-2 1,-6 1-4,-2-2-13,9 1-28,-9-1-32,-4-1-36,2 2-37,-7 1-46,-1-3-51,1 4-49,-7-1-50,-1 1-50,-5 1-37,-4-1-49,8 5-281,-8-5-805,-3 6 356</inkml:trace>
          <inkml:trace contextRef="#ctx0" brushRef="#br0" timeOffset="2906.5485">4050 8410 46,'-12'6'271,"0"0"-2,0-1-1,3-1-10,1 2-3,4-2-14,-4-1-10,7 0-8,-4 2-9,0-2 22,2 1 1,2 1 2,5 0 7,-4-5-12,2 8-10,4-5-18,-3 2-8,8 0-18,-2 0-16,5-3-14,3 2-16,0 0-15,6-4-8,-6 2-27,1-2-45,4-2-46,2-2-53,-1 0-60,-1-3-51,-1 2-55,0 0-51,2-5-58,-4 2-313,-6-2-700,8-5 311</inkml:trace>
          <inkml:trace contextRef="#ctx0" brushRef="#br0" timeOffset="3172.1643">4648 7845 193,'3'-13'396,"0"3"-8,-3-1 9,3 3 0,-3 3 4,2-1-14,-2-3-12,0 6-21,1-1-17,-1 4-25,0-6-27,0 6-26,0 0-24,5-4 7,-5 4-17,7 10-12,-2-5-13,0 1-4,2 7-9,-2-3-13,2 3-11,2 0 7,-1 8-6,-2 0-9,3 1-15,2 0-1,2 9-23,-5-7-5,-3 2-6,7 4-18,-5-5-5,0 6-11,-2-7-10,2 1 6,-2-1-19,-1 0-12,1-1-77,0-3-69,-3 1-61,-2-4-52,0-4-44,8 1-53,-5-6-59,-3 5-65,10-7-60,-6 0-398,3-6-977,1 2 433</inkml:trace>
          <inkml:trace contextRef="#ctx0" brushRef="#br0" timeOffset="3422.165">5403 8008 104,'1'-8'377,"-1"4"-16,0 4-17,-1-5-11,1 5-8,0 0-1,-25 6-26,16 3 0,-6-1-15,-2 5-12,-1 2-8,-13 5-12,11-3-9,-8 9-12,0-3-7,-2 2-3,1 2-14,3-2-12,-8-1-20,5 4-10,0-5-12,0 2-16,2 0-9,2 0-16,2-1-11,6-4-5,1 0-13,3 1-14,1-2-48,0-1-48,5-4-41,-3 5-45,3-6-43,3 2-48,0-4-50,0 0-52,4-2-46,4-3-38,1 0-46,0-3-240,2-3-734,8 0 326</inkml:trace>
          <inkml:trace contextRef="#ctx0" brushRef="#br0" timeOffset="3781.5963">5227 8457 258,'11'-4'322,"-2"3"-10,0-2-5,2 1-11,-2 2 4,0 0 0,1 0 12,-2 2 0,0-2-7,1 3-10,-1 2-12,1 1-12,2 0-22,-5 2-13,3 4-19,-3-2-14,0 4-5,-3 1-14,-1 1-11,4 3-12,-5 2-4,-1 1-13,-1-1-12,-10 0-9,7 1 1,-4 3 5,-3-2-15,4 2-5,-3-3 9,0-1-6,-1 3-5,4-5 7,-2 1-4,6-6 4,-2 1 3,1-6-2,0 0-11,2-3-4,0 3-2,0-3 9,2-2-6,6 1 5,0-2-8,8-3-54,3-2-44,4-2 0,5 0 0,11-3 0,-3-5 0,2 2 0,5 1 0,-1-3 0,-2 3 0,0-2 0,-3 3 0,-1-1 0,-9 0 0,0 3 0,-5 0 0,-3 4-3,-10 0-206,4-3-24,-5 2-40,0 0-57,-5 2-44,-1 1-60,0 0-59,-18-4-76,5-1-311,-3 2-951,-5-1 421</inkml:trace>
        </inkml:traceGroup>
      </inkml:traceGroup>
    </inkml:traceGroup>
    <inkml:traceGroup>
      <inkml:annotationXML>
        <emma:emma xmlns:emma="http://www.w3.org/2003/04/emma" version="1.0">
          <emma:interpretation id="{542364A1-B8DF-4FD3-92D2-7EE4399841C3}" emma:medium="tactile" emma:mode="ink">
            <msink:context xmlns:msink="http://schemas.microsoft.com/ink/2010/main" type="paragraph" rotatedBoundingBox="9536,15049 20808,15386 20766,16777 9495,164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F5D531-FC20-48FD-B3F0-52B085FB62E2}" emma:medium="tactile" emma:mode="ink">
              <msink:context xmlns:msink="http://schemas.microsoft.com/ink/2010/main" type="inkBullet" rotatedBoundingBox="9524,15458 9997,15472 9975,16189 9503,16175"/>
            </emma:interpretation>
            <emma:one-of disjunction-type="recognition" id="oneOf2">
              <emma:interpretation id="interp6" emma:lang="en-US" emma:confidence="0">
                <emma:literal>f</emma:literal>
              </emma:interpretation>
              <emma:interpretation id="interp7" emma:lang="en-US" emma:confidence="0">
                <emma:literal>!</emma:literal>
              </emma:interpretation>
              <emma:interpretation id="interp8" emma:lang="en-US" emma:confidence="0">
                <emma:literal>t</emma:literal>
              </emma:interpretation>
              <emma:interpretation id="interp9" emma:lang="en-US" emma:confidence="0">
                <emma:literal>y</emma:literal>
              </emma:interpretation>
              <emma:interpretation id="interp10" emma:lang="en-US" emma:confidence="0">
                <emma:literal>C</emma:literal>
              </emma:interpretation>
            </emma:one-of>
          </emma:emma>
        </inkml:annotationXML>
        <inkml:trace contextRef="#ctx0" brushRef="#br0" timeOffset="11221.9232">-1178 9911 185,'4'-5'324,"0"2"-8,-2-3-4,2 1-9,-1 0-9,-1 2 0,0-3 0,-1 3 2,0-3-3,-1 6-12,4-4-19,-4 4-9,0-5-17,0 5-20,4-5-19,-4 5-23,0 0-11,0 0-16,0 0-18,0 0-13,0 0-9,0 0-12,-10 14-2,6-2-1,-3 3-11,-3 3-6,-2 1-6,0 2 23,1-1-8,-1 3-18,-3 2 6,-2 2-7,6-6-3,-1-2-7,0 3-8,2-4-1,-1 0-6,3 1-2,2-5-5,1-1-4,-2-1-5,3 0 0,0-5-13,2 4-1,2-7 9,0 6 1,2-5-5,1 1 0,2-2-3,2 2-1,-1-1 3,5 1-4,0-2-2,5-2 4,-2 2-4,3-4 3,0 2-5,7-1-1,-1 1 1,-6-1 0,4 2-1,2-1-3,-6-1 4,1 2-2,-1-3-8,-1 1-19,-3-1-30,-2 1-28,2 0-32,-1-1-30,-3 3-15,2-3-55,-11 0-57,12 2-49,-7 0-59,-1 0-50,-4-2-324,0 0-814,2 3 361</inkml:trace>
        <inkml:trace contextRef="#ctx0" brushRef="#br0" timeOffset="11488.3218">-1230 10492 323,'-10'7'319,"-1"2"-18,5 1-15,0-3-16,1-1-12,-1-2-1,5 3-2,-3-3 7,3 1 0,1-2 2,0-3 8,0 9 1,0-9 5,12 5-9,-6-4-10,9-1-11,2 0-11,2-3-12,2-3-16,3 0-17,2 1-19,-5-2-16,5-2-15,-3 5-13,0-2-15,-4-3-12,-2 5-9,0-1-12,-1 2-11,2-3-31,-4 3-33,-3 0-48,-2 0-43,0 0-41,-2 1-27,1 1-41,-4 0-30,1-2-43,-5 3-58,8-2-63,-8 2-61,0 0-280,2-6-790,-2 6 350</inkml:trace>
      </inkml:traceGroup>
      <inkml:traceGroup>
        <inkml:annotationXML>
          <emma:emma xmlns:emma="http://www.w3.org/2003/04/emma" version="1.0">
            <emma:interpretation id="{A0CC56C8-241B-4E34-9CED-9BEB893F78C3}" emma:medium="tactile" emma:mode="ink">
              <msink:context xmlns:msink="http://schemas.microsoft.com/ink/2010/main" type="line" rotatedBoundingBox="10997,15093 20808,15386 20766,16777 10955,16484"/>
            </emma:interpretation>
          </emma:emma>
        </inkml:annotationXML>
        <inkml:traceGroup>
          <inkml:annotationXML>
            <emma:emma xmlns:emma="http://www.w3.org/2003/04/emma" version="1.0">
              <emma:interpretation id="{2B11D31D-C39E-4F53-95A5-A6299970AB8B}" emma:medium="tactile" emma:mode="ink">
                <msink:context xmlns:msink="http://schemas.microsoft.com/ink/2010/main" type="inkWord" rotatedBoundingBox="11495,15027 11799,16371 11153,16517 10849,15173"/>
              </emma:interpretation>
              <emma:one-of disjunction-type="recognition" id="oneOf3">
                <emma:interpretation id="interp11" emma:lang="en-US" emma:confidence="0">
                  <emma:literal>is</emma:literal>
                </emma:interpretation>
                <emma:interpretation id="interp12" emma:lang="en-US" emma:confidence="0">
                  <emma:literal>5</emma:literal>
                </emma:interpretation>
                <emma:interpretation id="interp13" emma:lang="en-US" emma:confidence="0">
                  <emma:literal>E</emma:literal>
                </emma:interpretation>
                <emma:interpretation id="interp14" emma:lang="en-US" emma:confidence="0">
                  <emma:literal>F</emma:literal>
                </emma:interpretation>
                <emma:interpretation id="interp15" emma:lang="en-US" emma:confidence="0">
                  <emma:literal>Es</emma:literal>
                </emma:interpretation>
              </emma:one-of>
            </emma:emma>
          </inkml:annotationXML>
          <inkml:trace contextRef="#ctx0" brushRef="#br0" timeOffset="13941.4265">443 10454 95,'4'-1'439,"-4"1"-41,5-4-26,-5 4-18,6-2-8,-6 2-11,3-4-12,-3 4-15,0 0-9,0 0-1,0 0-12,7 7-12,0-4-5,-7-3-13,14 1-8,-4-1-6,3-1-17,4-2-10,5 1-15,4-3-13,3-3-27,-3 2-14,10 3-13,-13-7-16,2 5-11,-4 1-11,2-1-7,-8 0-10,1 3-18,-2-2-35,-6 2-19,1-1-42,1 1-47,-3 0-46,-1 0-55,-6 2-52,6-2-90,-6 2-97,0 0-114,0 0-302,0 0-908,0 0 402</inkml:trace>
          <inkml:trace contextRef="#ctx0" brushRef="#br0" timeOffset="13722.6739">414 10407 256,'0'0'411,"0"0"-7,0 0-36,0 0-18,4 3-22,-4-3-23,0 0-15,0 0-12,0 7-5,-3 2-12,3-6-14,0 3-16,-4 6-11,4-4-17,0 6-17,-2-2-14,-1-1-11,3 2-10,0 1-9,0-2-16,3 1-10,-1-3-9,2 4-12,2-3-6,-1 0-11,4 0-8,-5 3-6,6-5-4,1 1-6,-3-1-7,3 0-5,5 3 1,-5-5-7,2 0-4,-2 2-2,5 2-4,-3-2-4,0-3 0,2 3-4,-6-2-5,1-2 3,-1-1-3,-1 1 2,1-1 0,-2 0-2,-1 1-2,-3-2-5,5 1 4,-8 1-2,1-2 4,-1-3-3,-1 12 2,-7-8-3,4 1-14,-8 5-16,-5 1-18,-5 2-26,0-6-29,-2 5-31,0-3-33,-10 0-23,6-2-31,-6-1-38,7-4-25,2 4-14,4-7-34,4-4-33,0 2-54,4-7-215,-3-5-679,8 0 301</inkml:trace>
          <inkml:trace contextRef="#ctx0" brushRef="#br0" timeOffset="13253.9864">202 10096 60,'-15'6'372,"2"-1"-16,1-3-23,0 2-7,4-2-19,2 0-12,-2 0-19,8-2-15,-7 4 4,2 1-5,5-5-9,0 5 1,0-5-3,5 8-4,0-3-6,5-2-2,4 0-4,0-1-5,9 0-2,1-2-20,4 0-10,8-4-21,0 1-7,0-2-14,0-1-14,-1 3-9,2-2-17,-13 3-13,13-3-7,-12 4-14,0 1 0,-2-3-7,-1 3-7,-5 0-25,0 0 4,-2 0-34,-5 0-17,5 0-42,-9 0-36,3 3-38,-1-2-29,0-1-21,-8 0-21,7 3-25,-7-3-38,0 0-44,0 4-45,0-4-52,-11 5-60,7-2-277,-5 0-793,-1 2 352</inkml:trace>
          <inkml:trace contextRef="#ctx0" brushRef="#br0" timeOffset="12941.4108">320 9578 344,'0'0'368,"0"0"-30,0 0-31,0 0-23,0 0-11,0 0-14,0 0-21,0 0-6,0 0-15,0 0-17,0 0 0,0 0-37,0 0-13,0 0-8,-22 3-18,22-3-11,0 0-17,0 0-1,0 0-11,-7 3 6,7-3-27,0 0 16,0 0 2,0 0 3,0 0 0,0 0 3,0 0 5,0 0-4,0 0 5,0 0 6,0 0-3,0 0-1,0 0-5,0 0-8,0 0-6,0 0-8,-8-6-7,8 6 1,-4-8 1,3 3-2,-2-1-5,3-3-7,0 3-8,0-3-4,4 3-9,-2 0-2,-2 0-4,5 0-6,0-2-2,2 6-5,-2-3-5,1 1-4,4 2-3,-6 2-3,-4 0 3,15 8 1,-6-3 2,7 12-1,-4 1-3,1 1 3,-7 2 1,4 3-1,-3-1-3,3 10-11,-5-11-6,-1 1-3,1-1-4,-2 2-4,-3-2 0,0-1-3,-3 1 1,-2-9 3,1 7 1,-1 2 9,-2-7-5,-1 3 2,-1-6-1,1 1 4,-1 1 2,-4-4-1,5 1 6,-4-4-2,-2 5 10,2-10-5,-2 3-9,2-2 13,-2-3 2,3 3-1,3-6-1,-2 3 5,2-3 2,-1-3-6,2-1 3,2 0 7,0 0 6,1-6 5,0 1 2,0 3 4,4 0-4,-1-1 2,2 4 1,-1-4-5,5 4-2,1-2-1,0 5 5,3 0-7,2-3 2,2 3-3,-1 0-5,3 2 1,0 1 0,0 1-2,2 2-4,0-3-19,2 3-14,-2 0-19,1 5-13,-1-1-22,0-4-34,3 7-30,-7-1-46,-2-1-56,4-3-48,-2 3-47,-1-2-54,-3 0-238,-1 0-694,-2 0 307</inkml:trace>
        </inkml:traceGroup>
        <inkml:traceGroup>
          <inkml:annotationXML>
            <emma:emma xmlns:emma="http://www.w3.org/2003/04/emma" version="1.0">
              <emma:interpretation id="{23854381-66C2-41A5-86C4-65B462FB6FF2}" emma:medium="tactile" emma:mode="ink">
                <msink:context xmlns:msink="http://schemas.microsoft.com/ink/2010/main" type="inkWord" rotatedBoundingBox="12671,15426 13184,15442 13166,16063 12652,16048"/>
              </emma:interpretation>
              <emma:one-of disjunction-type="recognition" id="oneOf4">
                <emma:interpretation id="interp16" emma:lang="en-US" emma:confidence="0">
                  <emma:literal>b</emma:literal>
                </emma:interpretation>
                <emma:interpretation id="interp17" emma:lang="en-US" emma:confidence="0">
                  <emma:literal>☹</emma:literal>
                </emma:interpretation>
                <emma:interpretation id="interp18" emma:lang="en-US" emma:confidence="0">
                  <emma:literal>k</emma:literal>
                </emma:interpretation>
                <emma:interpretation id="interp19" emma:lang="en-US" emma:confidence="0">
                  <emma:literal>€</emma:literal>
                </emma:interpretation>
                <emma:interpretation id="interp20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16488.3497">1898 10337 234,'-7'6'271,"-1"0"-6,2 0-5,-2 2-9,4-3-13,-4 4-9,6-6-13,-4 6-7,3-6-9,1 1 11,0 4 1,2-5 10,0-3-9,0 10 5,4-4 1,-1 0 1,4-3-3,2 0-6,0 2-3,7-4-10,-3 1-13,4-2-16,7 0-16,2-2-15,-3-1-14,1-3-12,2 6-12,-3-3-10,1 2-27,1-1-37,0-6-32,-3 3-33,-1-1-43,0 4-35,-4-4-50,-3 2-50,2 0-68,-4-1-61,3 1-52,-6 0-307,1-3-762,0 0 337</inkml:trace>
          <inkml:trace contextRef="#ctx0" brushRef="#br0" timeOffset="16269.5804">1978 9834 140,'0'0'338,"3"-5"-22,-3 5-17,0 0-15,0 0-10,3-6 6,-3 6-25,0 0-3,0 0-18,0 0-9,0 0-14,0 0-11,0 0-20,0 0-14,0 0-13,0 0-8,0 0-8,-12 15-7,7-11-9,-1 10-10,-2-1-4,-3-4-6,2 3-9,0 1-7,-5 3-6,4 1-5,0-4-4,-1 0-5,1-1-7,3 2 0,-9 3-3,12-6-5,-4 1-7,1 3 4,1-6-9,0 0-2,1 0 2,3-2 21,-1-1-6,2 2-6,-2-2-5,3 0-1,3 0-4,-2 2 13,7-3 6,0-1 1,-2 2-2,6 0-3,-2-3 1,3 0-2,4 3-5,-1-2-5,1 2 1,0 0-7,1-3-7,-1 0-1,2-2-3,-2 0-19,0 2-22,0-1-31,-2-1-31,-1-1-30,-3 1-38,1 2-25,-4-3-41,-2 2-41,0 0-35,-5 3-35,2-2-35,-3-3-27,0 0-290,-8 10-731,4-5 324</inkml:trace>
        </inkml:traceGroup>
        <inkml:traceGroup>
          <inkml:annotationXML>
            <emma:emma xmlns:emma="http://www.w3.org/2003/04/emma" version="1.0">
              <emma:interpretation id="{B1377E4B-4E5E-42D4-BA79-4A8B2312D0FB}" emma:medium="tactile" emma:mode="ink">
                <msink:context xmlns:msink="http://schemas.microsoft.com/ink/2010/main" type="inkWord" rotatedBoundingBox="13676,15301 14552,15327 14515,16559 13639,16533"/>
              </emma:interpretation>
              <emma:one-of disjunction-type="recognition" id="oneOf5">
                <emma:interpretation id="interp21" emma:lang="en-US" emma:confidence="0">
                  <emma:literal>%</emma:literal>
                </emma:interpretation>
                <emma:interpretation id="interp22" emma:lang="en-US" emma:confidence="0">
                  <emma:literal>☺</emma:literal>
                </emma:interpretation>
                <emma:interpretation id="interp23" emma:lang="en-US" emma:confidence="0">
                  <emma:literal>x</emma:literal>
                </emma:interpretation>
                <emma:interpretation id="interp24" emma:lang="en-US" emma:confidence="0">
                  <emma:literal>X</emma:literal>
                </emma:interpretation>
                <emma:interpretation id="interp25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17160.2212">3290 10052 201,'0'0'364,"7"1"-23,-7-1-17,0 0-21,-2 8-9,2-8-10,0 0-5,-10 5-8,3-1-6,-2 0-18,-1 4-19,-2-1-14,0 2-15,-1 1-10,-3 5-11,-2-2-2,-2 3-9,2-1-9,-1 2-9,-1-1 3,-5 5-15,-2 2-2,10-4-9,0-1-3,0 1-17,0 0-6,0 1-12,-7 4-7,7-7-11,1 2-6,5-2-1,-4 2-10,1 0-8,2-2-2,-4-1-9,3-1-23,2-3-41,0-1-42,1-1-40,7-1-37,-5-2-26,4-4-53,4 6-51,0-6-52,0-3-61,0 0-357,8 3-812,-8-3 359</inkml:trace>
          <inkml:trace contextRef="#ctx0" brushRef="#br0" timeOffset="16863.3413">2869 9758 50,'3'-7'428,"-1"1"-22,1-1-32,1 0-9,-2 1 11,1 0-12,0 0 1,-3 3-11,0-1-17,0 4-20,0 0-30,2-9-25,-2 9-25,0 0-23,3-2-24,-3 2-23,0 0-12,0 0-19,0 0-14,0 0-3,0 0-10,4 18-1,-4-9 5,2 3-11,1 3-3,0-3-3,1 8 4,-2 1 1,3 0-7,-1 4-7,2-1-6,0 0 1,-1-3-20,1 1-3,0 0-11,-1-2 5,1 0-2,-5 1-14,4-3-12,-2 1-28,-2 2-43,-1-5-54,0-1-38,-1-2-36,-2-1-18,2 4-34,1-3-29,0-3-42,-4-1-52,8 0-46,-3-6-45,2 3-314,-3-6-815,6 3 361</inkml:trace>
          <inkml:trace contextRef="#ctx0" brushRef="#br0" timeOffset="17695.3959">3266 10450 264,'4'3'303,"-4"-3"-6,11 1-13,-6-1-13,-5 0-12,11 1-10,-5 4-1,2-4 5,1-1-9,2 1-6,-4 2-5,4-3-20,-1 4-15,3-2-11,-2 2-23,-2-2-15,0 3-6,3 1-21,-2 2-9,2-2-6,-3 3-5,-1 1-7,-1 0 4,-2 4-6,-2-2-7,-3 3 3,0 2-2,-3-4-1,3 9 7,-5 0-1,-2-2-5,-1 1 5,2 1 9,-5-2 4,5-1 4,-3-2 8,-2 4 4,2 0 1,0-1 5,1-7 3,4 3-7,-6-2 4,4-1-8,2-5 2,2 4-8,1-5-7,-2 1-4,6 0-3,-2-3 15,4 1-9,0-3-4,2-2 8,2 0-21,8-1-5,-3 0-13,3-3-31,-1-2-39,1 2 0,7-2 0,-2-3 0,0 0 0,-6 2 0,-2 2 0,-2 0 0,2 1 0,-5 3 0,-2-2 0,2 0 0,-2 0 0,-2-1 0,1 0 0,0 0 0,-6 3 0,6-2 0,-6 2 0,0 0 0,9 0 0,-9 0 0,0 0 0,4-4 0,-4 4 0,0 0 0,0 0 0,0 0 0,0 0 0,0 0 0,0 0 0,0 0 0,0 0 0,8-1 0,-8 1 0,0 0 0,0 0 0,0 0 0,0 0 0,0 0 0,0 0 0,0 0 0,0-6 0,0 6 0,-4-9-166,4 4-195,-1-1-46,-4-1-65,-2 1-90,1-7-476,-6 2-1123,-1-1 497</inkml:trace>
        </inkml:traceGroup>
        <inkml:traceGroup>
          <inkml:annotationXML>
            <emma:emma xmlns:emma="http://www.w3.org/2003/04/emma" version="1.0">
              <emma:interpretation id="{C80B9B61-D3B2-48CE-8BF9-958E5C51D5C5}" emma:medium="tactile" emma:mode="ink">
                <msink:context xmlns:msink="http://schemas.microsoft.com/ink/2010/main" type="inkWord" rotatedBoundingBox="16904,15689 20795,15805 20776,16454 16885,16338"/>
              </emma:interpretation>
              <emma:one-of disjunction-type="recognition" id="oneOf6">
                <emma:interpretation id="interp26" emma:lang="en-US" emma:confidence="0">
                  <emma:literal>Enosis</emma:literal>
                </emma:interpretation>
                <emma:interpretation id="interp27" emma:lang="en-US" emma:confidence="0">
                  <emma:literal>Irons</emma:literal>
                </emma:interpretation>
                <emma:interpretation id="interp28" emma:lang="en-US" emma:confidence="0">
                  <emma:literal>=sno&gt;i5</emma:literal>
                </emma:interpretation>
                <emma:interpretation id="interp29" emma:lang="en-US" emma:confidence="0">
                  <emma:literal>tenons</emma:literal>
                </emma:interpretation>
                <emma:interpretation id="interp30" emma:lang="en-US" emma:confidence="0">
                  <emma:literal>tenors</emma:literal>
                </emma:interpretation>
              </emma:one-of>
            </emma:emma>
          </inkml:annotationXML>
          <inkml:trace contextRef="#ctx0" brushRef="#br0" timeOffset="30858.6562">6043 10272 166,'0'0'360,"0"0"-16,-5 3-16,5-3 0,0 0 5,-1 6 18,1-6 1,1 6-12,-1-6 8,0 7-21,3-4-10,-3-3-16,2 6-17,-2-6-22,4 5-25,3-4-25,-1 3-6,5-4-15,-1 1-12,7-1-14,-1 2-14,9-2-16,-1 2-11,1-2-9,1 0-14,1-2-11,-4 2-5,5-3-9,-1 2-12,-2-2-4,0 1-7,-2 1 0,-2-2-14,5 2-6,-11 1-17,-1-2-26,-2 2-31,-2 0-28,-3 0-32,3 0-24,-10 0-40,12-1-18,-12 1-47,7 1-52,-7-1-61,0 0-56,0 0-50,0 0-340,-19 9-853,9-5 377</inkml:trace>
          <inkml:trace contextRef="#ctx0" brushRef="#br0" timeOffset="31108.8069">6090 10525 204,'-2'4'271,"2"-4"-3,-6 2-3,6-2-1,-5 4 9,5-4-1,0 0 3,0 0-14,13 3-11,-13-3-9,17-1-12,-2-3-14,2 4-15,-8-2 4,9 0-5,-1 0-13,-3 0-19,3 0-17,-1 0-7,1-1-20,0-1-12,0 1-13,-3 3-7,1-3-11,-3 0-8,-2 2-20,-2-1-10,2 2-31,-1-3-34,-1 3-50,-1-1-53,3-1-53,-2-1-63,-1-2-63,2 1-58,-1-3-288,-4 1-706,6-3 312</inkml:trace>
          <inkml:trace contextRef="#ctx0" brushRef="#br0" timeOffset="31530.6171">6451 10119 19,'-12'0'303,"3"0"-9,-3-2 5,2 4-6,-2-2-3,3 3 1,0-2-3,2 0-7,7-1-9,-14 4-14,9-3-18,5-1-15,-8 0-19,8 0-14,-7 1-21,7-1-20,0 0-9,-5 5-5,5-5-4,7 9 13,-1-3-2,6 0-15,0 3-15,2-2-8,2 0-10,1 5-8,6-3-13,-1 3-6,-1 0-5,4 2-11,-4-2 0,0 1-6,3-1-3,-2 1-6,0 1-7,0-2-6,-2 0-4,1 1-4,-4-3-9,-4 0-1,0-1-5,1 1-4,-2-3 1,-3 0-2,-2 5 0,3-5 3,-9 0 0,5 3 3,-6-3-6,4 6 7,-4-1-4,-4-1-1,-2 2 1,0-1 0,-3 0 1,-3 4 1,-2-2 0,-3 0 0,5-3 0,-5 5 3,0-4-3,-3 4-1,7-5 2,-6 0-3,4 5 0,2-2 0,-1-7-3,3 3-20,0 0-24,3 1-41,-3-1-24,6-5-35,2 1-35,3-2-40,-3 3-38,3-4-56,0-3-37,0 0-335,0 0-744,0 0 329</inkml:trace>
          <inkml:trace contextRef="#ctx0" brushRef="#br0" timeOffset="32358.7691">7050 10214 96,'5'-8'272,"-1"4"0,-2 1-11,-2 3 0,6-3-4,-6 3-5,0 0-16,0 0-3,0 0-11,5-5-10,-5 5-18,0 0-21,0 0-21,0 0-10,0 0-13,0 0 1,0 0-29,12-3-5,-12 3-14,0 0 3,17 8-5,-11-2-6,3 0-1,-2 3-2,-1 1-14,4 2-7,-3 0 11,1 7 0,1 2-31,-3-4 4,-1-3-3,-1 3-5,0-1 2,1 0-4,-4-1-2,2-2-4,-2 1 0,1 0-3,-1-6 4,1 5-1,0-7-5,-1 1-6,-1-1-2,0-2 2,0 2 4,0-6-3,0 5 0,0 0 3,0-5 1,0 0 0,0 0-5,0 0 0,0 0-2,0 0 4,11-16 0,-8 10-2,1-4-3,2-1 6,-2-1-8,3-3-7,1 3 9,1-8-4,3 0 4,0 2-2,-6 4 2,2 1 4,1 0 0,3 3 8,-4 0 9,1 2 2,-2 0-9,-2 3 1,5 2-7,-3 0-7,-1 3 4,-6 0-3,12 3 6,-3 0-8,-2 3 3,-2 7 3,2-1-4,-3 4-1,1-2 2,-3 6-2,4 1-1,-5-5 3,3 5 1,-3 2-8,1-2 2,0-5 0,-1 1-10,1 0-5,2-4-14,-2 2-16,1-4-18,2-1-19,-4-4-18,5 3-11,-1-2-15,1-2-9,7-1-9,-3-2-10,-1-2-5,5 0 2,-2-2 9,2-2 8,-2-2 15,2 0 13,-4-3 8,4 0 15,0-3 11,-2 3 2,-1-3 15,-1 4 12,-2 0 14,-2-1 23,0 3 21,-1 2 18,-1-2 13,1 4 14,-5 2 12,3-7 5,-3 7 0,0 0 10,0 0 21,0 0 12,0 0 3,0 0 6,-8 15 3,3-6-15,1-3-8,1 4-3,-6-1-13,4 4 1,3 0-11,-4-2-18,1 4 10,1 1-22,2 5 1,-3-3-13,5 3-1,0-5-2,0 0 0,5 4-4,-3-4-6,3-4 1,0 1-7,2-3 1,-2-3-2,4 1-1,-2-3 2,0-2-8,5 1 0,0-2 3,2-4-2,-1-2-3,3-2 2,1 0-5,1-7 3,1 2-1,-2-5 10,-3 2 15,3-3 4,-3 1 10,1-1 6,-9 1-3,5-1-1,-6-2-2,-4 1-3,3-3-7,-8 7-4,3-1-6,-7-6 1,0 3-4,-5 2-8,-2-4-16,-4 6-26,-6-10-31,5 10-48,1 1-38,1 1-52,0 0-72,5 5-99,-4-2-358,2 6-783,3 0 347</inkml:trace>
          <inkml:trace contextRef="#ctx0" brushRef="#br0" timeOffset="32968.6605">8228 10245 36,'-6'-2'357,"6"2"-18,-4-4-16,4 4-17,0 0-19,0 0-13,-6-6-13,6 6-12,0 0 5,0 0 15,0 0-13,0 0-14,18 17 13,-3-7-16,-2-4-18,2 4-22,6 1-18,5-4-16,6 6-19,3-2-10,-2-5-21,-8 0-6,2 1-10,-2-3-9,1 2-11,0-1-5,-2 0-11,-1-3-16,-2 3-4,-4-2-10,0 1-8,-5 1-6,2-3-6,-3 4-4,-5-4-5,1 2-2,-3 1 1,-3-1 0,-2 2 3,-3-1-2,-3 1 1,2 1 1,-7-1-4,0 3 1,1 1-2,-1-4 3,-8 5 5,6-1-10,2-1 4,-9 3 0,2-3 2,0 4-6,6-4 3,-2-1-2,2 1 2,1-1-12,1 0-20,0 0-27,0 0-20,8-3-41,-2-1-47,1 1-38,3 1-46,1-1-46,0-5-46,12 2-39,-6 1-280,6-6-713,4 0 317</inkml:trace>
          <inkml:trace contextRef="#ctx0" brushRef="#br0" timeOffset="33202.97">8821 10487 102,'7'-1'292,"-1"-3"2,-2 3-17,-4 1-9,7-1-16,-7 1-3,0 0 6,0 0 8,0 0 4,-2 10-10,-2-4-9,-2 0-12,-1 4-12,-3 3-16,-1-1-6,-2 5-21,0 1-13,-2 0-16,-2-1-14,0 0-13,-2 8-14,2-7-15,0 1-6,5 2-14,-2-6-2,5-1-8,1-2-8,2 2-8,0-7-20,1 1-28,0 2-33,5-1-29,-1-5-36,2 2-47,-1-6-66,8 1-64,5-2-73,-4-5-63,5-2-215,7-1-676,1-5 299</inkml:trace>
          <inkml:trace contextRef="#ctx0" brushRef="#br0" timeOffset="33577.9903">9258 10269 306,'1'-5'349,"4"1"-18,-5 4-11,0 0-2,5-4 6,-5 4 4,0 0-1,0 0-12,-10 14-17,6-8-17,0 3-5,-1 2-12,-3 5-13,5-4-19,-2 3-20,-1-2-13,0 0-19,5 0-12,-4 0-13,5 1-7,0-2-6,-3 0-14,6-1-9,-3 2-8,3-6-9,0 0-2,5 1-5,1-1-11,-3-1-6,5 2-8,1-2-5,0-1-4,0 2-10,0 0 3,2-1-15,-1-2-5,0 0 2,1 5-8,1-5-4,-1 0 1,-1 1-6,0 1-2,2 0 2,-4-1-5,1 0 0,0 1-3,-3 0 0,0 0-1,-1 3-4,-1 0 6,-2-3-4,-5 2 2,3 6-5,-6 1 2,0-6-6,-1 6 1,-6-4 4,1 3-1,-6 1 3,1-1-13,-3-2-19,1-3-21,-2 2-34,0 0-35,-1-9-36,2 3-46,-6-4-45,1-1-46,-2-3-49,-3-2-45,3-3-44,5-1-19,-1-4-304,4 1-810,8 0 359</inkml:trace>
          <inkml:trace contextRef="#ctx0" brushRef="#br0" timeOffset="33827.9935">9459 10245 124,'9'-2'350,"-1"1"-4,1-2 10,-2 2 13,4 0 14,0 1 6,1 0 4,-1 0 5,5 0-1,-1 1-15,1-1-29,7-1-4,0 1-14,1 1-19,2 0-14,-3-1-26,1 0-15,2 0-28,-2 0-25,-2 0-19,-4 3-25,-1-3-2,-1 1-26,-6 0-20,3-1-15,-2 5 0,-3-4-5,1-1-12,-3 0-13,1 1-11,-7-1 1,10 3 3,-10-3-41,0 0-35,8 0-44,-8 0-63,0 0-76,0 0-79,0 0-80,-23-17-115,10 9-138,-11-4-370,-2 0-1059,-9 0 468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58:11.01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109CEB0-5D9F-4530-849A-4583E75288F7}" emma:medium="tactile" emma:mode="ink">
          <msink:context xmlns:msink="http://schemas.microsoft.com/ink/2010/main" type="writingRegion" rotatedBoundingBox="6548,6573 27888,6738 27813,16435 6472,16270"/>
        </emma:interpretation>
      </emma:emma>
    </inkml:annotationXML>
    <inkml:traceGroup>
      <inkml:annotationXML>
        <emma:emma xmlns:emma="http://www.w3.org/2003/04/emma" version="1.0">
          <emma:interpretation id="{F77444F4-6BEB-4AC4-8DE5-DDED924B514F}" emma:medium="tactile" emma:mode="ink">
            <msink:context xmlns:msink="http://schemas.microsoft.com/ink/2010/main" type="paragraph" rotatedBoundingBox="6548,6550 20014,6702 19995,8304 6530,81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7EA73D-9936-4EF9-AB8D-85526F1B15DD}" emma:medium="tactile" emma:mode="ink">
              <msink:context xmlns:msink="http://schemas.microsoft.com/ink/2010/main" type="line" rotatedBoundingBox="6548,6550 20014,6702 19995,8304 6530,8152"/>
            </emma:interpretation>
          </emma:emma>
        </inkml:annotationXML>
        <inkml:traceGroup>
          <inkml:annotationXML>
            <emma:emma xmlns:emma="http://www.w3.org/2003/04/emma" version="1.0">
              <emma:interpretation id="{4F37D5B9-39FE-481A-BAD4-D27ADA10E790}" emma:medium="tactile" emma:mode="ink">
                <msink:context xmlns:msink="http://schemas.microsoft.com/ink/2010/main" type="inkWord" rotatedBoundingBox="6548,6573 8572,6595 8557,7939 6532,7916"/>
              </emma:interpretation>
              <emma:one-of disjunction-type="recognition" id="oneOf0">
                <emma:interpretation id="interp0" emma:lang="en-US" emma:confidence="0">
                  <emma:literal>Verify</emma:literal>
                </emma:interpretation>
                <emma:interpretation id="interp1" emma:lang="en-US" emma:confidence="0">
                  <emma:literal>Verity</emma:literal>
                </emma:interpretation>
                <emma:interpretation id="interp2" emma:lang="en-US" emma:confidence="0">
                  <emma:literal>Versify</emma:literal>
                </emma:interpretation>
                <emma:interpretation id="interp3" emma:lang="en-US" emma:confidence="0">
                  <emma:literal>Variety</emma:literal>
                </emma:interpretation>
                <emma:interpretation id="interp4" emma:lang="en-US" emma:confidence="0">
                  <emma:literal>Varity</emma:literal>
                </emma:interpretation>
              </emma:one-of>
            </emma:emma>
          </inkml:annotationXML>
          <inkml:trace contextRef="#ctx0" brushRef="#br0">28 64 47,'-1'-3'263,"-4"-2"-7,5-2 0,-5 3 0,5-2-7,-3 1 2,-1-3-2,4 4-4,-4 0-9,4 4-13,-1-9-7,-2 5-11,3 4-17,-2-5-24,2 5-14,0 0-23,0 0-11,0 0-13,0 0-2,0 0-9,14 14-20,-9-2 1,7 8-8,-3 1-4,8 9-6,-5 6 0,2 0-6,3 0-7,-2 1 6,-1-1-8,0 1-8,0-2 5,-3-2-3,1-1-8,-1-3-3,-4-4 5,5 4-3,-5-7-5,2-1-2,-7 0-4,4-7 3,3-2-7,-8-1 5,4-1-3,-5-4-2,6 0 4,-5 0 23,3-1 27,-3-3-5,-1-2 23,0 0-3,0 0-9,7-8-6,-3-2-7,0-7-12,3-4 0,-3 0-3,5-10-3,-3-2-7,0 2-1,5-4-8,-6-1-1,1 0 0,0-2-1,0 1-5,-1 2 0,-1 1-3,-4 4-1,4 5-2,-2 4 0,0 6-2,1 1-1,-1 0-2,-2 5-4,0 1 1,3 2-7,-2 0 2,-1 0-15,0 6-12,3-7-23,-3 7-16,0 0-20,0 0-32,0 0-36,8 17-29,-3-2-24,-1-2-24,0-2-35,0 3-29,2 6-38,-2-4-288,-1 0-676,1 1 299</inkml:trace>
          <inkml:trace contextRef="#ctx0" brushRef="#br0" timeOffset="1470.376">516 578 122,'0'0'255,"1"5"-11,-1-5-12,-1 6-11,1-6-6,0 0-8,0 0-8,0 0-13,0 5 1,0-5-18,0 0-11,0 0-10,0 0-8,0 0-21,0 0-11,12-12-8,-11 7-13,3 0-10,3-1-5,-1-4-12,1-2-3,1 3-8,-1-3 1,-3 3 5,-1 0-19,2 1 0,-5-4-5,1-1-2,3 3-1,-4 1-6,0-3-3,-4 1 1,3 3 1,-2 1-9,1 1 12,-5 0 7,2 0 3,3 3 6,2 3-1,-10-3 1,4 3-8,6 0 6,-17 6-4,8-2-7,1 4 2,-1-1-1,-3 2-3,4 4-1,2-1-2,-1 1-5,2-1 4,1 4-3,0-2 10,4 5-5,0-2-6,3-1-4,-1-1-4,2 0 2,1-3 5,1-1-7,0 3-2,2-5 2,4 3 2,3-5-4,1 0 1,4 1-2,2-2 4,-8-5-3,3 1-3,0-2 0,0-2-2,-1-2-4,2 1 6,-3-3-8,0 0 3,1-2-6,-4 0 3,1-1 4,-3-1-2,3-2 11,-2 1-12,-1-1 3,-3-1-6,-1 1 6,1 1 4,-2 1 2,2-2 0,-3 4-3,1 2 7,-1-1-2,-2 3-7,4-1-2,-6 5 2,1-6 20,-1 6-23,5-1 4,-5 1-1,0 0-3,7 8-3,-3-4 7,-1 6-2,0-2 5,0 7-8,-1-5 5,-2 5-1,4-3 2,-1 3-4,-3-3 1,5 1 2,-2 1-1,1-2-4,-2-4 9,1 4-5,-1-4-7,2-1 6,-4 0-2,6-1-8,-2-2-5,3 0 5,-1-2-1,-6-2-6,14-2-7,-14 2-1,18-6 1,-7-2 1,-1-1 1,2 2 1,-2-5 5,0 1 0,-1 0-2,-1-4 10,1 2-2,-3-1 0,1 1 0,-2-2 3,0-1-4,0 5 11,-3-3 5,-1 8 1,3-5 6,-4 6 20,0-1-3,1 1-4,-1 5 6,0-7-9,0 7-4,4-4-10,-4 4 3,0 0 1,0 0-7,0 0 2,0 0 8,0 0-9,0 0-3,0 0 6,0 0 2,0 0-3,0 0-5,0 0 3,0 0-3,0 0 3,0 0 4,0 0 9,0 0-1,0 0-2,0 0 5,0 0-4,-5-6 1,5 6-5,0-7 1,0 7 1,0-7-2,1 0 4,-1 3-4,0-4 2,0 2-2,0-2-3,4 1 12,-8 0-17,4-3 0,0 1 13,0 2-16,0 1-1,0 0-9,4 0 14,-4 0-4,0 3-2,0 3 0,0-6-1,0 6-1,0 0-5,0-6 9,0 6-5,0 0 2,0 0-7,0 0 8,0 0-2,0 0-1,0 0 11,0 0-11,8 12 0,-8-12 0,0 0 12,0 0-11,0 0-4,0 0 3,4 3-2,-4-3 7,0 0-2,0 0-3,0 0 8,0 0-5,0 0 1,0 0-3,0 0 2,0 0 2,0 0-2,0 0 0,0 0 1,0 0 1,0 0 6,0 0-9,0 0 3,0 0-5,0 0 0,0 0 2,0 0 1,0 0-3,0 0-2,0 0 8,0 0-3,0 0 3,0 0-7,-9 6 2,9-6-1,0 0 2,0 0 3,0 0-3,0 0 4,-8 1-8,8-1 4,0 0-4,0 0 5,-10 1 6,10-1-4,0 0 5,-7 1-2,7-1-6,0 0 0,0 0-4,-10 0 0,10 0 8,0 0 0,0 0-14,-11 0 11,11 0 0,0 0 0,0 0 0,-4 4 2,4-4-7,0 0 2,0 0 5,0 0 2,0 0-7,0 0-2,0 0 0,0 0 3,0 0 4,0 0-1,0 0 0,0 0-6,12 9 3,-6-3 4,-3-1-5,2-1 2,4 2 5,-2 2 6,-2-2-13,2 1 4,3 2-4,-7-2 4,6 2 2,-2-1-2,-2-1 9,1 0 3,1 3-2,1 1 6,-3-1-10,1 2 14,0 0 1,-4 3 4,2 0 2,-1-3-4,-1 3 2,1-2-6,-3 1 1,0-2-2,3 1-2,-3 0-5,0-4 1,0 2 0,1-3-6,-1 0-3,3 0-25,-3-2-26,2-1-28,-2 1-15,0-6-21,5 4-9,-1-2-29,-4-2-22,6 3-16,-6-3-21,0 0-18,0 0-8,14-7 0,-9 5 7,0-7-7,1 5 1,-4-2-5,4-2 12,-1 1-121,-1 0-373,-2-4 165,1 5 1431,0-2-982,0 0 44,-1-1 33,2 1 9,-4 0 20,1-1 11,-1 4 0,1-2 7,-1 2 4,0-1 6,3 2 7,-3-2 3,0 6-8,1-4-3,-1 4 1,0 0-3,0 0-3,0 0-5,0 0-17,-1-7-17,1 7-21,0 0-29,0 0-35,0 0-98,0 0-217,0 0 95</inkml:trace>
          <inkml:trace contextRef="#ctx0" brushRef="#br0" timeOffset="2346.7267">1167 458 131,'0'0'252,"0"-8"-8,0 2-8,0 6-7,0-9-6,0 4-4,0-2-14,0 7-5,3-7-4,-2 5-4,-1 2-2,0-6-13,0 6-1,3-5-11,-3 5-14,0 0-1,0 0-1,0 0-26,-3-8-19,3 8-9,0 0-8,0 0-3,0 0-8,0 0 9,0 0-9,-4 21 3,4-14-11,0 4 5,3-3-4,1 5-7,-4-2-4,5 3-10,-1 3-1,0-2-5,0 6-4,1-9 0,3 9-4,-4-5-3,0 1-1,3 0-4,-3-1 2,2-1-6,-1-1-7,-1-1-20,-2 1-18,1-4-35,0 1-20,0-4-13,0-1-30,0 2-20,-1-4-8,2-3-17,3 2-19,-7-3-16,11-7-20,-4 1 3,3-3-6,1-3-2,2-6 15,0 2 18,1-5 5,-2 2-5,-4-5-3,3 1 3,3-9-98,-2 0-315,-4 9 141</inkml:trace>
          <inkml:trace contextRef="#ctx0" brushRef="#br0" timeOffset="1783.6725">1384 210 139,'-1'-5'196,"1"5"-18,0 0-17,0 0-17,0 0-19,0 0-32,0 0-29,0 0-30,0 0-33,0 0-27,-7 9-55,3-4-91,4-5-185,-5 10 81</inkml:trace>
          <inkml:trace contextRef="#ctx0" brushRef="#br0" timeOffset="3209.3614">1400 204 109,'-8'-5'304,"0"2"-7,4-1-17,0 1-2,4 3-9,-10-3-12,8 0-7,2 3-37,-9-5-22,9 5-26,0 0 5,-5 9-5,5-3-13,0 4-15,4 3-9,-3 2 12,3 8-16,3 1 8,-2 6-4,-4 7-5,5-5-6,-1 4-5,0-1-4,-5 2-3,4 1-4,-1 1-3,-3 1-10,0-1-12,0 0-4,0 0-9,-3-2-4,3 1-6,-3-2-8,2-3-1,1 1-8,0-3-5,0-5-2,0-3 1,0-2-2,4 2-9,-1-1-11,-1-2-28,1-7-23,-2 0-31,-1-1-38,5 0-32,-5-2-24,6-4-27,-6 0-26,0-2-38,0 1-34,0-5-20,0 0-269,0 0-631,0 0 279</inkml:trace>
          <inkml:trace contextRef="#ctx0" brushRef="#br0" timeOffset="2659.4549">1429 405 861,'3'-29'-3,"0"5"25,2 0 20,-1-7 17,-4 8 27,0 4 12,3-3 23,-3 3 12,0 7 17,0-3 11,0 3 15,0 2 9,-3 1-1,2-3-1,-2 6 13,3 0 0,0-4 0,0 5-3,-2-1 1,-1 1-8,3 5-11,0-8-8,0 8-15,0-3-12,0 3-18,0 0-9,0 0-11,-5-5-14,5 5-6,0 0-12,0 0 3,0 0-15,0 0 4,0 0-9,-1 14 7,1-8-6,0 1-7,0-1 5,0 9 2,0-3-2,0 0 9,0 3-5,-3 0-1,6 4 1,-2 1 8,-1 3-4,2-1 4,1 5-5,2 3-1,-5 3-7,4-2-5,-1 2-3,-3 0-5,5 1-3,-5-2-4,4 1-3,-1-8-6,-1 0-15,1-3-11,-1 2-30,0-6-32,2-2-31,-3 1-33,4-7-29,-2 5-33,1-5-32,0-2-26,0 0-21,-4-2-17,0-1-17,0-2-19,0-3-17,0 0-250,0 0-640,0 0 283</inkml:trace>
          <inkml:trace contextRef="#ctx0" brushRef="#br0" timeOffset="3947.3443">1388 702 76,'-4'-6'264,"4"0"-13,4 2-19,-4-2-15,1 0-16,5 1-19,-4 0-15,5-1-14,1 1-11,1-1-15,5 0-16,-2 1-7,2 1-11,1-1-10,-1 2-9,2-1-9,1 0-23,0 1-23,-3 0-22,2 1-22,1-3-12,0 1-10,-4 2-6,2-2-6,-3 0-1,1 0 5,-5 0 6,0-1 7,4 1 11,-8 0 15,4-1 22,-3-1 14,-1 4 21,-2-5 18,1 3 14,-3 4 19,-3-8 7,6 5 13,-3 3 11,0-10 12,-3 6 1,3 4 12,0 0-5,-2-6-3,2 6 3,-3-5-7,3 5-8,0 0-22,0 0-5,0 0-6,0 0-7,-14 12-10,10-6-8,1 1-4,1 1-3,2-1-12,0 2-4,2 0-1,1 1-10,-3-1 0,0 0-9,1 0 3,2 0-2,5-1-2,-6-1-6,1 2 4,3-2-3,0-1-10,-3-2-7,3 1-13,0-3-6,2-1-9,0 2-8,-8-3-12,17 0 0,-9-4-5,1 2 11,1-1-4,-2-3 1,3 0 0,-5-3 10,1 5 7,-2-2 1,1 1 14,0-1 15,-2 2 23,0 1 15,-2-1 13,-1-1 7,-1 5 7,0 0-5,0 0-9,0 0 5,0 0 3,0 0 5,0 0-1,-1 16 5,-1-3 2,-1 2 4,2-1-7,1 7-10,-3 1 0,2 4-5,-1-1-1,2 5-3,2-7-4,2 10-7,-2-2 0,0 2-7,-2 1 0,5 0-5,-1-2-2,-2 0 0,2 2-5,0 0-2,-1 2 2,1-5-6,1-8 0,-5 2-2,1-6-1,-1 2-4,2-1 1,0-3-1,-2-4 0,1-2 6,-2 2-7,1-7-4,0 3 3,1-3-2,-1 0 4,0 0-1,-1-2-1,1-4 0,0 0 0,0 0-3,0 0 4,0 0 5,-14-14-7,12 6 6,-3-6 1,4 0-2,-3-9 0,1-2-3,-1-5 1,3-6 1,1 0-2,0 0-2,5-4-3,-2 1 0,4-1-4,2 1 1,1 1-4,-2 4-3,2-1-14,0 2-14,-1 2-35,1 8-19,2-2-47,-3 4-29,0-1-40,2 3-40,-2-1-51,-1 5-47,3-2-62,-4 5-342,1-2-805,-3 4 356</inkml:trace>
        </inkml:traceGroup>
        <inkml:traceGroup>
          <inkml:annotationXML>
            <emma:emma xmlns:emma="http://www.w3.org/2003/04/emma" version="1.0">
              <emma:interpretation id="{52EF65C5-0064-4735-93DC-21262CAA0D50}" emma:medium="tactile" emma:mode="ink">
                <msink:context xmlns:msink="http://schemas.microsoft.com/ink/2010/main" type="inkWord" rotatedBoundingBox="9142,6844 10347,6858 10340,7439 9136,7425"/>
              </emma:interpretation>
              <emma:one-of disjunction-type="recognition" id="oneOf1">
                <emma:interpretation id="interp5" emma:lang="en-US" emma:confidence="1">
                  <emma:literal>this</emma:literal>
                </emma:interpretation>
                <emma:interpretation id="interp6" emma:lang="en-US" emma:confidence="0">
                  <emma:literal>thy</emma:literal>
                </emma:interpretation>
                <emma:interpretation id="interp7" emma:lang="en-US" emma:confidence="0">
                  <emma:literal>thin</emma:literal>
                </emma:interpretation>
                <emma:interpretation id="interp8" emma:lang="en-US" emma:confidence="0">
                  <emma:literal>try</emma:literal>
                </emma:interpretation>
                <emma:interpretation id="interp9" emma:lang="en-US" emma:confidence="0">
                  <emma:literal>thit</emma:literal>
                </emma:interpretation>
              </emma:one-of>
            </emma:emma>
          </inkml:annotationXML>
          <inkml:trace contextRef="#ctx0" brushRef="#br0" timeOffset="9094.4049">2599 518 139,'0'0'274,"0"0"-6,0 0-15,-7 0-9,7 0-12,0 0-10,0 0-6,0 0-22,0 0-14,0 0-21,0 0-7,0 0-14,0 0-16,24-10-7,-11 8-11,0 2-15,4-4-10,-2 0 5,9-1-18,-2-1-15,3 0 3,2 2-9,-3-2 0,2-2-8,2 1-4,-1 1-3,-4-3-5,2 2-4,-4-2-5,-5 3-6,0 0 1,-1 1-5,-3 1 14,-3 0-8,-1 1 1,-1-2-5,-2 1 1,-4-1 10,3-1 0,-4 1 7,0 5 2,-4-11 2,3 5 12,-3 3 10,0-3 2,0 4 5,-1-3 8,2-1-2,-5 3 0,7 1-2,1 2-2,-12-3-6,12 3-9,-6-3-4,6 3 7,-5 0-20,5 0-1,0 0 4,-15 8-14,13-5-2,-2 7 2,4-3-5,-3 1-2,3 5-1,0 2 4,0-4-10,3 5 4,-2-4-5,4 4 1,-2-4 2,3 4 2,0-2-4,-1 1 3,1 0-9,0-2 9,0 0-3,-1 2-5,-1-6 10,0 0-13,0 0 2,0-2-5,0-1-6,0-1-3,1-1-3,2 1-2,-6-3 11,4 0 7,-5-2-9,0 0-2,22-4 0,-18-1 0,4 1-3,0-4 6,1 0-3,-2 1 5,-2-1-1,1 1 6,0-5-2,-2 7 2,1 0 0,-1 2 3,0-4 5,-2 4 4,-2 3-1,4-7-2,-4 7 0,3-1-9,-3 1-4,0 0 3,4-4 1,-4 4 0,0 0 1,5 10-4,-5-1 3,3-1 7,-1-1-2,1 6-4,1-2-3,-2 4 4,4-3-5,-1 1 7,1 1-3,1-1 6,1 1-2,0-3-5,2-1 9,-1 1 0,0-2-7,2-1 3,1-1-2,-6-3 5,5-1-1,0 0 3,6-3 1,-5 0-11,1-3 10,2 0-5,-2-2 2,-2-2-1,-4-2 3,5 2-5,-3-4-3,0 1 10,-3-2-4,1-2 1,-2 2-5,0-4 0,-1 3 4,-1-2 8,1 1 7,-3 6 15,-1-4 7,0 5 5,0-1 2,2 2-9,0-1 5,-2 7-11,1-6 4,-1 6-18,-1-6 6,1 6-9,0 0-1,0 0 3,0 0-7,0 0 6,-2 21-6,-1-14-7,3 1 9,0 3-3,1 0-4,-1-2-2,2 4 3,4-2 6,-2 0-7,0 0 0,0 1-2,4 0-7,0-4 11,1 0-3,0 1-1,0-2-8,3 2 10,0-4-4,1-2-7,2-3-4,-3 2-5,5-2 9,-5-4-4,2 2-4,1-3-2,-1 0-2,0-4 5,-2 2-2,0-2-3,0-1 7,-5-3 2,3 0 4,-3 0-5,1-5 2,0-1 0,-4-1 3,0 6 2,-4-2 13,4 5 9,-3 0 1,-1 1 8,0 3 11,2 2 0,-2-2-2,2 2 5,-2 5-9,0-5-6,0 5-4,0-5-6,0 5-2,0 0 0,0 0 1,-10 13-5,7-2 6,0 2-11,0-1 0,0 5-1,3-3-1,3 7 0,-5-6-1,2 1 0,2 7-6,0-1 15,2-3-9,0 2 0,3-1-5,-4 1 7,5-1-3,-2-5-7,0 6-29,-3-6-20,-1-1-26,4-2-43,-1 0-31,-4 0-35,-1-3-38,0-1-54,1-1-22,-1-3-34,-1 0-276,-4-2-665,5-2 294</inkml:trace>
          <inkml:trace contextRef="#ctx0" brushRef="#br0" timeOffset="7998.8959">2651 297 283,'0'0'339,"-1"-8"-7,-2 5-3,3 3 1,-5-4 5,5 4-13,0-6-9,0 6-16,0 0-17,-6-2-14,6 2-24,-3-2-22,3 2-20,0 0-20,0 0-22,0 0-10,0 0-12,-3 15 2,6 1-9,-2 9-56,0-2-51,0-3 2,2-3-6,0 3-22,1-1 8,0 4-5,-3-1 1,4 3-2,-2-3-13,1 0-28,-3 0-21,3-2-31,-2-4-27,1-2-38,0 0-45,1 0-37,-3-3-29,3-4-44,-2 1-40,-2-4-183,2-2-582,-2-2 258</inkml:trace>
          <inkml:trace contextRef="#ctx0" brushRef="#br0" timeOffset="9266.3894">3460 400 208,'-4'-8'321,"1"4"-23,3-2-25,-1 1-23,1 5-26,-2-6-21,0 1-26,2 5-20,0-5-13,0 5-24,0 0-37,0 0-44,0 0-59,13 10-73,-7-5-73,-3 2-204,3-1-400,-1 0 176</inkml:trace>
        </inkml:traceGroup>
        <inkml:traceGroup>
          <inkml:annotationXML>
            <emma:emma xmlns:emma="http://www.w3.org/2003/04/emma" version="1.0">
              <emma:interpretation id="{570270A3-4E24-4394-8068-044B6BAFD682}" emma:medium="tactile" emma:mode="ink">
                <msink:context xmlns:msink="http://schemas.microsoft.com/ink/2010/main" type="inkWord" rotatedBoundingBox="10770,6939 11506,6947 11495,7913 10760,7904"/>
              </emma:interpretation>
              <emma:one-of disjunction-type="recognition" id="oneOf2">
                <emma:interpretation id="interp10" emma:lang="en-US" emma:confidence="1">
                  <emma:literal>by</emma:literal>
                </emma:interpretation>
                <emma:interpretation id="interp11" emma:lang="en-US" emma:confidence="0">
                  <emma:literal>buy</emma:literal>
                </emma:interpretation>
                <emma:interpretation id="interp12" emma:lang="en-US" emma:confidence="0">
                  <emma:literal>By</emma:literal>
                </emma:interpretation>
                <emma:interpretation id="interp13" emma:lang="en-US" emma:confidence="0">
                  <emma:literal>biy</emma:literal>
                </emma:interpretation>
                <emma:interpretation id="interp14" emma:lang="en-US" emma:confidence="0">
                  <emma:literal>big</emma:literal>
                </emma:interpretation>
              </emma:one-of>
            </emma:emma>
          </inkml:annotationXML>
          <inkml:trace contextRef="#ctx0" brushRef="#br0" timeOffset="9986.0854">4251 414 61,'0'0'405,"0"0"-15,0 0-16,-12-5-12,12 5-24,-5-4-26,5 4-20,0 0-25,0 0-30,0 0-25,0 0-8,0 0-33,-5-2-13,5 2-24,0 0-11,0 0-10,0 0-12,0 0-11,0 0-4,0 0-11,0 0-4,0 0-7,0 0 6,0 0-4,0 0 3,0 0-2,0 0 1,0 0-6,0 0 6,0 0 0,0 0-4,0 0 4,0 0 7,0 0 6,0 0 13,0 0-1,-2-8 9,2 8 6,0 0-1,0 0 4,-1-4-16,1 4-7,0 0-9,1-8-8,-1 8-6,-1-6-6,1 6-7,0-5-6,0 5-5,-3-6-5,3 6-4,0 0-1,0 0-9,0 0-7,0 0-2,0 0-4,0 0-7,0 0 0,0 0-4,0 0 5,6 20 0,-6-11-5,2 5-3,1-1 1,-2 7-1,4-4-3,1 5 0,-5 2 1,4-2-3,3 0 0,-1 1 1,-6-7-3,4 1-5,-2-1-1,2 3 2,-1-5-6,1-1-4,-2 0 1,1 1-12,-3-7-5,3 2 2,-3-4 0,0 5 1,3-7 9,-4 2 2,0-4 2,4 6 3,-4-6 4,0 6 11,0-6-5,0 0 3,0 0 4,0 0-5,0 0 0,7-16-3,-5 5-6,4 3 1,-1-2-10,1-3-2,4 1-6,-3 2 5,1-2-5,1 3 3,-2 0-6,2 3 1,-2 0-1,2 2 3,-1-1 0,-2 4-2,5-3-8,-2 4 6,-9 0 6,14 4-3,-2-3-2,-4 2 10,1 3-2,-2 0-2,0 0-1,3 3 7,-7-3 0,7 3 0,-8 4-3,6-5-3,-4 2 2,0 0 0,-3-2 2,-1 2-5,-2 3 5,-1-2 1,-1 1-10,-4 0-4,0-2 0,-3 1-8,-2-4-20,-2 2-21,-2 0-29,1-2-28,1-1-28,-6 0-40,5-4-46,4-1-51,-5-1-273,8-4-637,3-1 282</inkml:trace>
          <inkml:trace contextRef="#ctx0" brushRef="#br0" timeOffset="10454.8954">4621 545 217,'0'0'295,"6"12"-20,-4-8-9,2 3-13,-4 1-17,0-2-22,0 1-22,0 3-14,0-3-15,0 3-22,2 0-12,0-2-17,1 1-7,1 0-13,-2-2-7,3 1-3,0-2-13,0 1-3,2 1-5,-1-4-9,1 0-2,1-2 1,5 1-9,-7-3-4,9 1-3,-6-2-1,0-3 0,2 1-5,-2-1-4,0 0-3,-1-2 12,1-4-6,-3 0 0,0 2 6,-1-1 10,0 2 18,-4-2 18,5 3 27,-2-2 5,-3 4 7,3 0 2,-3-2 3,0 4-9,-1 2-8,3-8-11,-2 6-12,-1 2-7,0 0-12,0 0-7,3-5-5,-3 5-1,0 0-8,3 15-4,-3-9-2,1 4-2,0 3 5,2 2-10,-1-1 3,2 5-6,-1 4-3,1-1 4,1 3-7,0 5 3,1 4 4,0-3-1,-1 1 0,-1-6-3,0-2-11,1 9 10,-3-9-5,2 1-3,-2-2 0,5 0 5,-5 3-10,4-3 1,-4-1-2,2 2 4,1 0-3,-3-2 0,2-3-1,-2 1-19,2-6-26,1 0-17,-5 0-32,2 0-28,-2-2-36,0-5-55,0 2-43,0 1-50,-2-4-59,2-1-378,0-5-794,-5 6 352</inkml:trace>
        </inkml:traceGroup>
        <inkml:traceGroup>
          <inkml:annotationXML>
            <emma:emma xmlns:emma="http://www.w3.org/2003/04/emma" version="1.0">
              <emma:interpretation id="{13371D8C-4E9B-41F2-9ADC-62DF7FDB6ED0}" emma:medium="tactile" emma:mode="ink">
                <msink:context xmlns:msink="http://schemas.microsoft.com/ink/2010/main" type="inkWord" rotatedBoundingBox="11942,6611 15630,6652 15612,8254 11924,8212"/>
              </emma:interpretation>
              <emma:one-of disjunction-type="recognition" id="oneOf3">
                <emma:interpretation id="interp15" emma:lang="en-US" emma:confidence="0">
                  <emma:literal>substituting</emma:literal>
                </emma:interpretation>
                <emma:interpretation id="interp16" emma:lang="en-US" emma:confidence="0">
                  <emma:literal>Sub Nitulig</emma:literal>
                </emma:interpretation>
                <emma:interpretation id="interp17" emma:lang="en-US" emma:confidence="0">
                  <emma:literal>Sub Alerting</emma:literal>
                </emma:interpretation>
                <emma:interpretation id="interp18" emma:lang="en-US" emma:confidence="0">
                  <emma:literal>Substituting</emma:literal>
                </emma:interpretation>
                <emma:interpretation id="interp19" emma:lang="en-US" emma:confidence="0">
                  <emma:literal>Sub Alluring</emma:literal>
                </emma:interpretation>
              </emma:one-of>
            </emma:emma>
          </inkml:annotationXML>
          <inkml:trace contextRef="#ctx0" brushRef="#br0" timeOffset="11408.9155">5714 258 228,'-11'-7'349,"2"1"-17,0-2-18,-5 4-23,1 2-12,-3 1-20,-1 2-11,4 1-12,-4 1-19,2 3-22,-2-1-12,3 2-23,5 6-15,-3-4-11,4 6-22,4 1-7,-4-1-16,6-3-1,4 9-11,1 1-8,2-1-6,-1 0-6,5 1-8,2-1-6,-2 0-2,3 1-2,3-4-4,-3 3-2,0-3 10,0 1-14,0-1-3,-3-5-6,-1 1-10,-3-1 8,3 0-2,-6-4 1,1 4 0,-3-5-3,-1 1-2,1-3-1,-4 1 2,1 0 1,-4-1-3,-2-4 3,3 3-5,-5 0-2,2-4 7,-3-1-3,-2-1-2,0-3-2,-6-2-2,3 4 2,3-4-3,-5-3 2,4 1-4,2 0 10,-2 2-4,3-1-4,3 0-3,0 2 26,3 2-5,-1-2 1,2 1 2,1 2 6,4 2-11,-7-4 0,7 4-1,-5-5-7,5 5 1,0 0-5,-4-2 4,4 2-6,0 0 9,0 0-13,7 13-3,-1-7 4,2 5 3,1-1-3,-1 2-3,4 7 3,0-4 5,2 1-5,-6-2-3,8 5-2,-7-7 7,2 1-2,1-2-1,0-1 0,1 0-5,-1 0-10,0-3-2,2 1-4,-2-2-9,0-4 2,2 2 10,-5-4-12,5 2-9,0-4 4,-1-2 13,-2 0-5,1-3 6,2-1-1,-4 2 7,-1-8 1,-3 4 4,2-2-4,0-1-1,-4-6 5,4 2 0,-8 1 16,5 1 9,-4 0 5,1-1 20,-2 2 22,0 1 4,1 5 9,-1 1 2,0-1-3,4 2-8,-4 1-9,0-1-4,0 1-5,0 5-5,4-6-11,-4 6-7,0 0-1,0 0-1,0 0-5,0 0-1,-12 20 0,12-11-7,0 4 0,0-1-2,0 0 0,0 2 1,1-2-6,1-1 2,-1 4 0,2-8 0,2 4-2,-1-1 0,4 1 0,-5-4-7,5-1-9,-4 1-4,9-2-8,-4-3-9,1 2-9,-1-3-9,3-2-4,1 2-8,1-4 1,-5 0 0,4-3-1,-1-1 6,0 0 1,-1-1 7,-3-2 3,3-1 7,-2 1 2,-1-5 3,1 5 5,-3-3 1,2 2 3,1-1 10,-7-1 7,-1 6 18,3 0 16,-3 0 13,3 0 6,-4 2 2,0-1 3,0 0-5,2 1-9,-2 5-1,-2-4-7,-6 1 2,8 3-8,0 0 0,0 0-7,0 0 0,-4 10-2,4-3-4,-3-1-1,3 2 1,0 1-1,3 1-3,0-2 2,-2 5-4,7-1 4,-6 0-4,3-1-4,0-1-8,0 0-27,-2-4-6,7 3-31,-3-3-31,-2 0-26,0 0-26,1-1-28,-3-1-24,5-2-31,-4-1-28,-4-1-20,13-1-16,-13 1-19,9-7-196,-2 1-561,-7 1 248</inkml:trace>
          <inkml:trace contextRef="#ctx0" brushRef="#br0" timeOffset="11846.4178">6146 671 778,'2'-19'16,"-2"-1"38,-2 4 32,-1-3 21,1-2 28,0 1 26,-2 0 17,0 3 18,0 4 8,1 3 9,1-5 16,-1 9-27,2-4 4,1 3-7,-3-1-1,3 2-7,-3 2-14,3 4-18,-2-9-19,2 9-13,-3-4-17,3 4-9,0 0-8,0 0-9,0 0-3,8 23-14,-4-11-10,-4 3 9,8 5-21,0 0 0,-4-1-5,0 5 9,3-3-16,-1-3-3,-4 4-6,0-2 0,3-6-4,-3 4 0,2-3-4,-4 4 2,5-7 0,-2 0-5,-3 1-9,1-1 11,-1-2-2,2-5-3,-2 1 2,0 0-1,0-1-3,1-1 4,-1-4-4,0 6-7,0-6 8,0 0 1,0 0-5,0 0-2,10-11-5,-6 4 3,2 1-12,0-2 2,1-2-2,1 0-2,2-1 2,-1 4-7,0-5 1,0 5 0,-1-4 1,-1 5-2,2 2-2,-4 1 1,0-2 1,2 5 1,-2-3 1,-5 3 0,0 0-6,13 9 8,-7-4 5,-1 0-9,0 3-3,-5-1 18,1 1-5,2 3-3,0-1-8,-1 2-16,1-2-2,-6 2-19,1-3 12,-1 1-19,0-1-6,2 0-2,-7 0-2,0-2-6,2 1 1,-1-2-3,-5-2-4,2 1-5,1-3-11,-6 2-15,1-4-17,1 0-12,0-2-12,2 0-18,4-3-14,-1-1-43,1 0-210,2-2-479,2 0 213</inkml:trace>
          <inkml:trace contextRef="#ctx0" brushRef="#br0" timeOffset="12471.6932">6519 541 30,'4'-3'330,"-4"3"-22,0 0-17,0 0-11,1-5-16,-1 5-10,0 0-12,0 0-9,-12-6-13,12 6-9,0 0-16,0 0-3,-13 8-37,8-5-13,1 3-8,2-2-19,-1 2-8,2 1-12,-1 0-13,4 1-8,2 1-6,-2 3-10,5-4-7,1 2 2,-2 1-5,2-1-2,2 0-12,1 2-1,-2-1-8,0-3 3,2 5-1,-5-5-5,1 3-7,-1-1 5,0 0-1,-3-4-5,1 3-3,-1-1-1,-2-4 3,3 6 2,-4-5 4,-4 1-4,3 0-2,-4 0-8,0-1 10,3 0-3,-6-2 0,1 2-2,-1-4 5,-3 1-7,1-2-17,-6-3-16,2-2-43,-9-3-23,1 1-33,3-3-24,-6-1-18,5-3-6,-1 0-3,4-2-2,6 1-16,-1-6-15,4-1 3,4-3-1,-4-5 13,8-2 26,4-4 19,1-3 27,6 0 23,-2-2 25,5 1 28,-2-3 25,5 5 34,-1-2 18,9 4 21,-1 4 16,-1 1 14,-4 4 11,-2 9 16,-1-1 11,-2 7 13,1 2 5,-4-1-15,-3 7-8,3-1 2,-1 1-24,3 4 1,2 4-10,-4 1 1,2 5 21,3 9-10,6 8-7,-7-9-3,4 12 16,-2 1 16,0 0-6,0 2 1,-2 1-3,0 2 7,-3-2-8,-1 0-9,-2 3-8,3-3-11,-3 2-5,-1-2-8,-1 2 1,5 1-14,-8-4-5,8 2-5,-10-4-1,4-4-6,0 2-5,-1-4-3,1-3-5,-2-1-19,3 1-22,-3-9-26,-1-1-30,2-1-31,-1 2-31,1-6-28,-2 0-26,-3-6-40,4 2-44,-4-3-50,0 0-53,0 0-212,9-9-636,-9 9 282</inkml:trace>
          <inkml:trace contextRef="#ctx0" brushRef="#br0" timeOffset="12627.9492">6901 597 211,'-3'-6'327,"0"2"-15,3 4-16,0-6-21,0 6-17,-1-5-23,1 5-26,0 0-18,0 0-15,7-7-19,-7 7-6,17 0-24,-8 0-16,3 3-23,-1-3-31,5 0-35,0 0-45,-3 0-40,3 3-56,2-2-54,-1-1-56,-3 0-204,2-4-469,2 1 208</inkml:trace>
          <inkml:trace contextRef="#ctx0" brushRef="#br0" timeOffset="12956.1325">7268 502 286,'0'0'349,"0"0"-16,0 0-1,0 0-12,0 0-6,0 0-10,0 0-12,0 0-18,0 0-23,0 0-31,0 0-12,0 0-20,0 0-26,0 0-23,-16 10-5,16-10-8,0 0-11,0 0-11,4 7 1,-2-6-15,-2-1-6,0 9-3,1-5-7,-1 2 3,4 0 12,-3 5-6,-1-4-6,5 5-9,-5 0-3,4 0-6,-2 1 4,-2 1-5,1-1-6,-2 1-5,1 0-6,-2 1-1,1 0-6,-2-1 0,2-1-6,-3-2 0,4 4-1,0-3-25,0-1-31,0-4-35,0 2-46,0 0-46,4-5-55,-4 2-54,1-1-72,-1-5-71,3 6-306,0-5-772,-3-1 343</inkml:trace>
          <inkml:trace contextRef="#ctx0" brushRef="#br0" timeOffset="13831.8288">7367 122 11,'0'0'342,"-7"-3"-18,3 1-4,4 2-5,0 0 4,0 0-19,0 0-6,-7-4-10,7 4-21,0 0-17,0 0-18,0 0-24,-4-3-21,4 3-17,0 0-19,0 0-14,0 0-15,0 0-15,0 0-8,5 25-12,-1-10 1,2 7-10,1 11 4,-1-1 8,1 3-18,3 1 5,0 2 3,2 2-5,-4-3-1,2 3 0,5 2-2,-4-3-3,1-1-4,0-1-4,4-1-1,-3-1-8,-3-1-1,2-2-5,-2-1 0,-2-1-7,0-8-3,0 2-2,-3-3-2,0-2 1,0 2-6,-3 0-8,-2-2-23,-2-5-31,2-1-26,0-1-30,-2-4-35,1 0-36,-1-1-37,0-1-22,-1 0-40,-1-1-42,4-5-16,-5 3-8,5-3-11,0 0-227,-8-11-614,4 4 272</inkml:trace>
          <inkml:trace contextRef="#ctx0" brushRef="#br0" timeOffset="14457.3368">7502 724 76,'0'-8'206,"-5"1"0,5 5-8,0-4 2,0 6-5,0-10-6,0 10-5,0-5-7,0 5-9,-1-6-6,1 6-12,0 0-10,0-6-9,0 6-13,0 0-8,0 0-15,0 0-5,0 0-10,1-5-7,-1 5-6,12 0-1,-12 0-9,15 0 9,-7 0-18,8-2-9,-3 1-18,1 1-12,-1-2-9,0-1-5,2 1-11,-3-2-1,2 2-3,0-2-5,-2 1 4,-3 0-1,3-2 4,0 1 4,-4 0 2,-3 0 3,1 2 9,0-2 11,0 0 12,-1 1 14,-5 3-6,4-5 5,-1 3 3,-3 2 5,3-7 8,-3 7 1,0-5 4,0 5 2,0 0 0,-6-7 6,6 7-4,-2-5 10,2 5-7,0 0 24,0 0-22,-4-5 8,4 5-3,0 0-2,0 0-7,-5-2-3,5 2-8,0 0-6,0 0 6,0 0-16,-12 6-4,8 0-6,4 0 11,0 0-12,-5 1-7,2 0 4,3 1-13,0 1 13,-3-1-9,3 1-1,0-1 2,3 4-7,0 1 15,-2-3-13,3-2 0,0 2-4,5-2 9,-1 1-4,1 0-1,0 1-4,-1-8 3,0 4-7,4-6-9,-3 4 2,4-4-8,-2 0 0,5-1-6,-7-2 2,0 3-2,-1-3 7,3 0-9,-3 1-8,-1-7 10,0 4 6,0-1-6,-1-2 11,1 1 14,-3 0-6,-2 1-3,1-2 2,-1 5 8,4-5 19,-6 5 12,1-1 8,-1 4 4,3-4 1,-3 4-3,1-6-8,-1 6 1,0 0-12,1-5 6,-1 5-9,0 0 0,0 0-5,0 0-2,0 0-1,0 0-3,0 0 0,11 11-2,-7-6-2,-4 1 0,2 2-4,2-3 4,1 3 8,3 2-16,-3-5-22,-2 4-22,5-2-39,1-2-41,-5-1-31,1 2-39,-2-1-46,5-4-51,-4 1-37,-4-2-296,11-6-676,-8 4 300</inkml:trace>
          <inkml:trace contextRef="#ctx0" brushRef="#br0" timeOffset="14722.9476">8105 459 137,'-2'-23'254,"2"3"10,-4 7-5,1-4 4,1 4 6,-2 1-3,3 2 0,0 3-6,-1-1-10,0 2-17,-3 4-24,5-4-17,0 6-14,0 0-24,0 0-5,0 0-3,-7 14-5,6-4-8,1 5-9,0 0 6,0 4-10,1 2-12,2 3 0,1-2-10,-4 2-9,7 2-7,-3 3-10,5-4-4,-1-3-8,-4-1-5,1 2-6,6-2-4,1 2 3,-8-3-8,6-3-7,1 4 1,-5-9-5,1 1-23,-1 1-35,-2-4-28,3 0-47,-1-1-40,-1-1-36,2-4-36,1 1-52,-6-3-47,8 0-50,-10-2-260,0 0-675,15-9 299</inkml:trace>
          <inkml:trace contextRef="#ctx0" brushRef="#br0" timeOffset="15676.8734">8262 605 104,'-3'-6'267,"-1"-2"-9,0 4-12,3 0-17,1 4-11,0 0-17,0-7-23,0 7-19,1-4-15,-1 4-10,8-6-17,-3 6-7,3-3-22,4 2-23,0 0-15,2 1-13,-2-1-6,2 1-7,-2-3-6,4 1-2,-1 2 0,-3-1-4,-2-2 1,2 3-1,-1-2 4,-5 1 8,-6 1 7,12 0 14,-12 0 13,0 0 13,13-3 8,-13 3 1,0 0 6,7 3-2,-7-3-1,2 3 8,-2-3-2,0 6 9,0-1-15,0-5 11,-4 10-8,4-5-5,-1 1-5,1 0-3,-3 2-8,3-2-14,-1 3 5,1-1-17,4-2 4,-7 1-6,7-1-3,0 1 2,0-1-8,5 0-1,-2-4-3,5 5 0,1-3-5,-2 2 1,1-3-7,3-1-4,-1 1-16,-2-3-1,2 0 3,0 0 13,-2-5-16,4 2-1,-4 0-1,1-1-3,-4 0 6,-1-3 6,4 1-2,-2-1-5,-3 2 10,2-3-5,-4 2 12,1-1 21,-3 0-9,2 2 15,1-1 4,-3 1 25,1 2 7,-1-2-4,0 3-1,-3 2-4,2-5-6,-2 5-8,0 0-8,4-4-9,-4 4 2,0 0 1,0 0-8,0 0-4,16 7-1,-11-5 1,-1 2-6,2-1 2,1 0-5,0-1-1,3 2 3,-1-1-2,2-1-3,-5-1-9,6 0-2,-2-1-8,2-1-11,-3 0-4,0-1-7,7-2-6,-4-1 2,1-1-2,-1-2 4,0 1 11,2-3-9,-6 0 3,2 2-1,1-1 2,-5-3 5,1 3 0,-1-4 7,1 5 5,-2-3 9,-1 4 22,-3-1 18,1 2 7,0 0 17,-2 0 9,0 1 9,0 5 5,-4-8 7,4 8 2,-10-5-1,10 5-9,-13 3-5,7 1-4,-4 4-5,-2 1-4,3 3 1,-3 4 0,1 5-2,-1 4-10,-1-3-4,1 8-5,0 0 2,6-7-4,0 0-3,0 12-1,1-12-6,-1 2 0,6-1-2,0 8-6,-1-8 6,1 9-10,1-9-2,-1 2-3,6 6 1,-4 0 2,4-2-6,-4 1-4,3 2 0,-1 3-1,-1-2 3,-2 2 0,7-3-7,-4-1 5,4 3-4,-7-2-1,7 3 1,-8-3 0,4-8-2,-3 6 0,2-4-5,-6 4 6,3-6 3,3-2-6,-3-2 2,0-3-4,0 2 2,-3-5 1,2-1-1,-3-3 7,4-2-7,-1-1 1,1 0 0,0-2 5,-4-1 7,4 0 15,0-5 10,0 5-3,0-5-1,0 0-8,0 0 8,0 0-14,-12-18-1,11 11-7,-5-5 5,1-1-5,1-8-7,-5 0 1,-3-7 0,5 3-3,-3-11-2,3 3 0,0-2-3,-1 2 3,4-2-2,4-3 3,-5 1-2,8 2-5,-1 0 0,5 4 2,-2 4 3,4 5-7,0-3 0,0 2-2,8-4 3,-9 6-12,7-2-9,-2 2-13,0 0-21,1 1-28,2-1-35,-2 3-32,2-1-46,0-4-72,-2 5-73,-1-2-72,0-1-92,-6 0-398,2-1-980,-1 0 434</inkml:trace>
          <inkml:trace contextRef="#ctx0" brushRef="#br0" timeOffset="15848.7649">8694 282 141,'-6'-4'311,"-2"2"-25,8 2-27,-9-2-15,4 0-35,5 2-21,-4-3-19,4 3-22,0 0-24,0 0-35,0 0-50,0 0-65,0 0-70,0 0-94,-3 16-124,6-12-341,-3-4 151</inkml:trace>
        </inkml:traceGroup>
        <inkml:traceGroup>
          <inkml:annotationXML>
            <emma:emma xmlns:emma="http://www.w3.org/2003/04/emma" version="1.0">
              <emma:interpretation id="{A7FCDE44-C66B-45A1-9176-4D646DBFBE0F}" emma:medium="tactile" emma:mode="ink">
                <msink:context xmlns:msink="http://schemas.microsoft.com/ink/2010/main" type="inkWord" rotatedBoundingBox="16165,6865 17187,6876 17181,7414 16158,7402"/>
              </emma:interpretation>
              <emma:one-of disjunction-type="recognition" id="oneOf4">
                <emma:interpretation id="interp20" emma:lang="en-US" emma:confidence="1">
                  <emma:literal>the</emma:literal>
                </emma:interpretation>
                <emma:interpretation id="interp21" emma:lang="en-US" emma:confidence="0">
                  <emma:literal>{he</emma:literal>
                </emma:interpretation>
                <emma:interpretation id="interp22" emma:lang="en-US" emma:confidence="0">
                  <emma:literal>tae</emma:literal>
                </emma:interpretation>
                <emma:interpretation id="interp23" emma:lang="en-US" emma:confidence="0">
                  <emma:literal>lee</emma:literal>
                </emma:interpretation>
                <emma:interpretation id="interp24" emma:lang="en-US" emma:confidence="0">
                  <emma:literal>lae</emma:literal>
                </emma:interpretation>
              </emma:one-of>
            </emma:emma>
          </inkml:annotationXML>
          <inkml:trace contextRef="#ctx0" brushRef="#br0" timeOffset="18523.3626">9629 297 76,'-7'-3'405,"7"3"-5,-5-2-5,5 2-32,0 0-15,0 0-30,0 0-19,0 0-29,0 0-25,0 0-27,0 0-22,0 0-23,0 0-21,0 0-14,0 14-10,0-14-17,4 9-11,-4-2-12,1 1-34,2 5 6,0-1-5,2 4-6,-1 5-3,-4 0-6,5 0-5,2 1 3,-2 1-6,3 0-5,-4 1-1,3 4 2,-3-6-5,4 1 0,-5 2-4,-2-3-2,-1 1-3,5-1-1,-5 0 2,3-1-23,-6-3-27,9 1-30,-6-8-45,0 1-49,1 1-48,-1-6-43,4 0-26,-3-1-22,2-2-20,-3-4-235,0 0-597,9-1 265</inkml:trace>
          <inkml:trace contextRef="#ctx0" brushRef="#br0" timeOffset="19305.2546">9697 608 144,'-3'-3'253,"3"-3"-4,-5 4-5,5 2-7,0-9-13,0 9-14,0 0-15,0-6-17,0 6-12,0 0-18,0 0-17,0 0-4,5-5-14,-5 5-9,15 1-6,-1-2-11,2 0-9,7 0-4,1-2-10,1 3-6,-2-3-6,3 0-4,-1-1-3,5 2 8,-6-3-15,-1 1-10,1-2 1,-2 2-13,-5 1 0,-1-2-5,-3-2-3,-1 5 4,-3-3-3,3 3-2,-6-3 10,-1-1 7,-1 2 4,-1-1 28,-2 1-9,-1-2 2,0 0 11,0 6 8,-5-9 7,0 5-6,-1-1 10,-1 3 12,0-1 3,1 0 4,-4 3-7,3-2 1,-4 2-8,11 0-11,-17 2-6,7 1-10,3 1-6,-2 2 3,1 1-12,2 3-5,0 2-2,1-1-3,1 0-7,2 6-1,2-4-2,0 10 0,0-8-3,5 6-5,-4-5 3,7 1-8,0 2 4,1 1-5,-1-8-1,0 4-7,1-5-11,-1 1 5,2-3-2,1 0-3,-4-2-2,0-1-3,3 3 3,0-6 2,-4 0 1,3-1 0,2-2 9,-11 0-8,18-2-1,-9-2 6,3-1-6,4-1 5,-9-1 2,4 1 7,-2-3 0,3 0 10,-4 2 14,-2 0 1,-1 3 11,3 0 1,-6 2 2,5-4-2,-3 3-4,-4 3 0,4-6-7,-4 6-7,4-2 1,-4 2-9,0 0-1,0 0-2,0 0-1,13 7 0,-13-2-2,4 2-3,-1 0 2,-2-1 0,7 2-2,-8 0 0,4 0-3,1 1 2,0-2-14,2 4-8,2-5-5,-6 1 2,6-1-9,-1 0 3,1-2-5,-3 1 2,2-2-10,1-2 7,0-1 3,1 0-6,3-3 1,-3 2 9,2-4 2,-2 2-3,1-4 6,1-2 1,-3 3 4,2-4 5,-4-1-3,-2 1 6,2-2 1,-2-3-6,0 5 5,-2-5 1,-1 1 24,0 0 7,-4 1 3,4-1 11,-6 5 11,1-1 9,1 0 9,-4 3 3,4 1 1,-2-3-8,-1 3-5,-1 1-6,2 0-3,-1 2-5,-4 2-8,9 1-2,-12 0-3,12 0-5,-10 4-4,3-1-2,5 0-2,-2 4-5,0 1 0,3-2-1,2 4 0,-1 1-6,4 1 2,0-1-2,4 1-9,1 3-19,5 1-19,-2-5-25,2 3-33,6 0-30,-4-1-50,-1-5-69,4 5-86,3-4-85,-9 0-343,10 0-824,-2-3 365</inkml:trace>
        </inkml:traceGroup>
        <inkml:traceGroup>
          <inkml:annotationXML>
            <emma:emma xmlns:emma="http://www.w3.org/2003/04/emma" version="1.0">
              <emma:interpretation id="{C2B95378-B6D1-4F9E-B3B3-47553609F21A}" emma:medium="tactile" emma:mode="ink">
                <msink:context xmlns:msink="http://schemas.microsoft.com/ink/2010/main" type="inkWord" rotatedBoundingBox="17611,6840 20012,6867 20005,7422 17605,7395"/>
              </emma:interpretation>
              <emma:one-of disjunction-type="recognition" id="oneOf5">
                <emma:interpretation id="interp25" emma:lang="en-US" emma:confidence="0">
                  <emma:literal>values</emma:literal>
                </emma:interpretation>
                <emma:interpretation id="interp26" emma:lang="en-US" emma:confidence="0">
                  <emma:literal>values,</emma:literal>
                </emma:interpretation>
                <emma:interpretation id="interp27" emma:lang="en-US" emma:confidence="0">
                  <emma:literal>slues's</emma:literal>
                </emma:interpretation>
                <emma:interpretation id="interp28" emma:lang="en-US" emma:confidence="0">
                  <emma:literal>clues's</emma:literal>
                </emma:interpretation>
                <emma:interpretation id="interp29" emma:lang="en-US" emma:confidence="0">
                  <emma:literal>shires's</emma:literal>
                </emma:interpretation>
              </emma:one-of>
            </emma:emma>
          </inkml:annotationXML>
          <inkml:trace contextRef="#ctx0" brushRef="#br0" timeOffset="21869.3412">11084 578 283,'-5'-1'401,"5"1"-25,-7-2-15,7 2 0,0 0-34,-5-3-17,5 3-28,0 0-21,0 0-33,-7-3-23,7 3-20,0 0-21,0 0-20,0 12-10,3-5-23,0 2-6,-2 0-7,4 1-9,2 6-9,1-2 1,1-1-18,-3 1-2,3-2-10,-1 0-12,4 2 6,-2-1-5,1 1-1,-1-3-6,3-1-5,3 4 0,-3-5-7,-1 1 2,0-3-8,0-1 6,-1 0 0,1-1 1,1-2-3,-1-2-1,-3-1 1,-1 0-2,4-1 2,-6-2 1,2 0-3,1-3 11,2-2-1,-6 1 1,3-3-2,1-1 8,-7-4-5,4 3-1,2-10 3,-5 1-6,1 0-6,2-1 13,-4 0 2,2 2-1,1 1-3,-3 5 0,-2-1-5,5 2-5,0-1-4,-2 6-8,1-5-11,1 7-15,0 0-8,0 0-8,3 1 3,1 1-5,1 2-5,4 1-4,-1 1 1,3-3-6,-3 6 2,1-2 0,3 1 8,-5 1 4,2-2-1,1 0 1,-1 1 5,-5 0 4,7-2 6,-8 0 3,3 0 2,0 0-4,-5 3 6,5-2 3,-11-1 3,13-1-7,-5 1 9,-8 0-6,0 0-5,12 1 10,-12-1-2,6 0 8,-6 0-9,0 0 2,0 0 3,8 2 6,-8-2 3,-1 5 16,1-5 7,0 0 13,-8 7-2,3-1 3,-1 1 1,0-2 9,-2 1-3,0 4 3,-2-3 1,2 4-2,-3-5-3,1 4-8,3-1 1,-3 0-7,3 0 0,1 2-6,3-3-3,-5 3 1,4-1-5,2-1-1,-3-2-2,5 2-4,0-1 0,2-2-2,3 4 1,-2-5-5,4 3-11,-1-3-10,2 2-8,1-5 8,-2 1-9,4 1-3,4-4-3,-2 2 2,0-2-2,1-2-2,-1 2 1,1-3-4,0 2-5,-2-3 9,-1-1 3,1-1 4,-1 3 0,-4 0-1,1-1 5,0 2-6,-1-3 12,-2 1 1,-5 4-1,9-2-2,-9 2 0,5-2 0,-5 2 1,0 0 3,0 0-9,0 0 10,12 3-4,-12 4 3,0-7 5,5 5 1,-3-1-1,0 0-4,1 3 5,2-1 2,-4-2 6,7 2-5,-3-2-5,-1 2 6,4-1 4,0-4 0,0 8 0,-3-7-2,6 2-7,-1-2 1,-2 2-11,2-4 8,1-3-3,-2 2-5,1-1 2,5-3-3,-3-2 0,-1 0-4,-2 1-1,3-5-6,-1 1 10,-5-2 3,3 0-2,-2-3 2,-2 0-3,-4-1 3,5-7 3,-4 0-13,-2-1 15,-2 0 5,0-10 2,-3 4-1,3 5 11,-5 1 14,2-1 38,-3 5 20,1-3 1,-2 4 17,3 7 6,0-4 15,1 5-1,1 1-4,0 4-9,0-3-10,3 3-11,-1 1-12,-1 1-12,0 0-6,3 4-10,0 0-3,0 0-4,-6 11-5,3-3-2,2 4-5,0 7-2,-2-1-1,6 3-3,-6 1-1,8 2 0,-1 7-7,1-7 4,2-1-3,-1 3 2,0-4-1,0 2-6,2-2 0,1 2 1,-1-1-2,1-3-24,-1 2-19,1 0-10,6-5-13,-12 4-19,5-5-7,0 2-4,-4-4 3,4-3-2,1-2-10,-2 2-12,0-5-6,5-1-9,-3 1-6,2-4-11,2 1 3,1-3 0,-6 0 7,4-3 18,0 1 6,2-4 12,-2 1 9,-3-3 12,1-1 8,1-1 14,-1-2 12,-3-2 15,1 0 11,1 0 12,-4 0 19,-1-1 28,0 0 6,1 1 16,-2 1 20,1 4 27,-3 0 8,2 3 3,-2-1-4,2 3-10,-3-2-6,0 1-16,0 5-7,0 0-7,2-8-11,-2 8-6,0 0-6,0 0-8,0 0 3,0 0-8,0 0-5,-5 21 1,4-12-3,5 1-4,-4 1-2,0-2-2,-3 4-4,6-5 3,-3 2-5,2-1-3,1 2-6,-3-4 6,2 2-12,4-3-14,-2 0-9,-2-2-14,3 2-14,-1-1-2,2-1-12,0-4-11,8 0-13,-4 0-9,7-4-4,-2 2 4,-7-4-2,6-1 3,-3 1 3,-2-2 9,3-1 12,2-1 3,-2 0 8,-4-2 9,2 1 5,-2 1 15,-1 0 8,2-1 23,-7 5 11,2 0 22,0-3 12,-1 5 12,-2-2 19,3 1 15,-3 2 5,3-1 3,-4 4 0,2-4-6,-2 4-11,4-5-12,-4 5-2,0 0-9,0 0-6,0 0-8,0 0 3,0 0-8,0 0-7,-4 21 0,4-15-5,2 2 5,-2 1-12,-2-1 1,4 3 0,1-1-4,1 0 1,-3 2-5,3-1-2,0-1 4,8 1-21,-7-1-14,2 2-19,0-8-3,3 8-14,1-6-19,0 0-5,1 1-1,-1-5-5,1 2 5,5-3-1,-4-1 0,4 0 1,0-5 3,1 3 1,-2-3 8,1 0 21,-1-4-7,-3 1 5,6-2 5,-2-2 3,-2 3 3,-3-3 8,-1 2 16,1-3-9,-4-1 14,-2 3 10,1-3 8,1-5 14,-4 7 14,0-4 26,-4 5 10,1-3 26,-2 3 0,1 1 6,-4 2 2,2-2-4,0 4 7,-1 1-7,2-4-6,-3 5-9,4 4-7,-7-2-9,7 2-3,-11 0-10,11 0-3,-12 2-5,7 2-6,2 1-1,-2 2-8,1 1-9,-1-3 7,5 2-5,-3 0-4,3 2-5,-1 0 1,5-1 2,-4 0-6,2 0-1,1-1-3,1 2 3,1 0-2,0-5-3,1 5 1,0-3-3,2-2-5,-2 1-5,1-2-4,3 0 0,-3 0-1,5-1 2,-4-2-4,1-2 3,3-1 5,-1 0 1,1 0-7,-3-2 5,-2 1-3,3-2 3,-3 1 0,-2-3 5,-2 4 6,2-3 8,-1 1 9,-3-1 9,0 0 16,2 2 3,-3-1 2,-3 1 3,3-1 3,0 6 6,-2-5 0,2 5-2,-4-6 2,4 6-1,-3-4-2,3 4-5,0 0-3,-4-5-8,4 5-1,0 0-3,0 0-1,0 0-6,0 0-2,0 0-4,-6-2-5,6 2-2,0 0-7,0 0 3,0 0 0,0 0-8,-4 11 4,4-11-2,-1 6-5,1-1 3,0 1-1,0-6 2,-2 11-4,2-6 2,-2 1-5,2 1 2,-2-3-5,2 4 0,0-2-1,0 0-2,0 1 3,-1-3 5,1 2-4,-1-1-3,2 1 3,-1-1-4,0-5 4,0 8 1,0-8-3,-1 8-2,2-7-1,-1-1 1,0 0 6,0 0-8,0 6 8,0-6-4,0 0 4,0 0-5,0 0 4,1 5-2,-1-5 0,0 0-3,0 0 7,0 0-6,0 0 0,0 0 3,0 0-6,0 0 9,0 0-3,0 0 2,0 0 5,0 0-6,0 0 1,0 0-1,0 0 2,0 0-2,0 0 4,0 0-4,0 0-2,0 0-3,0 0 0,0 0 3,-6-12-20,4 7-20,2 5-27,-3-11-30,1 6-16,-2-1-16,-1 0-28,-1 0-17,0-2-14,4 0-23,-7-1-23,3 3-14,0-3-15,1 2-9,-2 2 1,-2-1 2,5 1 14,-1 0 20,-1 2 9,4 0 22,-2-1 15,0 2 22,0-3 19,4 5 27,-5-5 24,5 5 26,-4-5 24,4-1 23,0 6 16,-5-1 15,5 1 18,-6-6 10,6 6 17,-2-5 8,2 5 9,-1-6 0,1 6 0,0 0-3,0 0-4,-3-4-2,3 4-13,0 0-2,0 0-5,0 0 3,0 0-12,0 0-1,0 0-4,0 0-6,0 0 0,0 0-1,0 0 0,0 0 0,0 0 8,-5-4 9,5 4 3,0 0 2,0 0-1,0 0 0,0 0 4,0 0-2,0 0-1,0 0 11,0 0-5,2-6 12,-2 6-7,0 0 9,0 0 0,0 0-2,0 0 1,0 0-3,0 0 1,0 0-4,0 0-2,0 0-4,0 0-7,0 0-3,0 0-6,0 0 0,0 0-9,0 0 4,0 0-10,0 0-3,0 0 0,-2 20-1,2-12 3,-3 0-5,2 4-4,1-1 1,0-1-6,1 2 1,2 0 5,2-2-5,-1 1 2,4 0-1,1 0 1,5-2 0,-2-1-2,5-5 1,5 1-17,0-1-24,1-5-51,2-1-53,-2-1-55,-1-2-58,2 0-68,-1 0-85,-8-2-281,7-3-741,1 1 328</inkml:trace>
          <inkml:trace contextRef="#ctx0" brushRef="#br0" timeOffset="22338.0965">13400 655 241,'0'0'281,"0"0"5,2 5 1,-2-5-12,0 0-15,8 1-20,-8-1-14,0 0-7,14-2-13,-14 2-13,8-4 0,-8 4-11,6-6-11,0 3-16,-6-2-14,3-2 3,0 3-10,1-5-4,-3 1-14,-1 1-12,2 0-2,-2-1 1,0 0-1,4 0 6,-6-1 3,2 0 0,-2 0 3,0 2 10,1 1-1,-3 0 1,3 0 2,-1 2-2,-1 2-6,3 2-4,-7-5-10,7 5-6,0 0-2,-17 6-3,9-4-8,0 7-6,-1 1 0,0-4-3,-1 10-8,2-2-9,-3-2 3,3 0-9,3-1-3,0 3-4,4-2 4,-3 1-12,-1-2-4,5 3-5,3-2 9,-3 0-17,2-1 3,3-1-1,-1 2-7,-1 1-3,2-7 0,0 4 0,0 1-1,-2-5 0,1-1-2,0 0-1,0 1-4,0-1 7,-1-3-9,-3-2 5,2 8 1,-2-8-3,-11 5-1,0-2-12,-6-3-25,-3 1-40,-6 1-48,-10-2-69,1-3-64,-3 3-97,-7-6-136,-5-2-469,1 0-1036,0 0 459</inkml:trace>
        </inkml:traceGroup>
      </inkml:traceGroup>
    </inkml:traceGroup>
    <inkml:traceGroup>
      <inkml:annotationXML>
        <emma:emma xmlns:emma="http://www.w3.org/2003/04/emma" version="1.0">
          <emma:interpretation id="{5FD025BF-9454-428F-83CD-9DB9BC55D3E5}" emma:medium="tactile" emma:mode="ink">
            <msink:context xmlns:msink="http://schemas.microsoft.com/ink/2010/main" type="paragraph" rotatedBoundingBox="9237,7766 18966,7842 18955,9205 9226,91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24ECB8-F4EA-41F1-9367-E7C9AA28BACC}" emma:medium="tactile" emma:mode="ink">
              <msink:context xmlns:msink="http://schemas.microsoft.com/ink/2010/main" type="line" rotatedBoundingBox="9237,7766 18966,7842 18955,9205 9226,9130"/>
            </emma:interpretation>
          </emma:emma>
        </inkml:annotationXML>
        <inkml:traceGroup>
          <inkml:annotationXML>
            <emma:emma xmlns:emma="http://www.w3.org/2003/04/emma" version="1.0">
              <emma:interpretation id="{9E597BDA-4401-4488-B63D-B66F5C11846A}" emma:medium="tactile" emma:mode="ink">
                <msink:context xmlns:msink="http://schemas.microsoft.com/ink/2010/main" type="inkWord" rotatedBoundingBox="9235,8062 10335,8071 10329,8805 9229,8796"/>
              </emma:interpretation>
              <emma:one-of disjunction-type="recognition" id="oneOf6">
                <emma:interpretation id="interp30" emma:lang="en-US" emma:confidence="0">
                  <emma:literal>in</emma:literal>
                </emma:interpretation>
                <emma:interpretation id="interp31" emma:lang="en-US" emma:confidence="0">
                  <emma:literal>In</emma:literal>
                </emma:interpretation>
                <emma:interpretation id="interp32" emma:lang="en-US" emma:confidence="0">
                  <emma:literal>in'</emma:literal>
                </emma:interpretation>
                <emma:interpretation id="interp33" emma:lang="en-US" emma:confidence="0">
                  <emma:literal>in?</emma:literal>
                </emma:interpretation>
                <emma:interpretation id="interp34" emma:lang="en-US" emma:confidence="0">
                  <emma:literal>int</emma:literal>
                </emma:interpretation>
              </emma:one-of>
            </emma:emma>
          </inkml:annotationXML>
          <inkml:trace contextRef="#ctx0" brushRef="#br0" timeOffset="26079.3633">3005 1738 265,'0'0'340,"0"0"-22,0-7-22,0 7-20,0 0-20,0 0-19,0 0-21,0 0-20,0-3-19,0 3-13,0 0-14,0 0-16,0 0-15,0 0 1,0 0-10,0 0-4,0 0-7,0 0-1,0 0-4,0 0 0,0 0-5,0 0-1,0 0 0,0 0-10,0 0-1,0 0-13,0 0-1,0 0-10,0 0-5,0 0-5,0 0-6,0 0-5,0 0-7,0 0 1,0 0-1,9 13-9,-5-8 3,1 1 0,-2 3-5,5 2-1,-3 1-2,-1 2 2,4-1-2,-7 0-3,4 2 3,-2 1 1,0-1-2,-2-1-3,2 1 6,-3 1-9,0 2 1,0-6 3,-3 0-2,2 0-5,1 2 9,-3-5-7,0 2 3,1-5-2,-1 1 1,3-1 1,-1 0-4,1-3-2,0-3 6,-5 6 0,5-6 36,0 4-4,0-4 11,0 0-4,0 0-5,0 0-3,0 0-2,6-19-3,-1 11-10,1-2 1,-2-2-2,3 2-3,-3-5-1,4 3-3,1-3-3,2 0-2,-5 4-3,1-3 5,1 5-3,1-1 2,-4 1-3,4 7-2,-2-5-4,-2 0-4,3 5 8,-3-2-2,2 1-5,-7 3 2,15 3 0,-8 2-3,1 0 3,2 1 1,1 4-3,-4 1 3,4-1 1,-2 2-3,-1 3 0,-3 0-11,0-2-24,1-1-9,-5 2-20,4 0-26,-4 1-24,3-3-29,-4 2-38,0-3-43,0 0-44,0 1-46,0-2-38,0-4-248,0-6-649,0 0 288</inkml:trace>
          <inkml:trace contextRef="#ctx0" brushRef="#br0" timeOffset="25498.1154">2685 1753 180,'0'0'377,"1"-3"-15,-1 3-25,0 0-17,0 0-10,0 0-21,0 0-20,0 0-10,0 0-26,0 0-18,0 0-16,0 0-24,0 0-14,0 0-15,0 0-19,0 0-6,0 11-8,1-7-7,-1-4-7,0 10 0,2-1 7,0 0-4,4 1 1,-6 4-3,0-1-6,1 2-8,0 7 8,2-1-3,-2-1-6,-1 6-9,5-3 6,-5-2-11,0-1-8,3 4-4,0-2-4,-3-4-7,1 3-2,-2-2-6,1-4-3,0 0 1,1 0-8,0-4-3,-1 0-6,4-3-5,-4 2-33,0-2-39,0-1-37,0-7-16,1 12-44,-2-10-41,1-2-54,0 0-56,0 0-86,0 8-361,0-8-813,0 0 360</inkml:trace>
          <inkml:trace contextRef="#ctx0" brushRef="#br0" timeOffset="26485.9187">3487 1570 168,'3'-14'331,"1"0"-11,-3 8-8,1-4-15,2 4-20,-3 0-9,1 0-17,1 2-29,-3 4-25,1-7-22,-1 7-14,6-1-17,-6 1-13,0 0-19,14 12 0,-13-6-13,5 4-11,-1 5 12,-4-6 8,3 5 0,-3 0-4,5-1 4,-6 7 2,0-3 6,-4 3 3,1 1 0,-1-6-3,3 6 0,-8-1-5,6 1-1,-6-3-6,4-3-4,-1 1-2,4-3-6,-3 1-3,1-1-9,1-1-8,2-2-9,1-2-2,-4-1-6,4 1-6,1-2-5,2-2-2,-1 1-3,4-1-1,4-1-3,2 2-6,5-4 0,0-1-3,-2 0-2,6-3-2,2 3-2,-6 0-3,2 0-3,-3-3 0,-2 2-1,2-1-3,-3 2-2,1 2-2,-4-4-4,-1 2-15,-1 2-11,-3-1-15,-5-1-15,12 3-11,-12-3-16,6 0-7,-6 0-27,0 0-25,9 0-31,-9 0-38,0 0-49,0 0-56,0 0-85,0 0-341,0 0-801,0 0 355</inkml:trace>
        </inkml:traceGroup>
        <inkml:traceGroup>
          <inkml:annotationXML>
            <emma:emma xmlns:emma="http://www.w3.org/2003/04/emma" version="1.0">
              <emma:interpretation id="{569412BC-743E-4442-A808-07D86E967984}" emma:medium="tactile" emma:mode="ink">
                <msink:context xmlns:msink="http://schemas.microsoft.com/ink/2010/main" type="inkWord" rotatedBoundingBox="11468,7784 15375,7814 15365,9177 11458,9147"/>
              </emma:interpretation>
              <emma:one-of disjunction-type="recognition" id="oneOf7">
                <emma:interpretation id="interp35" emma:lang="en-US" emma:confidence="0">
                  <emma:literal>Eh-an</emma:literal>
                </emma:interpretation>
                <emma:interpretation id="interp36" emma:lang="en-US" emma:confidence="0">
                  <emma:literal>Inf.-an</emma:literal>
                </emma:interpretation>
                <emma:interpretation id="interp37" emma:lang="en-US" emma:confidence="0">
                  <emma:literal>EHz-an</emma:literal>
                </emma:interpretation>
                <emma:interpretation id="interp38" emma:lang="en-US" emma:confidence="0">
                  <emma:literal>EHz-ane</emma:literal>
                </emma:interpretation>
                <emma:interpretation id="interp39" emma:lang="en-US" emma:confidence="0">
                  <emma:literal>L_hLT-2n</emma:literal>
                </emma:interpretation>
              </emma:one-of>
            </emma:emma>
          </inkml:annotationXML>
          <inkml:trace contextRef="#ctx0" brushRef="#br0" timeOffset="29065.6716">5820 1490 19,'0'0'408,"0"0"-30,0 0 1,0 0-36,0 0-17,0 0-9,0 0-12,0 0-22,0 0-20,0 0-21,0 0-20,0 0-18,0 0-23,0 0-11,0 0-15,-15-3-11,15 3-14,0 0-4,0 0-2,0 0 0,0 0-6,0 0 3,0 0-9,0 0 6,0 0-6,0 0 1,0 0 1,0 0-10,-2-6-5,2 6-4,0 0-8,0 0-17,0-9-6,0 9-9,2-6-7,-2 6-5,5-4-6,-5 4-4,6-6-9,-4 4-5,5-1-2,-7 3-5,0 0 0,9-1-4,-9 1 1,10 4-6,-3 1 2,3 4-1,0 4 0,-3-1-3,1 9-1,1 0 6,-2 0-5,0-1 0,-4 2-3,3 1 1,-4-1-1,2-3-1,-2 1 0,-1-4-3,-1-1 4,0 0-6,0-5-3,-3 2-1,3-1-4,-2 1-1,0-6 0,2 0 2,-1 1 1,1-7 0,-1 7 7,2-4 1,-1-3-1,-1 4 6,1-4-1,0 0 2,0 0-3,0 0 2,0 0-1,0 0 0,4-14 1,-2 7 2,0-1-6,3-1 6,1 0 3,-1-4-5,2-2-4,0 7 8,2-8-6,-1 1 4,3 4 1,-2-3-2,3 2 1,-3 2-3,2 2 1,-1 1-3,1 3-1,-6-1-1,2 3 3,-1 2-2,-6 0 1,20 7 2,-14-1-2,2 5 1,1 1 1,-1 0 1,-4 2 0,4 1-20,-4 3-19,4-3-26,-6 3-30,0-4-7,3 2-29,-3-1-22,1-2-31,-3 2-46,3-6-45,-3 4-45,0-6-56,2 0-339,-2 0-775,0-4 344</inkml:trace>
          <inkml:trace contextRef="#ctx0" brushRef="#br0" timeOffset="29753.7636">5939 2056 279,'-8'5'384,"-1"-1"-39,2-2-12,1 2-3,0-1 9,1 0-14,2 0-5,3-3-2,-9 3-4,9-3 2,0 0-6,0 0-1,0 0-5,12 6-7,0-6-3,2-2-11,1 1-9,12-2-7,12 0-7,-2-3-19,-1-1-22,5 1-18,-2-1-21,0 3-19,-2-2-15,2 1-15,-1-1-12,-1 1-10,-5 0-12,-3 1-16,-1-1-6,-1 2 5,-2 1-21,-3-2-6,-4 3-21,-1 0-36,-2-1-54,-1-1-55,-5 3-58,-1-2-51,-1 2-47,-7 0-38,0 0-29,0 0-44,0 0-49,0 0-35,-12 13-64,-2-11-290,2 3-885,-1-2 391</inkml:trace>
          <inkml:trace contextRef="#ctx0" brushRef="#br0" timeOffset="30113.17">6183 2238 214,'-12'4'349,"6"-1"8,-3 1-26,3-2-4,-1 2 12,0-4 5,2 2-11,5-2-13,-4 2-16,4-2-13,0 0-22,0 0-17,0 0-25,0 0-17,29-10-24,-20 10-19,5 0-15,0-3-17,1 3-11,-2-1-11,1 1-15,2 4-9,-4-2-10,1 2-6,-1 0-7,-3-2-10,1 8-3,-6-5-4,4 7-5,-3-2-4,-5 2-6,0 2-6,0 3 4,-5-2-7,1-3 3,-2 9-8,-4-2 12,3 0 4,-1-1 7,-1 3 3,2-6 7,0-3 1,1 3 0,-2-3 6,4-2-4,0-1-4,0 3-6,2-6-8,0-3-3,0 7 1,4-6 1,0 1 4,3-5 4,1 3 4,2 0-6,7-6-7,2 0-9,-3 1 1,7-2 1,0-1-3,-1-3-29,0 3-45,0 1-50,0-8-46,1 5-63,-2-4-62,-6 4-74,2 1-85,-1-3-117,0-1-302,1-3-915,-3 0 405</inkml:trace>
          <inkml:trace contextRef="#ctx0" brushRef="#br0" timeOffset="29456.2957">6307 1293 152,'0'-11'391,"0"1"-22,0 2-6,2-2-7,-2 2-16,0 2-10,-2 1-29,2 5-30,2-8-27,-2 3-28,0 5-18,0 0-24,0 0-14,0 0-17,0 0-15,10 15-23,-5-3 4,-3 0-17,0 3-4,2 6-10,0-3-5,-3 7-4,-1-3 15,-1 2 14,-3 2 1,-2 4 0,4-7-1,-7 2-1,3-1-3,0-2 1,1-1 2,2-5-7,-2 4-1,1-7-5,3-1-6,-3 0-7,4-3-5,0-3-8,3 4-2,-2-3-1,4-2 11,2 1 15,5 1 4,3-5-7,1 2-3,7-4-4,2 2-9,1-2-8,1-2-3,-3 2-9,1 0-2,1 0-2,-2 0-6,-3-3-10,-2 2-25,-2 1-33,-1-1-37,1 1-44,-3 0-38,-4 0-33,0 0-31,-1 1-34,-5 0-45,1 4-47,-5-1-53,0-4-48,-5 12-308,-1-6-818,-6 7 362</inkml:trace>
          <inkml:trace contextRef="#ctx0" brushRef="#br0" timeOffset="30488.622">7001 1967 397,'-5'0'425,"5"0"-9,-9 0-8,9 0-16,-8-3-3,8 3-21,0 0-16,0 0-20,0 0-24,0 0-11,0 0-16,0 0-17,0 0-14,29 0-11,-15 3-24,1-3-24,-4 0-8,6 0-12,0 0-11,7 2-12,-1-2-11,-2 3-11,-4-3-3,-1 1 6,9 2-14,-9-3-10,3 0 2,-3 0 0,1 0 2,-1-1-18,-1-1 8,-2 1-3,-2-2-3,-2 3-1,1-2-6,0 2-2,-4 0-12,-6 0-2,12-3-11,-12 3-8,8 0 2,-4-3-52,-4 3-1,0 0 0,0 0-68,0 0-130,0 0-79,0 0-84,-16-6-105,8 6-153,-1-3-415,-4-2-1120,1-2 495</inkml:trace>
          <inkml:trace contextRef="#ctx0" brushRef="#br0" timeOffset="32802.543">7662 1779 313,'0'0'356,"0"0"-37,0 0-28,3 4-27,-3-4-17,0 0-16,0 0-12,0 0-17,8 2-12,-8-2-12,0 0-15,0 0-18,0 0-9,3 2 3,-3-2-24,0 0-14,0 0-6,0 0-6,0 0-7,0 0-2,0 0-16,0 0 8,0 0 2,0 0-6,0 0-7,0 0 10,0 0-8,0 0 4,0 0-6,0 0 0,0 0 2,0 0-6,0 0-1,0 0 3,0 0 2,0 0 5,0 0 5,0 0 10,0 0 5,0 0 15,0 0-1,0 0-9,0 0-11,-18-10-6,18 5-5,0-2-7,1 1-3,-1-3 0,3 3-9,-1-4-5,2 4-7,1-3-4,-2 3-1,2-3-6,0 3-5,2 2-2,-2-1-3,3 4 2,1-1-11,2 2 1,-2 2-5,5 2 4,-5 2-5,3 3 2,4 7-2,-4-4 2,-1 5-1,2 4 0,-1 1 2,2-1-3,-4 0 1,0-1-2,-6 4-1,-3-2-6,1 0-9,-4 2 2,-2-1-5,-2-3-4,-1 1-2,2-1 6,-4-3 1,-2 0-2,1 2-2,2-7-4,-2 0 6,-3-3 1,-2 2 4,6-5 1,-4-1 1,1 4 5,3-7 1,3-2-1,-2 2-1,8-2 3,-12-2-1,12 2 0,-9-5 2,5-3-1,0 0 2,7-4-3,-3 1 2,0-4 2,1 0-2,3-1 2,0 4-1,-2-1 4,4 1-5,-1 0 6,-1 4 1,-2-1-1,4 3-2,-5 2-2,4 0 1,2 4-3,-7 0 0,14 4 2,2 2 0,-4 0 0,-1 6 0,2-3-19,4 9-11,-1 1-19,0 2-13,-1-2-24,1 1-16,1 0-21,-1-4-30,-2 4-38,1-3-44,-2 1-49,-3-6-44,-1 2-57,-1-5-266,0 0-704,0-3 312</inkml:trace>
          <inkml:trace contextRef="#ctx0" brushRef="#br0" timeOffset="33350.5332">8165 1897 123,'-1'-6'386,"1"-3"-24,-2 2-15,2 2-17,-2-4-10,2 3-12,-2 0-17,2 2-9,4-2-19,-1 2-26,1-2-23,-3 1-20,6 3-18,-1-3-19,2 4-17,0 1-14,2-2-17,1 4-4,1 2-14,1 4-9,-2-3-9,1 4-5,-1 0-6,0 3-9,-2 0-11,3 1 3,-1 2-3,-5-3-1,2 9-6,-4-10-4,4 5-5,-6-3-2,-2 1 0,2-1-1,-4-3 2,2-4-3,0 4 6,-2-2-13,-1-1 0,2-1 1,-3-1 1,4-1 3,0-4-4,-4 6-1,4-6 1,-5 1-4,5-1-2,0 0-5,-3-12 4,3 4 0,0-1-3,8-3 3,-4 0-2,4-3 1,0 1 4,0-6 8,2 3-1,0 6 6,-2-4 7,1 3-5,-1 0 3,3 2-5,-3 1-3,-3 3 1,3 1-4,-2 1-5,1 2-5,-7 2 4,14 3-1,-6 3-2,0 2-2,-2 1 0,5 4 0,-5 2-1,0 0 0,1 7-4,1-2 12,-1 0 0,-5-1-3,2 3-1,0-2 4,0 1-4,4-3 0,-7 1-3,2-1-1,5-6 2,-8 1 1,4-1-4,-2-1 0,4-2 1,-4-1-1,-1 0 0,5-3 7,-1-3 16,0 4 5,2-5 0,-7-1-2,17-2-3,-4 0-5,1-5 0,-1 2-4,6-6-20,-2-1-26,1-1-33,-1 0-33,1-3-34,-2-2-48,-3 0-64,1-3-76,-7 2-87,1-1-405,-2-2-871,-1 2 386</inkml:trace>
          <inkml:trace contextRef="#ctx0" brushRef="#br0" timeOffset="27424.2823">5091 1618 311,'3'-3'361,"1"0"-14,-4 3 3,5-6-5,-2 5 2,-3 1-7,5-5-13,-5 5-25,1-5-24,-1 5-22,0 0-28,0 0-12,0 0-20,0 0-13,0 0-16,0 0-14,-6 14-12,1-10-17,-2 6-7,-1 1-9,-2 0-12,1 3-8,-3 0-7,4 2-7,-5 3-7,1-2-6,0 4-4,1-5-9,-1 3 1,4-4-5,-1 1-3,-2-2-4,6-1-4,-1-2-6,0 2 0,5-4-2,-5-3-4,2 3 0,2-3-1,2 0-4,6 0 5,-5-2-6,4 2 0,4-3 4,0-1 6,6-1-2,2 3-3,5-1 0,2-5-1,3 2-2,-2-1-3,4 0-17,-5 1-28,13-4-32,-13 3-42,0 1-37,1 0-42,-4-4-60,-4 4-62,0-1-66,-4-1-68,-6-2-302,2 4-803,-5-2 356</inkml:trace>
          <inkml:trace contextRef="#ctx0" brushRef="#br0" timeOffset="27674.2801">4984 2059 8,'-14'8'341,"2"0"-19,2-2-17,3 0-22,1-4-19,0 5-14,-1-4-16,3 0 25,4 3 18,-4-3 5,4 3-9,0-6-12,5 8-13,0-3-4,6 0-6,2-3-16,1 6-12,3-6-19,4 3-13,1-5-17,3 2-12,-1-4-10,-1 2-19,-2 0-10,0 0-10,-4 0-11,6-1-6,-6-3-12,4 4-7,-8-2-8,3-2-7,1 2-23,-4-2-18,0 1-39,-1 1-34,-3 1-36,0-3-36,-1-1-46,0 1-60,-4-2-63,0 1-67,0-2-85,-3-2-245,2-2-763,-6-1 338</inkml:trace>
        </inkml:traceGroup>
        <inkml:traceGroup>
          <inkml:annotationXML>
            <emma:emma xmlns:emma="http://www.w3.org/2003/04/emma" version="1.0">
              <emma:interpretation id="{02E5ED2E-9157-4B28-8DAD-5DE2A9365A15}" emma:medium="tactile" emma:mode="ink">
                <msink:context xmlns:msink="http://schemas.microsoft.com/ink/2010/main" type="inkWord" rotatedBoundingBox="16092,8040 18964,8062 18958,8834 16086,8812"/>
              </emma:interpretation>
              <emma:one-of disjunction-type="recognition" id="oneOf8">
                <emma:interpretation id="interp40" emma:lang="en-US" emma:confidence="0">
                  <emma:literal>scans</emma:literal>
                </emma:interpretation>
                <emma:interpretation id="interp41" emma:lang="en-US" emma:confidence="0">
                  <emma:literal>scan'</emma:literal>
                </emma:interpretation>
                <emma:interpretation id="interp42" emma:lang="en-US" emma:confidence="0">
                  <emma:literal>ten'</emma:literal>
                </emma:interpretation>
                <emma:interpretation id="interp43" emma:lang="en-US" emma:confidence="0">
                  <emma:literal>Scans</emma:literal>
                </emma:interpretation>
                <emma:interpretation id="interp44" emma:lang="en-US" emma:confidence="0">
                  <emma:literal>£272</emma:literal>
                </emma:interpretation>
              </emma:one-of>
            </emma:emma>
          </inkml:annotationXML>
          <inkml:trace contextRef="#ctx0" brushRef="#br0" timeOffset="36619.0467">10697 1795 134,'0'0'264,"0"0"-4,0 0-8,0 0-9,0 0-9,0 0-1,0 0-14,0 0-12,9-2-10,-9 2-11,0 0-12,0 0-4,0 0-8,0 0-9,0 0-6,0 0-2,0 0-16,0 0 7,0 0-14,0 0-1,0 0-14,12-4-10,-12 4-8,0 0-8,0 0-1,0 0-5,0 0-5,0 0-2,0 0-3,0 0 7,0 0-9,0 0-6,0 0 0,0 0 0,0 0-8,0 0-5,0 0-3,0 0-5,0 0-5,0 0-2,-13-8-3,9 4-2,4 4-9,-12-2 5,4 2-1,8 0-6,-15 0 3,7 0-5,-3 0 2,3 2 4,-2 0-3,-6 0 1,5 3 1,-1 2-2,-1 0 0,1 2 2,0 4-1,-3 2-4,3-2 3,5 4 1,-3 2-1,3-6-1,-1 3 1,6 3-7,0-6 3,2 4 0,0-3-2,4 4-2,2-3 2,1-3-3,3 2 1,-1-3-1,9 2-15,3-3-33,-1-1-38,2-2-35,0-2-52,2-1-35,0-4-53,0 1-46,2-6-45,0 2-36,2-3-230,-3 0-662,2-4 293</inkml:trace>
          <inkml:trace contextRef="#ctx0" brushRef="#br0" timeOffset="36948.5764">11038 1961 40,'0'-3'255,"0"3"5,0-11 4,0 6 3,3 3 6,-3 2-13,2-6-8,-2 6 0,0-8-6,6 6-8,-6 2-7,4-6-16,-2 3-9,-2 3-19,11-3-24,-5 3-13,-6 0-11,12 2-16,-6-1-11,5 2-10,-5-1-11,2 4-9,-4 2-11,1 0-9,-1 5-2,-1-4-1,-3 5-10,0 0-8,0-1 6,-3 1 7,-6 6 9,5-9 4,-5 7 2,-1 1 5,1-4 2,-1 3 2,0-3 3,1-3 4,0 1-4,-2 2-1,2-4 0,0 0-7,4-6-3,1 2-7,-1 2 1,-1-5-10,5 2-4,-4-1-6,1 0-2,3-1-5,1-4 4,2 4 5,6-1 0,-1-3-3,2 2-1,5-4-10,0 2-1,6 0-4,1-5-2,-3 3-32,4-2-40,1-1-43,-1-1-46,3-3-38,-4 3-56,0-1-62,-6 4-77,8-5-76,-9-2-343,0 3-853,3-6 378</inkml:trace>
          <inkml:trace contextRef="#ctx0" brushRef="#br0" timeOffset="37636.0726">11573 1845 250,'-9'0'327,"3"-2"-10,6 2-14,-6-6-20,1 2-19,5 4-11,-9-4-10,6 3-1,3 1-8,-5-4-18,5 4-24,0 0-14,-7-4-20,7 4-14,0 0-14,-5-4-10,5 4-10,0 0 3,-4-4-7,4 4-7,0 0 0,0 0 2,0 0 3,0 0 3,0 0 1,-8-1 4,8 1 1,0 0 2,0 0-8,0 0-8,0 0-5,0-6 1,0 6-2,0 0-3,-4-7-6,3 4-8,1 3-5,-4-9 0,1 6-5,3 3-7,0-8-7,0 8-1,2-8-4,-2 8-2,-2-6-2,2 6-5,0 0-6,0-5-1,0 5-7,0 0-5,0 0-3,0 0-1,0 0 0,8 16-1,-5-9 0,0 3-5,-2 4 2,7 3-4,-4-7 1,1 5-1,1 1-3,-3 1 2,2 2 1,-1-1-1,-1 0 0,2 1-1,-4-4-3,3 0 5,-4-3-4,0 3 1,4-5-3,-4 2 3,0-4-3,-3-1-4,3 0 6,0-1-2,0-3 5,0 2-5,0-5-3,-1 8-1,2-3 2,-1-5 4,0 0-1,0 0-2,0 0 3,0 0-1,0 0-4,0 0 5,3-19-4,-3 12-1,3-1 3,-1-3-1,5-1-1,-2-1-2,-1-1 3,4 1-4,-2-3-1,2 4-1,1-3-2,-1 1 3,0 3-4,0-1 3,0 6-1,1-4 0,-3 4 2,0-3-4,3 7 4,-3-2-4,-4-1 3,7 5-2,-9 0 2,14 0 0,-9 3-1,2 0 4,1 5-3,0 1 1,-3-1 4,3 3-3,-2 1 0,2 3 4,-1-3-3,-1 7 1,-1-5 1,2 7-2,-2-6 3,0 5 3,1-7-2,-2 2-3,-2 0 3,1-3 1,1 0-1,1 0-26,-4 3-28,1-9-24,4 4-21,-6 0-14,3-5-32,2-3-20,0 3-24,-1-2-30,-4-3-39,14 0-33,-4-2-36,1-4-25,2 2-30,2-3-266,-3-8-700,6 0 310</inkml:trace>
          <inkml:trace contextRef="#ctx0" brushRef="#br0" timeOffset="38042.7213">12119 1662 117,'0'-24'308,"0"4"4,-4 0-7,4 0-3,0 5 11,0 3-5,-4 0 4,4-1 1,0 7-12,0 0-12,-1-5-11,2 6-21,-1 5-16,0-6-30,0 6-14,4-5-23,-4 5-16,0 0-17,0 0-11,16 15-17,-13-5-10,2-2-10,-1 8-2,1-1 12,-5 7 2,0-1 3,0 2-2,-3-2-3,1 2 4,-2-2 4,-4 4-1,2-4 5,-2 1 8,1 0-13,-1-2-5,-3-3 2,3-2-9,1 0-5,2 0-13,-2-3-2,6 0 1,-4 1-12,2-7-10,2 3 2,2 0 7,2-4-6,3 3 17,2-2 11,4 0 1,4-6-1,6 2-16,1 1 2,0-3-5,-2 0-5,2-3-11,3 3-53,-5-2 0,1 2 0,-5-4 0,-1 4 0,-2-2 0,3 1 0,-2-4 0,-6 5 0,0-2 0,-2 1 0,-7 1 0,15-1 0,-11 1 0,-4 0 0,0 0 0,9 1 0,-9-1 0,0 0 0,0 0 0,0 0-50,0 0-154,-20 5-43,12-2-49,-1-3-56,-3 3-74,-4-5-95,-6 1-496,5-2-1100,-5-1 488</inkml:trace>
          <inkml:trace contextRef="#ctx0" brushRef="#br0" timeOffset="35508.4593">9825 1728 387,'5'-5'367,"-1"-8"-12,4 7-14,-4 0-6,4-4-2,-6 4 0,4 1-7,-5 1-14,3-2-21,-1 4-21,-1-2-26,-2 4-26,1-5-17,-1 5-22,4-4-16,-4 4-17,0 0-10,0 0-5,0 0-13,0 0-3,-11 15-14,1-2-13,-1-1-4,-8 3-4,1 3-10,-3 1-5,2-4-5,-2 1-6,-4 8-7,3-7-4,-1 0-5,5-1-1,-4 1-5,6-5-5,-1 3-1,7-5 1,-2-1-4,1-2-3,5 0-1,1 0-2,-2-1 1,3-3-8,2 1 2,-2-1-2,2 3-1,2-6 4,3 6 7,1-3 1,1 2 6,3 1-3,4-2 9,3 1 1,1-1 3,5 2 9,-1 1-10,3-3 0,3 1 5,-2-2-4,5 0 0,-1-3-4,0 1-7,-1 1-3,-1-2-1,1 4-2,-3-2-4,3-2 6,-10 2-7,0-1 1,1 2 2,-2-3-1,-3 2-3,2-1 0,-4 0-3,-1 1 0,-2-2-5,-1 2 1,-1-1 0,-6-1 3,11 0-2,-11 0-3,7 1-5,-7-1-18,0 0-20,0 0-22,4 3-33,-4-3-30,0 0-25,-11 10-20,4-9-15,1 0-31,-4-1-29,3 3-32,-5-3-48,-4 0-44,3-3-35,0 2-336,-4-1-799,5-1 353</inkml:trace>
          <inkml:trace contextRef="#ctx0" brushRef="#br0" timeOffset="36009.2602">9616 2145 81,'-7'2'243,"7"-2"-6,0 0-1,0 0 3,0 0 6,0 0-10,0 0-10,0 0-15,0 0-7,0 0-10,-13 0-15,13 0-7,0 0-12,0 0-1,0 0-2,0 0 9,0 0-11,0 0 8,0 0 0,0 0 0,0 0 19,0 0 15,0 0 8,16 5 4,-7-1 7,-1-2-4,5 0-4,7-2-2,1 3-8,1-2-11,3-1-10,2 0-15,-2-1-15,1 2-12,0-2-23,2 2 4,-5 1-13,2 0-12,-1-1-14,0-1-5,-4 0-4,-3 3-13,0-3 1,-3 0-6,2 0-6,-4 0 0,-2 2-10,-2-2 0,1 1-8,-9-1-3,13 0 5,-13 0 1,8 0-10,-8 0-4,9 2-5,-9-2-5,6 0-36,-6 0-31,0 0-45,0 0-39,7 1-45,-7-1-41,0 0-43,0 0-42,0 0-49,0 0-71,0 0-70,0 0-327,0 0-904,0-12 399</inkml:trace>
        </inkml:traceGroup>
      </inkml:traceGroup>
    </inkml:traceGroup>
    <inkml:traceGroup>
      <inkml:annotationXML>
        <emma:emma xmlns:emma="http://www.w3.org/2003/04/emma" version="1.0">
          <emma:interpretation id="{C496076E-7F22-4F6F-AE14-84831DB3499E}" emma:medium="tactile" emma:mode="ink">
            <msink:context xmlns:msink="http://schemas.microsoft.com/ink/2010/main" type="paragraph" rotatedBoundingBox="9696,9464 27880,10012 27835,11523 9650,109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DBC69ED-CF1E-4DCF-827A-A7D541F95953}" emma:medium="tactile" emma:mode="ink">
              <msink:context xmlns:msink="http://schemas.microsoft.com/ink/2010/main" type="line" rotatedBoundingBox="9696,9464 27880,10012 27835,11523 9650,10975"/>
            </emma:interpretation>
          </emma:emma>
        </inkml:annotationXML>
        <inkml:traceGroup>
          <inkml:annotationXML>
            <emma:emma xmlns:emma="http://www.w3.org/2003/04/emma" version="1.0">
              <emma:interpretation id="{E3C70660-90CA-4B49-837D-B5F819C038FD}" emma:medium="tactile" emma:mode="ink">
                <msink:context xmlns:msink="http://schemas.microsoft.com/ink/2010/main" type="inkWord" rotatedBoundingBox="9683,9881 11662,9940 11642,10596 9664,10536"/>
              </emma:interpretation>
              <emma:one-of disjunction-type="recognition" id="oneOf9">
                <emma:interpretation id="interp45" emma:lang="en-US" emma:confidence="0">
                  <emma:literal>nee</emma:literal>
                </emma:interpretation>
                <emma:interpretation id="interp46" emma:lang="en-US" emma:confidence="0">
                  <emma:literal>net</emma:literal>
                </emma:interpretation>
                <emma:interpretation id="interp47" emma:lang="en-US" emma:confidence="0">
                  <emma:literal>neo</emma:literal>
                </emma:interpretation>
                <emma:interpretation id="interp48" emma:lang="en-US" emma:confidence="0">
                  <emma:literal>neb</emma:literal>
                </emma:interpretation>
                <emma:interpretation id="interp49" emma:lang="en-US" emma:confidence="0">
                  <emma:literal>22¢.</emma:literal>
                </emma:interpretation>
              </emma:one-of>
            </emma:emma>
          </inkml:annotationXML>
          <inkml:trace contextRef="#ctx0" brushRef="#br0" timeOffset="42967.7481">3670 3426 236,'3'-15'352,"-3"1"-8,0 0-12,0 5-9,3 0 7,-2 0-1,-1 3-3,4 2-16,-3-2-18,3 1-23,-1 1-24,1 1-25,1 0-23,-5 3-17,12 2-22,-12-2-15,13 4-14,-7 0-14,2 2-10,-1-1-12,3 5-7,-3-2-11,1 3-2,-7 3-8,4 0-5,0 1 10,-1 1 6,-4 0 2,0 2 0,-4 2 4,2 1 0,-2-6 4,0 0-3,0 1-2,-1 2 1,-1-3 0,1 0-1,0 1-4,0-4-4,2 1-5,-2-1 5,0-1-19,3-1-4,0-2-5,2 0-3,-2-1-6,4 1-2,0-2 1,1-3-7,-2 2-4,7-1 3,0-2-2,1-1-4,4 0 0,0-1-1,0-1-7,3 0-10,0-2-36,-3 1-41,-1 1-45,-2-1-54,4-1-69,-4 2-76,0-1-99,-3-2-111,0-1-342,-3-1-941,4 1 418</inkml:trace>
          <inkml:trace contextRef="#ctx0" brushRef="#br0" timeOffset="42623.9469">3131 3619 88,'0'0'386,"-2"-6"-17,2 6-14,0 0-14,0 0-11,0 0-10,-2-5-4,2 5-9,0 0-17,0 0-14,0 0-15,0 0-17,0-8-16,0 8-22,0 0-21,2-3-15,-2 3-16,0 0-15,5-5-13,-5 5-14,4-3-12,-4 3-9,0 0-10,0 0-9,6-1-8,-6 1-7,7 6-5,-1-3-6,0 7-6,1-2-3,2 2-3,-5 6-3,4-2-1,-2 4-3,-1 2-5,-3 1-3,3-2 0,-4-2-2,-1-1 0,2 4 2,-2-3-6,0-2 2,-3 3-4,2-3-1,-3-3 0,2 0-4,0-3 2,-1-2-2,1-1 3,2 1-3,-2-2 1,1-1 0,1-4 3,0 6-1,0-6-3,0 0 0,0 0 2,0 0-2,0 0-2,0 0 0,7-21 1,-4 13-1,3-4-4,0 0 4,3-2-2,2-2 2,-5 0-4,4 3 1,1-4 1,0 5 3,1 0 7,-10 2-1,7 1-1,-2 3-5,-1 0 1,2 1 1,0 3-2,-1 2-3,-2-2-2,-5 2 3,16 4-1,-9 5 1,2-5 0,2 6 0,-2 1-1,-1 1 6,-2-2-6,4 3-3,-6-3 4,6 5-12,-3-3-16,-2-1-28,0 3-23,0-2-26,0 0-21,-2-3-33,0 0-35,-1-2-44,-2-1-39,0 0-43,4 0-32,-1-4-36,-3-2-292,0 0-732,0 0 324</inkml:trace>
          <inkml:trace contextRef="#ctx0" brushRef="#br0" timeOffset="43389.5928">4914 3432 306,'-13'2'455,"2"-1"-40,3 3-18,-1-4-33,3 0-5,-1 2-19,2 2-15,5-4-20,-11 2-26,11-2-23,-1 4-23,-4 0-19,1-2-14,1 3-18,-1 1-9,2 0-4,-2 4-5,-3 0 1,2 2-9,-1 0 4,0 1-8,-4 1-6,1-4-4,1 6-2,-1-2-16,0-2-8,-2 4-13,5-4-5,-4 0-13,3 3-3,-3-2-3,4 1-20,-2-1-1,0-1 0,3-2-8,1-1-5,0 0-6,0 0-1,3-3-13,-2 3 6,1-2-5,2-4-4,2 3 1,2 0 1,1 0-1,6-4-9,2-2 2,4 0-4,9 0-9,3-2-18,6-1-22,4-6-26,-5 3-28,6 2-32,-8-5-28,-6 5-37,1-1-43,-4 2-56,-1 1-64,-6 2-75,-2 0-77,-4 0-328,-3 0-900,1 0 398</inkml:trace>
          <inkml:trace contextRef="#ctx0" brushRef="#br0" timeOffset="43623.9625">4830 3954 332,'-8'6'345,"2"-1"-24,0 3-21,4-6-7,-3 3-4,1-4 16,4-1 4,-6 6-1,6-1-10,0-5-8,4 6-11,-4-6-17,7 4-17,-2-1-16,0 0-15,3-1-13,1 1-18,2-2-17,2 1-19,3-4-9,-2 1-15,2-2-10,1 3-12,0-2-11,-2 2-8,5-6-11,-6 3-27,1 1-34,-1 0-41,-1 0-46,0-4-57,2 0-77,-6 2-91,-5 4-115,3-4-403,-3-4-887,4 1 392</inkml:trace>
        </inkml:traceGroup>
        <inkml:traceGroup>
          <inkml:annotationXML>
            <emma:emma xmlns:emma="http://www.w3.org/2003/04/emma" version="1.0">
              <emma:interpretation id="{3675A09A-2C2A-4241-B375-68BBF201B8C8}" emma:medium="tactile" emma:mode="ink">
                <msink:context xmlns:msink="http://schemas.microsoft.com/ink/2010/main" type="inkWord" rotatedBoundingBox="12454,9547 15179,9629 15134,11140 12408,11058"/>
              </emma:interpretation>
              <emma:one-of disjunction-type="recognition" id="oneOf10">
                <emma:interpretation id="interp50" emma:lang="en-US" emma:confidence="0">
                  <emma:literal>fan</emma:literal>
                </emma:interpretation>
                <emma:interpretation id="interp51" emma:lang="en-US" emma:confidence="0">
                  <emma:literal>A_2n</emma:literal>
                </emma:interpretation>
                <emma:interpretation id="interp52" emma:lang="en-US" emma:confidence="0">
                  <emma:literal>far</emma:literal>
                </emma:interpretation>
                <emma:interpretation id="interp53" emma:lang="en-US" emma:confidence="0">
                  <emma:literal>Ann</emma:literal>
                </emma:interpretation>
                <emma:interpretation id="interp54" emma:lang="en-US" emma:confidence="0">
                  <emma:literal>Yost-am</emma:literal>
                </emma:interpretation>
              </emma:one-of>
            </emma:emma>
          </inkml:annotationXML>
          <inkml:trace contextRef="#ctx0" brushRef="#br0" timeOffset="47192.4087">5941 3867 173,'-12'8'308,"1"0"-15,0-1-12,2-3-14,5 0-10,-4 2-12,4-1 0,2-4 6,2-1 5,-2 7 9,4-2-2,-2-5-6,6 6-3,3-1-6,3-4-7,5 1-4,5 0-7,14 1-13,-1-3-10,3-3-13,2 3-16,0-1-14,0-2-8,6 2-20,-4-4-13,2 4-13,-2-4-10,0 2-11,-4-1-6,-2 0-11,0 3-8,-9 1-5,-1 0-6,0 0-5,-2-1-6,-3 1-31,-2-3-36,-4 2-40,-3 1-40,-2 0-33,-2 1-33,0-1-31,-8 0-38,9 5-48,-6 1-52,-7 1-40,4-7-58,-16 10-277,4-1-773,0 0 342</inkml:trace>
          <inkml:trace contextRef="#ctx0" brushRef="#br0" timeOffset="47520.7648">6199 4221 323,'0'0'341,"0"0"-20,0 0-20,0 0-19,0 0-13,15-11-12,-8 10-16,3-2 4,-3 0-21,2 3-12,3 0-27,2-3-23,-2 6-14,1-2-7,0 2-20,-4 0-8,-1 0-21,1 5 0,2 0-16,-2 0-2,-5 1-8,1 3-3,0-1-3,-5 2 9,3-1 12,-3 0 1,-3 0 6,3 2 7,-5-1-9,0 1-1,1 1 5,-4-5-4,4 5-8,-1-3-2,1 1-1,-4-2-5,4 1-7,0-5-6,4 2-4,-1-3-6,-3-1-3,3 3-6,1-3-2,5 1-4,-4-2-2,7-2-4,0-1 2,4-1-5,3-1-4,0 1-32,4-3-42,4 0-39,1-5-40,3 3-62,-3-2-56,-1 0-73,8-8-76,-10 5-349,1-5-812,2 4 360</inkml:trace>
          <inkml:trace contextRef="#ctx0" brushRef="#br0" timeOffset="47833.3229">7174 3930 326,'-7'1'367,"0"1"-25,3 1-5,-6-2-6,10-1 7,-7 1-7,7-1-5,-10 3-10,10-3-15,-2 5-18,2-5-22,-5 3 2,5-3-10,0 0 3,0 0-5,17 3-9,-6-1-12,2 0-13,4-2-10,6 0-10,0 0-22,-2-2-10,5 3-27,-3-1-9,-3-1-15,-3 1-3,0 0-14,0-2-11,-4 2-12,2 0-9,-7 0-14,2 0-34,1 0-43,-11 0-49,11 0-47,-11 0-54,10 0-27,-10 0-57,7 0-67,-7 0-69,0 0-87,0 0-373,0 0-925,0 0 410</inkml:trace>
          <inkml:trace contextRef="#ctx0" brushRef="#br0" timeOffset="48302.2889">7628 3747 109,'0'0'366,"0"0"-16,-4-6-12,4 6-12,-2-8 4,2 8-19,-4-7-4,4 7-2,-1-7-12,0 2-12,-2 1-16,3 4-16,0-8-22,0 8-20,-1-8-20,2 3-18,2 1-16,-3 4-14,2-5-16,4 3-11,-6 2-15,9 0-8,-9 0-10,12 5-6,-5-3-11,3 5-8,1 0-7,-4 4 1,2 1-7,0 7-2,2 0-1,-6-3-9,-1 5 0,0-3-5,-4 3 1,0 1-8,-2-2 0,0-4 0,-2 3-3,-4 1 3,-1-1-7,-3-3 0,-4 4 0,5-6-4,0 0 3,-1-4-1,-1-1-5,2 1 4,-3-3 0,4-1-2,1 2 1,1-6-3,-1 2 4,5-2-1,-4 1 2,8-3-3,-8 1 0,8-1 3,0 0-3,-9-6-3,8 2 1,1 4-3,1-10 3,-1 5-5,0 5 6,5-8-3,1 1 0,0 4-2,-1 3 0,2-4 0,2 2 0,1 2 0,2 1 1,1 1-4,0 1-6,2 3-22,-1-2-16,1 2-21,-1 1-22,-1 1-26,4-3-17,-5 4-50,2-4-42,-5 3-45,3-2-47,-1 0-44,0 0-350,-4-2-772,1-4 342</inkml:trace>
          <inkml:trace contextRef="#ctx0" brushRef="#br0" timeOffset="48771.0589">7941 3847 327,'0'-14'331,"2"0"-10,2 2-5,-4 2-7,1 0-13,-1 4 11,1-5-8,0 4-13,3 1-19,-4 0-29,4 4-23,-4 2-25,4-2-17,-4 2-16,0 0-18,15 3-15,-10 7-12,4-1-4,-5 0-17,1 3-7,3 3-9,-5-2-6,1-1-5,3 0-18,-3 4 6,-1-2-6,0-2-7,-3 1 2,0-1-5,0-2-8,0 4 6,0-7-9,0 5-2,0-9 4,0 3-11,-3 0 1,3-6 1,-3 8-2,3-8 1,3 2-7,-3-2 6,0 0-4,0 0-3,0 0 9,0 0-10,9-12 2,-4 3-2,3 2 1,0-6-1,0-1 8,4 1 8,-1-6 3,5 2 7,0 2 3,-5 3 8,4-4 9,-5 6 1,1 1 2,-3 1-6,-2 4 0,5-1-8,-5 1-4,3 2-8,-9 2 1,12 9-4,-5-6-3,-2 5-2,-3 4-5,2 1 3,2-1-3,-4 6 0,-2-2 1,3 3-2,-2-1 0,3-3-3,0 6 3,-4-6-4,5 6 1,-1-7 2,0 3 3,0-4-1,4-1 3,-4 1 14,4-2 9,-5-5 10,9 1 6,-4-1-5,1-4-7,3-1-6,8-2 1,1-4-23,1-5-43,1 2-48,1-7-55,5-4-64,-3 0-77,-7 3-98,6-13-112,-1-1-407,-10 1-957,6-5 424</inkml:trace>
          <inkml:trace contextRef="#ctx0" brushRef="#br0" timeOffset="46595.0868">6018 3224 28,'4'7'299,"-4"-7"-13,0 5-7,0-5-3,0 0-11,-5 4-4,5-4-2,0 0-5,-4 2 15,4-2-2,0 0 2,0 0-3,0 0-4,0 0-3,0 0-8,0 0-16,0 0-23,0 0-18,0 0-17,0 0-7,-13-8-11,13 1-9,0 7-15,-1-9-11,-2 4-5,3-1-7,3-1-12,-2 1-9,-1 3-7,3-2-8,-3 5-7,4-5-7,-4 0-9,0 5-6,6-7-3,-2 5-9,1 0 1,-5 2-10,0 0-4,12 1-1,-5 3-2,-2 2-4,0 0 1,3 6-5,2 3 3,-1-1-2,2 5 2,-2 1-4,0 1-5,-1-3 2,-1 2 5,2 3-11,-4-7 3,-2 5 2,1-7-3,-4 2 0,5-2-18,-3 0-1,-2-3 3,2-1 0,-1-2 3,-1-1-1,3 0-2,-3-1 3,2-1 1,-2-5 2,0 7 3,0-7 3,2 5-1,-2-5 2,0 0-2,0 0 1,0 0 4,0 0-4,5-21-4,-1 12 2,-2-5-5,7 0-1,-1-7 0,4 3 0,-2-7-1,4 6-1,-3-3 2,1 2-4,-1 2 1,-2 6 2,-1-1 1,-2 4 1,-1 1 0,1 2-2,-1 1 2,0 0-3,0 4 2,-5 1-2,0 0 1,13 11 3,-7 0 3,0 1-3,-1 4 2,-2 2 1,5 4-2,-4-1 2,-2 4 5,4-2-3,-5 8-1,1-9 0,1 2 6,2-2-5,-5 1 1,3-3-31,0-5-29,-2 5-25,1-4-31,-2-4-23,0-2-26,3 0-32,2-3-34,-5 0-31,0-4-32,0-3-56,0 0-17,0 0-314,15-9-737,-10 3 327</inkml:trace>
          <inkml:trace contextRef="#ctx0" brushRef="#br0" timeOffset="46892.2438">6609 3060 76,'0'-14'318,"2"3"0,0 5-11,-2-3-7,3 3-26,-3 0-21,1 0-33,-1 6-13,0-6-28,0 6-7,0 0-7,0 0-18,0 0-6,4 18-1,-4-9-12,0 1 5,0 3 1,1 0-10,-2 1 4,2 2 5,2 4-8,-3-6 8,3 6-5,-1-4 0,1 3 0,-2-3-3,2 2-7,-1-3-10,3 0-8,-1 0-7,-1 1-8,2-1-11,0-2-7,-1 1-3,4-2-9,0-2-2,0 1-3,2 0-7,1-6-4,2 3-2,3-3-4,-2-1-2,6-2-2,1-2-1,-4-2-6,6 2-11,1 0-11,-7 0-33,-2-4-29,1 2-34,-7-1-30,0 3-48,2-4-41,-5 6-54,-6-2-61,8 4-61,-8-4-311,0 0-760,-20 9 337</inkml:trace>
        </inkml:traceGroup>
        <inkml:traceGroup>
          <inkml:annotationXML>
            <emma:emma xmlns:emma="http://www.w3.org/2003/04/emma" version="1.0">
              <emma:interpretation id="{095F80A2-2112-4D3C-A9B9-68084BBB67C5}" emma:medium="tactile" emma:mode="ink">
                <msink:context xmlns:msink="http://schemas.microsoft.com/ink/2010/main" type="inkWord" rotatedBoundingBox="15910,10027 16542,10046 16519,10790 15887,10771"/>
              </emma:interpretation>
              <emma:one-of disjunction-type="recognition" id="oneOf11">
                <emma:interpretation id="interp55" emma:lang="en-US" emma:confidence="0">
                  <emma:literal>E</emma:literal>
                </emma:interpretation>
                <emma:interpretation id="interp56" emma:lang="en-US" emma:confidence="0">
                  <emma:literal>2</emma:literal>
                </emma:interpretation>
                <emma:interpretation id="interp57" emma:lang="en-US" emma:confidence="0">
                  <emma:literal>k</emma:literal>
                </emma:interpretation>
                <emma:interpretation id="interp58" emma:lang="en-US" emma:confidence="0">
                  <emma:literal>l</emma:literal>
                </emma:interpretation>
                <emma:interpretation id="interp59" emma:lang="en-US" emma:confidence="0">
                  <emma:literal>¢</emma:literal>
                </emma:interpretation>
              </emma:one-of>
            </emma:emma>
          </inkml:annotationXML>
          <inkml:trace contextRef="#ctx0" brushRef="#br0" timeOffset="49553.0052">9596 3466 109,'0'0'385,"4"-4"-32,-4 4-24,0 0-27,0 0-25,0 0-3,0 0-12,0 0-3,0 0-11,0 0 4,9 7-7,-9-7-10,-10 13 0,3-2-11,-2-1-15,-5 7-3,2-1-8,-2 0-11,-3-1-11,4 4-12,-3 2-11,-1-3-10,3 0-7,-2-3-13,2 5-10,-1-4-9,1 4-6,5-8-12,-1 1-8,0-2-10,1 2-6,4-4-7,1 3-7,0-6-5,0 3 2,4-1-7,2-1-2,4-1-3,-2 0-2,7 1 0,2-4-6,3 2 0,8-1 0,3-3 4,7 0-12,0 0 3,1-1-4,1-3-3,-1 3-14,-8 0-28,2 0-28,-3-3-30,-2 3-41,-2 0-44,-5-1-42,-1 2-58,-7 2-61,0-1-77,-4 3-85,-5-5-277,-2 5-834,2-5 369</inkml:trace>
          <inkml:trace contextRef="#ctx0" brushRef="#br0" timeOffset="49818.7435">9369 4134 109,'-5'7'349,"2"-6"-19,2 3-18,1 1-13,0-5 0,4 4 12,1 1-1,-1-2 4,4-1 1,-1 0-7,8 3-1,-2 5-11,3-10-8,1 4-18,2 1-13,7-2-8,-1 1-19,-1-2-6,2 1-15,1-2-14,-1 2-7,1-6-13,0 5-16,-2-2-14,2-3-13,-2 3-10,0-3-13,0 2-11,-6 1-13,1 1-2,-4-2-11,1 0-10,-2 3-5,1-3-5,-7 1-12,3-5-30,-5 9-43,3-8-41,-3 4-47,-7 0-47,11-2-39,-5-2-61,-6 4-60,2-2-68,1-2-75,-3 4-413,0 0-958,-5-13 423</inkml:trace>
        </inkml:traceGroup>
        <inkml:traceGroup>
          <inkml:annotationXML>
            <emma:emma xmlns:emma="http://www.w3.org/2003/04/emma" version="1.0">
              <emma:interpretation id="{C33FBEEC-AB24-4259-AECA-4B6E0CD7CA9A}" emma:medium="tactile" emma:mode="ink">
                <msink:context xmlns:msink="http://schemas.microsoft.com/ink/2010/main" type="inkWord" rotatedBoundingBox="16843,9752 18704,9808 18662,11201 16801,11145"/>
              </emma:interpretation>
              <emma:one-of disjunction-type="recognition" id="oneOf12">
                <emma:interpretation id="interp60" emma:lang="en-US" emma:confidence="0">
                  <emma:literal>In</emma:literal>
                </emma:interpretation>
                <emma:interpretation id="interp61" emma:lang="en-US" emma:confidence="0">
                  <emma:literal>In?</emma:literal>
                </emma:interpretation>
                <emma:interpretation id="interp62" emma:lang="en-US" emma:confidence="0">
                  <emma:literal>In,</emma:literal>
                </emma:interpretation>
                <emma:interpretation id="interp63" emma:lang="en-US" emma:confidence="0">
                  <emma:literal>Ins</emma:literal>
                </emma:interpretation>
                <emma:interpretation id="interp64" emma:lang="en-US" emma:confidence="0">
                  <emma:literal>Inns</emma:literal>
                </emma:interpretation>
              </emma:one-of>
            </emma:emma>
          </inkml:annotationXML>
          <inkml:trace contextRef="#ctx0" brushRef="#br0" timeOffset="53258.7991">10357 3891 98,'-9'7'293,"-3"1"-5,3-1-10,3-1-5,-4-1-12,3-1-10,0 1-6,2 0 5,-3 0-19,5-2 6,-2 3-6,5-6-3,-4 2-5,4-2 2,0 4 7,0-4 9,3 7-1,-3-7-7,13 0-14,4-3-15,5 2-13,2 0-15,11-5-13,-8 4-18,13-6-12,-3 5-7,-1-1-18,-1-3-13,3 4-8,-13 0-13,2-2-5,-1 3-11,-2 0-34,-7 0-32,3 2-34,-7 0-43,1 2-28,-6-2-29,1 2-30,1 0-40,-6 1-41,-1 2-46,-3-1-40,0-4-40,-5 9-33,-2-6-251,-2 3-718,-4-1 319</inkml:trace>
          <inkml:trace contextRef="#ctx0" brushRef="#br0" timeOffset="52977.2199">10594 3276 166,'-4'-15'366,"4"3"-22,-1-3-20,-1 9-10,0-1-3,2-1-8,0 2-7,-2 2-9,2 4-17,0-10-22,0 10-19,-1-5-25,1 5-21,0 0-17,0 0-13,0 0 0,0 0-2,0 0-5,3 27 1,-1-12-11,1 7 1,-3 3-4,4 7-7,-4 1-25,1-7-5,0 10-6,2-1-2,-3-2-12,1 4-5,1-6-3,0 2-7,-2-9-4,0 1-7,0-3-6,0 1 1,0-1-10,0 0 1,2-1-3,-4-2-4,0-4-3,0 3-5,-2-3-33,2-3-29,-2 2-49,3-3-40,-3-1-38,2-1-44,-3-1-46,0 2-46,2-4-48,-1-1-56,-1-1-317,1-4-784,4 0 347</inkml:trace>
          <inkml:trace contextRef="#ctx0" brushRef="#br0" timeOffset="53696.391">10362 4155 97,'0'0'313,"-5"2"-4,5-2-6,-5 3-4,5-3 7,0 0-7,0 0 7,0 0-13,-8 3 10,8-3-10,0 0-5,0 0-13,0 0-13,0 0-17,0 0-8,0 0-12,0 0-14,0 0-12,0 0-13,22-12-7,-15 10-20,1 1-7,1 1-21,1-2-12,2 1-9,-4 1-16,8 1-8,-5 2-10,2 0-5,0 0-8,4 5-6,-2-2-3,-1 7-9,-1 3-3,4-1-4,-1 1-9,-4 1 1,-4 4-2,2-2-3,-5 2-4,2 3-3,-5-3-1,0 1-1,-2 1-3,-4-2 1,1 1-7,-2-3 3,-4-4-2,6-1 0,-6-1-3,1 1 0,-2-4 1,-1 2 3,2-5-4,0 1 2,-1 0 2,0-1-2,4-6 11,-2 4 4,3-5 9,-2 3 3,2 0 7,5-3-4,0 0 0,0 0-6,-9-8-3,9 4 2,0 4-14,6-15 2,2 9-1,-1-2-3,6-1-1,-1 1-5,3 2 0,1-2-7,6 0-13,-2 2-12,3 3-18,0 1-19,0 4-31,-1-2-24,-5 0-30,2 0-32,2 4-41,-6-2-13,0 2-44,-1 0-44,0 1-56,-1-2-57,-1 2-384,-3-1-885,1-7 393</inkml:trace>
          <inkml:trace contextRef="#ctx0" brushRef="#br0" timeOffset="54196.3978">11094 4053 306,'-4'-12'374,"4"6"-10,0-3-4,0 1-7,0 0-13,0 0-5,0 4 1,0-1-10,0-1-18,0 6-22,0-10-30,0 10-26,0-2-24,0 2-20,6-2-21,-6 2-16,0 0-15,11 4-13,-1 0-11,-4 3-12,-1 0-7,3 3-14,-1 3-9,-2 0-2,4 3-7,-4-3-6,-2 1-2,2 1-10,0-3-3,-1 3-5,-2-1 0,0 1-3,1-3-2,-2-3-3,-1 4-3,0-4-4,0-3 2,0 3-4,0-2 1,-1-1 0,-2-1-3,3 1 0,0-6 1,0 7 1,0-7 7,0 0-11,-2 2 1,2-2-2,0 0-2,0 0 5,2-18 0,-2 9 3,6-6 3,-3 0 3,4 1 3,0-6 1,3-1 0,2-1-1,1 1 3,-3 2 5,2 1-6,1-1 3,2 4 2,-6 4 3,0 0-1,1 3 1,-1 2-7,2 0-3,1-1-6,-6 6-2,5 1 3,-4 2-6,4 4-2,1 1-2,-1-1 1,0 6-1,1 5 6,-2-7-7,-2 11-5,1-2 10,-4 1-7,-2 1-4,1-4-5,-1 1-25,-1 3-27,-1-6-29,-1 1-27,0-1-37,0-5-35,0 2-41,-1-3-48,1-2-52,0 0-55,0-3-72,1 1-339,-1-5-854,0 0 379</inkml:trace>
          <inkml:trace contextRef="#ctx0" brushRef="#br0" timeOffset="54587.0308">11717 3699 240,'4'-14'347,"-2"1"-2,2 2-9,-1 2 4,-1 1-6,0 1-6,-1 1-14,3 3-17,-1-2-17,-3 5-17,7-4-19,-7 4-16,0 0-19,15 10-20,-9-4-17,2 3-16,-1 3-9,-6 3-11,3 3-1,-2 3 6,0-2-1,-4 2 0,1 1-1,-3 3 5,-1-3-12,1-1 4,-4 0-2,3-3-10,1 3-10,-1-6-5,1-3-9,1 1-9,1-1-6,2-2-4,0 5 1,2-9-5,0 4 18,4-4 20,6 0 4,0-1-6,5-1-6,6-2-5,2-2-13,-1 2-11,3-6-8,-2 3-7,4-4-1,-1-1-6,-4 2-6,-1-1-4,-6 1-29,-1 3-17,-3-4 0,-1 3 0,-2-2 0,-2 4 0,-2 0 0,1-2 0,-7 2 0,0 0 0,12 0 0,-12 0 0,0 0 0,7 2 0,-7-2 0,0 0 0,0 0 0,0 0 0,0 0-124,-26 0-104,18 0-52,-1 3-73,-6-2-70,2-1-102,-4 0-518,0-1-1131,-6-2 501</inkml:trace>
        </inkml:traceGroup>
        <inkml:traceGroup>
          <inkml:annotationXML>
            <emma:emma xmlns:emma="http://www.w3.org/2003/04/emma" version="1.0">
              <emma:interpretation id="{83AAE55D-093E-4D34-8180-A56078018238}" emma:medium="tactile" emma:mode="ink">
                <msink:context xmlns:msink="http://schemas.microsoft.com/ink/2010/main" type="inkWord" rotatedBoundingBox="21813,10296 24680,10383 24651,11325 21784,11239"/>
              </emma:interpretation>
              <emma:one-of disjunction-type="recognition" id="oneOf13">
                <emma:interpretation id="interp65" emma:lang="en-US" emma:confidence="0">
                  <emma:literal>trues</emma:literal>
                </emma:interpretation>
                <emma:interpretation id="interp66" emma:lang="en-US" emma:confidence="0">
                  <emma:literal>fines</emma:literal>
                </emma:interpretation>
                <emma:interpretation id="interp67" emma:lang="en-US" emma:confidence="0">
                  <emma:literal>y.na=5</emma:literal>
                </emma:interpretation>
                <emma:interpretation id="interp68" emma:lang="en-US" emma:confidence="0">
                  <emma:literal>fanes</emma:literal>
                </emma:interpretation>
                <emma:interpretation id="interp69" emma:lang="en-US" emma:confidence="0">
                  <emma:literal>fuels</emma:literal>
                </emma:interpretation>
              </emma:one-of>
            </emma:emma>
          </inkml:annotationXML>
          <inkml:trace contextRef="#ctx0" brushRef="#br0" timeOffset="60653.3866">16184 3992 303,'0'0'373,"0"0"-20,0 0-6,0 0-1,0 0 4,0 0-5,0 0-13,0 0-12,0 0-14,0 0-22,0 0-24,0 0-23,4-17-25,-4 15-20,0 2-22,0-12-14,0 7-19,1 1-12,-1 4-11,2-9-14,-2 4-12,0 5-10,3-7-9,-2 4-10,3 0-6,-4 3-7,2-6-11,-2 6-8,0 0-10,5-4-5,-5 4-2,0 0-3,0 0-4,16 12 4,-11-6-1,0 4-2,1 1-4,1 2-1,1 0-2,-4 2-13,4-2-10,-3 2 6,1-1-6,0 0 2,-1 1 1,-1-1-14,1 0 0,-2-3-4,2-1 1,-4-1-3,-1-3 7,3 5-1,-1-7 4,0-1 1,-2 1 4,0-4 0,4 8 17,-4-8-5,0 0 6,5 3 8,-5-3-10,0 0 0,8-14 5,-3 9 6,1-1 0,0-4-4,4-2 13,-2 1-4,2 1 10,1-4 11,-3 1 4,2 1 2,1 1-1,-3 1-2,2-2-2,0 3 0,-3 3-6,0-1-6,-2 3-1,1 0-5,-2 3-1,-4 1 0,13 6-9,-6-3 9,-1 6 0,0 4-23,0-1-13,-2 5-10,0 3-26,0 1-14,-4 0-7,5-3-43,-8 2-39,6 4-57,-3-6-47,3 1-47,1-3-51,-4-4-260,5 2-683,0-2 302</inkml:trace>
          <inkml:trace contextRef="#ctx0" brushRef="#br0" timeOffset="62200.2844">16688 4310 244,'-12'4'263,"2"1"1,-2-2-3,-1 4-8,3-3-10,2-2-9,-1 2-14,1 1-9,-3-2-20,6-1 1,0 2-15,1-3-19,0 2 3,4-3-3,0 0 0,-8 2 4,8-2 31,0 0 15,0 0 4,20 4-6,-7-4-8,4-1-12,6-2-13,6 1-12,-1 1-7,8-2-11,-7 2-6,6-10-13,-9 9-8,1 1-12,0-2-8,-3 0-11,-2-2-4,-5 4-11,1 0-2,-5-4-8,0 4-7,-2 1-5,-2-1-1,0-1-4,-1 0-5,-8 2-3,12-1-8,-12 1 0,7 0-3,-7 0-5,8-1 3,-8 1-6,0 0 0,0 0-4,11 0-2,-11 0-20,0 0-38,0 0-47,6 1-55,-6-1-40,0 0-79,0 0-73,0 0-103,0 0-425,9-3-941,-9 3 418</inkml:trace>
          <inkml:trace contextRef="#ctx0" brushRef="#br0" timeOffset="60981.5316">16942 4083 337,'-3'-14'385,"2"2"-13,0 2-14,-3 4-12,1 0-14,-1 0-18,-1 0-17,-2 2-19,-3 3-20,2-1-24,-2 2-19,-1 3-15,-2 1-18,0 4-19,-1 2-14,-5 6-14,2 1-11,0 2-11,-1 8-9,4-6-5,-2 1-6,-5 3-12,3 3-2,1 2-8,-2-5-7,8-4-9,0-1-2,-1-3-4,1 6-5,4-12-5,2 3-5,0-1-3,1-1-4,1-4 0,2 0-4,-3-2-11,4 2-11,0-2-12,0 1-10,0-5-12,0-2-12,5 4-16,-5-4-20,0 0-17,16-9-20,-10 5-17,0-2-20,1-2-18,-1 1-16,0-5-21,-1 6-12,5-4-21,-3-2-12,0 0-9,0 1-16,2 1-23,-5 1-178,-2 3-519,3-3 230</inkml:trace>
          <inkml:trace contextRef="#ctx0" brushRef="#br0" timeOffset="61872.1515">16727 4185 30,'0'0'276,"0"0"-12,0 0-11,0 0-4,0 0-10,0 0-10,0 0-10,0 0-7,-6-3-7,6 3-14,0 0-9,0 0 0,0 0-1,0 0 0,0 0-1,0 0-2,0 0-5,0 0-2,0 0-11,0 0-12,0 0-12,0 0-8,-5-4-11,5 4-9,0 0-12,0 0-6,0 0-13,0 0-5,0 0-6,0 0-8,0 0-5,0 0-5,0 0-4,0 0 0,0 0-2,0 0-1,0 0 0,-7 8-7,7-8-1,0 0-7,-5 2 7,5-2-6,-7 4-3,7-4-1,0 0-4,-5 2-3,5-2 2,0 0-3,0 0-1,0 0-4,0 0 1,0 0-9,0 0 9,-9 4-3,9-4-2,0 0-1,0 0-3,0 0-5,0 0-3,0 0 0,0 0-12,0 0-15,0 0 6,0 0-11,0 0 3,0 0-4,0 0-17,0 0-8,0 0-17,14-10-14,-14 10-18,0 0-15,0 0-10,0 0-16,0 0-11,0 0-16,0 0-16,0-6-14,0 6 3,0 0 0,0 0 18,0 0 2,0 0 22,0 0 17,0 0 7,0 0 28,0 0 9,0 0 18,0 0 17,0 0 19,0 0 15,0 0 18,0 0 12,-17 10 16,17-10 12,-7 2 12,4 2 14,3-4 5,-4 5 6,4-5 8,-3 4 1,3-4 2,-4 3 2,4-3-1,0 0 4,0 0 4,0 0-1,-5 3-7,5-3-1,0 0 4,0 0-1,0 0-1,0 0 8,0 0 1,-2 3 3,2-3-2,0 0 9,0 0 13,0 0 7,0 0 0,0 0 5,0 0-1,0 0 4,0 0 2,0 0 2,0 0 3,0 0 1,0 0-11,0 0-8,18-9-11,-6 5-12,5-5-6,5 1-8,3 4-9,-2-6-3,10 3-4,-10-7-9,1 9-4,2 0 3,-9-2-9,5 3 1,-6-2-2,-2 3 1,3 0-4,-4 0-3,3-1-3,-8 2-3,1 2-1,-1-1-3,1 0 1,-9 1-8,11 0 2,-11 0-1,6-2-10,-6 2-12,8-3-9,-8 3-7,0 0-14,7-1-7,-7 1-15,0 0-22,0 0-17,3-2-10,-3 2-6,0 0-11,3 6-21,-3-6-28,0 6-42,0-6-35,-4 7-40,2-3-39,-5 1-53,-1-2-218,-1 3-652,1-1 288</inkml:trace>
          <inkml:trace contextRef="#ctx0" brushRef="#br0" timeOffset="62700.2868">17474 4052 319,'0'0'364,"4"-7"-13,-4 3-17,0 4 8,5-6-6,-4 1 5,-1 5-8,4-7-9,-4 3-16,0 4-24,0 0-26,3-3-21,-3 3-24,0 0-17,0 0-15,0 0-15,0 0-12,0 0-9,0 0-10,-7 13-11,2-7-12,4 0-9,-3 4-9,-1 1-5,2-2-12,-1-2-8,-1 2-3,5 0-11,-1 0-5,-1 0-5,2-1-4,2 0-1,-1 0-8,4-1-1,0 3-2,2-2-6,3-2 5,-3 7 0,9-7 0,-3 0-4,8 4 2,-10-1-6,4-4 0,-1 4-4,-1-1 1,0-2-7,-1 1 1,0 0-3,-1 0 6,1 0-6,-5 3 0,3-3-2,-3-1-3,1 0 4,-1 6-1,0-4-3,-2 1 4,-3-1-1,3 1 1,-5 0 1,0-2 4,0 1-1,-5 2 0,-2 1 4,-3-1-5,-2-4-5,-7 7-15,5-7-16,-5 5-22,-5-4-27,0-2-35,0-1-39,-4-2-26,2-2-51,-1-2-35,-2-2-44,1-1-52,5-5-46,2 2-371,1-2-837,9-2 370</inkml:trace>
          <inkml:trace contextRef="#ctx0" brushRef="#br0" timeOffset="62981.5571">17589 4013 2,'13'-8'343,"-4"1"-4,-1 1-6,1-3-10,-4 6-7,2-2-12,-2 4 5,2-2 0,-2-1-8,4 2-10,-2 2-9,3-3-10,2 3-12,0 0-10,5 3-16,-6-3-6,6 2-11,2-2-4,-2 4-6,0-2 4,0-1-13,0 0-7,0-1 5,6 0-18,2 0-6,-2 2-15,-6-2-9,2 0-17,-2 0-11,0 0-7,1 0-15,-2 0-10,-1 0-9,0 0-11,-5 0-3,-2 0-6,3 0-5,-2 0-7,-9 0-8,11-2-33,-11 2-45,10 2-46,-10-2-55,7 0-55,-7 0-55,0 0-42,0 0-45,-26 15-65,9-12-102,-18 1-415,1 5-993,-3-4 440</inkml:trace>
          <inkml:trace contextRef="#ctx0" brushRef="#br0" timeOffset="59965.7773">15258 3967 163,'0'0'397,"0"0"-28,0 0-27,0 0-22,0 0-13,7 1-18,-7-1-2,0 0-8,0 0-7,0 0-12,0 0-13,0 0-12,0 0-16,0 0-23,5 5-17,-5-5-14,0 0-22,0 0-16,0 0-10,0 0-5,0 0-3,0 0-6,0 0-4,0 0-3,0 0-7,0 0-8,10-8-13,-4 4-14,0 1-6,1-1-14,-2 2-9,1-6-2,1 4-4,-2-2-4,6-1-2,-6-1-8,1 4-2,0-2-1,-1 0-17,0-1 1,-2 2 2,1-1 4,-2 0 1,1 0 5,-1 2 8,0-2 5,2 4 7,-4 2 2,1-6 0,-1 6 0,0 0-7,3-4 0,-3 4-4,0 0-3,1-5-3,-1 5 2,0 0-2,0 0 0,-9 17-1,6-8-1,-1 1 1,4-2-2,-2 2-2,2 5 4,0-3-1,1-1 5,3 3-4,-3-4-1,2 3 0,2 0 2,-1-2-3,4 3-1,-3-4 0,5 2-30,-2-2-17,4 1-23,-2-4-8,2 1-28,0-5-17,2 3-26,1-5-18,-3-2-12,-1 1-12,1-6-7,4 6 2,-3-8 11,1 0 7,-2 1 15,0-3 15,-1-1 16,-3 0 15,3-9 13,-3 4 17,2-5 25,-2 0 25,-5-1 36,-1 3 26,1-2 28,-2 0 15,-2 5 12,-2-2 13,2 2 20,0 2 16,-2 2 22,3 0 7,-3 5 13,2 0-12,-2 1-13,3 3-11,-1-3-14,1 6-16,-1-6-10,1 6-10,0 0-2,0 0 2,0 0-4,-12 16-3,8-5-5,1-1 0,0 4-2,-1 2-3,-2 6 2,5-1-2,0 0 3,-3 3 8,4 8 10,2 0 3,-2-3-1,0 6-6,2-1 5,-1 1 2,0 0 1,2 0-2,-2 0 0,3 3-5,-1-4-2,1 2-10,-4-1-2,2-4-7,1 5-7,-2-3-2,1-9-12,0 1-5,0-2-4,-1 0-2,0-2 2,3 1-7,-3-3-17,6-4-30,-7-2-41,0-1-44,3-3-41,-3 0-31,1-1-33,0-2-20,2 0-13,-2 1-18,0-5-31,-1-2-34,0 0-45,0 0-36,0 0-28,0 0-271,-13-11-764,12 5 337</inkml:trace>
          <inkml:trace contextRef="#ctx0" brushRef="#br0" timeOffset="60137.6509">15611 4424 50,'1'-22'225,"-2"-2"20,1 5 9,0-2 11,0 8 0,0-2-14,1 1-4,-1 4 0,2-2 7,-2 0 3,2-1 7,-2 1-8,2 4-3,-1 0-11,1-3-17,1 5-24,1-4-24,1 4-15,-1-3-17,4 1-14,0 2-20,-2 1-27,1 0-55,7-2-53,1 3-56,-4 1-72,1 0-76,-1 3-93,-2-2-352,5 0-729,-7 0 324</inkml:trace>
        </inkml:traceGroup>
        <inkml:traceGroup>
          <inkml:annotationXML>
            <emma:emma xmlns:emma="http://www.w3.org/2003/04/emma" version="1.0">
              <emma:interpretation id="{F31B9EC1-C62F-497B-9A84-FDD5204D028A}" emma:medium="tactile" emma:mode="ink">
                <msink:context xmlns:msink="http://schemas.microsoft.com/ink/2010/main" type="inkWord" rotatedBoundingBox="26208,10319 27869,10369 27852,10931 26191,10881"/>
              </emma:interpretation>
              <emma:one-of disjunction-type="recognition" id="oneOf14">
                <emma:interpretation id="interp70" emma:lang="en-US" emma:confidence="0">
                  <emma:literal>Runs</emma:literal>
                </emma:interpretation>
                <emma:interpretation id="interp71" emma:lang="en-US" emma:confidence="0">
                  <emma:literal>thus</emma:literal>
                </emma:interpretation>
                <emma:interpretation id="interp72" emma:lang="en-US" emma:confidence="0">
                  <emma:literal>then</emma:literal>
                </emma:interpretation>
                <emma:interpretation id="interp73" emma:lang="en-US" emma:confidence="0">
                  <emma:literal>thin</emma:literal>
                </emma:interpretation>
                <emma:interpretation id="interp74" emma:lang="en-US" emma:confidence="0">
                  <emma:literal>than</emma:literal>
                </emma:interpretation>
              </emma:one-of>
            </emma:emma>
          </inkml:annotationXML>
          <inkml:trace contextRef="#ctx0" brushRef="#br0" timeOffset="65280.1174">19709 3787 228,'-9'-3'291,"8"-3"-9,-3 0-5,1 3-8,-2-2-5,1 4-10,4 1-8,-5-10-2,5 10-17,-7-4-9,7 4-19,-1-2-20,1 2-8,0 0-21,0 0-17,0 0-18,0 0-2,0 0-1,-6 17 12,2-5-4,4 2 5,0 5-13,0 5-4,0-2-13,0-1-5,0 3-9,0 0-5,0 4-15,4-6 3,-3 9-7,0-6-6,3-2-1,-3 1-2,5-2-8,-6 0-1,4 2-5,-4-3-2,1-5-23,0 1-28,-1-3-23,4 2-42,-3-4-29,-1-4-38,4 1-30,-2-3-29,-4 3-28,2-5-38,0-4-36,0 0-29,0 0-230,0 0-617,0 0 273</inkml:trace>
          <inkml:trace contextRef="#ctx0" brushRef="#br0" timeOffset="66248.8879">19664 4047 105,'0'-16'199,"0"3"19,1-4 1,-1 4-3,0 0 0,1 6-7,3 0-5,-3 0-7,-1-1-9,6 2 0,-1 2-25,0-4-15,2 4-15,3-4-11,-1 2-7,7 0-17,-3 0-10,3 2-4,-1-2-7,0 1-12,3 0-6,-1 0-3,-3 1-6,1 2-3,-1-2-6,-5 2-4,2-4-4,-5 3 7,5-1-12,-6 2 3,2-2 1,-6 2 28,4-2 0,-5 4 12,5-3-2,-5 3 0,-4-7-9,4 7 12,-6-5-3,6 5-7,-8 0 7,8 0-3,-14 4-13,7-2 0,1 1-6,0 3-1,0-1-2,-6 5-8,7-3 5,-3 4 1,1-1-15,2 2 10,1 2-8,-1-2-4,0 4-1,3-3-3,1 1-3,1 1 4,1-2-6,1 1-3,3 2-1,0-3 1,2 0-1,2 5-2,-1-8 5,4-1 2,-1 3 0,5-6 0,-3 0 5,4-3-4,1 3 4,-1-5-6,7 0 4,-2-1 4,-5-1-4,1 1 2,7-4 5,-9 1-2,0 3 4,-5-1 1,-1-1 4,0 2 5,-10 0-7,17 0-3,-10 0-2,-7 0-5,10 0-3,-10 0-3,8 4-1,-3 1-1,-1 1-4,-1 1-2,1-2 6,-3 4-5,4-1-7,0 3 6,2 0-2,-2 0-1,2-2 1,-2 0 1,5 4 7,-3-5-11,3 1 7,-2 1-5,3-4 1,2 0 2,-2-1-3,4-4 3,-1 3 1,1-4-4,-1 0 0,0 0 0,1-1-1,-2-3 4,2-1 0,2-1-4,-3 1-1,-3-1 1,5-4 0,-3 1 0,-1-1-2,2-2 1,-2 3 1,0-4 4,-4 6 12,2-3 5,-3 3 9,-2 1 0,0 0-2,0 0-4,-2 3-3,1-2-4,-3 3-6,-1 2-1,0 0-1,0 0-2,0 0 1,-1 16-6,-3-7 2,-1-2 1,-1 6-2,2-2-2,1 1-2,-1-1 0,2 3 2,0-3 0,2-1-2,-3-2-2,6 2 0,-2-4 3,2 3-2,1-2 1,1-2 1,1 1-2,6 0 4,1-2-11,-2-3-5,2 1-2,2 0 2,1-6 2,-2 3 0,3-2 2,0 0 2,7-4 5,-11 2 1,3-1 3,1-1 9,0 0 3,-4 2 4,8-6 3,-7 4 5,2-3 2,-3-1-3,-3 4 0,2 0-4,-5 2 0,2 2-2,-5 0-6,1 1 0,1-2-3,-6 4-2,0 0-2,16 6 1,-12-2-2,-1 4 0,-1 1-1,1 0 0,1 2-2,-2 3-2,4-2 1,-2 0 3,1 0-5,-1 0 3,0-5 0,5 5-4,-5-6 4,4 3-1,-1-3 4,1-2 13,3-1 2,0-1 6,5-2 5,-3-5 1,3 3 0,1-2 10,1-5 6,4 1-8,-1-3 0,2 2 5,-3-1 0,-1-1-3,-5 2 4,2 2 11,-4-2-10,-1 3-6,0 2-1,-3-1-2,-3 1-10,5 1-7,-4-2-1,-4 4-29,-2 1-40,9-5-26,-9 5-31,0 0-25,0 11-29,-9-5-35,3 4-15,-2-2-43,-3 2-46,-11 5-43,4-2-59,-2 2-68,-11 2-370,10-2-902,-8 5 399</inkml:trace>
        </inkml:traceGroup>
      </inkml:traceGroup>
    </inkml:traceGroup>
    <inkml:traceGroup>
      <inkml:annotationXML>
        <emma:emma xmlns:emma="http://www.w3.org/2003/04/emma" version="1.0">
          <emma:interpretation id="{3AC527B2-9077-4CD4-89FC-42301C54B536}" emma:medium="tactile" emma:mode="ink">
            <msink:context xmlns:msink="http://schemas.microsoft.com/ink/2010/main" type="paragraph" rotatedBoundingBox="10645,13082 18799,12571 18887,13971 10733,1448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7E2FFF5-B3BA-49D7-87F7-DDA9D0AB2D5A}" emma:medium="tactile" emma:mode="ink">
              <msink:context xmlns:msink="http://schemas.microsoft.com/ink/2010/main" type="line" rotatedBoundingBox="10645,13082 18799,12571 18887,13971 10733,14482"/>
            </emma:interpretation>
          </emma:emma>
        </inkml:annotationXML>
        <inkml:traceGroup>
          <inkml:annotationXML>
            <emma:emma xmlns:emma="http://www.w3.org/2003/04/emma" version="1.0">
              <emma:interpretation id="{FD95911B-BD6A-4212-9149-B8F50F5B9B1A}" emma:medium="tactile" emma:mode="ink">
                <msink:context xmlns:msink="http://schemas.microsoft.com/ink/2010/main" type="inkWord" rotatedBoundingBox="10673,13541 11017,13516 11025,13621 10681,13646"/>
              </emma:interpretation>
              <emma:one-of disjunction-type="recognition" id="oneOf15">
                <emma:interpretation id="interp75" emma:lang="en-US" emma:confidence="0">
                  <emma:literal>a</emma:literal>
                </emma:interpretation>
                <emma:interpretation id="interp76" emma:lang="en-US" emma:confidence="0">
                  <emma:literal>~</emma:literal>
                </emma:interpretation>
                <emma:interpretation id="interp77" emma:lang="en-US" emma:confidence="0">
                  <emma:literal>u</emma:literal>
                </emma:interpretation>
                <emma:interpretation id="interp78" emma:lang="en-US" emma:confidence="0">
                  <emma:literal>w</emma:literal>
                </emma:interpretation>
                <emma:interpretation id="interp79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71736.9931">4195 6963 251,'-12'11'289,"3"-2"-7,2 1-6,-5-1-3,7 0 8,-1-5-13,0 3 9,1-1-1,3-1 8,2 1 2,0 0-2,0-6-10,4 6-15,-1-2-3,4 1-20,3-1-13,2 1-17,4-5-21,1 0-17,6-5-17,1 1-15,2-2-10,-1 3-14,-2-1-19,-2-3-36,-2 3-43,-4-2-50,0 2-62,2 0-72,-2-3-71,0 3-74,-1-2-90,-10 0-355,7-1-823,-5 1 364</inkml:trace>
        </inkml:traceGroup>
        <inkml:traceGroup>
          <inkml:annotationXML>
            <emma:emma xmlns:emma="http://www.w3.org/2003/04/emma" version="1.0">
              <emma:interpretation id="{0DE5C9EC-7280-4852-B755-BB812CB68E9B}" emma:medium="tactile" emma:mode="ink">
                <msink:context xmlns:msink="http://schemas.microsoft.com/ink/2010/main" type="inkWord" rotatedBoundingBox="12724,12932 18802,12574 18885,13973 12807,14332"/>
              </emma:interpretation>
              <emma:one-of disjunction-type="recognition" id="oneOf16">
                <emma:interpretation id="interp80" emma:lang="en-US" emma:confidence="0">
                  <emma:literal>2-10428</emma:literal>
                </emma:interpretation>
                <emma:interpretation id="interp81" emma:lang="en-US" emma:confidence="0">
                  <emma:literal>2-104282</emma:literal>
                </emma:interpretation>
                <emma:interpretation id="interp82" emma:lang="en-US" emma:confidence="0">
                  <emma:literal>2-10228</emma:literal>
                </emma:interpretation>
                <emma:interpretation id="interp83" emma:lang="en-US" emma:confidence="0">
                  <emma:literal>2-104288</emma:literal>
                </emma:interpretation>
                <emma:interpretation id="interp84" emma:lang="en-US" emma:confidence="0">
                  <emma:literal>2-102288</emma:literal>
                </emma:interpretation>
              </emma:one-of>
            </emma:emma>
          </inkml:annotationXML>
          <inkml:trace contextRef="#ctx0" brushRef="#br0" timeOffset="82897.4397">12071 6164 266,'-1'-7'402,"-3"-1"-15,1 5-18,-5-3-4,0 6-5,-2-4-14,-3 5-7,-3-1-13,2 3-15,-2 3-15,3-1-23,-1 1-18,2 1-22,0 5-18,0-3-23,3 1-17,1-1-17,4 3-17,-1-3-7,3 3-16,2-1-8,0 3-16,7-2 1,-3 1-10,4-1-12,7 7 0,-2-5-4,4 5-5,-3-2-9,0 2-4,1-6-8,3 4-1,-1 2-3,-4-4-4,0-1-5,-2-2 0,-1 0-6,-3 0 1,1-1-2,-5-1 3,1-1-8,-2 0 0,-2-1-18,-4 0-22,-1-5-28,-2 5-29,-1-5-27,-4 1-32,-2 1-34,0-5-32,-2 0-25,-1-2-32,-7-5-21,1 1-22,1-5 3,-2 0 12,8 0 17,-3-5 16,2 1 18,2-1 13,4-5 22,2 2 18,3-4 27,4-2 31,0 2 40,4-9 34,0-1 34,4 2 32,0-3 19,2 1 21,1 12 12,3-1 17,0 1 8,-1 0 3,2 5 11,3 0 8,0 2 4,2 3 11,-1-2 2,0 3 3,4 0 1,-5 4-3,6 3-9,0-3-5,0 2-10,-1 5-13,-4-1 0,0 0-15,-2 6-7,2-1-9,-8 2-31,3 3-44,-1 0-49,0 4-44,-5 2-50,-2-2-53,-2 2-58,-1-1-61,-4 1-266,-2 5-644,0-9 285</inkml:trace>
          <inkml:trace contextRef="#ctx0" brushRef="#br0" timeOffset="79193.0651">8079 6296 234,'5'-3'373,"-5"3"-8,4-4-4,-4 4 1,2-3 1,-2 3 7,0 0-9,0 0-14,4-4-16,-4 4-11,0 0-22,0 0-24,0 0-16,0 0-27,0 0-16,0 0-22,0 0-18,5-4-21,-5 4-11,0 0-16,0 0-5,4 15-10,-2-9-1,-2 3-10,2 3-6,2 0-7,0 4 0,-3-1-3,1 3-11,2 4-6,1-1-6,-1-1-4,1-3-17,-2 3 1,-2-3-29,0-3-55,3 2-48,-6-1-47,0 0-52,2-3-36,4 3-45,-6 1-66,2-10-61,2 4-54,-4-1-362,0-7-881,2-2 389</inkml:trace>
          <inkml:trace contextRef="#ctx0" brushRef="#br0" timeOffset="79630.8021">8490 6384 131,'4'-5'375,"-1"0"-13,0 3-11,-3 2-13,5-5-15,-5 5-18,1-8-25,-1 8-9,0 0 2,0 0 0,0 0-8,-1 22-11,-4-10-20,-1 2-6,2-1-17,2 3-18,2-2-12,-5 1-16,2 1-19,2-3-13,1 7-14,0-5-12,-2 2-8,2-1-9,2-1-10,-1-2-1,4 2-14,-1-2-7,0-2-8,0-2-5,4 0-2,-4-3-7,3 0 1,1 3-3,3-7-7,1 2-1,-2-3-6,4-1-3,-1-1-2,4-3-2,-1-3-1,4-1-2,-5 1 0,-1-3-3,3 0 0,-3 0-2,-2-2 0,2-3 8,-3 3 5,-4 0 14,1-2 19,-5 2 1,-2-1-7,2-1 9,-9 0-2,3 2-5,-3 0-1,-1 1-7,-1-3-1,-4 3-4,1 2-6,-4-1-5,0 1-18,-6 3-27,-1-6-29,-1 8-15,0-5-27,8 6-35,-5-2-41,6 1-32,-1 2-65,6 2-65,-1 0-69,10 0-77,-16 0-321,10 0-863,6 0 383</inkml:trace>
          <inkml:trace contextRef="#ctx0" brushRef="#br0" timeOffset="80677.6876">10106 6206 165,'5'-2'451,"-1"-1"-9,-4 3-9,8-1-10,-8 1-9,0 0-8,7-1-14,-7 1-19,0 0-23,0 0-19,0 0-10,0 0-32,0 0-12,0 0-27,0 0-20,0 0-25,-15 14-16,5-5-15,-5 0-20,0 3-5,-2 4-15,1-2-12,-2 2-12,-3-1-15,4 2-29,1-1-11,2 0-8,-1-1-4,4-2 7,3-1-16,-1 2-6,2-3-1,-1 1-3,4 0 6,-1-3-9,3-1-7,2 0 6,0 1-3,2-1-6,3-1 2,-1 0-2,0-1-4,1-1 14,7 1-6,-4-1-5,4-3 2,0 1 3,-1-2-9,1 2 1,0-3 2,1 0-1,0-1 1,0 1-1,-2-2 1,0 4-3,0-5 0,-2 0-1,0 6 1,-1-6 2,-8 3-3,12 0-4,-12 0 2,6-1 5,-6 1-8,9-1 7,-9 1 0,7-1-8,-7 1 3,0 0 0,0 0-1,0 0-1,9 0 3,-9 0-4,0 0-1,0 0 2,0 0-3,0 0 2,0 0 4,0 0-6,9 0 6,-9 0-3,0 0 0,9 1-3,-9-1 6,0 0-15,9 1 14,-9-1-2,0 0 6,8 0-10,-8 0 0,9 0 5,-9 0 1,0 0-2,8 1-7,-8-1 6,0 0-2,0 0 2,0 0 2,9 0-7,-9 0 8,0 0 3,0 0-2,0 0-4,0 0 5,0 0-5,0 0 1,0 0-1,0 0 1,0 0 0,10-1 1,-10 1-1,0 0 2,0 0 1,0 0 3,0 0-8,0 0 2,0 0 3,0 0-4,0 0 1,0 0 5,0 0-11,0 0 10,0 0-1,0 0-4,0 0-1,0 0 5,0 0-10,0 0 10,0 0-3,0 0-2,0 0 0,0 0 4,0 0 3,0 0-4,9 1-2,-9-1-22,0 0-25,0 0-30,0 0-30,0 0-31,0 0-32,0 0-40,0 0-38,0 0-41,0 0-18,0 0-23,0 0-24,0 0-20,-32 0-8,32 0-7,-13 3-19,5 0-213,1-2-672,0 1 298</inkml:trace>
          <inkml:trace contextRef="#ctx0" brushRef="#br0" timeOffset="80943.3164">10058 6585 59,'-5'5'113,"-5"0"8,8 1 2,-3-2 7,-5 3 13,4 3 13,-3-3 9,0 4 13,-2-2 8,6-2 1,-2 0 2,2 2-5,1-3-7,-1 0-8,2-1 0,2 2 3,-2-1 0,1-2 19,2 1 13,0-5 15,0 8 20,0-8 14,5 6 5,2-5-3,3 3-12,3-4-9,7 0-15,1 0-12,5-4-13,0 3-16,0-3-14,3 3-15,3-4-14,4 2-8,-7 2-16,-1-4-9,6-1-20,-9 4 0,1-2-10,-3-1-6,-7 4-10,0-3-3,-1 4-4,-2 0-7,-3-2-11,1 1-31,-4-2-34,1 3-36,-8 0-41,12 0-42,-12 0-50,8-2-61,-8 2-47,0 0-54,0 0-57,0 0-66,-5-7-277,5 7-828,0 0 366</inkml:trace>
          <inkml:trace contextRef="#ctx0" brushRef="#br0" timeOffset="78911.8094">7445 6471 119,'0'0'394,"-3"5"-26,3-5-16,0 0-8,0 0-2,0 0-12,0 0-5,0 0-8,0 0-13,0 0-17,-1 5-21,1-5-17,0 0-19,0 0-22,0 0-19,0 0-16,0 0-12,0 4-10,0-4-1,4 4-6,3-2 0,0 0-5,2 0-4,8 1-7,0-1 6,7 2-17,-2-2-7,1 0-11,1 0-12,-1 0-9,1 0-10,-3 0-5,1 1-6,-6-2-8,1 1-1,2 2-8,-7-2-1,3-1-3,-4-1-6,4 2-2,-2 1 4,-5-3-10,2 1 0,-1-1-3,-1 0-8,0 0-15,-8 0-26,14-1-29,-9-2-35,2 3-42,-7 0-49,7-6-48,-4 0-44,-1 1-43,-2 5-47,0-8-51,-2 3-33,-1 2-310,1-4-825,-2 1 366</inkml:trace>
          <inkml:trace contextRef="#ctx0" brushRef="#br0" timeOffset="82397.4201">11263 6082 373,'8'-4'377,"-8"4"-37,9-3-28,-4 3-13,3-2-25,-8 2-16,7-2-19,-7 2-4,0 0-19,9 0-16,-9 0-18,0 0-19,0 0-19,10 2-12,-10-2-9,0 0-12,4 4-4,-4-4-2,3 5-4,-3-1-6,0-4 2,2 4 3,-2-4 4,0 0-4,-5 6-1,5-6 8,-1 7-13,1-7-5,0 0 2,-5 4 6,5-4-6,0 0-2,-6 5 1,6-5-5,0 0-2,0 0-5,-2 3-3,2-3-1,0 0-2,0 0 0,0 0-6,0 0-8,0 0-6,13-12-3,-12 5-5,7 1-7,-3 2 0,4-7-7,6 4-5,-2-1-3,0 3 1,-1 2-8,-2 2 1,1 2-4,-2-2-2,1 2-3,5 2-2,-4 2 1,1 1 0,0 3-1,-3 4-2,0-1 0,2 9 0,-3-2 0,-1 3-2,-3-1-13,0 0-3,-4 1-4,-2-1 0,-4 0-6,2 0-4,-3-2-2,-1-1 1,-3 0 1,-2 1 0,0-2 2,-3-2 5,-2 2 4,1-3-22,-4-3 0,9 0 10,-6-1 1,4-4 4,-3 0 1,5-3 4,0 1 3,2 0 2,1-3 1,0-1 7,2 0 7,7 0 5,-16-6 3,11 3-5,4-2 2,-2 0 0,3-1 2,0-3-2,4 1 2,0-3 1,0 2 0,5 0-2,-4 1-1,3 1 0,1 1 2,0 4-4,2-2 1,3 7 5,-2 0-9,4 1 3,-1 2-3,4 6 4,-1 3-5,2 0 5,-2 4 5,-1-7-8,-3 6-14,1-1-20,-1 1-30,0-2-35,0 1-28,-4-6-48,-1 3-54,3-6-57,-4 4-75,6-6-68,-7 1-316,3-4-804,-1-1 357</inkml:trace>
          <inkml:trace contextRef="#ctx0" brushRef="#br0" timeOffset="75146.5354">6302 6926 29,'0'0'407,"-10"0"-15,10 0-2,0 0-8,-12 0-9,12 0-16,0 0-21,0 0-13,-11-1-26,11 1-24,0 0-23,0 0-25,0 0-23,0 0-21,0 0-20,0 0-16,0 0-16,0 0-12,-6-3-13,6 3-9,0 0-8,0 0-10,0 0-9,0 0-8,0 0-4,0 0-6,0 0-3,0 0-5,0 0-3,0 0-7,0 0-1,0 0-5,0 0-6,-5 6 0,5-6 2,0 0-7,0 0 1,0 0-2,0 0-3,0 0 2,0 0-2,0 0-1,0 0 1,0 0-5,0 0 2,0 0-2,0 0 3,0 0-4,0 0 1,0 0-3,1 8 1,-1-8 0,0 0 3,0 0-6,-1 5 5,1-5-3,0 0-3,-2 3 3,2-3-3,0 0 3,0 0 1,-1 7-4,1-7 4,0 0-3,0 0 4,-4 2-5,4-2 2,0 0-4,0 0 6,0 0-2,0 0 0,-7 3 1,7-3-1,0 0 2,0 0-4,0 0 3,0 0-1,0 0 4,-1 6-3,1-6 0,0 0 1,0 0 0,-5 1 2,5-1 0,0 0 2,0 0 4,0 0 3,0 0-3,-9 0 1,9 0-3,0 0 8,0 0 9,-9 1 3,9-1 7,0 0 4,0 0 4,0 0 9,0 0-5,0 0 7,0 0-11,0 0 5,-8-5-6,8 5-5,0 0 0,0 0 3,0 0-14,0 0-4,17-6-1,-8 3-3,-1 0 0,-2 3-7,5 0 6,2 0-8,1 3-2,3-2 1,-4 1-1,3 3-1,0 2-5,3 6 0,-2-5 1,-5 2-1,4 2 1,-1 6-4,-3-2 3,0 0-9,-6-2-2,0 2 5,-6 1-8,0 5-2,0-7 5,-6 1 4,1 3-5,-3-1-1,-2 3 5,1-4 0,0-5 1,1 4-1,-4-3 0,3-1 0,-2 2 2,8-5-1,-5-1 1,0 2 2,4-4-3,-1 2 1,2-5 1,-1 5 1,2-3 1,-1 1-6,3-3 3,0-3 2,3 8 0,2-3 5,-1 0 2,5-4 4,7 2-7,-2-3 3,3 0 2,0-2-3,6 0-1,0-3 2,0-2-6,1 1-23,1 0-28,-3 3-39,0-2-40,0 1-48,2-3-57,-9 2-62,2-1-61,-5 2-76,0-1-419,4-5-922,-5 4 408</inkml:trace>
          <inkml:trace contextRef="#ctx0" brushRef="#br0" timeOffset="83216.5088">11421 6702 129,'-5'7'433,"-2"-4"-18,2 0-32,4 2 0,-2 0-4,-5 0-4,8-5-9,-6 2-14,5 2-25,1-4-16,0 0 12,4 9 8,3-6 2,6 0-1,14 0-7,-3 0-16,16-1-17,4 3-14,2-5-16,18 0-21,-14 0-15,16 0-24,-2 0-17,-13-1-19,-2 0-16,0 1-11,-6 0-19,-2 0-15,-6 1-86,2-1-19,-11 1 0,-2-1 0,-6 0 0,-1 0 0,0 3 0,-1-3 0,-6 0 0,-1 0 0,0 2 0,-9-2 0,8 1-244,-8-1-45,7 3-40,-7-3-35,0 0-32,-20 11-42,4-5-46,2-5-62,-7 8-305,-4-6-921,-2 6 408</inkml:trace>
          <inkml:trace contextRef="#ctx0" brushRef="#br0" timeOffset="83607.1652">11740 6983 204,'-6'3'366,"6"-3"-10,-7 7-15,7-7 7,-9 0-9,9 0 5,0 0-2,0 0-9,-1 3-11,1-3-10,0 0-17,0 0-17,28 3-19,-12-1-25,-1-1-22,-1 2-21,-1 0-16,1 2-16,-2 4-16,1-3-16,-1-1-13,0 7-13,-3-4-8,-3 8-8,0-6-10,1 5-5,-4 1 2,-3 5 2,0 1 5,-3-2 1,-4 1 7,-3 1 4,3 0 6,-5-1-2,3 0 6,-2-5 5,2 4 3,0 0 10,2-8-7,0 3 5,0-3 4,0-1-14,2-1-2,4-1-10,-3-5-2,4 3 6,0 0-85,3-1-14,4-5 0,7 0 0,1-1 0,7-1 0,5-2 0,7-3 0,1-3 0,3 2 0,-3-6 0,-1 5 0,-8-1 0,10 0 0,-13 3 0,1 3 0,-7-2 0,0-3 0,-2 5 0,-3-2 0,-4 5 0,2-4 0,-3 4 0,-2-2-2,-5 2-343,0 0-51,0 0-47,0 0-43,-23-6-52,7 8-58,0-2-302,-5 0-973,-4 0 432</inkml:trace>
        </inkml:traceGroup>
      </inkml:traceGroup>
    </inkml:traceGroup>
    <inkml:traceGroup>
      <inkml:annotationXML>
        <emma:emma xmlns:emma="http://www.w3.org/2003/04/emma" version="1.0">
          <emma:interpretation id="{FD98252B-29ED-46BA-9213-1DAE3C1E336F}" emma:medium="tactile" emma:mode="ink">
            <msink:context xmlns:msink="http://schemas.microsoft.com/ink/2010/main" type="paragraph" rotatedBoundingBox="12902,14622 27232,14656 27228,16356 12898,1632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5BC209F-858C-444E-A0EB-DDC20D964758}" emma:medium="tactile" emma:mode="ink">
              <msink:context xmlns:msink="http://schemas.microsoft.com/ink/2010/main" type="inkBullet" rotatedBoundingBox="12901,14767 13839,14769 13835,16325 12898,16322"/>
            </emma:interpretation>
            <emma:one-of disjunction-type="recognition" id="oneOf17">
              <emma:interpretation id="interp85" emma:lang="en-US" emma:confidence="0">
                <emma:literal>52</emma:literal>
              </emma:interpretation>
              <emma:interpretation id="interp86" emma:lang="en-US" emma:confidence="0">
                <emma:literal>5</emma:literal>
              </emma:interpretation>
              <emma:interpretation id="interp87" emma:lang="en-US" emma:confidence="0">
                <emma:literal>"Z</emma:literal>
              </emma:interpretation>
              <emma:interpretation id="interp88" emma:lang="en-US" emma:confidence="0">
                <emma:literal>51</emma:literal>
              </emma:interpretation>
              <emma:interpretation id="interp89" emma:lang="en-US" emma:confidence="0">
                <emma:literal>'I</emma:literal>
              </emma:interpretation>
            </emma:one-of>
          </emma:emma>
        </inkml:annotationXML>
        <inkml:trace contextRef="#ctx0" brushRef="#br0" timeOffset="94441.601">6752 8251 376,'0'-8'375,"1"1"-16,-1 1-11,3-1-6,-3 2-2,1 0-2,-1 5-6,0-9-6,0 9-16,-1-3-17,1 3-23,0-6-27,0 6-23,0 0-24,0 0-13,0 0-25,0 0-15,0 0-1,0 0-2,-7 15-2,3-3-1,0 1-10,0 2-14,-4 4 22,2 2-7,1 0-14,-2 0-15,6 0-8,-4-1-5,1-5-8,2 0-12,0 4-2,2-6-11,4 0-15,-4-2 8,5-3-2,0 1-4,0 0-6,6-2-4,1 1-4,-1-3 4,5 1-8,-2-4 0,2 3-1,-1-1-4,2 0 0,0 1-3,0-2-1,-1 1 1,0 1-3,-4 1-4,0-2 2,-1 4-1,-1 0 9,-3-3-13,-3 2 3,-1 0-4,-3 6 4,-3 0-17,-3-2-23,-3 2-20,-8 2-19,0 2-26,-2-2-23,-3 0-19,0 0-26,-7 1-33,6-5-45,-2-3-43,-8 2-40,6-3-42,-1-4-42,3-4-22,2 1-301,-1-3-795,7-3 352</inkml:trace>
        <inkml:trace contextRef="#ctx0" brushRef="#br0" timeOffset="94650.1951">6820 8342 93,'8'-9'427,"-2"2"-6,2-2-17,-4 4-23,4 0 10,-7 0-5,2 3-12,4-2-13,-7 1-21,4 0-23,-4 3-22,6-3-25,1 0-28,-7 3-22,12-3-22,-5 3-21,2 0-15,-1-1-16,3 1-15,4 1-11,-1 2-25,-2 0-32,5-2-40,-4 4-50,0-3-49,3 2-56,-3-1-80,-3 4-48,-2-1-65,1 2-64,-3 1-67,-5-2-238,4 2-751,-4 1 333</inkml:trace>
        <inkml:trace contextRef="#ctx0" brushRef="#br0" timeOffset="94978.3421">6471 8913 379,'-15'9'454,"0"2"-6,3-2-6,-3-1 0,5 2-4,-2-1-10,3-3-21,3 2-22,-2-4-19,2 3-30,3-3-23,-3-2 0,4 4 3,2-1-6,5 2 4,-1-3-4,6 1-5,7 4-10,4-3-16,7 0-14,6-2-22,1 2-15,0-3-53,6-3-175,-2 0 0,1 1 0,-2-2 0,2 2 0,-4-2 0,-8-2 0,7 3 0,-8-3 0,-6 0 0,3 0 0,1 2 0,-10 1 0,8 1 0,-9-2 0,-2 1 0,2-1 0,2 1 0,-2 1 0,-5-1 0,-1 0 0,3-1 0,-5 2 0,-6-1 0,0 0 0,11-1-417,-11 1-56,0 0-43,0 0-61,-16 14-458,8-8-1121,-1-4 496</inkml:trace>
        <inkml:trace contextRef="#ctx0" brushRef="#br0" timeOffset="95368.9727">6762 9211 390,'0'0'426,"-12"-1"2,12 1-11,-10 0-11,10 0-19,0 0-17,-11 0-13,11 0-13,0 0-3,0 0-12,0 0-14,0 0-18,32-2-22,-18 1-17,2-1-22,2 0-19,4 1-27,1 1-15,-8 1-18,5-1-18,-3 4-17,4 2-6,-9 1-11,-1 2-19,1 0 2,0 5-9,-2 3-14,-3-1-8,-2-1-2,-5 8-8,0 3 6,-5-2-15,-7 6 1,3-6-7,1-2 10,-8 12 12,5-12 8,-6 5 12,5-4 15,-5-4 1,1 1 14,5 1-1,-3-3 0,3 3-69,0-6-34,6-5 0,-3 5 0,3-7 0,5 2 0,0-1 0,1-2 0,3-1 0,3 5 0,3-8 0,3 0 0,2-3 0,4 0 0,5-3 0,12 1 0,5-1 0,-7-6 0,-8 6 0,11-4 0,-14 4 0,2-2 0,2-2 0,-6 1 0,3 4 0,-2-4-62,-5 2-468,0 1-114,-4-3-516,-1 3-1256,0-3 556</inkml:trace>
      </inkml:traceGroup>
      <inkml:traceGroup>
        <inkml:annotationXML>
          <emma:emma xmlns:emma="http://www.w3.org/2003/04/emma" version="1.0">
            <emma:interpretation id="{AFD5C00D-69A2-49F7-B149-A18931CA2C3E}" emma:medium="tactile" emma:mode="ink">
              <msink:context xmlns:msink="http://schemas.microsoft.com/ink/2010/main" type="line" rotatedBoundingBox="15340,14628 27232,14656 27228,16192 15336,16164"/>
            </emma:interpretation>
          </emma:emma>
        </inkml:annotationXML>
        <inkml:traceGroup>
          <inkml:annotationXML>
            <emma:emma xmlns:emma="http://www.w3.org/2003/04/emma" version="1.0">
              <emma:interpretation id="{6CA89502-0C06-465D-B0C1-8D59705FEE44}" emma:medium="tactile" emma:mode="ink">
                <msink:context xmlns:msink="http://schemas.microsoft.com/ink/2010/main" type="inkWord" rotatedBoundingBox="15321,15640 15379,15077 15895,15130 15837,15693"/>
              </emma:interpretation>
              <emma:one-of disjunction-type="recognition" id="oneOf18">
                <emma:interpretation id="interp90" emma:lang="en-US" emma:confidence="0">
                  <emma:literal>Z</emma:literal>
                </emma:interpretation>
                <emma:interpretation id="interp91" emma:lang="en-US" emma:confidence="0">
                  <emma:literal>z</emma:literal>
                </emma:interpretation>
                <emma:interpretation id="interp92" emma:lang="en-US" emma:confidence="0">
                  <emma:literal>l</emma:literal>
                </emma:interpretation>
                <emma:interpretation id="interp93" emma:lang="en-US" emma:confidence="0">
                  <emma:literal>K</emma:literal>
                </emma:interpretation>
                <emma:interpretation id="interp9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00637.8351">9003 8559 222,'5'-6'346,"-1"3"-17,1 0-9,-4-3-3,-1 6-14,4-7-7,-2 5-8,-2 2-7,1-6-16,-1 6-11,0 0-14,0 0-20,0 0-14,0 0-18,7-1-12,-7 1 7,0 0 2,0 0-15,-2 12-6,2-12-7,-1 12-3,-2-2 0,3-1-9,-2 3 23,-2 1-12,-4 5-14,-1-2-6,-3 5-14,-1 3-10,1-5-9,-3 1-7,0 0-8,-1-1-8,-1 0-4,0 1-10,4-2-6,0 0-5,-1-7 2,7 4-23,-2-7 11,-1 5-12,1-7 5,3 2-7,2 1 0,-3-3-6,4-2 2,2 2-3,1-3-2,0-3-5,0 8-3,4-4-2,3-3 0,3 0 6,1-1-9,9 1 0,1-2-6,8 0-3,5-3-4,1-2-10,-1 2-26,-7-1-18,2 2-22,-1-1-26,-4 2-29,0-5-26,0 4-46,-4-3-50,-8 3-66,0 3-59,-3 0-67,-1 0-64,-8 0-280,0 0-859,0 0 381</inkml:trace>
          <inkml:trace contextRef="#ctx0" brushRef="#br0" timeOffset="100840.9503">8939 9037 108,'-8'2'339,"-1"2"-12,-3 0-11,8 1-2,-4 1-5,4-3-9,4-3-4,-9 1-18,4 0-7,5-1-14,-5 1-19,5-1-6,0 0 4,0 6 1,0-6-5,8 6-14,-1-3-13,-7-3-13,20 0-18,-8 0-16,5 1-15,2-5-15,5 3-13,-1-5-11,4 4-35,-4-2-53,12-1-42,-10-4-61,1 3-85,1 2-83,0-4-84,7-2-100,-12 6-310,3-9-812,1 6 359</inkml:trace>
        </inkml:traceGroup>
        <inkml:traceGroup>
          <inkml:annotationXML>
            <emma:emma xmlns:emma="http://www.w3.org/2003/04/emma" version="1.0">
              <emma:interpretation id="{57D87CEE-767F-4E3F-867E-3EA9CDE10732}" emma:medium="tactile" emma:mode="ink">
                <msink:context xmlns:msink="http://schemas.microsoft.com/ink/2010/main" type="inkWord" rotatedBoundingBox="16887,14632 17997,14635 17993,16170 16883,16168"/>
              </emma:interpretation>
              <emma:one-of disjunction-type="recognition" id="oneOf19">
                <emma:interpretation id="interp95" emma:lang="en-US" emma:confidence="0">
                  <emma:literal>52.2</emma:literal>
                </emma:interpretation>
                <emma:interpretation id="interp96" emma:lang="en-US" emma:confidence="0">
                  <emma:literal>52=2</emma:literal>
                </emma:interpretation>
                <emma:interpretation id="interp97" emma:lang="en-US" emma:confidence="0">
                  <emma:literal>52¢</emma:literal>
                </emma:interpretation>
                <emma:interpretation id="interp98" emma:lang="en-US" emma:confidence="0">
                  <emma:literal>256''</emma:literal>
                </emma:interpretation>
                <emma:interpretation id="interp99" emma:lang="en-US" emma:confidence="0">
                  <emma:literal>25''</emma:literal>
                </emma:interpretation>
              </emma:one-of>
            </emma:emma>
          </inkml:annotationXML>
          <inkml:trace contextRef="#ctx0" brushRef="#br0" timeOffset="101497.8475">10456 8333 3007,'0'0'444,"8"0"-120,-8 0-100,9 0-67,-9 0-39,0 0-6,7-1-13,-7 1 7,0 0-2,0 0 10,0 0 9,8-4 2,-8 4-7,0 0-6,0 0-8,0 0-10,0 0-11,0 0-11,0 0-3,0 0-9,0 0-5,0 0-3,0 0-7,0 0-6,0 0-2,0 0-4,0 0-1,0 0-7,0 0 3,0 0-5,0 0 1,0 0-3,0 0 2,0 0 5,-24 8 3,24-8 4,-11 0-2,11 0 3,-17-4 4,9 0 4,1 2 7,2-3-6,-2 1-7,2-1-1,4-1-5,-2-1-3,1-2-11,0 0 7,6 2 0,-1-4-6,3 2-1,1-1-3,1 1-1,1 0-3,3 1 1,-4 6-2,5-4-1,1 0-3,-2 5 3,5-1-4,-2 5-5,-1 0 5,3 3-4,-2 3 7,2 1-5,-5 2-3,1 3 2,-1 7-1,0-2-12,-7 2 11,0 3 2,-4-3-4,-2 0-6,-3 1-2,-1 1-8,-3-1 2,0 0 0,-1-3-1,-4 0 3,-4-1 6,1-1-1,-1-2-2,-1-1 3,-4-2-1,3 0 1,-3-5 1,8 3 0,1-4 4,-7-4-2,6 3 2,-2-2-1,3-1 5,4-1 1,1-1-5,-1-1 6,9 0-3,0 0 2,-14-3-4,15-1 5,0-5-3,3 3 1,0 0-2,4-7 2,2 4-3,-1-2-2,6 3 3,-3-3-1,1 5-1,2 2-2,-3 0 1,2 3 2,-2 1-4,3 0 0,-1 5 3,-2 1-1,3-2 1,-1 5-3,-3 0 3,1 3-8,0-3-19,0 6-21,-2-7-14,1 7-22,-1-1-31,-2-1-34,-3-5-36,3 2-31,0 0-36,0 1-32,-3-5-27,0 0-38,2-2-23,-2-1-32,1 0-219,1 0-677,3-3 300</inkml:trace>
          <inkml:trace contextRef="#ctx0" brushRef="#br0" timeOffset="102295.1679">10502 8791 123,'-10'9'472,"-2"1"-13,5-1-14,-2 2-4,-1 0 5,3-1-5,1-3-11,1 3-21,-1-4-17,4 0-10,-1 0-10,3 3 5,3-3-4,2 4-1,-1-5-10,4 1-15,6 0-9,0 0-21,10 2-24,5-6-23,5 2-21,5-4-168,3 0-81,0 0 0,1 0 0,1-1 0,2-2 0,-4 3 0,-4 0 0,2 0 0,-6 0 0,-5 0 0,4-2 0,-10 0 0,-6 1 0,1 2 0,-1-2 0,-1 1 0,-4-1 0,-4 2 0,1 2 0,-9-3-221,8-2-282,-8 2-58,0 0-55,0 0-433,-19 7-1135,6-6 502</inkml:trace>
          <inkml:trace contextRef="#ctx0" brushRef="#br0" timeOffset="102670.1878">10630 9106 354,'-5'1'438,"5"-1"-13,0 0-10,0 0-8,0 0-2,0 0-7,0 0-2,0 0-11,0 0-14,0 0-18,0 0-11,0 0-13,16 6-23,-8-3-30,6-3-15,-1 2-25,3 2-18,1-4-24,0 6-16,4 0-20,0 4-10,1-1-19,-6-2-15,1 5-8,-2 4-18,-7-2 1,8 1-13,-5 6-4,-3 0-16,0 1 3,-7 2-5,-1-2-3,-1 0 5,-4 2 16,-4-3 16,1 1 0,-4 0-88,-1-1 0,1-3 0,-5 1 0,3-4 0,5 2 0,-3-4 0,4 0 0,3-4 0,-2-3 0,2 1 0,3 1 0,0-2 0,2-2 0,4-2 0,8-2 0,4 0 0,9-3 0,15-8 0,4-3 0,-3 0 0,5-2 0,15-11 0,-3-4 0,-14 13 0,-1-3 0,19-14 0,-23 14-195,-1-4-592,0-2-415,-2-4-1302,0 7 576</inkml:trace>
          <inkml:trace contextRef="#ctx0" brushRef="#br0" timeOffset="101810.8151">10990 8406 251,'4'-21'350,"-4"7"-1,0 1-2,-3 0-3,1 1-6,-1 2 2,3 4-9,-7 0 4,5 0-5,-2 2-12,-1 2-15,-2-2-20,7 4-20,-10-1-7,10 1-17,-10 5-13,3-3-14,3 4-10,-2 2-11,0 0-17,1 5-14,-2-1-7,3 3-12,3 0-7,-2 1-16,2-1-12,1 3-8,1 2-10,3-3-7,1-2-5,1 4-8,-1-5-14,1 2 2,1-1-3,0 1-10,-1-4 2,3 1-11,-2 0-4,1 1 0,-3-2-5,0 3-6,0-6 1,1 1 0,-4-3-4,2 2-17,0-1-9,-3-1-18,-1 1-23,-1-2-28,-4 2-35,-3-3-32,1 1-33,1-4-33,-1-2-55,-6 1-53,-1-1-38,-1 0-90,-2-3-82,-5-3-289,0-3-885,5-3 392</inkml:trace>
          <inkml:trace contextRef="#ctx0" brushRef="#br0" timeOffset="101998.2874">11177 8118 259,'32'-11'368,"-9"0"-10,2 3-9,-2-1-19,-1 0-21,2 7-12,-5-2-25,0 2-21,-2 2-28,0 0-24,-2 0-16,-7 0-20,7 2-19,-9 3-12,-1-1-17,-3 6-44,-2-3-71,-4 7-66,-4-2-73,-4 6-68,-4-3-86,-2 4-260,0-2-600,-10 3 266</inkml:trace>
        </inkml:traceGroup>
        <inkml:traceGroup>
          <inkml:annotationXML>
            <emma:emma xmlns:emma="http://www.w3.org/2003/04/emma" version="1.0">
              <emma:interpretation id="{0B6C97E6-D761-4097-AEE3-8423DF4695F1}" emma:medium="tactile" emma:mode="ink">
                <msink:context xmlns:msink="http://schemas.microsoft.com/ink/2010/main" type="inkWord" rotatedBoundingBox="20105,15241 21019,15243 21017,16166 20103,16164"/>
              </emma:interpretation>
              <emma:one-of disjunction-type="recognition" id="oneOf20">
                <emma:interpretation id="interp100" emma:lang="en-US" emma:confidence="0">
                  <emma:literal>x</emma:literal>
                </emma:interpretation>
                <emma:interpretation id="interp101" emma:lang="en-US" emma:confidence="0">
                  <emma:literal>"</emma:literal>
                </emma:interpretation>
                <emma:interpretation id="interp102" emma:lang="en-US" emma:confidence="0">
                  <emma:literal>H</emma:literal>
                </emma:interpretation>
                <emma:interpretation id="interp103" emma:lang="en-US" emma:confidence="0">
                  <emma:literal>X</emma:literal>
                </emma:interpretation>
                <emma:interpretation id="interp104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106405.4077">13557 8905 150,'4'0'340,"-4"0"-21,5 6-29,-5-6-13,0 0-21,6 3-10,-6-3-17,0 0-9,5 2-9,-5-2-1,0 0-25,0 0-17,0 0-11,0 0-15,0 0-23,6 1 8,-6-1-8,7 3-10,2-2 0,-1 1 4,4 1-7,5-1-7,0-2-2,-2 1-7,2 2-3,4-1-9,-4 0-2,7-2-6,-1 2-7,4-6-4,-1 3-7,-3-3-8,6 2-10,6-5-16,-11 1 1,2 0-11,-1 3-19,-3-1 3,0-1-37,-7 1-19,-1 2-22,-5 1-26,2-2-31,-5 1-43,-6 2-35,11 2-32,-10 2-11,2 1-27,-6 1-278,-2 0-617,-2 1 274</inkml:trace>
          <inkml:trace contextRef="#ctx0" brushRef="#br0" timeOffset="106702.2701">13817 9205 201,'0'3'325,"-1"0"-11,1-3-12,-5 5-6,2-1-5,3-4-4,0 0-3,0 7-5,0-7-6,0 0-9,0 0-10,-4 3 2,4-3-12,0 0-13,0 0-12,0 0-10,0 0-9,0 0-7,7 2-5,-7-2-4,12 0-8,-12 0-17,23-3-16,-6 1-9,5-5-12,-3 2-12,7 0-6,-1 0-17,-2 2-9,1 0-4,1-2-15,3 1 0,-4 2-23,-1 0-27,5 1-28,-5-2-35,0 1-26,-5 2-31,-2-6-27,-2 6-34,2-3-46,-3 0-35,1 1-32,-5 0-34,0-3-35,-2 1-39,1-4-315,-3 2-767,-1-3 339</inkml:trace>
          <inkml:trace contextRef="#ctx0" brushRef="#br0" timeOffset="107077.7114">14207 8787 265,'-12'-17'350,"3"5"9,-1 0 16,-1 2-24,1-2-8,3 3-10,1 3-8,-1-1-1,-1 1-10,4 1-18,-3-1-13,-1 5-21,8 1-22,-6-3-20,6 3-23,-3-6-20,3 6-17,0 0-18,-4-2-16,4 2-13,0 0-21,-6-3 0,6 3-10,0 0-10,0 0-9,0 0-4,0 0-7,13 11-9,-2-2 0,1 1-5,-1-4-1,10 6-3,-2 1 0,0-1-15,1 3 9,-1-3-2,5 4-1,-2-3-5,2 2-2,3 7-4,-7-7-1,-2 2-2,0 1 2,5 7-4,-12-8-3,5 3 1,-4 1-2,-4-3 0,-3 4 1,1 2-1,-3 1 1,-3-2 0,-3 0-3,2 1-1,-5 6 3,-5 0-4,-1-2 5,2-6-1,-4 13 1,-7-6-4,4-2 2,5-4-26,-6 4-1,-2-2 6,6-3-3,2-2 3,-4-1 0,0 0-12,5-2-17,-2 0-26,2-3-33,2-3-33,2 1-35,1-2-44,1-6-46,2 5-51,-2-2-50,2-4-52,3 2-305,0-5-779,0 0 345</inkml:trace>
        </inkml:traceGroup>
        <inkml:traceGroup>
          <inkml:annotationXML>
            <emma:emma xmlns:emma="http://www.w3.org/2003/04/emma" version="1.0">
              <emma:interpretation id="{17B98AB2-4045-4008-90A4-C023DA1EA41E}" emma:medium="tactile" emma:mode="ink">
                <msink:context xmlns:msink="http://schemas.microsoft.com/ink/2010/main" type="inkWord" rotatedBoundingBox="21730,15063 23169,15314 23077,15841 21638,15590"/>
              </emma:interpretation>
              <emma:one-of disjunction-type="recognition" id="oneOf21">
                <emma:interpretation id="interp105" emma:lang="en-US" emma:confidence="0">
                  <emma:literal>this</emma:literal>
                </emma:interpretation>
                <emma:interpretation id="interp106" emma:lang="en-US" emma:confidence="0">
                  <emma:literal>thin</emma:literal>
                </emma:interpretation>
                <emma:interpretation id="interp107" emma:lang="en-US" emma:confidence="0">
                  <emma:literal>they</emma:literal>
                </emma:interpretation>
                <emma:interpretation id="interp108" emma:lang="en-US" emma:confidence="0">
                  <emma:literal>that</emma:literal>
                </emma:interpretation>
                <emma:interpretation id="interp109" emma:lang="en-US" emma:confidence="0">
                  <emma:literal>try</emma:literal>
                </emma:interpretation>
              </emma:one-of>
            </emma:emma>
          </inkml:annotationXML>
          <inkml:trace contextRef="#ctx0" brushRef="#br0" timeOffset="107374.5673">15151 8673 15,'9'-10'446,"-4"-1"-18,2-1-11,-2 5 5,-2-1-18,1 3-16,-2 2-10,1 0-20,-3-3-24,0 6-22,5-6-28,-5 6-25,1-3-28,-1 3-19,6-4-28,-6 4-16,0 0-25,0 0-16,0 0-9,0 0-11,10 11-10,-9-3-12,6 3-8,-2 3-7,3 0-10,0 0-2,0 9-5,2-2-7,-3 1-3,2 0-3,-1 2-3,2-3-5,-3 1-3,-1 3-3,1 6-12,-2-1-39,0 1-35,-1-11-28,-1-4-36,-1-1-26,1-3-29,1 3-41,-2-5-33,1 2-58,-3-6-54,1 1-18,3-1-26,-4-2-248,0-4-710,0 0 315</inkml:trace>
          <inkml:trace contextRef="#ctx0" brushRef="#br0" timeOffset="108327.715">15326 8884 72,'-3'-15'272,"-3"-4"6,3 5 13,1 3 12,0-1 7,2 3 8,-1 2-6,0 2 6,1-2-7,0 2-19,-3-1-19,3 6-17,-1-7-27,1 7-24,0-3-21,0 3-22,0 0-15,4-6-15,0 3-15,-4 3-10,17 0-22,-6 0-26,6-2-27,0 2-23,2-1-17,2 1-15,1-2-23,1 0-12,2-2-15,-5 3-24,2-3 4,-5 1-3,0-4 4,-4 2 11,1-1 10,-2 0 10,-3 0 6,-1 0 16,-1 0 12,-2 3 25,-2-4 18,-3 7 22,4-9 33,-3 1 16,-1 4 20,0 4 10,-1-5 9,1 5 8,-6-6 2,6 6-2,-5-5-7,5 5-4,0 0-9,-17 5-6,12 0-9,-3-1-4,-1 7-9,0-2-4,0 1-11,1 2-5,-1 2-6,1 6-7,-1 1-3,2 1-4,2-2-4,4 0-4,-5 1-4,6-3-5,0 7-4,4-4 1,-2-4-4,4 3-23,-1-7-22,2 3-10,-2-4-16,5-1-16,2 0-8,-1-3-11,0-2-3,3-1-8,-3-5 6,6 0-1,-4 1 11,3-4 2,-2 2-1,3-9 14,-2 3 2,4-5 8,-7 1 9,3-1 8,-4 0 18,-2 2 8,-2-1 16,3 2 9,-4-2 15,0 3 13,-1 2 7,-1 3 6,-1-4-1,-3 7 0,5-6-8,-5 6-4,9-3-10,-9 3-4,0 0-3,0 0-4,0 0 1,0 0 0,13 13-4,-11-4-2,2-1 0,-3 1 0,4 2-6,0 3 3,1-2-3,-5-2 1,0-1 0,3 0-2,4 2-1,-1 0-2,2-1 0,-3-2-6,1-4-12,2 4-7,-2-5-12,3 0-9,2 0-1,1-3 1,3-1 0,-5-4-2,1 2 6,2-3-4,-2 0 7,3-2 6,-1-1 2,4-4 4,-3-3-1,-4 4 3,-3-2 8,3 1 1,-3 0-1,-3 6 0,1-1 19,0 2 13,-3 3 0,0-3 4,2 3-4,-2-2-3,-3 5-1,0 0-1,0 0 4,0 0 5,0 0-2,9 16 0,-6-9-1,-2 6-5,2-1 0,-1-1-2,1 2 0,1-1-1,1-2-5,-2 1 0,2-5 1,1 3 3,2 1-4,-1-4-4,1 0-13,-2 0-7,6-3-7,-3-2-7,1-1 1,5-1-6,2-2-11,-4 1 1,9-8 6,-5 5 4,5-7 1,-3 2-1,-2-3 9,0 1 3,0-3 5,-6-1 0,-1 4 1,5-4 23,-6 5 15,-2-5 15,-1 5 18,-3-2 13,2 3 15,-5 6 13,4-4 16,-2 2 5,-2 0 10,1 3-5,-1-3-7,0 6-10,2-6-10,-2 6-13,0-6-6,0 6-8,0 0-3,0 0-6,-3 18-8,1-8-6,2 5 0,-4 1-6,7 5-1,-3 2-6,0-2-3,1 2-7,1 1 4,-1 0-7,4-2-5,-2 3-32,-2-1-25,0 0-29,3-2-32,-1-3-36,-3-5-29,2 2-24,1-1-34,0 0-45,-2-1-54,2 0-64,-3-7-70,0 1-349,0-2-874,0-6 387</inkml:trace>
          <inkml:trace contextRef="#ctx0" brushRef="#br0" timeOffset="108483.9505">16368 8760 327,'-5'-11'379,"-1"-1"-49,1 6-32,3-2-30,-2 2-26,4-1-34,-6 3-30,6-2-46,0 6-48,6-6-53,0 6-64,-6 0-76,16 3-82,-16-3-167,17 6-387,-5 1 172</inkml:trace>
        </inkml:traceGroup>
        <inkml:traceGroup>
          <inkml:annotationXML>
            <emma:emma xmlns:emma="http://www.w3.org/2003/04/emma" version="1.0">
              <emma:interpretation id="{0085D75D-49AA-4E22-8DAB-AE6B40968FB6}" emma:medium="tactile" emma:mode="ink">
                <msink:context xmlns:msink="http://schemas.microsoft.com/ink/2010/main" type="inkWord" rotatedBoundingBox="23742,15367 23992,15367 23991,15726 23741,15725"/>
              </emma:interpretation>
              <emma:one-of disjunction-type="recognition" id="oneOf22">
                <emma:interpretation id="interp110" emma:lang="en-US" emma:confidence="0">
                  <emma:literal>Y</emma:literal>
                </emma:interpretation>
                <emma:interpretation id="interp111" emma:lang="en-US" emma:confidence="0">
                  <emma:literal>"</emma:literal>
                </emma:interpretation>
                <emma:interpretation id="interp112" emma:lang="en-US" emma:confidence="0">
                  <emma:literal>y</emma:literal>
                </emma:interpretation>
                <emma:interpretation id="interp113" emma:lang="en-US" emma:confidence="0">
                  <emma:literal>^</emma:literal>
                </emma:interpretation>
                <emma:interpretation id="interp11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108733.9537">17210 8804 326,'0'0'498,"-4"-5"-16,4 5-7,0 0-18,0 0-19,0 0-23,0 0-23,0 0-26,-12-5-34,12 5-31,0 0-31,0 0-25,0 0-25,0 0-27,0 0-13,5 19-21,-3-10-19,-2 0-12,4 4-2,-3 1-20,-1 2-12,0 9-15,0-3-34,5 1-48,-4-4-44,2 2-47,-2-5-33,-1-3-40,2 1-55,-2-2-44,0-3-50,4 1-55,-3-4-52,0 4-316,-1-10-800,3 6 354</inkml:trace>
          <inkml:trace contextRef="#ctx0" brushRef="#br0" timeOffset="109030.9108">17398 8905 340,'0'-4'359,"5"-5"-9,-3 3-3,-2 6 0,0-12-10,0 7 2,0 0 4,0-1-5,0 6-4,-2-7-12,2 7-13,0-7-12,-4 4-11,4 3-15,0 0-16,0 0-10,0 0-18,-4-10-11,4 10-13,0 0-29,0 0-16,0 0-17,0 0-10,0 0-9,0 0-12,0 0 0,0 0-15,0 0-3,3 28-15,2-13-6,0-5-6,-3 5 2,4 6-5,0-7-6,-1 7-4,0 1-11,0-7-1,-3 2-12,1 1-19,-1 3-25,-2-5-28,-2 1-34,-1-4-32,3 0-25,-2-1-25,-2-3-27,-1 0-23,4-5-26,-1 2-32,-3-2-46,0-2-38,5-2-50,0 0-47,-22-9-353,15-1-867,-3 1 384</inkml:trace>
        </inkml:traceGroup>
        <inkml:traceGroup>
          <inkml:annotationXML>
            <emma:emma xmlns:emma="http://www.w3.org/2003/04/emma" version="1.0">
              <emma:interpretation id="{52BAE587-3A90-436A-8D70-7F3D0C6482D2}" emma:medium="tactile" emma:mode="ink">
                <msink:context xmlns:msink="http://schemas.microsoft.com/ink/2010/main" type="inkWord" rotatedBoundingBox="24597,14934 27231,14941 27229,16061 24594,16055"/>
              </emma:interpretation>
              <emma:one-of disjunction-type="recognition" id="oneOf23">
                <emma:interpretation id="interp115" emma:lang="en-US" emma:confidence="0">
                  <emma:literal>verified</emma:literal>
                </emma:interpretation>
                <emma:interpretation id="interp116" emma:lang="en-US" emma:confidence="0">
                  <emma:literal>verified.</emma:literal>
                </emma:interpretation>
                <emma:interpretation id="interp117" emma:lang="en-US" emma:confidence="0">
                  <emma:literal>reefed</emma:literal>
                </emma:interpretation>
                <emma:interpretation id="interp118" emma:lang="en-US" emma:confidence="0">
                  <emma:literal>verified'</emma:literal>
                </emma:interpretation>
                <emma:interpretation id="interp119" emma:lang="en-US" emma:confidence="0">
                  <emma:literal>verified,</emma:literal>
                </emma:interpretation>
              </emma:one-of>
            </emma:emma>
          </inkml:annotationXML>
          <inkml:trace contextRef="#ctx0" brushRef="#br0" timeOffset="110813.2921">18105 8619 81,'-9'0'514,"9"0"-18,0 0-16,-13-5-4,7 5-14,6 0-17,0 0-19,-11-6-17,7 3-31,4 3-28,-6-3-38,6 3-31,-7-1-29,7 1-27,0 0-23,0 0-24,0 0-19,13 16-12,-2-7-10,0 7-26,1 3-3,-1 1-11,0 1-9,1 0-7,-1 0-8,0 1-8,2-3-9,-1-1-5,-3-1-12,-1-3-5,4 3-16,-6-4-5,0-3-16,0 0-3,-1-4 1,-3 0-14,3-1 4,0 1 3,-2-2 1,1-2 3,-4-2-1,10 0 0,-10 0 2,11-8-1,-10 2 1,6-3 5,-2-3-1,-1-2 0,-2 0 3,1-4-1,0-1 2,2-1 1,-4 0 2,-1-3-1,4 4-11,-3-1-12,3-1-15,-4 6-26,2-1-23,1 3-23,0 0-29,0 0-29,-1 7-33,2-3-33,-1 5-23,2-2-11,0 4-9,0 1-7,-5 1-4,0 0 0,17 7 3,-10-3 9,0 2 20,-2 2 25,1 1 14,1 3 23,2-3 30,-2 5 22,-1-3 30,-1-2 33,2 4 29,-3-4 32,-2 3 25,2-5 18,-1 0 25,2 1 18,-5-1 14,5 1 9,-3-2 9,0 0 4,1 0-3,2-2 10,-2 2 2,-1 0 1,0-3 10,3 0 11,0-1-12,-5-2 0,7 3-2,-7-3 1,5 2-5,-5-2-9,12-2 4,-12 2-3,11-3-10,-4 1-12,-2-1-5,2-1-4,2-2-11,-3 0-4,0 0-1,0 0-5,-1-2 4,1 3 1,0-1-1,-5-3 1,5 4 8,-2-1 4,-2 1 7,1-2 4,-2 3 0,-1 4-1,1-4-2,-1 4-7,0 0-6,0 0-7,0 0 0,-11 13 2,5-7-13,0 4-3,-1-2-8,-3 3 0,3 3-8,1-5-2,-3 5-2,2-1-2,2-3-4,-2 5-1,6-6-5,-3 4-2,4-2 1,0 0-3,4-2-4,-3-1-9,2 1-8,1-3-12,1-2-11,6 2-10,-5-4-10,6 1-6,-2-2-9,3-2-5,2-2-1,-2 1 4,1-4 7,2-3 4,0 2 2,-3-4 9,0 2 3,1-3 7,1-1-1,2-3 5,-2 1 3,-4 2 6,-2 2 13,3-2 14,-1 3 7,1 2 5,-1-1 3,-1 3-1,-2 2-3,-3-2-2,2 4-5,2 0 2,-9 2-2,8 4 0,-3 2 1,0-1-2,-4 3-2,3 4 1,-4 0 2,2-1-4,-2 1-1,0 2 1,4-5 0,-3 5 1,-1-6-4,1 1 2,2-3-1,-2 4-7,0-4-12,3 3-9,2-3-4,0-1-15,1-1-7,1-4-8,2 0 3,-1-3-10,4 2 6,2-4 9,-2-1 2,1 0 8,-2-2 4,0 1 2,2-5 9,-2 2-3,-1-1 18,-1 0 14,-4 3 20,5-3 15,-6 3 14,1 1 14,-2 1 10,-2-1 13,-2 1 9,5 4 9,0-4 3,0 1-1,-5 5-7,0-4-14,0 4-6,2-5-7,-2 5-9,0 0-11,0 0 0,0 0-10,-6 16-3,1-10-4,0 2-7,4 1 1,-1 2 0,4-1-10,-2 0 1,0 4-6,0-4-15,1 3-11,3-5-26,-3 3-22,3 2-20,-3-5-20,6 2-20,-2-6-18,0-2-16,2 2-30,2-2-19,-1-2-12,-8 0-20,23-6-26,-11 1-13,3-1-5,-1-1 7,-1-4 0,1 1 22,-2 0 15,5-4 29,-2-2 19,-4-2 22,4 0 22,-1-1 28,-2-2 39,-2-2 32,2-6 24,0-1 35,0-1 37,-6 0 38,-1 7 34,2-7 33,-3 6 27,-3 2 25,-1-2 20,0 7 19,0 2 18,0-1 15,-1 3 10,1 2 5,-1 3-2,-2 2-10,2-2-18,1 6-16,0 3-19,-2-10-19,2 10-15,0 0-5,0 0-12,0 0-4,-15 22-4,9-9-6,1 1-144,-1 7-26,0 6 0,0-4 0,-5 9 0,5 0 0,-3 0 0,1 1 0,1-2 0,2 3 0,1-1 0,2 4 0,2-3 0,-3 0 0,0 4 0,3-1 0,0 5 0,0-1 0,-2-6 0,2 3 0,0 2 0,0-3 0,2 2 0,1-2 0,0-2 0,2 2 0,-4-4 0,2-9 0,-3 1 0,2-3 0,-2 0 0,0-1 0,0-6 0,0-3 0,0-1 0,0-4 0,0-1 0,0 2 0,0-2-318,0-6-23,0 0-38,0 0-13,0 0 1,0 0-5,0-27-15,0 10-10,0-3 1,3-4 14,0-10 12,-3 3 19,1-1 43,4 1 42,0-3 72,-3 10 49,5-5 54,1 7 43,-2 1 41,0 1 34,-1 7 26,-3-2 29,3 4 19,1-2 20,-2 7 18,-2-6 7,4 6 5,-1-4 1,1 2-8,-2 1 0,3-5-17,0 3-6,3-3-9,2 2-12,0-2-12,1 3-13,-1-3-22,3-1-28,1 5-26,-2-6-26,2 6-15,4-2-23,-8-1-3,10 1 2,-10 0 9,1 3 10,2 0 11,-4-1 13,-3 3 33,-3 2 27,1-3 32,0 3 21,0 0 21,-1-2 14,-5 5 13,7-3 14,-7 3 12,5-1 11,-5 1 7,0 0 4,5-3 0,-5 3-6,0 0-5,0 0-8,0 0-11,0 0-2,0 0-4,0 0-6,0 0-2,-5 18-1,3-10-9,-1 0-11,0 5-10,-1 1-8,4 1-7,-5 4-7,5-7-8,0 5-4,0-3-4,0 3 2,0-1-3,4-1-20,-3-5-40,-1 0-51,4-1-48,-2-1-58,-1-2-65,3 0-75,-3-2-85,-1 1-99,0-5-285,0 0-844,11 4 374</inkml:trace>
          <inkml:trace contextRef="#ctx0" brushRef="#br0" timeOffset="111610.1798">20014 8921 175,'0'0'402,"0"0"-20,0 0-6,-28 6-8,28-6-15,-6 0-5,6 0-18,-8 1-23,8-1-19,0 0-27,0 0-18,-10 0-25,10 0-14,0 0-16,0 0-22,0 0-13,0 0-16,0 0-14,0 0-21,22-6-19,-14 4-15,-3-2-9,1 1-10,4-2-10,-3 4-5,3-4-6,-8 2-4,3-1-4,1-2-4,-2 0 2,-2 1-3,-1-3-3,3 3-4,-4-2 5,2 2-1,0 3-6,-4-5 4,-1 0 2,-1 1 15,2 3 6,-2 0 5,-3 0 0,-2 0 6,9 3 10,-14 0-5,4 0-1,3 1-1,0 4-3,-2-2 0,2 0 0,1 2-3,-5 3-6,9-1-4,-2 0 0,-3 4-6,3-2-2,2-1-1,2 5-4,-4-1-1,9 0-15,-4 1-21,9-2-31,-3-1-15,4-4-26,-1 3-19,7-3-33,-5-3-23,2 0-18,2-3-28,1-1-10,5-5-6,-6 1-6,1-1 2,5-1 12,-9-2 24,4 3 21,2-5 11,-2-1 31,0-1 34,-6 1 36,0 2 42,-1-2 35,-3 8 35,1-7 27,-4 3 15,1 4 23,-4-6 16,0 3 26,-1 2 10,-2-3 5,2 8 1,-5-6 8,-1 3 4,0 2-3,6 1-6,-17-1-11,12 1-12,-3 2-4,-4 3-5,2 1-3,-1 3 0,-1-3-9,1 7-11,-1-7-7,0 6-10,2 1-10,3-2-6,2 5-14,0-4-6,1-1-7,1 5-5,8-6-8,-5 2-2,4-1-17,4-3-14,4 3-23,5-7-23,-4 2-24,9-2-21,-5-1-20,1-5-19,3-7-12,-1 1-9,2-5 9,-1 1 7,0-2 13,-3-1 14,-1 1 14,3-5 5,-6-2 2,-2 3 10,2-6 15,-4 5 12,0-7 16,-4 1 21,-4 1 18,7-5 14,-8 2 23,-1-4 22,4 7 11,-4-1 8,-4 0 20,4 5 13,0 0 24,-1 5 31,1 4 5,0 4-13,-4-2-14,4 2-13,0 2-20,0 1-6,0 4-13,0 0-3,-8 10-6,4-1-7,-1 4-2,4 1-5,-4 2-49,5 6-39,-7 0 0,7 1 0,0 3 0,0-2 0,0 8 0,1-7 0,3 6 0,-2 0 0,0-7 0,-2-3 0,3 0 0,-3 13 0,1-12-98,3-4-193,-3-3-55,3 1-60,-3-4-64,1 0-85,-2-4-450,4-2-1087,-3-2 481</inkml:trace>
          <inkml:trace contextRef="#ctx0" brushRef="#br0" timeOffset="111782.0543">20649 8816 125,'8'-12'516,"-5"0"-3,1 0-8,-4 1-10,2 3-8,1 0-14,-1 1-22,0 0-26,2 1-40,-4 0-33,0-3-48,4 3-19,-4 3-26,2-3-40,-2 6-22,0-3-60,0 3-90,0 0-67,0 0-68,0 0-81,0 0-95,0 0-112,0 0-135,-23 11-281,11-5-857,-6 1 380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59:20.44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9F6A838-095E-45FC-9EEB-0802B930E91E}" emma:medium="tactile" emma:mode="ink">
          <msink:context xmlns:msink="http://schemas.microsoft.com/ink/2010/main" type="writingRegion" rotatedBoundingBox="9397,7987 10149,16332 8971,16439 8219,8093"/>
        </emma:interpretation>
      </emma:emma>
    </inkml:annotationXML>
    <inkml:traceGroup>
      <inkml:annotationXML>
        <emma:emma xmlns:emma="http://www.w3.org/2003/04/emma" version="1.0">
          <emma:interpretation id="{3154F33D-B469-4B52-B969-C637F9A95A95}" emma:medium="tactile" emma:mode="ink">
            <msink:context xmlns:msink="http://schemas.microsoft.com/ink/2010/main" type="paragraph" rotatedBoundingBox="9397,7987 10149,16332 8971,16439 8219,80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BF0464-F1C8-4E9E-AB44-E4C10B9C709E}" emma:medium="tactile" emma:mode="ink">
              <msink:context xmlns:msink="http://schemas.microsoft.com/ink/2010/main" type="line" rotatedBoundingBox="9397,7987 10149,16332 8971,16439 8219,8093"/>
            </emma:interpretation>
          </emma:emma>
        </inkml:annotationXML>
        <inkml:traceGroup>
          <inkml:annotationXML>
            <emma:emma xmlns:emma="http://www.w3.org/2003/04/emma" version="1.0">
              <emma:interpretation id="{B80F56FF-A926-4711-B48B-7D2ECD23D562}" emma:medium="tactile" emma:mode="ink">
                <msink:context xmlns:msink="http://schemas.microsoft.com/ink/2010/main" type="inkWord" rotatedBoundingBox="9507,12387 9652,13994 8758,14075 8613,12468"/>
              </emma:interpretation>
              <emma:one-of disjunction-type="recognition" id="oneOf0">
                <emma:interpretation id="interp0" emma:lang="en-US" emma:confidence="0">
                  <emma:literal>if</emma:literal>
                </emma:interpretation>
                <emma:interpretation id="interp1" emma:lang="en-US" emma:confidence="0">
                  <emma:literal>if.</emma:literal>
                </emma:interpretation>
                <emma:interpretation id="interp2" emma:lang="en-US" emma:confidence="0">
                  <emma:literal>it.</emma:literal>
                </emma:interpretation>
                <emma:interpretation id="interp3" emma:lang="en-US" emma:confidence="0">
                  <emma:literal>ifs</emma:literal>
                </emma:interpretation>
                <emma:interpretation id="interp4" emma:lang="en-US" emma:confidence="0">
                  <emma:literal>tif.</emma:literal>
                </emma:interpretation>
              </emma:one-of>
            </emma:emma>
          </inkml:annotationXML>
          <inkml:trace contextRef="#ctx0" brushRef="#br0">2274 5965 318,'0'0'333,"-2"-8"-12,2 8-10,0 0-12,0 0-12,0 0-18,0-5-13,0 5-9,0 0-10,0 0-21,0 0-16,0 0-17,0 0-21,0 0-16,0 0-18,0 0-7,0 0-19,0 0-12,0 0-1,0 0-18,0 0 2,0 0-9,0 0-9,0 0 0,0 0-7,0 0 1,0 0 7,0 0-3,0 0 3,0 0 2,0 0 4,0 0 1,0 0 1,0 0 5,0 0-1,0 0-1,0 0 7,-3-5 7,3 5 7,0 0 5,0 0 5,0 0-13,0-6-7,0 6-10,3-9 2,-3 5-13,0-4-6,2 2-4,2 0-4,-4-1-7,5-1-2,-2 3-9,1 0-1,-1 3-7,-3 2-4,6-6-5,-2 5 4,-4 1-6,12 1 5,-3 5-7,0 1-3,2 5 3,0-2-1,5 10 1,-4 0-3,2-2 1,1 13 0,-1-2-2,-5-6-20,-1 1-4,1 0-2,-1 1-8,-3-3-7,-5 0-6,3 0-2,-3 3-1,0-3 1,-4-1 9,-1-1-6,-2 0 6,2-1-3,-6-6 10,5 1 1,-1-4 7,-3 2 0,-2-3 2,2 3-2,-1-6 3,2 1 3,0-1 4,-3-3 0,6-1 3,-7-1 4,3-1 0,10 0-4,-13-3 8,4-5-2,5 2 0,-1 1 5,1-5-3,1-3 0,1-1-1,-1-2 2,6 0 9,-3 3 6,0 0-2,2 0-2,-2 5 0,3 0-4,-3 1 3,4 2 0,-1-2-7,-3 7-4,6 0 11,-6 0-10,16 7 3,-7-2 1,0 4 6,3 0-6,-2 3 3,6 3-25,-3 2-21,0-2-23,-1 2-22,2-2-35,-6-2-50,8 5-30,-8-5-37,2 1-48,1-3-52,0 0-42,-4-7-251,3 5-683,2-6 302</inkml:trace>
          <inkml:trace contextRef="#ctx0" brushRef="#br0" timeOffset="531.2427">2635 5968 14,'15'-9'264,"-2"2"12,0 1 7,2-2 6,-2 2 5,3 2-28,-4 0-15,0-1 11,-1 2-1,4 0-10,-1 0-13,-5 3-20,6 0-21,2 0-12,-4 0-25,2 0-16,-3 3-15,0 0-11,0 3-9,1 2-11,-1-3-18,-1 3-37,0 1-56,-1 1-56,-2 0-51,-1 2-57,-2-1-64,1 2-55,0-1-290,-8 0-634,2 1 280</inkml:trace>
          <inkml:trace contextRef="#ctx0" brushRef="#br0" timeOffset="343.7542">2733 6032 265,'-1'-12'376,"1"2"-9,0 4-6,-4-2-16,4 2-12,-1 4-30,1 2-23,-2-10-26,2 10-26,0 0-18,0 0 4,0 0-14,0 0-9,0 0-8,-9 21-14,8-10-3,0 1-10,-3-2-8,-2 3-14,6-1-8,-1 2-13,1 0-3,-1-3-16,2 0-9,-2 1-9,3 0-4,2 0-10,-2 1-6,2-1-5,-2 2-7,3-1-2,2-2-2,2 2-4,-5-1-4,5 3-5,7-1-1,-8 0-2,2-2-3,2 0-1,-3 0-3,2-1 2,-5-3-3,-1 0-2,4 3-5,-6-2 7,0-4-4,1 2-10,-6-1-7,2 0-20,-5 3-27,-4-9-25,-3 6-30,-5-1-27,0 0-42,-5-2-23,-3 0-47,-9-3-48,7 0-43,3-5-46,-3-2-302,1-3-743,-1 1 329</inkml:trace>
          <inkml:trace contextRef="#ctx0" brushRef="#br0" timeOffset="875.4211">2187 6653 189,'-12'8'346,"5"-1"-17,1-3-14,1 2-15,-1 0-7,1-3-4,3 2 0,-2 1-7,2-2-3,2-4-2,6 9-2,-4-5-6,5 1-10,7 0-8,-2 1-10,1-1-14,7-1-11,0-2-12,5 4-10,4-2-23,-3 1-15,0-3-14,8 1-8,-6-1-15,8 1-10,0-1-10,-9-1-10,-1 2-7,10-3-8,-9 2-11,2-2-6,6 4-3,0-4-3,-7 0-2,-2-1-9,3-2-5,6 1 1,-7 2-2,-4-3-4,-1 0-7,-1 0 0,0 2-6,-8 0 2,1-3 0,-6 3-1,0 1-12,2-3-23,-11 3-35,11 3-45,-11-3-43,0 0-56,0 0-48,0 0-52,0 0-46,-23 12-60,8-6-73,-4 1-327,-3 1-870,-3 2 385</inkml:trace>
          <inkml:trace contextRef="#ctx0" brushRef="#br0" timeOffset="1172.2331">2511 7064 152,'0'0'419,"0"0"-11,0 0-5,-5 5-21,5-5-11,0 0-18,0 0-26,0 0-19,0 0-27,0 0-29,-2 3-22,2-3-17,0 6-5,0 0 1,2 1-18,0 0-6,-2 1-10,3 1-11,0 3-14,-1 2-7,-1-1-11,2 1-11,2 4-11,-2-2-6,2 4-11,-4-1-11,2-1-6,0 3-14,2-1-1,-5 0-9,0-4-5,4 2-5,-2 0-16,-2-4-32,0 2-50,0-3-45,0 1-43,6-4-49,-6 0-41,0-4-31,2 0-32,0-1-28,2-3-31,-1 0-18,-3-2-26,15-7-231,-6-1-682,0 1 302</inkml:trace>
          <inkml:trace contextRef="#ctx0" brushRef="#br0" timeOffset="1484.7207">2725 7294 122,'12'-20'86,"0"2"67,1 3 27,-5-1 22,0 9 15,-4-9 16,1 11 10,-3-1 0,2 1-5,-4-1-2,0 3-8,0-4 2,0 7-5,0 0 11,0 0-14,-4-2-8,4 2-8,0 0-12,-10 7 0,10-7-6,-5 11-7,1-3-6,0 2-7,0 4-6,3 0-16,-5-5-14,5 8-13,-4-3-8,6-2-12,-2 4-12,-3-5-8,3 4-10,1-3-7,1 2-4,3-6-6,-4 1-1,5 2-10,2-3 0,-2-2-6,1 0 1,4-1-8,-3-8 0,5 3-2,0-2-3,0-2-3,5-2-1,2-4-1,2-4-1,-5 1-2,3-2 2,-2 1-2,2-2-2,-2-2 2,-5 0-4,-1 4 0,1-5 5,-7 2 13,-3 2-1,0-3 6,-2 3-6,-2-1 3,-5 1-8,1 2 2,-4 2-4,3 1-6,-5 1-22,-4 0-33,-2 0-43,1 5-52,-7-2-60,2 3-73,-1 3-67,-2 3-82,4-2-85,-1-1-288,6 2-855,0-2 377</inkml:trace>
          <inkml:trace contextRef="#ctx0" brushRef="#br0" timeOffset="-44243.7457">2392 1497 77,'0'0'288,"3"-5"2,-3 5-7,1-5-4,-1 5-5,4-4-16,-4 4-18,1-5-3,-1 5-14,0 0-14,0-7-10,0 7-15,1-5-10,-1 5-6,0 0-9,0 0-5,0-7-13,0 7-7,0 0-13,2-3-3,-2 3-13,0 0-2,0 0-2,0 0-7,0 0-2,0 0-5,0 0-8,0 0-6,0 0-6,0 0-9,-13 0-4,13 0-8,-17 3 1,9-2-7,-4 4-6,2-4-3,-3 3 2,-2 1-2,2-2-5,-3 2-1,3 3 0,-1-2 2,0 2-6,-1 4 0,-2 4 1,11-7-5,-10 10-5,4-4 4,0 7-5,2-3 4,3-5 0,0 4-6,1-3 0,2 1 0,3 0-1,1-3-1,1 3-1,1-5 0,6 3-8,-2-2 10,2-1-7,1 1-21,3-2-17,1 0-22,3-3-23,5 3-35,2-4-46,-1-1-46,3-3-42,0 0-55,0-4-55,0 0-322,-2-1-739,3-1 327</inkml:trace>
          <inkml:trace contextRef="#ctx0" brushRef="#br0" timeOffset="-28253.9489">2499 3037 351,'5'-3'375,"2"-2"-20,-2 5-13,-5-4-15,4 2-6,-4 2 4,8-4 1,-5-1-8,-3 5-13,2-2-18,-2 2-18,0 0-22,7-4-26,-7 4-18,0 0-22,5-4-15,-5 4-17,0 0-16,0 0-9,0 0-12,0 0-6,0 19-6,0-9-9,0 4-8,-3 4-10,3 4-7,0 1-8,-2 2-4,-1-1-3,0 1-8,2 6-3,-1-4-26,-1-2 6,3 0-6,-3-2-3,1-1 1,-1 1-1,0 0-8,3 2-14,-1-7-45,1 3-32,-2 0-22,2-5-34,2-5-25,-2 3-28,0-2-33,0-3-32,-2-1-28,2 0-42,-3-3-23,0-1-320,-1 0-729,4-4 323</inkml:trace>
          <inkml:trace contextRef="#ctx0" brushRef="#br0" timeOffset="-27988.2852">2312 3583 138,'0'0'271,"-4"5"-3,4-5-5,-4 4-11,4-4-16,-1 6-14,-3-1-15,4 0-11,0-5 5,0 6-23,4-1 2,0-1 6,1-2 11,2 4 7,1-3 10,5-1-1,4 2-13,5-3-8,1 2-14,4-3-18,3 0-14,4 0-14,1 2-14,-2-4-15,6 1-6,-14 1-8,3-2-9,0 4-10,7-4-5,-10 4-6,4-2-13,-6 1-23,-3 1-13,5-2-29,-12 0-25,3 0-30,-6 0-40,-1 1-35,-1-1-41,-2 3-48,-6-3-46,2 5-49,-2-5-326,0 0-713,-12 9 316</inkml:trace>
          <inkml:trace contextRef="#ctx0" brushRef="#br0" timeOffset="-27675.8612">2487 3863 48,'0'0'352,"0"0"-12,0 0-19,0 0-14,0 0-14,0 0-18,0 0-10,0 0-13,0 0-21,0 0-19,0 0-14,0 0-6,0 0 7,0 0 1,15 4 3,-13 2-13,0 3-14,0-3-13,1 3-4,0 4 1,-1 1-11,2 0-6,-1 4-13,2 0-10,1 1-9,0 2-10,-1 0-11,-1 0-8,-2-3-8,4 1-8,-2 2-4,-2-1-8,0-3-6,1-2-2,-3 7-22,3-10-32,-3 1-33,1 3-38,-1-8-40,4 1-36,-4-3-41,2 0-36,0-1-33,-2-5-45,0 0-39,5 5-25,-5-5-278,0 0-705,14-11 311</inkml:trace>
          <inkml:trace contextRef="#ctx0" brushRef="#br0" timeOffset="-27347.7337">2782 4008 206,'2'-9'281,"3"2"-3,-5-2 0,4 6-11,-4 3-5,0-7-23,0 7-16,0 0-20,0-8-15,0 8-13,0 0-7,0 0 20,0 0-23,-15 18-2,9-8-9,1-2-8,5 5 0,-5 2-6,4 0-9,-6-3-6,7 1-5,-5 1-9,0-2-8,2 2-8,0 1-7,3-1-9,-1-3-4,1 3-10,0-5 2,4 1-15,-1-4-6,2 0-5,0 3-4,2-3-5,-2-2 0,3 1-3,2-4-1,-1 1-3,2-4 0,1-1-2,2 0-3,-6-3-2,5-1-1,-1-2-2,2 0 2,-2-1 6,-4 3 4,-2-7 12,3 4-3,-4-3 6,-3 5-3,-1-7-5,-1 4-1,-1-2-3,-1 0-6,-5 1-9,0-3-16,-1 3-27,-1-3-23,-3 2-31,1-5-33,-1 2-43,-1 1-64,0 1-61,6 3-75,2 0-78,-3-1-230,4-2-721,4 3 319</inkml:trace>
          <inkml:trace contextRef="#ctx0" brushRef="#br0" timeOffset="21297.0876">2610 8306 186,'0'0'348,"0"0"-29,0 0-29,6 3-23,-6-3-22,0 0-10,0 0-29,6 0-22,-6 0-15,0 0-13,0 0-20,0 0-5,0 0-19,5 3-12,-5-3-11,0 0-7,0 0-14,0 0 15,0 0-25,0 0-1,0 0-8,0 0-3,0 5-2,0-5 0,-4 9-4,2-3 0,-2-1 1,0 0 2,0 1-7,-1-3 6,1 3 5,-1-3 4,3 1 1,-2-1 4,4-3 9,-7 4 1,3-2 4,4-2 3,0 0 3,-6 3 6,6-3 10,0 0 4,0 0-4,0 0 19,0 0-13,-6-13-13,6 7-17,0-3-1,2 3-7,-2 0-4,0-4-9,4 4-1,-4 1-14,8 1 1,-6-1-5,1 0-5,-3 5-3,7-7 1,-4 6-7,-3 1 3,0 0-4,15 6-1,-7 2-3,1 6-1,0 4 1,2 2 1,-2 2-6,0 0 0,6 10 4,-10-8-6,4 6 6,-5-7-5,1 2 2,-4-1-5,-1-3-5,-1 0 7,1 1 5,-1-1-9,-4-1-1,2-5 1,-4 6 0,5-7-1,-3-1-1,-2 0 0,-1-2 0,2 0-1,-2-2-4,-1 1-1,2-2 9,-3-2 2,3 0 1,1-2-1,0-1 2,0-2-3,-1 1 5,7-2 1,0 0-13,-15-6 5,9-2 5,2 1-2,1-5 1,1-1-2,-2 1 1,2-1 3,2 0 2,0 1 2,2 4 0,-2-1-1,2 0-1,0 2-4,1 4-1,-1 0 1,2 0-3,-4 3 5,17 0-4,-6 9-3,1-2 6,-2 2-3,2 2 0,1 5-9,1 0-19,1 1-28,0 2-34,2-3-48,-4 5-48,3-1-54,-4-3-66,0 4-73,1-4-350,-3-3-789,-1 4 349</inkml:trace>
          <inkml:trace contextRef="#ctx0" brushRef="#br0" timeOffset="21860.6654">3115 8437 126,'4'-12'457,"0"3"-21,-4 5-19,4-2-25,-4-3-25,0 6-21,0 3-22,0-6-22,0 6-25,0 0-17,0 0-22,0 0-16,-12 13-21,9-5-18,-2-2-15,4 4-21,-2-4-14,1 4-10,-1-1-11,3 5-10,0-5-14,3 2-10,-1 3-9,2-2-4,1 1-7,4 2-4,-3 0-5,5 2-9,-1-1-2,0 4-2,2-3-3,-2 2-3,1 0-5,-2-1-1,-1-3-1,0 0-3,-3-1-1,0 0 2,-4-1-6,3 1 1,-4 1-1,-2-5-2,2 1-18,-2-1-21,-2-4-22,3 3-24,-4-4-29,2-1-50,-2-2-30,5-2-33,-16 0-21,16 0-16,-18-6-15,6 1-14,-1-4-6,-1 0-7,-1-7 12,0-2 17,0-3 21,-2-7 29,6-2 19,-1-3 33,1-2 38,5 1 31,1-2 38,2 3 29,0 9 22,6-11 19,-3 14 18,8 0 16,-7 5 17,7 1 14,-4 1 12,4 2 6,1 0 12,1-2 2,2 3 4,0 0 2,1 0 5,5 0 4,1 0 8,1 5 2,3-4-8,-2 1-13,1 4-10,0-1-6,-5 2-27,0 3 4,0 1-11,0 0-41,-1 5-56,-2 0-60,0 1-66,-3 8-81,-2 0-89,-2 0-232,-5 2-605,1 4 268</inkml:trace>
          <inkml:trace contextRef="#ctx0" brushRef="#br0" timeOffset="22156.9911">2548 9024 87,'-6'3'493,"6"-3"-33,-9 3-30,7 0-27,-4 0-21,6-3-25,-5 3-16,5-3-22,0 0-23,-6 0-24,6 0-21,0 0-21,0 0-20,-3 6-2,3-6-8,9 4-1,-9-4-15,13 5-11,3-1 6,1 0-15,5-2 3,3 1-3,1-1-15,16-1-9,5 3-8,3-3-5,-3-2-14,2-3-14,18 2-5,-15 1-10,12-3-23,-18 4-9,1 0 16,0 0-10,-4-1-6,1 1-12,-4 1 3,-14-1-4,9 0-8,-8 0-20,-6 0-41,2 1-14,-6 2-27,-1-2-23,-3 0-24,-3 0-22,-2 5-21,0-1-22,-3-1-40,2 0-51,-5 4-51,-2-1-55,-1 1-59,0 2-64,-8-5-261,6 2-825,-9 3 365</inkml:trace>
          <inkml:trace contextRef="#ctx0" brushRef="#br0" timeOffset="22469.4733">2894 9403 63,'-5'-3'474,"2"-2"-15,1 1-24,2 4-4,-4-6-14,1 3-18,3 3-21,-4-5-30,4 5-24,-3-4-30,3 4-38,0 0-17,0 0-26,0 0-19,0 0-20,0 0-16,3 15-15,4-4-6,-3 3-10,-2-1-4,3 8-12,1 2-8,-1-1-5,0 2-15,0-2-8,0 0-5,-2 0-9,1 1-4,-1-1-6,-1 2-5,-2-2-30,0 0-38,-2-1-29,2-2-38,0-6-42,2 4-45,-2-6-69,2 2-49,-2-3-55,0-2-52,1-5-46,1 2-279,-2-5-786,0 0 348</inkml:trace>
          <inkml:trace contextRef="#ctx0" brushRef="#br0" timeOffset="22813.2285">3256 9453 160,'4'-7'374,"3"1"-16,-2-2-15,-4 3-13,4 0-19,-5 5-15,0 0-17,0 0-10,0 0-10,0 19-6,-4-11-10,2 7-17,-2-2-15,3 1-15,-3 2-16,-3 5-8,6-2-18,-3 2-18,4-5-8,0 5-14,0-1-13,4-2-9,-4-3-9,2 2-7,8-2-10,-5-2-5,1 2-5,6-4-8,-3 3-6,6-3-3,-1-4-2,-2 2-1,2-6-6,3 0 0,0-1-5,-3-2 4,3-4-7,6 0-3,-6-2-1,-3-3-3,-2 2-3,0-4 3,-2-2 0,1 3-1,-1-2 4,-7 0 16,-3-2 12,0 1-1,-3 4-4,3-6-2,-9 3-3,-2 2-5,2-2 0,-1 1-8,-3 2-3,-2 2-20,1-2-30,-2 5-37,1-2-43,-1-3-48,-1 6-45,1-1-48,1 1-39,0 1-64,9-4-73,-6 2-315,5-1-802,7-2 355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59:43.66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847A52-84D5-456B-97D2-1448CFBF3E37}" emma:medium="tactile" emma:mode="ink">
          <msink:context xmlns:msink="http://schemas.microsoft.com/ink/2010/main" type="writingRegion" rotatedBoundingBox="11033,15337 11519,15337 11519,16166 11033,16166"/>
        </emma:interpretation>
      </emma:emma>
    </inkml:annotationXML>
    <inkml:traceGroup>
      <inkml:annotationXML>
        <emma:emma xmlns:emma="http://www.w3.org/2003/04/emma" version="1.0">
          <emma:interpretation id="{B94E80C8-A5BF-464D-A0E7-05EB0AC39963}" emma:medium="tactile" emma:mode="ink">
            <msink:context xmlns:msink="http://schemas.microsoft.com/ink/2010/main" type="paragraph" rotatedBoundingBox="11033,15337 11519,15337 11519,16166 11033,16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71C176-8002-403C-916B-3684F79B3FC6}" emma:medium="tactile" emma:mode="ink">
              <msink:context xmlns:msink="http://schemas.microsoft.com/ink/2010/main" type="line" rotatedBoundingBox="11033,15337 11519,15337 11519,16166 11033,16166"/>
            </emma:interpretation>
          </emma:emma>
        </inkml:annotationXML>
        <inkml:traceGroup>
          <inkml:annotationXML>
            <emma:emma xmlns:emma="http://www.w3.org/2003/04/emma" version="1.0">
              <emma:interpretation id="{C22B4B81-F581-4523-B033-051A4FFA98FF}" emma:medium="tactile" emma:mode="ink">
                <msink:context xmlns:msink="http://schemas.microsoft.com/ink/2010/main" type="inkWord" rotatedBoundingBox="11033,15337 11519,15337 11519,16166 11033,16166"/>
              </emma:interpretation>
              <emma:one-of disjunction-type="recognition" id="oneOf0">
                <emma:interpretation id="interp0" emma:lang="en-US" emma:confidence="0">
                  <emma:literal>{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[</emma:literal>
                </emma:interpretation>
                <emma:interpretation id="interp3" emma:lang="en-US" emma:confidence="0">
                  <emma:literal>k</emma:literal>
                </emma:interpretation>
                <emma:interpretation id="interp4" emma:lang="en-US" emma:confidence="0">
                  <emma:literal>Z</emma:literal>
                </emma:interpretation>
              </emma:one-of>
            </emma:emma>
          </inkml:annotationXML>
          <inkml:trace contextRef="#ctx0" brushRef="#br0">4617 8772 326,'5'-2'377,"-2"-1"-23,-3 3-14,8-3-21,-8 3-8,0 0-15,7 0-14,-7 0 0,0 0-3,4 8-14,-4-1-10,0-1-15,0 2-19,0-1-9,-4 9-15,3-4-1,-4 3-8,4-1-13,-7 7-10,0 0-5,1-3-13,-3 3-9,-3 7-10,1-3-7,0-3-13,1-4 0,-1 3-14,1-4-5,1 2-12,-1-6-9,8 2-3,-5-4-12,4 0-1,1-4-9,1-1-6,-1 2 2,3-2-2,0-3-7,3 1 5,4-2 2,3 1 0,1 0 4,2-1-15,3-2 5,2-2-6,-1 2 1,2 0-3,-2 0-3,0-3-7,-3 3-22,3-3-34,-1 1-44,1 2-43,-3 0-46,-5-1-42,-1 1-55,1 1-44,0 1-46,-9-2-62,11 8-50,-10-2-304,-1-2-844,0-4 374</inkml:trace>
          <inkml:trace contextRef="#ctx0" brushRef="#br0" timeOffset="250.0027">4656 9464 53,'-4'4'383,"-1"5"-6,2-2 0,-2-1-1,1 0 0,3-1-3,0 4-5,-5-3-13,4-2-9,0 2-14,1 0-13,1 0-14,0 0-17,0 0-9,0-1-6,1 1 12,5 0-6,-1 0-12,0 1-2,2-3-10,-2-1-19,1 0-14,2-3-13,4 0-16,0 3-21,2-6-17,3 1-9,-2-1-15,3-1-16,-1-1-34,4-3-81,-4 5 0,5-5 0,-2-2-25,-3 4-136,-2 0-72,1 3-78,4-3-81,-9 3-103,2-2-110,-5 3-391,1-3-1077,3 1 478</inkml:trace>
        </inkml:traceGroup>
      </inkml:traceGroup>
    </inkml:traceGroup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3:59:25.30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8AF17C-8564-4F28-9ACF-3A54A386ED64}" emma:medium="tactile" emma:mode="ink">
          <msink:context xmlns:msink="http://schemas.microsoft.com/ink/2010/main" type="writingRegion" rotatedBoundingBox="10494,13126 13224,12101 13471,12759 10741,13784"/>
        </emma:interpretation>
      </emma:emma>
    </inkml:annotationXML>
    <inkml:traceGroup>
      <inkml:annotationXML>
        <emma:emma xmlns:emma="http://www.w3.org/2003/04/emma" version="1.0">
          <emma:interpretation id="{4E71CD46-178B-45C0-B82F-3343EE2250C4}" emma:medium="tactile" emma:mode="ink">
            <msink:context xmlns:msink="http://schemas.microsoft.com/ink/2010/main" type="paragraph" rotatedBoundingBox="10494,13126 13224,12101 13471,12759 10741,137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346F0C-68EF-4BB3-8FCE-91A43B03AF75}" emma:medium="tactile" emma:mode="ink">
              <msink:context xmlns:msink="http://schemas.microsoft.com/ink/2010/main" type="line" rotatedBoundingBox="10494,13126 13224,12101 13471,12759 10741,13784"/>
            </emma:interpretation>
          </emma:emma>
        </inkml:annotationXML>
        <inkml:traceGroup>
          <inkml:annotationXML>
            <emma:emma xmlns:emma="http://www.w3.org/2003/04/emma" version="1.0">
              <emma:interpretation id="{AF36EBE6-3EA1-465E-AA37-0580A0ECDA32}" emma:medium="tactile" emma:mode="ink">
                <msink:context xmlns:msink="http://schemas.microsoft.com/ink/2010/main" type="inkWord" rotatedBoundingBox="10505,13155 10890,13011 11090,13544 10705,13689"/>
              </emma:interpretation>
              <emma:one-of disjunction-type="recognition" id="oneOf0">
                <emma:interpretation id="interp0" emma:lang="en-US" emma:confidence="0">
                  <emma:literal>[</emma:literal>
                </emma:interpretation>
                <emma:interpretation id="interp1" emma:lang="en-US" emma:confidence="0">
                  <emma:literal>k</emma:literal>
                </emma:interpretation>
                <emma:interpretation id="interp2" emma:lang="en-US" emma:confidence="0">
                  <emma:literal>€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K</emma:literal>
                </emma:interpretation>
              </emma:one-of>
            </emma:emma>
          </inkml:annotationXML>
          <inkml:trace contextRef="#ctx0" brushRef="#br0">5941 6546 45,'-5'6'399,"0"-2"-27,0-1-4,1 0-26,0 2-2,4-5-5,-6 3-6,4 1-8,2-4-2,0 0 2,8 6-2,5-2-9,4-3-25,8-1-19,12-1-21,4 0-22,-2-2-13,7 2-21,-2-4-14,2 1-16,0 2-19,1-1-15,-3 0-12,2-3-11,1 3-1,-2 2-17,-1-3 0,-5 2-17,5-1-4,-1 3-19,-8-2 5,3 1-5,-13 1-5,2-3-3,-2 3-11,-1 0-25,-2 4-29,-7-4-27,1 0-26,-4 0-30,-2 0-34,-3 0-38,1 1-36,-8-1-49,4 5-44,-4-5-52,0 0-64,-15 9-369,3-1-863,-2-2 382</inkml:trace>
          <inkml:trace contextRef="#ctx0" brushRef="#br0" timeOffset="-953.1212">6069 5821 91,'0'0'324,"15"6"-2,-15-6-8,0 0-8,0 0-2,0 0-20,0 0-8,0 0-7,0 0-14,0 0-13,0 0-9,0 0-16,0 0-13,0 0-16,0 0-16,0 0-15,0 0-17,0 0-15,0 0-15,0 0-8,0 0-12,0 0-6,0 0-13,0 0-4,0 6-8,0-6-5,0 5-5,0-5-4,0 0-2,0 0-6,-6 6-3,6-6 0,0 0-4,-2 8-3,2-8-6,0 0 8,-7 3-8,5 0 0,-2 0-2,4-3-3,-8 3-4,4-1 4,4-2 5,-5 2 7,5-2 3,-4 5 6,4-5 12,0 0-1,0 0-4,0 0-5,0 0-1,-17-6-4,16 2-2,1 4-1,-6-11-2,6 3-3,0 1-5,0 0-1,4-2-1,-4 3-1,2-5 1,0 4-7,2-2-2,0 4-1,1-1-3,-2 2 0,2-2 5,0 2-8,2 4-23,1-2 4,-8 2 0,19 2 2,-4 7-1,-4-4 5,4 3-2,-6 4 1,7 3 3,-5 4 2,1 2-3,-4 2 4,4 6 3,-7-8-2,0-1-1,-1 12 2,-5-10 1,-2 5-1,-2-4 0,-2 1 1,-3-3-1,2 0-1,0 0-1,-3-1-1,1-3-3,-1 0-1,-2-3 0,1-2 0,0-3-1,3 3 3,-4-3 0,1-3 1,3 0 0,0-2-1,2-4 2,-3 4 3,3 0 2,7-4 1,-10 0-3,10 0-1,-7-8 0,7 8 3,-4-9-4,4 3-2,2-2 3,2 0 1,-1-5 2,0 5-7,2 2 10,-1 2-7,0-5-2,4 7 1,0-2-1,1 2-1,-2 2 0,-7 0 4,18 5-5,-5 2 4,-1-1-23,-1 3-14,1 0-19,3 3-5,-4-2-38,2 7-41,3-4-28,-7-2-31,2 2-41,-2 0-43,3-3-48,-5 1-57,1-3-223,3 1-666,-1-1 295</inkml:trace>
        </inkml:traceGroup>
        <inkml:traceGroup>
          <inkml:annotationXML>
            <emma:emma xmlns:emma="http://www.w3.org/2003/04/emma" version="1.0">
              <emma:interpretation id="{5D9C35C9-EED6-4CBC-9872-B43F084E7881}" emma:medium="tactile" emma:mode="ink">
                <msink:context xmlns:msink="http://schemas.microsoft.com/ink/2010/main" type="inkWord" rotatedBoundingBox="12394,12413 13224,12101 13471,12759 12640,13070"/>
              </emma:interpretation>
              <emma:one-of disjunction-type="recognition" id="oneOf1">
                <emma:interpretation id="interp5" emma:lang="en-US" emma:confidence="1">
                  <emma:literal>25</emma:literal>
                </emma:interpretation>
                <emma:interpretation id="interp6" emma:lang="en-US" emma:confidence="0">
                  <emma:literal>•5</emma:literal>
                </emma:interpretation>
                <emma:interpretation id="interp7" emma:lang="en-US" emma:confidence="0">
                  <emma:literal>as</emma:literal>
                </emma:interpretation>
                <emma:interpretation id="interp8" emma:lang="en-US" emma:confidence="0">
                  <emma:literal>55</emma:literal>
                </emma:interpretation>
                <emma:interpretation id="interp9" emma:lang="en-US" emma:confidence="0">
                  <emma:literal>•s</emma:literal>
                </emma:interpretation>
              </emma:one-of>
            </emma:emma>
          </inkml:annotationXML>
          <inkml:trace contextRef="#ctx0" brushRef="#br0" timeOffset="-515.6159">6472 5879 292,'0'-5'417,"1"-1"-26,2 1-2,-2 0-11,0 1 3,-1 4-12,0-8-21,0 8-27,0 0-29,2-4-27,-2 4-21,0 0-18,0 0-13,0 0-14,-4 22-14,0-6-14,0-3-14,0 2-12,-4 3-12,6 3-13,-4 0-14,2-4-10,3-3-8,1 7-10,1-6-9,-1-2-7,8 2-6,-4-5-5,5 2-4,-1-3-9,3 3-4,2-3 0,1 1-3,4 1-1,2-1-4,0 1-4,-5-4-2,5 5 0,-3-5-1,-5 1-1,2 1-6,-5-2 7,0 2-9,3 0 0,-7-3 1,-2 0-1,-3 3 0,0-2 0,-4 0-19,-1 1-22,-6 0-26,0 0-13,-4 1-25,-2-4-23,0-2-25,-4 1-36,0 0-46,-2-4-33,-3-1-35,5-3-38,-4 1-24,5-5-21,1-2-314,-1 0-746,6-1 331</inkml:trace>
          <inkml:trace contextRef="#ctx0" brushRef="#br0" timeOffset="-2752.0544">4328 6457 49,'4'-5'499,"0"3"-27,-4 2-23,2-6-23,-2 6-16,4-6-18,-4 6-23,0 0-26,0 0-28,0 0-27,0 0-26,0 0-26,-18 10-24,6-1-20,-1 1-16,-1 4-16,-3 3-14,-4 0-14,5 2-12,1-1-13,-1 0-9,-1 1-9,3-2-11,2 3-7,-1-4-2,2 1-5,5-4-9,-2-1-5,4 0-6,-1 1-6,1-2-4,4-1 0,0-1-3,0-2-5,4 0 1,2 4-4,5-2 4,2-3-7,2-1-3,9 2 3,-3-3-6,6-2 2,-2-3-6,3 2-13,-1-2-20,-3-1-31,0 2-41,-1-3-33,-5 0-65,-2 0-69,1 0-53,-8 2-63,5-1-61,-10 2-365,-4 0-870,0 0 385</inkml:trace>
          <inkml:trace contextRef="#ctx0" brushRef="#br0" timeOffset="-328.128">6582 5852 143,'12'-9'273,"-2"2"3,2-2 3,-3 3 4,0 4-4,-1-2-14,-2-2-14,5 1 5,-5 4-22,5-3-15,-2 2-18,0 1-21,3 1-13,-2 0-19,2 1-25,0 1 12,-2 2-25,2-1-21,-4 6-33,2-3-53,-3 4-54,0 1-48,-4-1-53,-1 2-50,0 1-52,-4-2-282,0 1-579,1 1 256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0:46.71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30D39DE-EFEC-4856-8927-ADC24A4DC45F}" emma:medium="tactile" emma:mode="ink">
          <msink:context xmlns:msink="http://schemas.microsoft.com/ink/2010/main" type="inkDrawing" rotatedBoundingBox="10149,4049 17807,4151 17806,4242 10147,4140" semanticType="underline" shapeName="Other">
            <msink:sourceLink direction="with" ref="{B2604B2C-A743-48CF-88A3-FB97340F14F0}"/>
            <msink:sourceLink direction="with" ref="{7415CC7F-116A-455D-A945-022B21CB2783}"/>
          </msink:context>
        </emma:interpretation>
      </emma:emma>
    </inkml:annotationXML>
    <inkml:trace contextRef="#ctx0" brushRef="#br0">-2-4 157,'0'5'354,"0"-5"-14,0 0-15,0 0-12,0 0-13,3 4-2,-3-4-15,0 0-11,0 0-11,0 0-14,0 0-14,0 0-13,0 0-11,17-3-16,-8 2-19,-9 1-14,22 0-12,-6 0-13,1-3-7,6 6-6,2-6-8,9 6-7,-8-2-10,11-1-5,-2 3-12,3-1 0,1-2-6,1 2-7,0 0-2,2 4-12,0-5-2,2 0-4,-1 0-3,-1 2-3,4-3-7,-3 0 0,0 3-3,3 0 0,-4-3 0,-2 2 3,-3-2 2,1 2 5,-2 0-3,-2-2 3,0 2-5,-6-2 0,10 0 3,-17 2-4,5-1 3,-4-1-1,3 4-1,1-6-3,-1 4-6,2-2 0,2 0 0,-3 1-4,7 2-2,-3-3-3,-5 3-2,6-2 1,2 1 0,4-2 0,-2 2 2,1-2 1,6 3 0,-4-3-3,0 3 30,5-2-4,-6 2-1,2-3-1,-6 2-2,2 0 2,4 1-2,-3-1 2,-1 2 4,0-2-10,3 1-7,-3 0 4,1-1-4,0 0 2,-2 0-7,2 0 3,-1-1-4,0 3 2,2-3-4,-1 0 5,4 0-6,-5 2-2,5 0 2,-2-3-1,0 1-3,-1 1 2,3-2-2,0 0-2,-3 3 2,7-2-8,-4-1 4,1 1 4,-3 0 0,1-1-9,1 0 4,-3 3-1,1-2-7,-2-1 8,-2 0-2,2 1 0,-1 0 9,0-1 3,4 4-8,-1-4 9,2 0-5,-1 0-4,1 0 6,-2 0-8,5 0 3,-2 1-3,-1-1 1,2 0 7,-1 0-5,1 0-1,2-1-3,-3 2 3,3-1-2,3 0 0,-4 0-1,3 0-2,-3 1 4,7-2-7,-6 2 0,-3-2 2,3 1 0,-1 0 5,1 0-4,-3 0-6,5 0-6,-8 0 16,3 0-1,4-1-11,-4 1 0,-1-1 11,0 1-6,0 0 8,-2-3-22,3 6 17,-4-6-4,7 3 5,0-1-5,-1 0 5,4 0 2,-1 1-6,1-3 0,-1 2-8,3 1-7,-3 0 12,-1-1 2,6 1 2,-6 0-3,2 0-3,2 0-3,-1 0 9,1 1-3,-2-1-1,0-1 1,-2 2 8,1-1-8,3 0-1,-2-1-16,-2 2 15,2-1 2,1-1 0,0 1 3,-1 0 0,1 0-1,-6 0-4,4 0 3,-2 0 0,-3 0-1,-1 1 0,-2-1 1,3-1 0,-3 2-2,-2-2-1,0 0 1,2 1-6,1 0 5,-5 0 0,6 1 7,-4 0-1,3-1-1,-3 1-4,0-1-1,-8 3-3,10-6 5,4 6 3,-5-2 0,2 0 1,0-1-8,2 1 1,-3-2 4,2 1 3,1 0-3,-1 1-3,-1 2 0,-3-3 0,-1-3 0,-1 3 0,-6-1 0,0 0 0,-7 1 0,3-1 0,-1 1 0,-7-3 0,-3 3 0,1-1 0,-4 1 0,-1-1 0,-1 1 0,1 0 0,-9 0 0,13-4 0,-7 4 0,-6 0 0,9 0 0,-9 0 0,0 0 0,12 0 0,-12 0 0,0 0 0,8-2 0,-8 2 0,0 0 0,0 0 0,0 0 0,0 0 0,9 0 0,-9 0 0,0 0 0,0 0 0,0 0 0,0 0 0,0 0 0,0 0 0,0 0 0,0 0 0,0 0 0,0 0 0,0 0 0,0 0 0,0 0 0,0 0 0,0 0 0,0 0 0,4 6 0,-4-6 0,0 0 0,0 0 0,-30-4-435,8-2-858,-2 0-1401,1-1 620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2:39.36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386657-6A32-4420-B51F-30BB87DB5616}" emma:medium="tactile" emma:mode="ink">
          <msink:context xmlns:msink="http://schemas.microsoft.com/ink/2010/main" type="writingRegion" rotatedBoundingBox="13200,2239 16238,2740 16048,3888 13011,3386">
            <msink:destinationLink direction="with" ref="{8503D254-64AE-49BA-AC4F-6F3CB8F24DDD}"/>
          </msink:context>
        </emma:interpretation>
      </emma:emma>
    </inkml:annotationXML>
    <inkml:traceGroup>
      <inkml:annotationXML>
        <emma:emma xmlns:emma="http://www.w3.org/2003/04/emma" version="1.0">
          <emma:interpretation id="{2D2F2AFF-268F-4F30-94B2-2C741624DDB0}" emma:medium="tactile" emma:mode="ink">
            <msink:context xmlns:msink="http://schemas.microsoft.com/ink/2010/main" type="paragraph" rotatedBoundingBox="13200,2239 16238,2740 16048,3888 13011,3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71D839-A1EF-4E34-A17F-36175B64BC59}" emma:medium="tactile" emma:mode="ink">
              <msink:context xmlns:msink="http://schemas.microsoft.com/ink/2010/main" type="line" rotatedBoundingBox="13200,2239 16238,2740 16048,3888 13011,3386"/>
            </emma:interpretation>
          </emma:emma>
        </inkml:annotationXML>
        <inkml:traceGroup>
          <inkml:annotationXML>
            <emma:emma xmlns:emma="http://www.w3.org/2003/04/emma" version="1.0">
              <emma:interpretation id="{5C84A06E-666B-4E5F-9302-796E0363B993}" emma:medium="tactile" emma:mode="ink">
                <msink:context xmlns:msink="http://schemas.microsoft.com/ink/2010/main" type="inkWord" rotatedBoundingBox="13200,2239 16238,2740 16048,3888 13011,3386"/>
              </emma:interpretation>
              <emma:one-of disjunction-type="recognition" id="oneOf0">
                <emma:interpretation id="interp0" emma:lang="en-US" emma:confidence="0">
                  <emma:literal>Example</emma:literal>
                </emma:interpretation>
                <emma:interpretation id="interp1" emma:lang="en-US" emma:confidence="0">
                  <emma:literal>iamb e</emma:literal>
                </emma:interpretation>
                <emma:interpretation id="interp2" emma:lang="en-US" emma:confidence="0">
                  <emma:literal>iambi e</emma:literal>
                </emma:interpretation>
                <emma:interpretation id="interp3" emma:lang="en-US" emma:confidence="0">
                  <emma:literal>iamb</emma:literal>
                </emma:interpretation>
                <emma:interpretation id="interp4" emma:lang="en-US" emma:confidence="0">
                  <emma:literal>iambs e</emma:literal>
                </emma:interpretation>
              </emma:one-of>
            </emma:emma>
          </inkml:annotationXML>
          <inkml:trace contextRef="#ctx0" brushRef="#br0">12 27 234,'0'-8'298,"0"8"-20,0-4-18,0 4-16,-2-6-14,2 6-17,0 0-19,0 0-17,0-6-16,0 6-14,0 0-21,0 0-1,2-4-7,-2 4-3,0 0-9,0 0-6,0 0-8,0 0 9,0 0-23,0 0-7,0 0-11,0 0-6,0 0-5,0 0-12,0 0 1,0 0-7,0 0 2,0 0-8,-5 23-1,5-9-3,0 0 5,-5 3-5,2-1-3,9 7-1,-6-4-8,-3-2 5,6 4-2,-1 2-1,3-10-1,-3 3-7,4 4 8,-3-4 3,1 1-2,-2-3-6,1 3-3,3-8 2,-6 6-1,0-7-19,4 2-24,-4-1-29,3-2-27,-3-4-25,2 4-15,-2-4-40,0-3-49,0 0-52,0 0-206,0 0-522,3-20 231</inkml:trace>
          <inkml:trace contextRef="#ctx0" brushRef="#br0" timeOffset="230.6287">72-223 90,'-1'-13'260,"-3"2"-11,4 2-12,-2 2-11,-1 0-5,3-1-15,3 2-11,-1-1-16,2 2-21,0 0-17,0 0-18,7-4-6,4 6-16,0-1-7,3 1-13,7-1-6,-7 1-10,6 3-6,3 0-5,0 1-7,-2 2-3,-2 3-8,-1 0-11,-1 1-25,-1 4-24,-7 0-19,-1-1-46,-2 3-54,-3-1-43,-2 8-247,-3-4-470,-8 0 208</inkml:trace>
          <inkml:trace contextRef="#ctx0" brushRef="#br0" timeOffset="567.9951">95 123 9,'-2'6'269,"2"-6"-5,0 0-10,-4 2-8,4-2-11,0 0-11,0 0-17,0 0-21,26-8-11,-10 4-27,1 0-14,-1 2-12,8-3-13,0 4-12,-6 1-18,0-1-16,4 1-32,-5 1-36,-5 4-40,3-2-18,-1 1-23,-7 2-30,-2-2-13,-3 2-2,-2 2-18,-2 1 9,-3-2 2,-5 4 22,-4 1 13,-1-2 14,-4 1 24,1 1 12,0 4 45,-1-6 4,0 6 20,-2-6 17,3 5 11,4-3 16,1 0 8,-2 7-4,5-7 20,0 2 1,3 0-2,5 2 5,-2-1 20,-1 0-7,5-1-10,5-2 0,-1 1 2,-2 0-7,8 1-4,0-2-3,5 0-8,4-2 2,-4-3-19,13 3-16,-5-2-42,3-3-56,3 0-76,0-5-70,-3 1-227,2-2-470,-1-1 208</inkml:trace>
          <inkml:trace contextRef="#ctx0" brushRef="#br0" timeOffset="993.3345">756 209 11,'0'0'349,"4"-6"-28,-3 2-19,-1 4-22,0 0-12,0 0-29,0-6-10,0 6-19,0 0-15,0 0 5,0 0-15,0 0-12,-16 16-15,10-10-20,-1 6-5,-1 0-19,-2 0 13,1 0-21,-6 7-25,1 1-1,-3-1 2,-1 0-7,2 0-1,-5-2-23,3 2 0,2-6-9,-5 5 4,3-4-7,3-1-7,3-3 0,-3 3-6,6-9 2,1 2 11,0 0-14,0-5-2,1-1-31,7 0-8,-18-4 1,11-2 4,-4 0-3,4-5-9,-2-2 10,7-1-6,-1-9-11,-1 2 6,0 0 11,3-6-3,1 5 9,0 3-6,1-1 7,-1 4 11,0 3 3,4-3 14,-4 6 9,2 3 13,0-2-6,-2 3-11,2-1-2,-1 2 0,-1 5 4,0 0-2,0 0-6,17 12 2,-10 0-7,1 0 4,3 3-1,0 9-14,0-2 23,3 9-17,-2-9 1,2 4 8,2 2-9,2 2-2,-6-8-18,4 2-41,-4 0-32,6-3-48,-6 3-31,6-4-40,-6-1-48,1-9-44,-1 3-57,1-2-199,3-3-593,-2-2 264</inkml:trace>
          <inkml:trace contextRef="#ctx0" brushRef="#br0" timeOffset="1952.0994">1026 274 228,'-9'-13'290,"-6"6"-18,1-6-7,-3 6-11,0 1 3,3-1-13,-1 3-13,-3-1-11,3 3-17,-3 1-18,5 1-4,-3 1-24,-2 4-16,0 1-11,3 0-6,1 1-23,1 0 0,2 6-12,0-3-3,4 4-27,1-6 6,1 8-3,3-4-4,2-1-6,4 4-3,-1-2-5,1-6-4,3 7-2,0-3-7,3-1 0,-3-4-9,1 1-2,4-3 6,3 2-4,-1-4-2,1-1-3,0-2-3,0-1-14,-2-4-3,7 2 6,-7-2-15,2-4 3,0 3 2,-1-3-7,-6 2 11,3 0-2,0-1 2,-4 3-1,-2-3 7,1 3 10,-1 0 6,-2 1-6,1-1 28,-1 2 6,-3 4 6,3-6-8,-3 6-4,0 0-9,3-3-8,-3 3-3,0 0-4,0 0 6,0 0-5,-9 15-8,7-10 6,0 5-11,-1-3 8,-1 4-3,4-1-6,0 3 3,2 2 0,-2-2 4,0-1-5,5-1-1,-1 0 2,2 1 3,3-4-4,1 1 0,-2-1-1,-1-1-5,3-4 6,1 0 2,1 0-10,1-3 5,4-2 2,-4 2 0,5-3 10,-6-4-9,0-3-4,1 3-3,-1-3 9,-2-2-9,2-4 1,1 3 7,-2 0-7,-5 2-6,5 0 11,-5 1 0,1 3-3,-2-1 2,1 0-14,-1 5 8,2-3-5,0 2-1,0 3 3,0-1-6,-7 2 3,15 4 2,-7 1 15,3 1-14,-4 2-2,4 1 5,1 2-3,-1 0-2,-4 0 4,0 1 1,0 2 2,-1-1-3,-1-1-6,-2-2-6,1-1-5,0-2-1,0 1-1,-1 1 3,0-3 0,-3 0-8,2 0 12,-2-3 4,0-3 8,0 0 2,0 5-4,0-5 6,0 0-4,0 0 1,0 0 2,-5-16-4,2 11 3,0-1 3,3-4 11,3-6-15,-3 7 2,6-7 4,-4 0-11,3 2 3,3-2 2,-1 7-6,2-5 2,0 2-2,0 5 0,-1 2 2,2-2-7,-3 2 6,5 3-1,-1 0 2,-4 2-4,10 4 7,-6-3-4,1 4-1,-2 2 5,5 2-2,-4-1-2,-3 4 2,3 2-2,-3-2-11,-1 1-9,0-2-17,1-1-10,-6-1-4,2-3-4,-1 4-2,-2-1-7,2 1 14,-2-3-8,-1-3 2,0 1 8,0-5 6,-1 11 5,1-7 5,-4-2 2,4-2 6,0 0 0,0 0 3,0 0 17,0 0-8,0 0 3,-14-10-3,14 10 8,-3-13 0,6 3 4,2-7-4,1 2 4,-2-1-2,4 3 6,1-7-1,-1 5 1,0 1 5,-1 2 7,1 1 7,-1 3-1,1-1 0,-4 2 0,5 1-1,-5 6 1,1-4 6,-5 4 2,15 4 5,-6-2-5,-2 5 5,-1 3 0,4 1 3,-2 3-1,-2 1-6,-1 6 10,1 1-6,-5 1-10,3-2 3,-2 4-29,-2-4-22,1 1-66,-2-1-50,-1 1-69,-2-7-54,3-1-269,-5-1-584,2-1 259</inkml:trace>
          <inkml:trace contextRef="#ctx0" brushRef="#br0" timeOffset="2251.9683">2036 64 140,'3'-10'407,"-6"-4"-14,3 6 7,0-5-2,0 7-6,0 2-16,0-3-40,0 7-33,3-9-39,-3 9-27,0 0-30,0 0-21,0 0-13,0 0-22,0 0-13,0 29-10,0-13-18,0 3-10,5 4-4,-5 0 0,3 3 2,-2-1-5,-1 3-9,6 8-5,-4-7 1,3 4-12,-1 1-5,-3-1-6,5 0-3,-5-1-4,3 2-6,-8 0 0,3-2-6,-2 3-8,0-1 1,-2-7-1,0 7-4,0-1-9,1-7-32,-2-3-32,1 5-47,2-6-33,2 1-58,-5-7-41,3 4-52,1-7-60,2-4-56,-2 0-326,2-5-778,0-4 345</inkml:trace>
          <inkml:trace contextRef="#ctx0" brushRef="#br0" timeOffset="2509.2403">2162 347 25,'0'-10'289,"2"4"-20,3 3-23,1-4-14,1 1-13,2 0-21,1 6-21,1-3-16,0 3-16,3 8-12,1-4-22,-3 1 1,0 3-15,1 5-11,-4-4-6,1 3-6,-2-1-6,-4-2-8,2 4-2,-1 0-5,-2 1 0,-1-2-6,-2 3-2,-5-4-8,0 3-5,-2-6-2,-1 8-15,-5-9-27,4 3-36,-4-4-55,-3 1-47,-1-4-64,4 0-224,-4-4-474,5-1 210</inkml:trace>
          <inkml:trace contextRef="#ctx0" brushRef="#br0" timeOffset="2712.3716">2359 2 238,'0'-3'299,"1"-1"-32,-1 4-25,0 0-17,0 0-11,9 16-15,-4-2-6,-5-3-11,4 10-6,4 3 29,-3 1-5,4 0-11,-2 1-14,1-1 2,3 7 3,2 1-26,-2-1-1,-4-9-8,-1 3-17,5-3-9,-4 1-11,3-1-6,-2 10-13,-4-8-14,3 8-8,-5-6-35,2-6-55,-3 4-67,-1-2-65,4 0-54,-4-1-77,0 1-343,3-7-680,-3-1 301</inkml:trace>
          <inkml:trace contextRef="#ctx0" brushRef="#br0" timeOffset="5763.1002">1325 1000 16,'0'0'254,"5"2"-3,-5-2 3,7 2 3,-7-2-8,10 2-9,-6-1-7,-4-1 3,15 0-25,-7 3-2,-1-3-9,-7 0-10,15-3-19,-5 3 0,-2 3 9,2-6-1,-1 6-13,7-3-12,-1 0-11,7 0-15,7 0-12,-1 1-8,10 1-9,4-2-9,1 3-8,0-2-9,5 0-11,3 1-2,-3 0-6,1 1-3,-3-2-5,-1 1-5,-5-1-3,1 1 1,-4-1-10,-12 2 4,2-3-3,-2 0 16,-3 0 2,3 4 19,5-4 1,-2 0-2,-1 0-3,2 0-6,-3 0 0,-1 0 11,-7 0 7,4 0 6,-4 0 7,-3 0 1,-3 0-3,-1 0-4,-1 0 1,-2 0 3,-8 0-6,12 0-6,-6-4-8,-6 4 0,0 0-5,8 0-7,-8 0-8,0 0-3,0 0-5,0 0-2,11 4-3,-11-4-6,0 0-6,0 0-8,0 0 4,0 0-3,4 2-7,-4-2 3,0 0-10,0 0-20,0 0-31,0 0-39,0 0-50,0 0-62,0 0-70,0 0-87,0 0-122,0 0-427,-24-6-982,11 0 434</inkml:trace>
          <inkml:trace contextRef="#ctx0" brushRef="#br0" timeOffset="157245.0556">2791 530 70,'0'0'355,"0"-6"-15,0 6-7,0 0-5,3-4-1,-3 4-2,0 0-12,2-8-14,-2 8-12,0 0-19,0 0-14,2-6-13,-2 6-17,0 0-13,0 0-15,2-1-18,-2 1-11,0 0-17,0 0-14,0 0-11,0 0-10,0 0-12,0 0-7,13 0-7,-13 0-6,0 0-5,0 0-14,16 2-65,-6 2-28,-3-3 17,-2 3 13,-5-4 3,9 1-3,-9-1-2,11-5-1,-6 1-3,-1 2-1,2-2 6,1-2-6,-2-1 3,1 0 4,-4 1-2,0-1-2,3-1-1,-2 3 6,0-2-4,-1 4 1,-2 3-1,2-9 0,-2 6 0,0 3 1,0 0-8,0-6 0,0 6 0,0 0-6,-13 0 3,1 0 4,12 0-3,-18 3 1,6-2-3,2 1 8,3-1-4,-4-1 5,2 4-5,2-1 6,0 1-6,0-3-2,0 4 0,0-1 5,2 3 2,-2-1-5,-1 5 4,-1 2-2,0 1-3,5 3 5,0 0 1,-2 0 1,5 0-7,-1 3 9,2 2-3,0-3 3,3-1 0,4-3 3,3-1 1,3 8 2,4-9 0,-3-2-20,10-1-33,2-3-52,2-1-58,-1-2-67,-2-4-71,1 0-98,-9-4-312,-1 2-765,-2-5 340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1:49.18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A5A60F-A192-486E-B9E2-7BB3E041593A}" emma:medium="tactile" emma:mode="ink">
          <msink:context xmlns:msink="http://schemas.microsoft.com/ink/2010/main" type="writingRegion" rotatedBoundingBox="19033,5824 21272,6257 21126,7014 18886,6581">
            <msink:destinationLink direction="with" ref="{526738F8-FF89-44E5-B503-38CB5AAE07C8}"/>
          </msink:context>
        </emma:interpretation>
      </emma:emma>
    </inkml:annotationXML>
    <inkml:traceGroup>
      <inkml:annotationXML>
        <emma:emma xmlns:emma="http://www.w3.org/2003/04/emma" version="1.0">
          <emma:interpretation id="{C1817A9A-5415-486C-B262-BDD96C27E8BF}" emma:medium="tactile" emma:mode="ink">
            <msink:context xmlns:msink="http://schemas.microsoft.com/ink/2010/main" type="paragraph" rotatedBoundingBox="19033,5824 21272,6257 21126,7014 18886,6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48B95D8-6366-4A23-84D4-0A77539A047B}" emma:medium="tactile" emma:mode="ink">
              <msink:context xmlns:msink="http://schemas.microsoft.com/ink/2010/main" type="line" rotatedBoundingBox="19033,5824 21272,6257 21126,7014 18886,6581"/>
            </emma:interpretation>
          </emma:emma>
        </inkml:annotationXML>
        <inkml:traceGroup>
          <inkml:annotationXML>
            <emma:emma xmlns:emma="http://www.w3.org/2003/04/emma" version="1.0">
              <emma:interpretation id="{3D89D223-93A9-41B9-88BD-340FF31D457F}" emma:medium="tactile" emma:mode="ink">
                <msink:context xmlns:msink="http://schemas.microsoft.com/ink/2010/main" type="inkWord" rotatedBoundingBox="19033,5824 21272,6257 21126,7014 18886,6581"/>
              </emma:interpretation>
              <emma:one-of disjunction-type="recognition" id="oneOf0">
                <emma:interpretation id="interp0" emma:lang="en-US" emma:confidence="0">
                  <emma:literal>Frogmen</emma:literal>
                </emma:interpretation>
                <emma:interpretation id="interp1" emma:lang="en-US" emma:confidence="0">
                  <emma:literal>frogmen</emma:literal>
                </emma:interpretation>
                <emma:interpretation id="interp2" emma:lang="en-US" emma:confidence="0">
                  <emma:literal>freemen</emma:literal>
                </emma:interpretation>
                <emma:interpretation id="interp3" emma:lang="en-US" emma:confidence="0">
                  <emma:literal>Faren</emma:literal>
                </emma:interpretation>
                <emma:interpretation id="interp4" emma:lang="en-US" emma:confidence="0">
                  <emma:literal>Freshen</emma:literal>
                </emma:interpretation>
              </emma:one-of>
            </emma:emma>
          </inkml:annotationXML>
          <inkml:trace contextRef="#ctx0" brushRef="#br0">17 285 245,'0'-10'365,"0"0"2,-2 4 21,4-5-15,-2 4-45,4 1-9,-4-2 10,1 0-1,-1 5-11,0 3-16,1-11-24,-1 8-28,0 3-25,0 0-24,0-6-21,0 6-23,0 0-10,0-2-23,0 2-12,0 0-8,0 0-8,0 0-15,-1 19-6,1-13-5,0 7-4,-1-1-29,3 4 1,-3-1 0,1 6-6,-1 0 1,-3 0-1,-2 1-3,6 1-2,0-3-3,-1-1 3,1 5-7,-3-9-4,1 4 2,2-2-6,-1-1 0,1 1 3,0 2-5,0-2-4,-4 3 1,8-4-13,-8 3-20,8-5-6,-3 0-20,-1 3-11,0-2-18,0-3-16,2 2-12,-2-6-13,3 1-21,-2-3-16,-1 3-10,0-5-20,0-4-35,4 6-35,-4-6-16,0 0-11,0 0-3,7-15 3,-6 5 22,3 0 17,-3-3 13,5-1 20,-6-7 20,1 6 18,1-9 33,-2 2 29,0-4 19,2-4 30,-4 4 32,0-6 16,2 0 17,-1-1 25,-1-2 27,-3 4 16,1-2 24,3-1 21,-4 10 18,-1-1 9,5-2 10,-2 5 10,1-1 0,2 2 0,0 1-10,0 7 0,0-3 2,0 5-8,2-4-8,2 3-9,0 2-10,4 1-2,6-3-11,0 7 0,4-6-4,-1 4-7,0 2-12,0 4-6,5-3-10,0 4-6,-3 0-9,2 3-2,-4-2-3,0 3-29,-3 0-5,0 7-27,1-4-42,-2 5-52,-5-3-60,-2 1-59,-1 3-64,1-1-86,-6-3-192,-2-1-619,-2 2 274</inkml:trace>
          <inkml:trace contextRef="#ctx0" brushRef="#br0" timeOffset="187.5704">27 403 77,'-6'4'298,"0"1"-7,1-1-10,0 2-4,4-2-9,-3-2-15,4-2-11,-4 4-16,4-4-2,0 0 8,0 0-12,0 0-20,11 6-17,3-6-14,-3 3-21,6-1-12,2 1-20,-2-2-27,0 1-32,5 1-43,-4-2-63,2 1-65,-2 2-58,-1-2-64,0 1-57,-1-2-231,-2 3-565,-2-3 250</inkml:trace>
          <inkml:trace contextRef="#ctx0" brushRef="#br0" timeOffset="891.0528">322 517 247,'-5'2'299,"5"-2"-1,0 0 7,0 0-5,0 0-8,0 0 8,0 0 0,0 0-3,0 0-1,0 0-6,0 0-6,0 0-15,0 0-13,-15-3-17,15 3-18,0 0-22,0 0-21,0 0-17,23-9-18,-12 6-20,0 2-8,2 1-14,2 1-10,-3 2-11,1-1-5,2 5-14,-2-4-4,0 4-5,2-1-6,-3 3-4,-3 0-6,4-2-5,-7 1 0,3-2-3,-3-2-2,0 5-6,-3-5 1,-1 4-4,4-4 0,-5 3-1,-1-3 0,0 2-3,0-6-1,0 6 2,-4-2-3,1 1 2,3-5-2,-6 1-4,6-1 5,-11 2-1,11-2 12,-9-2 17,9 2 19,0 0 21,0 0 2,-10-6-9,10 6-8,-1-6-7,1 1-8,0-4 7,1 1-25,4 0-15,0-3-14,2-1-25,1 1-26,3 1-27,-4 1-35,5 1-25,3 1-34,-1 0-3,1-2-23,-2 6-28,3 1-25,1 2-20,-4 0-23,3 0-13,-2 1-12,2-1-3,0 4 4,-3-4 12,2 3 9,-6 0 11,7 0 27,-8-2 24,4 1 22,-4 1 22,-2-1 39,2 2 36,-2-3 35,0 0 27,-6-1 14,6 2 34,-6-2 32,8 3 24,-4 0 27,-4-3 23,0 0 19,0 0 10,0 0 10,5 0 3,-5 0-1,0 0 2,5 3-6,-5-3 7,0 0 3,0 0 13,0 0 10,0 0 4,0 0 3,0 0 4,0 0-11,0 0 0,0 0-13,0 0-12,12-6-19,-12 6-10,7-3-12,-3 0-13,-4 3-7,8-3-7,-5 0-8,3-1-3,-6 4-2,5-2 2,-5 2 1,3-4 4,-3 4-1,0 0 0,5-3 0,-5 3 3,0 0-3,0 0-11,0 0-8,0 0-7,-13-3-6,13 3-5,-23 3-2,12 0-6,-5 1-3,3-2-1,-3 5 0,4 1-4,-2-1-1,5 1-4,-3-1-1,-1 4-3,3-3 0,2 3-3,3-6-16,1 4-11,2-1-15,2 1-30,2-2-33,6 6-22,-2-6-34,6 3-20,2-4-39,3-1-38,4 1-34,0 2-32,4-8-7,1 3-14,-2-4-12,2-1-1,0-2-228,-3 0-626,0-1 277</inkml:trace>
          <inkml:trace contextRef="#ctx0" brushRef="#br0" timeOffset="2062.9438">1026 657 2058,'19'-8'-76,"-7"2"53,3 0 52,-9-4 49,2 4 37,-7-1 26,4-2 14,-2 0 6,-6 3-1,6-2 8,-6 3 1,2-1 4,-3 2-10,0 0 4,-1 1-4,-1-1-6,0 1-10,6 3-15,-11-1-8,11 1-14,-10 2-10,10-2-9,-10 6-12,6-1-8,1-3-7,1 4-2,-1 0-9,6 2-4,-1 1-9,-2 0 1,7 3-4,-2 0-6,3 3 0,-1-1-4,-2-1-6,1 3 4,3 3-8,-1-1 2,0-3-4,-4 4 2,4 2-6,-2 1 3,-3-2-3,1-6-1,-4 4-4,4-6 2,-3 4 1,3-1 4,-4-4-5,1-4-2,-1 2 2,2-3 4,-2 0-9,0 1 2,4-3 2,-4-4-2,-4 6 2,4-6-2,4 5 10,-4-5 0,0 0-4,0 0-1,0 0-3,0 0 1,0-17-3,0 9-4,1-1 0,4-3 0,-1-3 2,-1-5-3,3 0-3,0-2 6,3-1-3,4-8 3,-4 11-2,0-3 1,3-7 2,-3 8 9,-3-3 17,1 7 1,-2 0 23,0 5 9,1 1 11,-4 1 12,2 2 9,-1 1 2,-1 3-1,0-1-10,2-1-9,-3 4-8,0-1-14,-1 4-8,4-6 0,-4 6-15,0 0-4,0 0 0,0 0 0,0 0-8,2 14-3,-2-5 0,0-4 2,0 4-8,0 0 3,0 1-4,1-4-1,-1 3 0,2 1 0,-2-4 2,2 5-7,-1-5 2,2 4 1,-2-4-1,2 0-6,1 3-12,1-3-11,0-2-4,0 1-5,-1-2-7,7 0 2,-5-2-7,2 3-4,1-4 1,-9 0 4,24-1 4,-14-2 4,-1 2 2,0-5 3,3 4 3,-5-1 2,3 0 0,-3 2 4,-2-1 5,1-1-4,-6 3-2,11-4 7,-7 3-3,-4 1 0,0 0 2,12 0-1,-12 0 2,0 0 4,9 8 1,-1-5-2,-4 3 4,3-1 1,0 3-3,-1-2 4,1 0 2,-2-1-3,3 4-3,0-3-10,-2 0-5,1-2-4,1 2-1,-3-1-8,7-4-1,-6 2 2,0 0 4,3-1 3,-1-1 8,-8-1 2,14 0 3,-14 0-5,16-3 9,-8-1-4,-1-1 2,0 2 4,-1-5 1,2-3 3,1 5-1,-3-5-1,0 0-5,-1-1 9,-1-2 1,-1 2-1,1-4 4,-3 3 8,-2-1 6,1 3 15,-4-3 9,4 8 9,-1-4 0,-1 4-8,0 0-6,-5 3-2,2-1-3,-2 3-4,-4 1-4,11 0 0,-17 3-6,8 1 0,-3 2-4,4 1-2,-4 1-1,6 0 1,0 1-1,1 0 2,1-2-3,2 1 3,2 2-3,0-4 0,0 6 0,2-4-7,2-1-7,1 3 1,3-2-10,1 2-5,3-3-5,-1-1-3,0-1-5,1-2-3,-3 0-1,7-3-2,0 0 6,-3 0 0,1 0 3,0 0 4,1-4 5,-2-1-4,0 3 6,-1-3 14,-3 3-4,0-2 18,-1 3 11,-2-3 8,1 0 6,1 2 5,-6-1-4,-2 3-5,10-1 0,-5-1-3,-5 2-6,0 0-3,0 0-4,6-3-2,-6 3-6,0 0-8,0 0 10,11 6-19,-10-3-10,4 2-6,-5-5-15,3 10-5,0-7-13,-1 1 1,1 1 1,-2 1-4,-1-1 4,0-5-4,3 6 12,-3-6 0,0 6 12,0-6 3,2 5 9,-2-5 8,0 0 15,0 0 32,0 0 15,0 0-5,0 0-2,0 0-6,0 0 3,7-13 6,-2 8 8,-2-2-1,1 1 0,3 0-5,-3-1-7,6-2 3,-4 3-5,1-2-3,-1-1 6,5-1-7,-1 4-6,1-3 4,-4 8-8,0-1-2,2-2-3,-2 1-3,0 3 2,3 0-2,-3 3-5,4 1-1,1-1-3,-7 3-5,3 1-27,1 1-27,-3 2-24,0-1-3,0 3-22,2-2-28,-4-3-47,0 3-48,5 0-30,-2-1-50,4-1-58,0-2-276,1-2-701,11 0 310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1:53.33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83FD5D5-D242-42EE-A530-A8B8777144FC}" emma:medium="tactile" emma:mode="ink">
          <msink:context xmlns:msink="http://schemas.microsoft.com/ink/2010/main" type="writingRegion" rotatedBoundingBox="26549,5569 30068,5730 29898,9430 26380,9269">
            <msink:destinationLink direction="with" ref="{C17844C6-7A96-4D4D-89FA-496B3958086C}"/>
          </msink:context>
        </emma:interpretation>
      </emma:emma>
    </inkml:annotationXML>
    <inkml:traceGroup>
      <inkml:annotationXML>
        <emma:emma xmlns:emma="http://www.w3.org/2003/04/emma" version="1.0">
          <emma:interpretation id="{2A45AA37-B7B7-4079-AB85-FAE58FAA066E}" emma:medium="tactile" emma:mode="ink">
            <msink:context xmlns:msink="http://schemas.microsoft.com/ink/2010/main" type="paragraph" rotatedBoundingBox="26549,5569 30068,5730 30014,6890 26496,6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64941A-A669-4096-B00C-E19223204F46}" emma:medium="tactile" emma:mode="ink">
              <msink:context xmlns:msink="http://schemas.microsoft.com/ink/2010/main" type="line" rotatedBoundingBox="26549,5569 30068,5730 30014,6890 26496,6728"/>
            </emma:interpretation>
          </emma:emma>
        </inkml:annotationXML>
        <inkml:traceGroup>
          <inkml:annotationXML>
            <emma:emma xmlns:emma="http://www.w3.org/2003/04/emma" version="1.0">
              <emma:interpretation id="{9BF20658-DEAE-4CFE-8BE9-9ED70F7057D8}" emma:medium="tactile" emma:mode="ink">
                <msink:context xmlns:msink="http://schemas.microsoft.com/ink/2010/main" type="inkWord" rotatedBoundingBox="26537,5831 28088,5902 28057,6582 26506,6511"/>
              </emma:interpretation>
              <emma:one-of disjunction-type="recognition" id="oneOf0">
                <emma:interpretation id="interp0" emma:lang="en-US" emma:confidence="0">
                  <emma:literal>total</emma:literal>
                </emma:interpretation>
                <emma:interpretation id="interp1" emma:lang="en-US" emma:confidence="0">
                  <emma:literal>take</emma:literal>
                </emma:interpretation>
                <emma:interpretation id="interp2" emma:lang="en-US" emma:confidence="0">
                  <emma:literal>told</emma:literal>
                </emma:interpretation>
                <emma:interpretation id="interp3" emma:lang="en-US" emma:confidence="0">
                  <emma:literal>tried</emma:literal>
                </emma:interpretation>
                <emma:interpretation id="interp4" emma:lang="en-US" emma:confidence="0">
                  <emma:literal>Med</emma:literal>
                </emma:interpretation>
              </emma:one-of>
            </emma:emma>
          </inkml:annotationXML>
          <inkml:trace contextRef="#ctx0" brushRef="#br0">0 94 3434,'2'0'408,"4"-3"-100,-4-3-90,2 4-36,-4 2-18,5-5-2,-1 3 6,-4 2-11,6-4-11,-6 4 3,2-2-11,-2 2-14,0 0-12,0 0-12,0 0-15,0 0-11,0 0-10,0 0-27,5 9 0,-1 3-6,-2 1-5,-1 2-1,2 6 0,2 1-3,-4 4-4,2 2 0,1-3-1,1 2-1,-4 7-4,3-10 2,-4 7-5,0-8 1,3 1-5,-1-4 4,0 2-2,-1-2 0,-1-4 1,-1 0-6,1-4-14,1 4-23,-1-4-22,0 0-26,0 0-14,0-6-12,0 2-14,-1-1 7,1-2 6,1 0 8,-2-2 4,1-3 14,1 3-7,-1-3-8,0 0 1,0 0 12,0 0 9,-8-15 9,4 7 3,-1-3 8,-2 0 2,2 1 7,3-3 17,-5 1 7,3 3 10,0-3 18,-2 1 13,3 1 20,0 1 25,2 2 20,0-2 11,-3 7 8,3-2 3,1 4-1,0-11-1,0 6-5,0 5-16,6-6-5,2 1-10,5-1-8,1-1-4,3 5-7,6-2-5,0-2-16,2 3-5,-1 0-6,3 0-14,-3 0-4,-6 3-9,4-2 0,-4 2-1,-1 0-1,-4 0-4,2-2 7,-2 0-3,-7 4 6,4-4 2,-10 2-2,11 2-4,-11-2-4,8 0 2,-8 0-4,7 2 2,-7-2 3,0 0 1,-2 6 6,2-6 4,-9 8 0,3 0 3,0-4-1,0 3 3,1 1-2,2-1 1,2 0 0,-3 4-1,3-5 2,1 7-3,0-4 0,1 0 4,0 1-1,3 1 1,1-2-1,4 1 4,1-1-6,0-1 1,4-1 0,1-1 2,-1-1 0,1 0 0,-1-3-1,-1 1 0,3-3 0,-5 0 2,1 2-4,-1-2 4,-3-2 1,1 2-4,-3-4 2,1 0 0,-3-5-2,-2 2 2,1-5 0,-2 0-3,-1-2 1,0-3-1,-1-4-1,-2-3-1,3-1 1,-1-8 2,0 0-4,1 1 5,-4-2-6,8-3 7,-3 3-3,3 1 1,-1 8 7,2-5 5,0 7 12,-2 3 5,4 7-4,-3-2-3,6 3 5,0-3-11,-1 7 0,3-2-5,0 3-4,-1 4-1,3 2-1,-1 1-4,1 4 1,2 7-1,2 0-2,-1 7-2,6 7 6,1-1 6,-3 3-8,-3 0 3,-2 2 1,-2 4 3,-2-5-5,-1 3-2,0-1 2,-4-5 2,-2-1-3,2 8 1,2-3-2,-7-7 2,5 5 1,-4-3-5,0-2-10,1 0-13,0-1-29,-1 0-35,1-1-29,4 0-30,-3-7-22,-4 2-38,4 0-48,1-3-53,-2 1-44,1-7-35,-3 0-300,4-1-743,-2-1 329</inkml:trace>
          <inkml:trace contextRef="#ctx0" brushRef="#br0" timeOffset="718.759">936 500 313,'-2'-6'355,"0"0"-15,2-3-28,0 7-13,2-4-19,-2 0-19,2-2-26,0 3-32,4 2-11,-1 0-30,4 0 7,-1 0-35,4 1-19,1-1-12,2 2-18,-2-2-2,-1 2-11,5 2-14,0-1-9,-1-1-14,-3 0 0,3 0-2,-3 1-6,-3 0-3,-3 0 5,-1 0 0,-6 0 7,11 0 12,-11 0 7,13-4 6,-13 4 11,5 0 10,-5 0 14,0 0-6,8-1 3,-8 1-3,0 0-4,0 0 0,0 0-7,0 0-9,0 0-1,0 0-6,0 0-2,0 0-9,-18 8-3,11-1-8,2-2-2,-2 1-1,2-3-9,0 6 0,0-3-3,1 0-4,0 0 1,2 3-6,-1-2 2,3 2-2,0-3-3,1 0-2,-1 3 2,4-3-3,-3 1-11,6-1-6,-2 0-15,1 1 5,5-1-6,1-1-5,-3-2 2,4 2 0,-3-4 3,1 1 2,0-2 5,-1 0 0,1-2 7,-11 2-4,15 0 3,-7-3 9,-2 0 7,-1 2 9,2-1 11,-7 2 13,0 0 0,10-3-1,-10 3-2,6-1-6,-6 1-2,0 0-8,0 0-3,0 0-4,7 0-8,-7 0-2,6 4-2,-6-4-2,5 6-3,-4-3-13,4 3-8,-1-2-10,2 2-5,-4-3 1,7 0 0,-2 5 0,-1-2-6,1-5 2,-2 3 2,6-2 2,-4-2 3,4 4 0,-3-4 7,-8 0 4,17-4 4,-8 2 5,-3-2-2,6-5 1,-4 1 2,3-1 5,-1 0-1,-2-5-1,1 2 3,-1 0-1,1-2-1,-4 0 15,3-6-3,-7-2 21,5 3 10,-1-5 9,-4 0 17,3 0 10,-3-1 17,-1-6 7,0 6 13,-1 3 24,1-2-2,-5 3-10,5 3 14,-4 3 8,3 4 4,1 0-11,-3 5-15,3-2-14,0 3-19,0 5-12,-4-6-9,4 6-4,0 0 3,-13 10-17,6 0-6,2 7-11,-4 4 2,-1 1-1,3 8-5,1 2-38,4 0-40,-2-1-44,2-2-30,4 4-41,-2 0-45,6-2-36,0-7-56,-1 1-69,7 6-86,-5-11-425,3-4-958,2 3 424</inkml:trace>
        </inkml:traceGroup>
        <inkml:traceGroup>
          <inkml:annotationXML>
            <emma:emma xmlns:emma="http://www.w3.org/2003/04/emma" version="1.0">
              <emma:interpretation id="{173BFC65-293A-4E05-8135-C3E653AC2CE5}" emma:medium="tactile" emma:mode="ink">
                <msink:context xmlns:msink="http://schemas.microsoft.com/ink/2010/main" type="inkWord" rotatedBoundingBox="28446,5656 30068,5730 30014,6890 28393,6815"/>
              </emma:interpretation>
              <emma:one-of disjunction-type="recognition" id="oneOf1">
                <emma:interpretation id="interp5" emma:lang="en-US" emma:confidence="1">
                  <emma:literal>Reps</emma:literal>
                </emma:interpretation>
                <emma:interpretation id="interp6" emma:lang="en-US" emma:confidence="0">
                  <emma:literal>Repos</emma:literal>
                </emma:interpretation>
                <emma:interpretation id="interp7" emma:lang="en-US" emma:confidence="0">
                  <emma:literal>Repass</emma:literal>
                </emma:interpretation>
                <emma:interpretation id="interp8" emma:lang="en-US" emma:confidence="0">
                  <emma:literal>Reps.</emma:literal>
                </emma:interpretation>
                <emma:interpretation id="interp9" emma:lang="en-US" emma:confidence="0">
                  <emma:literal>Raps</emma:literal>
                </emma:interpretation>
              </emma:one-of>
            </emma:emma>
          </inkml:annotationXML>
          <inkml:trace contextRef="#ctx0" brushRef="#br0" timeOffset="1250.0133">2170 456 5,'5'-6'445,"-4"2"-41,3 1-44,-4 3-40,2-8-36,-2 8-22,0 0-20,0 0-12,13 8-10,-9-5-15,1 3-16,1 3-22,-2-2-14,2 2-12,0 1-10,-3-3-16,1 3-19,-2-4 1,1 3-10,-2-2 11,0 2-4,-2-3 5,1 2 1,-1-3 2,-3 1 4,-4-2-3,-1 0 0,1-2-4,-4-1 4,-3-2-1,2-1 2,-3-3-4,3-1-1,-9-4-12,-1-2-6,5-2-10,-2-1-5,-6-8-9,3 1-6,-1-4-1,2 1-8,4-3 0,5 7-2,-4-5-3,10 2-1,1 0 0,0-8-5,6-3-3,2 3-2,2-7-1,3 5-3,5-5 3,4-1 4,1 3-1,1-2-6,2 4 0,2 5-6,-6 12 0,-3-1-5,2 5-2,-1 3-3,-1-3 0,4 9-3,-2 1-2,-2 1 0,4 2-1,2 5 2,-2-1 0,5 9 4,0 2 5,2 12 6,-2-2-2,-3 6-2,1 1 2,-3 0 3,0 4-1,-7 4 0,2 0-3,0 4 0,0 0 0,0 0-3,-1 16 0,-4-14-1,3 0 0,1-4-6,-3 3 9,1-2-10,-3-6-3,1 0-3,5 0-17,-7-2-13,1-2-21,-2-11-25,2 2-34,-4-2-31,-1-4-20,3-3-23,-2-4-12,-2-1-24,0 1-25,2-1-8,1-6-8,-3 5-13,1-7-33,-1-1-28,0 0-28,0 0-226,8-11-640,-7 1 283</inkml:trace>
          <inkml:trace contextRef="#ctx0" brushRef="#br0" timeOffset="1609.3962">2502 546 92,'-8'-21'231,"-2"2"26,4 6 29,0-1-1,2 8 8,1-1-2,2-1-2,-3 2 0,3 0-9,-3 4-9,3-2-12,1 4-12,-2-9-20,2 9-16,0-3-24,0 3-16,8-5-19,3 3-16,2 2-10,-3 0-15,4 0-10,1-2-18,-1 2 0,3 0-9,-1 0-9,2 2-3,-2-4-7,9 2-7,-6-1-9,-2-4-6,6 5-3,-6-4-2,1 1-6,-2 1 2,-3 0 0,-3-3-6,-2 4 1,1-1 13,-9 2 4,12-1 8,-6 1 4,-6 0 2,6-5-4,-6 5-6,0 0 4,0 0 1,0 0 3,-23 0 3,23 0 0,-14 0-6,4 6-4,-2-3 2,1 2 0,1-3-2,-2 1-7,0 6-2,6-2-2,-1-2-2,-2 2-5,3 4-1,-1-1-1,2 1-6,5-1 6,-2 1-3,2 2-4,6-1-17,-5 1-20,11 1-25,-6-3-24,6 2-26,2-1-17,0 0-16,4-1-32,-1-3-24,0-1-30,-4-3-32,3-1-31,1 0-32,-3-6-27,2 0-16,-1-1-32,0-5-201,-6 0-637,0-3 282</inkml:trace>
          <inkml:trace contextRef="#ctx0" brushRef="#br0" timeOffset="1875.3722">2949 435 342,'5'-31'91,"0"-1"33,1-2 42,-5 4 36,4 6 36,2 2 13,-1 1 7,-6 7 5,4 1 10,-2-2 8,1 7 11,-1 0 0,-2-1-12,1 4-13,-1 1-22,0 4-22,3-7-25,-3 3-26,0 4-13,0 0-11,0 0 7,0 0-14,0 0-12,1 17-7,-1-3-4,-1-1-9,1 3-3,-3 5-10,6 4-1,-3-2-4,1 9-3,0 1-1,5-1 0,-3 1-11,0 4 0,2-4-13,2-1-5,-2 2-7,2 0 2,-4 1-11,3-5-2,-1 4-5,-1-1 0,0 0-8,-3-2-5,3 0-12,3 4-32,-9-12-31,-2-1-33,3-1-46,-3 0-28,3-5-21,-3-2-38,-4-3-36,1 0-41,-3-1-49,2-5-45,-1 2-56,3-6-253,0-1-757,6 0 335</inkml:trace>
          <inkml:trace contextRef="#ctx0" brushRef="#br0" timeOffset="2406.6135">3094 540 167,'7'-11'339,"3"2"-29,-5 3-18,-2-1-12,2 4-24,-1-2-20,1 0-19,3 4-11,-3 0-31,-5 1-17,12 2-18,-5 2-8,-2 2-10,7 3-11,-6-1-10,1 6-8,2-5-11,-3 4-8,1-2 8,-2 0-26,-3 3-2,1-3 1,-3-2-12,0 2 4,-3-1 2,3-3 2,-2 0 5,-3 0 19,0-1 1,0 0 1,2-4 2,-2 5 6,-1-4-5,1 0 0,5-3 15,-6 3 5,6-3-11,0 0-4,0 0-9,0 0 6,-12-9-9,12 9-6,5-9-9,-5 3-4,7-7-7,-6 6-5,7-5-7,0 1 4,3-8-4,1 4-10,0-1-2,4-2-3,-5 6-5,2-3 6,-1 2 0,-3 3 0,-1-1 13,4 1 10,-2 2 16,-4 2 14,0-3 10,-1 3 11,1 2 3,-2-1 4,0 2-3,1-4-6,-4 5-5,-1 2-3,7-1-10,-7 1-6,2-5-8,-2 5-8,0 0-8,0 0-5,0 0 4,0 0-10,0 0-4,0 0 1,0 0-5,0 18 6,3-13-7,-2 7-5,2-3 1,2 3-4,-2 3-5,6 5 3,-4-5-3,-1 0 0,1 1-3,2 3-9,-2-5 7,0 4 2,0-5-8,-1 4-5,4-3 7,-8-1-2,1-2-4,-2-2 1,1 0-16,-2-3-24,-8 2-39,-3-4-49,-2-2-45,-2-1-39,-8-4-39,-3-1-53,-6-7-70,-2 1-79,6-2-422,-3-5-950,15 2 421</inkml:trace>
          <inkml:trace contextRef="#ctx0" brushRef="#br0" timeOffset="2547.2407">3340 471 107,'26'-10'333,"-6"-2"21,-2 3 6,-2 0 0,7 3 4,-10 0 7,-1 3 7,-2-3-4,-3 3-2,2 0-34,-6 2-34,2-2-35,0 0-31,-5 3-28,5-3-48,-5 3-37,0 0-46,0 0-63,-15 12-76,3-5-73,-6 8-128,-11-2-164,-12-2-282,3 4-763,-6-3 337</inkml:trace>
        </inkml:traceGroup>
      </inkml:traceGroup>
    </inkml:traceGroup>
    <inkml:traceGroup>
      <inkml:annotationXML>
        <emma:emma xmlns:emma="http://www.w3.org/2003/04/emma" version="1.0">
          <emma:interpretation id="{DF76954C-1C13-4C5B-90D2-98E22671D5E2}" emma:medium="tactile" emma:mode="ink">
            <msink:context xmlns:msink="http://schemas.microsoft.com/ink/2010/main" type="paragraph" rotatedBoundingBox="26952,7121 27694,7215 27654,7526 26913,74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3CD460E-AA2B-4858-A132-1D84E764FED4}" emma:medium="tactile" emma:mode="ink">
              <msink:context xmlns:msink="http://schemas.microsoft.com/ink/2010/main" type="line" rotatedBoundingBox="26952,7121 27694,7215 27654,7526 26913,7431"/>
            </emma:interpretation>
          </emma:emma>
        </inkml:annotationXML>
        <inkml:traceGroup>
          <inkml:annotationXML>
            <emma:emma xmlns:emma="http://www.w3.org/2003/04/emma" version="1.0">
              <emma:interpretation id="{8592A390-85C2-4D92-B520-D79D84CDA721}" emma:medium="tactile" emma:mode="ink">
                <msink:context xmlns:msink="http://schemas.microsoft.com/ink/2010/main" type="inkWord" rotatedBoundingBox="26952,7121 27694,7215 27654,7526 26913,7431"/>
              </emma:interpretation>
              <emma:one-of disjunction-type="recognition" id="oneOf2">
                <emma:interpretation id="interp10" emma:lang="en-US" emma:confidence="0">
                  <emma:literal>to</emma:literal>
                </emma:interpretation>
                <emma:interpretation id="interp11" emma:lang="en-US" emma:confidence="0">
                  <emma:literal>t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€</emma:literal>
                </emma:interpretation>
                <emma:interpretation id="interp14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10969.3358">421 1305 257,'0'0'294,"0"0"-4,0 0-6,0 0-11,0 0-7,0 0-17,0 0-8,0 0-8,-5 4 7,5-4-29,0 0-3,0 0-6,0 0-7,0 0-9,0 0 3,0 0-4,0 0-1,0 0-9,0 0-10,0 0 1,0 0-7,0 0-10,0 0-7,0 0-5,0 0-14,0 0-8,0 0-12,0 0-6,0 0-10,0 0-8,0 0-7,0 0-7,0 0-8,0 0-7,0 0-6,0 0 0,0 0-10,0 0 0,0 0-6,0 0 0,0 0-5,0 0 0,-2 2-6,2-2 2,0 0-2,0 0-4,0 0-1,0 0 0,0 0-1,0 0-3,0 0 1,0 0 0,0 0-1,0 0-2,0 0 1,0 0-3,0 0 1,0 0 0,0 0-4,0 0 4,0 0-2,0 0 0,0 0 1,0 0-2,0 0-3,0 0 5,0 0 1,0 0-2,0 0 3,36-2-3,-14 4 0,1-2-1,13 0-1,1 3 1,0-2-3,5 2 3,-2 0-3,1-2 1,3 2 2,2 0 0,-9 0-2,2-2-3,-4 3 2,-9-2 9,-2-1-6,3 2 2,-4-3-3,-6 3-2,-3-3 5,3 1 0,-4 1 4,-2 0-1,-2-2 0,0 0 0,-1 1 3,-8-1-1,6 2 0,-6-2 0,0 0 0,9 2 4,-9-2-2,0 0-2,11-2 2,-11 2-1,0 0-1,0 0-4,0 0 0,0 0-2,9 2-6,-9-2-30,0 0-36,0 0-44,0 0-45,0 0-50,0 0-54,-5 9-68,5-9-105,-15 1-425,8 1-930,7-2 411</inkml:trace>
          <inkml:trace contextRef="#ctx0" brushRef="#br0" timeOffset="13735.7552">610 1322 137,'-4'-4'146,"4"4"-10,0 0 0,-2-7-3,2 7 0,0 0-11,-4-2-9,4 2-8,0 0-6,0 0-6,-7-4-5,7 4 2,0 0 0,-9-2 2,9 2 0,0 0-2,-6-2 5,6 2 7,-6-2-3,6 2-1,0 0 0,0 0 1,0 0-4,-11 0-7,11 0 1,0 0-9,-10 0-2,10 0-6,-9-2-4,9 2-7,0 0 5,0 0-7,-10 0-4,10 0-2,0 0-6,0 0-1,-7 2-2,7-2-5,0 0 2,0 0-3,0 0-3,-6 2-7,6-2 1,0 0 4,0 0-12,-7 4-2,7-4 3,-5 1-2,5-1 0,0 0-6,-5 5 1,5-5 1,-3 3-2,-1 0-6,4-3 8,-1 5-4,1-5 0,-4 6 15,4-1-17,-5-2-5,5-3 1,-2 8 5,2-4 9,-5 3-1,4-3 4,-3 2 1,3-1 2,1 1 1,0-6-6,-4 9 8,2-5-13,1 1 13,-3-1-6,4-4-4,0 8-1,0-4 4,0-4-4,-1 11-1,1-7-2,0-4 7,-4 9 1,8-3-3,-4-3 12,1 4 8,-1-1 5,4-4-9,-3 7 5,1-5-2,-2 2-5,4 0-3,-3-3-3,4 3 0,-5 0-5,5-3 2,-3 2-8,2 1 3,1-1-2,-4 0 1,3 1 11,-1-1-1,2 0 0,-1 0-8,1-1 6,-2 0 6,3 4 3,0-3 1,3 0 1,-3-2 5,6 1 5,-4-2 0,1 2-3,-1-2 7,1 2 5,3-1 2,1 0-5,-3-1-8,2 1 0,-1-2-5,-2 2-7,2-1 3,-4-2-5,3 4-10,0-2 2,-3-2 1,3 2 1,-1-1-8,-3-1 0,5 1-1,-1-1-2,-2 3 1,2-2-4,2-1-1,-1 1 0,-3 3 3,2-4 3,0 1 3,-2-1 1,4 0 0,0 0 5,-2 0 5,-1 0-3,1-1 8,0 1 4,-2-3 4,-8 3-3,14-1 3,-6 0-2,1 1 1,-4-4 2,2 3-6,1-2 4,-8 3 4,6 0 0,0-6-4,-6 6-6,11-2 8,-5 2-12,-6 0-3,0 0 1,6-6-7,-1 5-2,2-2-4,-7 3 1,3-6-4,-1 3 0,-2 3 0,7-3-1,-7-2-2,5 1 1,-5 4-6,5-6 1,0 1 0,-3 0-4,4 0 10,-2 1-7,1 0-4,1-1-2,-5 0 4,0 1 1,-1-2-4,5 2 4,-1-1 5,-2-1-3,-2 2 2,0 4-2,1-10 0,4 5 0,-5 2-2,0 3-1,-1-8-1,1 2 1,0 6-2,0-8 0,0 8-3,-4-6 2,4 4-2,0 2-2,-7-10 2,6 6-1,-3 2-2,-2-4 0,0 3 1,1-3-2,3 4 3,-8-1-3,4-1 0,1 1 5,-2-1-1,-3-2-2,3 3 0,-3-3 2,1 4-1,-1-4 2,4 3-2,-5-1-1,5 1 3,-2-1 7,-1-1-11,1 3-1,2 1 5,-1-2-3,-1 0 2,4 2-3,-5-3 5,9 4-4,-10-3 4,3 3-6,7 0 5,-10-4-1,3 3-3,7 1-3,-12-3 5,12 3 3,-11 0-6,4 0 2,-1-3-5,8 3 15,-16 0-10,6 0 6,3-1-6,-4 1-2,0 0 1,-1 0-2,-1 0 9,-2-2-9,3 2 3,-2 0 0,4 0-3,-1 0 5,-6-3-2,5 6 4,-1-6 1,2 3-5,4-1-1,-4 1 6,11 0-6,-13 1 0,13-1-22,-10 0-26,2 3-37,8-3-32,-12 2-34,3-1-31,4 2-49,-3 1-66,-1 1-73,2-1-102,-1-1-391,-8 0-937,10 1 415</inkml:trace>
        </inkml:traceGroup>
      </inkml:traceGroup>
    </inkml:traceGroup>
    <inkml:traceGroup>
      <inkml:annotationXML>
        <emma:emma xmlns:emma="http://www.w3.org/2003/04/emma" version="1.0">
          <emma:interpretation id="{D0A9EC7F-E171-4E4D-B3C2-504341904FCB}" emma:medium="tactile" emma:mode="ink">
            <msink:context xmlns:msink="http://schemas.microsoft.com/ink/2010/main" type="paragraph" rotatedBoundingBox="27090,7802 27512,7956 27411,8235 26988,80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5EF0E98-25BE-4277-BBB5-4CC052C64C88}" emma:medium="tactile" emma:mode="ink">
              <msink:context xmlns:msink="http://schemas.microsoft.com/ink/2010/main" type="line" rotatedBoundingBox="27090,7802 27512,7956 27411,8235 26988,8081"/>
            </emma:interpretation>
          </emma:emma>
        </inkml:annotationXML>
        <inkml:traceGroup>
          <inkml:annotationXML>
            <emma:emma xmlns:emma="http://www.w3.org/2003/04/emma" version="1.0">
              <emma:interpretation id="{DE3FB579-F5EA-45BF-9340-26E88FF4CD22}" emma:medium="tactile" emma:mode="ink">
                <msink:context xmlns:msink="http://schemas.microsoft.com/ink/2010/main" type="inkWord" rotatedBoundingBox="27090,7802 27512,7956 27411,8235 26988,8081"/>
              </emma:interpretation>
              <emma:one-of disjunction-type="recognition" id="oneOf3">
                <emma:interpretation id="interp15" emma:lang="en-US" emma:confidence="1">
                  <emma:literal>0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O</emma:literal>
                </emma:interpretation>
                <emma:interpretation id="interp18" emma:lang="en-US" emma:confidence="0">
                  <emma:literal>•</emma:literal>
                </emma:interpretation>
                <emma:interpretation id="interp1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16785.1171">499 2105 94,'7'-3'212,"-1"0"-1,1 2-2,2-1-3,-1 0 2,-2-1-3,0 0 1,-1 0 0,1 1 2,0-1-9,-6 3 1,7-3 5,-3 0 7,-4 3-3,8-3 0,-8 3-2,4-4 5,-4 4-4,0 0-3,5-4-2,-5 4-6,0 0-9,0 0-7,4-2-16,-4 2-11,0 0-22,0-7-14,0 7-8,2-8-9,-2 8-3,-2-4-4,2 4-5,0 0-4,-4-5-3,4 5-2,0 0-3,0 0 1,0 0-1,0 0-6,2-6-1,-2 6-6,0 0-1,0 0-7,0 0-8,0 0 3,0 0-6,0 0-1,0 0-5,0 0 1,0 0-4,0 0-6,0 0-6,0 0-3,0 0-2,0 0-2,0 0-5,0 0-4,0 0-2,0 0-1,-7 12 1,6-3 0,-4-3-4,1 0-1,2 5 1,1 2 1,-3-2 0,-1 2-4,4 0 2,2 1-1,-1-1-1,2 1 2,0-2 2,0-1-2,4 3 0,-2-2 3,3 2-2,4-1 1,-2-3-1,0 1 3,3 0-4,-2-3-3,2-2 2,1 2 2,-1-3 1,4-1 0,5 0 0,-7-3-3,3 2 3,0-3 2,-4-1-3,4 1-1,-1 0 7,-3-2-2,2-2-5,0-2 7,-1 2-4,-2-4 1,-3 2 4,2-2-5,-1 0 5,-2-1-3,-2-1 2,2-2 0,-3 1-4,-2-4 0,-2-1 5,-1 3 1,-1-1-3,1 2-3,-3-3 6,-2 1-7,-3 2 0,1 0 0,-1 2 0,-1-1-8,-3 2-8,0-1-19,-4 1-33,2 3-35,-8-3-44,5 8-39,-7 0-37,1 1-47,-5 1-55,-1 0-70,5 4-85,-13-1-372,-1 5-919,3-6 407</inkml:trace>
        </inkml:traceGroup>
      </inkml:traceGroup>
    </inkml:traceGroup>
    <inkml:traceGroup>
      <inkml:annotationXML>
        <emma:emma xmlns:emma="http://www.w3.org/2003/04/emma" version="1.0">
          <emma:interpretation id="{9B9DA5D3-31A9-4CC1-B1EE-CE6DA205D68D}" emma:medium="tactile" emma:mode="ink">
            <msink:context xmlns:msink="http://schemas.microsoft.com/ink/2010/main" type="paragraph" rotatedBoundingBox="27177,8739 28460,9026 28373,9412 27091,91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54EA16C-2C48-40FE-9851-826A7E801E00}" emma:medium="tactile" emma:mode="ink">
              <msink:context xmlns:msink="http://schemas.microsoft.com/ink/2010/main" type="line" rotatedBoundingBox="27177,8739 28460,9026 28373,9412 27091,9126"/>
            </emma:interpretation>
          </emma:emma>
        </inkml:annotationXML>
        <inkml:traceGroup>
          <inkml:annotationXML>
            <emma:emma xmlns:emma="http://www.w3.org/2003/04/emma" version="1.0">
              <emma:interpretation id="{C75F8BE7-B532-498C-8540-7734A4F9581B}" emma:medium="tactile" emma:mode="ink">
                <msink:context xmlns:msink="http://schemas.microsoft.com/ink/2010/main" type="inkWord" rotatedBoundingBox="27177,8739 28460,9026 28373,9412 27091,9126"/>
              </emma:interpretation>
              <emma:one-of disjunction-type="recognition" id="oneOf4">
                <emma:interpretation id="interp20" emma:lang="en-US" emma:confidence="0">
                  <emma:literal>met</emma:literal>
                </emma:interpretation>
                <emma:interpretation id="interp21" emma:lang="en-US" emma:confidence="0">
                  <emma:literal>me l</emma:literal>
                </emma:interpretation>
                <emma:interpretation id="interp22" emma:lang="en-US" emma:confidence="0">
                  <emma:literal>me 1</emma:literal>
                </emma:interpretation>
                <emma:interpretation id="interp23" emma:lang="en-US" emma:confidence="0">
                  <emma:literal>Met</emma:literal>
                </emma:interpretation>
                <emma:interpretation id="interp24" emma:lang="en-US" emma:confidence="0">
                  <emma:literal>me L</emma:literal>
                </emma:interpretation>
              </emma:one-of>
            </emma:emma>
          </inkml:annotationXML>
          <inkml:trace contextRef="#ctx0" brushRef="#br0" timeOffset="26541.9061">629 3020 169,'-4'5'275,"4"-5"-18,0 6-1,0-6-7,0 0-13,0 0-10,0 0-14,4 5-10,-4-5-9,0 0-8,0 0-2,0 0 10,0 0 4,0 0 10,0 0 11,0 0 4,0 0 3,0 0 11,0 0-3,0 0-1,0 0-3,0 0-19,0 0-24,0 0-20,-4-20-15,2 14-15,2 0-14,-1 0-13,4-3-10,-3 2-7,2-2-6,-2 3-2,0 0-9,2-1-4,-1 1-9,2 0-11,-1 0-1,-1 1-10,2 2-1,0-1-3,-1-1-3,-2 5-6,2-6-6,-2 6-5,0 0-3,0 0-4,0 0 0,7 13-2,-1-6-2,-2 6 2,1 2-1,3-1 2,-4 9-4,1-5 1,3 3 2,-4 1-4,-2 0 3,3-2-2,-5-1 0,7 0-2,-4 3 0,-6-8-2,6 1 0,-1 1 2,-1-2-2,-1-2 0,4-2 1,-4-2 1,0-1 2,2 1-1,-4-4 1,2 0-5,0 3 5,0-7-3,2 6 1,-2-6 4,0 5 3,0-5 1,0 0 2,0 0 14,0 0-5,0 0 0,0 0-1,0 0 2,5-19-5,-4 14 1,4-8-4,-1 1-6,-2-3 0,4-1-1,-1 4 0,2-4-4,7-4 10,-7 7-12,-1 0-1,1 1-3,0 1 3,-2-2-1,4 4 0,-6 3-2,-1 0 3,1 1-3,-3 3-3,0 2 3,5-11-8,-5 11 3,5-1 5,-5 1-11,7 12 2,-2-6 5,0 1 2,0 2-2,3 3 3,-4 1-1,1-2 0,-2 3 2,2 2-1,-1-3 1,0 1 0,0-1 2,-3 1-2,2 1 0,0-1-6,-2 1-5,3-5 3,-3 0-14,-1 0-1,3-1-5,-3-1-4,0-2-4,0 1-1,0-3-1,0 1 5,0-5 5,1 5 3,-1-5 8,-1 7-1,1-7 8,1 3 1,-1-3 17,0 0 6,0 0 2,0 0-2,0 0-2,7-14-1,-3 6 2,-2-1-3,2-3-1,1-2-1,0 0 0,-1 1 2,2-2-5,-1 1 7,1-2-6,0 2 2,-1 2 2,1-1 0,1 1 0,1 0 1,0 3-1,-4-1-4,-1 4 0,7 0 0,-9 2-1,4-4-4,0 3 5,1 3-8,-6 2 0,0 0-2,0 0 4,0 0-3,13 7 1,-9 1 1,-2-2 1,2 7-1,-3-3 3,3 2-5,-1 3 10,-3-5-7,5 4 0,-1 1-2,-1-2 5,1-1-1,-3 2 1,3 0-1,-3-3-4,7 3 11,-4-1-5,0-1-1,1-1-3,-2-3-28,2 2-22,0-1-31,0-3-34,1 4-35,0-4-36,3 0-41,4 3-44,-1-5-44,0-2-45,2-2-48,2 0-338,-3-1-811,0-2 359</inkml:trace>
          <inkml:trace contextRef="#ctx0" brushRef="#br0" timeOffset="27011.465">1286 3250 76,'-5'-3'244,"5"3"-3,0 0-3,-7-2-4,7 2-1,0 0-2,0 0-11,0 0-11,0 0-16,0 0-7,0 0-20,0 0-10,0 0-8,-10 0-5,10 0 2,0 0 3,0 0-3,0 0 3,0 0 0,0 0 5,0 0 0,0 0-1,0 0-6,0 0-2,0 0-8,0 0-10,0 0-6,0 0-12,0 0-4,0 0-5,0 0-1,0 0-7,0 0-8,34 0-11,-18 0-5,-3 2-8,2-1-2,-2-1-6,6 0-7,-4 0-3,-2 0-11,3 0-15,-3 0-1,-2 0-11,-3 0-2,1 0 0,-9 0-5,11-1 5,-11 1-5,10-2-1,-10 2-3,7-3-40,-4-1-2,-3 4 1,-3-8 7,1 0 3,-1 3 7,-2-1 1,0 0 4,0 0 6,-1 0 11,0-3 10,1 3 31,2 0 20,-2 1 14,1 0 9,1 0 4,3 5-3,-4-6-1,4 6-13,-5-4-4,5 4-11,-5-2-8,5 2-7,0 0-3,-7 8-2,2 0-1,2-1-4,-2 3-1,1 1-2,-1 0-1,2 0-4,2 2-1,-3 5-2,0-9 1,4 9-2,-1-5 1,-2-1-33,3 3-39,-2-3-31,0 2-28,4-2-32,-2-1-60,0 1-60,-2-2-64,4-4-72,2 1-369,-2-2-844,2-2 374</inkml:trace>
          <inkml:trace contextRef="#ctx0" brushRef="#br0" timeOffset="27652.0816">1617 3484 263,'0'0'364,"0"0"-6,-11 0-7,11 0 0,0 0 0,0 0-2,-7-2-4,7 2-7,0 0-13,0 0-13,0 0-10,0 0-11,0 0-22,0 0-19,0 0-18,0 0-20,23-5-19,-11 5-18,-2 0-10,5 0-16,0-1-9,-2 1-9,1 0-10,-1 1-8,0-1-4,-3 0-18,-1 0-3,3 1-11,0-1-2,-2 2-4,-3-2-5,3 0-6,-10 0 4,13 0-2,-7 0 1,0 2-7,-6-2-3,11 0 1,-11 0-8,6 1 0,-6-1 2,0 0-8,0 0-3,11 0-4,-11 0-2,0 0 0,0 0-8,1 7 4,-1-7-8,0 0 0,0 0-42,0 0-42,0 0-59,0 0-68,0 0-57,0 0-61,4 3-60,-4-3-102,0 0-534,-16 4-1089,7-2 481</inkml:trace>
          <inkml:trace contextRef="#ctx0" brushRef="#br0" timeOffset="27339.5774">1676 3236 306,'0'0'376,"1"-9"-19,-1 9 0,0-5-8,0 0-11,0 5 0,3-6-3,-3 6-6,0 0-7,1-6-17,-1 6-36,4-9-20,-3 7-29,-1 2-16,1-10-13,1 4-16,0 0-11,-2 1-2,2-1-15,2-2 14,-7 5-4,6-2-2,-1-1 6,-2 6 9,2-7-7,0 4-7,-2 3-13,1-5-13,1 1-6,-2 4-16,0 0-20,0 0-4,2-4-8,-2 4-6,0 0-10,0 0-2,0 0-12,0 0-10,0 0-3,0 0-2,0 0-2,0 0-8,0 14-2,-2-7-4,0 1 8,2 3-12,0 1 0,2 2-3,-2-2-41,0 3-42,4 0-38,-4 3-36,0-6-36,1 6-34,-1 1-39,0 0-32,0-4-51,-1 2-66,-1-3-63,-2 0-414,1-4-956,0 3 423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1:57.06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26738F8-FF89-44E5-B503-38CB5AAE07C8}" emma:medium="tactile" emma:mode="ink">
          <msink:context xmlns:msink="http://schemas.microsoft.com/ink/2010/main" type="inkDrawing" rotatedBoundingBox="18921,6584 21551,6602 21550,6635 18920,6618" semanticType="strikethrough" shapeName="Other">
            <msink:sourceLink direction="with" ref="{22A5A60F-A192-486E-B9E2-7BB3E041593A}"/>
          </msink:context>
        </emma:interpretation>
      </emma:emma>
    </inkml:annotationXML>
    <inkml:trace contextRef="#ctx0" brushRef="#br0">55 28 57,'-7'1'336,"7"-1"-7,0 0-4,-11-1-13,11 1-11,0 0-8,-12-2-8,12 2-7,0 0-13,-9 0-9,9 0-8,0 0-3,0 0 0,0 0-4,-8-1 0,8 1-4,0 0-7,0 0-5,0 0-11,0 0-8,-8-2-16,8 2-18,0 0-17,20-4-10,-3 2-12,9-1-16,16-2-6,6 3-14,22-2-6,4 3-12,3 0-3,9-2-7,28 6-6,0-2-7,-35 2-6,39 0-4,-33 0 5,27 0-13,-35 2-6,40-2 3,-34 0-4,42-2-4,-10 1 3,-32 1-2,36-3 9,-38-2 7,2 4 14,-7-1 4,1-1 4,-3 0 6,-8 0 9,-14 0 2,-5 0 6,-4 0 2,-5-1 2,-11 1 2,-2-2-66,-8 2-29,-1 2 0,-3-4 0,-4 2 0,0 0 0,-2 2 0,-7-2 0,10 0 0,-10 0 0,7 0 0,-7 0 0,0 0 0,10 0 0,-10 0 0,0 0 0,0 0 0,0 0 0,11-2 0,-11 2 0,0 0 0,0 0 0,0 0 0,0 0 0,8 2 0,-8-2 0,0 0 0,0 0 0,0 0-350,5 2-64,-5-2-87,0 0-130,10-4-419,-8 0-1136,4-1 502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1:58.34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17844C6-7A96-4D4D-89FA-496B3958086C}" emma:medium="tactile" emma:mode="ink">
          <msink:context xmlns:msink="http://schemas.microsoft.com/ink/2010/main" type="inkDrawing" rotatedBoundingBox="26313,6613 30105,6638 30104,6715 26312,6689" semanticType="underline" shapeName="Other">
            <msink:sourceLink direction="with" ref="{D83FD5D5-D242-42EE-A530-A8B8777144FC}"/>
          </msink:context>
        </emma:interpretation>
      </emma:emma>
    </inkml:annotationXML>
    <inkml:trace contextRef="#ctx0" brushRef="#br0">51 72 337,'-7'-3'371,"0"-1"-15,-1 0-7,3 0-2,2 0-4,3 4 3,-6-3-11,2 0-11,4 3-11,-5-6-21,5 6-11,0 0-16,-6-3-13,6 3-13,0 0-18,6-8-17,0 7-17,3-3-14,10 3-12,4-4-15,15 2-13,5-2-3,4 1-21,27 0-8,-3 4-15,11-2-4,38 2-9,-6 0-35,1 4-1,5-2-4,-4 5-2,2-3-3,-2-3-2,4 2 0,-1 0-4,4-3-1,4 4 0,-1-9-4,-4 6 0,0 3-1,-8 2 2,-33-4 8,34-2 9,-35 2 10,1 0 3,1 4 14,-4-3 12,1-1 2,-2 2 2,-9 1 4,-18-1 0,-2-4-6,-5 0 9,-8 3 6,-8-3 0,-3 1 5,-10-1 2,1 0 4,-4 0-65,-3 0-37,-2 0 0,3 0 0,-2 3 0,-7-3 0,0 0 0,11 0 0,-11 0 0,0 0 0,0 0 0,8 0 0,-8 0 0,0 0 0,0 0 0,0 0 0,7-6 0,-7 6 0,0 0 0,0-7-214,0 7-123,4-6-18,-4 6-39,5-3-30,0 3-23,3-3 6,5 6 4,3-3 13,7 0 10,6 0-2,-5 1-232,1 0-702,-3 3 2287,0-1-1151,-4 3 76,-1-3 50,-4-3 59,-2 1 51,-5 2 45,2-3 37,-8 0 34,13 0 15,-13 0 18,8-3 32,-8 3 23,9 3 10,-9-3 7,0 0 7,8-3 5,-8 3-4,0 0-2,0 0-3,0 0-6,9-3-13,-9 3-22,8-4-18,-3 3-21,3-3-14,0 0-14,1 3-21,6-1-11,-1-1-11,-2-3-8,-1 6-13,5-2-8,-9 0-3,6 0-9,-3 0-10,2 0 2,-6 2-4,4-1-1,-10 1-9,13-1-5,-7 2-4,-6-1 1,0 0-3,9-1-8,-9 1 4,0 0 2,10-3-20,-10 3 2,0 0-29,0 0-34,0 0-49,0 0-74,0 0-59,0 0-65,-25 5-113,8-6-126,-7 1-384,-3-6-1009,3 2 447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1:43.35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66C4F8-F0D6-42D7-AB3B-CAB476B8081A}" emma:medium="tactile" emma:mode="ink">
          <msink:context xmlns:msink="http://schemas.microsoft.com/ink/2010/main" type="inkDrawing" rotatedBoundingBox="7892,13996 7945,15161 7572,15178 7519,14013" semanticType="callout" shapeName="Other"/>
        </emma:interpretation>
      </emma:emma>
    </inkml:annotationXML>
    <inkml:trace contextRef="#ctx0" brushRef="#br0">-266 7325 19,'0'0'383,"0"0"-30,0 0-18,7-3-12,-7 3-17,0 0-12,0 0 0,4-7-9,-4 7-7,0 0-6,0 0-10,7 0-8,-7 0-17,11 0-7,-2 0-28,-9 0-10,20 4-17,-5-3-15,2 3-10,-4-2-21,4 3-13,-5 1-10,2 0-11,1 3-9,2 3-6,0 4-14,-8-4-2,5 4-9,-4 4-5,0-1-5,-3 3-3,-2 1-3,-1-1-5,-2-3-2,1 1-5,-2-1 0,-1 0-3,0-4-4,0-2-2,-1 2 1,1 0-6,-3-3 2,2-1 1,1 0-4,0-8-1,0 6-1,-1 0-1,-2-5-3,3 2 0,0 1 6,0-7-4,3 6-3,-3-6 1,0 0-3,11-4 1,-4 0-3,1-1-9,1-1-6,3 2-12,-6-2 6,5 2-2,-5-1 1,2 0 2,1 1 4,-4 1 1,-2-2 2,1 4 0,-4 1 4,7-7 7,-7 7-2,0 0 5,0 0 9,0 0 8,0 0 6,-19 13 11,13-4 3,-6 2 14,1 2 2,1 5 4,-2 2 3,2 3 0,-2 8 3,4-8 3,2 9 3,-3 0 0,6 1-5,-1 0-3,0-2-8,7-7 3,2 10-9,-2-4-5,2-5 0,1 8-8,1-9-1,3-2-2,-1 2-7,1-2-2,0-1-5,0-2-1,-2 1 10,3-1-11,-1-5-9,-3 0 3,-2-1 4,0-1-2,0-1-4,-2-3 2,1-1 19,-3-1 3,3-1 17,-2 0 26,-2-1 14,2 1 19,-6-2-1,4-3 8,-10 9-37,-2-5-79,0 2 0,-3-4 0,0 2 0,-1 1 0,1 0 0,-6 1 0,-1-1 0,1-1 0,-3 0 0,7 0 0,-4 0 0,2-3 0,2 3 0,1-3 0,-5 0 0,8-2 0,1 0 0,0-3 0,6 0 0,-2-1-435,6-3-215,-4-1-535,6-6-1283,4 0 568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2:32.71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CD2A65A-E605-4A59-8C0D-BC4EB900BCC6}" emma:medium="tactile" emma:mode="ink">
          <msink:context xmlns:msink="http://schemas.microsoft.com/ink/2010/main" type="writingRegion" rotatedBoundingBox="26946,10431 29241,10601 28999,13867 26704,13697"/>
        </emma:interpretation>
      </emma:emma>
    </inkml:annotationXML>
    <inkml:traceGroup>
      <inkml:annotationXML>
        <emma:emma xmlns:emma="http://www.w3.org/2003/04/emma" version="1.0">
          <emma:interpretation id="{4920C64A-BB05-4761-B6D2-C6D1E4C40805}" emma:medium="tactile" emma:mode="ink">
            <msink:context xmlns:msink="http://schemas.microsoft.com/ink/2010/main" type="paragraph" rotatedBoundingBox="26946,10431 29241,10601 29209,11033 26914,108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47B5BA-C43D-4E51-B314-76D210BBA9CD}" emma:medium="tactile" emma:mode="ink">
              <msink:context xmlns:msink="http://schemas.microsoft.com/ink/2010/main" type="line" rotatedBoundingBox="26946,10431 29241,10601 29209,11033 26914,10863"/>
            </emma:interpretation>
          </emma:emma>
        </inkml:annotationXML>
        <inkml:traceGroup>
          <inkml:annotationXML>
            <emma:emma xmlns:emma="http://www.w3.org/2003/04/emma" version="1.0">
              <emma:interpretation id="{D1E25009-CA48-4862-A4EE-FC2D5E984ACE}" emma:medium="tactile" emma:mode="ink">
                <msink:context xmlns:msink="http://schemas.microsoft.com/ink/2010/main" type="inkWord" rotatedBoundingBox="26946,10431 29241,10601 29209,11033 26914,10863"/>
              </emma:interpretation>
              <emma:one-of disjunction-type="recognition" id="oneOf0">
                <emma:interpretation id="interp0" emma:lang="en-US" emma:confidence="0">
                  <emma:literal>mnem</emma:literal>
                </emma:interpretation>
                <emma:interpretation id="interp1" emma:lang="en-US" emma:confidence="0">
                  <emma:literal>m htm</emma:literal>
                </emma:interpretation>
                <emma:interpretation id="interp2" emma:lang="en-US" emma:confidence="0">
                  <emma:literal>mm m</emma:literal>
                </emma:interpretation>
                <emma:interpretation id="interp3" emma:lang="en-US" emma:confidence="0">
                  <emma:literal>mn tm</emma:literal>
                </emma:interpretation>
                <emma:interpretation id="interp4" emma:lang="en-US" emma:confidence="0">
                  <emma:literal>m nom</emma:literal>
                </emma:interpretation>
              </emma:one-of>
            </emma:emma>
          </inkml:annotationXML>
          <inkml:trace contextRef="#ctx0" brushRef="#br0">14 71 70,'0'0'304,"0"0"-2,0 7 3,0-7 0,0 0-5,0 0-7,0 0 0,0 0-13,0 0-10,0 0-7,0 0-16,0 0-13,0 0-13,0 0-14,0 0-16,0 0-15,0 0-9,0 0-14,0 0-7,0 0-8,0 0-6,0 0-6,0 0-9,0 0-1,0 0-4,0 0-3,0 0 3,0 0-4,0 0-6,0 0-8,0 0-12,0 0-6,0 0-10,0 0-6,-3-22-5,1 19-8,0-3-3,2 6-5,0-9-4,0 3-5,0 2-2,-3-3-3,3 7-3,0-6-20,0 6 1,-2-6-1,2 6-2,0-5 1,0 5 0,0 0-4,0 0-2,0 0-3,0 0 0,-2-4-4,2 4 1,0 0-6,0 0-10,0 0 4,0 0 1,7 19 3,-3-7 6,-1-1-1,2 5 1,2-3 2,-5 0 2,2 4 0,2-4 0,-1 2 0,-4-3 3,3 2-1,1 1 0,-4-4-4,-1-4-8,2 5-7,-4-3 3,4-5 4,-2 3-7,-2-1 2,4-4-5,-2-2 3,4 8 4,-4-8 1,-4 9 2,4-9 2,0 0 5,0 0 0,-2 3 4,2-3 4,0 0 1,0 0-1,0 0-2,0 0 0,0 0-3,2-20 0,2 12 0,1-6 7,-4 5-4,10-12-3,-5 1 1,1 3 0,5 0 2,-7 1-2,5 3 2,-3-1-4,2 1 3,-1 5-2,0-2 1,-3 3 0,1 1 2,2 0-4,-4 3 4,0-2-7,0 3-2,-4 2 1,0 0 4,14 9 0,-8-3-1,3 2 1,-3 6 2,2-4 0,-3 5 2,2 5 1,-1-1-2,0-4 3,-2 1 3,-3 3-2,5 2 0,-6-6 1,3 1-1,0-4-4,-2 4-4,-1-5-2,3 3-5,-3-3 0,0-5-8,0 5-2,0-4 0,-3-3 7,6 2 5,-1-1-1,-2-5 1,0 6 7,0-6 2,-2 7 3,2-7 12,0 0 12,0 0 8,0 0-11,0 0-12,0 0 2,2-21-3,1 14 4,-1-5-1,0-3-6,2 1 4,2-6-9,-1-1 5,2-1 3,-1 1 1,2 2 5,0 4-2,-3-6 5,2 8-1,-1-1 3,-2 3-4,3 4 6,-2 1 0,-4-1-5,-1 0-1,6 4 0,-6 3-3,1-6-9,-1 6 0,5 0-4,-5 0 2,0 0 2,16 8 4,-11 0-3,2 1-1,-1 3 2,1 0-1,-2 5-4,2-4 3,-2 1 3,1 1-3,0-1 0,-1-1-4,0 1 10,0-1-19,-3 0-19,1 1-29,-1-7-24,4 5-22,-4-6-26,0 4-36,0-4-43,-1 0-45,0 0-42,2-1-34,-2-1-30,-1-4-248,4 3-662,-4-3 293</inkml:trace>
          <inkml:trace contextRef="#ctx0" brushRef="#br0" timeOffset="562.8353">590 93 116,'-1'-6'369,"1"6"-11,0 0-19,1-6 2,-1 6-8,-1-3-6,1 3-13,0 0-20,0 0-20,0 0-19,0 0-24,0 0-15,1-7-19,-1 7-14,0 0-15,0 0-11,0 0-12,0 0-9,0 0-9,0 0-7,4-5-9,-4 5-3,0 0-7,0 0-7,0 0-9,0 0-11,2-4-7,-2 4-8,0 0-7,0 0-2,0 0-9,5-4-10,-5 4 0,0 0-5,0 0-7,0 0-5,0 0-5,0 0-1,0 0-1,6 13 0,0-6-4,-1 2 3,0 0 1,-4-2-4,5 7 3,-1-4-4,0 2 1,2 4 4,-6-1-9,3-3 0,-3 0-7,4 0-4,-1 1-3,-2-1-8,-1-3-3,-1-1-4,0 0 3,0 3 1,0-9 0,0 4-1,0-1-10,0 1 7,0-2 2,0-4 3,0 5 7,0-5 2,0 0 3,0 0 10,0 7 0,0-7 12,0 0-4,0 0 3,0 0-6,0 0-1,0-20 3,0 11-7,0-5 0,0 0-3,5-3 4,2-2 0,-3 4 0,-3-6-1,4 4-2,-1 3 8,-1-1-5,1 2 6,1 2 4,-1 4-5,1-8-1,-1 11 0,-3-4 0,1 1-3,2 1-5,-3 3-2,-1 3 1,9-3-1,-9 3 1,0 0 0,13 12 7,-4-2-6,0-1 0,0 7 0,-2-1 3,0-3 1,2 3 0,-5 0-8,5 3 11,-4-3-15,3-2-12,-4 0-14,-2 2-11,4-1-24,-5-1-18,3 1-20,0-8-35,-2 2-37,-2 1-42,2 2-46,2-4-44,-4 0-54,0-2-225,1-2-646,3 3 286</inkml:trace>
          <inkml:trace contextRef="#ctx0" brushRef="#br0" timeOffset="1094.1063">979 224 50,'0'0'319,"0"0"-9,0 0-11,0 0-8,0 0-17,0 0-19,0 0-20,0 0-14,0 0-20,-8-2-20,8 2-5,0 0-14,0 0-16,0 0-12,0 0-10,0 0-12,0 0 3,0 0-23,0 0-8,0 0-8,0 0-8,0 0-1,0 0-6,0 0-3,0 0-4,0 0-7,0 0-6,0 0-3,0 0 1,0 0-11,0 0 0,0 0 3,0 0-8,0 0-1,0 0 0,0 0-4,0 0 4,0 0-5,0 0-2,0 0 3,0 0-10,0 0 2,0 0 2,0 0-4,0 0 5,0 0 1,0 0-4,0 0 3,0 0 4,0 0-5,0 0 2,0 0 3,0 0 2,0 0 11,0 0-20,0 0 1,0 0 6,0 0 6,0 0 3,25 4-2,-10-2 6,2-2-7,4 0 4,3 0-4,-1 3 3,5-6-2,-5 6-2,5-3 0,-5 0-3,1 1 2,-2 1 0,-8-2-2,3 0-3,-3 0-1,-5 0 0,1 0-1,-2 0-2,-8 0-5,13 2 12,-13-2-5,9-2-7,-9 2 0,8 0-4,-8 0-3,0 0-20,0 0-12,0 0-37,8-3-49,-8 3-20,0 0-14,-13-12-15,10 6-27,-3 4-11,-3-4-36,1 1-38,-3-1-2,1 1-3,-2-2-6,0 0-180,0 2-509,1-4 225</inkml:trace>
          <inkml:trace contextRef="#ctx0" brushRef="#br0" timeOffset="1390.9688">1192 133 1047,'-5'-4'-13,"-1"-1"51,6 5 41,-10-4 33,9 1 27,1 3 18,0 0 26,-10-3-4,10 3 8,0 0 2,-2-2-3,2 2 5,0 0-7,-4-6 11,4 6 9,0 0 7,0 0-11,0 0-3,0 0-6,0 0-13,0 0-7,0 0-18,0 0-9,0 0-12,0 0-15,0 0-7,0 0-8,0 0-8,0 0-13,0 0-5,0 0-10,0 0-9,0 0 8,0 0 3,0 0-3,4 16-6,-4-9-8,1 0 0,0 2-6,3 0-3,-2 4-5,2 1-4,-3 2-2,3-4-4,-3 5-1,4-1-3,-3-2-3,2 6-2,-3 0 0,4 1-3,-4 0-3,3-9 1,-2 4 1,2-1-1,-3-1 4,3-1-10,-3-5 0,0 6-1,3-5-5,-2-3-27,-2 5-32,-2-6-31,4 0-44,-2-1-23,0 2-37,0-1-42,0-5-61,4 6-84,-4-6-413,0 0-859,0 0 381</inkml:trace>
          <inkml:trace contextRef="#ctx0" brushRef="#br0" timeOffset="2890.9869">1619 170 225,'0'0'342,"0"0"-16,-6-3-15,6 3-19,0 0-17,0 0-28,0 0-11,0 0-21,0 0-12,0 0-23,0 0-20,0 0-11,0 0-16,0 0-6,-7 5-15,7-5-2,0 0-7,0 0-9,0 0-2,0 0-4,0 0-5,0 0 1,0 0-3,0 0-3,0 0 2,0 0-4,0 0 2,0 0 2,0 0-4,0 0 0,0 0 4,0 0 0,0 0 2,0 0-1,0 0 1,0 0-3,0 0 2,0 0-4,0 0 6,0 0 1,-6-6-1,6 6 1,0 0-2,0 0-10,0 0-7,2-9-4,-2 9-8,0-6-2,0 6-4,3-6-4,0 2-8,-3 4-1,3-5 1,-3 5 2,2-6 1,-1 3-2,-1 3-1,0 0-4,0-5-5,0 5-2,0 0-4,0 0-2,0 0-2,3-5-7,-3 5-1,0 0-8,0 0 3,0 0 0,5 12 0,-2-5 1,2 6 0,-1-1-1,-2 2 1,4-2-1,-5 4 0,4 3-2,0-3 8,-3-2-8,-2 3-2,4 0-19,-4-5 1,3 4 3,0-5 4,-3 3-1,0-6 1,-3 1-4,6 1-1,-6-4 0,6 0-2,-3-1 0,0-1 2,0 2 1,0-6 2,0 6 0,-3-3 7,3-3 0,0 0 6,0 0 4,0 6 9,0-6 9,0 0-3,0 0-2,0 0 0,-3-15-7,3 8 3,0-2-2,0-1-1,0-1 0,3-4 2,1 2-5,2-7 3,-4 4-5,6-7 3,-1 3-2,-1 2 0,-1 2 1,6 4 2,-5-3-2,0 2 1,0 4-1,3-3 1,-6 3-5,6 3-2,-6 1 1,2-2-7,1 2 3,-2 1-7,2 0 1,-6 4 0,0 0 0,0 0 5,19 10-2,-10-5 1,-3 1-1,-3 1 5,5 5-3,-1-4 0,-2 3 1,2-2 0,-2 3 2,-1-1-1,4-1-2,-3 3 2,1-1 1,0 0 3,-5 3-4,4-6-1,-4 1-2,3-4-10,-1 4-5,-4-2-3,1-1 0,1 1 1,0-2 1,-1 1 0,0-4-2,0 2-6,4-1 10,-4-4-5,0 6 2,0-6 4,0 0-1,-4 5 9,4-5-1,0 0 6,0 0 5,0 0 13,0 0 21,0 0 6,0 0-7,0 0-2,0 0-4,8-14-3,-5 8-1,1-1-3,-2-5-4,6 0 0,-4-3 1,6-4 4,-3 10-1,-2-9 2,0 3 1,3 3-1,3-1-2,-1 1-1,-3-1 1,-1 4-2,0 0 1,-3 0-1,4 3-4,0-3 6,-2 3-8,-4 3-2,3-3 6,-3 2-10,6 1 0,-3 0-4,-4 3-3,6-3 1,-6 3-4,0 0 1,0 0 3,0 0-3,11 0 10,-11 0-11,8 8 1,-4-3 1,1 1-2,-1 0 1,1 3 1,3-1 2,-4 3 0,0-3 0,0 4 2,-1-1-2,1 2 0,2 0 3,-4-3-7,2 4 5,0-1-2,-3-1-2,1 1 2,-1-3-1,2 4 2,-2-1 0,-1-2-2,1 1 4,-1-2-1,0-4-3,0 3 2,0-2-2,3 1 4,-2-1 1,-1-1-3,1-1 0,-1-1-3,0-4 4,3 8 1,-2-6-2,-1-2 5,3 5 9,-3-5 16,8 1 13,-2 1 6,3-2-1,2 0-2,1-2-3,-3 1-1,0-2-1,1 0-10,2 0-2,-5-3 0,3 2-4,-3-4-4,-1 1-24,5-4-40,-5 1-34,3 1-30,-7-4-53,-1 5-55,-1-5-29,0 5-43,-3 1-49,-7-5-62,0 6-78,-9-6-354,-4 3-898,0 2 398</inkml:trace>
        </inkml:traceGroup>
      </inkml:traceGroup>
    </inkml:traceGroup>
    <inkml:traceGroup>
      <inkml:annotationXML>
        <emma:emma xmlns:emma="http://www.w3.org/2003/04/emma" version="1.0">
          <emma:interpretation id="{90D9F971-336F-437B-990B-D3264AFB7E1C}" emma:medium="tactile" emma:mode="ink">
            <msink:context xmlns:msink="http://schemas.microsoft.com/ink/2010/main" type="paragraph" rotatedBoundingBox="27390,11711 28945,12004 28862,12449 27306,121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621F466-A0CC-490C-8608-6A6EF9479BF5}" emma:medium="tactile" emma:mode="ink">
              <msink:context xmlns:msink="http://schemas.microsoft.com/ink/2010/main" type="line" rotatedBoundingBox="27390,11711 28945,12004 28862,12449 27306,12156"/>
            </emma:interpretation>
          </emma:emma>
        </inkml:annotationXML>
        <inkml:traceGroup>
          <inkml:annotationXML>
            <emma:emma xmlns:emma="http://www.w3.org/2003/04/emma" version="1.0">
              <emma:interpretation id="{10A69DAE-0AC9-4A9C-AB5B-413115A8E04A}" emma:medium="tactile" emma:mode="ink">
                <msink:context xmlns:msink="http://schemas.microsoft.com/ink/2010/main" type="inkWord" rotatedBoundingBox="27390,11711 28945,12004 28862,12449 27306,12156"/>
              </emma:interpretation>
              <emma:one-of disjunction-type="recognition" id="oneOf1">
                <emma:interpretation id="interp5" emma:lang="en-US" emma:confidence="0">
                  <emma:literal>men</emma:literal>
                </emma:interpretation>
                <emma:interpretation id="interp6" emma:lang="en-US" emma:confidence="0">
                  <emma:literal>m. to</emma:literal>
                </emma:interpretation>
                <emma:interpretation id="interp7" emma:lang="en-US" emma:confidence="0">
                  <emma:literal>m. h</emma:literal>
                </emma:interpretation>
                <emma:interpretation id="interp8" emma:lang="en-US" emma:confidence="0">
                  <emma:literal>man</emma:literal>
                </emma:interpretation>
                <emma:interpretation id="interp9" emma:lang="en-US" emma:confidence="0">
                  <emma:literal>m. n</emma:literal>
                </emma:interpretation>
              </emma:one-of>
            </emma:emma>
          </inkml:annotationXML>
          <inkml:trace contextRef="#ctx0" brushRef="#br0" timeOffset="14491.1855">444 1292 132,'0'0'236,"0"0"-8,0 0-1,0 0-4,0 0-5,0 0 1,0 0-6,0 0-5,0 0-12,0 0-5,0 0-19,0 0-10,0 0-14,0 0-4,0 0-4,0 0-13,0 0 0,0 0-13,0 0 0,0 0-7,0 0-3,0 0-14,0 0-1,0 0-7,0 0-4,0 0-4,0 0-5,0 0-2,0 0-11,0 0-2,0 0-3,0 0-4,0 0-1,0 0-1,0 0-6,0 0-4,0 0 0,0 0-9,0 0 4,0 0-4,0 0-3,0 0 1,0 0-9,0 0 10,0 0-13,0 0 2,-6 4-3,6-4 0,0 0 2,0 0 0,0 0-2,0 0-3,0 0 4,0 0 8,0 0 4,0 0 10,0 0 5,0 0 7,0 0 16,0 0-3,0 0 6,0 0 8,0 0 0,0 0 0,0 0 3,0 0-2,0 0 2,0-9 0,0 9-2,0 0 2,0 0 2,0 0-1,0 0 1,0 0-1,0 0-3,0 0 1,0 0-1,0 0-3,0 0-6,0 0-3,0 0-6,5-5-8,-5 5-6,0 0-6,0 0-4,0 0-4,0 0 0,0 0-12,0 0-4,0 0-3,0 0-6,0 0 3,5 11-1,-4 0-29,3 4 9,-1-3 0,1 4 4,1 5 6,-2 4-10,1-4 6,-2 2-4,1 0 4,-2 1 1,3-1 1,-1-5-1,-2 3-1,3 0 2,-3-6 6,-1-4-9,3 3-6,-3-2-4,0-2-10,1-1-5,-2-2-2,2-1 0,-1-1 1,1 1 1,-2-2 2,1-4 5,0 6 6,0-6 2,0 0 6,0 6 3,0-6 2,0 0 19,0 0 13,0 0-1,0 0-4,0 0-1,0-16 0,1 5-3,-1-2-3,2 0 1,0-8-10,4 0-5,-4-1 1,3 1-5,2-4 2,-2 7 3,2-3-9,-2 4 2,1 3 0,-3 2 3,0 1-3,1 4-1,1 0-1,-3 1 1,-2 2-3,2-1 1,-2 5-5,5-6-5,-5 6-8,0 0 3,0 0 6,16 12 3,-15-4-1,5 3 2,0 1 4,-1 3-1,1-1 2,0 3 3,0-6 0,-2 5 2,1-1-2,-3 1 3,3-4 1,0 4-1,-4-2 1,3-6-6,-2 4-8,-2-1 6,1-4 2,-1 4-6,0-7 0,4 5-5,-3-6 2,-1 3 3,0-6 3,0 7-1,0-7 3,0 5 2,0-5 3,4 3 1,-4-3 5,0 0 1,0 0 13,0 0 2,0 0-2,0 0 0,7-14-3,-6 6-1,8-5-2,-2-1-1,-1-1-1,6-4-2,0-2 1,-2 3-2,2-1 5,-4 5-4,4 5 6,-7-3-1,0 4 1,2 3 5,-2-2-2,-1 1-4,-3 3-2,2 0 0,-3 3-5,4-6-6,-4 6 1,0 0-4,0 0 3,11 11-1,-9-4 2,3 5 2,0 2-6,-1-2 11,-1 3-6,3 0 1,-1 0-1,1 4 2,-5-3-3,7 4 8,-6-1-7,-2-3 1,6-1 3,-5 1-1,4 1-7,0-6 10,1 2 3,-5 2-3,3-2-1,-3-1-17,-1-4-37,5-1-27,-3 0-37,2-2-44,-3-1-51,4 1-63,-5-5-81,7 1-108,-7-1-282,11-8-806,-5 1 357</inkml:trace>
          <inkml:trace contextRef="#ctx0" brushRef="#br0" timeOffset="14694.3002">1068 1565 273,'0'0'381,"0"0"-13,0 0-2,5-2 5,-5 2 2,0 0-3,0 0-10,0 0-13,0 0-18,0 0-22,0 0-25,0 0-28,5-2-29,-5 2-20,0 0-17,0 0-21,0 0-23,0 0-9,0 0-38,0 0-44,0 0-46,0 0-58,0 0-63,0 0-72,0 0-72,0 0-113,0 0-400,0 0-835,-3-9 371</inkml:trace>
          <inkml:trace contextRef="#ctx0" brushRef="#br0" timeOffset="15319.8379">1249 1449 230,'2'-7'361,"-1"2"-23,-1 5-12,1-7-13,-1 7-6,3-6-9,2 4-14,-2-2-19,2 0-15,-1 2-19,0-2-20,4 1-18,-1 3-22,-7 0-11,16 0-21,-8 4-10,1 1-16,3 2-14,-4 0-8,2 4-14,-2 1-3,-1 2-6,0-1 3,-3 6-2,4-1 1,-4 1-1,0-2-7,1-3-6,-3 5-6,0-2 3,1-2-2,-3 2-6,0-3-1,1-1-1,-2 3-1,1-3-2,-3 1-3,1-3-3,2-1-6,0-3-3,-2-2 2,2 4-3,-4-3-4,4-3 2,0-3-5,4 7 2,-4-7 7,-4 5 16,4-5 19,-1 6 21,1-6 20,0 0 6,0 0-10,0 0-12,12-15-7,-6 9-10,1-9-5,3 5-7,1-5-7,2 0 1,-3-4-6,6 1 0,-2-1-9,2 4-2,-3-2 3,-2 5-3,0 0 5,-3 4 0,3 0-1,-2 2-3,-3-1-12,2 3 2,-1-2 2,-3 3-11,-2 1-1,2-4-5,-4 6 2,0 0-5,16 9 2,-13-3 0,2 7-3,1-4-4,-3 6 4,1-1-4,1 0 2,-2 1-1,-3 1 3,2-1-4,0 1 1,2 0-5,-4 1 5,1-2 2,4 6 0,-4-7-5,3 0 2,-2-3 1,3 3-1,-4-1 0,3-1 0,1-4 2,-1 3 1,-1-3-5,3 0 22,0-2 3,-1 0 0,1 1 16,5-6 3,1 3-2,1 0-8,1-3-1,2-1 3,-6 0-3,7-4 5,1 3-9,3-4-2,-4-1 0,-2 2-1,-1-2-4,0 0-8,-7 0 8,5-3-5,-4 3-31,-1 0-37,-3-3-44,-1 2-61,-6-2-59,1 3-71,-5-4-80,-5 1-96,-10-2-124,-9-5-356,-2 0-1019,-5-4 451</inkml:trace>
        </inkml:traceGroup>
      </inkml:traceGroup>
    </inkml:traceGroup>
    <inkml:traceGroup>
      <inkml:annotationXML>
        <emma:emma xmlns:emma="http://www.w3.org/2003/04/emma" version="1.0">
          <emma:interpretation id="{EC6EBBBE-C3FE-4740-AAA5-5039DE8992FE}" emma:medium="tactile" emma:mode="ink">
            <msink:context xmlns:msink="http://schemas.microsoft.com/ink/2010/main" type="paragraph" rotatedBoundingBox="28428,13506 28504,13807 28352,13845 28276,1354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5CE5E3A-3007-4408-8D54-B337C0B351FB}" emma:medium="tactile" emma:mode="ink">
              <msink:context xmlns:msink="http://schemas.microsoft.com/ink/2010/main" type="line" rotatedBoundingBox="28428,13506 28504,13807 28352,13845 28276,13545"/>
            </emma:interpretation>
          </emma:emma>
        </inkml:annotationXML>
        <inkml:traceGroup>
          <inkml:annotationXML>
            <emma:emma xmlns:emma="http://www.w3.org/2003/04/emma" version="1.0">
              <emma:interpretation id="{F7BF61FA-DAEA-4E77-9020-38CEF94ED3CB}" emma:medium="tactile" emma:mode="ink">
                <msink:context xmlns:msink="http://schemas.microsoft.com/ink/2010/main" type="inkWord" rotatedBoundingBox="28428,13506 28504,13807 28352,13845 28276,13545"/>
              </emma:interpretation>
              <emma:one-of disjunction-type="recognition" id="oneOf2">
                <emma:interpretation id="interp10" emma:lang="en-US" emma:confidence="0">
                  <emma:literal>b</emma:literal>
                </emma:interpretation>
                <emma:interpretation id="interp11" emma:lang="en-US" emma:confidence="0">
                  <emma:literal>6</emma:literal>
                </emma:interpretation>
                <emma:interpretation id="interp12" emma:lang="en-US" emma:confidence="0">
                  <emma:literal>B</emma:literal>
                </emma:interpretation>
                <emma:interpretation id="interp13" emma:lang="en-US" emma:confidence="0">
                  <emma:literal>8</emma:literal>
                </emma:interpretation>
                <emma:interpretation id="interp1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22315.8043">1438 3060 191,'5'-5'273,"-5"5"-11,0 0-6,0 0-6,0 0-14,0 0-11,1-4-15,-1 4-16,0 0-16,0 0-16,0 0-11,0 0-16,0 0-15,0 0-7,4-4-15,-4 4-15,0 0-7,0 0-12,0 0-4,0 0-5,-4 15-3,4-8-5,0 3-5,-5 4-1,4-1-4,-5 0-3,6 4-4,-5-1 0,5-1-3,-1 5-7,1-3-3,-4 1-2,4-3 3,4 0-2,-3 1-1,-1-5-3,5 3 3,-3-3-4,2-1 12,1-2-15,-4-2 15,4 2 9,2-2 23,-2-3-11,0 0 15,1 0-5,-1 1 8,1-3 1,-6-1 6,11-1-1,-5-3-5,1 2 0,-2-2-5,0 1 1,1-2-3,-4-3-11,3 2-3,1 0-1,-4-3-3,2 2-3,-3-5-2,-1 2-25,-1 3-19,0-3-25,-3 1-24,-1 0-50,-4-3-51,-8 6-68,-7 2-89,-10-8-357,-5 6-730,-7 0 322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0:39.10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3D4AC6-5E7D-407C-A1CF-F88182D73F3A}" emma:medium="tactile" emma:mode="ink">
          <msink:context xmlns:msink="http://schemas.microsoft.com/ink/2010/main" type="writingRegion" rotatedBoundingBox="10196,2521 20523,2729 20487,4496 10160,4289"/>
        </emma:interpretation>
      </emma:emma>
    </inkml:annotationXML>
    <inkml:traceGroup>
      <inkml:annotationXML>
        <emma:emma xmlns:emma="http://www.w3.org/2003/04/emma" version="1.0">
          <emma:interpretation id="{C7DA6BFF-71ED-4780-8510-386774F7F577}" emma:medium="tactile" emma:mode="ink">
            <msink:context xmlns:msink="http://schemas.microsoft.com/ink/2010/main" type="paragraph" rotatedBoundingBox="10196,2521 20523,2729 20487,4496 10160,42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B8076DC-4EA0-4434-89BE-F4137285A736}" emma:medium="tactile" emma:mode="ink">
              <msink:context xmlns:msink="http://schemas.microsoft.com/ink/2010/main" type="line" rotatedBoundingBox="10196,2521 20523,2729 20487,4496 10160,4289"/>
            </emma:interpretation>
          </emma:emma>
        </inkml:annotationXML>
        <inkml:traceGroup>
          <inkml:annotationXML>
            <emma:emma xmlns:emma="http://www.w3.org/2003/04/emma" version="1.0">
              <emma:interpretation id="{B2604B2C-A743-48CF-88A3-FB97340F14F0}" emma:medium="tactile" emma:mode="ink">
                <msink:context xmlns:msink="http://schemas.microsoft.com/ink/2010/main" type="inkWord" rotatedBoundingBox="10192,2714 13661,2784 13630,4359 10160,4289">
                  <msink:destinationLink direction="with" ref="{B30D39DE-EFEC-4856-8927-ADC24A4DC45F}"/>
                </msink:context>
              </emma:interpretation>
              <emma:one-of disjunction-type="recognition" id="oneOf0">
                <emma:interpretation id="interp0" emma:lang="en-US" emma:confidence="0">
                  <emma:literal>Allonym</emma:literal>
                </emma:interpretation>
                <emma:interpretation id="interp1" emma:lang="en-US" emma:confidence="0">
                  <emma:literal>'thon-am</emma:literal>
                </emma:interpretation>
                <emma:interpretation id="interp2" emma:lang="en-US" emma:confidence="0">
                  <emma:literal>Allonyms</emma:literal>
                </emma:interpretation>
                <emma:interpretation id="interp3" emma:lang="en-US" emma:confidence="0">
                  <emma:literal>"thon-am</emma:literal>
                </emma:interpretation>
                <emma:interpretation id="interp4" emma:lang="en-US" emma:confidence="0">
                  <emma:literal>Aronstein</emma:literal>
                </emma:interpretation>
              </emma:one-of>
            </emma:emma>
          </inkml:annotationXML>
          <inkml:trace contextRef="#ctx0" brushRef="#br0">3700-3242 273,'-2'-12'411,"-1"-3"1,3 3-14,-4-3-11,4 7-13,-8-1-4,6 1-9,0 2-9,-2 0-17,3 0-13,-3 3-33,4 3-25,-2-7-32,-2 4-18,4 3-25,0 0-21,0 0-18,0 0-16,-12 8-12,7 1-17,-1 1-8,0 3-14,1 3-7,-1 0-1,1 1-10,3 2-8,0-1-6,4 1-3,-4-6-14,5 3-22,-2-1-20,4-1-16,-1-5-7,4 1 0,-1-2 1,1 2-4,-2-1 2,6-6 7,-2 0-1,-2 0 4,3-2 9,-11-1 6,14-4 7,-2-2 14,-4 0-8,-2 1 7,2-3 11,-4 2 7,4-6-6,-7 0-3,-1-2-5,4 0-10,-8-1-17,0-1-20,-1-5-27,1 3-31,-1-3-18,-4 7-45,6 0-53,-5 1-46,2 2-66,0 4-78,4-1-395,-2 4-854,1 0 378</inkml:trace>
          <inkml:trace contextRef="#ctx0" brushRef="#br0" timeOffset="453.3471">3885-3338 167,'0'0'402,"4"-4"0,-4 4-4,1-4-7,-1 4-18,0 0-15,0 0-28,0 0-24,0 0-31,0 0-30,5-5-24,-5 5-24,0 0-19,0 0-20,0 0-18,0 0-4,0 0-24,13 9-9,-6-2-12,-2-2-8,5 6-8,1 0-10,-5 1-7,4 0-5,-3 1 4,2 3-20,-2-5 0,1 5-18,-3 2-7,2-4-4,-5 2-14,2-4 1,-1 1-12,-3-2-1,2-1-5,1-3-2,-3-2-15,3 1 15,-3-2 3,0-4 6,0 10 4,0-10 10,0 5 6,0-5 13,0 0-3,0 0-4,0 0 3,14-11-1,-7 1 0,-1-2 5,3 2 2,-1-5-3,4-1 9,0-2-4,3 0 2,-2-1 12,-1 1 3,3-1-3,-2 2 5,-3 6-5,-2 0-6,2 1 4,-2 1-6,3 3-3,3 1-8,-7 2-4,6 3-1,-3 2-2,2 4-1,0 0 3,-1 2-3,0 1 0,-5 4-1,4 3-4,-3-4-4,-3 4-22,4 2-41,-3 1-17,-2-4-30,2 0-52,-1 1-56,-4-1-66,0-1-73,-2-1-73,2-3-258,0 0-747,2-5 331</inkml:trace>
          <inkml:trace contextRef="#ctx0" brushRef="#br0" timeOffset="734.6071">4581-3551 373,'3'-8'549,"0"2"-45,-3 0-43,2 2-48,0 0-32,1-1-34,-3 5-34,4-4-32,-4 4-30,0 0-26,0 0-20,0 0-17,-4 25-16,1-12-18,3 9-13,0-1-12,3 4-15,-1-2-13,0 4-9,1-2-10,0 0-5,1 8-6,3-3-9,-3-7-9,2 10-1,-1-8-1,0-2-9,0-2-5,0 1-1,-3 1-3,-1-4-9,3 4-32,-3-7-37,1-5-42,-2 6-18,0-6-33,0 3-40,0-9-43,2 5-45,-6-4-39,4-6-57,-1 5-67,1-5-216,0 0-699,0 0 309</inkml:trace>
          <inkml:trace contextRef="#ctx0" brushRef="#br0" timeOffset="1251.6288">4596-3217 78,'-5'-9'364,"5"3"-12,0 0-11,0 0-28,-2 2-19,4-2-15,-2-3-13,0 3-20,3 4-23,4-8-23,0 4-23,4-3-25,1 3 1,2 0-23,1 0-14,6-3-9,-4 5-21,5-4-19,-2 2-16,3 2-18,-2-3-3,0-1-6,-3 0-7,2-1 0,-3 1-3,-5 0 9,-1-1-4,-1 1 7,-1 0 19,1-2 21,-7 0 14,2 3 10,-4-2 25,2 2 17,-6-6 8,3 5-2,0 4 11,-5-6-1,4 5 5,-1-1 3,-3 0-4,0 1-16,4 1-9,-5 1 4,-1 0-13,7 3-10,-10-1-11,10 1-14,-15 6-9,11 1-12,-8 2-24,2 2 14,3 3-4,-2 4-4,1-3-2,2 7-4,3-8-4,-5 8-7,7-1 0,1 0-5,0-2-3,0 0 3,0 2-6,0-2-12,1-4-15,2-1-10,-3 2-7,0-3-19,0-1-18,2-3-3,4-1-8,-6-1-4,1-1-5,1 2-5,-2-4 12,0 0 3,0-4 8,8 4 8,-8-4 10,4 0 6,-4 0 12,0 0 9,22-6 7,-16 0 6,3-2 14,3-1 16,-1 0 1,-1 0 5,0 0 8,-1 0 10,-5-1 10,4 8 8,-2-2 1,-3-2-9,2 2-7,-1 2-4,-4 2-9,5-4-4,-5 4-7,0 0-4,0 0-8,19 6 8,-14 0-2,0 2 0,-1-1-23,1 3-26,-1-3-38,1 5-36,1 0-31,-4 0-39,4 1-49,-1-2-72,-4 2-76,3-6-74,-3 5-374,3-3-887,1-3 393</inkml:trace>
          <inkml:trace contextRef="#ctx0" brushRef="#br0" timeOffset="1908.4899">5197-3263 34,'-3'-8'467,"2"-5"-8,1 6-19,-4 2-14,4-3-14,0 1-18,0 4-26,0-2-32,4 0-35,-4 5-33,0 0-26,1-6-28,-1 6-21,0 0-20,11 3-20,-11-3-12,16 4-15,-7 6-14,1-1-10,1-1-12,-1 2-9,-1 2-9,2-3-12,-2 7 0,-3-5-8,2 1-6,-2 1-15,1-1-7,1-2-11,-8 3-9,5-5-12,-3 1-5,0 0-5,-2-3 0,0 1-3,3-2-3,-3 1 1,0-2 1,0-4 7,1 6 1,-1-6 3,-1 5 6,1-5 8,0 0 7,0 0 7,0 0 5,0 0 10,0 0 4,0 0 6,5-17 0,-3 8-7,0-1-1,6 0 5,-4-5 8,4 4 10,-4-5-8,3 1-1,-3-1-1,7 4 1,-5 0-7,5-3-4,-5 1-3,5 3-6,-3 3-5,1 0-1,-5 2-5,4 1-3,-2 3-8,1 2 0,-7 0-1,14 2 1,-6 3-4,-2 2-7,1 2-12,2 1-20,-2 1-6,-2 1-3,0 1 8,-2-1-1,2 0-5,-1-3-5,-1 4-7,-1-1 8,-1-5-7,-1 4-4,2-3 3,-2 0-13,0-2 21,0-3 0,0 3 5,2-2 0,-2-4 7,-2 6-5,2-6 19,2 5 5,-2-5 8,0 0 15,0 0 3,0 0-4,0 0 5,0 0 7,0 0 9,13-15 1,-10 7 6,5 1 2,-7-3 0,6 0-2,1-2 6,1 1 4,-1-1-3,1-1-7,1-3-1,-3 8 3,2-5-6,-1 5 1,3-2-1,-5 5-3,-2-2-4,3 2-6,-3 2-6,4-1 3,-8 4-5,0 0-1,16 7 0,-12-2-3,2 1 0,1 1 3,1 4-1,-4-5-4,5 9 4,-1-5-3,-3 5 2,4-3-7,-1 0-22,-4-1-14,1 0-19,-2 0-17,3-3-10,-2-1-47,1 1-27,-2 0-64,1-2-59,-1-1-77,2 1-69,-1-4-310,-4-2-798,10 4 353</inkml:trace>
          <inkml:trace contextRef="#ctx0" brushRef="#br0" timeOffset="-1579.1277">2610-3935 2395,'0'-3'158,"0"-5"0,0 2-182,-5 2 151,5 4 33,0-9 0,0 9-11,0 0-17,0-7-14,0 7 3,-2-6-1,2 6-13,0 0-4,0 0-5,0 0-10,0 0-6,0 0-14,0 0-2,0 0-7,0 0-14,0 0-1,0 0 9,0 0-3,-7 24 11,1-11-7,-5 5 3,7 0-8,-2 4-4,-4-1-6,2 3-2,-5 7-5,4-2 1,-3 2-6,2-2 0,-2 4-6,-1 1-2,1-6-23,-2 2-25,5 0-38,-6-2-16,5-6-31,2-4-33,-3 3-37,2-2-46,4-3-52,-4-5-43,6-1-288,-5-7-662,5 2 293</inkml:trace>
          <inkml:trace contextRef="#ctx0" brushRef="#br0" timeOffset="-1266.5961">2627-3880 56,'4'-6'409,"-1"0"-13,2-3-15,-3 3-19,0 5-18,-2 1-6,2-9-28,1 7-23,-3 2-25,3-4-28,-3 4-19,0 0-23,2-6-25,-2 6-12,0 0-22,0 0-12,0 0-15,0 0-5,5 21-11,-1-9-7,2 2-4,0 6 2,-1 2-5,3 1 0,0 8-6,4-2-3,1 4-6,-1-2-6,2 2-7,-2 0-3,5 2-3,0 3-3,-2-3-7,-2-2-1,3-2-1,-8-8-4,4 2-6,-2-3 1,1-3-4,-5 3-13,6-5-25,-7-2-22,-1 1-31,1-7-30,-2 4-26,1-8-25,-1 5-36,-1-1-46,1-6-44,1 6-35,-4-7-36,0-2-275,0 0-679,0 0 302</inkml:trace>
          <inkml:trace contextRef="#ctx0" brushRef="#br0" timeOffset="-1079.0681">2671-3565 138,'-3'-6'336,"-3"3"-6,0 0-16,1 1-17,5 2-15,-6-5-19,4 3-9,2 2-16,0 0-23,-4-7-23,4 7-13,0 0-15,12-3-16,-5 3-13,5 0-20,6-3-5,5 6-8,0-3-15,1 2-8,-1-2-20,1 2-44,-2 0-38,3-4-43,-4 4-47,1-2-52,-1-3-54,4 0-52,-2-1-262,-10-1-577,7-2 256</inkml:trace>
          <inkml:trace contextRef="#ctx0" brushRef="#br0" timeOffset="-813.4264">3100-3807 13,'0'-15'276,"-1"3"17,-2 2 6,2 1-4,1 1-3,-1 4 4,1-1-9,-2-1-17,2 6-26,0 0-28,0-6-16,0 6-10,0 0-39,0 0-7,0 0-8,-10 14-12,6-5 6,3 6-12,-6 4-4,2 2-15,1-1-7,0 4-1,1 7-1,1-8-3,-1 11 4,-1-4-5,4-3-1,-2-4-9,0 12-7,2-10-3,0 0-3,4 0 18,-4-2-11,2-1-1,0 6-9,2-8-2,0 0-11,-1-5-31,1-2-30,-2 3-22,2-4-26,1-1-55,-2-2-36,1-3-42,1 0-36,2 0-26,-1-2-30,3-4-25,3-3-21,0-3-249,0 1-629,1-3 278</inkml:trace>
          <inkml:trace contextRef="#ctx0" brushRef="#br0" timeOffset="-328.6871">3253-3391 1267,'20'-27'-9,"-3"-2"45,-5 9 34,-1-1 35,-2-1 28,2 3 13,-1 2 30,-4 6 28,-1-3 18,-3 5 18,0 1 6,2 0 4,-4 3-5,0 0 0,0 0-8,0 5-12,4-7-15,-4 7-14,0-8-22,0 8-22,0 0-12,0 0-16,0 0-14,0 0-10,-23 15-11,17-5-10,-5-2-3,1 4-12,3-2-3,-3 4-13,2-1-2,2 1-10,-1 0-7,3-2-10,0-4-9,3 6-16,0-2-14,-2-2-19,6-3-5,-1 3-9,2-5-9,0 5 2,-1-6-10,2 2 11,3-3 1,0-1 6,-1-1 1,1-1 2,3-1 6,-1-1 4,1-1 7,-4 3 7,3-6 17,-3 4-2,4-2 17,-5 2 13,1-3 15,-2 4 6,-5 1 5,8-1 8,-8 1-10,8-1-7,-8 1-2,0 0-1,0 0-7,0 0-3,9 0-4,-6 3 0,-3 6 2,0-2 9,0 1-5,0 5 2,0 2 0,0 4-6,0 5 2,0 6-3,0 2 1,0 0 1,0-7-3,0 7-4,0 4-1,0-5-3,5 2-1,-5 6-2,6 2 3,-6 1-2,6-8 1,-5 4 2,4-2-4,-5 3 2,5 0-3,-1-5-1,-4 3-1,6-3 10,-4 2-11,-2-3 2,3 2-2,-6-11 0,6 2 0,-2-2-1,-1-3 4,0-1 1,0-4-3,0-3-3,0-3 5,3 1-11,-6-4-22,3-1-14,0 0-18,0-1-22,0-5-57,0 0-51,0 0-52,0 0-49,-4-15-53,4 3-49,-2-1-307,2-9-755,2-10 335</inkml:trace>
        </inkml:traceGroup>
        <inkml:traceGroup>
          <inkml:annotationXML>
            <emma:emma xmlns:emma="http://www.w3.org/2003/04/emma" version="1.0">
              <emma:interpretation id="{7415CC7F-116A-455D-A945-022B21CB2783}" emma:medium="tactile" emma:mode="ink">
                <msink:context xmlns:msink="http://schemas.microsoft.com/ink/2010/main" type="inkWord" rotatedBoundingBox="14690,2901 17565,2959 17537,4312 14663,4254">
                  <msink:destinationLink direction="with" ref="{B30D39DE-EFEC-4856-8927-ADC24A4DC45F}"/>
                </msink:context>
              </emma:interpretation>
              <emma:one-of disjunction-type="recognition" id="oneOf1">
                <emma:interpretation id="interp5" emma:lang="en-US" emma:confidence="0">
                  <emma:literal>Analysis</emma:literal>
                </emma:interpretation>
                <emma:interpretation id="interp6" emma:lang="en-US" emma:confidence="0">
                  <emma:literal>analysis</emma:literal>
                </emma:interpretation>
                <emma:interpretation id="interp7" emma:lang="en-US" emma:confidence="0">
                  <emma:literal>Analytic</emma:literal>
                </emma:interpretation>
                <emma:interpretation id="interp8" emma:lang="en-US" emma:confidence="0">
                  <emma:literal>Analysts</emma:literal>
                </emma:interpretation>
                <emma:interpretation id="interp9" emma:lang="en-US" emma:confidence="0">
                  <emma:literal>Analyses</emma:literal>
                </emma:interpretation>
              </emma:one-of>
            </emma:emma>
          </inkml:annotationXML>
          <inkml:trace contextRef="#ctx0" brushRef="#br0" timeOffset="3145.0447">6915-3455 36,'5'-21'261,"-4"0"21,2 8-1,-3-1 10,3 4 9,-3 1 3,1 2 1,2 1-9,-2 0-20,-1 0-23,0 1-19,0 5-27,1-7-24,-1 7-28,4-5-13,-4 5-16,0 0-14,0 0-9,0 0-10,0 0-15,11 18-3,-6-5-4,-3-2-7,8 8 0,1 1 9,-3 2-9,0 0-3,5-1-6,0 8-5,-2-7-4,0 0-4,-2-2-3,3 1-5,0 2 1,-4-5-18,4 3-49,-3-2-31,-3-2-42,0-3-60,3 1-66,-7-2-67,2-4-61,-2-1-277,0 1-689,-6-5 305</inkml:trace>
          <inkml:trace contextRef="#ctx0" brushRef="#br0" timeOffset="3332.6191">6959-3236 306,'-10'-2'344,"10"2"-25,0 0-13,0 0-7,0 0-12,-5-4-22,5 4-23,0 0-23,0 0-20,0 0-26,0 0-7,21-2-3,-14 2-27,5-3-15,4 3-23,2 0-16,4-1-40,-1 1-51,-1 0-63,-6 0-55,3-1-76,5-3-43,-5 2-273,-2-6-562,1 5 250</inkml:trace>
          <inkml:trace contextRef="#ctx0" brushRef="#br0" timeOffset="3770.319">7308-3366 62,'0'0'284,"-2"-8"-2,2 3 0,0 5-1,0 0 5,-2-6 11,2 6-3,-2-6 0,2 6 4,0-5 1,0 5-15,0-6-8,0 6-20,0 0-14,0 0-17,0 0-29,2-5-20,-2 5-19,0 0-23,7-3-19,-7 3-19,0 0-13,12 1-14,-12-1-7,17 5-8,-11 2-4,6-1-8,0 2-4,-3 3-17,-1-2-2,2 3-7,-1 0-2,-1 0-2,-1-2-11,-2 3-3,0-2 0,-2 1-2,1 0-6,-3 2 0,2-7-9,-3-3 13,0 8-8,0-7 6,0 1-1,1-2 1,-1-4 9,0 6-1,0-6 0,0 4 10,0-4-3,1 5 20,-1-5-4,0 0 3,0 0-2,0 0-2,0 0-2,0-24 3,3 21-6,-2-6 2,2-3-3,1-3 2,1 3 0,-2-3-3,4 0-1,0 1 0,-1 0-2,1 1 1,0 4-2,2-2-1,-3 4-8,-1 0 5,2 1 2,3 3-7,-6 1-1,8 2-3,-1 2 1,3 1-1,-2 4 5,2 4-3,-5-1-2,0 5-1,8-2-3,-5 6-26,-1-2-13,0 5-15,3-3-19,-4 2-19,-1-3-24,-2 2-24,-2-4-34,-1-2-37,1 1-41,-1 1-42,0-5-37,0 0-284,-2-4-675,4 2 299</inkml:trace>
          <inkml:trace contextRef="#ctx0" brushRef="#br0" timeOffset="5239.261">7924-3330 220,'0'-14'317,"0"1"-7,-3 1-10,2 2-9,1 1-5,-4 2-12,4 0-11,-1 2-27,-2-1-27,-5 1-13,8 5-28,-3 0-21,3 0-12,0 0-16,-21 6-7,13-1-13,0 0-13,-4 4-11,8-4 0,-4 6-13,4-4 7,-3 1-16,1 0-8,4 0-2,-2 0-7,4 3-2,0-3-3,0 0-2,0-1-14,0 1 9,4-3-6,-2 1 14,6 2-19,-3-2-5,5-6-7,-4 2-3,2 1-5,4-3-13,-3 1 7,-3-1-4,8 0 3,-5-1 4,-3-2 5,6 1-1,-3 2 16,-1-3-16,-3 0 1,0 0 2,2-1 0,-7 4 4,9 0 0,-9 0-3,0 0 5,9-2-3,-9 2-1,0 0-4,0 0 2,0 0-7,11 5 6,-10-1-1,3 2 2,-3 0-5,2 3 5,-1-2 2,2-2 1,2 5-1,-4-3-3,2 1 7,1 0 4,1-2-7,0 1 1,-3-1-4,3 1 9,2-2-8,-3-2 4,3 0 1,0 0 3,0 0 1,4 1 0,-6-4 2,3 0-1,-9 0-3,13-7 9,-1 4 1,-8-3 4,8-3 2,-4 0-3,0 0-3,1-7 4,-5 3-4,3-1-3,-7-7-2,0-4 10,4 0-11,0-8-1,-2-1 5,-2 1 10,0-4 14,-2 3 2,-6-2 13,5 2 11,-1 0 16,0 1 3,-4 11 5,3-2 9,5 2 5,-4 5 22,1 4 8,-2 0-5,4 5-13,-2 1-6,0 0-25,1 2-11,2 2-14,0 3-5,0 0-4,0 0-9,-12 12 1,9 0-8,1 4 1,0 0-9,2 7-1,-5 8 1,10-4-5,-5 6-2,4 0-1,4 0-1,-4 0-2,7 1-2,0-5 1,-4-6-3,9 7-1,-9-8-26,5-1-12,0 0-25,2-2-25,-2-2-17,-1-3-25,3 3 3,-1-1-27,1-6-17,-2-3-12,1 1-11,0-5-14,0 0-12,0-1 2,2-4 1,-1-1 10,1-2 12,-4-3 25,1 2 18,0-7 20,1 2 17,-4-5 35,-2 4 25,2-3 42,-3 4 22,0-3 25,-1 3 23,-3 1 31,-2 0 33,4 2 20,-1 0 6,0 2 5,-2 1-2,-1 5-6,1-6-14,-1 2-14,0 4-13,4-4-16,-4 4-8,0-4-14,0 4-9,0 0-7,0 0-3,5 12-5,-5-8-8,-1 3-4,1 1-8,1 1 1,1 0-2,2 1-5,-3 1-20,0-5-12,4 3-7,2 1-11,-2 0-11,4-2-16,-1 5 5,3-11-18,2 4-2,-2 2-1,3-6-20,3 1-2,-3-2-5,3-2 14,-1-2-2,1 1 5,0-6 9,-3 2 6,3 1 11,-4-6 6,-1 0 10,1 0 14,-7-3 16,5 2 28,-2-1 27,-2-3 2,-1 3 16,-1-1 20,-2 1 15,1 2 7,-2 3 25,-2-1 15,3 1 2,-2 3-4,-1-1-10,4 2-17,-4 4-9,2-7-19,-2 7-6,0 0-15,0 0-8,0 0-6,-7 17-6,2-2-5,1 0-4,1 3 0,-2 5-11,0 0-1,1 1-1,0 8-5,0-2-2,3 5-2,1-1-2,1 1-6,3 0 2,-1 1 1,3-2-1,-2 10 1,-1 0-3,1-4 1,-3 0-3,5-1 2,-3 1-3,-2-2 2,3-2-2,-2 4 0,-1-6-5,-1-1 4,0-8-2,1-1-7,-1 2-11,0-3-3,0-2-6,0-3-4,-1-3-9,0-3 5,-1-2-1,0 1 6,0-1-4,2-4 8,0-1 4,-1 3 2,-2-2 5,3-6 11,0 0 0,-2 3-6,2-3 3,0 0-3,-12-9 3,8 1 3,3 1-4,-4-5 3,-1-1-5,4-5 5,-1-7-1,2 3-1,2-4-5,4-3-7,5-10-1,-1 2-1,2-5-6,12-12-2,0-3-3,-1-3-3,3 5-3,-1 2 3,-7 16 8,2-2-1,-3-1 0,5 3 5,-4 4 5,-10 2 9,3 7 13,3-8 13,-2 11 9,-5-1 7,2 5 15,-4 2 18,0 2 22,0 1 15,-2 5 7,1 0 4,1 1-10,-3 0-8,0 2-11,2 1-14,-3 3-11,1-6-10,3 4-19,-4 2-14,0 0-10,0 0-8,0 0-3,0 0-2,0 0-1,-2 14 1,0-8-1,2 3 3,2 1-3,-2 1 3,4 5-2,-3 5 1,3-6 1,-2 3 0,1 1 4,4-1 4,-5 4-11,1-7 2,2 6-2,-2-5 1,2-1 5,-1-2-5,0-1 1,-2 0 1,1-3-3,0 1 3,-2-3 1,-1 1-14,-1 0-6,-2-2-14,0 1-10,1-4-14,-2 2-18,-5-4-31,2-1-37,7 0-37,-17-1-34,5-5-35,1 1-37,3-1-39,-3-1-39,6-6-48,1 2-43,4-5-229,4-5-741,7-1 328</inkml:trace>
          <inkml:trace contextRef="#ctx0" brushRef="#br0" timeOffset="5426.791">9273-3313 42,'17'-8'157,"-5"-1"28,-3 4 27,0-1 14,-2 2 5,-1 1-1,1 2-5,-2-1-10,-5 2-9,9-1-14,-9 1-1,0 0 6,9 6-9,-3-2 9,-3 0 0,3 2 0,-4 3 3,2 3 6,1 0-16,1 0-4,-2 4-12,0-4-20,1 0-11,-3 6-12,4-4-10,-1 2-12,-1-1-9,5 5-16,-9-7-4,4 3-8,0-3-35,0 1-48,-4 0-53,4-2-52,-3-4-58,2 2-85,-2-4-97,3 0-361,-3 2-775,2-3 344</inkml:trace>
          <inkml:trace contextRef="#ctx0" brushRef="#br0" timeOffset="5880.0081">9601-3296 196,'0'-34'426,"2"-2"2,-2 7 0,2 3-26,-4 4-5,4 4-8,-2 0-25,1 8-34,-2 1-33,1 0-39,-2 3-76,2 0-99,-2 1-95,2 5-89,0 0-148,-17 11-388,0-2-689,6 0 305</inkml:trace>
          <inkml:trace contextRef="#ctx0" brushRef="#br0" timeOffset="5755.07">9712-3184 82,'0'0'356,"7"-2"-23,-7 2-12,0 0 3,4-6 2,0 3-16,-3-1-26,3-1-7,0 2 5,-4-1-13,0 4-7,3-10-3,-3 5-17,0 5-1,1-8 0,-2 4-11,1 4-11,-3-10-4,3 10-6,-3-5-7,3 5-21,-6-2-11,2-2-16,4 4-13,0 0-16,-12 0-11,12 0-10,0 0-12,-17 5-10,9 0-6,2-3-5,-2 7 2,0-3-12,-1 0-8,1 5-5,1-1-4,1 0-3,1 1-11,1-1 5,1 5-3,1-5-6,-1 5-1,0-3-3,6 2-39,-3 0-53,0 0-63,-3 2-51,6-6-51,-6 5-44,2-9-66,0 4-86,-3-3-83,4-1-332,-5-1-917,5-5 405</inkml:trace>
          <inkml:trace contextRef="#ctx0" brushRef="#br0" timeOffset="2910.0288">7032-3718 2875,'-3'-5'183,"3"5"-71,-6-7-18,4 0 29,-1 4-30,3 3 0,-1-6 5,1 6 4,-3-5-7,3 5 1,0 0-14,-2-6-12,2 6 2,0 0-21,0 0-11,0 0-2,-6 14 3,5-1-4,-4 2-5,-3 7 6,-1 11 2,2-10-4,-2 8-4,1-6-3,3 0-10,0 7 10,-2 0 3,2 0-8,-1-10-4,0 10 5,1-1-2,0-7-4,-2 0-7,3 1-17,0-4-37,1 1-3,-4-1-31,2-2-30,0-5-40,1-4-32,2 2-39,0-3-29,-1-3-21,0-1-7,3-1-24,-3-2-187,3-2-524,0 0 232</inkml:trace>
        </inkml:traceGroup>
        <inkml:traceGroup>
          <inkml:annotationXML>
            <emma:emma xmlns:emma="http://www.w3.org/2003/04/emma" version="1.0">
              <emma:interpretation id="{BE07A259-9CBA-4F35-BF57-CAB961D264A0}" emma:medium="tactile" emma:mode="ink">
                <msink:context xmlns:msink="http://schemas.microsoft.com/ink/2010/main" type="inkWord" rotatedBoundingBox="18168,3322 18405,3327 18397,3747 18160,3742"/>
              </emma:interpretation>
            </emma:emma>
          </inkml:annotationXML>
          <inkml:trace contextRef="#ctx0" brushRef="#br0" timeOffset="174765.2003">10461-3349 431,'0'0'410,"0"-7"-7,0 7-11,-1-6-10,1 6-12,0 0-16,0 0-13,0 0-26,0 0-26,0-6-23,0 6-27,0 0-28,0 0-22,0 0-17,-1-4-21,1 4-18,0 0-13,0 0-12,0 0-13,-5 12-7,1-4-10,-2-2-7,1 1-16,3 2 1,-4-2-6,2 2-6,2-2-6,-2 1-2,3-5-5,-3 2-6,4 1 1,0-6 0,-6 10-4,6-10 0,0 4 0,0-4 2,0 0-2,0 0-1,0 0-4,0 0-1,0 0-1,0 0 0,-2-20 1,2 15-3,0-1 6,-1 0 5,2 0 3,-2-1 3,1 1-1,1-2 2,-1 2-5,-1 2 1,-2-2-1,2-3-2,-3 7-5,4 2-1,0-6-3,0 6-6,-6-4-4,6 4-2,0 0-7,0 0-14,-15 12-19,11-8-28,-1 6-37,-1-2-56,1 0-26,4 5-46,-2 0-41,1 0-44,2 3-28,2-4-45,-2 3-56,4-3-222,0-2-721,0 3 320</inkml:trace>
          <inkml:trace contextRef="#ctx0" brushRef="#br0" timeOffset="175066.5112">10548-3093 7,'6'2'218,"-1"1"-4,1 0 1,-4 0 8,-2-3 23,8 6 4,-4-2-9,-1-1-2,-1 5-2,-2-5-5,0 4-4,0 1-3,0-1-13,0 2-1,-2-3-11,2 3-15,-3-2-8,3-2-12,-3 2-13,2-1-13,1-2-11,-4 2-7,4-6-11,0 8-6,0-8-12,-1 3-9,1-3-4,-3 6-11,3-6-6,0 0-5,0 0-1,0 5-5,0-5-6,0 0-2,0 0-6,0 0 1,0 0-3,0 0-4,0 5-2,0-5-7,0 0-14,0 0-29,0 0-39,0 0-58,-17-11-52,9 6-52,1-1-82,1-5-73,2 3-331,2-7-766,3 0 340</inkml:trace>
        </inkml:traceGroup>
        <inkml:traceGroup>
          <inkml:annotationXML>
            <emma:emma xmlns:emma="http://www.w3.org/2003/04/emma" version="1.0">
              <emma:interpretation id="{DDB584D0-69E4-418F-9595-9C9B0AAEFE2C}" emma:medium="tactile" emma:mode="ink">
                <msink:context xmlns:msink="http://schemas.microsoft.com/ink/2010/main" type="inkWord" rotatedBoundingBox="18772,2694 19872,2716 19850,3817 18750,3795"/>
              </emma:interpretation>
              <emma:one-of disjunction-type="recognition" id="oneOf2">
                <emma:interpretation id="interp10" emma:lang="en-US" emma:confidence="0">
                  <emma:literal>•</emma:literal>
                </emma:interpretation>
                <emma:interpretation id="interp11" emma:lang="en-US" emma:confidence="0">
                  <emma:literal>,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.</emma:literal>
                </emma:interpretation>
                <emma:interpretation id="interp1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174202.359">11001-3985 53,'0'0'308,"0"0"-13,0 0-13,0 0-22,0 0-10,0 0-14,0 0-14,0 0-8,0 0-17,-9-15-16,9 15 1,0 0-32,0 0-4,-6-2-20,6 2-10,0 0-15,0 0-11,0 0-7,0 0-8,0 0-10,0 0-6,0 0-10,0 0-2,0 0-5,0 0-8,0 0-1,0 0-6,0 0 2,0 0-6,0 0-3,0 0-1,0 0 1,0 0-5,0 0-2,0 0-5,0 0-24,0 0-34,0 0-46,0 0-56,0 0-69,0 0-78,0 0-241,-17 11-584,5-5 259</inkml:trace>
          <inkml:trace contextRef="#ctx0" brushRef="#br0" timeOffset="175757.8543">11171-3385 51,'7'-3'508,"3"0"-12,-4 1-11,0-1-18,-1 2-21,-5 1-20,7-5-34,-7 5-25,0 0-30,0 0-32,6-2-28,-6 2-29,0 0-25,0 0-16,7 8-16,-8-1-14,-1-1-17,-2 7-11,4 0-16,-1 0-14,-4 4-8,4-3-12,-5 6-10,2 2-11,-2-1-7,5 0 4,-5-2-21,1 2 1,0-3-7,5 2-2,-5-3-7,9-1-5,-8 0-6,4-5-18,0 4-34,-2 0-35,2-6-33,-5 1-37,5-4-50,0 3-46,0-4-32,0 0-15,0-5-29,0 0-43,0 0-28,0 0-4,0 0 4,0-25 1,3 12 9,-1-2-183,-2-6-589,0-1 1931,2-10-983,2-1 67,-8-2 44,4-2 44,4-4 34,-3 5 66,-1 0 33,-1 3 14,-3 1 36,2 11 4,-3-4 19,5 13 6,3-9 18,-3 9 21,-3-1 15,3 5-3,0-1-19,0 2-17,0 0-21,0-1-19,3 4-20,1-1-13,0 0-17,-1 4-11,5-1-20,1 2-14,7 3-14,0 2-32,1 0-45,-4 2-32,4 1-44,1 2-29,2 2-28,-6 2-35,3 0-36,-4 1-18,-4-2-16,-2 3-8,-2-4 7,-2 3 15,2-2 24,-5 1 25,-3-2 29,1 0 36,-1-3 38,-2 2 28,-2-3 36,2 0 33,-3-2 35,-1 2 27,-3 0 21,1-1 25,0 2 8,-1-3 9,5-2 2,-3 1 5,4 1-2,1-4-8,-1 4-7,0-1-10,3-2-9,3-3-12,-4 6-11,-1-6-3,5 0-13,0 0-3,-5 6 0,5-6 3,0 6 0,0-6-3,5 9-3,0-7 13,2 2-17,3-2-3,1 4-5,11-4 0,-1 3-6,5-4-19,-1 1-10,0-2-9,-2 5-21,-6-3-10,7 1-15,-12 0 0,-1 0 2,0 2 4,-5 1 6,5 1 4,-10 1 7,-1 2 6,0 3 9,-3-1 16,-6 2 11,3-1 9,-7 6 8,-3-1 7,-1-2 3,5 1 4,1-1-14,-1-2-2,3 0 10,-2-2-6,5-2-5,3 1-2,-5 1-5,4-1 6,7-3-8,-2-2 3,2-1-17,2-1-24,7-3-45,0 1-71,5-8-86,9 4-77,-2-5-240,10-4-587,2-2 261</inkml:trace>
          <inkml:trace contextRef="#ctx0" brushRef="#br0" timeOffset="176132.8591">12033-3339 182,'9'-5'494,"-8"0"-24,1 0-31,-2 2-23,0 3-24,0 0-20,0 0-16,0 0-26,0 0-22,0 0-30,-20 13-15,7-2-21,-2 3-21,-3 3-23,-1-1-16,-5 5-20,4-3-13,5 2-15,-6 0-14,-4 1-11,4-5-8,-4 5-14,4-3-5,3-5-14,0-1 1,2 1-26,4-2-25,0-5-20,1 4-19,5-4-13,-3-1-5,3 2 1,1-2 1,2-1 7,3-4-18,0 0-8,-12-9 5,11 3 3,0-1 7,2-4-1,0-2 10,2-9 4,-2-1 7,2 1 0,2-3 10,3 1 1,-4-1 19,4 4 10,-5 2 4,3 5 11,-1 3 14,-4 3 5,2 2-7,-3-2-7,2 3-8,4 4-8,-6 1-2,0 0 2,13 7-8,-3 3 1,2 6 0,0 1-2,0 4-3,5 0 9,3 7-10,-3 0-1,2 2-1,-5-11-19,3 15-29,3-1-41,-6-3-73,2 1-55,-7-6-65,3-6-75,5 3-73,-7-5-349,2 3-834,0-9 368</inkml:trace>
        </inkml:traceGroup>
        <inkml:traceGroup>
          <inkml:annotationXML>
            <emma:emma xmlns:emma="http://www.w3.org/2003/04/emma" version="1.0">
              <emma:interpretation id="{74F6DF7E-B63A-4CB1-AFAA-54DA550D50CE}" emma:medium="tactile" emma:mode="ink">
                <msink:context xmlns:msink="http://schemas.microsoft.com/ink/2010/main" type="inkWord" rotatedBoundingBox="20184,3201 20513,3208 20502,3786 20172,3779"/>
              </emma:interpretation>
            </emma:emma>
          </inkml:annotationXML>
          <inkml:trace contextRef="#ctx0" brushRef="#br0" timeOffset="176664.1156">12407-2932 145,'-17'0'474,"17"0"-22,-12 3-9,12-3-7,-5 0-10,5 0-10,0 0-17,-9 4-21,9-4-19,0 0-33,-6 6-8,6-6-32,0 0-9,0 0-19,0 0-19,26 2-20,-7-2-19,4-2-21,2-4-21,4 3-13,6-2-39,-6 0-48,-6 3-59,5 2-59,-5-4-83,0 2-102,-10 1-111,4-2-137,-9 3-408,1-2-974,-9 2 431</inkml:trace>
          <inkml:trace contextRef="#ctx0" brushRef="#br0" timeOffset="176445.3633">12532-3285 28,'0'-7'496,"0"0"-18,-2-1-16,-1 1-17,0-2-24,2 2-29,-2-2-18,1-3-20,-1 3-28,1 3-22,2-2-24,-3 0-28,3 1-27,3-1-21,-3-2-24,0 2-15,2-1-15,-2-1-10,5 1-14,-5-1-10,4 3-6,-1 2 1,-3-4-12,3 7-11,-3-4-14,2 2-6,-2 4-10,5-6-10,-5 6-10,0 0-6,0 0-5,7 10 3,-2-4-2,-4 6-2,5 3 1,-4-4-3,1 9 0,2 1-2,-4-1-1,5 3-4,-4-1-10,1-1-17,-6 3-30,3-2-33,0 1-46,-4 0-68,0-2-75,-1 1-93,-3 2-100,-2-2-445,5-4-974,-2 1 431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2:43.50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-4 10 166,'4'6'385,"-4"-6"-5,0 0-18,0 0 5,2 3-1,-2-3-5,0 0-9,0 0-15,0 0-15,0 0-19,0 0-20,0 0-16,0 0-16,0 0-17,0 0-12,0 0-19,0 0-12,0 6-13,0-6-17,0 0-8,0 0-14,0 0-12,0 0-9,0 0-12,0 0-15,0 0-10,0 0-6,0 0-6,0 0-17,0 0-39,0 0-40,0 0-48,0 0-36,0 0-40,0 0-49,0 0-49,0 0-61,0 0-72,0 0-68,0 0-344,-6-19-859,6 14 380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2:08.97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792B248-AEDF-40E7-B0B2-6A5A2DA3CB2B}" emma:medium="tactile" emma:mode="ink">
          <msink:context xmlns:msink="http://schemas.microsoft.com/ink/2010/main" type="writingRegion" rotatedBoundingBox="19908,6268 22821,6565 22347,11219 19434,10922"/>
        </emma:interpretation>
      </emma:emma>
    </inkml:annotationXML>
    <inkml:traceGroup>
      <inkml:annotationXML>
        <emma:emma xmlns:emma="http://www.w3.org/2003/04/emma" version="1.0">
          <emma:interpretation id="{7AC23A4D-6751-45E0-9C03-E6963BE7BC32}" emma:medium="tactile" emma:mode="ink">
            <msink:context xmlns:msink="http://schemas.microsoft.com/ink/2010/main" type="paragraph" rotatedBoundingBox="19455,7678 21419,6021 22096,6823 20132,84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4DD007-1D14-4DF0-9B9D-5D8167668676}" emma:medium="tactile" emma:mode="ink">
              <msink:context xmlns:msink="http://schemas.microsoft.com/ink/2010/main" type="line" rotatedBoundingBox="19455,7678 21419,6021 22096,6823 20132,8480"/>
            </emma:interpretation>
          </emma:emma>
        </inkml:annotationXML>
        <inkml:traceGroup>
          <inkml:annotationXML>
            <emma:emma xmlns:emma="http://www.w3.org/2003/04/emma" version="1.0">
              <emma:interpretation id="{61BE41FF-8D5A-498C-8748-EF2AA6FEC181}" emma:medium="tactile" emma:mode="ink">
                <msink:context xmlns:msink="http://schemas.microsoft.com/ink/2010/main" type="inkWord" rotatedBoundingBox="19455,7678 21419,6021 22096,6823 20132,8480"/>
              </emma:interpretation>
              <emma:one-of disjunction-type="recognition" id="oneOf0">
                <emma:interpretation id="interp0" emma:lang="en-US" emma:confidence="0">
                  <emma:literal>Y</emma:literal>
                </emma:interpretation>
                <emma:interpretation id="interp1" emma:lang="en-US" emma:confidence="0">
                  <emma:literal>= y</emma:literal>
                </emma:interpretation>
                <emma:interpretation id="interp2" emma:lang="en-US" emma:confidence="0">
                  <emma:literal>= Y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= g</emma:literal>
                </emma:interpretation>
              </emma:one-of>
            </emma:emma>
          </inkml:annotationXML>
          <inkml:trace contextRef="#ctx0" brushRef="#br0">835 2238 59,'0'0'223,"-5"3"-6,5-3 0,0 0-7,0 0-2,0 0-6,0 0-4,0 0-4,0 0-5,0 0-13,0 0-5,0 0-9,0 0-9,0 0-4,0 0-3,0 0-2,-3 4-10,3-4 5,0 0-6,0 0-2,0 0-4,0 0-11,0 0 3,-8 4 2,8-4 1,0 0-6,0 0-6,0 0-5,-5 2-8,5-2-5,0 0-4,0 0-11,0 0-4,0 0 1,0 0-11,0 0-5,0 0 12,0 0 7,0 0 3,22 3 6,-6-3-2,4 0-5,3 0-5,5-3-8,8 2-1,-2 0-8,1 0-9,3-6 5,0 7-8,-10-2-2,-3 1-4,1-2-4,-3 3-6,-1 0 0,-3 0-2,-5-2-3,3 1 1,-1 1-2,-2 0 6,-2-2 4,2 4 3,-1-2 3,-3 0-2,-1-2 0,2 2 0,-3 0-2,1-1-2,2 1-4,-11 0-3,13 0-3,-3 0-4,-10 0-1,11-2 1,-11 2-5,8 2 0,-8-2-7,10-2 0,-10 2-27,0 0-34,7 2-42,-7-2-17,6 3-26,-1-2-35,1 1-44,0 2-61,-1 2-78,6-2-92,-3-2-362,2 1-878,1-3 388</inkml:trace>
          <inkml:trace contextRef="#ctx0" brushRef="#br0" timeOffset="-5807.1763">807 1529 237,'0'0'289,"0"0"-13,-6 2-8,6-2-10,0 0-15,0 0-9,-8 1-12,8-1-17,0 0-13,0 0-9,0 0-16,-4 3-5,4-3-19,0 0 2,0 0-5,0 0-12,0 0-9,0 0-8,0 0-4,0 0-9,0 0-8,0 0 4,0 0 8,0 0 3,0 0-1,17 4-1,-5-2 1,1-2-1,3 0-6,1 0-4,6 1-3,-1 2-6,3-1-1,0-3-4,1 1-8,12 0-6,-4 1-4,1 2-4,1-1-8,-2 0-2,-7 0-2,-3 0-8,3 0-6,-2 0 2,-3 0-4,-1 1-7,1-1-1,2 1 8,-7-2 8,0 1 6,-4 1 2,-1-3 7,0 1-7,2 1-1,-6-2 1,2 4 3,-3-3-3,2-1 0,-9 0 1,13 0-7,-8 1 2,-5-1-4,8 0-2,-8 0-2,0 0-4,9-1-1,-9 1-1,0 0-6,0 0 2,0 0-6,0 0-2,12 0 2,-12 0-13,0 0-32,0 0-35,0 0-42,6 1-44,1 2-63,0-2-73,3 1-88,3-2-117,1 0-346,2-3-905,1-1 401</inkml:trace>
          <inkml:trace contextRef="#ctx0" brushRef="#br0" timeOffset="-16926.1771">2470 605 342,'-5'-6'364,"1"-2"-9,-1 3-16,2-1-16,-3 1-28,3 3-19,3 2-36,-6-6-19,6 6-14,-8-1-21,8 1-15,-9 0-19,9 0-22,-8 5-4,1 1-28,7-1-1,-5 0-10,5 2-2,-3-1-10,2 1-8,1 2-9,0-4-4,4 1-4,-4 2-12,3 0-9,-1-2-3,-2 2-9,4-2-1,-1-3-14,2 1-6,0 1-3,-1-1-8,1-2-5,2-1-5,1-1-3,-2 3-3,-6-3 8,17-4-10,-6 2 6,-5-1 1,5-1 2,-3 3 5,1-4 7,-3 4 5,2 0 11,-8 1 22,11-1-18,-6-2 6,-5 3-1,6-2-6,-6 2 2,7-1-3,-7 1-9,0 0 9,0 0-5,0 0 2,10 3-4,-6 2 3,-1-4-1,1 5 1,-2 1 2,2-1 0,2-1-2,-1-2 1,0 5 2,0-2 12,-1 1-14,1-3 3,5 2-8,-3-1 0,4 0-6,-3 0-10,3-3-6,1 0-10,0 1-5,0 0 8,-2-6 9,5 3 0,-4-3-2,4-1 5,-9 0 6,6-2 12,-1 4 15,-5-4 19,1 0 27,2 3 24,-3-3 26,0 1 18,-5-3 17,5 5 12,-2-2 18,-2-1 18,2 2 20,-3-1 9,-1 5 4,1-5-12,-1 5-20,3-5-3,-3 5-24,0 0-15,0 0-19,0 0-24,0 0 6,0 0-19,-16 6 1,6 4-16,-2 1-8,4-1-6,-2 2-2,-2 7-4,0-4-4,0 6-3,-1 0 8,-1 11-12,2 1 4,3-1-5,-2 0 3,0 5-7,1-1 4,-1 0-13,-2 1-36,2 1 0,-2 1 0,-3 2 0,2-2 0,-3 0 0,1-2 0,3-2 0,-2-2 0,2-3 0,2-8 0,-1 2 0,1-6 0,0-2 0,2-1 0,2-4 0,0 1 0,-3-4 0,3 0 0,3-2 0,-4-1 0,1-3 0,-1-1 0,8-1 0,-13-1 0,5-2 0,1-1 0,0-5 0,1 1 0,-4-3 0,4 0 0,-1-4 0,2-1 0,0-2 0,0-6 0,5 0 0,0-7 0,9-3 0,-1 2 0,3-2 0,3-3 0,2 0 0,8 2 0,-7-2 0,7 6 0,-2-5 0,1 7 0,1-2 0,-1 3 0,9 0 0,-6 5 0,3-2 0,1 3 0,1 5 0,2-2-319,1 2-72,-4 6-59,-4 1-74,-1 3-104,-2-1-353,0 0-1061,-4 1 471</inkml:trace>
        </inkml:traceGroup>
      </inkml:traceGroup>
    </inkml:traceGroup>
    <inkml:traceGroup>
      <inkml:annotationXML>
        <emma:emma xmlns:emma="http://www.w3.org/2003/04/emma" version="1.0">
          <emma:interpretation id="{5A08B9E6-DB84-4917-9F6D-1156D865C38F}" emma:medium="tactile" emma:mode="ink">
            <msink:context xmlns:msink="http://schemas.microsoft.com/ink/2010/main" type="paragraph" rotatedBoundingBox="19980,8941 21530,9134 21479,9542 19930,93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9E8A87-EE83-4F79-BFDB-17190A144AFE}" emma:medium="tactile" emma:mode="ink">
              <msink:context xmlns:msink="http://schemas.microsoft.com/ink/2010/main" type="line" rotatedBoundingBox="19980,8941 21530,9134 21479,9542 19930,9349"/>
            </emma:interpretation>
          </emma:emma>
        </inkml:annotationXML>
        <inkml:traceGroup>
          <inkml:annotationXML>
            <emma:emma xmlns:emma="http://www.w3.org/2003/04/emma" version="1.0">
              <emma:interpretation id="{0874B4F9-8917-46F8-A7C9-21707C3627AB}" emma:medium="tactile" emma:mode="ink">
                <msink:context xmlns:msink="http://schemas.microsoft.com/ink/2010/main" type="inkWord" rotatedBoundingBox="19980,8941 21530,9134 21479,9542 19930,9349"/>
              </emma:interpretation>
              <emma:one-of disjunction-type="recognition" id="oneOf1">
                <emma:interpretation id="interp5" emma:lang="en-US" emma:confidence="1">
                  <emma:literal>met</emma:literal>
                </emma:interpretation>
                <emma:interpretation id="interp6" emma:lang="en-US" emma:confidence="0">
                  <emma:literal>me L</emma:literal>
                </emma:interpretation>
                <emma:interpretation id="interp7" emma:lang="en-US" emma:confidence="0">
                  <emma:literal>me 1</emma:literal>
                </emma:interpretation>
                <emma:interpretation id="interp8" emma:lang="en-US" emma:confidence="0">
                  <emma:literal>me l</emma:literal>
                </emma:interpretation>
                <emma:interpretation id="interp9" emma:lang="en-US" emma:confidence="0">
                  <emma:literal>me !</emma:literal>
                </emma:interpretation>
              </emma:one-of>
            </emma:emma>
          </inkml:annotationXML>
          <inkml:trace contextRef="#ctx0" brushRef="#br0" timeOffset="8428.6815">958 3239 291,'0'0'283,"0"6"-16,0-6-8,0 0-16,0 0-9,0 0-17,0 0-10,0 0-23,0 0-13,0 0-10,0 0-16,0 0-15,0 0-3,0 0-2,4 2-12,-4-2-1,0 0 9,0 0-17,0 0-3,0 0-16,0 0 15,0 0-10,0 0-2,0 0-6,0 0-8,0 0 7,0 0-11,0 0-6,0 0 11,0 0-6,0 0 2,0 0 5,0 0 5,0 0-2,0 0-2,0 0 1,0 0 3,0 0 3,0 0 3,0 0 0,0 0 14,0 0 1,0 0-11,-3-17-11,3 17-7,0-10-6,3 4-11,-2 0-2,-1 0-6,4 0-5,-3 0-6,1-1 0,-1 5-2,1-4-4,0 1-4,-1 1-2,3 0-1,-4 4-2,1-8-1,-1 8 2,2-4-7,-2 4-7,0 0 2,0 0-8,4-5-2,-4 5 8,0 0-8,0 0 1,9 15 1,-5-6-1,5 3-1,-4-1-1,0 2 0,2 2 4,-2 1-3,2 5 0,-2-3-1,1 2 0,-3 0 0,0-4 0,-1-3 0,1 2-4,1-1 5,-4-1 1,2-2-1,1 1 0,-3-2-2,0-1 2,0-1-6,3-3-10,-6 1-3,3-1-1,3 1 2,-1-3-3,-2-3 4,0 6 6,0-6-2,0 0 3,0 6 3,0-6 4,0 0 1,-2 5 9,2-5 4,0 0-3,0 0 1,3-16-3,3 12 0,-6-7-3,2-1 2,2-4-4,1 1 0,3-3 1,1-1-3,2 2 0,-3-1 0,1 4 0,-3-1-2,1 3 1,0-3 6,2 6-3,-3-4-5,1 6 5,-2-1-1,-1 4-2,0-1 2,0 4-2,0-4-5,-4 5-1,4-1 3,-4 1 2,0 0-2,14 7-4,-8-2 11,1 7-5,2-5 0,-2 6-1,-1-4 0,2 6 4,-4-1-5,1-2 3,2-1-1,-3 1 0,0 1-2,0 1 3,1-1-4,-3-4 3,4 4 0,-4-5 1,-2 1 5,2 1-9,-2-3 5,2 1 0,-2-2 0,3 2-1,-3-5 0,2 1 1,-2-4 1,0 10 0,0-7 4,0-3-2,0 0-2,3 3 8,-3-3-2,0 0 2,0 0 8,0 0 17,0 0-5,0 0-4,0 0 7,4-19-13,1 9-3,-5-4-4,5 1 5,2-5-4,-2 3-1,2-4 4,3 1-5,-5 2 3,2 1-2,-1 3-3,0-5 3,0 7 4,-1-3-6,2 5 2,-2-2 0,-1 3-2,-1 1-2,-3 1-2,5 2-4,0-1 2,-3-1-4,1 1-3,-3 4-3,7 0 9,-7 0-5,9 4-1,-6 2 0,2 3 2,1 0-3,1 3 3,-2 0 2,0-1-5,-1 0 4,-1 4-1,2 0-3,0-1 1,-1 1 2,-2-1 0,2 1-1,-3-1-3,2-1 3,-1 1 2,-1-1-2,3 1 1,-1-2 0,-2 3-1,2-9 0,2 7 1,-2-3 3,1 0-1,-2-4 2,2 1-3,1-1 0,1 2 1,0-3 0,-1-2 0,5 2-7,-3-1-9,5 0-15,-3-2-22,3 2-40,0-2-33,0-2-57,3-3-54,-3 0-66,0 0-78,0-5-87,-1-2-314,0 0-845,-1-1 374</inkml:trace>
          <inkml:trace contextRef="#ctx0" brushRef="#br0" timeOffset="8959.9115">1775 3450 219,'-4'2'272,"0"1"-3,4-3-2,0 0-2,-3 4-12,3-4-11,0 0-5,-4 3-9,4-3 17,0 0-17,0 0-5,0 0-8,0 0-5,0 0-6,0 0-6,0 0-12,0 0-3,0 0-15,0 0-14,0 0-12,0 0-17,28-3-14,-14 2-10,2 1-7,0-3-12,-3-2-8,2 5-1,0 0-18,2-3-2,-4 3-6,4 0-22,-1 0-11,-3-1-18,-2 1-22,1 0-19,-1 0-13,-5 1-18,-6-1-13,12-1-14,-12 1-6,10 1-2,-10-1 0,0 0 2,0 0-2,0 0 11,0 0-1,0 0 12,0 0 10,-17-11 12,11 5 16,-5 1 19,1-1 19,-2 0 17,0-3 25,6 6 23,-5-9 4,4 5 22,-4-2 28,6 3 18,-2-2 8,2 4 16,1-2 7,-1 1 0,0 0-10,2 2-16,3 3-3,-4-3-18,4 3-10,-5-2-11,5 2-14,0 0-9,0 0-14,0 0-6,0 0-2,0 0-3,-5 15-3,5-3-2,0 0-7,2 4 5,-2-4-6,0 5-4,0-2-16,0 5-17,0-5-38,0 5-35,3-3-31,0 3-24,-1-5-54,1-2-58,-2 3-83,4-4-81,-2 1-354,0-5-834,3 5 369</inkml:trace>
          <inkml:trace contextRef="#ctx0" brushRef="#br0" timeOffset="9491.1674">2192 3581 326,'0'0'358,"0"0"-18,-9-3-16,9 3-11,0 0-20,0 0 4,-7-1-17,7 1-13,0 0-14,0 0-27,0 0-19,0 0-18,0 0-10,0 0-10,0 0-12,21 8-19,-4-7-11,0 1-23,8 1-40,-3-1-52,7-1-57,-3 2-62,-2-3-76,-1 2-101,3-1-111,0-2-207,1-1-652,0-4 289</inkml:trace>
          <inkml:trace contextRef="#ctx0" brushRef="#br0" timeOffset="9288.0395">2232 3398 123,'0'-4'418,"0"-1"-5,-1-1-13,1 6-7,0-7-9,0 1-28,0 6-25,1-11-24,-2 7-12,0-1-5,1-1-16,-4 1-26,8-1-27,-8 1-23,4-1-9,0-3-12,0 1-16,0 0-15,0 2 0,0-2-16,-1-1-5,1 5 2,-4-2 9,4-1-7,0 7-1,0-7-4,0 7-10,0-5-14,0 5-2,0 0-13,0-6-7,0 6-12,0 0-8,0 0-12,0 0 1,0 0-7,-2 17-1,2-7-11,-2-4 3,-1 9-11,3-2-4,-1 0 13,1 2-4,-4 0-9,4 0-6,0 4-27,4-4-32,-3 2-46,-1 3-37,3-5-35,-1 6-44,0-5-26,2 1-46,1-3-60,-3 7-66,2-9-62,-2-1-347,3-1-884,-4 0 392</inkml:trace>
        </inkml:traceGroup>
      </inkml:traceGroup>
    </inkml:traceGroup>
    <inkml:traceGroup>
      <inkml:annotationXML>
        <emma:emma xmlns:emma="http://www.w3.org/2003/04/emma" version="1.0">
          <emma:interpretation id="{38CFFFE2-9CB2-4E3D-AFEA-515E2CED6CF1}" emma:medium="tactile" emma:mode="ink">
            <msink:context xmlns:msink="http://schemas.microsoft.com/ink/2010/main" type="paragraph" rotatedBoundingBox="20159,10326 22415,10556 22347,11219 20091,109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132F58F-D8CA-4253-9F17-2529E92416E0}" emma:medium="tactile" emma:mode="ink">
              <msink:context xmlns:msink="http://schemas.microsoft.com/ink/2010/main" type="line" rotatedBoundingBox="20159,10326 22415,10556 22347,11219 20091,10989"/>
            </emma:interpretation>
          </emma:emma>
        </inkml:annotationXML>
        <inkml:traceGroup>
          <inkml:annotationXML>
            <emma:emma xmlns:emma="http://www.w3.org/2003/04/emma" version="1.0">
              <emma:interpretation id="{F8FFC406-E2AE-47E2-867F-1DBECCB57B68}" emma:medium="tactile" emma:mode="ink">
                <msink:context xmlns:msink="http://schemas.microsoft.com/ink/2010/main" type="inkWord" rotatedBoundingBox="20159,10326 22415,10556 22347,11219 20091,10989"/>
              </emma:interpretation>
              <emma:one-of disjunction-type="recognition" id="oneOf2">
                <emma:interpretation id="interp10" emma:lang="en-US" emma:confidence="0">
                  <emma:literal>money</emma:literal>
                </emma:interpretation>
                <emma:interpretation id="interp11" emma:lang="en-US" emma:confidence="1">
                  <emma:literal>m (net)</emma:literal>
                </emma:interpretation>
                <emma:interpretation id="interp12" emma:lang="en-US" emma:confidence="0">
                  <emma:literal>mcne1)</emma:literal>
                </emma:interpretation>
                <emma:interpretation id="interp13" emma:lang="en-US" emma:confidence="0">
                  <emma:literal>mined)</emma:literal>
                </emma:interpretation>
                <emma:interpretation id="interp14" emma:lang="en-US" emma:confidence="0">
                  <emma:literal>Monet)</emma:literal>
                </emma:interpretation>
              </emma:one-of>
            </emma:emma>
          </inkml:annotationXML>
          <inkml:trace contextRef="#ctx0" brushRef="#br0" timeOffset="20146.4249">1143 4671 164,'0'0'380,"0"0"-21,0 0-17,0 0-5,0 0-4,0 0-10,0 0-9,0 0-9,0 0-20,0 0-20,0 0-21,0 0-27,0 0-21,0 0-23,0 0-20,0 0-10,0 0-17,0 0-13,-6 2-11,6-2-10,0 0-12,0 0-7,0 0-9,0 0-2,-4 4-8,4-4-6,0 0-3,5 13-5,-5-13-5,-1 5-4,1-5-2,0 7-4,0-7 0,-4 5-2,4-5-6,0 0 4,4 5-3,-4-5 1,0 0-4,0 0 4,0 0 2,0 0-1,0 0 5,0 0 11,0 0 11,3 2 13,-3-2 7,0 0 2,0 0-2,0 0-9,0 0-6,0 0-2,10-11 15,-6 6-4,-1-1-10,2 4-6,4-5-2,-6 4-5,3-1-6,-6 4-3,12-1-4,-7-1-2,2-1-5,0 2-1,-7 1-4,15 0-1,-6 4-2,-3-1-2,2 7 1,4-4 1,-3 6-3,-1 1-4,6 8 2,-4 0 2,-1-2-5,0 3 3,-4-2 0,4 2 1,-6-7-6,2 6 3,-5 2-3,3-10 3,-1 1 0,-2 0 0,0-4-1,0 2 1,2-4 0,-4-2-3,2 2 5,0-2-1,0-6 1,0 6 0,0-1 4,0-5 0,-2 4 2,2-4 4,0 0 21,0 0-9,0 0-2,0 0-3,-3-18 4,3 8-11,0-2-3,3-3-1,-3-4-3,2-5-3,2 6 0,2-7-4,-3 4-1,3-2 4,0 3-5,-1 2 0,6-1 0,-5 7 1,0-1 7,-1 2-11,0 2 3,-2 2-1,1 1-2,-3 1-1,4-2-3,-3 4-5,1 1 3,-3 2 1,11 0 0,-11 0-1,8 6 4,2 1 2,-3 0 0,2-3-2,-1 7 1,0 2-1,1-1 4,-1 0-3,1 1 1,-1 1 2,-2-4-1,-1 2 1,2 1-3,-2 2 3,0-3-1,2 1 2,-7 1-4,4-6-9,-3 0-9,2-1-5,-3-1-1,1 1 2,2 1 1,-3-2 0,0-6 2,0 5 4,2-2 6,-2-3 3,3 4 3,-3-4 5,0 0 12,0 0 18,0 0 9,0 0-8,0 0-5,4-12 0,-2 3-4,1-7-1,0 6 2,3-11-6,2 5 3,1-5-5,3 2-3,-4 1 1,1 4-4,1 1 6,-3 4-5,-1-3 0,5 6-2,-5 0 0,0-1 0,-1 1-5,0 4-1,-2-4-4,2 3-2,-5 3 2,0 0 0,16 9 0,-10-3-1,1 5 1,2 1 5,-1 2-3,-2 1 0,1 3 2,1 3-4,-1-4 5,-1 3-2,0 1 0,-1-2 1,1-2 1,0 5 0,-2-6-23,0-1-14,-1-4-30,-1 0-30,2 1-40,0 0-26,0-6-27,-4 2-28,3-4-28,-3 2-29,1-1-30,0 0-32,-1-5-66,0 0-344,0 0-808,19-10 357</inkml:trace>
          <inkml:trace contextRef="#ctx0" brushRef="#br0" timeOffset="20396.9291">2043 4683 249,'1'-13'317,"0"1"14,2 3 2,-2 2 15,1-1-12,-2 4 5,0-1-31,1 0-21,-1 5-28,0-5-23,0 5-23,0 0-19,0 0-16,-13 11-8,2-3-16,5 4-10,-5 0-5,2 0-8,-1 7 0,-1 2-1,1-3-6,-2 4-6,0-4-7,6 3-6,-5 0-12,7 2-8,-3-3-7,5 2-8,-3-3-7,5 2-5,0 0-7,0 0-7,5-6-2,2 7-4,-2-3-2,7-1-6,0 1-5,-1-1-26,1-3-37,3-5-36,-2 2-36,5 0-41,-1-10-48,4 9-53,0-5-56,-4-3-65,9-6-55,-10 3-282,6-4-767,1-4 339</inkml:trace>
          <inkml:trace contextRef="#ctx0" brushRef="#br0" timeOffset="20850.4927">2323 4830 47,'-10'-10'318,"1"1"1,-1 0-4,-1 0 3,6 3-7,-3-3 14,3 3 6,1 0-4,3 2-12,-3 1-21,4 3-22,-7-7-23,7 7-28,-2-2-23,2 2-25,0 0-21,-5-4-17,5 4-14,0 0-11,0 0-13,13 13-6,-8-7-13,0-3-8,0 6-6,2 1-5,1 1-2,-3-1-10,0-1-4,0 5-4,1 0-4,-1 0-3,-3-3-1,2 3 0,-2-4-6,3 3-1,-5-1 0,1 2-1,-1-2-3,-1 0 2,1-2-1,-1-1-4,-2-3-3,0 1 2,2 1-4,1-5 0,-3 1-4,2 1 1,1-5-3,0 6 4,0-6 0,0 6 4,0-6-2,0 0-3,0 0-2,0 0-3,0 0-2,1-21 0,2 10 4,1-2-2,1 0-4,3-5 1,0 1 2,0-5-6,1 9 0,1 0 2,-2-1-2,1 4 0,-1-3-1,0 6-2,0-5 1,-2 8-3,0 0 0,-2 2-3,-4 2 1,0 0 1,17 3 1,-12 3 1,1 2 2,0 3-1,-1 0 6,0 0-3,-4 5 0,6-3 3,-2 3 0,-1-1-8,-3-3-24,1 3-37,3-2-29,-1-1-16,-3 0-40,3 0-38,-1-1-39,-3-1-48,4 0-45,-3-1-44,3-2-297,-2-4-720,2 2 319</inkml:trace>
          <inkml:trace contextRef="#ctx0" brushRef="#br0" timeOffset="21256.6644">2648 4928 133,'0'0'327,"-10"-3"-14,10 3-13,-11-1-16,11 1-16,-9 0-12,9 0-10,0 0-18,-10 0-18,10 0-27,0 0-18,0 0-12,0 0-15,-7 4-8,7-4 12,0 0 0,0 0-7,20 3-9,-10-3-14,4 2-8,3-1-15,-2-1-5,2 0-10,-3-3-9,5 3-22,-4-3-19,-2 3-11,4-3-27,-5-1-11,4 1-10,-4-2-9,-5 1-1,3-2 6,-5 6 4,1-6 8,-1 3 0,-3-4 1,2 2 4,-4 3 3,0-6 13,0 8 8,-4-9 10,0 5 11,1 1 26,-2-4-12,0 3 7,-2-2 2,2 6 19,-1-2-12,0 0 5,-4 2-3,10 0-1,-13 0 4,5 1-4,0 2-1,2 1 0,0-2-10,1 6 1,-3 2-6,0-1-6,3 1 1,1 5-11,-1-3 3,2 3-1,1-3 0,2 3-4,0-2 2,0 1 6,2 2-31,1-4-33,0 1-26,1-1-56,-4-1-46,5 1-58,1 1-69,-2-9-66,-2 3-301,4 1-711,-1-5 315</inkml:trace>
          <inkml:trace contextRef="#ctx0" brushRef="#br0" timeOffset="21803.546">3069 5083 188,'0'0'279,"-13"0"-4,13 0 0,-12 0-8,2 0-9,3 3-9,-3-3-16,10 0-12,-9 0-18,9 0-17,-8 1-28,8-1-5,0 0-19,-9 2-12,9-2-14,0 0 0,0 0-14,0 0-10,0 0 1,0 0-26,32-2-20,-16-2-58,2 1-43,-1 1-48,0-1-62,4 0-51,-5 0-65,3-2-196,1-3-525,2 5 232</inkml:trace>
          <inkml:trace contextRef="#ctx0" brushRef="#br0" timeOffset="21631.6691">3044 4914 248,'0'0'396,"-4"-5"-27,4 5-11,0 0-6,0 0-19,0-6-6,0 6-8,0 0-16,0 0-14,0 0-13,0 0-11,0 0-11,0 0-12,0-6-16,0 6-26,0-9-27,4 3-20,-4 2-12,2-4-10,-2 2-21,1-2-6,3-3-11,-4 5-10,0-4-9,0 1-5,0 3-8,1-8-7,-1 7 5,0 0-2,0-2 5,0 0-4,0 1-4,0 1-2,0 1 3,0 3-2,0-3-4,0 6-5,0-7-2,0 7-5,0-6-10,0 6-3,4-2-8,-4 2-4,0 0-1,0 0 0,0 0-3,-4 18-2,8-7 3,-8 4-3,4-1 0,-1 0 1,1 1-1,0 5 0,0-1-11,0-4-18,1 5-20,-1-1-20,4-4-26,-3 0-24,-1 2-19,7-4-33,-3 1-30,-3-2-31,6 3-41,-5-3-43,1 0-47,1-3-41,-3 4-335,3-7-793,-3 2 351</inkml:trace>
          <inkml:trace contextRef="#ctx0" brushRef="#br0" timeOffset="22241.0689">3346 4716 84,'-5'-2'461,"0"-2"-5,-1-3-15,5 2-17,1 5-16,-9-3-19,6 0-26,3 3-21,-5-2-30,5 2-28,0 0-29,-5-2-25,5 2-25,0 0-22,0 0-18,0 0-18,0 0-9,0 0-21,10 14-10,-8-6-9,-1-1-10,4 5-10,4 3-8,-6 0-7,2-1-8,2 8-1,-2-3-4,0 3-6,0-1-3,1 2-2,-5 0-5,6-1-6,-7-1 0,0 3-2,2 0-1,-6 1-4,3-3 4,-3 1-7,-1 2-2,-2-3 4,2-1 6,-2 2 8,-3-6 6,2 4 8,-2-3 0,-1-5 6,5 1-5,-9 3 9,6-5-9,-1 1 5,3-5-4,1 6-2,0-9 2,-1 1-9,3 0 1,-2 0 2,0-2-1,1-2-3,5 3-6,0-5 7,-9 5-9,6-2-9,3-3 5,0 0-3,-5 3-7,5-3-8,0 0-44,0 0-41,0 0-39,0 0-44,-3-11-45,3 11-49,1-8-68,1 3-75,0-5-103,1 6-404,0-2-978,0-5 433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2:54.01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F404698-1A7E-4C01-932A-6822CEC01FA0}" emma:medium="tactile" emma:mode="ink">
          <msink:context xmlns:msink="http://schemas.microsoft.com/ink/2010/main" type="writingRegion" rotatedBoundingBox="21037,14269 21368,14269 21368,14310 21037,14310"/>
        </emma:interpretation>
      </emma:emma>
    </inkml:annotationXML>
    <inkml:traceGroup>
      <inkml:annotationXML>
        <emma:emma xmlns:emma="http://www.w3.org/2003/04/emma" version="1.0">
          <emma:interpretation id="{6070D65D-07EA-438F-8EFE-E0C3D4E40B8F}" emma:medium="tactile" emma:mode="ink">
            <msink:context xmlns:msink="http://schemas.microsoft.com/ink/2010/main" type="paragraph" rotatedBoundingBox="21037,14269 21368,14269 21368,14310 21037,14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0443C5-0280-4E6F-B868-2848C7723B30}" emma:medium="tactile" emma:mode="ink">
              <msink:context xmlns:msink="http://schemas.microsoft.com/ink/2010/main" type="line" rotatedBoundingBox="21037,14269 21368,14269 21368,14310 21037,14310"/>
            </emma:interpretation>
          </emma:emma>
        </inkml:annotationXML>
        <inkml:traceGroup>
          <inkml:annotationXML>
            <emma:emma xmlns:emma="http://www.w3.org/2003/04/emma" version="1.0">
              <emma:interpretation id="{8050CB13-7210-470E-973F-369F9E615848}" emma:medium="tactile" emma:mode="ink">
                <msink:context xmlns:msink="http://schemas.microsoft.com/ink/2010/main" type="inkWord" rotatedBoundingBox="21037,14269 21368,14269 21368,14310 21037,14310"/>
              </emma:interpretation>
              <emma:one-of disjunction-type="recognition" id="oneOf0">
                <emma:interpretation id="interp0" emma:lang="en-US" emma:confidence="0">
                  <emma:literal>_</emma:literal>
                </emma:interpretation>
                <emma:interpretation id="interp1" emma:lang="en-US" emma:confidence="0">
                  <emma:literal>~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v</emma:literal>
                </emma:interpretation>
              </emma:one-of>
            </emma:emma>
          </inkml:annotationXML>
          <inkml:trace contextRef="#ctx0" brushRef="#br0">1 0 124,'0'0'312,"0"0"-16,0 0-20,-2 8-22,2-8-9,0 0-17,0 0-15,0 0-19,0 0-12,0 0 4,0 0-33,2 5-3,-2-5-13,0 0-7,0 0-8,0 0-5,0 0-12,0 0-1,1 2-9,-1-2 8,0 0-9,0 0 4,0 0 7,0 0-1,0 0 4,0 0 4,0 0 1,0 0 2,0 0 1,0 0 2,14 0-3,-6 0-10,4 1-10,4 2-9,1-2-6,-3-1-8,-2 0-7,5 1-11,-5 0 1,2 2-8,0-3-5,-7 3-5,3-3-3,2 1-3,-1-1-5,-6 2 0,3 1-5,-2-2 1,-6-1-7,11 0-21,-11 0-22,6 1-32,-2 4-27,-4-5-25,13 0-42,-13 0-42,16-1-54,-8-2-73,6 1-87,3-2-293,-8-2-759,12 0 336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2:44.60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503D254-64AE-49BA-AC4F-6F3CB8F24DDD}" emma:medium="tactile" emma:mode="ink">
          <msink:context xmlns:msink="http://schemas.microsoft.com/ink/2010/main" type="inkDrawing" rotatedBoundingBox="12716,3545 15112,3639 15111,3661 12715,3567" semanticType="underline" shapeName="Other">
            <msink:sourceLink direction="with" ref="{85386657-6A32-4420-B51F-30BB87DB5616}"/>
          </msink:context>
        </emma:interpretation>
      </emma:emma>
    </inkml:annotationXML>
    <inkml:trace contextRef="#ctx0" brushRef="#br0">-10-1 84,'0'0'294,"0"0"-12,0 0-8,0 0-6,0 0 7,0 0-23,0 0-11,0 0-10,-6-4-9,6 4-13,0 0-18,0 0-8,0 0-5,0 0-26,0 0-11,0 0 2,0 0-20,0 0-13,0 0-2,0 0-14,0 0-2,0 0-10,0 0-9,0 0-6,0 0-1,0 0 7,0 0 17,29 7 2,-18-7 7,4 1-5,6 2-8,1-3-4,8 3-9,-2-1-8,14-2-7,-3 0-5,5 4-6,-1-3-1,1 1-9,4 1 1,-3-2-7,0 4-2,2-4-1,-1 3-4,0-3-1,2 0-5,2 3 0,-1-2 1,1-2-4,-1 3-1,5 0 3,-2-2-8,2 2 1,13-3-3,-13 0 1,16 4 2,-2-4-3,-15 3 2,15 0 1,-19-1-4,3-1 1,1 2-5,14 1 6,-16-1 3,-6-3-5,-1 4-3,2 1 7,-1-4 5,-2 2 1,-6-3 3,-8 2 6,8 1 2,-11-2 7,3-1 0,-6 0 6,-4 0 6,-1 2 4,-3-4 3,3 2 6,-3 2 4,1-2-8,-1 0 0,-2-2-3,0 2 3,1 0-9,1 0-1,-2 0-11,1 0 3,-1-1-4,-2 1-2,-11 0-2,16 1-6,-12-1-1,-4 0 7,13 0-13,-13 0-2,5 2 3,-5-2-3,0 0-2,10 1-1,-10-1 9,0 0-11,0 0 1,0 0 0,11 0 6,-11 0-3,0 0-2,0 0-2,0 0 2,0 0 0,0 0-8,0 0 5,0 0-4,0 0 3,0 0-1,0 0-2,0 0 0,0 0-2,0 0-3,0 0 4,0 0-1,8 0-1,-8 0-13,0 0-28,0 0-38,0 0-47,0 0-48,0 0-47,0 0-44,0 0-48,0 0-78,0 0-85,0 0-361,-17-11-904,4 9 400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2:57.37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A50F02-68BA-44E7-84FD-C04059279B93}" emma:medium="tactile" emma:mode="ink">
          <msink:context xmlns:msink="http://schemas.microsoft.com/ink/2010/main" type="inkDrawing" rotatedBoundingBox="14063,15289 29405,15274 29406,15474 14064,15488" shapeName="Other"/>
        </emma:interpretation>
      </emma:emma>
    </inkml:annotationXML>
    <inkml:trace contextRef="#ctx0" brushRef="#br0">-2 114 163,'4'-3'297,"-4"3"-17,0 0-12,4-5-9,-4 5-10,0 0-8,0 0-13,4-2-20,-4 2 2,0 0-11,0 0-5,0 0-9,0 0-14,0 0-12,0 0-12,0 0-7,0 0-18,0 0-17,0 0-11,0 0-5,0 0-11,0 0-2,0 0-17,0 0-6,0 0-10,0 0 3,0 0-2,0 0-1,15 4-1,-9-3 14,5 1-9,2-1 3,2 1 2,-2-2-8,4 0 4,-1 1-8,8 1 0,-1-2-4,5 0 1,-5 0-4,-2 0-2,4 0 3,0 1-3,2-1-3,1-1 0,6 1 5,-8 1-3,10-1 0,1-3-5,1 0 1,0 2-1,1-1-5,0 1 1,3 1 4,-1-3-1,3 0 1,0 2 4,1-3-2,-2 2-3,5-1-3,5 1 1,11-1 2,-16 0-5,-2 2-1,2-1 1,-1 0-7,3 1 1,-4 0-3,-2 2 2,1-2-2,-2-2 4,0 1-7,-3 2 1,1 0-1,-3 0 1,5-1-2,-6 0 3,3 2-3,-5-2 3,5 1 1,-2 0-2,1-2 1,-3 2-2,4 0 0,-4 2-2,3-1 4,1 0-2,-2-2 0,2 1 3,1 3-2,-2-3 2,1 0-2,-3 0 0,1 4 3,0-8 2,-2 4 1,2 3 5,-2-3-7,3 1 2,-4-1 0,2-1-2,3 3-3,-2 2 0,5-6 6,4 2 0,-2 0-1,2 2-1,3-4-2,14 8 0,-12-8 0,13 7 24,-1-5-1,3 1-9,2-1 2,-1-1-1,-4 1-2,4 2 0,-2-2 0,2 0-2,2 0 0,1 1 3,5-2-11,-7 1 6,0 0-3,0 1-2,3-2-1,2 2 2,-1-2-2,-3 2-2,5-1 0,-1 0-11,-2 2 8,-2 4 3,-1-2-5,1-3-1,0 1 2,-1 1-3,0 0 1,2 6 0,0-6 1,3-3 0,1 2-1,-5 4-2,9-6 1,-1 5-3,2 1 1,-2-3 1,-3-2-3,1-1 0,-2 2 2,1-2 0,2 0-3,-4 0 2,-3 5 1,2-6 0,4 3 3,-1 2-1,-5-3-8,4 3 5,-4-3-1,-5 2 0,0-3 1,-1 2 0,0-1-2,-13 2-5,14-1 6,-15-2 3,-1 9 0,15-8-2,3 0-2,-17 0 3,14-1-2,0 3-2,-13 1 1,-4-4 3,17 2-2,0-4-2,-13 2 1,-3 3-3,16 0 6,-14-3-3,15 2 0,-19-2 1,1 0 0,0 1 2,3-1-4,0-1 0,-3-1 4,4 2-4,0-3 1,-3 3-1,2-1 3,14 1-1,-16 4-2,-1-7 0,4 3 2,15 0-2,-19 0 2,-2-1-1,23-1 0,-21-2 2,4 1 0,13 1-2,3 3-1,-17-2 0,14-5 5,-18 5-3,1-2-2,1 1-5,17 2 9,-21-4-1,3 4 1,2-5 0,2 1-3,13-2-4,-14 4 5,-2 2-1,1-4 1,0 2 1,17 1-1,-15-2 3,-3-1-1,16-2-3,-12 5 0,-8-4 1,22 2 1,-13 3-1,11-3 0,-12 0-3,12 0 4,-12 1-2,12-2 3,-13 2-3,-2 1 1,24-1 2,-8 2-5,-14-1 1,21 2 0,-8 1 1,-14-4 0,14 2-2,-14 0 4,19 3-2,0-4 0,-3-1 2,-18 2 0,19 3-2,-3-7 0,4 4 1,-4-3 0,-13 3 1,13-5-9,2 5 5,-15-4 7,15 1-4,-1 0 0,-14 1-13,-4 2 15,21 4 1,-17-6 4,-1 0 1,19 1-6,-1 1 3,-17 1-6,-7-1 8,26 0-1,-6 4 0,0-2-1,-13-3-4,14 1 6,-18-1 3,4 1-2,19 1 1,-19-2-2,-3 2 0,21-1 1,-3-3-1,-19 3-3,2 0 5,0 0-2,3 0 2,-2-2-3,-2 1 0,17 1 1,-19 0 2,1-3-3,-1 3-1,4 0 0,-3 4-1,1-2-2,3 0 2,14 0-3,-12-1 2,11 0 0,-15 1 1,15-4 1,-14 2-3,1 2 0,0-4 1,13 1 0,-15-1 1,-13 2-2,14 0 3,-11 0 0,4-3 3,-4 0 5,-1 3 1,1-3 1,-14 1-5,3 2 3,7 0-1,-7-1 1,-2-3 0,1 4-1,2-3-4,1 2 1,-4-2 0,7 1-1,-6 1 4,2-1-6,0 2 1,-6-3-1,1 3 3,-2-1-2,-5 1-2,1 0-1,-7 0 1,-3 0-3,2 0 0,-3-2 3,-7 2-5,11 0 1,-11 0 0,8 2-3,-8-2-3,5-2-13,-5 2-19,0 0-27,0 0-52,-23-8-59,5 6-64,-7-7-104,-10 3-133,-1-4-483,-7 2-1038,1-5 460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2:41.70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C5DAD83-AF03-45AC-8E26-B0E2299061F6}" emma:medium="tactile" emma:mode="ink">
          <msink:context xmlns:msink="http://schemas.microsoft.com/ink/2010/main" type="writingRegion" rotatedBoundingBox="20198,12227 21797,12415 21743,12874 20144,12685"/>
        </emma:interpretation>
      </emma:emma>
    </inkml:annotationXML>
    <inkml:traceGroup>
      <inkml:annotationXML>
        <emma:emma xmlns:emma="http://www.w3.org/2003/04/emma" version="1.0">
          <emma:interpretation id="{DBC04F78-58CF-4B09-AA91-787824B0D173}" emma:medium="tactile" emma:mode="ink">
            <msink:context xmlns:msink="http://schemas.microsoft.com/ink/2010/main" type="paragraph" rotatedBoundingBox="20198,12227 21797,12415 21743,12874 20144,126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E39645-1319-4BC3-8B3D-3AF09CE8F4D8}" emma:medium="tactile" emma:mode="ink">
              <msink:context xmlns:msink="http://schemas.microsoft.com/ink/2010/main" type="line" rotatedBoundingBox="20198,12227 21797,12415 21743,12874 20144,12685"/>
            </emma:interpretation>
          </emma:emma>
        </inkml:annotationXML>
        <inkml:traceGroup>
          <inkml:annotationXML>
            <emma:emma xmlns:emma="http://www.w3.org/2003/04/emma" version="1.0">
              <emma:interpretation id="{E376C32C-7849-43C6-A6B0-95831B36AB0D}" emma:medium="tactile" emma:mode="ink">
                <msink:context xmlns:msink="http://schemas.microsoft.com/ink/2010/main" type="inkWord" rotatedBoundingBox="20198,12227 21797,12415 21743,12874 20144,12685"/>
              </emma:interpretation>
              <emma:one-of disjunction-type="recognition" id="oneOf0">
                <emma:interpretation id="interp0" emma:lang="en-US" emma:confidence="0">
                  <emma:literal>man</emma:literal>
                </emma:interpretation>
                <emma:interpretation id="interp1" emma:lang="en-US" emma:confidence="0">
                  <emma:literal>m m</emma:literal>
                </emma:interpretation>
                <emma:interpretation id="interp2" emma:lang="en-US" emma:confidence="0">
                  <emma:literal>M m</emma:literal>
                </emma:interpretation>
                <emma:interpretation id="interp3" emma:lang="en-US" emma:confidence="0">
                  <emma:literal>men</emma:literal>
                </emma:interpretation>
                <emma:interpretation id="interp4" emma:lang="en-US" emma:confidence="0">
                  <emma:literal>B m</emma:literal>
                </emma:interpretation>
              </emma:one-of>
            </emma:emma>
          </inkml:annotationXML>
          <inkml:trace contextRef="#ctx0" brushRef="#br0">12600 5556 261,'0'0'261,"0"0"-16,3 6-13,-3-6-6,0 0-15,0 0-12,0 4-12,0-4-10,0 0-13,0 0-9,0 0-13,5 3-13,-5-3-11,0 0-10,0 0-6,0 3-6,0-3-6,0 0-6,0 0 0,0 0-5,0 0-4,5 3-5,-5-3 1,0 0-7,0 0-13,0 0 1,0 0-2,0 0-9,0 0 1,0 0-8,0 0 5,0 0-5,0 0-4,0 0 4,0 0-1,0 0 0,0 0-3,0 0 4,0 0 8,0 0-17,0 0-5,0 0-2,0 0 0,0 0-3,0 0-4,0 0-1,0 0-2,0 0 11,0 0-11,0 0 1,0 0-3,0 0 3,0 0 9,0 0-15,0 0 3,0 0 3,0 0 13,0 0-19,0 0 3,0 0-1,0 0 6,0 0-1,0 0 7,0 0 1,0 0 2,0 0 3,0 0 0,0 0-1,0 0 0,0 0-5,0 0 2,0 0-1,0 0-4,0 0 1,0 0-6,0 0 8,0 0 2,0 0-8,0 0-9,0 0 13,0 0-2,0 0-8,0 0 4,0 0-3,0 0-6,0 0 1,0 0-28,0 0-18,0 0-39,0 0-40,0 0-52,0 0-65,0 0-73,0 0-320,0 0-686,0 0 303</inkml:trace>
          <inkml:trace contextRef="#ctx0" brushRef="#br0" timeOffset="1516.0782">12362 5714 212,'0'0'341,"0"0"-27,0 0-19,0 0-13,12-1-12,-12 1-19,0 0-6,0 0-10,0 0-8,0 0-16,0 0-17,0 0-18,0 0-11,0 0-13,0 0-9,0 0-8,0 0-8,0 0 15,0 0-25,0 0 0,0 0-4,0 0-10,0 0 3,0 0-4,5 3-3,-5-3-5,0 0-2,0 0-5,0 0-3,0 0-2,0 0-1,0 0 8,0 0-7,0 0 1,0 0-1,0 0 0,0 0-1,0 0 3,0 0-6,0 0 1,0 0 1,0 0-1,0 0 1,0 0 6,0 0 1,3-8-6,-3 8-12,4-8-5,-4 3-7,0 1-2,1-2-6,2 1-4,-2 0-6,-1 5 0,1-11-10,1 8 0,-2 3-6,2-7 1,-2 7-8,1-4 2,-1 4-4,0 0-2,2-7-2,-2 7 5,4-1-12,-4 1-6,0 0 0,0 0 0,5 8 0,0 0 2,2 4 1,-1-2-1,2 2-3,0 3 1,-2-2 4,2 6 0,-1-3-3,1-2 2,-2 3-3,1-2-2,-2 3 7,0-3-1,-1 5 1,-1-3 0,-1-2 3,1-2-3,-3-1-1,0 1 9,-3 2-4,-2-7-6,5-1-2,0 3 4,-2-4 1,0 3-3,0-5 0,2 1-1,0-5 0,-3 9 0,0-6 6,3-3-2,0 6 5,0-6-4,0 0 0,0 0 0,0 0 2,0-24-2,0 10-6,3-6 5,2-1 0,-1-2-3,1-1 2,5-1 3,-3 2-8,0-1 1,3 2 0,-3 0-3,3 1-4,-3 3-2,-1 0-23,2 6 8,0-2 0,-1 3 1,-1 5 1,-1-3-2,1 3 2,-1-1-1,-2 2 1,0 1-1,3 2 6,-6 2-2,0 0 3,17 6 3,-11-1 3,1 2 0,2-1-4,-1 3 8,-2 0-1,3 5-1,-2-4 2,-1 2 3,1-1-1,-2 5 1,-1-2 0,0 0 2,1 0 1,-2 2-4,0-2 5,-2 0-1,1 2 1,0-4-1,-2 2 1,1-3-1,-2 0-1,1-4 3,0 3-2,-2-5 3,2 1-3,0 1 1,0-1-1,0-2 11,0-4-9,2 8 0,-2-8 3,0 0 2,0 0-1,0 3 1,0-3-2,0 0 2,0 0-1,0 0 2,0 0-4,1-21 0,3 11-1,0-2 0,0-3-1,-2 0 1,5-4-10,-2-2-4,4 3-1,-3 5 4,5-7-4,-3 7 0,-1-1 2,1 3 0,1-1-2,-5 2 3,4 1-1,-1 3 4,-5 0 1,3 1 0,1 0-2,0-1 3,-6 4-4,0 2 1,10 0 0,-10 0 1,8 8-1,1-2 2,-4-2 0,-2 12 4,2-1-2,2-3 0,-2 7 2,-1 2 0,1-1-1,-4-1 2,3 3 5,-2 1-7,0-4 3,-2 2 4,3 2-3,-3-8 1,-3 4 0,3-4-2,3 0 2,-2-1 2,0-6-5,2 3 5,0-2-2,-2 1-1,3-1 1,1-6 2,0 3 0,2-6 0,1 3 0,4-3-6,-1 1-26,5-5-33,-3-2-31,3 3-35,3-11-45,-2 0-41,0-3-47,-2 1-49,-1-3-68,-2 0-45,0-3-335,-1 2-819,0-1 363</inkml:trace>
          <inkml:trace contextRef="#ctx0" brushRef="#br0" timeOffset="2578.593">13306 5695 197,'3'5'356,"-3"-5"-21,0 0-21,1 6-14,-1-6-13,0 0-10,0 0-11,1 3-17,-1-3-14,0 0-30,0 0-2,0 0-31,0 0-15,0 0-13,0 0-4,3 5-27,-3-5-10,0 0-9,0 0-9,0 0-5,0 0-3,0 0-2,0 0 2,0 5-1,0-5 2,0 0 0,0 0-1,0 0 8,0 0 6,0 0 7,0 0 9,0 0 7,0 0 6,0 0 1,0 0 8,0 0 3,0 0 2,0 0 2,0 0-7,0 0-11,0 0-15,4-16-10,-2 13-9,-2 3-8,3-5-11,1 2-7,-1-1 3,-3 4-13,5-6-5,-5 6-8,5-2 4,-5 2-13,0 0-3,0 0-5,0 0 0,12 8-1,-10-3-2,2-1-2,2 6 2,-1 1-4,-1 1-3,-2 0 1,5 3 0,-3-1 2,-3 7-6,2-2 0,-1-3-1,-2 5 2,2-3-1,-2 0 3,-2 0-3,2-3-4,0-1 0,-2 0 9,-1 1-10,2-5-1,1 0 5,-4-1-2,4-1 2,0-3 0,0 2-2,0-4 1,-4 1 2,4-4 3,-3 8-1,3-8 0,0 0 1,0 0-5,0 0-1,0 0-1,0 0-1,7-17 5,-7 7 1,8-2-6,-4-3 0,6-2 2,2-5 1,0 2 2,-2-1-1,3 0 2,-1 0-6,0 1 2,-2 3-8,3 0 7,-4 3 4,2 5-1,-5-1-3,2 0 10,-3 2-10,1 1-3,-1 2-1,-2 2 2,2-5-3,-1 7 6,-4 1-7,0 0-1,0 0 3,15 3 0,-11 5-2,0-1 1,-3 0 8,3 4-7,-1-2 1,2 4 1,-2-1-3,-2 3 0,2 0-4,-3 7 6,0-2 3,0 3-3,0-8 1,0 5 3,0-6-3,-3 2 0,3-1 2,0-4 3,3 2-6,-3-6 5,0 3-3,2-3 0,1 0 5,0-1-2,1-1 0,1-1 5,4 0-1,-1 1 5,1-5-8,4 1 5,0-2-1,3 1-2,1-4 0,-3-1-9,8-2-22,2-2-38,-2 0-33,2 0-45,-1-3-50,7-7-80,-9 4-85,-1 0-103,-1-1-515,2-14-1053,-1 3 467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3:25.19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353AEF-2AF0-499C-BDB8-5362BCDF702B}" emma:medium="tactile" emma:mode="ink">
          <msink:context xmlns:msink="http://schemas.microsoft.com/ink/2010/main" type="writingRegion" rotatedBoundingBox="25801,15810 29334,15823 29331,16702 25798,16689"/>
        </emma:interpretation>
      </emma:emma>
    </inkml:annotationXML>
    <inkml:traceGroup>
      <inkml:annotationXML>
        <emma:emma xmlns:emma="http://www.w3.org/2003/04/emma" version="1.0">
          <emma:interpretation id="{A68E9C3C-0CC4-4CAA-8466-64A24387731D}" emma:medium="tactile" emma:mode="ink">
            <msink:context xmlns:msink="http://schemas.microsoft.com/ink/2010/main" type="paragraph" rotatedBoundingBox="25801,15810 29334,15823 29331,16702 25798,166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F7BB91-0885-4FF9-B6B6-C40CA9D76127}" emma:medium="tactile" emma:mode="ink">
              <msink:context xmlns:msink="http://schemas.microsoft.com/ink/2010/main" type="line" rotatedBoundingBox="25801,15810 29334,15823 29331,16702 25798,16689"/>
            </emma:interpretation>
          </emma:emma>
        </inkml:annotationXML>
        <inkml:traceGroup>
          <inkml:annotationXML>
            <emma:emma xmlns:emma="http://www.w3.org/2003/04/emma" version="1.0">
              <emma:interpretation id="{49CFB0F1-0EA4-4973-94C1-2C281334D9D8}" emma:medium="tactile" emma:mode="ink">
                <msink:context xmlns:msink="http://schemas.microsoft.com/ink/2010/main" type="inkWord" rotatedBoundingBox="26784,15814 29334,15823 29331,16702 26781,16693"/>
              </emma:interpretation>
              <emma:one-of disjunction-type="recognition" id="oneOf0">
                <emma:interpretation id="interp0" emma:lang="en-US" emma:confidence="0">
                  <emma:literal>=0(mn)</emma:literal>
                </emma:interpretation>
                <emma:interpretation id="interp1" emma:lang="en-US" emma:confidence="0">
                  <emma:literal>☺ (m n)</emma:literal>
                </emma:interpretation>
                <emma:interpretation id="interp2" emma:lang="en-US" emma:confidence="0">
                  <emma:literal>s (m n)</emma:literal>
                </emma:interpretation>
                <emma:interpretation id="interp3" emma:lang="en-US" emma:confidence="0">
                  <emma:literal>=o(mn)</emma:literal>
                </emma:interpretation>
                <emma:interpretation id="interp4" emma:lang="en-US" emma:confidence="0">
                  <emma:literal>W (m n)</emma:literal>
                </emma:interpretation>
              </emma:one-of>
            </emma:emma>
          </inkml:annotationXML>
          <inkml:trace contextRef="#ctx0" brushRef="#br0">12198 316 146,'-3'-7'395,"1"0"-23,-2 5-6,4-3 2,-6 0-10,5 0-11,1 5-10,-2-6-20,2 6-18,-3-4-20,3 4-22,-3-5-23,3 5-15,0 0-20,0 0-16,0 0-14,-2-6-19,2 6-18,0 0-8,0 0-12,0 0-12,0 0-10,0 0-7,0 0 2,0 0 2,-9 11 1,3-5-9,1 3-8,-4 2-6,5 2-6,-4 2-2,-4 5-5,6 2-3,-1 2-8,-1-3-2,3 0-3,1 4-7,2-3-1,-2 1-3,4-1-4,5-3 1,-4 3-3,3-7-2,1 0-3,1 0 1,0 0-2,1-2 2,5-1-9,-1-1 17,2-1-2,6-1-2,3-2-1,-1-2-2,2-5-1,4 0 0,0-2-1,-4-6-1,5 1-2,-3 3 1,-2-8-2,1 3-1,-2-1 1,-2-4 0,1 1-2,-6-2-1,0-1 3,-6-2-15,-1 3 16,-4-4 0,-2 3-2,-2-4-1,-5-3-2,0 2 3,-2 2 1,-5-1-7,1 3 2,-2 0-2,-3 3 1,4 3-1,-6-1-5,-6 1-21,5 4-17,-4 1-28,6 3-36,-5 3-37,5 0-40,0 3-55,6 0-57,-8 1-45,7 2-50,2 0-43,-2 0-360,4 0-856,7-1 379</inkml:trace>
          <inkml:trace contextRef="#ctx0" brushRef="#br0" timeOffset="359.3814">12787 71 297,'0'0'420,"3"-6"-23,-3 6-17,0-4-24,0 4-17,0 0-21,0-6-24,0 6-25,0 0-18,0 0-19,0 0-21,0 0-10,0 0-5,0 0-6,-9 13-14,-2-1-4,5 0-9,-2 7-7,2 4-5,-5-2-10,-1 8-7,-1-7-14,5 9-11,2 2-6,-1-2-19,2-1 2,-1 0-11,-1 2-6,3-8-7,3 2-6,2 7-6,-1-1-4,3-1-8,-1-7 0,5 7-4,-1-9-3,0 2-2,4 0-5,1-2 0,0 2-12,4-3-13,-1-2-18,-1-4-23,5 1-21,-1-3-38,2-2-36,3-4-59,-5-4-57,5-1-58,-5 1-68,7-8-59,-10 2-328,14-7-829,-6 0 366</inkml:trace>
          <inkml:trace contextRef="#ctx0" brushRef="#br0" timeOffset="1140.641">13089 443 137,'-6'-5'380,"2"4"-18,3-4-3,1 5-9,-6-6-28,6 6-1,-2-7-10,2 7-7,-4-4-14,4 4-19,-3-5-17,3 5-16,0 0-18,-2-5-18,2 5-19,0 0-16,0 0-16,0 0-18,0 0-10,0 0-12,0 0-11,0 0-12,0 0-9,0 0-10,0 0-7,0 0-5,0 0-8,14 10-5,-11-6-4,2 3-4,-1-1-2,-2 4-2,4-4-6,-1 3 0,-1-1-2,-2 2-3,4 5-3,-5-4 1,4 1 5,0-2-13,-3 1 0,-2-1-2,0 0 2,4-4-1,-4 2 1,-4 0-4,4-3 2,0-1-1,0 1-2,0-5-1,-2 8-1,2-8 0,0 6 2,0-6 1,2 6 1,-2-6 0,0 0 1,0 0-2,0 0 2,0 0-3,9-16 0,-8 6 2,4 2-6,2-3 4,-1-3 0,11-3 10,-7 3-3,-3 1 3,5-2 1,-1 4 2,-4-2 4,4 2 2,-3 1-2,0 1-3,1 0 0,-1 3-8,-4 2 7,3 0-6,-3-1-5,2 2 0,-6 3-3,11 0 1,-11 0-9,9 10 11,-3-4-1,0 6-3,-1-3 0,-2 4 0,2-2-2,-3 5-3,3-4 4,-3 0-4,1 3 4,-2-4-1,2 1 1,0 2 0,-3-2 0,0 0-2,0-1 3,0-2-3,2-3 2,1 2-1,-6-2-3,6-3 4,-3 3 0,0-6-1,0 6 0,0-6-3,1 4 6,-1-4-2,0 0 1,0 0 0,0 0 0,0 0-2,8-17 0,-4 9 0,0-4 1,2 2-1,0-2 1,0-6-1,1 6-1,3-8-26,1 0 4,-4 2 3,4 2 1,-1 1 5,-2 0-2,1 7 3,-2-2 1,-1 0 5,1 3-1,-2 2 1,0-1-3,1 1-1,-1 2 7,0 0-5,-1 2-1,-4 1 1,0 0-1,17 6 5,-12-3-4,0 1-1,1 6 1,-1-3 4,1 3 5,0 0-8,-1 1 0,0 1 3,-1-2 0,1 5-2,-1-3 2,1-1-1,1 3 3,-4-2-4,1 0 6,-2 0 0,2-3-2,-1 0-8,4-5-18,-4 5-21,0-1-19,3-1-23,-3-1-39,1-3-33,2-3-56,-5 0-52,12 3-55,-12-3-55,18-5-52,-6-1-265,0-1-755,0 0 334</inkml:trace>
          <inkml:trace contextRef="#ctx0" brushRef="#br0" timeOffset="1765.647">13866 422 278,'0'0'282,"0"0"-6,0 0-5,3-5-15,-3 5-7,0 0-12,0 0-11,0 0-9,0 0-9,0 0-5,0 0-10,0 0-7,0 0-13,0 0-1,0 0-18,0 0-7,0 0-4,0 0-4,0 0-4,0 0 2,0 0 0,0 0 2,0 0 5,0 0-1,0 0 0,0 0-2,0 0-8,-7-4-12,7 4-12,0 0-12,7-8-10,-7 4-3,0 4-12,3-3-8,-3 3-5,3-3-7,-3 3-6,5-3 0,-5 3-12,0 0-1,0 0-8,0 0-2,0 0-1,12 9-5,-7-3-1,-3 2-1,3-1-3,0 0 1,-4 6-4,5-5 2,-1 7-5,-5-5 2,5 2-1,-5 0 0,1 0-1,3-3 1,-4 3-4,-4-4 1,8 0-4,-8 0 6,4-1-3,0-1-1,-1 2 1,1-4 1,0 0-1,0-4-1,0 9-2,-4-7 12,4-2-5,0 0-1,0 8-4,0-8 2,0 0-2,0 0 4,0 0-6,0 0 3,11-15-6,-6 9 6,1-5-2,0-1 0,0-2 6,3 3-7,-1-1 0,3-4 2,2-1 0,-4 7 0,3-5 0,-6 4 5,1 0 4,4 0-2,1 2 0,0 2 6,-3 3-9,-2-3-1,0 3-2,3 4-5,-1-2 2,0 4 0,4 2-3,-6 1 2,3 1 1,-1 0-4,0 4 2,-4 0 0,2 2 3,-2-1 4,0 4-3,2-3-4,-6 3 1,-1 1 0,4-5-1,-4 1-12,2 2-18,-4 1-22,2-3-28,0-3-45,0 1-50,2 0-56,-4 0-40,4-5-46,1 1-37,-3-3-53,0-3-331,0 0-800,12 3 354</inkml:trace>
          <inkml:trace contextRef="#ctx0" brushRef="#br0" timeOffset="2046.9017">14479 231 244,'5'-13'372,"-5"5"-11,5 0-1,-3 0-8,2 2-17,-3 2-24,-1-3-35,0 7-24,1-6-30,-1 3-22,0 3-18,0 0-25,0 0-3,16 16-8,-11-10 0,0 9-4,2 1-2,3 1-4,-2 2-10,3 0 1,-5 1-14,6 0-6,-1 1-9,-4-1-8,-1-1-8,0 1 0,3 0-7,-6 0-5,3 1-2,2 2-5,-8-2 9,0 1-2,-2-1-4,-4 3-9,0-5-1,-2 6-2,-9 3-4,-1 2-3,-1-9-6,-7 5-2,-2-3-5,-1 5-2,-1-4 0,-2-2-6,1-1-3,2-2-1,-1-2-4,7-4 0,-6 0-7,5-1 1,1-6-18,1 2-21,3-3-25,2 0-40,5-4-42,1 1-54,-1 1-65,12-3-69,-18-3-77,11 1-77,1-3-261,0 0-799,6 5 354</inkml:trace>
          <inkml:trace contextRef="#ctx0" brushRef="#br0" timeOffset="-812.4235">11113 449 75,'0'-7'240,"0"1"-3,0 6 19,0-8-2,0 3-2,0 5 8,0-7 9,0 7 8,0-4-2,0 4 1,0 0-12,0 0-6,0 0-5,-7-5-11,7 5-9,0 0-13,0 0-11,0 0-10,-6 0-10,6 0-15,0 0-10,0 0-6,0 0 1,0 0-5,0 0-14,0 0-22,0 0 4,0 0-13,8 14 7,9-13-1,5 0-2,1-1 9,18 0-2,1 0-15,3 0-4,-4-1-16,1 0-20,-3-1 6,-4-1-8,5 3-4,-16-1-3,5-1-21,-7 1 9,-7-1-7,0 2-3,-4 0 4,-3 0-14,1 0-15,-9 0-35,12 0-54,-10 3-54,-2-3-45,-1 8-143,1-8-2,-7 5 21,1-2-19,-3 0-42,0 1-55,-1-2-63,-7 2-268,6 1-811,-6-2 360</inkml:trace>
          <inkml:trace contextRef="#ctx0" brushRef="#br0" timeOffset="-499.9964">11228 647 279,'0'6'325,"0"-6"-12,0 0-17,0 5-14,0-5-17,0 0-11,0 0-14,0 0-14,0 0-8,0 0-13,0 0-14,0 0-11,1 6 8,4-5-16,7-1-2,-12 0-12,21-1-7,-8 1-11,4 1-4,5-1-6,-7 0 0,2-1-4,0 1-5,5-4-1,-5 3-10,0-3-10,0 4-3,-3-1-6,3 0-3,-4-4-4,-2 4-4,5-3-8,-3 4-7,-3-3-8,1 2-5,-4-1-4,1 2-6,3-3-4,-5 2-5,5-1-3,-2 1-6,-1-2-27,-1 3-31,3-1-44,-10 1-52,17-2-57,-10 2-62,3-3-54,1 0-59,-1 1-52,0-2-315,4 1-788,1 0 350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2:59.26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6E3747A-3D7D-41EF-9E95-40703E1B6B51}" emma:medium="tactile" emma:mode="ink">
          <msink:context xmlns:msink="http://schemas.microsoft.com/ink/2010/main" type="writingRegion" rotatedBoundingBox="14709,15745 23834,15998 23815,16682 14690,16429"/>
        </emma:interpretation>
      </emma:emma>
    </inkml:annotationXML>
    <inkml:traceGroup>
      <inkml:annotationXML>
        <emma:emma xmlns:emma="http://www.w3.org/2003/04/emma" version="1.0">
          <emma:interpretation id="{1AA2F387-D95D-4838-93D3-B9DF716088F1}" emma:medium="tactile" emma:mode="ink">
            <msink:context xmlns:msink="http://schemas.microsoft.com/ink/2010/main" type="paragraph" rotatedBoundingBox="14709,15745 23834,15998 23815,16682 14690,164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0356F4-41D0-4650-8D8F-0A17D5EE5527}" emma:medium="tactile" emma:mode="ink">
              <msink:context xmlns:msink="http://schemas.microsoft.com/ink/2010/main" type="line" rotatedBoundingBox="14709,15745 23834,15998 23815,16682 14690,16429"/>
            </emma:interpretation>
          </emma:emma>
        </inkml:annotationXML>
        <inkml:traceGroup>
          <inkml:annotationXML>
            <emma:emma xmlns:emma="http://www.w3.org/2003/04/emma" version="1.0">
              <emma:interpretation id="{D9FE688E-0045-48A4-81A0-4A448CC84AAE}" emma:medium="tactile" emma:mode="ink">
                <msink:context xmlns:msink="http://schemas.microsoft.com/ink/2010/main" type="inkWord" rotatedBoundingBox="14709,15745 15960,15780 15941,16464 14690,16429"/>
              </emma:interpretation>
              <emma:one-of disjunction-type="recognition" id="oneOf0">
                <emma:interpretation id="interp0" emma:lang="en-US" emma:confidence="0">
                  <emma:literal>the</emma:literal>
                </emma:interpretation>
                <emma:interpretation id="interp1" emma:lang="en-US" emma:confidence="0">
                  <emma:literal>take</emma:literal>
                </emma:interpretation>
                <emma:interpretation id="interp2" emma:lang="en-US" emma:confidence="0">
                  <emma:literal>three</emma:literal>
                </emma:interpretation>
                <emma:interpretation id="interp3" emma:lang="en-US" emma:confidence="0">
                  <emma:literal>toke</emma:literal>
                </emma:interpretation>
                <emma:interpretation id="interp4" emma:lang="en-US" emma:confidence="0">
                  <emma:literal>tree</emma:literal>
                </emma:interpretation>
              </emma:one-of>
            </emma:emma>
          </inkml:annotationXML>
          <inkml:trace contextRef="#ctx0" brushRef="#br0">43 450 8,'-3'-13'192,"-2"-1"20,0 3 8,2-2 5,-2 5 4,2-1 7,2 3 10,0 0-3,-3 0 2,4-1-5,0 7-8,-5-8-10,5 4-21,-3 2-13,3 2-13,-4-8-22,4 8-16,0 0-14,-1-4-15,1 4-10,0 0-11,0 0-8,0 0-11,10-3-3,3 3-6,3 0-4,0-1-9,9 1 12,-1-3-20,1 3-6,1-2-2,3-2-2,-1 4-6,-2-4-5,-1 2 5,1-1-5,-5 2 3,-3 0-3,-2 1-5,-3-5-6,-2 5 3,-3-1-7,1 1-1,-9 0 0,12 0 6,-7 1-18,-5-1 11,4 5 11,-4-5-4,-1 7 5,1-7 6,-3 10-1,-2-3 6,3-3 13,-4 4-26,2 0 13,-1 0 7,-3 3-7,2-3 0,4 1-2,-3 0-18,1 0 14,3-1-1,0 1-6,1-2 4,0 1-4,2-1-3,0 2 0,2-5 2,1 4-2,0-4 12,0 1-13,2-3-14,3 3 16,-6-2-2,5-1 4,2-1-18,-2-1 19,-3-3 2,6 3-4,-4-8 3,1 3 1,3-1 0,-4-4 0,-4 2 18,5-3 13,-4-2-3,-2 0-5,-3-2 4,4-1 2,0-4 6,-4 0-15,0-1-2,0-6-3,2 1-5,0-8 0,1 2-11,1 0 5,3 0-6,-4 10 3,3 1-5,-1 9 0,1-4-1,0 1 0,2 4 3,-5 1-3,3 1-3,-1 3-5,1 0 0,-3 2-3,1 1-3,-4 3 0,15 12 2,-7-4-1,1 5 2,-1 7 0,5 11 3,-6 1 0,3-1-3,-8 4 1,2-2-2,-1 3-4,-1-2 7,1 2-3,-3-2 1,0 0 3,0-1-1,-3-1-1,3-6 2,0-1 1,-2-1-3,-1 1-6,3-4-25,0-1-29,0-3-16,0-2-21,3-5-23,-1 2-23,1 0-31,0-3-40,-1-3-34,-2-1-28,2-1-23,0-2-56,-2-2-234,0 0-638,15-11 282</inkml:trace>
          <inkml:trace contextRef="#ctx0" brushRef="#br0" timeOffset="-609.761">48 122 30,'5'-15'374,"-1"4"-18,-1-1-20,1 2-17,0 4-8,-4 1-18,1-3-9,0 2-19,-1 6-18,4-8-15,-4 7-27,0 1-17,6-7-23,-6 7-13,0-5-13,0 5-17,0 0-18,0 0-9,0 0-9,0 0-7,7 18-7,-3-3-8,0 4-12,-1 4-3,-2 2 28,3-4-3,-4 12-14,4-9-5,-4 9-4,3 1-6,-6-5-3,3 4-3,0-9-3,0 1-18,0-2 13,3 2-6,-1-2 0,-2-2-5,0 2-4,0-9-26,0 2-24,0 0-28,0-4-29,0-3-24,3 0-25,-6-3-38,3 2-30,0-3-26,0 1-15,0-2-9,0-4 7,-5 2-76,5-2-186,0 0-556,-9-12 246</inkml:trace>
          <inkml:trace contextRef="#ctx0" brushRef="#br0" timeOffset="671.8989">754 395 224,'-3'-4'339,"2"-2"-17,1 6-23,1-6-33,-1 6-27,0-5-19,0 5-19,0-4-28,0 4-18,0 0-14,6-6-13,-1 3-14,3 0-8,6 0-19,-2 2-21,2-2-20,1 1-10,-1-1-3,2 0-13,-1 0-4,-2-2-6,-2 4 2,-2 0-4,3-1 4,-4 0-3,-4 1 2,3 0 10,-3-2 8,-4 3 6,10 0 0,-10 0 4,0 0 1,0 0 4,0 0 7,0 0-9,0 0 1,-12 10 5,5-5-5,1-1 6,-5 2-8,2-1 3,1 5-8,-1-2 3,3 0-5,-2 3-2,1-3-7,1 3-4,0-4 3,2 2-2,2-3-3,-2 4-10,4-4 8,0 1-7,1 3-3,-1-6 8,4 1-6,-1 1 4,5-2-5,-2-1-5,3 0-7,2-3 11,-1 0-9,6 0 0,-3 0-2,1-3-2,-1 0 0,-3 3 0,-4-3 4,5-2 4,-7 4-1,3 0 16,-7 1 11,10-3 20,-7 1-11,-3 2 0,11-1-5,-11 1 6,5-3-8,-5 3-6,0 0 3,0 0-14,0 0-9,0 0 10,7 6-2,-7-6 1,0 5-2,2 3 3,-2-2-6,-2 0 2,4 0-2,-2 3 6,4-1-9,-4 0-9,5 0-7,-1 1-2,-1-2-7,2 1 4,0-4-4,1 2-1,0 0 0,1-4 5,3 2 18,-1-6-15,6 2-4,-5-3-1,2-1 2,-2-2 8,5-1 0,-3-4-8,-2 2 5,0-1-2,2-6 9,-1 4-2,-5-2 3,-1-2 4,5-2 2,-3-3 0,-3 1 25,2 0-6,-4 0 25,1 0 16,-3 3 3,0 0 8,-3 2 19,3 6 9,0 0-3,0 0-16,0-2-6,-2 6-12,2 5-9,-3-6-20,3 6-15,0 0-2,0 0-1,-7 20-2,0-9-3,1 6-4,2 8-3,2-3-18,-3 7-23,2 3-27,2 0-18,2-3-18,2 6-15,-3-3-56,0 0-59,0 1-64,2-10-81,-2 0-286,3 1-711,-1-2 314</inkml:trace>
        </inkml:traceGroup>
        <inkml:traceGroup>
          <inkml:annotationXML>
            <emma:emma xmlns:emma="http://www.w3.org/2003/04/emma" version="1.0">
              <emma:interpretation id="{810F2E44-7272-47D6-8CFE-084093D51008}" emma:medium="tactile" emma:mode="ink">
                <msink:context xmlns:msink="http://schemas.microsoft.com/ink/2010/main" type="inkWord" rotatedBoundingBox="17694,16089 18089,16100 18083,16336 17687,16325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2218.7873">3059 392 242,'-8'-5'328,"8"5"-6,0 0-7,0 0-12,0 0-16,-8-2 5,8 2-11,0 0-5,0 0-7,-6-1-5,6 1-10,0 0-8,0 0-12,0 0-13,0 0-9,0 0-13,0 0-9,0 0-10,0 0-10,0 0-8,0 0-6,-12 0-4,12 0-1,0 0-11,0 0 8,0 0-1,0 0 3,0 0-9,0 0-13,22-5-10,-5 2-7,3 1-12,3-1-18,2 0 1,-1-1-8,-4-1-10,-3 3-10,7-1 7,3 0-19,-4 1 6,-9-1 0,2 0-4,-5 3-4,-3 0-23,1-3-18,-9 3-35,14-1-41,-14 1-43,10-2-43,-10 2-35,10 2-30,-10-2-27,0 0-27,3 4-9,-3-1-15,0-3-13,-8 8-6,-1-1-47,-3-2-15,-2 3-26,-7-2-216,4 1-680,-7 2 301</inkml:trace>
          <inkml:trace contextRef="#ctx0" brushRef="#br0" timeOffset="2453.2239">3005 534 154,'-4'1'206,"-1"3"5,5-4-10,0 0 1,-3 5-5,3-5 2,0 0-11,-2 2-11,2-2-8,0 0 1,0 0-9,0 0-2,-3 5 5,3-5-1,0 0-1,0 0-6,0 0 9,0 0 7,0 0-1,0 0 24,0 0 3,12 3 1,-6 0-19,4-3-8,-3 0-17,7 0-11,0 0-16,-2 2-13,1-2-11,0 1-10,3 1-9,-2-1-12,3 1-21,0-1-28,0 1-44,4-1-40,0-1-43,-4 1-50,6-2-63,3 2-78,-2-3-105,-1-3-305,2-1-761,9-3 336</inkml:trace>
        </inkml:traceGroup>
        <inkml:traceGroup>
          <inkml:annotationXML>
            <emma:emma xmlns:emma="http://www.w3.org/2003/04/emma" version="1.0">
              <emma:interpretation id="{71ADABB1-8E55-4EFA-B5F7-CB5DF454C1AB}" emma:medium="tactile" emma:mode="ink">
                <msink:context xmlns:msink="http://schemas.microsoft.com/ink/2010/main" type="inkWord" rotatedBoundingBox="21709,16089 23830,16147 23818,16577 21697,16518"/>
              </emma:interpretation>
              <emma:one-of disjunction-type="recognition" id="oneOf2">
                <emma:interpretation id="interp10" emma:lang="en-US" emma:confidence="0">
                  <emma:literal>2mn12met</emma:literal>
                </emma:interpretation>
                <emma:interpretation id="interp11" emma:lang="en-US" emma:confidence="0">
                  <emma:literal>2m m + 2 met</emma:literal>
                </emma:interpretation>
                <emma:interpretation id="interp12" emma:lang="en-US" emma:confidence="0">
                  <emma:literal>2m m +2 ml</emma:literal>
                </emma:interpretation>
                <emma:interpretation id="interp13" emma:lang="en-US" emma:confidence="0">
                  <emma:literal>2m m + 2 mete</emma:literal>
                </emma:interpretation>
                <emma:interpretation id="interp14" emma:lang="en-US" emma:confidence="0">
                  <emma:literal>2m m 1-2 ml</emma:literal>
                </emma:interpretation>
              </emma:one-of>
            </emma:emma>
          </inkml:annotationXML>
          <inkml:trace contextRef="#ctx0" brushRef="#br0" timeOffset="14190.2039">8216 604 151,'0'0'310,"-4"2"3,4-2-9,0 0-1,-7 6-15,7-3-7,0-3-6,0 0-7,0 0-13,0 0-10,-5 3-9,5-3-3,0 0-17,0 0-15,0 0-16,0 0-15,0 0-1,0 0 3,0 0-15,17 0-10,-5 3-14,0-2-13,3-1-8,1 0-14,0 0-8,1 0-9,-2 2-8,2-2-7,-2-2-6,2 2-4,-3 0-13,1-1-12,-1-2-10,-1 3-9,-5-2-5,0-2-13,0 2-9,-2 1-9,1-2-13,-3-1-3,1 0-13,-4 0-6,-1-3 0,0 7 3,-5-10-1,5 3 10,-5 2 7,-1-1 11,4 1-7,-7-1 2,2 2 3,-2-6 12,1 5 11,2-1 4,-1 3 25,2-3 8,-3 5 9,-1-4 7,4 4 4,1-4 2,-2 2 0,6 3-6,-9-6-4,9 6-2,-2-1-6,2 1-6,0 0 3,-12 9-4,9-3 0,-2 0-3,4 4-4,-4 0-1,3 1-1,1 1-1,-2 1 2,3 2-3,-1 1 0,0-4-2,-1 4-2,2-1 5,-2 0-15,0 1-26,1-4-24,1 3-38,0-4-65,0-4-65,0 2-63,-2 1-82,2-3-79,-2-1-284,4 0-786,-2-6 349</inkml:trace>
          <inkml:trace contextRef="#ctx0" brushRef="#br0" timeOffset="14612.085">8740 569 98,'0'0'419,"4"-4"-30,-4 4-8,0 0-15,0 0-15,-4-5-19,4 5-16,0 0-19,0 0-31,5-4-18,-5 4-23,6-8-11,-5 6-17,4-4-17,-1 0-14,-1 1-13,2-1-4,0-3-7,0 3 6,1-1-5,-4-4-10,2 5-11,1-3-2,-3-1 9,2 4 4,-2 0-9,2-3-10,-1 7 4,-1-5-2,0 0-5,-1 5-2,3-3-4,-4 5-7,1-6-8,-1 6-9,0-5-7,0 5-11,0 0-11,1-5-6,-1 5-4,0 0-3,0 0-5,0 16-1,0-11-7,-1 4-6,1-1 0,-2 3 1,-1 3-1,2-1-5,-3-2 1,2 5-4,1-1 0,1 1-1,0-1 2,-1-1-3,-2-1-2,6 1-2,-3 6 3,0-4-3,-3-2 0,6 0-2,-3 1-5,2-2-31,-2 1-20,2-5-33,0 4-35,-2-6-33,0 1-32,3-1-42,-3-2-50,4 1-44,-3-3-34,-1-3-37,5 6-52,2-3-39,-7-3-246,0 0-790,16 3 349</inkml:trace>
          <inkml:trace contextRef="#ctx0" brushRef="#br0" timeOffset="14971.4513">8849 759 92,'0'0'282,"-11"3"0,11-3 4,-10 3 2,4 0-10,6-3-12,-9 6-3,5-3-11,4-3-5,-10 1 0,10-1-4,-8 6-12,4-4-11,4-2-6,-6 2-11,6-2-7,-7 4-12,7-4-9,-5 2-13,5-2-6,0 0-9,0 4 4,0-4 10,0 0-1,10 7-7,-2-7-10,3 0-10,2 1-3,4 0-22,0-1-8,6-1 2,-1-3-11,1 3-5,-6 2-6,4-2-7,-4 0-9,0-1-1,-2 2 2,-2-2-5,-2 4 1,2-4-5,-4 2-3,-1-1 8,1 2-2,-9-1-4,14-2 4,-14 2 1,11 1 2,-11-1-3,8-1 0,-8 1-6,0 0-3,10-2-8,-10 2 2,0 0-5,0 0-3,9 0-1,-9 0-11,0 0-6,0 0-36,0 0-45,0 0-55,4 3-62,-4-3-89,0 0-99,0 0-129,0 0-555,-25-7-1139,18 5 504</inkml:trace>
          <inkml:trace contextRef="#ctx0" brushRef="#br0" timeOffset="12924.5647">7051 349 73,'3'-4'384,"-3"4"-18,1-5-19,-1 5-25,0-5-15,0 5-26,5-2-19,-5 2-11,0 0-12,4-4-8,-4 4-27,0 0-7,0 0-15,0 0-13,13 0-12,-13 0-13,12 5-18,-5-2-15,-2 0-13,1 2-3,0 1-12,-1 0-9,1 2-7,0 3-8,0-2-1,-1 4-10,-2 2-9,0-2 2,-3 4-2,0-3-5,-3 3-1,-1-1-4,0-4-6,-2 4 0,-1 0-2,-3-2-3,4-2 3,-5 0-8,3-1 2,-3-3 3,0 3 3,0-1 1,3-4 8,0 2 2,1-3 4,0 1-3,2 0 1,0-2-2,3-2 1,-3 3-6,2-4 3,3-1 0,-5 5 4,5-5 7,0 0 5,0 0 2,0 0 3,11 4-4,-2-4-7,8-3-3,0 2-1,-4-1-5,4-1-3,9 2-17,-6-5-36,2 3-31,0 1-53,2-2-64,-5-2-62,-2 3-64,1 0-73,2-3-79,-6 1-281,1-2-793,6 1 350</inkml:trace>
          <inkml:trace contextRef="#ctx0" brushRef="#br0" timeOffset="13690.1981">7435 437 253,'-5'-2'357,"5"2"-10,-6-6-8,3 3-16,3 3-2,-6-5-6,3 1-5,3 4-7,0 0-13,-4-4-14,4 4-19,0 0-14,-5-6-16,5 6-20,0 0-18,0 0-13,0 0-16,0 0-16,0-3-18,0 3-13,0 0-11,0 0-12,0 0-11,0 0-9,0 0-5,9 13-8,-8-7-5,3 3-5,-1 1-3,1-2-7,-3 4-1,4-3-3,-3 6-4,-1-8-4,3 8-2,0-3-1,-3 1-3,0-6-3,1 1 1,0 3-1,-2-4-3,2 3-1,-2-3-1,1 0 1,-1-2-9,0 2 9,0 0-7,0-4 0,2 3 4,-2-6-4,0 4 2,0-4 2,0 0 0,0 0 1,0 0 2,2 5 0,-2-5-4,0 0 2,0 0-3,6-15-1,0 9-2,-3-4 2,4-1-2,0 1-1,0-3 4,4-1 0,2-2-4,1-2 11,1 3 3,-1 0-1,0 2 1,-2 5-2,3-1-2,-4 2-1,-2 2-2,3-1-3,-7 5-2,6-2-1,-3-1-2,-8 4 1,14 1-1,-9 5-1,-2 1 2,6-2-1,-6 2 0,6 4-1,-3 0-1,-3 3 1,0-2 2,-2 0-3,0 3 0,2 0 2,-2-2 0,-2-1-3,1 0 0,0 1-4,0-4-4,0 0-5,1-3 0,-2 3-3,1-3-1,1 0-1,-2-2 3,1 2 3,-3 0 3,3-6-1,0 4 13,0-4-6,0 0 0,0 0-2,0 0-1,0 0 0,0 0 5,0 0 0,17-16-3,-11 10 3,-1-5 3,3-3-4,1 4 4,1-5-2,-2 3-1,4-6-1,1 1 1,-1 2 2,2-2-2,-5 2-2,2 8 5,0-4 1,-4 1 2,1 7 2,0-2-2,-2 1 0,1-1-2,-3 1-1,-2 3-5,-2 1 5,0 0-5,16 6 3,-15 0 0,3 4-1,-3-4 3,3 7 1,-4-1-3,0 3-1,2-3 2,2 3 0,-4-2 0,1 1-1,0 0 2,3-2 1,-3 3 0,1 0-2,0-2 0,1 0 0,2-1 1,-5 2-18,5-7-22,1 5-25,-5-3-25,4-4-32,-1 2-34,1-1-49,2-2-31,-1-2-46,1-2-41,-7 0-44,17 0-24,-1-2-287,-5-3-731,5 0 324</inkml:trace>
          <inkml:trace contextRef="#ctx0" brushRef="#br0" timeOffset="5594.3053">4576 291 73,'0'0'374,"0"0"-29,0 0-24,0 6-24,0-6-15,0 0-17,0 0-17,0 0-16,0 0-17,0 0-15,2 4-34,-2-4-5,0 0-18,0 0-9,0 0-16,0 0-9,0 0-11,0 0-22,0 0 5,0 0-1,0 0-14,0 0-3,0 0-4,0 0 7,0 0 6,0 0 2,0 0 7,0 0 5,0 0 4,0 0 4,0 0 12,0 0-3,0 0 7,0 0 2,0 0 4,0 0 0,0 0 2,0 0 6,0 0 2,0 0 5,0 0 1,0 0 3,0 0-16,0-16-14,0 10-13,5 0-12,-2-4-7,1 1-8,-1 1-15,4-5-7,0 5-6,-2 0-7,1 2-8,0-1-1,-1 2-7,1 0-4,0 1-9,0 0 0,-2 0-7,1 3-6,-5 1 1,13 5 4,-7-1-2,1 8 2,1-3 2,-1 5-4,-1-1 4,1 3-2,-1 5-3,0-1-7,-1-1-3,0-2-40,-4 4-1,3-1 5,-2-7 1,-2 7-3,-2-4-8,0-1 5,0-2-1,-3 3 6,0-5-1,-3 3 0,-1-3 5,1 1 0,-2-2 5,-1-1 7,2-2 0,-3 0 10,2-2 11,-1 0 10,5-2 12,-5 0 9,10-2 9,-6 1 12,2 1 11,5-3 17,-6 1 7,6-1-5,-9-6-13,5 0-5,1 3-8,2-7-7,1 0-3,-4-4-4,8 7-2,-4 0-4,1-3-3,-1 4-1,0 2-4,3-1-7,-3 5-1,2-7-3,-2 7-24,0-5-14,0 5-4,0 0 2,0 0 5,13 15-18,-7-9-17,4 3-17,-1 3-20,0 0-6,3-2-27,0 1-20,5-1-33,0 4-46,0-3-57,1-1-53,4-1-56,-6-4-271,5 1-734,-4-6 325</inkml:trace>
          <inkml:trace contextRef="#ctx0" brushRef="#br0" timeOffset="6406.8149">5016 340 109,'0'-7'347,"-4"3"-16,3-1-18,1 5-15,-6-6-20,6 2-24,0 4-5,0 0-15,-4-6-13,3 1-18,1 5-11,0 0-16,0 0-11,0 0-14,0 0-15,0 0-8,0 0-16,0 0-14,0 0-8,0 0-7,0 0-13,16 13-8,-14-7-3,2 1-4,-1 3-4,2 2-9,-4-4-10,3 4 5,0-1-7,-2 3-2,0-3 1,-2 3-5,3-3-2,-3 0 6,0 1-7,-3-2-1,3 0 4,-2-1-1,-2 3 0,4-6 2,-2 3-7,-2-7-2,3 5 7,0 0-6,0-2 1,1-5 0,-4 6 0,4-4 6,0-2 16,0 0 25,0 0 26,0 0 16,0 0-10,0 0-10,-8-11-7,9 5-9,-1-4-7,1-4-1,3 2 3,-2-4 2,3 2-6,0-1-4,2-4-9,-1 3-3,2 4-6,-3-3 2,2 5-2,3-3-2,-3 2-5,1 2-4,-5 1-1,3 3-4,-1-1-9,-4 4-1,4-2-3,-5 4-9,7-5 1,-7 5 1,0 0-4,10 5 4,-4 1-3,-5 0 2,4 3-1,2 3-3,-2 1 3,2 0 1,-2-2 0,0 3-4,-1 0 2,-1-1 1,2 2-3,0 0 1,-4-3 1,2 3-3,-2-3-3,1 1-5,1-5-6,-1-1-2,-2 2 0,1-4-3,-1 1 4,4 2-3,-4-2 2,1-4 6,-1-2 3,0 9-2,0-9 7,0 3 5,0-3 3,0 0 15,0 0 3,0 0-5,0 0-2,0 0-2,7-14-1,-5 4-1,5-2 0,-4-1-4,6-1 0,-3-1 2,1 0-3,2-3 2,-1-1-1,1 7-2,-3-2 1,2 0-2,1 0 2,1 2-2,-1-1 3,-1 3-3,-2 4-2,-1-3 2,2 3-3,-2 2 1,0-2-3,-2 2-2,1 2-3,-4 2 0,0 0 1,12 0 0,-12 0 6,10 9-3,-9-2-4,5 5 0,0 0 3,-1 2-2,-2-1-3,2 4 7,-2-1 0,-2 0-4,4-1 3,-2 1 2,-3 0-2,0-1-1,4 2 3,-4-1 0,5-1 0,0 1-2,-3-8 5,-2 6-1,4-5 0,-3 1 4,6-2-2,2 1 3,-3-3-10,6 2-20,-2-4-21,1-4-24,1 0-45,1 0-28,0-6-49,2 0-42,0 0-41,-1-2-47,1-2-49,2-3-47,-8 0-297,5-4-772,-5 4 342</inkml:trace>
          <inkml:trace contextRef="#ctx0" brushRef="#br0" timeOffset="7047.4476">5710 391 121,'0'0'273,"-12"13"6,12-13-18,0 0-15,0 0-5,-4 3-7,4-3-10,0 0-5,0 0-13,0 0-2,0 0-3,0 0 12,0 0-18,0 0-7,0 0-4,0 0 1,0 0-8,0 0 3,0 0-2,0 0-3,0 0-2,0 0 1,0 0 0,0 0-4,0 0-11,-6-9-18,6 9-16,0 0-11,5-11-11,-4 6-11,-1 1-8,5 2-12,-5 2-2,4-6-8,-4 6-7,2-6-7,-2 6-4,1-6-6,-1 6-7,4-4-3,-4 4-7,0 0-4,0 0-4,0 0 3,0 0-8,6 14 1,-4-6-2,3 0 3,-5 1-2,0-1 0,0 8 0,4-1-5,-1 0 0,-3 1 1,2-5 0,-2 5 0,0-4 3,0-1-4,-2 3-1,4-2 2,-2 0 1,0-6 0,0 2-2,-2-1-1,2 2 1,0-5-1,2 1 0,-2 0 1,0 0 3,0-5 1,0 0 3,0 0 10,0 0-2,0 0-2,0 0-1,0 0-1,17-11-2,-14 5-2,6-5 4,-1 1 3,2-6-8,1-1 4,0 1-1,1-1 6,-3 5-2,6-7 3,-6 7 0,0 1-4,1-2 5,-3 3-1,-2 3-1,2 0 0,-5 1-8,4 2-2,0 1 1,-3-2-7,-3 5-2,8 0 0,-8 0 0,4 11-2,-4-5 9,2 3-9,1 0 5,-1 4-6,1-1 1,0 3 4,-2-6-1,-1 10 1,3-4-1,-1-2-2,1 1 1,-1-2-3,0 1 6,3 2 0,-2-2-3,0 0-1,3-1 5,-1-1-1,0-4-2,2 2 3,-1-3 8,-1 0 1,6-1 6,-5-4 3,5 2 0,2-2 0,3-1-1,-2-1-3,0-2 3,1-3-1,-1 0-10,-1 0 7,3-3-14,-2 2-26,5-8-31,-8 7-49,1-5-48,5 0-77,-6 1-77,-5-2-85,6-3-125,-7 1-382,2 4-972,-2 1 430</inkml:trace>
          <inkml:trace contextRef="#ctx0" brushRef="#br0" timeOffset="12283.9168">6421 454 99,'0'0'401,"0"0"-17,0 0-6,0 0-18,0 0-3,0 0-13,0 0-10,0 0-10,-8 0-14,8 0-13,0 0-17,0 0-23,0 0-18,0 0-21,0 0-19,0 0-17,0 0-18,0 0-22,0 0-9,0 0-14,0 0-11,0 0-11,0 5-9,0-5-10,0 0-7,12 6-2,-4-6-2,1 6-6,5-6-7,9 5 8,-5 0 0,4-2-6,2 0-2,-1 0-4,3-3-5,-1 0-5,3 0-5,-5 0-3,1 0-2,-2 0-2,-6 0-4,1 2-3,-6-1 1,1-1-3,-1 0-17,-5 0-23,-6 0-28,12 0-30,-12 0-27,5 3-27,-5-3-33,0 0-37,0 0-46,0 0-36,0 0-39,-22 0-32,22 0-30,-18-3-21,3 2-265,1-1-728,-1-2 322</inkml:trace>
          <inkml:trace contextRef="#ctx0" brushRef="#br0" timeOffset="12533.9298">6537 401 219,'0'-3'242,"0"3"6,-7-6 4,3 3 7,4 3 7,-7-5 14,7 1-6,0 4 5,0-4-8,0 4-6,0 0-4,0-10-4,0 10-2,3-7-7,-3 7-6,2-4-13,-2 4-10,0 0-16,-2-6-21,2 6-19,0 0-18,0 0-15,0 0-10,0 0-15,0 0-14,0 0-10,0 0-8,0 0-1,9 21-3,-5-9-7,-2 2-8,4 0-12,-2 2 5,-2 5-3,3-3-5,-1 7-9,-1-7-29,1 3-23,1-2-31,0 1-35,2-3-53,-2-2-68,0-3-62,-2 3-68,1-8-78,-2 2-380,4-7-863,3 1 382</inkml:trace>
        </inkml:traceGroup>
      </inkml:traceGroup>
    </inkml:traceGroup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0:52.92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68A9D8F-3E8E-4006-8DD2-9882F0940D1D}" emma:medium="tactile" emma:mode="ink">
          <msink:context xmlns:msink="http://schemas.microsoft.com/ink/2010/main" type="writingRegion" rotatedBoundingBox="7832,6468 18394,6774 18207,13235 7645,12929"/>
        </emma:interpretation>
      </emma:emma>
    </inkml:annotationXML>
    <inkml:traceGroup>
      <inkml:annotationXML>
        <emma:emma xmlns:emma="http://www.w3.org/2003/04/emma" version="1.0">
          <emma:interpretation id="{4D07C34F-73F7-4C89-872C-06FC22431FF6}" emma:medium="tactile" emma:mode="ink">
            <msink:context xmlns:msink="http://schemas.microsoft.com/ink/2010/main" type="paragraph" rotatedBoundingBox="7840,6451 14055,6698 14019,7602 7804,73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EE8C87-41D9-4BAA-93DD-07AE5E6A99D6}" emma:medium="tactile" emma:mode="ink">
              <msink:context xmlns:msink="http://schemas.microsoft.com/ink/2010/main" type="line" rotatedBoundingBox="7840,6451 14055,6698 14019,7602 7804,7355"/>
            </emma:interpretation>
          </emma:emma>
        </inkml:annotationXML>
        <inkml:traceGroup>
          <inkml:annotationXML>
            <emma:emma xmlns:emma="http://www.w3.org/2003/04/emma" version="1.0">
              <emma:interpretation id="{5E04658B-8107-41D2-91E2-BBCE558C3BFA}" emma:medium="tactile" emma:mode="ink">
                <msink:context xmlns:msink="http://schemas.microsoft.com/ink/2010/main" type="inkWord" rotatedBoundingBox="7830,6689 8941,6733 8921,7232 7811,7187"/>
              </emma:interpretation>
              <emma:one-of disjunction-type="recognition" id="oneOf0">
                <emma:interpretation id="interp0" emma:lang="en-US" emma:confidence="1">
                  <emma:literal>Add</emma:literal>
                </emma:interpretation>
                <emma:interpretation id="interp1" emma:lang="en-US" emma:confidence="0">
                  <emma:literal>Ad</emma:literal>
                </emma:interpretation>
                <emma:interpretation id="interp2" emma:lang="en-US" emma:confidence="0">
                  <emma:literal>Ada</emma:literal>
                </emma:interpretation>
                <emma:interpretation id="interp3" emma:lang="en-US" emma:confidence="0">
                  <emma:literal>Adds</emma:literal>
                </emma:interpretation>
                <emma:interpretation id="interp4" emma:lang="en-US" emma:confidence="0">
                  <emma:literal>Addr</emma:literal>
                </emma:interpretation>
              </emma:one-of>
            </emma:emma>
          </inkml:annotationXML>
          <inkml:trace contextRef="#ctx0" brushRef="#br0">63 87 163,'3'-3'383,"2"0"-28,-1 1-32,1-2-28,-5 4-29,7-2-24,-2-2-20,-5 4-26,5-3-9,-5 3-21,0 0-18,0 0-4,0 0 12,3 13-9,1-6-5,-4 2 8,0 2-8,-4 1-8,1 1 2,5 1-27,-4 2-9,-3-4-3,0 4-4,0 1-8,0-1-10,-1-1-5,1 1-6,2-2-6,-6 0-6,7 2-7,-5-1 0,-1-1-8,2-1-18,-1 1-15,2-1-20,0-3-27,2 2-35,-1-5-14,2-2-27,-2 4-28,4-6-24,-2 2-18,2-5-22,0 0-23,0 0-11,0 0-5,0 0 5,0 0 12,12-21 8,-5 13 15,-1-6 17,1-1 30,-1-3 27,5-3 22,-5-1 30,6-6 25,-3 6 23,-2 0 27,3 0 30,2-11 26,-3 2 17,3 11 23,-4 0 17,-2 1 10,5 6 18,-5 2 6,0-3 14,0 3 11,-3 5 0,2-3-2,-1 6-16,-4-2-13,5 0-17,-5 5-9,4-5-14,-4 5-3,0 0 14,0 0-4,8 16 16,-4-5-4,0-1 7,0 5-3,1 6 0,-1-3-3,1 4-1,0-1-1,0 2-3,1-2-9,0 2-5,1 2-11,-2-4-4,1 0-11,1 3-3,1-3-5,-2 2-9,0-3-2,-4 1-7,0-3-16,1-3-25,1-3-28,-1 4-35,1-5-22,-4 2-28,1-4-36,1 0-56,-2-2-46,0-1-37,0-6-63,0 5-310,0-5-714,0 0 316</inkml:trace>
          <inkml:trace contextRef="#ctx0" brushRef="#br0" timeOffset="188.0793">168 285 16,'-6'-5'271,"-2"-2"0,4 4-6,-1 0-6,-1-2-2,1 2-6,5 3-14,-4-7-7,4 7-12,-5-5-30,5 5 4,-4-4-33,4 4-14,0 0-16,0 0-12,0 0-5,0 0-14,18 0-8,-7-1-8,2 5-9,4-3-6,0 4-9,6-3-7,1 0-33,-5 0-48,5 2-75,0-4-81,3 0-71,0 0-289,-3-4-592,0 0 262</inkml:trace>
          <inkml:trace contextRef="#ctx0" brushRef="#br0" timeOffset="626.3294">724 66 81,'0'0'341,"-4"-9"-9,4 3-10,0 6-19,0 0-15,-3-6-20,3 6-18,0 0-23,0 0-28,0 0-8,0 0-3,0 0-23,0 0-15,-3 20 1,3-12-4,0 3-6,0 0-8,-2 1-26,2 2 12,0 1-7,0 0-5,0 5-5,2-7-16,-2 7 4,3-5-14,-3-3-4,0 5-8,0-3-6,3 1-7,-3-1-4,0-2-6,0-1-7,0-2-7,0 0-6,0-3-7,0 1-15,0-1 10,0-2-15,0-4-2,0 7 2,0-7 0,0 7-2,0-7 5,0 0-3,0 0 2,0 0-1,0 0-5,-6-16 7,4 8-2,-2 1 2,-1-2-8,2 0 3,-6 0 7,4-4-7,-6 6 4,5 0 3,-1 2-6,-3 0 1,-2 1 12,-1 1-10,1 3 5,-2 3-1,1 0-1,1 1 2,-1 4 5,-2 2 3,6-2-9,-1 3 0,3-1 5,-1 3-1,5-2-3,-3 2-3,6-1 7,-2-1-7,4 0 4,1 3 4,2-6-8,4 0-4,0 3-21,3-5-25,3 0-44,2-2-54,4 1-60,5-4-63,-3-6-57,1 5-318,-2-2-701,4-5 310</inkml:trace>
          <inkml:trace contextRef="#ctx0" brushRef="#br0" timeOffset="1064.2756">1037 96 152,'0'-9'401,"3"1"1,-2 1-6,-1-3 0,0 5-15,2 1-4,-2-2-30,0 6-27,0-6-37,0 6-30,0-5-30,0 5-31,0 0-7,0 0-23,10 9-9,-6-3-12,-1 2-11,2 2-12,0 2-3,0 3-8,-2 1-8,2 3-10,-1 1-7,-1-1-8,2 4-7,-1-4-8,-3 0-4,0-1-3,2-2-5,-2 4-9,1-6-2,-4 3-9,4-2-12,-2-4-14,0 2-10,2-5-2,-2 2-9,0-5-2,0 1-9,0 3 4,0-7 3,0-2-4,0 7 12,0-7 4,0 7 2,0-7 11,0 0-1,2 5 0,-2-5 3,0 0-3,0 0 1,0 0 0,-4-20-1,2 14-1,1-1 0,-2-1 2,1-2-1,-2 4 0,1 0-1,-2-1 3,1 1-4,-1 2-5,-2-1-3,0 2 2,-3 3 5,1 0-11,-5 3 1,-1 5 4,4-3-1,-4 6 1,-4 2-2,7-3 5,-5 4-2,6-2-1,4 3-1,-4-2 3,5-1 0,-1-1 4,2 1-5,1-2-1,4 0-5,0 1-13,4-4-15,1 0-18,3 0-42,8-1-50,-5-1-66,8-4-68,3-1-65,1 0-375,6-4-787,-4 1 348</inkml:trace>
        </inkml:traceGroup>
        <inkml:traceGroup>
          <inkml:annotationXML>
            <emma:emma xmlns:emma="http://www.w3.org/2003/04/emma" version="1.0">
              <emma:interpretation id="{4E414E7A-B30E-49B7-9B01-44CE3564C48C}" emma:medium="tactile" emma:mode="ink">
                <msink:context xmlns:msink="http://schemas.microsoft.com/ink/2010/main" type="inkWord" rotatedBoundingBox="9331,6510 14055,6698 14019,7602 9295,7415"/>
              </emma:interpretation>
              <emma:one-of disjunction-type="recognition" id="oneOf1">
                <emma:interpretation id="interp5" emma:lang="en-US" emma:confidence="0">
                  <emma:literal>(aibic,m,n)</emma:literal>
                </emma:interpretation>
                <emma:interpretation id="interp6" emma:lang="en-US" emma:confidence="1">
                  <emma:literal>(abc, min)</emma:literal>
                </emma:interpretation>
                <emma:interpretation id="interp7" emma:lang="en-US" emma:confidence="0">
                  <emma:literal>(abc, m, n)</emma:literal>
                </emma:interpretation>
                <emma:interpretation id="interp8" emma:lang="en-US" emma:confidence="0">
                  <emma:literal>(abc, m, "</emma:literal>
                </emma:interpretation>
                <emma:interpretation id="interp9" emma:lang="en-US" emma:confidence="0">
                  <emma:literal>(albumin)</emma:literal>
                </emma:interpretation>
              </emma:one-of>
            </emma:emma>
          </inkml:annotationXML>
          <inkml:trace contextRef="#ctx0" brushRef="#br0" timeOffset="2095.6405">1650-138 232,'2'-8'321,"-1"2"-10,2 0-9,-3 1-11,1 0-8,-1 5-15,-1-6-11,1 6-11,0-7-12,0 7-18,0 0-16,0 0-8,0 0-18,0 0-9,-16 12-5,7 3-8,-4 1-7,1 1-3,-4 5-11,3 1-1,-1 7-4,2-6-6,-1 9 1,1-2-11,6 1-9,1-1-6,-3 0-10,4 3-9,4 0-8,-3-4-6,8-5-6,-3 6-6,6-7-4,3 7-7,0-2-4,3-7-34,-2 2-26,4-2-28,-1-3-31,6-1-28,-1-2-39,2-2-56,0-1-61,-1-4-58,5-6-58,-1 0-306,3 0-746,-5-7 331</inkml:trace>
          <inkml:trace contextRef="#ctx0" brushRef="#br0" timeOffset="2517.7585">2252 154 189,'-3'-10'296,"-2"-1"-10,-2 1-8,0 2-10,-1 0-13,0 0-10,-3 2-5,0 3-14,-1-1-1,-4 2-13,1-1-10,-1 6-13,-1-1-15,-4 2-13,7 5-13,-10 1-9,7 1-6,-4-1 4,7 4-17,-3 3-11,1-1-17,6-4 6,0 3-11,3-3-10,0 3-3,4 1-12,1-1-4,-1-1-4,5 0-3,-1-3-12,4 2 1,0-1-5,4-1 0,-1-1-7,0-1-1,3-2 3,0 2-12,4-7-8,-3 2-3,1-1 8,-2-2-9,5-1-1,-3-4-5,4 4 6,-4-5-1,-1-1 1,0 0 3,-3 0 2,0-4-7,-2 2 11,2-3 28,-3 5 16,-1-3-4,2-3-3,-3 3 4,-3-1 4,3 3 19,-3 1 13,1 1-2,-1-3-11,-1 2-5,4 4-13,-4 2-8,1-5-8,-1 5-9,4-4-12,-4 4-7,0 0-3,0 0 0,2 12-3,-2-3-5,0 0-3,1 1-32,1 2-22,0 0-21,2 3-16,1-2-15,-2 2-18,2-2-29,1 3-37,0-5-60,1 4-54,1-2-56,0-4-58,-1 2-275,2-5-747,-3 0 330</inkml:trace>
          <inkml:trace contextRef="#ctx0" brushRef="#br0" timeOffset="2705.6205">2519 326 124,'0'0'308,"0"0"-20,3-6-12,-3 6-17,0 0-22,0 0-8,0 0-20,-9 15-16,7-11-16,-4 4-15,3 1-17,0-2-14,-2 4-14,1 4-10,1-4-13,-1 3-5,3-1-10,-2-1-14,3 1-21,-1-4-48,1 3-59,-1-4-52,3-1-55,1-3-50,0 4-241,0-6-498,3 2 221</inkml:trace>
          <inkml:trace contextRef="#ctx0" brushRef="#br0" timeOffset="3190.1227">2775 115 188,'4'-9'417,"-2"2"-23,1 1-31,-3 0-34,1 3-27,1-2-30,-2 5-19,3-4-23,-3 4-11,0 0-14,-2 15-21,1-5-11,-1-1-16,1 2-17,1 0-10,-3 2-16,2 4-8,2-5-12,-1 13-8,-1-11-8,2 2-5,-1 2-1,-1-2-7,2-1-10,2 0-6,-6 7-7,6-7 3,-6-2-8,3 1-2,0-1 1,0-6-8,3 1 0,-3 3-4,0-4 1,0 0-2,1-2-3,-1-2 1,0-3 1,0 4 5,0-4 8,2 6 11,-2-6 4,0 0-7,0 0-4,0 0-7,10-12-1,-5 6-3,2-3-3,-1-1 5,3 1-13,-2-3-2,5 0-1,-3 2-6,3 0-7,-3-1-13,3 3 6,1 1-4,-2 0-6,-1 2-9,-1 4 1,-1 0 10,3 1-14,-2 2-1,-1 2-10,4 3 7,-4 0 0,1 2 6,-1 3-1,-2-2-2,0 3 2,-2-1 8,0-1-3,-2 1 1,-1 1-12,-1-2 3,0 1 4,-5-2 1,3 2 3,-6-1 2,1 2 7,-1-3-10,-2-2 11,-2 2 0,-1-6 4,-1 3-7,-3-1 5,4-4-16,-7 2-16,3-2-22,0-2-30,0 0-21,4 0-29,1-3-54,0 0-77,5-1-86,5-5-235,2 3-643,4-9 284</inkml:trace>
          <inkml:trace contextRef="#ctx0" brushRef="#br0" timeOffset="3408.8564">3328 384 104,'6'4'304,"-2"-2"-13,-4-2-15,4 5-10,-4-5-17,1 4-14,-1-4-10,2 6-16,2 0 8,-4-2-25,1 1-13,-1 0-15,0 3-9,1-2-4,-2 3-18,2 2-10,-2-1-11,0 0-15,-2 0-9,2 1-23,-2-5-36,0 7-42,1-7-61,-2 4-77,1-2-80,-1-1-104,3-1-175,-2 0-553,3-6 244</inkml:trace>
          <inkml:trace contextRef="#ctx0" brushRef="#br0" timeOffset="3846.9614">3721 206 194,'-4'-2'344,"4"2"-28,0 0-23,0 0-24,0 0-22,0 0-24,0 0-15,0 0-20,0 0-20,-5-3-18,5 3-16,0 0-15,0 0-9,0 0-15,0 0-4,0 0-13,0 0-5,0 0-7,0 0-9,0 0 2,0 0 3,0 0 0,0 0 9,0 0 8,0 0 7,-3-7 2,3 7 2,0 0 8,0 0-1,0 0-4,0 0-1,0 0 1,0 0-2,0 0-8,0 0-12,-2-6-5,2 6-8,-4-5-7,-1 1-6,5 4-14,-11 0 4,3 0 2,8 0-1,-15-2-4,15 2-6,-19 5 1,9-4-1,-1 7-2,-2 1 1,2-3-1,0 8-1,1-3-2,1 1-5,-1 7 6,5-4-7,1 0-4,0 4 0,3 1-2,4 0 0,3 2-4,3-2-27,2-1-24,4 1-29,2-4-23,3 0-42,4-5-59,-6 0-60,4 3-61,2-6-69,-3-1-258,2 0-698,2-4 308</inkml:trace>
          <inkml:trace contextRef="#ctx0" brushRef="#br0" timeOffset="4034.4332">4073 502 28,'4'4'290,"-4"-4"-8,0 3-11,0-3-15,-4 6-9,4-6-17,0 10-10,0-6-10,-1 2-23,1 2-8,-3 1-14,0 1-12,-2 2-21,1 3-4,0-3-12,-5 1-19,5 1-20,-4 1-49,2-2-83,-3 1-100,1 0-130,-1-2-183,2-1-505,3-4 225</inkml:trace>
          <inkml:trace contextRef="#ctx0" brushRef="#br0" timeOffset="4972.5358">4483 220 48,'0'0'298,"0"0"-28,0 0-12,0 0-11,-10 1-21,10-1-18,0 0-17,-3 4-14,3-4-11,-5 2-11,5-2-14,0 0-15,0 4 1,0-4-12,-3 6-5,3-6 5,0 0-4,-1 9-3,1-9-5,0 0-2,-1 2 0,1-2 1,0 0 6,0 0 0,0 0 4,0 0 3,0 0 9,0 0 1,0 0 9,0 0 11,0 0 6,0 0 8,0 0 5,0 0 2,0 0 2,0 0-4,0 0 2,0 0-4,0 0-11,0 0-19,0 0-19,-4-14-10,4 14-14,2-7-6,-2 7-13,3-6-2,-3 6-12,0 0-11,1-5-8,-1 5-11,0 0-19,3-4-23,-3 4-30,0 0 3,0 0 1,7 16 7,-2-7 4,0 3 1,-1 1 4,4-1 0,-3 3-9,-2-1 0,1 1-2,1 1-2,-1-2 5,-4 0-6,4 2-2,0-4-10,-4 1 9,1 1-2,1-7-9,-2 2-8,0 0 8,0-3 2,0 3 7,0-3 0,0-2 10,0-4 2,0 8 7,0-8 1,0 4 6,0-4 7,0 0 13,3 5 17,-3-5 22,0 0-4,0 0-5,0 0-4,0-17-1,0 9-5,3-3 3,-1-4-4,2-1-5,1 1 0,3-3-2,-1 0-2,-2 3 1,7-5-4,-8 6 0,4 1-5,-4 1 2,3 1 1,3 3-3,-5 2-3,0-2-2,-4 3-10,5 0 4,-1 4-1,-5 1 2,0 0 0,15 6 0,-9 2 4,0-2-1,-1 3 0,2 4 2,-2-4-2,3 6 0,-1-3 5,-1 3-5,-1-1 3,2 3 2,1-5-6,-2 0 5,1 4-12,-2-3-2,-2-1-4,1-4-3,-1 1-5,-1 0-6,0-3 6,-2-2-3,4 2 6,0-3 4,-4 1 2,0-4 2,0 6 8,0-6 0,3 8 4,-3-8 9,0 0 23,0 0 0,0 0-5,0 0 3,0 0-6,14-16-2,-11 7-2,2-2-2,3-1-2,0-2 2,1-7 2,-3 4 0,6-2 1,-1 0-2,-5 1 0,5 6-2,-2-2 3,0 2 1,-2 1-2,2 1 1,-3 4-1,-1 0-4,1 1-3,-4-1-4,2 3-3,0 0-4,-4 3-3,4-2 5,-4 2-1,10 11 1,-4-3 0,-1 3 0,-1 2 3,0 0-2,1 1-3,-1 1 4,-1 2-1,0 0-1,1 4 4,-2-6-5,-1 0-1,3 3-34,-3-3-26,1-2-37,1-1-21,-1 1-18,2-2-26,-2-2-26,2-2-48,1 2-41,1 0-36,2-4-51,1-1-319,-1-1-740,2-2 327</inkml:trace>
          <inkml:trace contextRef="#ctx0" brushRef="#br0" timeOffset="5175.6607">5215 484 294,'0'0'305,"0"-5"-9,0 5-17,2-4-17,-2 4-16,0 0-25,0 0-6,0 0 3,0 0 1,0 0-5,-12 14-22,7-8-11,3-1-14,-3 4-16,1-1-13,0 4-6,0-4-15,-1 7-6,-1-3-19,0-2-6,4 5-5,-3-3-22,-3 1-35,4-1-41,4 3-46,-8-3-76,4-1-98,-1-3-96,1 1-253,1 2-633,-5-6 280</inkml:trace>
          <inkml:trace contextRef="#ctx0" brushRef="#br0" timeOffset="5675.6685">5490 326 202,'0'-6'418,"0"3"-11,0 3-5,-1-10-7,1 10-12,0-6-14,-3 3-20,3 3-22,0 0-25,3-6-26,-3 6-27,0 0-26,0 0-27,0 0-19,0 0-21,0 0-17,0 0-15,0 0-12,18 7-8,-12 0-16,1 1-13,2-2-3,0 5-9,-1 0-6,0 2-15,-1-2 2,-1 1-2,2 4-7,-4-5-10,0 4-5,0-2-7,-3-1-6,2 1-4,1-2 0,-4 2-2,0-4-3,-2 0-6,0-3-2,2 0 0,0 1-4,-3-3 7,2 1 2,1-5 1,0 7-2,0-7 5,0 5 2,0-5 8,-4 5 17,4-5 13,0 0-3,0 0-5,0 0-4,0 0 0,5-20-1,-2 10-5,4 1 1,-3-6-2,0 3-3,5-6 0,-1 2 7,3-2-3,-2 2-1,5-2-4,-3 3 2,-5 4-4,3 0-1,2 2-2,-2 3-2,-5 0-6,5 3 0,-1 0-5,0 3 6,-8 0-5,14 5 3,-9 0-5,2 3 0,-1 2-2,4 5-1,-4-3-3,1 3-5,-3 6 0,1 1-14,-4-3-23,2 1-30,-3 1-23,-2-4-26,2 0-23,-2 5-24,-2-6-40,-1-1-44,-1 1-54,1-1-43,3-4-57,-4-4-246,5-1-716,1-1 318</inkml:trace>
          <inkml:trace contextRef="#ctx0" brushRef="#br0" timeOffset="6129.0938">6087 150 416,'2'-13'405,"-1"5"5,2 0-11,-1 0-12,-1 1-9,2 2-19,-3 0-22,0 5-29,0-6-31,0 6-26,5-4-34,-5 4-20,0 0-23,0 0-15,0 0-8,0 0-12,7 15-8,-2-7-14,0-2-8,-1 6-7,5 1-7,-2 1-5,1 0-3,0 1-5,1 6-5,3 0 3,-3-3-5,-1 3 5,-2 1-14,2 2-6,-2 0 0,0 5-2,-4 3 9,-2 4 3,-5-6 4,0 1-13,1 5-2,-8-6-3,2 1-9,1-9-2,-6 9-6,3-9-2,1 0-1,0-2-8,-1 2 5,1-3-8,-1 1-2,0-3-4,3-1 1,1-1 1,0-5-4,0 2-2,2-2 0,3-2-1,-2-2-2,1 0 0,2 1 3,-2-4 11,2 1 21,2-4-6,-5 6 8,4-4 2,1-2 1,0 0 4,-4 6-5,4-6-2,0 0-1,0 0-7,0 0 0,0 0-7,-7 3-2,7-3-3,0 0-2,0 0-3,0 0-3,0 0-8,0 0 4,0 0-32,0 0-20,0 0-33,0 0-39,0 0-39,0 0-61,0 0-75,0 0-62,0 0-67,0 0-78,-15-9-484,9 5-1055,1-1 467</inkml:trace>
        </inkml:traceGroup>
      </inkml:traceGroup>
    </inkml:traceGroup>
    <inkml:traceGroup>
      <inkml:annotationXML>
        <emma:emma xmlns:emma="http://www.w3.org/2003/04/emma" version="1.0">
          <emma:interpretation id="{CF4D650E-F6C4-4A88-8200-F4FE1EB67732}" emma:medium="tactile" emma:mode="ink">
            <msink:context xmlns:msink="http://schemas.microsoft.com/ink/2010/main" type="paragraph" rotatedBoundingBox="8277,7720 8432,8489 8102,8556 7947,77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F27A54-D63C-420C-98CC-56268D7C8B28}" emma:medium="tactile" emma:mode="ink">
              <msink:context xmlns:msink="http://schemas.microsoft.com/ink/2010/main" type="line" rotatedBoundingBox="8277,7720 8432,8489 8102,8556 7947,7786"/>
            </emma:interpretation>
          </emma:emma>
        </inkml:annotationXML>
        <inkml:traceGroup>
          <inkml:annotationXML>
            <emma:emma xmlns:emma="http://www.w3.org/2003/04/emma" version="1.0">
              <emma:interpretation id="{065EE520-B51E-47FA-8205-9137CD05BDA6}" emma:medium="tactile" emma:mode="ink">
                <msink:context xmlns:msink="http://schemas.microsoft.com/ink/2010/main" type="inkWord" rotatedBoundingBox="8277,7720 8432,8489 8102,8556 7947,7786"/>
              </emma:interpretation>
              <emma:one-of disjunction-type="recognition" id="oneOf2">
                <emma:interpretation id="interp10" emma:lang="en-US" emma:confidence="0">
                  <emma:literal>q</emma:literal>
                </emma:interpretation>
                <emma:interpretation id="interp11" emma:lang="en-US" emma:confidence="0">
                  <emma:literal>{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'</emma:literal>
                </emma:interpretation>
                <emma:interpretation id="interp1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8880.7655">458 1027 177,'0'0'380,"4"-4"-27,-4 4-44,0 0-24,0 0-33,-4 15-22,-1-6-22,-1-1-20,-2 6-19,-4-2-17,-2 4-2,-3 2-11,3 0-16,-3-1-8,0 2-12,0-3-9,0 3-1,4-4-16,-4 4-19,2-5-3,2-4-1,1 2-7,1-2-4,1 2-8,1-6 10,5 1-16,-5 0-11,5-5 5,1 4-1,1-3-10,-2 2 26,4-5-10,-6 4 23,6-4-2,0 0 11,0 0-7,0 0 7,15-13-6,-3 4-3,1 0 8,-2 3 3,2-2-7,-1 0 10,0 5-5,-2-3-6,0 3-2,-4 3-6,1-1-9,-7 1-3,11 6-11,-3-2 11,0 7-11,-1 3 1,-1 1 8,1 6 12,-1 1 14,0 5 11,-1-2 3,1 4 8,3 3-5,-2-1-4,-6 0-2,-1-7-4,4 0 1,-9 1-2,6 2-7,3-4-1,-4 0-7,2-2-4,3 0 5,-5-4-8,1-6-3,3 4-2,-3-5-1,2-1-6,0-2-4,-1-1 8,-2 3 23,3-4 16,-3-2 10,0-3 5,1 5 2,2 0 2,-3-5-10,5 3-1,-5-3-5,0 0-25,26-10-52,-12 5-82,1-1-92,4-4-86,0-2-110,0-1-152,-6-2-434,4-3-1035,-2-3 459</inkml:trace>
        </inkml:traceGroup>
      </inkml:traceGroup>
    </inkml:traceGroup>
    <inkml:traceGroup>
      <inkml:annotationXML>
        <emma:emma xmlns:emma="http://www.w3.org/2003/04/emma" version="1.0">
          <emma:interpretation id="{E5A69382-CF75-49EE-A264-5F0B383FD2FE}" emma:medium="tactile" emma:mode="ink">
            <msink:context xmlns:msink="http://schemas.microsoft.com/ink/2010/main" type="paragraph" rotatedBoundingBox="8941,8621 14806,8785 14782,9666 8916,95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9CE98E-7FAD-4E2A-9C99-AA1BEC2844E1}" emma:medium="tactile" emma:mode="ink">
              <msink:context xmlns:msink="http://schemas.microsoft.com/ink/2010/main" type="line" rotatedBoundingBox="8941,8621 14806,8785 14782,9666 8916,9503"/>
            </emma:interpretation>
          </emma:emma>
        </inkml:annotationXML>
        <inkml:traceGroup>
          <inkml:annotationXML>
            <emma:emma xmlns:emma="http://www.w3.org/2003/04/emma" version="1.0">
              <emma:interpretation id="{81C955D2-5C4A-4142-B53B-1FA771DAF534}" emma:medium="tactile" emma:mode="ink">
                <msink:context xmlns:msink="http://schemas.microsoft.com/ink/2010/main" type="inkWord" rotatedBoundingBox="8941,8621 11388,8689 11363,9571 8916,9503"/>
              </emma:interpretation>
              <emma:one-of disjunction-type="recognition" id="oneOf3">
                <emma:interpretation id="interp15" emma:lang="en-US" emma:confidence="0">
                  <emma:literal>tries</emma:literal>
                </emma:interpretation>
                <emma:interpretation id="interp16" emma:lang="en-US" emma:confidence="0">
                  <emma:literal>triter</emma:literal>
                </emma:interpretation>
                <emma:interpretation id="interp17" emma:lang="en-US" emma:confidence="0">
                  <emma:literal>trike</emma:literal>
                </emma:interpretation>
                <emma:interpretation id="interp18" emma:lang="en-US" emma:confidence="0">
                  <emma:literal>trios</emma:literal>
                </emma:interpretation>
                <emma:interpretation id="interp19" emma:lang="en-US" emma:confidence="0">
                  <emma:literal>frit</emma:literal>
                </emma:interpretation>
              </emma:one-of>
            </emma:emma>
          </inkml:annotationXML>
          <inkml:trace contextRef="#ctx0" brushRef="#br0" timeOffset="13212.3495">1322 2017 142,'0'-9'211,"0"3"3,0-3 4,0 2-3,0-1 1,3 2 3,-3-1 4,-3 1 3,3 1 1,0 5-1,3-10-1,-3 10-9,-3-6-8,3 6-4,0 0-17,0-6-2,0 6-28,0 0-3,-4-2-16,4 2 1,0 0-1,0 0-3,-5 13-10,-3-5-3,4 4-9,-1 3-2,-7 2-9,3 5-3,0 3 0,-1 6-3,3-4-2,-1 6-31,-1 1 5,3-3-9,0 5-3,1-1-2,5 1 11,-1-2-6,-3 2-3,8 0-6,-4 1-1,0-2-6,0-4-4,0 2-2,1-10-7,2 3-1,-3-5-2,2 2-5,0-2 2,-2-4-6,0 3-1,4-7-1,-4 3-5,1-4 0,4 1-6,-5-1-18,3-2-27,-3-2-29,2 1-22,-2-3-13,0-1-29,2 1-9,0-4-10,-2-2-27,0 0-39,0 0-32,0 0-21,0 0-11,-15-13 6,7 4 5,0-3 8,-1 0 16,5-3 20,-8-3 26,3-2 17,1 0 31,-1 1 30,1-2 17,2 4 17,-2 2 40,4 1 19,0 0 14,-1 3 37,2 2 21,0 2 14,2 1 11,0 1 7,-2-1 5,2 2 0,1 4 0,-3-6-6,3 6-5,0 0-4,3-5-4,2 1-2,-5 4-7,13-2-4,-2 2-4,4-4-4,0 2-7,7 1 0,3-2-3,1 3-2,-4-3-5,4 0-2,10-1-1,-13-1-5,1 3 2,2-2-2,-1 1-2,-3-2 2,0 1 0,-5 0-5,-4 1-1,-2 1 1,0 0 5,-4 0 15,2 1 12,-4-1 6,-5 2 8,8-5-4,-8 5-3,0-4-1,0 4 6,0 0 13,-10-3 14,3 1 0,7 2-1,-19 0 8,9 2 7,0-1 1,-3 4-7,1 0 1,2-1-7,-2 0 1,1 2-11,4 1-9,-1-1-4,1 0-10,5 0 1,-5 2-4,3-1-7,3 1-5,1 1-2,0 1-4,2 0-1,4 2-2,0-1-4,5-1-3,-1 2-3,7 2 2,0-2-1,4 1-1,-1-3-1,-5 2 0,8 2 7,-9-6-6,0 1-1,-1 1 4,0-4-3,-1 0-2,-4 0-5,0-1 4,1-1-3,-2 1 1,-2-3 7,-1 3-2,2-2 6,-3-1 28,-3-2 28,0 0 32,9 0 23,-9 0 20,0 0 23,0 0 12,0 0-14,0 0-23,1-9-17,-1 9-8,-1-12-15,-2 3-5,1-3 0,0 0-8,0-3-13,1 2 3,2-9-9,1 0-9,1 1-7,-2-3-13,3 2 3,2-5-23,1 6-12,-1 1-8,0 0-15,-1 6-19,5-2-28,-5 8-25,1-4-37,-4 4-43,3 5-44,0-3-40,0 2-28,2 2-16,-7 2-48,12 2-45,-2 2-50,-3-2-47,-2 2-344,1 1-887,1-2 392</inkml:trace>
          <inkml:trace contextRef="#ctx0" brushRef="#br0" timeOffset="13540.6017">2078 2418 213,'0'-4'344,"0"4"-11,0 0-16,0 0 2,0 0-15,0 0-15,-3-8-12,3 8-18,0 0-17,0 0-20,0 0-14,0 0-18,0 0-16,0 0-16,0 0-15,0 0-17,0 0 15,0 0 1,0 0 2,8 21 3,-8-15-10,2 5 12,-2 1 2,-2 5-2,0 3 0,2-3-7,-3 1-4,0 3-4,3-1-11,0-3-16,0 2-9,0-1-6,0-1-12,3 0-10,0-2 3,1 0-14,1 7-3,0-9-9,4 1-4,0 2-3,-1-4-3,4 0-5,1-3-16,-3 3-22,2-2-22,1-4-40,0 3-31,3-7-32,0 2-39,-2-4-44,2 0-54,1-4-63,0-4-68,-4 2-50,1-9-327,6 0-840,-6-2 372</inkml:trace>
          <inkml:trace contextRef="#ctx0" brushRef="#br0" timeOffset="13884.3281">2226 2131 277,'-9'-3'297,"1"2"-1,-1-4-18,1 5-11,8 0-8,-15 0-22,15 0-5,-13 0-1,13 0-18,-8 0-13,8 0-6,0 0-25,-10 3-7,10-3-22,-5 6-14,1-4-5,4 2-14,0-4-16,0 9 12,0-9-32,4 7-5,-3-5-2,2 5-7,-3-7-13,4 2 1,1 1-4,-5-3 2,10 3-2,-5-3-4,-5 0-2,0 0-2,16-6-2,-13 1 3,2 0 20,-1-1 4,-3 0 3,1 1 6,-1-5 7,-1 4-4,2-1 0,-4-1-1,-1 0 2,2 1-10,-4 1-3,-1 0-5,1 3-10,0 0-2,-5 3-9,10 0-5,-20 3-15,7 2-14,-2 2-25,1 3-21,2 6-23,-2 1-19,0 0-25,2 3-36,1 1-49,2 2-56,1-1-68,4 0-65,3-6-260,5 5-702,1-8 311</inkml:trace>
          <inkml:trace contextRef="#ctx0" brushRef="#br0" timeOffset="14931.3236">2707 2339 337,'0'0'443,"0"-3"-16,0 3-1,0 0-24,0 0-10,4-6-21,-4 6-28,0 0-30,0 0-28,0 0-29,0 0-25,0 0-24,0 0-22,0 0-16,-16 16-17,4-4-15,4-4-14,-2 5-11,-2-1-12,-2 5-9,2-7-10,-5 5-8,5 0 0,-5-2-16,7-1-6,2-2-3,-4 1-5,2 1-5,-1-2-1,5-4-6,-1 0-3,1 0-5,0-2-1,3-1-2,0 0-6,3-3 5,-8 6-8,5-3-2,3-3 0,-3 5-5,3-5-9,0 0-6,-2 4-6,2-4-7,0 0 6,0 0 1,11 7 9,-5-5 5,1-2 0,6 4 3,3-2 3,1 1-5,-4 1 2,7 1 4,1-3-2,0 4-4,4 2 3,-1-2-4,-2 3 3,-1-1-41,0 3-35,-7-3-30,4 6-27,1-3-34,-6 0-59,1 0-86,-2 0-88,-6 0-372,5 0-836,-5-5 370</inkml:trace>
          <inkml:trace contextRef="#ctx0" brushRef="#br0" timeOffset="14337.5285">2549 2478 33,'2'5'307,"-2"-1"-7,0-4-7,0 6-10,0-6-16,0 6-2,0-6-1,2 5-1,-2-5-4,0 0-5,0 0-9,0 3-9,0-3-8,0 0-7,0 0-11,0 7-5,0-7-4,0 0-2,0 0-8,-6 5-5,6-5-10,0 0-10,-1 3-7,1-3-10,0 0-12,0 0-14,0 0-14,0 6-8,0-6-12,0 0-8,0 0-3,0 0 4,0 0 14,17 0 10,-5 3 2,-1-3-7,6 1-3,7 1-12,-3 0-8,5-2-7,0 0-6,0 0-6,-1-2-6,0 4-7,-1-2-5,-2 0-4,0-2 5,-2 2 6,-3-2-17,0 2 3,0 0 7,-4 0-12,-3 0-6,1 0 8,-11 0 1,15 0-14,-15 0-6,9 2 7,-9-2 4,7-2-13,-7 2-3,0 0 2,13 0-13,-13 0-20,0 0-13,0 0-11,8 0-19,-8 0-13,0 0-9,0 0-18,0 0-16,0 0-20,0 0-29,0 0-25,8 2-25,-8-2-52,0 0-57,0 0-64,0 0-114,0 0-323,0 0-902,-16-9 399</inkml:trace>
          <inkml:trace contextRef="#ctx0" brushRef="#br0" timeOffset="15556.7783">3328 2721 79,'-6'1'320,"6"-1"-4,-6 3-17,6-3 2,-7 2-20,7-2-13,0 0-12,0 0-13,0 0-13,0 0-22,0 0-2,0 0-32,0 0-24,0 0-5,0 0-18,0 0-8,28-2-26,-14 1-40,8-2-73,-1 0-71,-5 2-77,5-1-79,6-3-69,0 0-189,3-6-546,9 2 242</inkml:trace>
          <inkml:trace contextRef="#ctx0" brushRef="#br0" timeOffset="15368.8626">3358 2522 87,'-2'-6'487,"2"1"-35,0 5-24,2-5-23,-2 5-23,0 0-22,0 0-16,-2-6-23,2 6-29,0 0-24,0 0-28,0 0-22,0 0-22,0 0-22,0 0-16,0 0-17,0 0-13,0 0-16,0 0-10,0 0-9,0 0-9,0 0-11,0 0-1,0 0-7,0 0-3,0-6 3,0 6 22,0 0 14,0 0 15,0 0 16,0 0 19,0 0 9,0-9-17,2 4-11,2-1-18,0-1-12,-4 1 3,1-3-24,4-4-7,0 3-4,-3-2-7,3 3 9,0-2 11,-4 0-1,3 4 11,-1 0 13,-2-1 7,3 3-8,-4 0-11,4 2-91,-4 3-3,1-5 0,2 1 0,-3 4 0,0 0 0,0 0 0,0 0 0,0 0 0,8 17 0,-8-4 0,0-1 0,0 1 0,1 4 0,2 2 0,-3-2 0,0-1 0,5 1 0,-2 4-186,-2-5-51,3 5-18,2-5-22,-3-2 3,1 1-19,-1 0-42,2 0-50,-3-5-46,1 0-32,1-2-380,-4 2-912,3-4 403</inkml:trace>
        </inkml:traceGroup>
        <inkml:traceGroup>
          <inkml:annotationXML>
            <emma:emma xmlns:emma="http://www.w3.org/2003/04/emma" version="1.0">
              <emma:interpretation id="{261D01D6-8DB3-49B1-B0CE-E764B1A4D7CA}" emma:medium="tactile" emma:mode="ink">
                <msink:context xmlns:msink="http://schemas.microsoft.com/ink/2010/main" type="inkWord" rotatedBoundingBox="11750,8981 13359,9026 13347,9474 11738,9429"/>
              </emma:interpretation>
              <emma:one-of disjunction-type="recognition" id="oneOf4">
                <emma:interpretation id="interp20" emma:lang="en-US" emma:confidence="1">
                  <emma:literal>tom</emma:literal>
                </emma:interpretation>
                <emma:interpretation id="interp21" emma:lang="en-US" emma:confidence="0">
                  <emma:literal>rom</emma:literal>
                </emma:interpretation>
                <emma:interpretation id="interp22" emma:lang="en-US" emma:confidence="0">
                  <emma:literal>Tom</emma:literal>
                </emma:interpretation>
                <emma:interpretation id="interp23" emma:lang="en-US" emma:confidence="0">
                  <emma:literal>mom</emma:literal>
                </emma:interpretation>
                <emma:interpretation id="interp24" emma:lang="en-US" emma:confidence="0">
                  <emma:literal>room</emma:literal>
                </emma:interpretation>
              </emma:one-of>
            </emma:emma>
          </inkml:annotationXML>
          <inkml:trace contextRef="#ctx0" brushRef="#br0" timeOffset="16306.8088">3988 2613 1008,'-8'-6'70,"4"0"47,-4 2 28,0-1 22,2-1 12,5 4 10,-5-2 4,6 4-3,-6-4 7,1 3 8,5 1-13,-4-6-5,4 6-2,-4-4-2,4 4-7,0 0-20,0 0-6,9-7-13,1 4-14,3 1-13,7 2-15,2-6-7,2 6-8,2-6-10,-1 6-6,2-3-9,-1 1-2,10-2-9,-9 3-12,1-2-13,-8 3 1,4-2-4,1 1-5,-4 1 4,-2 1-6,-7-2 1,3 1 2,-5 0-7,-2 0 3,1-3-4,-1 3 5,-8 0-2,10 0 8,-10 0 8,7 3 7,-7-3 8,0 0 6,10 0 9,-10 0 4,0 0-2,0 0 1,0 0-3,6 1-6,-6-1-1,0 0-5,-6 11-4,2-7-5,-1 2-5,3 2-2,-4 0 1,1 0-5,0 1-2,0 2-2,1 0-3,0 0 0,0 1-3,3 2 0,-1-7-2,4 7-2,-2-2-2,3-1 5,3 0 0,-2-5-5,3 4-1,-3-4 0,7 3-2,-2-3-4,0 0-1,5-1 3,-4-1 3,4-3-6,-2-1 3,1 1 0,0-2 3,-1-3 2,-1 4 4,4-4 3,-7 2 6,1-2 8,-1-2 0,1 0 4,-5-3-4,1 3-6,-2 0 3,-1-3-9,0 1-9,-4-6-15,-3 4-36,0-5-48,1 0-65,-5-3-70,-4-1-73,1 1-84,0 1-421,0-3-873,2 2 386</inkml:trace>
          <inkml:trace contextRef="#ctx0" brushRef="#br0" timeOffset="15884.9126">4142 2317 280,'-6'-6'373,"0"3"-13,1 1 0,1-1-3,4 3-1,-9-7-10,4 6-21,5 1-8,-5-2-23,5 2-19,-6-4-16,6 4-22,0 0-19,0 0-20,0 0 0,-7 7 3,3-1-9,2 1-11,0 1-8,-2 5 3,0-1-1,3 0-9,-2 4-1,3-1-12,-3 6 10,-2 1-4,5-2-17,0-2-20,0 1-6,0 1-8,0-3-17,0 2-10,0-3 7,0 1-23,0-5-12,0 4 3,0 1-8,4-4-46,-3-1-43,2-2-46,-3-1-45,0-3-32,0 2-25,0-1-27,3-1-4,-2 2-10,-1-6-10,4 2 3,-4-4-25,1 6-20,-1-6-44,0 0-34,0 0-15,0 0-7,-9-16-2,1 9-200,4-2-633,-5-2 281</inkml:trace>
          <inkml:trace contextRef="#ctx0" brushRef="#br0" timeOffset="17072.8879">4967 2472 12,'0'0'393,"-13"-2"-13,13 2-6,-11-1-8,11 1-8,-7-3 0,7 3-5,0 0-8,-8-2-7,8 2-14,-4-3-18,4 3-21,-8-3-18,8 3-23,0 0-21,0 0-22,0 0-18,0 0-17,-4-3-12,4 3-20,0 0-16,0 0-11,0 0-12,0 0-12,0 0-10,0 0-12,0 0-8,0 0-7,0 0-3,13 18-3,-10-11-4,2 2-4,3 2-3,-2 2-6,1-1-4,1 1 1,-2 2-9,0-5-1,3 3-4,-4 0-5,-1-1-6,4-2-4,-7-1-10,3 3-12,-1-3-9,-2-4 1,-1 4-6,2-4-3,-2 1 2,2-3 3,-1 3 1,-1-6 6,0 6 4,3-3 5,-3-3 5,0 0 6,0 0 25,0 0 23,0 0 8,0 0-4,0 0-1,0 0 4,0 0 3,-6-15 2,8 9-6,-2-3-2,4-3-1,-2-2-9,4-1 0,-1-1 2,1 2 0,0-1-5,4-3 2,-1 6-14,-1 0-2,-1 0-6,2 3-2,-1-1 1,1 4-8,-1 4-1,1-2 0,-3 4-2,6 2 4,-2 0-6,2 3-9,0 2-18,-2 0-11,-2 3-5,3 0 3,-1 2 0,-3 0-6,2 1-5,-3-2 1,1 1-9,-2-1-3,-2-3-3,2 6 9,-1-5-1,-3 1-8,3-4 2,-4 1 7,1-1 5,1 0 8,-2-3 6,1 0 6,-1-3-2,0 8 8,0-8 9,3 6 12,-3-6 12,0 0 23,0 0 23,0 0 15,0 0 1,0 0-12,0 0-5,6-14-4,-4 8 3,0-2-10,2-3-6,1-4 0,1 5-2,3-4-5,-1-2 3,-1 2-4,6-4 4,-6-1-4,2 7 2,0-1-5,2 4-1,0-2-1,-1 1-1,-3 5-4,0 0-5,1 1 0,1 1-3,-5 3 0,8 3-1,-4 1 2,1 3-3,0 2 5,1 1-4,-2 2 2,-1-1-4,-1 5 2,2-1-6,0 2-20,2 3-13,-7-5-29,1 0-25,1 1-25,-4-4-31,1 3-59,0 1-83,-2-1-79,-2-7-391,4 1-825,-2-2 365</inkml:trace>
        </inkml:traceGroup>
        <inkml:traceGroup>
          <inkml:annotationXML>
            <emma:emma xmlns:emma="http://www.w3.org/2003/04/emma" version="1.0">
              <emma:interpretation id="{176A4CF4-1447-431D-BB94-E51F0D9DC389}" emma:medium="tactile" emma:mode="ink">
                <msink:context xmlns:msink="http://schemas.microsoft.com/ink/2010/main" type="inkWord" rotatedBoundingBox="13936,8999 14800,9023 14788,9434 13925,9410"/>
              </emma:interpretation>
              <emma:one-of disjunction-type="recognition" id="oneOf5">
                <emma:interpretation id="interp25" emma:lang="en-US" emma:confidence="0">
                  <emma:literal>do</emma:literal>
                </emma:interpretation>
                <emma:interpretation id="interp26" emma:lang="en-US" emma:confidence="0">
                  <emma:literal>to</emma:literal>
                </emma:interpretation>
                <emma:interpretation id="interp27" emma:lang="en-US" emma:confidence="0">
                  <emma:literal>too</emma:literal>
                </emma:interpretation>
                <emma:interpretation id="interp28" emma:lang="en-US" emma:confidence="0">
                  <emma:literal>Do</emma:literal>
                </emma:interpretation>
                <emma:interpretation id="interp29" emma:lang="en-US" emma:confidence="0">
                  <emma:literal>two</emma:literal>
                </emma:interpretation>
              </emma:one-of>
            </emma:emma>
          </inkml:annotationXML>
          <inkml:trace contextRef="#ctx0" brushRef="#br0" timeOffset="17963.4959">6425 2323 433,'0'0'436,"0"0"3,0 0 6,0 0 10,-3-6 0,3 6-9,0 0-13,0 0-22,0 0-24,0 0-36,-4-6-26,4 6-31,0 0-35,0 0-31,0 0-27,0 0-24,0 0-12,0 0-16,0 0-14,-5 22-11,2-9-14,1-2-15,0 5-2,2-1-10,0 3-4,-5 1-9,2 0-9,2 1 4,0 1-11,1-6-4,-1 1-8,1 4-1,0-6-7,-3 0-26,3-2-12,0 1-14,0-3-14,0-2-21,0 1-12,0-5-11,-1 1-16,1 2-3,0-1 1,0-6 1,0 4 2,0-4 10,0 0 8,0 5 6,0-5 10,0 0 3,0 0 2,0 0 10,0 0 4,0 0 1,-13-9 9,9-1 4,-2 4 0,4 0 1,-3-2 4,-2-3 5,2 4 0,-2 0 5,-1-2 4,2 3 1,-5-3 5,4 3 5,-4 0 5,-1 2 4,-1 2 1,0-1-2,-1 6 6,-1-3-6,1 3 5,-3 2 0,3-1-3,1 1 0,0 1-6,1 0 0,3 0-2,2 1 3,-1-4-5,4 3-3,0 3 0,0-3-3,4 3-11,0-3-8,6 1-21,3 4-27,4-5-24,3 3-32,5-1-44,2-4-33,5 2-36,7-2-36,0-2-28,0-3-29,3-2-7,-2-5-3,3 4-2,-4-2-1,2-5-202,-1 4-588,-2-6 260,-1 3 2314,0-4-1550,-2 1 48,3-2 75,-10 4 55,-9-2 42,-3 7 40,1-2 24,-1 0 21,-3-1 28,-2 4 22,0-2 12,-4 4 3,-2-1-5,3 1-6,-4 3-9,2-4-15,-2 4-15,0 0-13,0 0-14,0 0-14,0 0-17,-17 7-12,13-1-6,-6 1-13,0 2-3,-2 1-20,3 1-11,-3 1-10,2-2-3,1 2-12,5 1-4,-4 2-9,0-3 0,7 0-12,-3 1-2,4 0 0,0-5-7,4 1-2,-3 0-7,4 0-7,2 1-5,1-4 0,1 0-2,1-1 3,2 3-1,5-6 3,-1 1-2,7 0 2,-6-5 3,6-2 2,-8 1 9,2 0 18,-4-1 12,0-3 26,2 1 14,-2-2 21,-5-1-19,1 0-10,-4-2-1,0-1-15,-5-1-18,-5 0-23,0 4-43,-6-3-42,-12 0-72,-11-4-106,-4 4-111,-26-3-160,-4 0-596,-12 3-1188,-41-13 526</inkml:trace>
        </inkml:traceGroup>
      </inkml:traceGroup>
    </inkml:traceGroup>
    <inkml:traceGroup>
      <inkml:annotationXML>
        <emma:emma xmlns:emma="http://www.w3.org/2003/04/emma" version="1.0">
          <emma:interpretation id="{6D9D2E41-2521-497E-B6BA-DE6F7559BBF5}" emma:medium="tactile" emma:mode="ink">
            <msink:context xmlns:msink="http://schemas.microsoft.com/ink/2010/main" type="paragraph" rotatedBoundingBox="8835,10231 14693,10286 14684,11301 8825,112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A5B7A36-5001-4A75-A416-7E9FDE21A867}" emma:medium="tactile" emma:mode="ink">
              <msink:context xmlns:msink="http://schemas.microsoft.com/ink/2010/main" type="line" rotatedBoundingBox="8835,10231 14693,10286 14684,11301 8825,11246"/>
            </emma:interpretation>
          </emma:emma>
        </inkml:annotationXML>
        <inkml:traceGroup>
          <inkml:annotationXML>
            <emma:emma xmlns:emma="http://www.w3.org/2003/04/emma" version="1.0">
              <emma:interpretation id="{49EA1859-7BD4-4C73-9056-E6BD3A79D0DA}" emma:medium="tactile" emma:mode="ink">
                <msink:context xmlns:msink="http://schemas.microsoft.com/ink/2010/main" type="inkWord" rotatedBoundingBox="8835,10231 14693,10286 14684,11301 8825,11246"/>
              </emma:interpretation>
              <emma:one-of disjunction-type="recognition" id="oneOf6">
                <emma:interpretation id="interp30" emma:lang="en-US" emma:confidence="0">
                  <emma:literal>tritone</emma:literal>
                </emma:interpretation>
                <emma:interpretation id="interp31" emma:lang="en-US" emma:confidence="0">
                  <emma:literal>frit! rondo</emma:literal>
                </emma:interpretation>
                <emma:interpretation id="interp32" emma:lang="en-US" emma:confidence="0">
                  <emma:literal>fret! rondo</emma:literal>
                </emma:interpretation>
                <emma:interpretation id="interp33" emma:lang="en-US" emma:confidence="0">
                  <emma:literal>fractioned</emma:literal>
                </emma:interpretation>
                <emma:interpretation id="interp34" emma:lang="en-US" emma:confidence="0">
                  <emma:literal>fret rondo</emma:literal>
                </emma:interpretation>
              </emma:one-of>
            </emma:emma>
          </inkml:annotationXML>
          <inkml:trace contextRef="#ctx0" brushRef="#br0" timeOffset="22237.2239">1298 3632 134,'3'-13'409,"0"3"-14,-2 0-15,3 1-10,0 0-4,-2 2-7,-1 1-8,1 0-6,-2 0-7,3 3-20,-2-2-20,-1 5-17,3-7-20,-3 7-18,0 0-19,1-4-16,-1 4-15,0 0-19,0 0-17,0 0-15,0 0-5,-13 13-15,1-4-12,-5 7-37,3 2-11,-3 0-2,5 3-8,-9 5-3,10-5-4,-1 1-8,0 8-3,7-6-6,-6 1 0,6 7-3,3-8-2,-1 11-3,3-11-4,3 8 4,-2 1-10,4-8 3,-2 8 0,6 1 7,-3-1-14,5 1 4,1 0-1,-7-7-4,3 4 3,2 2-4,-5-8 0,2 0-5,-1 5 4,2-6 1,-2-3-2,-3 1 1,3-3 2,-1-5 1,-2 3-4,3-5-2,-3 3 3,1-6-22,-2-1-46,-2-2-35,0 1-29,2 0-26,-2-2-16,0-5-14,1 6-8,-1-6-14,-3 3-35,3-3-30,-15-2-35,1-2-33,3 1-7,-1-2-10,-5-9-15,0 3-221,-1-4-642,1-3 284</inkml:trace>
          <inkml:trace contextRef="#ctx0" brushRef="#br0" timeOffset="22754.2152">1060 4285 284,'-7'-12'160,"2"-2"23,-2 2 18,2 0 12,0 6 13,0-3 11,3 3 0,-2 0 2,3 1 8,-2 0-8,3 1-4,0 4-2,-2-8-11,2 2-25,2 2-17,5-4-23,-2 4-20,3-2-14,4-2-9,0 2-20,1-1-1,2-2-6,6 3-10,-5 1-11,5 0-14,1-1-15,-2 1-14,1 1-7,-3 2-6,-1-4-5,3 6 0,-6-3-5,4 0 4,-3 2-11,-1-1 21,-7 2-17,0-1 2,-1-2-1,-6 3-6,11-1 17,-11 1 10,0 0 12,10 0 2,-10 0 7,0 0 4,7 1 5,-7-1-6,0 0 3,-10 13-4,7-10 7,-3 2-3,1 3-3,-2-2 1,2 1-8,1 0 2,-1 0-6,2 0-4,0-1-10,2 2 1,1 0 7,1-1-7,2 1-4,0-1-3,2 4 5,4-2-5,3 3-1,2 3-1,2-1 1,2 0-3,0 3 1,3-5-4,-4 3 3,2 0-2,3 1-1,-10-6 1,-1 1-1,1-1-7,-3-1 8,-1 0-5,1-3 4,-2 0-4,-2-1 0,0-3 2,-3 3-2,3 1 5,-5-6 1,4 4 6,-4-4 12,1 3 9,-1-3 13,0 0 17,0 0 10,0 3-5,0-3-6,0 0-8,0 0 3,-20-6 10,14 2 20,1-1 18,-2-2 3,2 0-9,0-4-6,1-1-5,1-3-9,-2-4 1,5-3-7,3-2-8,-1 3-18,2-4-12,7 6-13,-2-3-15,5 1-16,0 3-27,1 1-43,1 1-46,-2 2-43,3 0-45,-5 5-53,2 4-52,-1 2-63,0 2-63,-4 1-406,3 1-920,0 2 407</inkml:trace>
          <inkml:trace contextRef="#ctx0" brushRef="#br0" timeOffset="23551.4602">2180 4083 342,'-14'0'508,"14"0"-35,-8 0-42,8 0-33,-9-1-33,9 1-32,0 0-30,0 0-24,-8 1-26,8-1-24,0 0-21,0 0-22,0 0-20,0 0-17,0 0-15,-8 2-13,8-2-13,0 0-9,0 0-7,0 0-8,0 0-4,0 0-4,0 0-3,0 0-5,0 0-2,0 0 0,0 0 2,0 0-8,0 0 2,0 0 3,0 0 4,0 0 13,0 0 11,0 0 13,0 0 17,0 0 8,0 0 7,0 0 14,0 0 0,0 0 9,0 0-10,0 0-18,0 0-1,0 0-8,0 0-16,0 0-10,0 0-8,0 0-14,0 0-11,0 0-9,0 0-50,0 0-6,0 0 0,0 0 0,0 4 0,2 7 0,0 0 0,2 2 0,0 2 0,0 4 0,-1 3 0,3 0 0,-2 1 0,-2 2 0,3 0 0,-3-3 0,2 3 0,1-4 0,0 2-29,-2-1-17,1 0-6,-2-1 1,2-5 3,-2-2 3,-1-1-12,-1 2 2,2-7 0,0 0 4,-2-2 8,1 0 7,2-1 3,-3-1 1,0-4 6,-3 8-3,3-8 10,0 4 2,0-4 0,-13 0 1,3 0 7,-4 0-7,-1-4 6,-2 2 2,1-6 15,-5 1-12,-1 0 0,1-1 2,-1-2-3,0 3 4,-1-4-4,4 5 0,3 1 2,3-5-12,-3 1-25,5 5-33,-1-4-38,0 2-43,4 2-48,2 2-47,2-2-46,4 4-56,-11-3-65,9 2-74,2 1-335,4-11-894,3 7 395</inkml:trace>
          <inkml:trace contextRef="#ctx0" brushRef="#br0" timeOffset="24129.8708">2588 4209 297,'0'0'344,"0"0"-26,0 0-16,-2 6-17,2-6-8,0 0-6,0 0-7,0 0-1,0 0-13,0 0 1,2 6-28,-2-6 15,8 7 2,-1-5 3,3 0-10,4 1-10,2-2-14,3 2-16,6 0-14,0-1-12,1-2-6,3 0-43,4 0-11,-6 4-8,-2-4-12,11 0-8,-12 0-6,2 0-8,-2 2-6,-2-2-6,-5 2-5,0-1-6,0-1-6,-3 0-13,2 0-35,-6 0-39,-2 0-40,1 0-39,-2 1-39,3-1-30,-10 0-41,0 0-40,7 3-54,-7-3-49,0 0-356,0 0-800,0 0 354</inkml:trace>
          <inkml:trace contextRef="#ctx0" brushRef="#br0" timeOffset="24474.8739">2683 4049 335,'-1'-2'371,"-2"-3"-5,3 5-41,-4-3-16,4 3-16,-1-6-25,1 6-21,0 0-22,-6-2-26,6 2-19,0 0-18,0 0-22,0 0 11,0 0-27,-10 10 10,8-6-7,-1 3 1,-5 2-9,2-2-3,-2 4-6,1-1-12,0-2-5,-3 5-10,-1-4-5,1 4-13,-1-1-1,-5 3-8,3 0-1,1-3-5,2-2-8,-2 5-4,3-5-6,1 1-6,1-5 4,1 3-6,1-3-11,-1 0-14,3 0-9,1 1 6,1-1-8,2-4 6,1 4-6,1 2 10,3-2 1,2 0 0,6 4 1,-1-2-3,5 4-1,-1 1 0,2 1 0,1-2 3,-1 4 8,3-2-7,-4 0-8,5 1-11,-4 0-22,-1 4-16,3-7-16,-1 4-36,-3-1-37,-4-4-50,4 1-63,-3-2-68,-2 0-338,0-3-718,1-1 318</inkml:trace>
          <inkml:trace contextRef="#ctx0" brushRef="#br0" timeOffset="25084.2869">3366 4364 330,'0'0'312,"-6"2"-20,6-2-13,-4 4-19,4-4-13,0 0-11,0 0-16,0 0-14,0 0-4,0 0 9,0 0-2,11 5-16,-1-4-23,2-1-13,1 1-10,4 1-17,8-4-41,1 0-49,-2 2-75,-3-2-82,0 1-103,1-5-123,1 3-194,0 0-580,-8-3 258</inkml:trace>
          <inkml:trace contextRef="#ctx0" brushRef="#br0" timeOffset="24896.8014">3447 4076 82,'1'-6'497,"-1"6"-60,3-6-42,-3 6-30,2-2-43,-2 2-36,0 0-14,0 0-41,0-4-24,0 4-19,0 0-25,0 0-16,0 0-12,5-4-13,-5 4-12,0 0-14,0 0-7,4-5-6,-4 5-11,0 0-4,0 0-7,0 0-4,0 0-4,0 0-16,0 0 10,0 0 3,0 0 21,0 0 9,0 0 7,0 0 11,0 0 7,0 0-1,0-7-15,0 4-7,0 3-9,0-8-4,3 1-7,-3 1 5,0 0 9,3 2 12,-3 4 7,2-8 6,-2 2-5,0 6-6,0 0-11,0-7-6,0 1-7,0 6-13,0 0-4,0 0-10,0 0-5,0 0-8,0 0 0,0 0-1,0 0 4,4 23-10,1-10-2,-2-2-1,-3 3-1,3 2-4,-2-4-2,-1 7 0,5-1 0,-2-3-12,-1 7-40,-2-5-30,3 2-28,0-4-21,0 5-36,-1-5-16,-1 3-25,2-7-44,-3 5-45,2-4-46,0 1-58,-2-5-48,0 0-267,0-3-765,0-2 339</inkml:trace>
          <inkml:trace contextRef="#ctx0" brushRef="#br0" timeOffset="25913.2517">4265 3933 478,'-12'-6'530,"4"2"-9,2 1-12,1-3-15,1 3-16,4 3-22,-8-3-21,7 1-30,1 2-29,0 0-32,-11-4-40,11 4-33,-1-3-27,1 3-27,0 0-22,0 0-25,0 0-21,0 0-14,-5 14-14,6-1-9,-2 0-12,2 1-10,-1 4-6,4-2-4,-4 0-4,5 3 0,-5-2 9,0 2-3,0-3-6,0 5-21,1 1 10,-1-7-16,2 6 2,2-6-6,-4 3 1,1 1-21,3-4 13,-4 0-5,4 0-35,-4-2-63,0-3-73,2-4-42,0 2-34,2 1-26,-4 0-17,0-6-1,1 3-24,1-2-7,-2-4-6,0 5-15,0-5-18,0 0-24,0 0-10,0 0-2,0 0 15,-3-17 33,-3 11 30,1-1 32,0-6 32,-2 5 43,1-4 37,-6 4 42,3-2 24,-2 1 35,4 5 34,0-2 36,-5-2 33,6 4 25,-3-2 26,2 2 14,1-1 14,0 3 3,2-2 35,0 0-13,4 4 1,-5-4 5,5 4-9,0 0 0,-8-5-14,8 5-5,0 0-4,0 0-10,-2-3-8,2 3-8,0 0-18,19-4-4,-2 2-6,4-1-13,4 2-11,0-1-11,4 1 0,-1-2-3,6 0-7,-9 1-3,4-1-4,0-2-4,-3 4-13,3 0 1,-4-5-9,2 3 0,-7 2-1,4 0 1,-9 0 2,2-2-10,-9 3 3,1 0 0,-5 0-1,-4 0 7,15 0-9,-15 0-1,10 0 3,-10 0 3,0 0 9,7 3 6,-5-1 7,-2-2 5,-3 10 3,-1-4-1,-1 0-1,-2 6 0,2-5-8,0 1-1,0 2-2,-2 1-6,2-3 5,1 1-5,1 1-1,1-1-1,-3 4-3,3-6 1,2 3-5,4-4 3,-4 0-4,3 4 1,2-1 0,-1-7-1,6 4 0,2 0-2,0-2-4,2-1-4,-1-2-3,2 0-7,2-1 0,0-2 1,1-1 3,-2-1 0,-1-2 1,2 0 1,-3 4 8,-3-5 4,1 0 26,-4 1 17,0 4 11,-4-7 1,4 0-7,-7 2-5,-2-2-4,1 0-5,-6-3-7,1 0-8,-1 3-24,-1-3-37,-5 2-49,-3 1-70,1-1-77,-3 2-86,-3 2-115,-3-4-417,4 1-921,-3 0 407</inkml:trace>
          <inkml:trace contextRef="#ctx0" brushRef="#br0" timeOffset="29024.6915">5302 3981 346,'0'0'351,"0"0"-16,0 0-16,0 0-11,6 3-2,-6-3 4,0 0-24,0 0-9,0 0-13,0 0-18,0 0-16,0 0-21,0 0-17,0 0-15,0 0-16,0 0-13,0 0-10,0 0-8,0 0-15,0 0-2,0 0-6,0 0-5,0 0-8,0 0-4,0 0-4,5-9-6,-5 9 3,0 0-2,0 0-1,0 0 1,0 0 5,0 0 0,0 0 3,0 0 3,0 0 0,0 0-11,0-5-5,0 5-14,0 0-2,0-7-4,0 7-8,0-7-3,0 7-6,0-3 0,0 3-7,0 0-3,0 0-5,2-6-3,-2 6 0,0 0-7,0 0-1,0 0-6,0 0 0,0 0 2,0 0-2,10 13-4,-5-1 2,-1 1-2,4 5 1,-4 0 0,4 3-2,-4 1 2,4-1 1,-7 0 4,2 1-7,-1-5-21,3 2-1,-2 0 4,-3-4 0,1 1 1,-1 0 2,0-4-9,-1 3 2,-2 0 2,1-6 1,-1 3 1,1-5 1,2 1 1,-3 0 5,3-3-2,-1 1 6,1-6 1,0 6 2,0-3 2,0-3-2,0 0 4,0 0-4,0 0-1,0 0 2,1-15 3,2 5-4,-3 1 3,7-6 2,-3 1-4,2-1 1,5-5-1,1-2 0,0 1-1,0 0 2,3 0-2,-3 1 3,0 3 2,1-2-1,-3 7 2,1-3-4,-3 7 1,2-2-3,-3 1 0,-1 7-2,2-3-2,-1 0 1,1 5-1,-8 0-2,15 5 4,-3 1 0,-2 1 3,-2 8-3,1 4 1,-1 1 3,3-1-1,0 6-3,-1-4 3,-3 3 0,-1 0-2,5 8 7,-1-11-5,-5 3 1,4-3-15,-1 0-35,-2 0-28,1-2-29,2-3-27,-2-4-44,0 1-31,1 2-48,-1-5-52,-1-2-74,5 1-78,-2-4-295,7-5-819,1-2 362</inkml:trace>
          <inkml:trace contextRef="#ctx0" brushRef="#br0" timeOffset="29790.6767">6330 3990 228,'0'-6'403,"0"3"-12,0-3-16,-2 1-16,2 5-14,0 0-17,2-7-26,-2 7-22,0 0-33,-2-6-21,2 6-22,0 0 4,0 0-6,4 15-16,-3-4-14,0 2-6,-1-1-12,3 4-11,-2 1-10,5 4-8,-8 0-11,4-1-8,-2 1-11,-2-6-10,2 5-6,0-3-11,0 2-6,0 2-5,0-5-4,0-1-2,0-3-10,-4 4-15,4-5-12,0 3-14,0-6-20,0-2-10,0 1-4,0-4-9,0 3-4,0-6 2,-1 6-8,1-6 11,0 0 1,0 0-1,0 0 0,0 0 6,0 0 0,0 0 6,0 0 1,1-20 5,-2 12 0,1 0 3,-4-2 10,1 0-7,1 3 3,-5-1 3,2 0 2,0-1 6,-2 2-1,-3 1-2,3 1 8,0 3 0,-4 2 3,1-3 2,-7 3 5,5 3 1,0-1 4,0 0 4,-2 2-6,5 1 9,-4 2-4,4-2-8,1 2 4,1 2-3,2 0 3,0-2-3,2-1-1,3 3 0,0-1-2,0 0-3,3-1-16,2-1-29,3 0-27,6-2-29,1 1-23,8 0-31,-1-4-27,2-1-17,-1-1-15,5 0-4,-3-2-1,1-3 3,-1 2 14,2-4 15,-2-1 17,2 2 24,0-4 39,-4 1 38,-3-2 42,1 3 45,-10-2 34,5 1 27,-4 3 22,-2-1 24,-2 4 20,-1-4 18,0 3 21,-3 0 10,2 3-2,-2 1-5,-4 1-11,2-6-10,-2 6-13,0 0-12,0 0-12,0 0-8,0 0-6,0 0-6,-6 13-12,0-5-6,2-1-7,-1 4-8,-3 1-6,4 0-4,-3-2-3,3 5-8,-2-5-5,3 4-2,0-1-9,0-1-5,3-2 0,3 2-8,-3-3-2,1 1-3,4 3 0,1-6-5,0 0-3,2 2-4,3-5-9,2 2-7,1-4-5,0 1-2,3-2-11,0-2 3,6-4 3,-6 1-1,4-4 3,-4 1 2,-1 0 3,3-6 2,0 2 3,-6 1 18,-1-1 13,-4 0 13,1 0 16,-2-4 15,-6 3 6,2-1-8,-6-1-6,-2 4-5,-2-5-6,-2 3-18,-10 0-27,2-1-48,-7 4-57,-14-5-83,-1 3-94,-8 5-122,-21-4-182,-3 2-367,-3-6-1019,-3 2 451</inkml:trace>
        </inkml:traceGroup>
      </inkml:traceGroup>
    </inkml:traceGroup>
    <inkml:traceGroup>
      <inkml:annotationXML>
        <emma:emma xmlns:emma="http://www.w3.org/2003/04/emma" version="1.0">
          <emma:interpretation id="{854AB616-B545-459E-931A-95FA5B4F5E8A}" emma:medium="tactile" emma:mode="ink">
            <msink:context xmlns:msink="http://schemas.microsoft.com/ink/2010/main" type="paragraph" rotatedBoundingBox="9121,11960 18236,12224 18207,13235 9092,129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54FFF3D-D4DC-4E74-83BD-B2C28704A317}" emma:medium="tactile" emma:mode="ink">
              <msink:context xmlns:msink="http://schemas.microsoft.com/ink/2010/main" type="line" rotatedBoundingBox="9121,11960 18236,12224 18207,13235 9092,12971"/>
            </emma:interpretation>
          </emma:emma>
        </inkml:annotationXML>
        <inkml:traceGroup>
          <inkml:annotationXML>
            <emma:emma xmlns:emma="http://www.w3.org/2003/04/emma" version="1.0">
              <emma:interpretation id="{E4029997-FD8F-408D-B9FD-5202A930CD5C}" emma:medium="tactile" emma:mode="ink">
                <msink:context xmlns:msink="http://schemas.microsoft.com/ink/2010/main" type="inkWord" rotatedBoundingBox="9119,12038 11314,12101 11289,12960 9094,12896"/>
              </emma:interpretation>
              <emma:one-of disjunction-type="recognition" id="oneOf7">
                <emma:interpretation id="interp35" emma:lang="en-US" emma:confidence="0">
                  <emma:literal>chin]</emma:literal>
                </emma:interpretation>
                <emma:interpretation id="interp36" emma:lang="en-US" emma:confidence="0">
                  <emma:literal>Chin]</emma:literal>
                </emma:interpretation>
                <emma:interpretation id="interp37" emma:lang="en-US" emma:confidence="0">
                  <emma:literal>coin]</emma:literal>
                </emma:interpretation>
                <emma:interpretation id="interp38" emma:lang="en-US" emma:confidence="0">
                  <emma:literal>c[ix]</emma:literal>
                </emma:interpretation>
                <emma:interpretation id="interp39" emma:lang="en-US" emma:confidence="0">
                  <emma:literal>Cain]</emma:literal>
                </emma:interpretation>
              </emma:one-of>
            </emma:emma>
          </inkml:annotationXML>
          <inkml:trace contextRef="#ctx0" brushRef="#br0" timeOffset="34386.9512">1586 5589 181,'0'0'386,"0"0"-13,0 0-15,0 0-8,0 0-13,8 0-15,-8 0-19,0 0-15,0 0-14,0 0-14,0 0-15,0 0-17,0 0-14,0 0-15,0 0-18,0 0-30,6 1-12,-6-1-15,0 0-3,0 0-11,0 0-5,0 0-11,0 0-5,0 0-6,0 0-8,0 0-5,0 0-6,0 0-7,0 0-3,0 0-4,0 0-2,0 0-6,0 0 0,0 0-6,0 0-5,0 0-1,0-9-4,0 9-3,0 0-8,-10-8 6,10 8-4,-6-7-4,1 4 0,-2-1-2,-2-1-1,1 3-1,-1 0-3,-3-2-2,-2 4 1,-1-1-1,1 0 4,-3 1-7,4 2 0,0 2 0,-4-1-2,1 6 1,3-1-5,-3 6 3,2 2 3,-2 1-3,5 3 2,-1 3 3,-3 9 2,8-4-2,-3 7 5,5-13-3,1 3 1,2 7-1,2-6 5,0-3-5,2-2 1,2 0-3,1-1 2,-1-4 1,6-3-2,1 1 0,1-5 3,1-1-6,4-2-27,5-1-30,2-2-37,3-3-50,-2-3-50,9-2-44,-8 1-41,-1-2-46,-1-1-45,1-2-51,-3-2-287,1-1-766,-3-2 340</inkml:trace>
          <inkml:trace contextRef="#ctx0" brushRef="#br0" timeOffset="35558.8241">2032 5413 165,'0'0'349,"3"-2"-18,-3 2-12,0 0-14,-3-8-11,3 8-7,0 0-15,-4-5-13,4 5-12,-9-6-17,7 5-15,-8-2-14,3 1-14,-4 1-15,1 0-13,-3 1-15,1-2-11,-1 2-9,-2 2-9,1-2-8,0 1-6,0 0-8,1 1-5,2 1-4,-4 1-6,6-1-7,-3-2-8,-2 1 1,1 3-9,4-1-6,0-3-3,2 1 0,-3 2-6,3 1-3,2-5-3,0 3-4,-2-2 1,7-1-8,-6 2-1,6-2-1,0 0-3,-6 3-1,6-3 0,0 0-6,-9 1 0,9-1-4,-2 5-2,2-5 0,1 7-1,0 2-1,3 2 4,1 1-1,1 1-2,0 6-2,3 4 3,-1-4 0,-4 1 4,4 5-5,-3-2 7,2 4 1,2 3 4,-1 7 4,-4-5 3,3 7 1,0-3 5,1-1 4,-6 1 1,2-12 7,2 10-2,-4-10 3,1 1-2,1 0 0,-3-3 0,0-1 3,2 0-6,-3-6-1,3 1 0,0-3-2,-1-1 0,-1 0 0,-1-3-5,3 0 1,-3-2-3,0-2-3,2 1 3,0-2 2,-2-4 7,0 6 2,0-1-1,0-5 3,3 6-2,-3-6-7,0 0-1,4 5-4,-4-5 1,12 1-6,-3-1 0,6 0-1,-2 0-11,4 0-24,0 0-28,-3-1-31,11 1-35,-1-3-43,-9 2-52,10 0-68,-4-2-49,-4 0-71,4-2-68,-4 1-379,-3-2-906,2 0 400</inkml:trace>
          <inkml:trace contextRef="#ctx0" brushRef="#br0" timeOffset="35949.4537">2205 5740 262,'-7'-3'292,"2"-3"-7,0 3-7,0-3 1,5 6-2,-8-3 4,4 0 6,4 3 8,-3-3-15,3 3-3,0 0-7,-4-5-9,4 5-5,0 0-7,0 0-12,-2-5-12,2 5-10,0 0-4,0 0-19,-3-6-9,3 6-16,0 0-13,0 0-10,0 0-12,0 0-14,0 0-8,0 0-10,0 0-11,0 0-10,0 0-12,0 0-8,0 0-10,0 0-5,0 0-2,0 0-7,9 17 1,-4-6-7,-1 1-4,0 2 1,1-2 2,-2 3 1,2-1 8,-1 0-12,-1-1 1,-1 3-7,0-3 5,-1 3-3,3-5-4,-3 1-3,3 4 1,-1-5-4,1 2 2,-3-4-2,4-1-18,2-3-22,-1 0-26,2 1-39,4-5-44,-12-1-51,24-1-63,-13-6-57,1 1-49,0-2-57,2-1-42,-5-3-357,2-1-883,-2-1 391</inkml:trace>
          <inkml:trace contextRef="#ctx0" brushRef="#br0" timeOffset="36105.7751">2377 5606 264,'-8'-13'307,"5"1"14,-5 0-10,4 5-14,-4-5 2,4 6 16,-1 0 11,-2-3 3,2 5-4,2-1-11,1 2-23,-1-3-26,1 3-28,2 3-26,0 0-16,-2-6-31,2 6-36,0 0-42,0 0-29,0 0-51,-8 12-57,11-6-61,-6 5-67,6 0-77,2-1-100,-5 1-327,2-1-739,0 4 327</inkml:trace>
          <inkml:trace contextRef="#ctx0" brushRef="#br0" timeOffset="36324.6706">2530 5789 79,'4'6'327,"-1"0"-15,-2 1-8,3-1-6,-4 3 2,4 2 3,-4-1 12,1 5-5,-1-5 0,2 4-15,-5-1-11,3 2-12,0 1-17,-4 4-21,0-6-20,3 5-20,-2 1-19,-2-4-14,1-4-18,-1 0-11,2 3-16,-3-3-32,6 1-38,-6-4-55,1-3-51,4 0-58,-2-3-48,1 6-72,2-9-73,-3 3-58,3-3-330,0 0-757,0 0 335</inkml:trace>
          <inkml:trace contextRef="#ctx0" brushRef="#br0" timeOffset="36762.5185">2773 5713 163,'2'-5'395,"-2"5"-10,0-7-11,0 7-17,0 0-15,0-4-21,0 4-24,0 0-26,4-4-31,-4 4-28,0 0-22,0 0-17,0 0-14,8-2-20,-8 2-9,9 0-17,-9 0-10,11 0-4,-3-3-9,-8 3-12,16 0-7,-10-1-8,0-1-7,3-1-3,-1 2-6,0-1-4,-3-2-5,-5 4 0,12 0-5,-5-2-2,-1 1-6,-6 1 14,6-5 8,-6 5 11,5-3 8,-5 3 7,0 0 8,0 0 3,0 0-1,7-3 2,-7 3-8,0 0 2,0 0-1,0 0-4,0 0 0,0 0 1,0 11-4,0-11 2,-4 7-4,1-1-3,-2 1-7,1-2-2,2 4-3,-1-1-1,3 0 0,-7 4-2,7 0-3,-3 1-5,1 4-2,2-4 1,0 6-5,0 1 0,2-4 2,1 5-12,-1 0-2,3-4-2,-2 3 1,1-1-8,-2-6 0,3 2 1,-2-2 0,1-1-7,-4 0 0,3-3-19,-1-1-14,1 0-16,-1-2-14,-2-1-15,-2 1-15,2 0-10,0-6-17,-8 4-25,8-4-25,-12 0-34,12 0-46,-16-4-41,1 1-64,2-3-80,1-2-412,-10-3-907,5-3 401</inkml:trace>
          <inkml:trace contextRef="#ctx0" brushRef="#br0" timeOffset="37387.5362">3116 5395 121,'9'0'433,"-9"0"-17,0 0-16,9 0-15,-9 0-16,0 0-9,0 0-15,11 0-10,-11 0-21,0 0-19,0 0-26,0 0-23,4 3-21,-4-3-28,0 0-19,5 3-15,-1-1-18,-4-2-12,10 4-15,-5 0-10,2-3-12,2 0-11,-1 2-5,4-3-5,-3 1-10,1 1-5,2-4-3,1 2-7,-1-1-6,2-3-1,-1 3-6,-1 0-3,-1-2-1,-4 2 10,1 0 4,0 1 13,-8 0-3,12-4 2,-12 4-4,6 0-3,-6 0-4,10 0-3,-10 0-3,0 0-5,0 0-6,0 0 14,7 4-7,-7-4 2,4 6 0,-4-1-10,-4 2 4,4-2-1,0 4-1,0 1-1,0 2-6,0-2 6,-1 4-6,1-1 8,0 0-3,1 4 1,3-1-4,-2 4 5,2-1-2,-2 0-4,2 2 3,1-3 0,-3 4-5,3 2-2,0-3 1,-4-2 1,5 2 3,-1 2-7,-4-3-6,2 2 11,-3-1-3,5 0-5,-2 1-2,2-1-1,-4 1-5,4-1 7,1-2-11,-6-5 1,4 2 4,-2-2-5,1 2 1,2-4 7,-4 1-10,-1-4 6,3 0-5,2-3 12,-5 3-9,0-8-8,3 5 0,-2 2-4,-1-5 15,0 1-5,0-4 2,0 0 1,0 5 17,0-5 6,0 0 17,0 0 10,5 6 14,-5-6-55,0 0-17,0 0 0,0 0 0,-9 2 0,9-2 0,0 0 0,-14-2 0,14 2 0,-12 0 0,3-2 0,9 2 0,-17-3 0,6 3-170,-2 0-106,2-1-54,-4-1-56,2 2-72,0-4-96,-9-1-450,6 2-1085,3-4 480</inkml:trace>
        </inkml:traceGroup>
        <inkml:traceGroup>
          <inkml:annotationXML>
            <emma:emma xmlns:emma="http://www.w3.org/2003/04/emma" version="1.0">
              <emma:interpretation id="{A6D540E3-A7FD-404E-9D04-0DFDBD06E1E1}" emma:medium="tactile" emma:mode="ink">
                <msink:context xmlns:msink="http://schemas.microsoft.com/ink/2010/main" type="inkWord" rotatedBoundingBox="11797,12038 14955,12129 14935,12822 11777,12731"/>
              </emma:interpretation>
              <emma:one-of disjunction-type="recognition" id="oneOf8">
                <emma:interpretation id="interp40" emma:lang="en-US" emma:confidence="0">
                  <emma:literal>=ali,3]</emma:literal>
                </emma:interpretation>
                <emma:interpretation id="interp41" emma:lang="en-US" emma:confidence="0">
                  <emma:literal>tali]</emma:literal>
                </emma:interpretation>
                <emma:interpretation id="interp42" emma:lang="en-US" emma:confidence="0">
                  <emma:literal>trains]</emma:literal>
                </emma:interpretation>
                <emma:interpretation id="interp43" emma:lang="en-US" emma:confidence="0">
                  <emma:literal>=ali,s]</emma:literal>
                </emma:interpretation>
                <emma:interpretation id="interp44" emma:lang="en-US" emma:confidence="0">
                  <emma:literal>Eating]</emma:literal>
                </emma:interpretation>
              </emma:one-of>
            </emma:emma>
          </inkml:annotationXML>
          <inkml:trace contextRef="#ctx0" brushRef="#br0" timeOffset="39466.2289">4040 5712 293,'-8'1'396,"2"2"-17,-1-1-8,-1 0-5,3 0-7,5-2-4,-9 6-11,5-6-19,4 0-21,-8 3-24,8-3-25,-8 2-24,8-2-22,0 0-22,0 0-16,-6 1-17,6-1-12,0 0-12,0 0-10,0 0-12,0 0-9,0 0-8,22 2-8,-10-2-11,11 0-27,-2 0-28,2 1-41,-6-1-38,5 3-42,-5-1-34,1-2-40,-2 1-44,-4 2-61,-1 1-59,1-3-55,-5 1-293,-1 0-747,1-1 331</inkml:trace>
          <inkml:trace contextRef="#ctx0" brushRef="#br0" timeOffset="39653.7189">4096 5903 7,'-11'11'244,"-2"-1"2,2 5 0,2-7-1,0 3-4,2-1-12,-1-4-13,3 2-8,3-2-9,-2-3-18,-2 3-7,4-2 8,2 1 9,0-5 2,2 10 6,4-7-9,-2 0-15,6 0-11,3 0-17,3-1-9,1 1-13,8 2-17,1-4-21,0-1-42,9-1-46,3 1-56,0-1-65,-1-3-79,-1-2-76,1 1-89,2-1-194,-2-1-605,1-5 267</inkml:trace>
          <inkml:trace contextRef="#ctx0" brushRef="#br0" timeOffset="40216.3763">5174 5780 53,'0'-6'372,"0"6"-14,0-9-18,0 5-19,0 4-14,-3-8-9,-2 1-11,5 1-1,-2 2-10,0-2-12,-2 1-15,3 0-2,-7-1-21,6 1-19,-3 3-16,0-4-7,-2 2-7,1 2-16,-2-1-15,2-2-12,-5 0-9,5 3 1,-6-5-7,0 7-2,-5-1-1,1-1-9,1 4-2,-1-2-4,-6 1 1,1-1-3,0 3-4,-4 3 0,2-1-7,2 1 2,0 1-10,-4 0-8,7 2-8,2-3-7,3 6-7,1-3 4,0 3-9,0-2-7,1 5-5,5-3-8,1 2 4,4-3-5,2 4 0,1-3 0,4 5-2,3-6-9,4 8-14,-1-7-19,4-4-9,1 4-18,1-4-12,-1 0-11,7-5-10,0 0-9,0-3-3,-2 0 1,2-1 1,-2-4 8,1-1 4,-3-2 12,1 1 1,-4 0 6,0-5 12,-4 4-1,-1-2 4,1-2 9,-4 3 7,0-4 7,-1 1 20,-4 3 23,4-6 1,-4 4 13,1-3 6,-1 4 10,-3-1 13,2 4 10,-1 0 12,0 0-5,-2 3 2,4 0-15,-4-1-2,0 5-6,1-6-9,-1 6-5,0 0-4,0 0-13,0 0 2,0 0-4,0 0-5,0 21 0,0-10-5,0 3 3,0 1-6,3 0 0,-3-2 1,3 5-4,1-3-10,0 2-37,-1-3-34,3-1-24,0 1-28,-1 0-28,0-3-23,3 1-38,0-1-34,0-2-42,-3-5-46,3 0-46,1-2-55,0 0-335,5-2-830,0-4 368</inkml:trace>
          <inkml:trace contextRef="#ctx0" brushRef="#br0" timeOffset="41535.5294">5334 5480 117,'8'-3'375,"-8"3"-31,7-1-22,-7 1-19,5-5-10,-5 5-6,0 0-22,0 0-20,4-2 6,-4 2-34,0 0-6,0 0-18,0 0-12,0 0-19,0 0-6,0 0-10,0 0-8,0 0-8,0 0-4,0 0-10,0 0 0,0 0-7,0 0 1,0 0-5,0 0-10,0 0-8,0 0-8,0 0-8,-24 8-4,15-5-10,1-1-1,4-1-7,-5-1 2,9 0-11,-11 3-3,5-2-4,1 2-4,5-3-4,0 0 2,-6 5-6,6-5 0,-6 1-2,6-1-2,0 0-4,0 0-1,0 0-4,-5 2-1,5-2 2,0 0-2,0 0-3,0 0 0,8 9 3,-3-7 0,-2 6-6,2 0-3,2 2 3,2 0 4,-5 1 1,5 2-4,-3 2 0,3 1 3,-5 1-3,4 3 1,0 3-2,-3-2 1,-2 1 0,5-3-1,-4 5-4,1-1 4,1 2 3,-3-5 0,2 4 1,0-2-1,2-2-2,-4-7 1,-1 2 2,1 0-2,-2-2-1,-1-1 2,4-2-4,-3-2 2,2 0 2,1 0-1,0-1-3,-4-2 0,4 1-6,0-1-5,1-3-12,3 3-8,-4-1-17,5-1-8,-3 0-19,2-1-24,3 1-22,-1-2-33,-2-1-44,1 0-50,-9 0-71,15-3-86,-10 0-305,-5 3-769,10-6 341</inkml:trace>
          <inkml:trace contextRef="#ctx0" brushRef="#br0" timeOffset="40966.8511">5683 5519 105,'-13'-14'297,"-2"4"-2,3 1 1,0-1 0,0 2-5,3-1 1,1 3 4,-1 2-1,4-1 3,-2 0-14,1 3-21,2-1-24,-1 1-22,5 2-25,0 0-18,0 0-14,-12 6-18,11-1-16,-1 1-12,0 4-9,0-1-14,2 0-4,0 0-9,0 1-10,2 2-5,-2-3-11,0-1-17,2-1-22,0 1-14,-1-3-20,0 0-8,2-2-11,-3-3-12,1 7 2,-1-2 2,0-5 13,0 0-3,0 0-12,0 0 5,0 0 3,0 0 7,0 0 1,5-19-2,-6 12 7,-1 0 1,-1-2-4,-1 0-23,1 3-38,-2-7-36,-4 1-62,-1 0-83,-2 2-373,-4-2-700,2 2 310</inkml:trace>
          <inkml:trace contextRef="#ctx0" brushRef="#br0" timeOffset="40732.4732">5591 5718 201,'2'-5'362,"-2"0"4,2 0-5,-2 5 5,3-6-7,-3 2-3,0 4-6,0 0-16,2-6-22,-2 6-19,2-6-31,-2 6-28,0 0-21,0 0-24,0 0-16,0 0-19,0 0-16,0 0-15,4 14-7,0-9-12,-4 3-7,0 0 1,-2-2-2,2 5-5,0-2-6,-2 0-5,1 1-7,-2-2-6,3 0-2,0 1-2,0-1-9,-2-1 1,2-1-3,-2 0-6,2 0-3,0-6 1,0 7 0,0-7-2,0 6 0,0-6 5,-3 3 7,3-3 0,0 0 6,0 0 3,-2 6 8,2-6-1,0 0 4,0 0 4,0 0-2,0 0-8,0 0-8,0 0 6,0 0-15,0 0-8,0 0-2,0 0-9,0 0 6,2-20-3,1 16-9,-3 4-1,0-9-3,0 7-3,0 2-2,2-6-16,-2 6 10,0 0 1,2-5-2,-2 5-1,0 0-4,0 0-2,0 0-5,0 0 7,0 0-6,0 0-2,0 0 2,3 12 6,-2-6-4,-1 2 1,2-1 3,0 0-2,-1 2-7,3 2 2,-2-1 3,0-3-4,2 5-4,0-6-16,0 2-28,-1-2-21,2 1-18,-1-4-28,1 1-25,4-3-30,2-1-26,-5 0-21,3-1-35,7-6-10,-8 4-23,5-7-9,1 2-10,-2 1-4,0-4-20,0 3-11,-2-8-22,-2 3-302,1 0-721,-2-5 319</inkml:trace>
          <inkml:trace contextRef="#ctx0" brushRef="#br0" timeOffset="42488.8902">6136 5795 233,'0'0'358,"5"3"-37,-5-3-20,0 0-31,0 0-17,4 3-12,-4-3-14,0 7-10,0-7-7,0 9-12,-4-3-20,0 5-7,0-1-17,-1 5-15,1-5-12,-3 4-7,1-4-17,-1 5-12,-1-2-5,5-3-26,-5 3-41,4-6-45,-1 3-64,-2-1-73,2 0-80,2-3-77,-1-2-220,2 1-584,0-2 259</inkml:trace>
          <inkml:trace contextRef="#ctx0" brushRef="#br0" timeOffset="43004.5375">6395 5685 175,'0'0'369,"1"-5"-19,-1 5-19,0 0-9,0 0-16,0 0-20,0 0-14,0 0-26,0 0-26,0 0-17,0 0-21,0 0-16,0 0-14,5-4-17,-5 4-8,0 0-13,12-1-15,-12 1-10,13-2-5,-5 1-13,1-1-11,1-1-10,0 0-6,-1-1-10,4 2-8,-4-2-1,3-1-3,-3 1-4,-1 1 2,3 0-4,-3 1-10,-1-2 5,-2 1 14,2 1 20,-4 1 11,0-3 10,-3 4 13,0 0 11,11-2-1,-11 2 2,0 0 4,5-3 3,-5 3 1,0 0 0,0 0 0,0 0 0,0 0 1,0 0-9,0 0-4,0 0-4,0 0-6,0 0-7,-4 12-10,4-12 0,-4 9-9,0 1-1,0-1 1,8 3-9,-4-2-4,-4 5-8,4-1 3,4-1-3,0 4-3,-3-1-6,4 3 1,-3-4-3,2 0 0,0 0-3,0 4 0,-1-3-3,-1-1-1,0 2 0,1-4-2,-2 0-2,1 2 1,-2-3-4,0-3 8,0 1-5,0-2 2,0-4-4,-2 5 2,-2-3 0,2-2-4,-3 1-8,-2-2-16,-2 2-27,-3-2-32,0-3-32,1 0-39,-2-3-34,-3-2-28,4 2-36,0-3-47,6 1-48,-5-2-54,7-3-64,-1-1-278,5-2-799,0-6 354</inkml:trace>
          <inkml:trace contextRef="#ctx0" brushRef="#br0" timeOffset="43613.9143">6907 5426 8,'0'0'369,"0"0"-29,0 0-17,0 0-6,0 0-11,0 0 2,0 0-5,0 0-8,0 0-22,-18 0-14,18 0-23,0 0-22,0 0-22,0 0-22,0 0-16,0 0-17,0 0-8,0 0-12,0 0-10,0 0 0,0 0-4,11 12-5,-4-8-6,1-3-6,-3 0-5,6 2-2,-4-2-7,8-1-5,-3 1-3,-1-1-3,1-1-4,-3 1-1,-1 0 1,1 0-4,-9 0 3,15 1 4,-15-1 0,6-2-3,-6 2-3,9 1 0,-9-1-3,0 0-6,8 0-1,-8 0-4,0 0-3,0 0-4,0 0-2,8 5 3,-8-5 6,-3 6 2,3-1 3,0 1 0,0 4-5,0-7-1,-2 9-1,2-6-3,0 4-3,0 2-2,2-3-2,-2 5 0,4 0-2,-1-1-2,2 3 3,-5-2-6,4 1 2,4 1 1,-6 4 1,0-1 11,6 0-7,-4 1 3,1 2 4,-1 0-7,-2-1-1,1-4-5,0 3-3,0 1 1,-1 3-3,0-5 9,-2-4-12,0 6 0,0-5-1,2 1-6,-2-4 6,0 1 0,0-2-5,0-1-1,-2-1-1,4-1-3,-2-1 2,-2-2-2,2 2-3,0-1 3,0 0-2,-2-4 4,2-3 2,0 9-5,0-9 0,0 3 5,0-3 8,-2 8 5,2-8 2,0 0-1,-9 1-5,3 0 3,6-1-5,-12-1 1,3 1-2,-3 0-6,-2-4 4,-1 3-4,-2-3 1,0 2-2,-1 2-17,1-1-34,0-2-36,0 1-47,4-2-54,-1 2-58,1 1-42,6-5-45,-3 4-63,2-2-70,-1 1-87,3-4-277,4 1-891,-2 0 393</inkml:trace>
        </inkml:traceGroup>
        <inkml:traceGroup>
          <inkml:annotationXML>
            <emma:emma xmlns:emma="http://www.w3.org/2003/04/emma" version="1.0">
              <emma:interpretation id="{99A3EEF1-1AB7-4D98-9B63-348B00260D61}" emma:medium="tactile" emma:mode="ink">
                <msink:context xmlns:msink="http://schemas.microsoft.com/ink/2010/main" type="inkWord" rotatedBoundingBox="15237,12468 15637,12480 15628,12792 15228,12780"/>
              </emma:interpretation>
              <emma:one-of disjunction-type="recognition" id="oneOf9">
                <emma:interpretation id="interp45" emma:lang="en-US" emma:confidence="0">
                  <emma:literal>☺</emma:literal>
                </emma:interpretation>
                <emma:interpretation id="interp46" emma:lang="en-US" emma:confidence="0">
                  <emma:literal>•</emma:literal>
                </emma:interpretation>
                <emma:interpretation id="interp47" emma:lang="en-US" emma:confidence="0">
                  <emma:literal>a</emma:literal>
                </emma:interpretation>
                <emma:interpretation id="interp48" emma:lang="en-US" emma:confidence="0">
                  <emma:literal>x</emma:literal>
                </emma:interpretation>
                <emma:interpretation id="interp49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43942.42">7489 5896 22,'-11'6'375,"5"-4"-20,-3 2-11,1-1 7,1-2-6,1 1 0,0 1-5,6-3-1,-10 2-20,6 0-23,4-2-19,0 0-23,-4 3-21,4-3-14,0 0-8,0 0-7,12 7-9,1-5-16,0-2-14,9 3-17,0 0-14,5-3-12,-1 0-15,0 0-8,3 0-10,-2 2-8,-2-4-10,1 2-10,-1-6-29,-8 3-31,6 1-35,-7 1-34,-3-1-38,-2 0-35,-5-2-37,5 2-43,-7-3-48,1 4-41,-3-5-29,-2 3-21,-2-7-5,-3 4-15,1 1-211,-7-5-640,1 3 285</inkml:trace>
          <inkml:trace contextRef="#ctx0" brushRef="#br0" timeOffset="44114.6372">7733 5829 1349,'-14'-7'-29,"2"2"59,-1-1 44,1-1 33,2 3 27,2 0 24,-4-2 10,3 2 11,2 2 6,1 1 5,-1-1 3,0 1 6,7 1-5,-14-3-2,14 3 2,-6 0-17,6 0-11,0 0-10,0 0 9,-12 3-8,10 0-10,-1 3-1,0 0-10,2 0-10,2 4-14,2-2-2,-3 5-16,3-3-8,2 7-9,-3-5-5,0 3-6,3 7-7,1-3-9,0 1-1,-6-1-33,5-2-51,-5 1-49,3-3-55,-6-1-66,0 2-91,1-3-105,-4 0-353,6-5-818,0 1 362</inkml:trace>
        </inkml:traceGroup>
        <inkml:traceGroup>
          <inkml:annotationXML>
            <emma:emma xmlns:emma="http://www.w3.org/2003/04/emma" version="1.0">
              <emma:interpretation id="{9F75E56E-ABF9-42D5-9BCC-B8830075BEE2}" emma:medium="tactile" emma:mode="ink">
                <msink:context xmlns:msink="http://schemas.microsoft.com/ink/2010/main" type="inkWord" rotatedBoundingBox="15855,12211 16768,12238 16749,12886 15836,12859"/>
              </emma:interpretation>
              <emma:one-of disjunction-type="recognition" id="oneOf10">
                <emma:interpretation id="interp50" emma:lang="en-US" emma:confidence="0">
                  <emma:literal>be</emma:literal>
                </emma:interpretation>
                <emma:interpretation id="interp51" emma:lang="en-US" emma:confidence="0">
                  <emma:literal>b</emma:literal>
                </emma:interpretation>
                <emma:interpretation id="interp52" emma:lang="en-US" emma:confidence="0">
                  <emma:literal>bl</emma:literal>
                </emma:interpretation>
                <emma:interpretation id="interp53" emma:lang="en-US" emma:confidence="0">
                  <emma:literal>by</emma:literal>
                </emma:interpretation>
                <emma:interpretation id="interp54" emma:lang="en-US" emma:confidence="0">
                  <emma:literal>bt</emma:literal>
                </emma:interpretation>
              </emma:one-of>
            </emma:emma>
          </inkml:annotationXML>
          <inkml:trace contextRef="#ctx0" brushRef="#br0" timeOffset="44728.6658">8131 5584 449,'0'-12'494,"-3"0"-7,0 5-19,3 0-19,0 0-16,0 1-19,0 1-24,0 5-30,3-5-31,-3 5-33,-3-6-28,3 6-34,0 0-20,0 0-23,0 0-13,6 14-20,-4-1-8,1-1-16,-3 2-11,1 2-7,7 4-13,-4 1-9,1 1-10,-2-1-10,1 2-7,0 0-3,-3-2-6,4 3-2,-2 1-6,1-3-5,0-2-5,-1 0-6,-3-3-3,0-2-1,0-2-5,0 2 1,3 0-2,-2-5-4,-2 2-7,1-3-8,0-2-5,0 0-11,0-3-13,-3 0 3,3-4 0,0 9-3,0-9 7,0 0 3,0 0-14,0 0-7,0 0-1,0 0 5,0 0 0,8-15 3,-4 11 4,0-7 0,1 4 7,2-2-7,3-6 7,1 8 0,1-6-3,-2 1 0,3 4-2,-1-1 2,4 3-8,-3 1-1,0 0-1,1-1 1,-1 3-6,-1 3 4,-2 3-1,2 3 4,0-1 1,1 0 4,-4 4 0,-2 0 0,2 3-5,-4 0 3,3 1-3,-4 4 0,0-3-4,-3 0 1,-1 0-2,-1 0-2,-3 0 1,-3-3-7,1 0 1,-7 1 1,1-2-4,-2-4-4,-3 0 3,-3 3-11,0-5-1,-6-4-11,3 0-19,-5-4-26,-7-1-38,-2-7-27,1-2-24,0-3-16,8 1-13,4 4-30,7-2-38,5-3-50,3-1-258,7-2-655,2-3 291</inkml:trace>
          <inkml:trace contextRef="#ctx0" brushRef="#br0" timeOffset="45244.3122">8765 5609 277,'4'1'276,"-4"-1"-2,7 2-5,-3 0-3,-4-2-7,0 0-5,0 0-9,8 2-9,-8-2-10,3 2-34,-3-2-7,0 0-13,0 0-11,0 0 3,0 0-22,9 0-10,-9 0-4,0 0-5,0 0-8,0 0-5,0 0-3,12 0-8,-12 0 5,0 0 0,2-4 0,-2 4-1,0 0 6,0 0-8,0 0 3,0 0 0,0 0-5,0 0-2,0 0-11,0 0-8,-9-8-4,3 5-12,-2 2-5,-1-1-9,2-1-4,-3 2 1,4 0 3,-1-1 4,1-1 3,0 2 4,6 1-3,-11-2 1,11 2 1,-6-1-6,6 1-5,-8-2-6,8 2 1,0 0-9,0 0-4,0 0-6,0 0-3,0 0-6,-12 7 1,10-1 0,2-1-3,0 3 0,-3-1-3,0 3 2,6 2 1,-3-1-4,3 6-2,-3-4 2,0 7-6,0-1 3,5 1-3,-4-3 5,-1 5-4,0 2 1,4 2-1,-4-1-1,0 2 0,0 4 2,0-9-1,0 3 1,0-3 0,1 0 1,-1 1-3,3-2 6,1-2-7,0-2 0,-3-1-1,4-1 3,-2-5 3,1 5-2,1-4 6,0-4 13,2-1 5,-1 1 2,5-4 0,1 2-4,-1-1-1,1 0-3,3-3-12,-2-1-48,2 0-48,-6 0-74,6-5-83,-2 1-86,-3 2-112,-1 0-124,3-6-293,0-1-929,-4 2 411</inkml:trace>
        </inkml:traceGroup>
        <inkml:traceGroup>
          <inkml:annotationXML>
            <emma:emma xmlns:emma="http://www.w3.org/2003/04/emma" version="1.0">
              <emma:interpretation id="{7893656C-935A-472C-A02D-7AF8E4ADBC26}" emma:medium="tactile" emma:mode="ink">
                <msink:context xmlns:msink="http://schemas.microsoft.com/ink/2010/main" type="inkWord" rotatedBoundingBox="17089,12230 18235,12263 18207,13235 17061,13202"/>
              </emma:interpretation>
              <emma:one-of disjunction-type="recognition" id="oneOf11">
                <emma:interpretation id="interp55" emma:lang="en-US" emma:confidence="0">
                  <emma:literal>it</emma:literal>
                </emma:interpretation>
                <emma:interpretation id="interp56" emma:lang="en-US" emma:confidence="0">
                  <emma:literal>is]</emma:literal>
                </emma:interpretation>
                <emma:interpretation id="interp57" emma:lang="en-US" emma:confidence="0">
                  <emma:literal>it]</emma:literal>
                </emma:interpretation>
                <emma:interpretation id="interp58" emma:lang="en-US" emma:confidence="0">
                  <emma:literal>it}</emma:literal>
                </emma:interpretation>
                <emma:interpretation id="interp59" emma:lang="en-US" emma:confidence="0">
                  <emma:literal>Vis]</emma:literal>
                </emma:interpretation>
              </emma:one-of>
            </emma:emma>
          </inkml:annotationXML>
          <inkml:trace contextRef="#ctx0" brushRef="#br0" timeOffset="45590.6118">9299 5864 382,'0'0'370,"-9"-4"-3,9 4-5,0 0 21,-13 0 11,13 0-2,-4-6-6,4 6-15,0 0-19,0 0-18,0 0-29,0 0-23,-8 0-22,8 0-22,0 0-27,0 0-20,0 0-22,0 0-14,0 0-17,0 0-12,0 10-15,0-10-13,4 14-8,-2-5-5,0 6-14,-2-3-4,4 4-5,-4-2-6,0 2-3,4 3 5,-4-1 1,0-3 6,0-2-11,1 5-6,3-6-3,-2 0-3,0 3-6,1-2-8,3 1 6,0-4-5,0 1-8,1-3-34,2 0-47,-3-4-42,1 0-42,2 0-46,0-4-46,2-4-61,0-1-36,-2 0-47,1-3-39,0-5-34,-1 3-340,-2-5-857,2-3 379</inkml:trace>
          <inkml:trace contextRef="#ctx0" brushRef="#br0" timeOffset="45731.2366">9437 5833 62,'-7'-22'170,"-1"-9"59,-1 7 26,-1 1 10,2 2 10,-1 0 0,2 0-4,-2 6-2,2 2 5,2-1 1,1 7-4,0-2-16,3 3-24,-3 0-24,3 1-22,-1 0-26,2 5-19,0 0-21,0 0-29,0 0-58,0 0-63,0 0-83,-2 22-106,6-11-105,-2-1-279,2 2-653,1 2 289</inkml:trace>
          <inkml:trace contextRef="#ctx0" brushRef="#br0" timeOffset="45934.3646">9622 6022 226,'-2'10'359,"-1"-3"-10,0 6-10,1-4 15,-2 1 4,4-4-3,-2 3-6,1 2-14,1-4-17,-4 4-25,4-2-31,-1 2-21,-3-2-24,4-1-24,-1 0-19,-1 1-29,-2-3-53,3 0-59,-3 0-63,4-2-64,-5 1-83,2-2-102,3-3-97,0 0-297,0 0-729,-15-6 323</inkml:trace>
          <inkml:trace contextRef="#ctx0" brushRef="#br0" timeOffset="46418.7602">9852 5833 212,'0'0'349,"0"0"-23,0 0-40,0 0-24,0 0-14,0 0-10,0 0-17,0 0 7,0 0 6,0 0-8,-6 8-18,6-8-8,0 0-27,0 0-12,18 3-12,-13-3-18,-5 0-10,16 0-14,-16 0-6,16-2-10,-9-1-8,-1 2-9,-1-3-4,3 3 13,-8 1 6,6-1 4,-6 1 4,6-4-5,-6 4 0,5-2 4,-5 2-4,4-4 2,-4 4-2,0 0 1,0 0 2,0 0 2,0 0 1,0 0-4,0 0-5,5-3-4,-5 3-3,0 0-3,0 0-2,0 0-3,0 0 0,-9 13-1,7-10-6,0 3 1,-1 3-7,2 0-1,-2-2-3,2 7-1,0-1-7,1 2-2,0 2-2,1-1 0,3 5-6,-3-1-9,4 0 3,-2 0-6,1 2-4,-3-2-1,5-2 3,-3 3-4,0 0-10,-3 1 5,3-5-4,-2-1 0,-1-2-4,1 1 3,-1-1-1,-1-3 1,1 0-1,0-1-4,-1-1 2,-2-3 3,2 0-6,-3-2 1,1 2 5,-3-3-3,-2 0-2,-1-3-2,-2-3-24,-2 2-28,-4-7-39,-5 1-52,0 1-47,-1-6-45,0 1-44,-1-2-46,5 3-68,6-4-99,-3 4-393,4-2-955,6 0 422</inkml:trace>
          <inkml:trace contextRef="#ctx0" brushRef="#br0" timeOffset="47403.132">10212 5617 307,'-8'-3'355,"8"3"-6,-5-4-1,5 4 8,0 0-8,-6-4-3,6 4-12,0 0-3,-3-6-11,3 6-10,0 0-17,0 0-15,0-5-12,0 5-22,0 0-14,-3-5-9,3 5-12,0 0-19,0-6-12,0 6-17,0-6-9,0 6-16,0 0-6,-1-8-12,1 8-10,0 0-9,-4-4-10,4 4-10,0 0-6,0 0-7,0 0-4,0 0-2,0 0-13,0 0-3,0 0-8,0 0 0,0 0 9,0-6-16,0 6-6,0 0 3,0 0-7,0 0-7,0 0 5,0 0-3,0 0 4,0 0-6,0 0-2,0 0 5,0 0-8,0 0 4,0 0 12,0 0-17,0 0 5,0 0-6,0 0-2,0 0-3,0 0 1,0 0-1,0 0 6,0 0-5,0 0-1,0 0 1,18 6-2,-9-3 2,-2-2 1,1 4 1,1-2 2,-3 0-4,2-1 1,3-1 0,-6 1-5,3-1 4,-2 1-2,-6-2 2,13 1 0,-9 0 5,-4-1 1,5 2-6,-5-2 0,7 3 6,-7-3 0,0 0-2,8 0 6,-8 0 9,0 0-4,0 0 2,0 0-3,6 1 0,-6-1-9,0 0 12,0 0-8,0 0-7,0 0 3,0 0-3,0 0 7,0 9-6,0-4-2,3 1 6,-3 4 3,2-1-3,1 4 3,-2 2-2,-1-3 0,6 9-11,-6 1 11,0 1 3,5-1-4,-3 0 6,1 3-4,-2-2 9,2 4-2,2 4 4,-5-5 0,0-2-5,4 0 15,-4 1-14,0 0-6,0-3 12,0 1-2,-1-1 0,-2 4 2,3-5-10,3-1 4,-3 2-5,0-3 1,0 1 4,0-1-4,0-1-7,0-3 6,1-2-5,-1 7 1,4-4 2,-3-4 3,-1 1-11,0-1-1,6 0 0,-5-3 0,3 3 0,-3-2 0,2 0 0,-1-2 0,0-1 0,2 0 0,-3 3 0,3-3 0,-3-2 0,0 4 0,-1-3 0,0 0 0,0 2 0,0-3 0,0 2 0,0 0 0,0-3 0,0-4 0,0 9 0,-1-5 0,1-4 0,-1 6 0,1-6 0,-4 8 0,-1-8 0,1 4 0,4-4 0,-12 3 0,8 0 0,-4-1 0,-1-2 0,-7-2 0,7 0 0,-8 1 0,4-4 0,-6 3-150,-2-5-129,0 0-69,1 1-86,-3 0-111,0-3-528,6 1-1162,6 1 514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3:42.70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A37BD3-6780-43C1-9A4B-DB39CF168495}" emma:medium="tactile" emma:mode="ink">
          <msink:context xmlns:msink="http://schemas.microsoft.com/ink/2010/main" type="writingRegion" rotatedBoundingBox="9764,2940 17090,3148 17044,4757 9718,4549">
            <msink:destinationLink direction="with" ref="{DD4F5E96-F2B1-4A17-8124-42F26BC6DA05}"/>
          </msink:context>
        </emma:interpretation>
      </emma:emma>
    </inkml:annotationXML>
    <inkml:traceGroup>
      <inkml:annotationXML>
        <emma:emma xmlns:emma="http://www.w3.org/2003/04/emma" version="1.0">
          <emma:interpretation id="{D36F868F-49FF-492C-9620-B103D7A13C02}" emma:medium="tactile" emma:mode="ink">
            <msink:context xmlns:msink="http://schemas.microsoft.com/ink/2010/main" type="paragraph" rotatedBoundingBox="9764,2940 17090,3148 17044,4757 9718,4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EC472C-1857-49D6-B718-288AC775A022}" emma:medium="tactile" emma:mode="ink">
              <msink:context xmlns:msink="http://schemas.microsoft.com/ink/2010/main" type="line" rotatedBoundingBox="9764,2940 17090,3148 17044,4757 9718,4549"/>
            </emma:interpretation>
          </emma:emma>
        </inkml:annotationXML>
        <inkml:traceGroup>
          <inkml:annotationXML>
            <emma:emma xmlns:emma="http://www.w3.org/2003/04/emma" version="1.0">
              <emma:interpretation id="{B4DDF2D5-6FB6-407D-A967-39A07B008ED9}" emma:medium="tactile" emma:mode="ink">
                <msink:context xmlns:msink="http://schemas.microsoft.com/ink/2010/main" type="inkWord" rotatedBoundingBox="9764,2940 11210,2981 11168,4455 9722,4413"/>
              </emma:interpretation>
              <emma:one-of disjunction-type="recognition" id="oneOf0">
                <emma:interpretation id="interp0" emma:lang="en-US" emma:confidence="0">
                  <emma:literal>Ryo</emma:literal>
                </emma:interpretation>
                <emma:interpretation id="interp1" emma:lang="en-US" emma:confidence="0">
                  <emma:literal>Hyo</emma:literal>
                </emma:interpretation>
                <emma:interpretation id="interp2" emma:lang="en-US" emma:confidence="0">
                  <emma:literal>tryo</emma:literal>
                </emma:interpretation>
                <emma:interpretation id="interp3" emma:lang="en-US" emma:confidence="0">
                  <emma:literal>try.</emma:literal>
                </emma:interpretation>
                <emma:interpretation id="interp4" emma:lang="en-US" emma:confidence="0">
                  <emma:literal>byo</emma:literal>
                </emma:interpretation>
              </emma:one-of>
            </emma:emma>
          </inkml:annotationXML>
          <inkml:trace contextRef="#ctx0" brushRef="#br0">251 30 9,'5'-3'422,"0"-2"-21,1 1-13,-1 0-15,-2 1-7,-3 3-17,1-6-4,3 3-16,-4 3-18,0 0-20,5-3-12,-5 3-24,0 0-22,0 0-17,0 0-19,0 0-20,0 0-11,-4 14-12,-1 1-6,-3 8-10,-4 14-17,-3 2-6,-4 15 20,2-11-13,-4 15-10,-1-2-15,5-14-4,-6 13-10,8-13-7,1 1-9,-3 0-10,5-4-1,-1 1-10,3 2-10,-1-9-35,1-2-35,3 3-28,4-12-30,0-10-35,-1 1-38,4-5-40,-2 0-26,1-2-23,1-1-40,0-5-54,0 0-42,0 0-54,7-22-243,-6 8-744,1-2 331</inkml:trace>
          <inkml:trace contextRef="#ctx0" brushRef="#br0" timeOffset="234.8271">55 413 183,'8'-35'202,"-3"-1"22,-2 14 8,1 1 11,-3 0 7,3 6 9,-2-1 5,2 7 13,-4 0 2,2-1-13,2 4-18,-4 1-23,0-1-20,1 2-25,-1 4-18,0 0-18,0 0-6,0 0-15,22 18-5,-13-8-7,3 9-1,2-1 0,3 3-8,-2 0-5,6 6-15,0 0-3,-2 0-11,2 0-2,0 3-8,-3-5-4,3 5-5,-1-6-9,-3 4-1,-1-7-4,-1-1-15,-2 0-29,-1-2-42,0-1-58,0 0-54,-3-4-52,-4-1-50,0 0-48,2-3-40,-5-6-291,2 2-698,-4-1 308</inkml:trace>
          <inkml:trace contextRef="#ctx0" brushRef="#br0" timeOffset="928.5079">293 587 160,'-12'-7'335,"4"3"-10,2-1-11,-1 2 6,2 0-4,-2 1-8,3-2-12,4 4-4,-7-5-14,7 5-18,-6-2-16,6 2-15,0 0-18,-2-5-18,2 5-19,12-4-16,2-1-18,3 2-17,4-3-8,2-1-30,4 4-26,1-4-22,6-1-12,-8 4-33,1-3-23,8-7-33,-12 6-16,4-2-20,-1 1-10,-3-6-4,-6 2 2,3-1 13,1 0 7,-10-2 7,1-4 12,-5 2 11,1-3 17,-8 1 15,2 1 18,-2 3 31,-2 0 32,-1-4 25,0 4 28,-1 6 0,-1-2 22,3 3 7,-4 3 13,4-2 4,0 3-5,2 1-8,-5-1-12,5 5-11,-2-6-13,2 6-9,0 0-8,-13 9-9,5 1-6,3 2-9,-6 2-2,5 6-6,-1-1-10,0 1-5,2 5-1,-1-2-5,3 2-3,0 6-2,0-8-5,3 1 0,1-4-3,1 2-1,1 3-1,2-3 2,-1-1-9,1-2-22,9 0-21,-3-1-26,5-3-32,-4-4-23,1-3-31,9-1-17,2-3-33,0-2-21,1-4-14,7-2-11,0-3 2,1-4 16,1 0 18,-11 0 21,1-1 20,5-4 27,-7 0 34,-6-1 36,1 0 30,-3 1 41,-5 2 43,0 3 23,-2-1 33,-3-1 11,-2 1 11,-3 3 15,1 2-3,-4-1 8,-1 3 0,2 1 6,-6 1-10,5 2-1,-7-1-9,1 5-7,0-2-11,-2 4-7,0 1-16,-2 3-7,2-3-11,2 4-7,1 3-5,5-1-10,-4-1-1,0 1-10,7 1 2,-3 2-6,1-3-3,4 0-4,1 3-4,2 0 6,2 1 1,-3-2-3,6 3 3,-2 4-5,2-9 0,-1 13-5,2 6-1,-5-7-1,7 6-1,-3 7 3,-2-2 5,3 2 6,-5 1 6,1 1-7,0-2 8,-1 2-2,-1-1-2,4-1-1,-3 5 1,-2-1-4,5-5-4,-3 2-5,-1-2-5,1-3 6,6-4-5,-7 6 7,0-13-5,1-1-2,-3 1-6,0-8-26,-1 0-38,0 0-43,-1-4-54,3-1-67,-2-3-67,-2-4-76,1-2-97,0 0-385,0 0-911,0 0 404</inkml:trace>
          <inkml:trace contextRef="#ctx0" brushRef="#br0" timeOffset="1241.0195">1316 647 413,'0'-11'453,"-3"4"-28,3 2-19,-6-2-32,2 4-25,4 3-20,-14 0-26,14 0-23,-14 6-22,3 0-21,5 3-32,0 4-15,0-1-18,1 1-19,1 2-15,0 2-11,4-1-13,0-6-6,4 5-23,0 1 1,1 1-9,1-4-6,2-1-3,-1-3-6,2 3-1,4-6 0,-4 0-1,0-2-5,6 0-2,-1-4-6,-2-4 2,1-3-1,-1 2 7,-1-5 2,0-1-5,-1 1-3,2-7-5,-4 4-2,-2 0-2,0-2-6,-1-4-9,1 1 3,-2 2-1,-4-2-6,-5 4-4,1 1-20,2 1-23,-6 2-43,0-1-54,1 1-78,-4 2-78,-5 4-72,4 1-75,-2 1-396,-3 0-890,2 4 394</inkml:trace>
        </inkml:traceGroup>
        <inkml:traceGroup>
          <inkml:annotationXML>
            <emma:emma xmlns:emma="http://www.w3.org/2003/04/emma" version="1.0">
              <emma:interpretation id="{9F593F74-EE55-4AE3-B5E6-397BE638025F}" emma:medium="tactile" emma:mode="ink">
                <msink:context xmlns:msink="http://schemas.microsoft.com/ink/2010/main" type="inkWord" rotatedBoundingBox="11675,3227 14870,3318 14831,4694 11636,4603"/>
              </emma:interpretation>
              <emma:one-of disjunction-type="recognition" id="oneOf1">
                <emma:interpretation id="interp5" emma:lang="en-US" emma:confidence="1">
                  <emma:literal>Analysis!</emma:literal>
                </emma:interpretation>
                <emma:interpretation id="interp6" emma:lang="en-US" emma:confidence="0">
                  <emma:literal>Analysts!</emma:literal>
                </emma:interpretation>
                <emma:interpretation id="interp7" emma:lang="en-US" emma:confidence="0">
                  <emma:literal>Analyses!</emma:literal>
                </emma:interpretation>
                <emma:interpretation id="interp8" emma:lang="en-US" emma:confidence="0">
                  <emma:literal>analysis!</emma:literal>
                </emma:interpretation>
                <emma:interpretation id="interp9" emma:lang="en-US" emma:confidence="0">
                  <emma:literal>Analysis:</emma:literal>
                </emma:interpretation>
              </emma:one-of>
            </emma:emma>
          </inkml:annotationXML>
          <inkml:trace contextRef="#ctx0" brushRef="#br0" timeOffset="1756.7269">2016 532 4452,'8'-5'282,"0"0"-72,-1 4-33,-3-4-8,1 3-19,-5 2-3,4-4 1,-4 4-10,6-6-6,-6 6 10,0 0-1,0 0-8,6 0-4,-6 0-24,0 0 6,0 0-7,0 0-10,-9 16-7,5-9-9,-4 7-8,4-2-10,-7 3-7,1 6-5,4-7-7,-1 7-2,1 0-1,-3 0-2,1 0-6,3 2-4,-5-1-5,8 1-9,-5-2-17,-1-1-8,5-1-18,-1-3-8,-2-2-6,1-2-8,4-1-7,-4-2-4,3-3 3,2-2 3,-1 2 7,1-6 3,0 0-16,0 0-22,0 0 1,0 0 5,-4-27 5,5 13 1,2-7 2,0 0 12,2-2 2,3-7 3,2-2 5,1-3 7,-6 2 4,5 0 6,-1-7 4,1 3 3,-3 6 18,3 0 16,-4 8 18,-1 4 15,1 5 31,-2 0 21,-2 3 8,3 4-2,-5-2-6,0 3-5,4 2-14,-4-1-12,0 5-10,5-7-9,-5 7-3,0 0-3,10 10 0,-5-1-10,0 5-4,4 3 0,0 4-12,1 3 7,5 7 4,-7-9-4,8 10-1,-3-2-5,-1-3 1,7 2 0,-6 2 0,3-4-29,-3-5-31,-2 3-20,2 5-25,-3-10-23,-2 3-29,1-2-33,-2-1-68,-2-5-44,0-1-41,-4-1-47,5-5-46,-1 2-44,-4-4-288,2-3-817,-3-3 362</inkml:trace>
          <inkml:trace contextRef="#ctx0" brushRef="#br0" timeOffset="2351.1329">2228 815 175,'-7'-2'333,"1"-1"-9,0 0 0,2 0-8,4 3-14,-7-3 7,7 3-18,0 0-13,-7-3-16,7 3-26,-3-3-19,3 3-18,0 0-19,0 0-13,0 0-31,0 0-2,23-2-29,-13 1-19,3 1-32,2 0-26,-2 1-19,1-1-36,2-4-25,-3 3-18,-2-2-20,1 1-12,0 0-10,-2 0-3,-3-4 5,3 4 10,-3-5 11,0 1 9,-4 0 10,1-2 21,0 1 23,-4 1 17,4-2 27,-2 0 21,-2 3 34,-2-2-3,4 0 10,-4 1 12,2 0 20,0 0-4,0 0-12,0 0 4,2 0-7,0 0-5,3 0-2,-1 0-9,4 3 9,-4-2-20,7-3-2,-2 6-4,4-2-5,-3 1-5,3 0-6,-2 2-15,-2-1 9,5 2-6,-2 2-1,2 0-6,-2 7-3,0-7-1,1 7-10,-1 1 4,-6-1 1,3 3 1,-1 0-3,-1 0 3,3 1-6,-10-1-3,2 0 1,3 1-4,-5 1 6,0-6 2,2 6-4,-4-2-2,2-2 0,0 0 3,0 2-5,0-3 3,-3-7-3,3 4 2,0 0-3,-2-2 3,2 5 2,0-9 9,0 6 20,0-6 18,0 0-8,0 0-4,0 0-3,0 0-3,2-22-3,1 11 0,6-3-4,-9 0-1,8 0 4,-2-6-3,4 1 3,0 1-1,0-1-5,-3-2 0,2 9 2,-1 1-1,0-1 0,-3 3-6,2 2-3,-2 2 1,-1-3-5,1 6-2,1-1-3,2 3-2,-8 0-5,16 3 2,-6 5-6,1 0 5,-5 3-1,1 1-10,3-6-5,-7 7-12,6 1-34,-5 2-30,4-1-36,-3 0-50,-2 0-46,2 1-50,-1-2-45,0 6-45,4-8-45,-2 1-283,1-4-745,1 1 329</inkml:trace>
          <inkml:trace contextRef="#ctx0" brushRef="#br0" timeOffset="3757.8686">3148 663 118,'-4'-12'423,"4"-3"-12,-8 5-16,4-2 3,-5 0-26,3 6-26,-1-1-3,0 0-16,-2 2-19,1 2-23,-1 1-31,1 0-26,-1 3-19,9-1-24,-19 5-21,10 1-15,1 1-14,0 0-12,-1 4-13,3-1-13,1-1-9,0 5-9,4-3-15,-1 4-16,2-8-16,2 8-16,-1 1-1,-1-8-23,5 6-18,0-6-11,2 2 0,-2-3-12,2-1 0,1-2 1,-2 0 0,1-1-4,3 0-1,-2-3 2,2-3-1,2 2 8,1-2 0,-2 1 4,-1 0 6,-2-1 6,3 1 9,-1-2-6,-6 1 9,4-1 10,-2 2 5,0 0 7,-6 2-3,9-4-1,-7 2-1,-2 2-2,0 0 3,9-2 3,-9 2-9,0 0 1,12 10 4,-9-4-2,2 1 1,-1 0-5,0 2 3,0-1 4,0 1-5,5 4 12,-5-4-10,4 4-6,-4-5-11,-1-2-8,3 3-13,0-4-6,-1 1-3,2-4-4,-2 1-4,2 0-5,2-3-12,-9 0 9,17-7-5,-11 1 8,5-5 7,-2 1 4,0-5 8,3 0 5,-4-5 0,4-1 2,-1 1 7,-1-5 2,1-3 1,0-4 6,3 1-1,-7 0 18,0 2 31,-3-2 25,2-2 20,-1 4 23,-3 4 28,2 3 15,-4 2 7,-1 4 21,-2 2 7,1 3 4,-1 1-4,1 2-8,2 1-13,0 1-19,-3 1-8,3 5-16,-4-5-6,4 5-20,-14 8 1,6 0-10,-1 2-9,2 5-9,-3 4-2,3 1-6,-1-1-6,1 3-13,5-1 8,-2 4-3,4-2-7,2 0-1,2-1-3,-1 3 0,5-4-8,1 0-13,-5 1-18,4 0-18,-1 0-21,2-2-26,-1-5-28,-4-3-14,3-1-21,-3-2-15,2-1-23,1 0-23,3-5-8,-4 0-11,6 0-5,-2-4 6,0-1 9,3-4 16,-2-2 19,1 0 17,0-1 27,0-2 37,-3 0 29,-1 0 40,0 1 38,-1-1 39,0 4 53,-2-1 33,0 2 24,-3 0 13,0 5 6,2-5-6,-4 6-4,4-5-19,-4 5-5,0 0-15,1-4-10,-1 4-13,0 0-11,0 0-9,0 0-7,0 15-8,0-8-9,-1 2-4,-3-1-2,4 6-16,0-3 4,4 4-6,-4-3-4,3 1 0,1 3-9,1-4-5,-2 3-12,-2-3-16,7-2-10,-2 1-2,3-1-5,-3-4-15,3 3-10,-3-7-11,5 2-6,-2-4 9,5 3 2,-14-3 5,20-9 12,-6-1-1,-2 1 7,0-3-3,-3 0 2,7-3 7,-9 2 6,4 1 5,-2-1 11,0 1 17,-1 1 20,-1 5 33,-5-4 27,2 4 14,-3 1 10,5 0 4,-5 0-5,-2-1-1,1 6-8,5-4-7,-5 4-3,0 0-14,0 0-15,-18 0-4,8 7-5,4 2-3,-2 2-8,-1 3-8,-2 7 5,8 10-12,-8 1 0,1-1-1,-1 3-3,2 3-3,5 0 1,-1-1-10,0 4 14,2-1-30,-1 4 16,1-1-4,3 1-2,0-3 0,-5 3-22,5-3 31,-2 1-21,2-2 10,0-3 7,-2-1-4,0 2-2,2-6-4,-3 2 8,0-11-7,1-1-1,-3 0 5,1-6-1,4 0 5,-6-6-1,4 1 0,-1-1 3,2-3 7,-4-3 3,5-3 1,-11 3 0,11-3-11,0 0 4,-13-12 2,5 2-4,4-5-3,-1-1-2,-1-5-18,-5-8 16,10-5 0,-7 0-9,7-6 4,2 1-7,3-20 0,4 1-2,4 0-1,5 0-8,6-3-15,1-3-3,4 6-4,6-3-6,2 4-1,-2 3-2,-6 17 1,5 1 4,9-11-3,-11 20-1,-5-4 9,3 7 4,-3 4 11,-10 4 13,-4 4 14,-2 3 14,-1 2 9,1-2 12,-5 5 2,1-1-1,-3-1 6,0 4-11,-3 2-1,0 0-4,0 0-7,0 0-3,0 0-1,0 0-1,-19 9-5,10-4-1,1 1 3,-1-3-8,-1 7 2,3-1-7,-1 2-1,4 0 5,-1 0-2,4-5 1,-3 9-13,4 0 2,0-2 6,0 2-1,5 1 0,3 4 1,0 2 0,-2-2-9,5 0 10,1-1-12,1 0-2,-4-5-1,-1-1 0,2-1-8,-3-1 6,-1-1 4,-1-4-6,-1 0 3,2-1-20,-5 1-3,1-3-35,-2-3-14,-1 6-40,1-6-40,0 0-34,0 0-27,-23-13-60,16 5-53,-3-3-31,3-5-32,2 1-35,5 1-23,4-9-31,1 3-250,2-2-796,2 0 353</inkml:trace>
          <inkml:trace contextRef="#ctx0" brushRef="#br0" timeOffset="3929.7411">4209 704 2064,'17'-20'-26,"6"-7"49,-8 11 51,5 1 27,-3-2 32,-5 7 13,-1 2 36,1 1-1,-3-1 10,-1 2 8,-4 1-1,4 2-18,-4-2-17,1 4-15,-5 1 22,0 0 11,14 7 3,-11-2 6,1 3 4,-1 3-8,1 1-14,-3 2-7,1-1-20,1 3-13,-2 2-10,2 1-13,-3 2-8,0-6-11,0 6-11,1 1-28,1 1-45,0-3-41,0-2-49,-2-5-73,1-5-78,0 4-77,-1-5-86,3 2-438,-2-6-905,-1-3 401</inkml:trace>
          <inkml:trace contextRef="#ctx0" brushRef="#br0" timeOffset="4227.2436">4602 758 137,'4'-7'332,"-1"-2"1,-1-3-11,0-3-4,-2 6-1,6-7 3,-4 5-3,1-2 2,-2 4 0,3 3 3,-3-3-9,-1 2-4,0 2-7,4-1-4,-2 0-8,0 2-12,-1-1-26,-1 5-17,2-5-15,-2 5-16,1-5-22,-1 5-16,0 0-17,0 0-11,0 0-15,0 0-3,-1 19-11,-1-11-16,2 1 1,-1-2-10,-1 8-14,0 1-3,-2-1-14,4 1 2,-1-5-5,-3 6-4,4-1-10,-3 4-34,2-3-8,-7 2-12,7 2-30,-2-6-24,1 1-31,-3-4-25,1-2-21,1-3-30,-2-2-46,1 0-53,-4-1-57,-1-2-46,0-4-51,9 2-54,-25-10-323,12 0-877,-9-3 387</inkml:trace>
          <inkml:trace contextRef="#ctx0" brushRef="#br0" timeOffset="4743.2373">5058 473 3274,'-7'-12'286,"2"3"2,1-6-26,2 5-12,-4 4-16,2-2-9,3 1-16,0 3-17,1-1-23,-4-1-3,4 1-11,0 5-9,-4-4-22,4 4-10,-1-4-21,1 4-5,0 0-14,0 0-20,0 0-26,0 0-42,0 0-6,0 0-25,0 0-34,-4 21-40,2-7-31,1 7-36,0 1-52,1 1-41,-3 10-45,2-1-30,-3 0-35,4 0-317,-3 0-764,2-9 337</inkml:trace>
          <inkml:trace contextRef="#ctx0" brushRef="#br0" timeOffset="4930.7405">5043 941 98,'3'4'239,"-3"-4"9,1 6 20,-1-2 16,4 0 19,-4-4 20,0 0 20,0 0 17,0 0 15,0 4 5,0-4 2,0 0-16,0 0-10,0 0-16,0 0-27,0 0-30,0 0-30,0 0-19,0 0-29,0 0-23,0 0-41,0 0-45,7-14-53,-7 14-63,1-2-71,-1 2-92,8-9-83,-3 7-74,3-2-88,-1-2-421,7 3-918,0 0 407</inkml:trace>
        </inkml:traceGroup>
        <inkml:traceGroup>
          <inkml:annotationXML>
            <emma:emma xmlns:emma="http://www.w3.org/2003/04/emma" version="1.0">
              <emma:interpretation id="{4968C6A0-5336-4744-AF97-BA7E91482231}" emma:medium="tactile" emma:mode="ink">
                <msink:context xmlns:msink="http://schemas.microsoft.com/ink/2010/main" type="inkWord" rotatedBoundingBox="15554,3217 17087,3261 17066,3997 15533,3954"/>
              </emma:interpretation>
              <emma:one-of disjunction-type="recognition" id="oneOf2">
                <emma:interpretation id="interp10" emma:lang="en-US" emma:confidence="0">
                  <emma:literal>Ras</emma:literal>
                </emma:interpretation>
                <emma:interpretation id="interp11" emma:lang="en-US" emma:confidence="0">
                  <emma:literal>Bas</emma:literal>
                </emma:interpretation>
                <emma:interpretation id="interp12" emma:lang="en-US" emma:confidence="0">
                  <emma:literal>Bar</emma:literal>
                </emma:interpretation>
                <emma:interpretation id="interp13" emma:lang="en-US" emma:confidence="0">
                  <emma:literal>Baz</emma:literal>
                </emma:interpretation>
                <emma:interpretation id="interp14" emma:lang="en-US" emma:confidence="0">
                  <emma:literal>Bah</emma:literal>
                </emma:interpretation>
              </emma:one-of>
            </emma:emma>
          </inkml:annotationXML>
          <inkml:trace contextRef="#ctx0" brushRef="#br0" timeOffset="5696.7272">5834 391 37,'0'0'517,"0"0"-36,0 0-27,-2-6-14,2 6-9,0 0-12,0 0-18,0 0-28,0 0-33,0 0-30,0 0-35,0 0-26,0 0-26,0 0-25,0 0-20,0 0-23,0 0-10,0 0-5,0 0-6,-2 19-12,2-10-9,0 2-1,0 5-5,0-4-11,-2 10-8,2-7-4,0 6-5,0 0-12,0 0-6,2-1-6,-4 1-2,4 0-3,-2-3-9,0 4 4,0-3-13,0-2-37,0-2-34,-2 1-26,0-1-22,-1-3-41,1-2-35,2-3-38,0 1-44,0-2-17,-1-2-13,-3 1-16,4-5-22,-3 4-17,3-4-19,0 0 33,0 0 11,-5-19 29,5 10 37,-4-3 23,3-2 49,1-1 37,0-5 26,0-4 42,4 2 17,-3-3 34,2 1 20,5-8 18,-2 0 19,-5 0 18,3-1 21,-2 9 20,3 3 10,-2-3 10,0 2-6,0 3 8,2 7 5,3-6-8,-5 6-2,6-1-11,-5 4-12,5-3-9,1 6-9,-3 1-8,3-3-5,-3 6-21,2 2-18,2 2-17,-2 5-21,-1-1-30,-1 1-19,-1 2-22,2-1-23,-6 8-11,-1-1-11,-1 0-10,-1-1-4,-1 3 6,-2-2 6,0-2 3,-2 2 14,-5 6 14,2-10-2,2 3 22,-5 2 4,0-8 14,-1 7 19,4-6 10,-3 3 17,1-2 10,0-1 9,1 0 10,3-2 11,1-1 9,0 0 3,3 0 7,0-3 6,2 3 14,-2-3 6,2 2 5,1-5 1,5 6-4,0-5-10,2 2-2,4 1-6,5-1-6,-4 2-6,1 1-9,-1 0-14,3 0-4,-3 1-4,0 2-2,0-3-1,-3 4-2,1 1-1,0 2 0,-3-4-2,0 4-6,-2-2 3,-1 1 1,-1 0 1,-3-4 3,0 6 6,-2-1 17,-2-1 5,-2 1 1,-1-1 9,-3 2 7,-1-3 7,4 9-4,-4-12-1,2 8 9,-1-6-21,3 2 0,0-3-8,2 1-1,3-3-3,2 0-2,0 2-3,7-5-5,0 0-3,7 2-28,9-1-37,0-5-44,2 2-51,4-4-59,9-3-54,0-1-57,2 1-228,1-4-583,-1-2 259</inkml:trace>
          <inkml:trace contextRef="#ctx0" brushRef="#br0" timeOffset="6073.1039">6617 690 306,'2'-3'364,"-2"-5"-26,-3 3-20,-1 3-1,4 2-8,-14 0-12,14 0 2,-25 2-12,12 3-12,-2 3-18,1 1-16,-3 1-13,-1 1-23,-2 6-15,1-3-23,4 5-12,-2-3-16,0-1-15,4 3-14,-1 0-5,2-1-12,0 0-11,3-7-9,0 2-9,-2-1-20,4 4-24,0-5-24,-2 0-24,2-4-26,2-1-13,3-3-15,-4 3-20,-3-5-8,9 0 1,0 0 8,-13-6 7,8 0 9,0-2 8,1 0 5,-1-7 10,1 3 6,0-4 3,2-8 10,0 5 6,2-2 16,0-2 15,2 0 7,0 1 20,2-2 15,-3 6 21,-1 2 1,5 1 10,-2 4 17,-3 1 0,2 4 0,0-3-4,2 3-14,-3 4-11,-1 2-5,0 0-5,0 0-4,18 12-2,-6-3-3,-2 8-4,2 1-5,0 1 0,0-2-4,-1 1 0,4 5 5,-3-2-10,1 1 3,2 5-4,-3-5-8,0 2-30,0-3-63,-3 1-56,0 0-55,-4-1-67,6-2-80,-7-4-369,3-3-769,0-2 341</inkml:trace>
          <inkml:trace contextRef="#ctx0" brushRef="#br0" timeOffset="6495.2161">6968 553 416,'2'-15'414,"0"-1"-11,-2 4 7,4 1-14,-3 1-9,1 0-15,-2 5-16,4-2-27,-4 2-28,4-1-34,-4 6-25,0-4-28,0 4-21,9 0-20,-9 0-19,16 10-15,-3 1-12,-6-2-12,1 3-16,-4 0-8,3 3-8,-3 5-7,2 1-8,-4-5-2,-4 8 2,2-9 3,-2 7 5,-6-4 3,1 1 3,0-1 1,-1-1-2,-6 2 10,5-1-13,-6-2-4,7-4 1,1 0-7,-3 1-1,4-4-7,-1-3-11,3 3-5,-1-2-7,4 1-2,-3-2-1,4 0-2,3 0-2,2 1 4,1-4 0,7 6-8,4-8 1,8 4-2,1-4 1,1 2-4,0-3-3,2 0 4,-2-2-7,-1 4-3,-3-4-13,1 0-17,-3-2-5,-2 3-10,-4-3-11,1-2-9,-4 4-18,-2 1-10,-3-2-20,1 3-27,-8 0-51,7-4-63,-7 4-39,0 0-45,0 0-34,-27 0-32,13-1-37,-7 3-360,-4 1-853,-9 1 378</inkml:trace>
        </inkml:traceGroup>
      </inkml:traceGroup>
    </inkml:traceGroup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3:50.62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D4F5E96-F2B1-4A17-8124-42F26BC6DA05}" emma:medium="tactile" emma:mode="ink">
          <msink:context xmlns:msink="http://schemas.microsoft.com/ink/2010/main" type="inkDrawing" rotatedBoundingBox="9309,4109 17159,4195 17158,4245 9308,4159" semanticType="underline" shapeName="Other">
            <msink:sourceLink direction="with" ref="{86A37BD3-6780-43C1-9A4B-DB39CF168495}"/>
          </msink:context>
        </emma:interpretation>
      </emma:emma>
    </inkml:annotationXML>
    <inkml:trace contextRef="#ctx0" brushRef="#br0">-1 20 149,'0'0'304,"5"-7"-6,-5 7 1,0 0-6,0 0-8,0 0-10,0 0-16,1-8-8,-1 8 2,0 0-18,0 0-8,0 0 2,0 0-16,3-2-9,-3 2 1,0 0-12,0 0-12,0 0-9,0 0-12,0 0-16,0 0-15,0 0-9,0 0-3,0 0 12,19 2-2,-3-2 5,6 3-6,2 0-2,14-3-1,0 0-9,2 2-4,7-2-13,-4 0-6,3 0-10,2 0-6,1 1-9,1-1-8,-1 0-3,0 1-10,0-1-2,2 2-4,-4-2-6,3 2-2,14-2-4,-20 0 4,7 0-9,17 1 1,-15 0-5,11-1 2,-15 3 2,16-2-10,4 1 0,-3 1-3,-1-3-2,4 3 2,-5-3 3,4 3-5,-4-3 0,0 3-2,1-2 4,-18 0-3,20-1-1,0 4 0,-2-4 4,-1 1 0,0 1-1,-13-2 3,16 0 2,-3 0 3,-13 0-3,18 3 5,-2-7-5,2 4 1,-19 1 9,16-1-9,-15 0 1,14 0-1,-20-1 6,22 2-7,-2-1-1,-15 0-1,0 3 0,15-2 1,-18-1-3,4 1 3,-1-1 0,18 0-5,-23 1-3,6-1 5,-3 3-6,0-2 5,-6 2-3,9-3 1,-4 0-3,-1 0 6,-1 0 2,1 0-8,0 0 6,1 0-2,-3 0 2,5 0-4,-5-3 2,4 3 2,5 0 2,-9 0-7,3 0-4,-2-1 3,0-2 13,4 6-14,-3-3 3,3 1-2,-2-2 2,2 2-3,16 2 5,-14-3-2,0 2 0,14-1-1,-16-1 2,16 3-4,-15-3-4,16 2 10,-21 2-3,6-4-3,17 0 4,-18 2 0,14-4-1,-15 4-1,-7-2 0,6 0 9,3 0-9,-1 3-2,-3-3 7,2 0 1,16 1-3,-17-1-1,2 3 0,0-2 1,-1-1 2,15 2-6,-11 1 10,-6-2-4,21-1-4,-3 1 8,-1-1-1,-13 4-3,18-2 5,-20-2-8,3 0 0,12 1 7,-13 2-5,-1-3 3,-1 0 0,18 0 2,-17 0 3,14 0 4,-14 2-3,-1-2 7,2 0-10,15 0 0,-2 0 9,-13-2-8,0 2-1,0 0-2,-7-3-6,3 2 16,-1 1-9,-3 1 7,-6-2 15,-2 1-24,-10 0-11,-2 0 0,-6 0 0,0 0 0,-2-2 0,-4 2 0,-1 0 0,0 0 0,-3 0 0,-7 0 0,11 0 0,-11 0 0,7-4 0,-7 4 0,0 0 0,12-1 0,-12 1 0,0 0 0,9 0 0,-9 0 0,0 0 0,0 0 0,0 0 0,6-1 0,-6 1 0,0 0 0,0 0 0,0 0 0,0 0 0,0 0 0,0 0 0,11-3 0,-11 3 0,0 0 0,0 0 0,0 0 0,0 0 0,0 0 0,0 0 0,0 0 0,0 0 0,-29-3-303,13-1-419,-6-1-473,-1-1-1294,-13 0 573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3:57.26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B83387-DF78-4CE7-82D0-09EA399D5ACC}" emma:medium="tactile" emma:mode="ink">
          <msink:context xmlns:msink="http://schemas.microsoft.com/ink/2010/main" type="writingRegion" rotatedBoundingBox="6854,6224 12416,6159 12499,13199 6937,13265"/>
        </emma:interpretation>
      </emma:emma>
    </inkml:annotationXML>
    <inkml:traceGroup>
      <inkml:annotationXML>
        <emma:emma xmlns:emma="http://www.w3.org/2003/04/emma" version="1.0">
          <emma:interpretation id="{A8C168E1-5CEB-4AC4-A8B3-8BD1ACB8E079}" emma:medium="tactile" emma:mode="ink">
            <msink:context xmlns:msink="http://schemas.microsoft.com/ink/2010/main" type="paragraph" rotatedBoundingBox="6853,6225 11314,6159 11329,7144 6867,72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5BC82E-8478-43F4-B9C9-7F2D9E0E6F88}" emma:medium="tactile" emma:mode="ink">
              <msink:context xmlns:msink="http://schemas.microsoft.com/ink/2010/main" type="line" rotatedBoundingBox="6853,6225 11314,6159 11329,7144 6867,7210"/>
            </emma:interpretation>
          </emma:emma>
        </inkml:annotationXML>
        <inkml:traceGroup>
          <inkml:annotationXML>
            <emma:emma xmlns:emma="http://www.w3.org/2003/04/emma" version="1.0">
              <emma:interpretation id="{7AF35FB5-8781-49FA-B0A1-97A57AE07A7A}" emma:medium="tactile" emma:mode="ink">
                <msink:context xmlns:msink="http://schemas.microsoft.com/ink/2010/main" type="inkWord" rotatedBoundingBox="6853,6225 11314,6159 11329,7144 6867,7210"/>
              </emma:interpretation>
              <emma:one-of disjunction-type="recognition" id="oneOf0">
                <emma:interpretation id="interp0" emma:lang="en-US" emma:confidence="0">
                  <emma:literal>suntan</emma:literal>
                </emma:interpretation>
                <emma:interpretation id="interp1" emma:lang="en-US" emma:confidence="0">
                  <emma:literal>Sun, Gin</emma:literal>
                </emma:interpretation>
                <emma:interpretation id="interp2" emma:lang="en-US" emma:confidence="0">
                  <emma:literal>Suma.) n</emma:literal>
                </emma:interpretation>
                <emma:interpretation id="interp3" emma:lang="en-US" emma:confidence="0">
                  <emma:literal>Sun, a, n</emma:literal>
                </emma:interpretation>
                <emma:interpretation id="interp4" emma:lang="en-US" emma:confidence="0">
                  <emma:literal>tun) Gin</emma:literal>
                </emma:interpretation>
              </emma:one-of>
            </emma:emma>
          </inkml:annotationXML>
          <inkml:trace contextRef="#ctx0" brushRef="#br0">-681 3425 106,'0'0'210,"0"0"-28,0 0-20,0 0-12,0-7-17,0 7-17,0 0-12,0 0-9,0 0-12,0 0-3,0 0-10,0 0-9,0 0-5,0 0-3,0 0-7,0 0 9,0 0 1,0 0 9,0 0 7,0 0 1,0 0 7,0 0 7,0 0 6,0 0-7,0 0 3,0 0-4,0 0 1,6-2-2,-6 2-1,0 0-4,0 0-2,0 0 4,0 0 0,0 0 4,0 0-4,0 0 5,0 0 20,0 0-10,0 0 1,3-4-13,-3 4-15,0 0 7,-3-7-8,3 7-2,0-6 2,0 6-2,-1-10-4,1 6 4,-2-1 1,2 5 13,-3-10-3,3 10 8,0-6 4,-3 4 5,3 2 1,0 0-7,0 0-7,-2-6-11,2 6-7,0 0-9,-13 8-5,1 5-5,-1-1-3,0 5-2,1 5 9,-8 8-5,-1-2 1,7 9-7,-3-3 8,1 5-2,1-2-1,0 0-3,2 1-2,5-2-4,-1 4 0,4-7-6,2 1-5,6-4 0,2-5-2,-1 0-3,5-2 2,7 5-2,-2-6-4,3-2-8,8 2-14,3-2-24,-6-3-31,7-1-52,-7-4-65,8 3-67,-8-3-68,2-6-86,-3 3-373,-7-3-839,-1-3 370</inkml:trace>
          <inkml:trace contextRef="#ctx0" brushRef="#br0" timeOffset="719.4789">-48 3472 125,'4'-9'332,"-1"1"-7,1 0-5,-2-1-4,0-2-11,1 2-9,-2-2-5,-1 4-9,2-2-5,-2 1-5,0 2-11,0-3-9,-2 3-12,2 0-10,-1 0-13,-3-2-22,1 6-13,-4-3-12,0 1-12,-3 1-11,2 3-10,-4 0-11,-4 2-14,2 3-11,0 0-4,-7 5-15,1 2-6,6 3-3,-3-1-13,4 2-7,-3 2-3,4 0-6,0 0-3,4 1-6,-1 0-2,8-2 3,-3-1-11,7 5-2,-2-1-3,6 1 1,0-4-2,4 1-3,-1-1-2,2-5 1,5 2 0,0-1-1,-4-4-2,8 1-2,-5-4-8,1 3 0,0-8-3,0 4-5,0-2 6,-2-3-5,2-2 0,-1-2 0,0 2-1,-3 1 2,-1-8 1,-1 5-1,0-2 3,-1-1 8,1 1 6,-6-4 0,2 6 4,-1-6 6,-1 2 12,1 1 9,-4 2 8,-1-1 8,3-1-12,0 4-4,-4-2-6,0 5 2,4-4-14,-4 4-10,0 0 1,0 0-4,0 0 3,4 12-3,-4-3-5,-1 4-1,1 1 6,1 5-15,3 2-34,-4-2-30,0 0-27,1 2-30,3 0-38,0-5-37,0-1-66,1 0-58,1 6-61,0-8-59,2 2-390,-1-4-901,3-3 399</inkml:trace>
          <inkml:trace contextRef="#ctx0" brushRef="#br0" timeOffset="922.62">505 3758 64,'2'-6'404,"1"-2"5,-1 5-17,0-1-15,-2 4-19,2-9-25,0 7-32,-2 2-36,0 0-20,0 0-26,0 0-20,0 0-19,-13 15-19,3-7-19,5 5-10,-4-1-14,4 3-16,-2-2-29,-2 1-43,4 2-46,0-4-51,-1 1-49,5 2-64,-1-2-68,2 0-62,-3 0-285,3-3-644,3-1 285</inkml:trace>
          <inkml:trace contextRef="#ctx0" brushRef="#br0" timeOffset="1391.3982">787 3542 29,'3'-6'392,"-2"3"-34,-1 3-30,4-3-34,-3-1-31,-1 4-22,0 0-12,0 0-21,17 4-13,-10 2-15,-2 2-20,4 1-12,0 5-9,-1-1-12,1 1-9,2 4-22,-4-3 10,1 2-18,1 2-5,2 3-15,-6-8 1,-2 1-10,2 1-5,-1-3-4,0 1-7,-4-3-3,0-2 5,0-1-8,0 2-5,0-3 4,0-2-5,0 2-8,0-4 20,0-3 8,0 9 10,0-9 31,0 0 1,0 0-8,0 0-7,0 0-14,0 0-3,0 0-7,8-25-6,-4 15-3,0-1-3,5-4-6,-1-3-2,2 5-2,-1-5-2,3-3-4,0 3-2,1 1 1,-1 5-2,-1 0-2,1-1-1,-4 5 2,2-1-5,-3 3-1,-2 2-4,2 2-1,1 2-1,-8 0-2,14 6-3,-9 3 9,2 0-9,-1 3-5,1 4 4,-1 2 1,-1 1-3,1 0 4,-1 1-2,-2 2 1,4-1-1,-5-1 3,0-3 0,-3-2-5,2 2-23,-1 3-37,0-6-27,0-1-36,0-2-39,3-3-37,-3 2-40,0-1-36,1-1-28,3-4-30,-4-3-310,5 3-692,-5-4 307</inkml:trace>
          <inkml:trace contextRef="#ctx0" brushRef="#br0" timeOffset="1719.955">1441 3458 411,'1'-8'392,"0"1"-21,-1 1-8,2 1-20,0 0-22,-2 0-28,0 5-19,0 0-38,1-6-20,-1 6-25,0 0-21,0 0-13,0 0-12,0 0-14,21 15-4,-14-5-5,2 4-10,-1-3 11,4 7 1,-1 3-8,1-1-3,-3-1-3,-1 0-12,4 3 0,-8-1-5,4 2-6,-6-2-4,5 12-8,-3-9-4,-4 0-9,-2 2 2,0-3-10,-2 10-9,-4-3-2,2-5-2,-2-1-3,-7 5-5,0-1 1,-1-4-4,-2 0-4,-1 3 1,2-8-4,-10 3-2,2 0-1,3-6-5,1 2-3,0-2-25,1-5-27,2 3-41,4-4-40,2-2-50,-2-2-62,2 0-60,3 1-75,-4-5-85,9-2-278,-4 0-791,8 0 351</inkml:trace>
          <inkml:trace contextRef="#ctx0" brushRef="#br0" timeOffset="-688.3407">-2472 3379 187,'-4'-15'328,"1"6"-15,0-4-2,-3 4-10,1-2 21,0 5-6,2-2-7,-6-2-12,4 4-21,1 0-20,-5 0-8,1 3-14,1-1-12,-2 3-12,9 1-4,-13 0-5,1 1 0,6 3-13,-2 3-14,-1 1-2,-2 0-3,7 8-15,-5-4-5,5 0-11,3 4-7,1-2-12,-2 7-6,4-1-2,-2 0-11,1 1-9,5-1-5,1 1-8,1 0-4,-1 1-13,5 8-3,-7-8 6,7 1-19,5 5-3,-6 0-2,4 3-3,-9-10-3,5 7-8,-5-4 10,1-4-16,-5 2-1,-2-1-2,0-1-4,-3-3-1,1 3 1,-3-7 0,-5 1-7,2-1 1,-11 2 1,8-7-5,-12 2-8,12-1 9,-6-6-3,2 0 0,-4-3 0,-1 0-5,3 0 0,-6-3-3,6 0 0,-4-3 0,1-7-2,4 11-4,-3-11-5,2 4 1,2-5-4,6 4 0,-3-8-6,1-2-6,0 0-2,5-1 7,0-1-1,6-3-3,0 2 0,0 0 4,6-1-6,-1 5 6,-1 4-1,1 0-2,4 2 0,0 1-2,-1 0 1,1 4-14,-1 4-9,8 7-40,0-3 22,-3 1 3,-3 1 5,1 7 8,-4 0 3,5 3 5,-3 1 6,2 9 4,-2-1 6,1 1 3,2 9 2,4-3 4,-10-6 2,5 3 6,-3-3 0,2 1-3,2-4 6,0 1 0,-2-3 2,2 4-1,-3-8 6,0-1-1,2-1 1,0 0-18,-1-2 1,0 0-8,0-1 2,0-2-9,-1-1 3,-1 0-15,2-5 8,1 2-14,-4-2 4,-7 0 3,17-5-5,-6 2 1,-1-5 11,2 1-1,-4-3 5,1-5 5,3-3 2,0-3 3,-3 2 0,2-4 9,-3-1-1,4 3 3,-5-2 20,3 3-7,-7 5 7,3 1 18,-3-1 12,1 5 7,-2 0 19,1 3 14,0-1 17,-1 2 7,-2 1 0,0-2-6,2 2-2,-2 5-1,0-6-4,0 6-9,2-4-6,-2 4-2,0 0-7,0 0-5,-2-6-6,2 6-4,0 0-4,0 0-4,-12 9-5,12-9-6,-7 11-1,2-6-1,4 1-5,-5 6-1,4-2-2,-1 4-1,3-1-3,0-1 2,3 2-4,-3-2-4,5 3 5,-2-4-2,1 3-1,1-3 0,1 1-1,0-5-2,-2 1-2,3-1 3,1-2 0,1-2 0,-1 3 0,3-2 1,0-4-1,1 0-1,1 0-1,3-1 0,-4-2-6,1-3-1,2 1-2,-3-2-4,1-2 4,3 1-2,-4-3 0,-6 2-2,5-3 1,1 0 2,-6-1-1,5 1 0,-5 2 2,-1-2 2,-1 0-1,1 0 2,-2-1-1,1 1 2,-1 1 6,-3 1 2,2 1 2,1 3 3,-3-3 3,2 2 7,-2 1 1,0 1 3,0 5-6,0-6-2,0 6-1,0-7-4,0 7-9,2-4 3,-2 4-7,0 0 3,0 0 0,0 0 0,4 19-3,-3-4 2,2-2-2,2-2 1,-5 2 2,4 8-4,0-7 4,0 3 0,-2-2-2,2 2 6,1-3-6,-1 2-1,2-1 5,-1-3-5,0 0 0,2-2 0,-2 0 0,0-1 1,0-3-7,-2 0-2,1-2-7,1 1 4,-2-2 0,4 0 3,-7-3-2,12 0 1,-12 0-1,15-6 10,-6 1-7,2-5 2,-4 0-3,3 0 1,2-2 8,-5 1-9,5-9-3,-1 0 3,4-1 2,-2 4-3,-1-3 3,-6 7-2,3-1 2,2-2-2,-2 7 3,-5-3-1,4 5 0,-3 4 4,-1-3-7,0 2 1,0 0 0,-4 4 2,13 2-4,-7 1 1,1 4 3,-1 0 2,3 6 1,-1-3 5,-1 5-4,2 0 0,-3 0-2,0-2 2,2 2 0,-1 0-2,-3 6 3,2-8-1,-1 0 2,1 0 0,-2-3-6,1-1-3,-3 5-4,-2-8-3,4 0 5,-4-1-4,1 2-4,0-2 9,-1-5 7,0 4-1,0-4 5,4 5-3,-4-5-2,0 0 3,0 0-2,0 0 3,7-17-1,-3 7 2,-2 4-1,2-8 2,1 0 1,3 0-2,-2-2-1,4-3 0,-3-2 1,2-1 1,-1 1 0,3 0-2,-2 2 3,-1 7-8,1-4 8,2 5-5,-2 1 0,-1 1-5,-2 3 3,4 4-1,-4 0-4,3 4 4,0 2-2,-2 2 3,3 5 0,-3 1 0,1 2-1,0-1 3,-2 3 0,3 3 1,-1 2-3,-1 0 1,-1-3 2,5 1-1,-6-4 2,-2 1-9,2 2-28,3-3-22,-6 0-25,3 1-40,2-1-37,-2-3-53,0-2-43,2 1-53,-2-1-62,2-7-71,-2 3-279,4-3-780,-1-1 346</inkml:trace>
        </inkml:traceGroup>
      </inkml:traceGroup>
    </inkml:traceGroup>
    <inkml:traceGroup>
      <inkml:annotationXML>
        <emma:emma xmlns:emma="http://www.w3.org/2003/04/emma" version="1.0">
          <emma:interpretation id="{889658F4-C599-4B27-8C28-599094DBD065}" emma:medium="tactile" emma:mode="ink">
            <msink:context xmlns:msink="http://schemas.microsoft.com/ink/2010/main" type="paragraph" rotatedBoundingBox="7582,7489 7815,8153 7429,8289 7196,76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5C7C173-BF5F-42FD-9855-58E194690070}" emma:medium="tactile" emma:mode="ink">
              <msink:context xmlns:msink="http://schemas.microsoft.com/ink/2010/main" type="line" rotatedBoundingBox="7582,7489 7815,8153 7429,8289 7196,7625"/>
            </emma:interpretation>
          </emma:emma>
        </inkml:annotationXML>
        <inkml:traceGroup>
          <inkml:annotationXML>
            <emma:emma xmlns:emma="http://www.w3.org/2003/04/emma" version="1.0">
              <emma:interpretation id="{FC1081E6-6A2F-4DDD-BC84-B27D28E9F713}" emma:medium="tactile" emma:mode="ink">
                <msink:context xmlns:msink="http://schemas.microsoft.com/ink/2010/main" type="inkWord" rotatedBoundingBox="7582,7489 7815,8153 7429,8289 7196,7625"/>
              </emma:interpretation>
              <emma:one-of disjunction-type="recognition" id="oneOf1">
                <emma:interpretation id="interp5" emma:lang="en-US" emma:confidence="0">
                  <emma:literal>q</emma:literal>
                </emma:interpretation>
                <emma:interpretation id="interp6" emma:lang="en-US" emma:confidence="0">
                  <emma:literal>{</emma:literal>
                </emma:interpretation>
                <emma:interpretation id="interp7" emma:lang="en-US" emma:confidence="0">
                  <emma:literal>|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4456.5762">-2228 4591 292,'-2'-7'378,"2"7"-34,-1-6-35,1 1-22,0 5-28,1-7-24,-1 7-17,0 0-23,0 0-23,0 0 0,0 0-8,0 0-13,0 0-2,-1 24-8,-1-13 2,2 0-10,-4 5-5,-1-2-7,-1 0-2,-4 9-7,1-2-2,-3 1-16,-5 6 2,3-7-12,-3 0-8,0-2-7,0-2-6,4-3-6,1 4-4,-5-5-7,3-2-4,5-1-3,1-4-5,4-2 0,-4 2-6,6-1 0,-4-2-2,2 0 10,4-3-2,0 0 0,0 0-4,0 0-10,17-21 3,-1 9-1,2-3-1,3 3 4,-2-1-10,-1 4 6,-1-4-3,-3 7-4,1 3 2,-4-3-6,-1 6-2,-3-3 0,5 6-2,-7-1 0,5 2-2,0 5 1,-2 5 5,1 5-7,-2 1 3,-2 1 6,0 3-6,-2-1 3,1 0-1,-1 2 0,-3 2 3,2-4 4,0 3 2,1-3-5,-2-1 7,-1 0-5,0-1-3,4-2 0,-4-3-1,2-2 0,-1-1 0,3-1 0,-4-4-1,1-1 1,0 0 1,3 0-1,0-2-2,0-2 7,5 2-1,2-5-7,2-2-10,1-2-40,7-2-50,1-1-68,1-6-70,-5 3-77,8-12-99,-9 5-365,4-8-835,-1-2 370</inkml:trace>
        </inkml:traceGroup>
      </inkml:traceGroup>
    </inkml:traceGroup>
    <inkml:traceGroup>
      <inkml:annotationXML>
        <emma:emma xmlns:emma="http://www.w3.org/2003/04/emma" version="1.0">
          <emma:interpretation id="{6010B236-B23E-4FCA-A838-590B20A7A223}" emma:medium="tactile" emma:mode="ink">
            <msink:context xmlns:msink="http://schemas.microsoft.com/ink/2010/main" type="paragraph" rotatedBoundingBox="8061,8150 9655,8253 9617,8838 8023,873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9BC1F8B-2ABC-4493-AC4A-969E98D04BD4}" emma:medium="tactile" emma:mode="ink">
              <msink:context xmlns:msink="http://schemas.microsoft.com/ink/2010/main" type="line" rotatedBoundingBox="8061,8150 9655,8253 9617,8838 8023,8735"/>
            </emma:interpretation>
          </emma:emma>
        </inkml:annotationXML>
        <inkml:traceGroup>
          <inkml:annotationXML>
            <emma:emma xmlns:emma="http://www.w3.org/2003/04/emma" version="1.0">
              <emma:interpretation id="{641BB40D-E8A8-4A7D-BAA5-6FA42D27BF99}" emma:medium="tactile" emma:mode="ink">
                <msink:context xmlns:msink="http://schemas.microsoft.com/ink/2010/main" type="inkWord" rotatedBoundingBox="8061,8150 9655,8253 9617,8838 8023,8735"/>
              </emma:interpretation>
              <emma:one-of disjunction-type="recognition" id="oneOf2">
                <emma:interpretation id="interp10" emma:lang="en-US" emma:confidence="0">
                  <emma:literal>Sao</emma:literal>
                </emma:interpretation>
                <emma:interpretation id="interp11" emma:lang="en-US" emma:confidence="0">
                  <emma:literal>st 0</emma:literal>
                </emma:interpretation>
                <emma:interpretation id="interp12" emma:lang="en-US" emma:confidence="0">
                  <emma:literal>St 0</emma:literal>
                </emma:interpretation>
                <emma:interpretation id="interp13" emma:lang="en-US" emma:confidence="0">
                  <emma:literal>5=0</emma:literal>
                </emma:interpretation>
                <emma:interpretation id="interp14" emma:lang="en-US" emma:confidence="0">
                  <emma:literal>Si 0</emma:literal>
                </emma:interpretation>
              </emma:one-of>
            </emma:emma>
          </inkml:annotationXML>
          <inkml:trace contextRef="#ctx0" brushRef="#br0" timeOffset="5175.865">-1486 5233 338,'0'0'382,"0"-6"-12,0 6-10,0-5-11,0 5-7,0 0-20,-4-7-20,4 7-8,-8-2-25,8 2-10,-9 0-12,9 0-6,-17 4-6,10-3-14,-5 2-34,3 0-9,-4 2-9,3 1-16,-2 1-16,2 5-8,-2-3-11,4 5-5,-4 0-11,2 2-15,2 5 0,-3 0-12,2 0-11,3-2-6,0 1-7,5-3 0,0-2-6,-2 5-1,6-3-6,-2-4-9,4 4 3,1-4-10,-1 2 2,7 3-7,-6-3 5,9 3-5,-1-2 1,0 1-3,2-2 0,2 1-3,-2-2 0,1 4 5,0-3-6,-5-3-6,0-1 6,-1 0-3,-2 0-3,-3-1 1,-1-7-3,1 4 4,0-1-3,-5 0 3,3-3-2,-3 1 8,-1-4-1,-1 6 0,1-6 7,-16 5-8,4-2 1,-3-1 2,-1-2-1,-1-2 1,-3 2-2,-2 0-1,-1-8-3,4 4 1,2 1-15,0 0-22,2-1-37,2-7-44,-3 2-35,6-2-55,2 0-50,2 0-44,4 0-46,2 2-51,6-6-53,0 3-330,3 1-838,5-1 372</inkml:trace>
          <inkml:trace contextRef="#ctx0" brushRef="#br0" timeOffset="5425.8599">-1116 5538 342,'0'0'407,"6"1"-25,-6-1-17,0 0-9,0 0-4,7 0-5,-7 0-10,0 0-12,0 0-14,0 0-21,0 0-19,0 0-18,0 0-19,0 0-16,0 0-16,0 0-7,9 4-16,-9-4-19,13-1-13,-3-2-15,0 3-16,4-1-9,-1-1-12,3-1-28,-7 3-36,5 0-44,-2 3-49,-2-3-62,2 0-78,-5 0-74,1 2-71,-8-2-59,14 1-67,-14-1-247,6 0-780,-6 0 345</inkml:trace>
          <inkml:trace contextRef="#ctx0" brushRef="#br0" timeOffset="5628.9868">-1013 5641 68,'-12'11'259,"2"0"10,-2-2 5,1 2-1,4-4 0,-1 2 4,0-3-29,3-1 9,-2 1-35,3 0-9,2 1-6,-4-4-13,5 3-11,-3-6-12,4 0 31,1 9 27,5-6 3,-6-3-8,14 4-17,-1-4-17,0 0-19,9 0-16,-5 1-15,11-2-13,-5 0-7,1-3-35,2-2-37,-2 4-45,-2 1-68,1-4-82,0-1-74,-5 3-75,-1-1-79,4-5-362,-3 1-797,0-1 353</inkml:trace>
          <inkml:trace contextRef="#ctx0" brushRef="#br0" timeOffset="6020.6217">-401 5474 149,'0'0'375,"2"-3"-22,-2 3-27,0 0-17,0 0-23,0 0-11,0 0-3,0 0-7,0 0-14,0 0-4,-6 17-14,1-11-10,1-1-8,-2 2-4,1-1-3,0 3-11,-2 2 0,2-1-8,0 0-15,1 2-10,0-3-20,-1 5-9,0-4-13,3 5-16,-3-6-10,1 1-6,3 2-12,1 2-7,0-1-7,0 1-5,5 0-4,0-1-3,2 5-6,-1-9-4,5 3 0,1-2-6,1 1-1,2-6-2,1 1 8,4-1-13,-3-2 1,6-1 1,-6-4 5,7 0 2,-3-2 3,1-2-2,0 2 3,-6-5 9,-2 3 9,2-3 6,-3-1 4,0 2 14,-4-2 8,2-2 9,-5 1 4,2-2 3,-7 1-5,5-1-6,-6-1-6,0 0-11,-3-1-6,0 3-10,-1-3-5,-6 3-8,1-3-8,0 3-20,-2 2-52,-7-5-54,0 4-73,-10 3-66,3-1-84,-13 1-97,0 2-124,-2-1-541,-1-2-1159,2 3 513</inkml:trace>
        </inkml:traceGroup>
      </inkml:traceGroup>
    </inkml:traceGroup>
    <inkml:traceGroup>
      <inkml:annotationXML>
        <emma:emma xmlns:emma="http://www.w3.org/2003/04/emma" version="1.0">
          <emma:interpretation id="{4AE87648-DBA4-4D1F-81F7-E962D73AC98D}" emma:medium="tactile" emma:mode="ink">
            <msink:context xmlns:msink="http://schemas.microsoft.com/ink/2010/main" type="paragraph" rotatedBoundingBox="7247,9491 12455,9429 12464,10240 7257,103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BC80A3C-A780-471E-BB4C-26C74145B581}" emma:medium="tactile" emma:mode="ink">
              <msink:context xmlns:msink="http://schemas.microsoft.com/ink/2010/main" type="line" rotatedBoundingBox="7247,9491 12455,9429 12464,10240 7257,10301"/>
            </emma:interpretation>
          </emma:emma>
        </inkml:annotationXML>
        <inkml:traceGroup>
          <inkml:annotationXML>
            <emma:emma xmlns:emma="http://www.w3.org/2003/04/emma" version="1.0">
              <emma:interpretation id="{8CE6B71A-C878-4F4E-BA05-4A905506EAF6}" emma:medium="tactile" emma:mode="ink">
                <msink:context xmlns:msink="http://schemas.microsoft.com/ink/2010/main" type="inkWord" rotatedBoundingBox="7247,9491 9573,9463 9583,10274 7257,10301"/>
              </emma:interpretation>
              <emma:one-of disjunction-type="recognition" id="oneOf3">
                <emma:interpretation id="interp15" emma:lang="en-US" emma:confidence="0">
                  <emma:literal>frit</emma:literal>
                </emma:interpretation>
                <emma:interpretation id="interp16" emma:lang="en-US" emma:confidence="0">
                  <emma:literal>frat</emma:literal>
                </emma:interpretation>
                <emma:interpretation id="interp17" emma:lang="en-US" emma:confidence="0">
                  <emma:literal>frits</emma:literal>
                </emma:interpretation>
                <emma:interpretation id="interp18" emma:lang="en-US" emma:confidence="0">
                  <emma:literal>frats</emma:literal>
                </emma:interpretation>
                <emma:interpretation id="interp19" emma:lang="en-US" emma:confidence="0">
                  <emma:literal>"frit</emma:literal>
                </emma:interpretation>
              </emma:one-of>
            </emma:emma>
          </inkml:annotationXML>
          <inkml:trace contextRef="#ctx0" brushRef="#br0" timeOffset="9735.5533">-2216 6650 149,'0'-8'325,"-1"-6"-5,1 6 1,0-2 1,0 1 6,-3 3 1,3-4-1,0 4 2,0-3-11,0 3-3,0 0-11,0 6-25,0-9-15,0 9-14,0-6-14,0 6-15,0-4-17,0 4-15,0 0-12,0 0-15,0 0-14,-19 6-15,7 5-9,1-1-11,-2 2-7,-1 3-11,0 5-9,2-1-6,0 4-5,2-1-12,-3 6-6,5-5-10,0 2-1,1 5-5,6-3-6,-4 5-3,5 0-4,1 0-3,3-8 2,-4 7-4,7-1-4,-2-5-2,-1 0 0,4-1-1,-2 1-2,-1-3-2,1 1-1,0-1-5,1 0 6,3-2-3,-3 2-3,-2-6 3,-3 2-4,2-3-3,-1-3-6,0-3-26,-3 1-24,4-2-22,-4-1-24,0-1-13,0 0-9,0-6-7,2 6-15,-2-6-9,0 4-30,0-4-11,0 0-11,0 0 0,-18-10 0,13 4 9,-2-3 8,-5-3 7,1-1 13,0 1 13,-3-5 15,1 1 13,-2 0 19,0 1 12,3 0 21,0 0 21,3 3 18,2 2 22,-3 0 17,6 2 14,-1 2 36,1 0 4,1 0 16,-1 3 2,0-1 20,3-1-9,1 5-8,-3-4 0,3 4-3,-5-6-12,5 6-4,0 0-3,-2-4-8,2 4-9,0 0 10,0 0-17,0 0 1,10-2 1,-10 2 3,16 0-4,-4-3-5,1 6-3,2-6 1,-2 1-3,4 1-4,7-3 2,-2-1-5,0-1 0,-1 0 0,-4 2-3,5-3-2,-5 2 1,0-1 0,2-5-1,-6 4 7,-1 1 1,-1 0 3,-1 2 8,-3 1 7,-1 0 16,-1 1 4,0 2 4,0-4 2,-5 4 1,5-5 0,-5 5-3,0 0 1,0 0-4,0 0-3,0 0-5,0 0-2,-15 11-2,7-5-4,-2 2-2,0 0-6,3 1-6,-3 0 4,3 2-6,0 0-2,3 0-4,1 0-2,0 0-4,0 1 0,3 1 0,1-1 3,1 0-7,4 0 1,1 1-4,2 0 4,1-2-4,2 1 1,2 3-3,1-4 0,-2 0-1,1-2-2,6 1 4,-8-1-3,2 0-2,-2 0-3,-1-1 3,-3-2-2,-1-2 1,1 1 0,-4 0 0,3 1 1,-1-3-4,-2 3 1,1-6 5,-5 0-1,2 6 1,-2-6 7,0 3 2,0-3 1,0 0 3,0 0 4,-15 0 7,15 0 18,-12-4 12,5-1-1,0 2 16,0-2 7,2-1 7,1-1-2,-4-3-15,5-5 0,1 2-5,1-2-9,1-6 0,0-1-5,6-8 4,-1 3-10,4 4-5,-1 0-13,7-5-3,-4 7-22,1 0-9,0 1-14,2 2-40,-1 2-39,4 5-39,-5-1-47,0 2-48,5 1-72,-3 6-61,1-2-64,-2 1-64,-1 3-409,-2 1-978,0-2 432</inkml:trace>
          <inkml:trace contextRef="#ctx0" brushRef="#br0" timeOffset="10048.5775">-1486 6912 54,'0'0'425,"0"0"-31,0 0-29,0 0-31,0 0-23,0 0-20,0 0-25,0 0-23,0 0-23,0 0-24,0 0 13,2 12-5,-2-5-3,0 2-7,0 3 2,0 2-10,-2 3-7,2-2-5,-3 4-12,2 2-10,1 1-10,0-2-11,0-1-11,0 1-12,1 0-10,-1-3-11,5-1-8,1 1-6,-3-5-8,3 5-6,0-3-5,2 0-5,1-1-3,2-4-9,-2 2-20,3-2-22,-3 0-27,5-4-44,-5-3-55,6 1-67,-4-6-50,1 1-67,0-3-59,1 0-64,-4-5-280,3 2-777,0-6 344</inkml:trace>
          <inkml:trace contextRef="#ctx0" brushRef="#br0" timeOffset="10361.0818">-1295 6808 76,'-8'-21'386,"-4"0"-4,1 2-16,2 5-11,3 3-3,-1 2-8,2 1-12,2 1-15,-1 4-18,-1 0-25,0-3-19,5 6-22,-9 0-20,9 0-16,-12 6-22,4-2-21,4 1-18,-4 1-6,5 0-14,-1 3-12,2-2-17,-2 2-4,2-3-7,2 0-7,-3 0-7,2-1-7,0 1-5,1-4-4,0-2-1,0 0-5,-7 8 1,7-8 10,0 0 17,0 0 17,0 3 19,0-3-12,0 0-12,0 0-2,0-14-9,0 7-11,0 1-3,-3 0-10,1-3 5,2 4-7,0-3-2,-3 2-4,3 0-4,0 6-5,-1-8-10,-3 4-20,4 4-34,0 0-31,0 0-18,0 0-30,-13 7-40,8 2-25,2 0-53,-3 4-31,3-2-48,3 8-58,0-7-63,0 1-340,3 4-836,0-3 370</inkml:trace>
          <inkml:trace contextRef="#ctx0" brushRef="#br0" timeOffset="10658.0404">-1158 6944 348,'0'0'359,"-4"5"1,4-5-28,-5 6-3,-1-3-5,4-2-12,-2 5-10,1-1-17,3-5-17,-5 4-14,5 2-12,0-6-17,-3 4-3,3-4-9,6 10-1,-1-5-5,1-2-3,9 2-7,2 1-5,4-6-16,6 6-10,1-2-13,7 0-16,-1-2-9,-4 1-8,-4-3-19,3 3-10,-2-3-10,-3 1-3,-2-1-15,0 2-2,-6 1-9,0-3-3,-1 1-1,-2 1-7,-2-2-10,1 0-22,-6 0-30,-6 0-40,12 0-38,-8 3-49,-4-3-59,12 1-59,-12-1-48,0 0-67,0 0-72,0 0-384,0 0-907,0 0 401</inkml:trace>
          <inkml:trace contextRef="#ctx0" brushRef="#br0" timeOffset="11033.4347">-971 6830 294,'-2'-6'391,"-3"-3"11,3 0-6,-1 3 1,2 0-1,-3 5-16,4 1-25,-6-7-31,5 4-35,1 3-23,-1-5-33,1 5-14,0 0-9,-13 15-19,9-8-10,-5 3-14,1 4-15,-3 4-16,-2-2-8,-1 1-13,1-1-12,0 3-5,-2-2-10,1 1-8,2-2-10,-2 3-7,-2-3-4,6-2-6,-2-1-8,0 0-2,6-2-4,-6-2-4,7 1-6,-3-5-3,4 4 1,-1-4-3,2 0 4,-1-4-10,4 4 0,0-5-3,-5 3 9,5-3-7,0 0 4,0 0 1,0 0-4,0 0-2,0 0-2,21-3-2,-11-1-3,-1 3 0,1 0-2,4-2 0,0 3 0,2 4 1,1-2-4,1 3-1,1 3-1,3 4-6,-2-1-35,0-1-23,-1 6-38,2-2-35,-4-1-57,1 2-65,-1 0-60,0-3-68,1 1-82,-6-4-338,1-2-870,0-1 385</inkml:trace>
          <inkml:trace contextRef="#ctx0" brushRef="#br0" timeOffset="11595.9387">-451 7213 42,'-4'3'357,"-5"-3"-15,9 0-15,-8 2-16,8-2-20,-9 2-15,9-2-6,0 0-6,-7 1-16,7-1-13,0 0-22,0 0-19,-6 1-22,6-1-9,0 0-5,6 11-9,0-7-11,4-3-12,2 1-15,1 4-1,4-3-13,-1-3-23,10 3-31,0-3-52,-1 0-66,0 0-67,1 0-75,-1-3-78,-1 1-90,3-2-213,-4 0-649,6-1 287</inkml:trace>
          <inkml:trace contextRef="#ctx0" brushRef="#br0" timeOffset="11408.4365">-414 6955 84,'0'-9'467,"-4"3"-21,4 2-28,0-2-37,0 6-26,0-8-31,0 4-31,0 4-29,0 0-30,0 0-26,0 0-13,0 0-24,0 0-15,0 0-16,0 0-13,-2 16-10,2-10-14,2-1-11,2-1-8,-4-4-10,0 6-1,0-2 0,0-4-11,4 2 3,-4-2 19,0 0 9,0 0 20,0 0 6,0 0-18,0 0-9,0 0-8,9-12-9,-7 7-5,4-2-3,-4 1-3,2-3 4,1 3 3,-2-3 2,2-1-1,-2 1 2,1 2 2,-2 0 0,1 1 6,1-2-7,-2 3-6,0 1-8,-2 4-9,1-6-2,2 3-8,-3 3-8,0 0-4,0 0-3,0 0-4,9 9-3,-5-2-2,-3 4 2,0 1-2,3 4-5,0-1-4,-1 0-24,2 7-26,-1-5-22,-1 5-27,2-3-26,-4 3-31,2-1-45,-2-5-57,0 3-44,-2 1-49,0-7-53,2-1-47,-2 2-348,-2-2-855,1-4 379</inkml:trace>
        </inkml:traceGroup>
        <inkml:traceGroup>
          <inkml:annotationXML>
            <emma:emma xmlns:emma="http://www.w3.org/2003/04/emma" version="1.0">
              <emma:interpretation id="{C7BB7D37-60AF-40E1-81D8-94B2A4BA225D}" emma:medium="tactile" emma:mode="ink">
                <msink:context xmlns:msink="http://schemas.microsoft.com/ink/2010/main" type="inkWord" rotatedBoundingBox="9963,9731 11207,9716 11213,10175 9969,10190"/>
              </emma:interpretation>
              <emma:one-of disjunction-type="recognition" id="oneOf4">
                <emma:interpretation id="interp20" emma:lang="en-US" emma:confidence="0">
                  <emma:literal>ton</emma:literal>
                </emma:interpretation>
                <emma:interpretation id="interp21" emma:lang="en-US" emma:confidence="0">
                  <emma:literal>fon</emma:literal>
                </emma:interpretation>
                <emma:interpretation id="interp22" emma:lang="en-US" emma:confidence="0">
                  <emma:literal>son</emma:literal>
                </emma:interpretation>
                <emma:interpretation id="interp23" emma:lang="en-US" emma:confidence="0">
                  <emma:literal>Jon</emma:literal>
                </emma:interpretation>
                <emma:interpretation id="interp24" emma:lang="en-US" emma:confidence="0">
                  <emma:literal>tom</emma:literal>
                </emma:interpretation>
              </emma:one-of>
            </emma:emma>
          </inkml:annotationXML>
          <inkml:trace contextRef="#ctx0" brushRef="#br0" timeOffset="12361.7343">444 6852 213,'-6'-9'417,"-3"2"-8,-2 1-12,5 0-1,-5-2-11,2 3-3,1 2-3,2-3-8,-1 4-11,2-2-20,5 4-28,-6-3-25,0-1-25,2 1-31,4 3-20,0 0-24,-2-5-21,2 5-21,0 0-6,-5 13-20,5-5-11,0 2-7,1 3-13,-1 1-4,4 2-7,-4 3-16,2 1 5,1 2-17,4-4-4,-7 3-4,5-2-2,-3 5-3,4-5-6,-2 2 1,-4-1-1,3-7-2,-3 6-3,3-7 0,-3 4-22,1-4-25,3 2-35,-2-3-28,0-4-31,-2 3-37,0-3-30,0-3-30,0-4-27,3 11-19,-3-8-12,0-3-27,0 0-27,0 0-18,0 0 0,0 0 19,0 0 30,-22-15 32,15 9 33,1 0 41,-6-4 31,0 0 40,2-1 49,-1 2 52,-2-2 38,1 0 45,3 1 42,0 3 17,-2 0 23,5 0 17,1 1 19,-1 1 12,1 2 0,3-1 4,-1-1-2,0 1-11,3 4-14,-4-3-14,4 3-16,6-6-13,2 3-17,1 0-8,4 0-11,5 0-12,-1 2-8,7-1-22,2-1-10,-1 2-18,2 0-5,2-3-17,0 3-5,-3-2-8,1 0-9,-1 2 5,2-1-4,-5 0-1,-6 2 4,2 0-4,-2-3 3,-2 2 5,-3-1-1,0 2-1,-2 0 8,-3 0-2,-7 0 12,14 0-3,-14 0 2,7 0 2,-7 0 2,8-1 3,-8 1-1,0 0 8,7 4 17,-7-4 11,0 8-2,-2-2 9,-1 1-2,1 2 0,-1 0-1,-2 0-11,1 4-4,1-2 6,-2 0-9,5 2-5,-3-3-1,3 5-1,3-3-3,-6-1-3,9 3-3,-1-4 0,-1 1 4,6-1-6,-1-1-4,-1 0 3,4-2 0,-2-1-1,5 0 2,-5-2-2,5-3-6,-2 0 5,0-1 0,-3 0-3,1-2 8,-3-2 5,-2 0 1,1 2 16,0 0 4,0-2-4,-2-2-1,-5-1-8,0 1-5,0-2 2,0-2-7,-5 1 1,-2-1-11,-2-2-18,1-1-30,-1 1-40,0-3-27,-5-2-47,1 0-39,2-3-47,3 8-48,-1-2-70,7-1-66,-8 1-354,8 3-840,2 3 371</inkml:trace>
          <inkml:trace contextRef="#ctx0" brushRef="#br0" timeOffset="12799.2401">1039 6928 49,'0'0'364,"-4"-4"-7,4 4-6,-4-5-13,3-1-8,1 6-7,-2-7-8,2 7-13,2-9-20,2 3-27,-1 2-16,2-2-24,0 4-16,0-3-16,-2 1-20,7 2-19,-3 0-17,2 2-12,-9 0-13,18 4-8,-6 1-11,-3 5-10,0-1-3,1 0-10,-3 4-4,3-1-8,-4 3 0,-1 0-9,2-1 0,-2 2-1,0-2-7,-5 1-1,0 0-4,0 0-1,0-4-5,0 0-1,0-1-2,-4-2-1,3 1-4,1-3-2,-4 0 1,3-2-1,2 1 5,-1-5-2,-1 7-1,1-7 2,0 5 8,0-5 1,0 0-4,0 0-3,0 0-1,0 0-2,5-21 4,-5 12-4,5 0-1,2-2 1,-2-3 4,2-1 0,2 3 2,3-3 6,-3-1-2,4 3 3,-4 2 5,0-2 1,3 2-2,1 1-3,-1 4-5,0-1-3,-3 4-4,1 0 5,1 3-7,0 1-7,-3 2 5,4 6-4,0-3 0,-1 4-1,0 2-18,-1 1-25,1 1-37,-3-2-51,0 5-67,-1-3-78,-4 1-82,6-2-94,-8-1-339,5 3-851,-5-3 376</inkml:trace>
        </inkml:traceGroup>
        <inkml:traceGroup>
          <inkml:annotationXML>
            <emma:emma xmlns:emma="http://www.w3.org/2003/04/emma" version="1.0">
              <emma:interpretation id="{5FC37DE2-0CD2-451D-9ED0-EB4A29E7D9E6}" emma:medium="tactile" emma:mode="ink">
                <msink:context xmlns:msink="http://schemas.microsoft.com/ink/2010/main" type="inkWord" rotatedBoundingBox="11711,9548 12456,9539 12462,10076 11718,10085"/>
              </emma:interpretation>
              <emma:one-of disjunction-type="recognition" id="oneOf5">
                <emma:interpretation id="interp25" emma:lang="en-US" emma:confidence="1">
                  <emma:literal>do</emma:literal>
                </emma:interpretation>
                <emma:interpretation id="interp26" emma:lang="en-US" emma:confidence="0">
                  <emma:literal>to</emma:literal>
                </emma:interpretation>
                <emma:interpretation id="interp27" emma:lang="en-US" emma:confidence="0">
                  <emma:literal>co</emma:literal>
                </emma:interpretation>
                <emma:interpretation id="interp28" emma:lang="en-US" emma:confidence="0">
                  <emma:literal>duo</emma:literal>
                </emma:interpretation>
                <emma:interpretation id="interp29" emma:lang="en-US" emma:confidence="0">
                  <emma:literal>do.</emma:literal>
                </emma:interpretation>
              </emma:one-of>
            </emma:emma>
          </inkml:annotationXML>
          <inkml:trace contextRef="#ctx0" brushRef="#br0" timeOffset="13596.2847">2221 6642 135,'-10'-14'419,"2"8"-15,1 0-22,2-3-24,0 7-26,0-3-30,1 2-33,4 3-30,-7 0-23,7 0-13,0 0-7,-5 10-8,5 5-13,0 0-17,0 1-7,2 6-12,1-1-2,1 3-10,-3 0-4,5-2-7,-3 2-13,1-3-7,0 1-12,0-1-7,-1-1-5,1-6-5,-2 6-9,2-6-2,-1 0-10,1-1-2,0-3-5,-2 1-1,0-3-10,2-2 3,-3 1-6,2 0-2,-1-3-3,-2 1 1,3-2 0,-3-3 2,1 6-4,-1-6 1,0 0 5,0 0-5,0 0-5,0 0-2,0 0-2,0 0-2,-6-17-2,2 9-1,-2 1-3,1 3 3,0-4-3,-4 0 2,0 3-3,-1 1 15,-3 0 5,0-1 6,2 3 1,-4 2 3,1-1 2,-1 1 2,-2 2 3,0 2-1,3 2-7,0-2 0,1 2-2,1 0-4,3-3-1,1 7-1,-3 0-3,5 1-6,1-3 3,5 0-5,0 3 0,2-2-4,7-1-20,3 2-27,4 0-36,2-2-47,6-1-51,2-4-49,9 2-36,3-1-32,-4-1-24,-1 0-33,3-7-14,0-1 2,-1-1 0,-9 0 10,3-1-176,2-2-568,-3 0 1831,-2-3-907,5 0 82,-10 1 72,-3-1 69,-2 2 65,-4 0 42,0 1 38,-3-3 32,-1 2 21,-2 3 25,-1 0 8,-1 0 5,-4 1 6,5 2 1,-2-1-6,-3 1-15,3-1-6,-3 5-24,2-6-18,-2 6-21,0 0-10,0 0-19,0 0-6,0 0-17,-27 12-14,15-6-11,2 5-6,2 2-26,-4-3-8,2 2 6,0 1-15,4 1-8,-2 1-11,4-1 0,1 0-5,1-2-14,1 1 0,2-2-14,1 2 6,5-5-1,0 0-1,-1-1-6,7-1-4,2 2 2,-1-6-8,2-2 0,-1 0-2,2-2 0,-1-2-5,-4-1 3,0-1 1,3 2 5,-3-5-2,-5 2-15,-1-4 15,3 1-2,-4-3-1,-3-1 1,-4-3-6,0 0-9,-2-1 0,-5-2 0,-3 3 0,-8-1 0,-1 3-71,-7-4-63,-10 3-101,-8 2-118,-23-1-144,-14 2-654,0 1-1246,-35-5 552</inkml:trace>
        </inkml:traceGroup>
      </inkml:traceGroup>
    </inkml:traceGroup>
    <inkml:traceGroup>
      <inkml:annotationXML>
        <emma:emma xmlns:emma="http://www.w3.org/2003/04/emma" version="1.0">
          <emma:interpretation id="{E9F30712-18EE-4153-AC55-1A46FA0F8D7F}" emma:medium="tactile" emma:mode="ink">
            <msink:context xmlns:msink="http://schemas.microsoft.com/ink/2010/main" type="paragraph" rotatedBoundingBox="7827,10955 11740,10797 11770,11542 7857,1170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C8E9D44-4F6E-4B7C-A57B-B5C031B1ECC9}" emma:medium="tactile" emma:mode="ink">
              <msink:context xmlns:msink="http://schemas.microsoft.com/ink/2010/main" type="line" rotatedBoundingBox="7827,10955 11740,10797 11770,11542 7857,11701"/>
            </emma:interpretation>
          </emma:emma>
        </inkml:annotationXML>
        <inkml:traceGroup>
          <inkml:annotationXML>
            <emma:emma xmlns:emma="http://www.w3.org/2003/04/emma" version="1.0">
              <emma:interpretation id="{9EF7B186-A834-4DD9-B457-AF68D02730A6}" emma:medium="tactile" emma:mode="ink">
                <msink:context xmlns:msink="http://schemas.microsoft.com/ink/2010/main" type="inkWord" rotatedBoundingBox="7827,10955 11740,10797 11770,11542 7857,11701"/>
              </emma:interpretation>
              <emma:one-of disjunction-type="recognition" id="oneOf6">
                <emma:interpretation id="interp30" emma:lang="en-US" emma:confidence="0">
                  <emma:literal>St-seas]</emma:literal>
                </emma:interpretation>
                <emma:interpretation id="interp31" emma:lang="en-US" emma:confidence="0">
                  <emma:literal>st-seas]</emma:literal>
                </emma:interpretation>
                <emma:interpretation id="interp32" emma:lang="en-US" emma:confidence="0">
                  <emma:literal>sassed</emma:literal>
                </emma:interpretation>
                <emma:interpretation id="interp33" emma:lang="en-US" emma:confidence="0">
                  <emma:literal>St-easy]</emma:literal>
                </emma:interpretation>
                <emma:interpretation id="interp34" emma:lang="en-US" emma:confidence="0">
                  <emma:literal>saj5ad</emma:literal>
                </emma:interpretation>
              </emma:one-of>
            </emma:emma>
          </inkml:annotationXML>
          <inkml:trace contextRef="#ctx0" brushRef="#br0" timeOffset="19615.5541">-46 7962 397,'0'-7'414,"-2"-2"-6,-1 5-39,0-1-10,-6 4-13,3-1-9,6 2-9,-22 4-16,7 2-18,3 1-15,-5 4-18,6 0-15,-9 2-19,4 1-18,6-3-16,-2 5-19,0 2-17,2-4-14,3-1-18,1 2-10,1 1-9,1-1-13,4 0-10,0 0-7,4 1-12,-2 0 0,3-1-8,2 1-4,3 1-4,2 0-6,3-1-2,-2 0-1,1 1-3,3 0-6,-3-3-2,3-1 5,-5-4-11,0 2 0,-3-3-1,-1 1-3,-2-3-7,0 0 6,-2 1-7,1 1 3,-5-4-2,0 1-1,-2 5 3,-3-7-2,-1 2 0,-5-1-1,2-4 1,-5 6 0,-6-2-11,3 1-13,-6-5-27,0 0-34,1 0-42,0 0-52,6-3-36,1 2-43,-2 0-49,5 0-69,4-5-86,-1 3-355,8-2-872,2-1 386</inkml:trace>
          <inkml:trace contextRef="#ctx0" brushRef="#br0" timeOffset="20053.0565">150 8297 242,'0'5'355,"0"-5"-15,0 0 6,0 6-13,0-6-11,0 0-8,0 0-4,0 0-9,0 6-14,0-6-10,0 0-9,0 0-16,0 0-3,3 3 3,-3-3-7,14 0-14,-2 0-19,2-2-21,5 2-18,-2-1-22,5-2-11,0 1-13,0 0-13,2-2-13,0 2-3,-2-2-22,1 1-20,-2 1-13,-4-1-19,1 2-21,-4-1-17,-5-2-14,1 2-8,-2-2-8,-3 2-31,-1-1-19,-1-1-13,-3-2 2,0 6 11,-7-6 7,2 1 4,-2-1 11,1 0 10,-5 0 17,2-1-4,-2-1 10,1 4 16,3 0 18,-3-2 17,1 3 19,1 0 15,1 1 11,-3-1 12,7 2 3,3 1 2,-11-2-10,11 2-5,-6-1-10,6 1-8,0 0-2,0 0-2,-11 7-3,10 1-5,-3 1 2,1-2-5,3 5-4,-2-4-2,0 6 2,2 0-2,0 0-4,0-1-1,2 1-6,-4 3-35,4-3-60,-2 1-82,0 2-102,-2-3-109,1 4-134,1-3-292,0-3-870,0 3 385</inkml:trace>
          <inkml:trace contextRef="#ctx0" brushRef="#br0" timeOffset="20678.1371">1072 8145 234,'0'0'340,"-3"-6"-28,3 6-14,2-6-7,-2 6-10,0 0-2,1-9-6,2 6-6,-3 3-4,5-7-1,-3 4-5,0-2 1,-2 5-7,4-8-17,-3 3-19,-1 2-15,0-4 1,3 2-5,-3 5-13,-4-9-7,2 2-13,-2 1-7,2 3-10,-3-2-3,1-1-12,-3-1-12,-2 0-7,2 5-10,-2-1-11,0-3 0,-3 3-12,-3 0 3,3-1-10,-2 4-2,0 0-9,3 4 1,-6-1-12,5 6-2,-4-4 6,4 6-20,1-2 2,-2 8-11,4-1 2,-2 0-2,3 1-3,2 2-8,2-3 4,1-1-3,3 3-8,1 0 8,2-2-2,1 1-3,3-1 7,-1-4-12,3 1-8,-1-1-6,4-4-10,2-1-4,-2 1-16,5-3-4,-4-2-6,4-3-1,0 2-1,0-4-2,3-1 3,-3 0 6,-2-1 7,9-5-3,-6 0 5,-3 2 3,0-3 6,-2 2 5,-1-1 0,-2-1 9,1-1 10,-1-1 12,-3 6 14,-2-3 10,0-1 10,-2 8 5,1-4 11,1-1-6,-4 4-4,-1 3-1,6-7-15,-6 7-9,5-2 6,-5 2-16,0 0-1,0 0 3,4 16-2,-4-10 0,0 3-6,0 3 0,2 0 4,0 1-6,2 2-25,-3-3-22,4 3-36,0-1-36,1-1-40,-2-3-57,1 4-58,-1-3-56,1 0-70,4-5-71,-1 4-412,1-6-948,3 2 420</inkml:trace>
          <inkml:trace contextRef="#ctx0" brushRef="#br0" timeOffset="21412.4506">1497 7901 101,'-4'-3'392,"-4"2"-31,8 1-33,-8-4-23,8 4-7,-8-1-11,8 1-10,0 0-10,0 0-13,-5-1-2,5 1-25,0 0-20,0 0-15,-9-3-14,9 3-10,0 0-9,0 0-3,0 0-17,0 0 0,-7-2-5,7 2-1,0 0-6,0 0-4,0 0 0,0 0-10,0 0-4,0 0 0,0 0-6,0 0-6,-5-4-9,5 4-2,0 0-7,0 0-7,0 0-11,0 0-7,-6-3-5,6 3-8,-6-3-4,6 3-3,0 0-4,-7-4 2,7 4-10,-11 0-1,11 0-6,0 0 4,-16 4-5,10-4-3,6 0-3,-13 4-1,4-2-2,2 3 0,2 0 5,-2 1-9,1 2-1,1-2 0,-1 2 0,1 6-3,3-5 6,0 5 0,2 0-4,2 2 1,0 4 1,3-1 4,2 3 0,2 1 1,-2 2-5,3-4 1,1 1-1,-2 1-2,1 1 4,1-3-1,-1 0 0,-3 4 0,0-6 1,-1 1 0,0-1 2,-2 2-5,1-6 1,-3 0 1,-1-2 0,2 2 1,-3-2 0,1 1-4,0-3 4,-1-6-26,0 5-39,4-3-49,-4-1-57,0 2-64,0-6-58,0-2-68,0 6-71,0-6-412,8 0-909,-8 0 402</inkml:trace>
          <inkml:trace contextRef="#ctx0" brushRef="#br0" timeOffset="20928.0676">1586 8149 160,'0'-14'370,"0"2"7,0 1 5,2 2 7,-4 2 4,4 1-7,-2-1-14,-2 2-22,4 2-30,-2 3-28,0-10-33,0 10-30,0 0-17,0 0-11,0 0-4,-2 19-22,-1-10-10,2 6-14,1-2-13,0-1-11,-2 2-9,0 0-13,2 0-10,0 2-7,2 0-2,-2-4-12,2 6-6,-1-6-9,4 3-6,1-3 1,0 1-9,-1 0 0,3-2-5,1-1 0,2-2-8,-5-3-22,7 3-34,-2-2-43,-1-6-54,2 2-83,1-1-89,-6-2-109,2-1-116,-3-4-320,4-2-909,-3 3 402</inkml:trace>
          <inkml:trace contextRef="#ctx0" brushRef="#br0" timeOffset="23741.3626">1842 8048 16,'5'-14'343,"-5"6"-13,0-1-17,0-2-18,3 5-2,-2-4-5,3 3 1,-4 1-10,1-2-6,2 2-15,-3-1-11,4 2-6,-4 3-14,4-5-7,-3 3-18,2 0-12,-2 0-15,0-1-16,5 0-13,-3 3-11,-3 2-11,4-3-12,-4 3-8,0 0-11,10-3-6,-10 3-8,0 0-12,0 0 2,0 0 23,7 6 7,-1-2 3,-4 2 8,1 0-9,2 0 0,-4 3 0,2-1-5,0 0 0,1 5 0,-2-1-13,2 3 11,-1 0-7,1-1-2,0 0 0,-1 8-13,3-2-5,-2 1-7,1-1 17,0 0-22,0 3 2,-2 0-2,1 2-11,1-2-1,-4-1-3,2 0-11,1 11 2,0-14-10,0 4 1,-2-3 1,4-1-2,-6 0-2,5-5-4,-4 1-1,-1 0 0,1 0-3,3-2 1,-4 0 3,0-2-2,2-4 2,2 2-6,-4 0 1,0-3-5,0-2 4,0-4 1,0 8 6,0-5-3,0-3-1,0 6 1,0-6 1,0 0 6,-6 7 9,2-4-2,4-3-11,-13 0 5,7 3-3,6-3-4,-16 1-6,10-1-8,6 0 0,-16 2 0,8-2 0,-1 0 0,9 0 0,-17 0 0,9 4 0,2-4 0,6 0 0,-16 0 0,16 0 0,-12 1 0,6-1 0,6 0 0,-8 0 0,8 0 0,-9 1 0,9-1 0,0 0 0,-7 0 0,7 0 0,0 0 0,0 0 0,0 0 0,0 0 0,0 0 0,0 0 0,-10 0 0,10 0 0,0 0 0,0 0 0,0 0 0,0 0 0,0 0 0,0 0 0,0 0 0,0 0 0,0 0 0,0 0 0,0 0 0,0 0 0,0 0 0,0 0 0,0 0 0,-6 4 0,6-4 0,0 0 0,0 0 0,0 0 0,0 0 0,0 0 0,0 0 0,0 0 0,0 0 0,0 0 0,0 0 0,0 0 0,0 0 0,0 0 0,0 0 0,0 0 0,0 0 0,0 0 0,0 0 0,0 0 0,-1 5 0,1-5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0,-8 1 0,8-1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 0,0 0-29,0 0-93,0 0-43,0 0-37,0 0-50,0 0-95,0 0-74,-8-10-69,8 10-69,-6-1-375,6 1-1013,-9-5 448</inkml:trace>
          <inkml:trace contextRef="#ctx0" brushRef="#br0" timeOffset="18489.8111">-1641 8120 43,'13'-6'296,"-2"1"-5,-1-1 11,-3 0 2,1 1-3,-2 0 9,3-4-6,-3 3 4,-4 0 7,4 0-2,-1 2-2,-1-4 5,-3 8-8,-1 0-100,0 0-3,-1-7-6,1 7-14,-6-6-19,6 6-16,-9-6-15,9 6-18,-11 4-10,3-2-10,-7 4-13,2 1-8,-4 1-25,0 2-2,-2 5-10,4-4-5,2 0-6,3 0 0,-7 5-5,10-4-3,1-1 1,-2 3-5,5-1 1,-1-1-4,4 3-2,0-4 0,3 4-3,1-3 1,4-1-4,1 0 3,-1 2-1,3-4-1,3 3-2,1-2 0,2 4 2,1-3-3,1 3 2,-5-5-1,3 5 0,1-3-3,-6-2-2,1 1 2,3-2 1,-7 3-1,0-4 3,-1 0-4,-4 1 3,1-1-2,-2-1 2,0 1 2,-6-1 2,0 2-1,-3-3-2,-2 6-1,-1-5 2,-3 3 0,-4 0 2,3-3-5,-5-2 2,-3 5-2,1-6 1,-3 0 0,-2 1 0,2-2 5,2-2 1,-3-3 1,2 3 3,-2-3 0,7 0-1,4 0 3,-4-4 3,5 3-3,1 0 0,2 0-6,1-1 3,1-1 0,2 2-1,1-2 2,3 2-4,-2-4 3,7 4-4,-3-5 6,7 3-5,-1 0 2,4-3-5,1 3 2,0 0-1,0 0-3,5 1-1,-3-1 0,1 1-5,-4 0 1,4 4 1,-4-2-2,0 3 1,-3 3-1,5 0 1,-1 4-8,-5 0-10,0-2-13,-1 4-13,4 0-25,-4 1-26,-1 1-36,2-1-37,-2 1-34,0-1-41,-2 1-46,2-1-44,0-6-53,1 2-364,0-1-811,3-1 359</inkml:trace>
          <inkml:trace contextRef="#ctx0" brushRef="#br0" timeOffset="18849.3098">-1059 8323 344,'0'0'374,"-12"3"-15,6-3-12,1 3-3,5-3-12,-15 2-8,13-1-13,2-1-14,-10 3-13,10-3-16,-5 1-13,5-1-20,0 0-16,-6 3-19,6-3-19,0 0-13,0 0 2,0 0 21,0 0 9,11 8-6,0-5-2,2-3-17,4 2-10,5-2-16,6 1-10,-4 0-8,13-3-12,-3 0-16,-5 2-3,5-3-13,-5 2-2,-2-1-19,-2 2-6,-2-2 0,0 1-18,-6 1 9,0-2-8,-4 2-4,1 0 8,-6-1-27,4 1 7,-12 0-4,11 0-6,-5-2-2,-6 2-18,9 0-29,-9 0-29,0 0-32,10 0-39,-10 0-51,0 0-64,0 0-59,0 0-45,0 0-56,0 0-58,0 0-414,-25-4-952,25 4 421</inkml:trace>
          <inkml:trace contextRef="#ctx0" brushRef="#br0" timeOffset="19240.5786">-1000 8164 116,'-1'-3'404,"-3"-3"-9,4 6-7,-4-7-5,3 4-5,1 3-1,-2-6-6,2 6-10,0 0-12,-5-4-17,5 4-26,0 0-26,0 0-22,0-7-27,0 7-22,0 0-23,-1-3-17,1 3-17,0 0-16,-12 10-14,1-6-11,1 5-15,-3 1-1,0 0-15,-4 6-10,0-3-6,0 3-7,1-1-6,-1 1-2,3-1-9,-1 0 1,4-3-5,-1-1-6,3-1-3,-3 0-3,4-2-4,0-2-1,4-2-2,0 0-2,-1 3-1,1-3-4,2-2-3,2-2 1,0 0-1,0 0 3,11 2 0,-11-2 0,19-1-2,-2 1 0,0-3-5,1 3 6,-1-3-5,0 6-4,1-3 1,-1 0 4,0 3-4,4 2-1,-5-1 0,2 6-3,-2-3-5,1-1-15,-4 2-14,3 1-22,-5-3-21,1 7-35,-3-6-42,3 4-55,-3-2-39,-1 0-46,1 0-47,0 3-52,-1-7-54,0 0-305,4 1-818,1 0 363</inkml:trace>
        </inkml:traceGroup>
      </inkml:traceGroup>
    </inkml:traceGroup>
    <inkml:traceGroup>
      <inkml:annotationXML>
        <emma:emma xmlns:emma="http://www.w3.org/2003/04/emma" version="1.0">
          <emma:interpretation id="{0DD51F37-DAA9-4FEB-83CB-FD5E2FABE357}" emma:medium="tactile" emma:mode="ink">
            <msink:context xmlns:msink="http://schemas.microsoft.com/ink/2010/main" type="paragraph" rotatedBoundingBox="7427,12216 11281,12444 11234,13230 7380,130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638D6D3-06C7-44B2-B5AB-020F1A22516A}" emma:medium="tactile" emma:mode="ink">
              <msink:context xmlns:msink="http://schemas.microsoft.com/ink/2010/main" type="line" rotatedBoundingBox="7427,12216 11281,12444 11234,13230 7380,13002"/>
            </emma:interpretation>
          </emma:emma>
        </inkml:annotationXML>
        <inkml:traceGroup>
          <inkml:annotationXML>
            <emma:emma xmlns:emma="http://www.w3.org/2003/04/emma" version="1.0">
              <emma:interpretation id="{5DD46FC5-4497-437B-9BCE-B75B364315FD}" emma:medium="tactile" emma:mode="ink">
                <msink:context xmlns:msink="http://schemas.microsoft.com/ink/2010/main" type="inkWord" rotatedBoundingBox="7427,12216 11281,12444 11234,13230 7380,13002"/>
              </emma:interpretation>
              <emma:one-of disjunction-type="recognition" id="oneOf7">
                <emma:interpretation id="interp35" emma:lang="en-US" emma:confidence="1">
                  <emma:literal>returns;</emma:literal>
                </emma:interpretation>
                <emma:interpretation id="interp36" emma:lang="en-US" emma:confidence="0">
                  <emma:literal>return s;</emma:literal>
                </emma:interpretation>
                <emma:interpretation id="interp37" emma:lang="en-US" emma:confidence="0">
                  <emma:literal>return S;</emma:literal>
                </emma:interpretation>
                <emma:interpretation id="interp38" emma:lang="en-US" emma:confidence="0">
                  <emma:literal>return 5;</emma:literal>
                </emma:interpretation>
                <emma:interpretation id="interp39" emma:lang="en-US" emma:confidence="0">
                  <emma:literal>return s,</emma:literal>
                </emma:interpretation>
              </emma:one-of>
            </emma:emma>
          </inkml:annotationXML>
          <inkml:trace contextRef="#ctx0" brushRef="#br0" timeOffset="26382.7881">-2216 10031 298,'0'0'343,"2"5"-28,-2-5-19,5 3-20,-5-3-22,4 3-23,-4-3-14,1 3-15,-1-3-14,3 5-9,1-2-10,-4-3-17,0 0-7,0 0-14,0 0-3,0 0-7,5 2-7,-5-2-4,0 0-2,0 0 6,0 0 0,0 0 12,0 0 5,0 0-11,5-10-11,-4 4-8,1-2-14,2-5-10,-3-1-8,3 1-4,-3-7-7,3-1-4,-1-1-4,-1 0-10,0-1-2,-1-10-5,0 2-2,2 5-7,-3-10 2,-3 2-2,1 1-1,-2 9-2,-2-2-1,5 3-5,-5 2-1,0 6-1,1-1 12,0 5 9,0-1 2,-2 1 1,2 5-2,-2-3-9,1 2 2,-1 2-1,1 0-3,-3 3-1,-1-1-2,10 3 2,-14-2-10,7 2-1,7 0-4,-13 5 8,4-4-6,4 0-3,5-1-9,-7 4 5,7-4 2,-9 0-3,9 0-3,0 0 4,-5 2 0,5-2-1,0 0-6,0 0 5,0 0 2,0 0 1,12 7 5,0-6-1,-5 2 5,7-2-5,1 2 1,2-1 0,0 0-3,0-1 4,0 2-6,2 0 0,-2-2 2,-1 1-3,1 4 0,-3-3-3,1 3 2,1-1 1,-2 0-5,-2 5 5,0-4-3,0 1-2,1 3 2,-4-4 1,3 8 0,1 2-1,-7-5 0,1 3-2,2 0-1,-4 0 7,-1 0-4,0 0 0,0 1 1,2 0-4,-3 0 5,1-2 4,0 0-6,-3 0 0,2-3-3,-1-4 4,1 4 2,0-4-1,-2 0 1,2 2 0,0-2-1,1-2 1,0-2 0,4 2 1,-4-2 2,-4-2-3,20-2 1,-14-1-3,7 1 0,-1 1 5,2-6-4,-2-1 2,0-1-3,-3-1 0,0 2 3,2-2-1,-5 0-1,6-7-6,-3 6 11,-1-3-7,-5 5 2,-2-5 2,-1 6 0,3-4-2,-2 2-3,-2 2 1,-2 0 3,2 1-3,-2 0 5,-2 1-3,-2 3-3,2 1 1,5 2-1,-17-1 0,11-3 1,-6 8 1,4-2-1,-4 5-3,-1 0-1,5 5 0,-1 0 0,-4 4 4,3 1 1,2 2-3,-1-1 2,3-3 5,1 4-5,2-4-2,3 4 2,0-2-3,2-1 5,2-5 0,1 3-1,3 1 2,2-3 2,2-2-4,5 5 0,1-5 4,-1-4-3,3 1-2,-3-2 1,9-1 1,-10-6-2,11 2 0,-3-2-7,2-3-3,-3 0-6,2-6-6,-3 1-2,1 0-1,-5-1-3,-1 3 0,-1-6 3,1-1-1,-3-1 1,-5-2 5,2-1-3,-2-2 7,-9 3-5,5-3 4,-2 0-5,-3 1 1,1-1 2,-5 3-3,1 3-7,-2-1-17,0 3-5,-3 2-11,0-1-14,3 7 5,2-6-26,0 2-12,0 4 5,0-2 3,-2 1 1,4-1 11,-2-1 3,3 3 15,-2-5 4,2 4 7,2-3 4,1 2 3,3-6 15,-6 5 14,6-5 15,-3 1 14,0-2 6,2 0 20,-2 1 19,1 1 15,-3 1 10,-1 2 23,1 2 12,-1-4 3,0 4 2,0-1 5,-1 0 0,1 0 1,-4 2 0,3-1 5,1 7 2,-3-7 0,3 2-5,0 5-12,-5-6-11,5 6-8,0 0-12,3-6-11,-3 6 4,0 0-19,0 0-18,0 0 4,0 0-7,0 0-3,0 0-5,-3 22 1,-3-10-2,3 8-6,0 0 0,3 1-3,0 6-1,0 2 0,0-3-3,0 8-2,0-1 2,0 1-2,0-1 1,3-2-1,3 5-3,-3-7-1,2 7 1,2-5 0,-5-9 1,1 4 0,5-4 2,1 1-2,-1-1-20,2-3-30,-4-3-31,5-1-41,-3 0-50,1-5-64,0-4-60,1 0-51,-4-1-60,5-4-59,-4-1-357,1-2-883,3-2 391</inkml:trace>
          <inkml:trace contextRef="#ctx0" brushRef="#br0" timeOffset="26570.3308">-1302 9742 11,'-5'-5'315,"0"1"-13,2 1-13,-2 0-10,5 3-9,-9-5 0,9 5-27,-7-5-16,7 5-16,-5-1-13,5 1-23,0 0-23,0 0-11,0 0-20,-2-6 14,2 6-31,11-2-42,-3-3-34,4 1-53,2-2-65,-2 3-79,7-6-64,-3 3-270,-2-2-545,1 1 242</inkml:trace>
          <inkml:trace contextRef="#ctx0" brushRef="#br0" timeOffset="27523.54">-1162 9824 77,'-5'6'290,"2"3"-12,-2-6-4,1 4-13,1-5-9,-2 4-12,5-6-6,-3 6-15,-1-4 2,4-2-5,0 6-2,0-6-14,0 0-10,0 0-9,0 0-23,0 0-12,15-12-16,-9 5-15,0 1-8,3-6-9,-1 2-13,-2-1-7,1 1-9,1-6-8,-5 4 5,1 1-18,0-3-1,0 1-7,-1-2-5,-3 2-2,2-1 3,-2 0-7,0 4 9,0-1 10,0 4 6,0 1 11,-1-1 3,1 2-7,0 1-4,0 4-7,-1-8-3,1 8-1,0-6-9,0 6-8,0 0 0,0 0-11,0 0 4,-5 14 1,3-10-5,2 8 6,-2-3-4,2 2-1,-2 1-2,4 4-3,2-3 4,-2-1-2,2 1 0,1-1-1,2 4-3,3-4 4,-2 1-7,1 1 4,1-5-4,3 5 0,-4-7 1,5 2 0,-2-2-3,0-2 0,-1 3 0,2-3-3,3-2-3,-1 0-2,-4-2 0,4-5-9,-4 2-4,4-2-2,-1 2-1,-2-6-1,0 0 5,-3-1 4,1-1-2,0 0 0,-4-1 3,-1-1-2,-2 1 6,2-2 0,0 0-2,-5-2 2,3 4 2,0 1 5,-2 1 10,0-1 8,-1 3 14,3 2 5,-3-1 0,0 1-3,0 5-3,1-5-9,-1 5-3,0 0-4,0 0 1,0 0 0,0 0-3,-1 16-3,1-10-5,1 3 7,-1-1-7,0 2 0,1 4 1,-1-3-3,2 1 4,0-2-5,1 3 1,0-2 3,2 1 2,1-2-5,0 5-2,0-3-1,-1-3 2,3-3-2,-1 2 1,2-1-2,-3-5-2,9 4-2,-7-2 3,3-3-4,-1-1 1,1-1 2,4-1-6,2-1-2,-8-3-1,3 0-1,-1 0-2,0-3 3,-2 1 2,-1-6-1,4 1 0,-6 1 0,1-6-6,-2 3 0,-1 0-2,-3-1 2,-1 1 3,1 1 1,-4-1 3,0-1 1,-2 2-1,-3 0-1,1 1 4,-2 3 2,1-1 0,-1 2-1,7 3 0,-9-1 6,5 2-3,-4-2 0,4 6 0,-1 1 0,-1-2 0,2-1-4,6 3 4,-8-1-3,8 1 5,0 0-6,-9 5 4,9-5 0,-5 6 5,5-6-1,5 5 2,0 1 2,2 3 3,-2-4-5,1 0 1,2 1 1,-1-1-1,-1 1 0,7-5 0,1 5-4,-1 0 6,-2-3 1,2-6-6,2 2-2,-2 1 1,3 0 0,-3-2 3,2-1-4,-2 2-2,-2 1 3,-2 0-2,-1 0-2,-2 1-2,5-1 6,-5 5-4,0 0-1,-2 3-3,1-2 8,-1 1 2,-2 5 2,6 0-1,-5 1 3,-2 0 8,4 1 1,-5-1-4,3 2 0,-3 6 1,0-5 0,3-2-3,-3 2-1,2-1 1,1 0-4,-2-5 3,4 3-12,-2-3-17,0-2-36,0 0-47,3-4-55,-2 3-56,3-5-49,1 0-51,1 0-64,1-4-53,-1-1-269,2-2-754,1-2 334</inkml:trace>
          <inkml:trace contextRef="#ctx0" brushRef="#br0" timeOffset="27977.0991">-166 9750 214,'-3'-5'304,"3"5"-9,-1-8-2,1 2-13,0 2-8,0 4-10,-4-13 4,8 8-8,-4-2-8,0 1-5,0 2-19,0 4-14,1-11-14,2 11-16,-3-5-16,0 5-8,3-4-16,-3 4-12,6-3-11,-6 3-16,11 2-3,-11-2-12,9 7-6,-1-4-8,-4 3-8,3 2-6,-3 3-3,2-1-4,1 4-8,-3-2-2,-1 0-1,2 0-4,-2 0-6,1 2-2,-2-3-8,1 1 7,-3 1-3,3-2-4,-2-1-4,-2-2-1,2-1 2,-1 0-3,0-1-3,0 0 1,2-3 2,-2-3-2,2 8-1,-1-5 11,-1-3 12,0 0-2,0 0-3,0 0-1,0 0-4,12-14-1,-8 8-2,2-6 1,3-1 2,-1 3-5,3-4 13,-5-1-1,6-1-4,0 4 4,0-6 10,-5 6 2,4 0 0,-6 5 3,2 1-6,-2-1-4,0 2-3,-1 1-7,-1 2-3,-3 2-1,9-3-4,-9 3 0,0 0-5,12 11 0,-11-4-1,1 0-3,6 4 0,-8-2-5,2 1-15,0 1-13,1 5-27,-2-4-37,-1 4-43,4-4-59,-4 6-53,0-6-49,0 3-56,-4-2-58,8-1-392,-8-5-862,8 4 382</inkml:trace>
          <inkml:trace contextRef="#ctx0" brushRef="#br0" timeOffset="28399.1176">935 9505 119,'-12'-6'422,"-5"-2"-28,1 1-19,3 2 0,-1 2-22,-1 0-12,4 0-20,-1 1-20,1 2-10,1 2-17,2 4-16,-6-3-17,2 3-11,0 0-17,4 4-9,-2-2-19,1 3-17,1 1-13,-1 2-14,4-1-15,-1-2-12,5 0-9,-4 4-9,5 1-7,0-2-1,2 0-1,1 2-1,6 3-4,-2-1-4,8-1-6,-3-5-8,1 5-6,-1-2-7,9-3-3,-5 3-5,-2-2-5,-2 0-5,0-1-4,-1-3 0,1 2-3,0 0 0,2 0-5,-6-1-2,2-1 2,1 0-6,-5-3-1,4 1-2,-3-1-1,-1-3-5,-5 3 3,4-2 0,-5 0 2,0 3-2,-2-1 1,-6 0-1,-4-2 0,-1 2 2,-4 0 1,-4 2 4,-1-1-6,-4-1 0,-2-1 1,1 1-2,-1-2 2,-8-1-9,12 0-11,3-1-28,2-1-46,3-1-61,4 0-80,-2 0-97,2 0-98,4-2-102,3-4-371,1 0-965,8-4 426</inkml:trace>
          <inkml:trace contextRef="#ctx0" brushRef="#br0" timeOffset="30404.6062">1442 9703 251,'0'0'326,"0"0"-8,1-4-14,-1 4-3,0 0-2,4-3-6,-4 3 2,0 0-12,0 0-17,0 0-16,0 0-18,0 0-12,0 0-17,0 0-4,0 0-13,0 0-9,0 0-7,0 0-7,0 0-6,0 0-8,0 0-11,0 0-3,0 0-5,0 0-9,0 0-5,0 0-9,0 0-3,0 0-3,0 0-2,0 0-3,0 0-1,0 0-8,0 0-4,0 0 3,0 0-7,0 0-4,0 0-2,0 0-4,0 0-3,0 0 3,0 0-4,0 0-10,0 0 3,0 0-1,0 0 4,0 0-5,0 0-16,0 0 22,0 0-5,0 0 9,0 0 1,0 0-2,0 0 5,0 0-2,0 0-3,0 0-5,0 0-4,0 0-5,0 0-4,0 0-2,0 0-5,0 0-31,0 0-9,0 0 0,0 0 0,0 0 0,0 0 0,0 0 0,0 0 0,0 0 0,0 0 0,0 0 0,0 0 0,0 0 0,0 0 0,0 0 0,0 0 0,0 0 0,0 0 0,0 0 0,0 0 0,0 0 0,0 0 0,0 0 0,0 0 0,8-1-13,-8 1-185,0 0-62,0 0-79,0 0-64,0 0-62,0 0-71,0 0-461,0 0-1078,0 0 477</inkml:trace>
          <inkml:trace contextRef="#ctx0" brushRef="#br0" timeOffset="30663.8018">1485 10005 235,'0'9'316,"3"-3"-12,2 1-9,-5 1-5,0-4-9,1 1 8,2-1-5,-3-4 3,2 6-6,-2-6-7,6 6-12,-6-6-17,0 2-22,0-2-18,0 6-12,0-6 15,0 7-12,0 0-16,1 0-10,-2 1-4,-2 3-12,-2-1-15,1 4-11,-7-2-14,1 2-11,2-2-12,-8 4-9,-1-1-26,0-1-33,-2 1-52,-3-3-72,2-4-89,-6 1-101,-5-2-111,-1-5-442,9-4-914,-2 0 404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4:40.99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10B5A36-2DD9-4935-B460-230898DD51E9}" emma:medium="tactile" emma:mode="ink">
          <msink:context xmlns:msink="http://schemas.microsoft.com/ink/2010/main" type="inkDrawing" rotatedBoundingBox="17444,6270 20964,6243 20964,6304 17445,6332" semanticType="underline" shapeName="Other">
            <msink:sourceLink direction="with" ref="{33E282A8-4B28-4ECC-BC51-5E258D523F65}"/>
          </msink:context>
        </emma:interpretation>
      </emma:emma>
    </inkml:annotationXML>
    <inkml:trace contextRef="#ctx0" brushRef="#br0">29 89 82,'-13'-3'326,"13"3"0,-5 3-2,5-3-6,0 0-5,0 0-13,0 0-21,0 0-1,-11-4-14,11 4-8,0 0-14,0 0-11,0 0-11,0 0-11,0 0-13,0 0-13,0 0-14,-1-5-14,1 5-9,0 0-13,0 0-8,21-5-6,-15 4-10,1-3-9,1 4-2,2 0-3,3 0-4,2 0-4,-2 0-8,4-3-7,0 0-3,2 3-7,5 0-4,-1-2-2,5 2 0,9-1-2,-1 1-3,2-2 1,1 2-5,4-1-4,2-1-3,1 2-1,-5-3-5,4 2-4,-1 1-2,-3-4-8,-1 4 2,0-1-1,-1 3-2,-3-3-1,1 1-5,1 0 2,-3 1-4,2-1 0,-2 0-3,3 4 1,-12-4-1,0 3 0,0-3-1,2 0-4,-3 2 2,4-2 0,6 0-3,1 1 7,-8 1-4,1-1-3,5-1 1,1 2-1,0-2 3,3-2 2,5 4-1,-2-2 1,2-3-1,1 3-1,6 0 1,0-3 2,-4 1-4,18-1 10,-13 3-9,-3 0-1,2 0-1,1 0 2,-2-1 0,2 2-2,-2-1 6,-2 0-2,1 3-1,-4-1-3,2-2 3,-1-2 2,-3 2 2,-3 0-5,3-3 5,-1 6 1,1-6-3,-3 3 0,1-1 3,-2 1 3,1-3-3,0 3-3,-2-1 4,-2 0-2,0 1-1,3 0 8,-9 0-12,6-1 1,-9 1 5,3 0-4,-3 0 3,0 0-6,-2 0 4,-7 0-1,0 0 1,-5 0 5,3 0-3,-7 0 1,3 0-6,-5-3 7,5 3-4,-11 0-1,10-1 2,-10 1-4,9 0-3,-9 0-1,9 0-18,-9 0-23,0 0-32,0 0-30,13 1-50,-13-1-61,15-2-67,-6 0-61,8 0-87,18-4-112,3-1-312,3-2-923,3-6 408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4:41.99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BF4597-F5F8-41A6-80CD-29ECA52E98ED}" emma:medium="tactile" emma:mode="ink">
          <msink:context xmlns:msink="http://schemas.microsoft.com/ink/2010/main" type="inkDrawing" rotatedBoundingBox="24545,6146 27328,6202 27326,6267 24543,6212" semanticType="underline" shapeName="Other">
            <msink:sourceLink direction="with" ref="{5C41871D-B0CF-4778-87FD-9E575A71146F}"/>
            <msink:sourceLink direction="with" ref="{24BD4FB0-52A3-42A9-8B37-B107711A830A}"/>
          </msink:context>
        </emma:interpretation>
      </emma:emma>
    </inkml:annotationXML>
    <inkml:trace contextRef="#ctx0" brushRef="#br0">46 2 262,'0'0'291,"-12"-3"-9,12 3-16,-12 0-10,12 0-11,0 0-17,-6 3-14,6-3-5,0 0-24,-11 0-11,11 0-13,0 0-12,-6 1-14,6-1-2,0 0-10,0 0-14,0 0-1,0 0-9,0 0 6,0 0 0,0 0-6,0 0 6,0 0 6,0 0 26,0 0 3,0 0 11,21 5-2,-4-2-12,4 0-10,5 0-11,9 0-10,8 2-10,-2 0-5,6-2-9,2-1-9,-2 2-5,4-4-8,16 5-4,-16 1-7,13-5-3,-17 4-6,2-5-4,-4 4-3,1-4-1,-5 1-3,6 2 14,0-3-1,-1 4-2,1-4 0,-2 0-2,1 1 1,-4-1-1,5 1 1,-1 1 1,-2 0 2,-1-2 0,3 3 0,0 2-4,-3-5 1,1 0 2,2 1-4,-3 1 2,3 2 6,0-4 1,0 2-3,-6 2 6,2-4-10,0 2 3,-2-2-2,5 0-2,-5 0-8,2 0 4,0-2-3,-2 1 3,1-2-2,-2 1 7,2 2-10,-5 0 0,0-2-9,-9 0 5,1 0 3,-2 1 0,0 1 1,-3-1 4,4-2-6,-4 3-3,4-3 8,-2 3-2,3 0-6,-5-1-6,2-1 4,-1 2-3,1-2 12,-11 2-2,2 0 5,-3-1 11,-2 0-2,2 1 13,-2 0-3,-1-2 1,-3 2 2,-1 0 6,-6 0 11,12 0-64,-12 0-9,11 0 0,-11 0 0,6-2 0,-6 2 0,0 0 0,0 0 0,11 0 0,-11 0 0,0 0 0,0 0 0,0 0 0,0 0 0,0 0 0,5-3 0,-5 3 0,0 0 0,0 0 0,0 0 0,0 0 0,0 0 0,0 0 0,0 0 0,0 0 0,0 0 0,0 0-158,0 0-43,0 0-36,0 0-57,0 0-67,0 0-90,0 0-113,0 0-424,0 0-1070,-11-11 473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01.1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271010-C3ED-40DC-B06A-13BBCE7E4ACB}" emma:medium="tactile" emma:mode="ink">
          <msink:context xmlns:msink="http://schemas.microsoft.com/ink/2010/main" type="inkDrawing" rotatedBoundingBox="11150,9568 13256,7161 13310,7208 11204,9615" semanticType="callout" shapeName="Other">
            <msink:sourceLink direction="with" ref="{35498DA7-4BE2-4267-A4B5-35F44A598A4E}"/>
            <msink:sourceLink direction="with" ref="{085ECD68-CEB7-4761-8E61-20A5D7C07AC1}"/>
          </msink:context>
        </emma:interpretation>
      </emma:emma>
    </inkml:annotationXML>
    <inkml:trace contextRef="#ctx0" brushRef="#br0">2121-3 154,'0'0'195,"-6"4"1,6-4-1,0 0-12,-5 2-5,5-2-6,0 0-5,0 0-7,0 0-3,0 0-8,0 0-4,-7 4-12,7-4-6,0 0 3,-4 1 5,4-1 1,-3 6-4,-2-1-11,-1-1-1,1 3-10,-1-1-7,1 1-3,-2-1-6,-2 4-2,0-4-9,1 3-9,-3 1 15,4-1-18,-4 1 12,1 0-13,-2-3-6,1 3 2,4 2-3,-6-2-1,5-2-5,-4 3-3,2 1-4,-2 0-3,1 0 4,-3-2-3,3 3 3,-1-1-1,-5 4-4,3-3 0,2 2-4,-2 1 3,-1 1-8,1 0 3,1 2-2,2-2 1,-6 1 5,5-1-3,-3 3 0,2-2 4,-2-1-7,0 0-23,3 4 9,-6-3-9,3 2 2,1-1-1,-3-1-3,2 2 2,1-3-3,-2 4 0,-1 1 9,2-3-10,-1-2 0,-2 3 2,0-3-2,3 2 1,-2-1 0,1 0-4,-1 2-2,0-1 2,-1 0-3,3 0 2,-6 3-1,-2 4 0,-1 0-3,4 0 4,-5-1-3,3 1 0,0 7 2,1-5 1,-1 0 4,-3-1-2,1-1 9,6-5 5,3 1-3,-3 1 4,0-3-2,4 2 3,-4-1 4,5-2-2,-5 2-1,5-4 4,0 3-1,-4-1 5,1-1 3,0 2-2,3-3 3,-4 3-2,1 2 5,-2-3 3,1 1-5,-1-1-2,3 0-3,-5-1 7,2 2 2,0 0-2,-1 0-3,2-2-2,-1-1-3,0 3-1,2-2-2,-2 1-2,-3 1-4,8-2-2,-3-3 10,-1 3-4,8-2-6,-4-2 1,-5 2-1,0 2 8,0-2 11,3-2 0,2-2 5,1 3-5,-4 0-3,3-3-5,2-1-3,-1 1 6,-1 0-13,0 6 1,-4 0 12,2-2-15,-1 1 1,-2 2 12,3 1 6,-2-2-8,-4-1 3,9-1-4,-2 0 14,2-2-17,0 1-4,-1 0 3,-2 2 6,-1 1 10,2-2 4,1-2-6,2-5 1,0 5-6,3-5-5,-1 4 2,0-5-4,2 2-3,-2-5-2,5 4-4,-2-2 3,1-1-5,-1-3 0,2 6-2,-1-5-1,3-1 3,2-3-2,-3 9 0,-1-8-3,4-1 7,-5 6-6,2-4 10,3-2 2,0 0-1,0 0-2,-3 4-9,3-4-14,0 0 0,0 0 0,0 0 0,0 0 0,0 0 0,0 0 0,0 0 0,0 0 0,0 0 0,0 0-124,3-19-82,1 13-73,4-7-70,-3 4-68,0-5-72,5 1-94,-3-3-375,-1 0-1037,1 0 459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4:38.19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A8D67E-0B5C-41C4-85FA-AD45538131FD}" emma:medium="tactile" emma:mode="ink">
          <msink:context xmlns:msink="http://schemas.microsoft.com/ink/2010/main" type="writingRegion" rotatedBoundingBox="24305,5234 27474,5453 27410,6376 24241,6157"/>
        </emma:interpretation>
      </emma:emma>
    </inkml:annotationXML>
    <inkml:traceGroup>
      <inkml:annotationXML>
        <emma:emma xmlns:emma="http://www.w3.org/2003/04/emma" version="1.0">
          <emma:interpretation id="{B46C1283-9D3E-42E9-837E-C7ED655089F6}" emma:medium="tactile" emma:mode="ink">
            <msink:context xmlns:msink="http://schemas.microsoft.com/ink/2010/main" type="paragraph" rotatedBoundingBox="24305,5234 27474,5453 27410,6376 24241,61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D09390-DF4B-484C-BECF-A4F12650D80F}" emma:medium="tactile" emma:mode="ink">
              <msink:context xmlns:msink="http://schemas.microsoft.com/ink/2010/main" type="line" rotatedBoundingBox="24305,5234 27474,5453 27410,6376 24241,6157"/>
            </emma:interpretation>
          </emma:emma>
        </inkml:annotationXML>
        <inkml:traceGroup>
          <inkml:annotationXML>
            <emma:emma xmlns:emma="http://www.w3.org/2003/04/emma" version="1.0">
              <emma:interpretation id="{5C41871D-B0CF-4778-87FD-9E575A71146F}" emma:medium="tactile" emma:mode="ink">
                <msink:context xmlns:msink="http://schemas.microsoft.com/ink/2010/main" type="inkWord" rotatedBoundingBox="24298,5345 25647,5439 25597,6162 24247,6068">
                  <msink:destinationLink direction="with" ref="{28BF4597-F5F8-41A6-80CD-29ECA52E98ED}"/>
                </msink:context>
              </emma:interpretation>
              <emma:one-of disjunction-type="recognition" id="oneOf0">
                <emma:interpretation id="interp0" emma:lang="en-US" emma:confidence="0">
                  <emma:literal>the</emma:literal>
                </emma:interpretation>
                <emma:interpretation id="interp1" emma:lang="en-US" emma:confidence="0">
                  <emma:literal>The</emma:literal>
                </emma:interpretation>
                <emma:interpretation id="interp2" emma:lang="en-US" emma:confidence="0">
                  <emma:literal>take</emma:literal>
                </emma:interpretation>
                <emma:interpretation id="interp3" emma:lang="en-US" emma:confidence="0">
                  <emma:literal>true</emma:literal>
                </emma:interpretation>
                <emma:interpretation id="interp4" emma:lang="en-US" emma:confidence="0">
                  <emma:literal>toke</emma:literal>
                </emma:interpretation>
              </emma:one-of>
            </emma:emma>
          </inkml:annotationXML>
          <inkml:trace contextRef="#ctx0" brushRef="#br0">6002-1604 19,'2'-15'310,"0"3"5,2 0 9,0-2 9,-2 6 1,2-5 4,-3 5 5,1-1-2,2 3 1,-2 1-9,1-3-19,-2 5-23,0 0-27,-1 3-21,3-6-30,-3 6-24,0 0-14,0 0-7,0 0-12,0 0-13,1 25-13,1-10-16,-4-2-7,1 8-14,1 0-5,-3 1-10,6 2-10,-2 0-6,1 0-4,-4 3 2,8 3-14,-4-7-5,7 2 2,-7-2-11,-1 2-1,8-3-6,-9-1-7,1 0-8,-1-2-15,0-3-15,0-1-14,-1-1-16,0-1-14,-3-1-17,3-2-12,-3-2-10,4 0 2,-2-3 5,1 1 0,-2-4 8,-2 2-10,5-4-6,0 0-9,0 0 12,-14-11 1,7 5 14,-1-2 6,1 0 7,1-6 12,-4 1 4,1 0 11,-2 0 13,1 2 19,-2-8 15,4 8 16,-1 0 20,3-1 20,-1 4 14,2 0 14,3 5 8,-1-2 1,3 5-5,-6-6-1,6 0 0,0 6-10,-1-4-8,1 4-6,12-9-9,-6 6-9,11-3-3,-1 1-9,1 3-7,8-3-2,-2 5-11,2-3-7,-1 0 0,4 3-5,-5-2-6,3-2 1,-1 3 0,-2-1-4,-1 2 3,-2-1-3,-2-1 8,-3 2-3,-6 0 2,5-4 2,-6 2 1,-8 2-2,12 0 7,-12 0 0,9 0 1,-9 0 1,7-3-2,-7 3 7,0 0-3,7 3 7,-7-3 5,-5 8 0,4-4 2,-6 2-1,2 4-2,0-3-1,0 6-2,-1-3-5,4 5 3,-2-2-3,-3 0-7,5 2 3,-2-1 1,5 0-1,-2-1 0,2 0 0,2-1-3,-2-2 0,2-1 2,1-1-2,1 1 1,1-3-5,0 0 3,1-1 1,-1-3-4,0 2 4,3-3-4,-1-1 3,-8 0 0,17-5 0,-10 3 0,-2-4-3,4-4 2,-4 1-1,3-2-1,-1-3-2,-6-1-1,4-6 3,0-4-3,-5 2-1,6-7 2,-6-3 2,-4 12-2,4-10 1,-2-5-1,-3 3-1,0-1 1,1 1-5,1 2 5,2-1 1,-3 8-1,3 0 0,2 1 0,3 6-1,-3-3-1,5 5-2,0 3 1,-1-2-2,6 5-2,-5 3-5,1 0-2,5 4 5,-2 2-1,3 7-1,-1 1 2,5 6 0,-3 4-2,1 3 2,-1-1-1,2 10 2,-4 0-1,-3-6 0,-3-2 1,3 14 2,-2 1-2,-2-6-1,-1 4 3,1 0 0,-2-1 2,-2-1 2,-1-9-1,0 1 1,2 6 0,-2-6 1,0-2 1,0 2-1,0-4-14,0-2-18,-2 3-17,2-5-30,0-3-29,0-2-34,2-3-31,-2 1-23,1-4-11,4 2-9,-5-2-9,5-2-12,-3-1-20,-2-3-17,0 0 3,0 0-6,13-9 7,-9 4 16,1-3 22,-5-6 23,3 3 28,-6-5 36,3-4 33,-5 1 34,3-2 33,-3-1 43,3 6 30,-6-4 49,6 6 37,-3 0 15,0-1 12,4 4 1,-1 0 1,2 0 4,0 7 3,2-8-13,-1 3-13,4 3-9,0-4-14,2 4-9,1 0-10,1-3-10,3 4 9,5 0-29,-3 4-3,0-3-9,10 1-1,-6 0-8,4 3 1,2 0 8,-2-1-21,-5 1-2,-2 0-2,0 0-4,-3-2-2,-3 2 4,0 0 9,-9 0-9,12-1-4,-12 1 0,9 0 5,-9 0 6,8 1 1,-8-1 8,5 2 0,-5-2-7,0 0 5,0 0 14,0 10 11,0-10 8,-5 7-6,3-2-3,-4 1-2,2-2 3,-1 1-14,0 1-5,4-2 0,-5 2-4,4 0-2,-1 2-3,1-3-3,0 5-4,0-6 1,-1 3-2,3 2-2,0-3 0,3 3 0,-3-3-8,4-2-6,-2 1 1,3 2-10,2 0-7,1-2-1,-3-3-1,4 2 0,-4-3 5,7 0-1,-5 0-4,-7-1 7,17-1-7,-12 0 8,1 0-1,-6 1 5,12-3-4,-7 2 4,-5 1 0,7-1 4,-7 1 0,9-1-1,-9 1-4,0 0 1,0 0-1,8 0 1,-8 0 4,4 6-7,-4-6 5,2 7 1,2-2-1,-2 1-3,2-2 3,-3 2 3,5 0-3,4 0 3,-4 0 4,1-1-2,-1 1 2,3 1-5,-1-5 16,1 3-16,-1-4 1,5 3-6,-4-4-3,3 0 5,0-5-5,1 1 6,-1-2 1,-6 0 10,6-1-14,-4-2 3,1-6 4,2 3-5,-8 0-3,5-3 3,-2-7 7,-4 3 4,7-7 1,-13-5 12,4 9 1,4-14 10,-4 14 20,-4-1 3,4-2 20,-5 6 17,4 3 19,-4 5 11,5-3 0,-2 6-13,-2-1-9,3 2-13,-2 2-11,1-1-10,-3 2-10,5 4-4,-13 4-6,5 1-6,-1 3-3,-3 6-2,4-5-8,-1 9-4,-3 2 1,7 5-2,-4 7-3,5-8-1,0 1-17,3 7-26,1-6-34,-2 4-54,2-8-59,5 3-72,1-4-59,-2-3-70,5 1-76,-3-5-349,5 0-864,1-6 382</inkml:trace>
        </inkml:traceGroup>
        <inkml:traceGroup>
          <inkml:annotationXML>
            <emma:emma xmlns:emma="http://www.w3.org/2003/04/emma" version="1.0">
              <emma:interpretation id="{24BD4FB0-52A3-42A9-8B37-B107711A830A}" emma:medium="tactile" emma:mode="ink">
                <msink:context xmlns:msink="http://schemas.microsoft.com/ink/2010/main" type="inkWord" rotatedBoundingBox="25985,5350 27474,5453 27410,6376 25921,6273">
                  <msink:destinationLink direction="with" ref="{28BF4597-F5F8-41A6-80CD-29ECA52E98ED}"/>
                </msink:context>
              </emma:interpretation>
              <emma:one-of disjunction-type="recognition" id="oneOf1">
                <emma:interpretation id="interp5" emma:lang="en-US" emma:confidence="0">
                  <emma:literal>Reps</emma:literal>
                </emma:interpretation>
                <emma:interpretation id="interp6" emma:lang="en-US" emma:confidence="0">
                  <emma:literal>Rubs</emma:literal>
                </emma:interpretation>
                <emma:interpretation id="interp7" emma:lang="en-US" emma:confidence="0">
                  <emma:literal>Repos</emma:literal>
                </emma:interpretation>
                <emma:interpretation id="interp8" emma:lang="en-US" emma:confidence="0">
                  <emma:literal>Rd]</emma:literal>
                </emma:interpretation>
                <emma:interpretation id="interp9" emma:lang="en-US" emma:confidence="0">
                  <emma:literal>Reps.</emma:literal>
                </emma:interpretation>
              </emma:one-of>
            </emma:emma>
          </inkml:annotationXML>
          <inkml:trace contextRef="#ctx0" brushRef="#br0" timeOffset="500.1936">7807-1451 52,'5'-6'433,"-3"1"-34,-2-1-35,0 2-44,0 4-32,0 0-31,0 0-29,0 0-18,11 9-6,-5-3-19,-1 6-11,0 1-16,2 2-9,-1 3-18,-1-3-15,6 3-6,-6-4-14,0 1-14,-3 3 1,2-3-9,-3-1-12,0-1 0,-2-3-3,0 2-4,-2-3-5,-4 0 10,2-2 6,-3-1 7,-2-1-9,-2-4 1,-4 1-2,5-1 5,-1-4-6,-1 0 5,-3-3-14,3-2-4,-4-3-5,3 0-7,-3-2-1,-3-6-2,4 2-2,1-3-4,2 3-4,1-6-1,0-1-6,3 0-1,4 1-3,2-9 3,-1-2-2,4 10 1,7 0-4,2-10 1,0 4-2,3-2-3,3 1 0,2 4-4,0 0 6,-4 5-4,4 4 2,2 2-6,-2 1 7,0 6-4,-4 0 2,4 0-3,-1 7 2,-3-2-3,4 7 5,0 0-8,4 6 7,-3 3-6,-4 3 0,2 3 5,1 1-1,-4 3 4,3 9 6,-6 0 11,4 2-2,-4 0 12,-1 3 9,0 2 0,-1-1-1,-2 0-3,2-1-3,0 0 2,-1-2-2,-1 0-3,-1 2-4,2-5-5,-2 0-12,0-8-14,1 2-25,-5-3-24,4 1-27,-6-2-46,2 1-35,-1-6-54,1 0-52,-1-4-58,4-1-47,-4-1-51,0-6-252,2 2-728,3-1 322</inkml:trace>
          <inkml:trace contextRef="#ctx0" brushRef="#br0" timeOffset="859.6073">8133-1205 30,'-7'-14'354,"2"6"-11,0-1-4,-1 3-7,4-1-7,-3 0 3,1 1-7,2 1-11,2 2-11,-1-2-23,1 5-25,-4-7-21,4 4-26,0 3-21,5-7-17,1 3-19,0 2-14,1 0-13,3 1-15,-3-2-14,4 3-13,1-2-6,0 2-10,2 2-7,2-2-16,-2-2 3,-6 2-1,7-4-7,-4 2-4,-2 1-6,-1-1 9,1 1-9,-2-1-3,-2 0 0,-1-2 3,-4 4 19,8-8 8,-3 5-1,-3 0 3,-2 3 9,7-1 2,-7 1-6,3-4-6,-3 4-7,0 0 1,0 0 0,0 0 0,0 0-3,0 0-1,-22 8-7,18-4-1,-1 3-6,-1 1-1,2-5 0,2 0-6,-2 7 3,1 0-5,3-3-3,0 1-1,0-1 0,3 3-14,3 2-18,-2-6-25,4 4-25,4-1-38,0-1-43,0-2-46,5-2-43,-2-1-38,-2-2-45,11-1-49,-9-4-46,-1 2-296,3-6-769,0 0 341</inkml:trace>
          <inkml:trace contextRef="#ctx0" brushRef="#br0" timeOffset="1125.1926">8572-1496 205,'-3'-19'309,"-2"1"2,2 1-5,-1 2 14,-2 3-18,1 0-8,2 1-5,-2 1 0,1 4-3,1 0-20,1 0-20,-1 0-25,3 6-17,-6-1-14,6 1-5,0 0-20,-15 7-6,13-1-2,-2 1-1,1 4 1,-1 2-1,4 5 0,0 3 2,1 2-6,2 1-7,4 8 5,-5-7-16,5 8-9,-2-8-8,0 6-4,2 0-15,-2 2-6,-1-8-10,2 4-1,1 2-17,-3-6-6,1 8 8,-2-9-16,-2 2-7,-1-4-11,0 1-7,0 2-34,-1-3-37,-2 0-41,0-1-32,1-1-41,-3-6-49,3 2-59,-2-5-27,-1 1-37,0-1-55,2-2-56,1-2-351,-4-3-859,5-2 381</inkml:trace>
          <inkml:trace contextRef="#ctx0" brushRef="#br0" timeOffset="1672.6076">8689-1193 35,'6'-6'333,"-4"0"-16,5-1-13,1 3-5,-2 1-19,1 1-16,1 2-10,1-3-29,-9 3-12,22 6-12,-14-1-26,1 3-18,0-1-22,0 5-9,-2-3-15,-1 3-7,0 2-12,-1-4-9,-4 4-3,0-3-13,-2 3-9,1-6 4,-2 6-3,-6-5 11,2-1-11,-1-2 6,-1 1 3,-4 2-6,2-3-1,-1-3-1,1-1 0,0-1 1,1-1-6,-2 0-10,3 0 2,-1-1 1,1-1-6,1-3-4,-2 1-3,8-2-5,-3 0-6,4 0 1,4-4-10,2-1-9,1 1 3,8-5-4,4-2-3,0 1-2,4 2-2,5-7-2,1 1 5,1 0-2,2 2-5,-6-3 4,-3 10 13,3-3-9,-6 2 7,2 3 19,-7 1 37,0-1 22,-2 4 26,-3-1 19,-4-1 9,2 3 3,-3 2 3,0-2-2,1-2-15,-5 3 2,-1 3-18,0-5-15,0 5-5,-9-5-12,1 5-3,0-4-12,-2 4-6,10 0-11,-19 3-5,11-2 5,-2 2-16,1 2-6,0 3-1,2-1-4,2 0-4,-4 6-1,6 0-3,-2 1 2,1-1-2,4 3-2,0-1-2,4 3 7,-4-1-9,3 3-4,0-5 1,-1 6-3,3-7 3,-1 1-9,-1-4 5,0 4-4,-1-2 0,-2-2-10,4-4-10,-4 2-20,-4-3-15,2 0-22,-3 0-30,-5 0-57,-3-3-51,-4-3-70,-6 0-77,-5 0-103,-8-6-447,0 1-989,-2-1 438</inkml:trace>
        </inkml:traceGroup>
      </inkml:traceGroup>
    </inkml:traceGroup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4:51.30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440C368-6BFD-4753-992A-EE28D04DD659}" emma:medium="tactile" emma:mode="ink">
          <msink:context xmlns:msink="http://schemas.microsoft.com/ink/2010/main" type="writingRegion" rotatedBoundingBox="19023,6853 18879,8412 18252,8355 18396,6795"/>
        </emma:interpretation>
      </emma:emma>
    </inkml:annotationXML>
    <inkml:traceGroup>
      <inkml:annotationXML>
        <emma:emma xmlns:emma="http://www.w3.org/2003/04/emma" version="1.0">
          <emma:interpretation id="{C2315593-CFEF-488E-BBB3-6ED743A060C6}" emma:medium="tactile" emma:mode="ink">
            <msink:context xmlns:msink="http://schemas.microsoft.com/ink/2010/main" type="paragraph" rotatedBoundingBox="19023,6853 18879,8412 18252,8355 18396,67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E388E3-4790-4014-ADAE-EB23FF966F25}" emma:medium="tactile" emma:mode="ink">
              <msink:context xmlns:msink="http://schemas.microsoft.com/ink/2010/main" type="line" rotatedBoundingBox="19023,6853 18879,8412 18252,8355 18396,6795"/>
            </emma:interpretation>
          </emma:emma>
        </inkml:annotationXML>
        <inkml:traceGroup>
          <inkml:annotationXML>
            <emma:emma xmlns:emma="http://www.w3.org/2003/04/emma" version="1.0">
              <emma:interpretation id="{2615EDC8-963A-41D9-8B10-73AEA1105160}" emma:medium="tactile" emma:mode="ink">
                <msink:context xmlns:msink="http://schemas.microsoft.com/ink/2010/main" type="inkWord" rotatedBoundingBox="19023,6853 18879,8412 18252,8355 18396,6795"/>
              </emma:interpretation>
              <emma:one-of disjunction-type="recognition" id="oneOf0">
                <emma:interpretation id="interp0" emma:lang="en-US" emma:confidence="0">
                  <emma:literal>[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E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=</emma:literal>
                </emma:interpretation>
              </emma:one-of>
            </emma:emma>
          </inkml:annotationXML>
          <inkml:trace contextRef="#ctx0" brushRef="#br0">122 895 67,'0'0'296,"0"0"4,0 0-12,0 0 5,0 0-3,0 0-10,0 0-11,0 0-16,0 0-16,0 0-9,0 0-14,0 0-8,0 0-15,0 0-6,0 0-7,0 0-14,0 0-3,0 0-12,0 0-7,0 0-6,0 0 5,0 0-1,0 0 3,0 0-2,0 0 5,0 0 2,0 0-7,0 0 8,0 0-3,0 0 0,-7-9-10,7 9-21,7-10-9,-2 4-4,0 0-18,0-3-11,1 3-1,0-5-11,1 1-1,-1 2-12,3-2-7,-2 1 0,-1 0-3,1 2-3,-2 0-3,2-4-2,-2 6 1,-1 1-1,1 0-1,-4 1-4,1-3-2,-2 6-6,4-3-2,-4 3-2,0 0-6,2-3 0,-2 3-4,0 0 0,0 0-4,0 0 3,5 13 2,-5-4-5,3 2 2,-6 2-2,3 1 5,3 7-3,-2-4 1,1 5 0,-1-1-4,-1 1 3,4 1 1,-3-2 0,3 0-5,0 1 2,-1-1 3,-2-1-3,3-1-6,1 2-19,-5-3-25,1-3-21,-1 0-26,2-5-30,0 1-25,-4-3-39,4 1-35,0-1-33,-2-1-35,0-3-27,0 1-26,0-1-12,0-4-12,0 5-37,0-5-248,0 0-711,0 0 315</inkml:trace>
          <inkml:trace contextRef="#ctx0" brushRef="#br0" timeOffset="234.3691">132 1147 49,'-12'0'249,"12"0"3,-6 2-4,6-2 1,-8 2 2,8-2 4,0 0-2,-8 2-1,8-2-8,0 0-10,0 0-5,0 0-4,0 0-13,0 0-8,0 0 5,0 0 19,0 4 9,0-4 2,0 0-7,17 7-8,-10-4-17,7 0-9,0-1-16,2 1-14,1-1-15,0 1-17,7-2-11,-1 1-10,1 1-16,1-1-9,-2-1-7,-1-1-9,2 3-11,-7-3-16,-4 0-16,4 3-23,-3-3-34,-1-1-43,-5 1-54,3-2-72,-1 2-69,1 0-86,0-4-118,-3 0-376,-3-2-913,2 0 404</inkml:trace>
          <inkml:trace contextRef="#ctx0" brushRef="#br0" timeOffset="-6175.0376">77-1 306,'0'0'331,"-14"3"-11,7-3-8,-3 0-14,10 0-13,-12 0-7,8 2-12,4-2-19,-13 0-8,13 0-10,0 0-1,-12-2-25,12 2-7,0 0-7,0 0-13,-6 2-8,6-2-8,0 0-7,0 0-6,0 0-9,0 0-10,0 0-2,0 0-9,0 0-8,0 0 1,0 0 20,0 0 1,0 0-3,23 9-7,-6-7-4,4 2-14,1 1-5,6-2-6,1-3-11,5 4-1,-6-2-9,8 1-6,-2-1-6,2-1-3,-12 1-10,3-2 0,-2 1-3,-1 0-9,-2 1 0,-6-2-5,1 1-5,-4 1 4,0-1-8,-5 2 3,1-3-6,-3 0-5,3 2 0,-9-2 5,11 3-13,-11-3-10,8 1-15,-8-1-20,6 4-6,-2-3-21,-1 2-37,-3-3-41,5 7-53,2-6-52,-7-1-56,5 6-57,-5-6-75,8 1-426,-8-1-936,11-1 415</inkml:trace>
          <inkml:trace contextRef="#ctx0" brushRef="#br0" timeOffset="-6597.0526">60-403 162,'-6'4'433,"6"-4"-15,-3 2-17,3-2-5,0 0-4,0 0-15,0 0-17,0 0-14,0 0-19,0 0-25,0 0-21,0 0-23,0 0-24,0 0-21,0 0-21,0 0-19,0 0-20,0 0-11,0 0-14,0 0-13,0 0-14,0 0-8,0 0-9,0 0-7,14 2-6,-2-2-8,0 6-8,8-3-2,2 2-3,3-1-6,2-1-3,10 1-7,-2-1-1,-8 3-3,10-4-3,0 1-3,-14 0 0,5-2-2,-2 3-5,-3-2 4,-3 1-9,0-2 0,3-1 2,-10 1-1,4 1-2,-5-2-3,-2 3-2,0-3 5,-1 2-4,1-1-1,-1 1-3,-9-2 3,15-2-3,-7 2 1,-8 0 0,0 0 1,13 2-3,-13-2 5,7 0-9,-7 0-7,0 0-23,0 0-26,10 0-33,-10 0-47,0 0-60,0 0-65,0 0-52,-17 9-48,7-7-55,3 2-62,-6 1-276,-2 0-819,7-2 362</inkml:trace>
        </inkml:traceGroup>
      </inkml:traceGroup>
    </inkml:traceGroup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4:57.59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0D5E7DD-89D1-46CD-8715-E0B279570C35}" emma:medium="tactile" emma:mode="ink">
          <msink:context xmlns:msink="http://schemas.microsoft.com/ink/2010/main" type="writingRegion" rotatedBoundingBox="17900,9506 19196,9558 19179,9992 17883,9941"/>
        </emma:interpretation>
      </emma:emma>
    </inkml:annotationXML>
    <inkml:traceGroup>
      <inkml:annotationXML>
        <emma:emma xmlns:emma="http://www.w3.org/2003/04/emma" version="1.0">
          <emma:interpretation id="{FD4CDB46-985F-437A-9C5E-F47F52D0DDE3}" emma:medium="tactile" emma:mode="ink">
            <msink:context xmlns:msink="http://schemas.microsoft.com/ink/2010/main" type="paragraph" rotatedBoundingBox="17900,9506 19196,9558 19179,9992 17883,99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C09B70-15CC-49D5-813B-D85E83E25F8B}" emma:medium="tactile" emma:mode="ink">
              <msink:context xmlns:msink="http://schemas.microsoft.com/ink/2010/main" type="line" rotatedBoundingBox="17900,9506 19196,9558 19179,9992 17883,9941"/>
            </emma:interpretation>
          </emma:emma>
        </inkml:annotationXML>
        <inkml:traceGroup>
          <inkml:annotationXML>
            <emma:emma xmlns:emma="http://www.w3.org/2003/04/emma" version="1.0">
              <emma:interpretation id="{3124A540-9690-4335-8095-47AE6CE88BA1}" emma:medium="tactile" emma:mode="ink">
                <msink:context xmlns:msink="http://schemas.microsoft.com/ink/2010/main" type="inkWord" rotatedBoundingBox="17900,9506 19196,9558 19179,9992 17883,9941"/>
              </emma:interpretation>
              <emma:one-of disjunction-type="recognition" id="oneOf0">
                <emma:interpretation id="interp0" emma:lang="en-US" emma:confidence="0">
                  <emma:literal>net</emma:literal>
                </emma:interpretation>
                <emma:interpretation id="interp1" emma:lang="en-US" emma:confidence="0">
                  <emma:literal>n he</emma:literal>
                </emma:interpretation>
                <emma:interpretation id="interp2" emma:lang="en-US" emma:confidence="0">
                  <emma:literal>n #1</emma:literal>
                </emma:interpretation>
                <emma:interpretation id="interp3" emma:lang="en-US" emma:confidence="0">
                  <emma:literal>met</emma:literal>
                </emma:interpretation>
                <emma:interpretation id="interp4" emma:lang="en-US" emma:confidence="0">
                  <emma:literal>n el</emma:literal>
                </emma:interpretation>
              </emma:one-of>
            </emma:emma>
          </inkml:annotationXML>
          <inkml:trace contextRef="#ctx0" brushRef="#br0">-467 2498 171,'0'0'421,"7"-6"-23,-3 6-14,-4 0-20,4-4-2,-4 4-16,4-6-19,-4 6-7,4-2-13,-4 2-19,1-6-13,-1 6-21,0 0-23,0 0-14,4-3-22,-4 3-15,0 0-21,0 0-13,2-4-15,-2 4-13,0 0-13,0 0-10,0 0-13,0 0-6,4-5-7,-4 5-7,0 0-5,0 0-6,0 0-3,0 0-3,0 0-7,0 0-4,0 0-5,0 0 0,0 0 0,0 0-5,0 0 3,0 0-6,0 0-1,0 0 1,0 0 0,0 0-2,0 0 1,0 0-1,0 0-2,0 0 23,0 0-4,0 0-4,2-7-8,-2 2-2,5-1-4,-2 2 0,-3-2 1,0 6-4,2-10-4,-1 5-3,-1 2 1,6-2-1,-6 5-2,5-5-3,-5 5-6,1-5 5,-1 5-7,0 0-1,5-3-1,-5 3 0,0 0 2,10 8-7,-9-3 8,4 1-2,2 8 5,-2-2-3,-1 1-4,0-1 8,1 6-4,0-3-1,0 4 1,-3-1 24,0-3 0,2 5-1,-1-6-4,0 7-1,-1-6-2,-2-2-2,1 0 0,-2-1 1,2-1-1,-1-2-2,0-2-2,0-1-6,0 0-3,0 0 0,0-3 0,0-3 1,2 7 2,-2-7 2,-3 4 2,3-4 5,0 0-1,0 0 7,0 0-6,0 0 2,0 0-5,0 0-3,3-14 0,3 1 0,-2-1-2,3 2 0,5-6 1,-2 2-2,4-3-3,-4 0-1,5-1-2,1-13 0,-4 16-2,-1 0 2,2 1-3,-1 4 7,-3-3-6,2 5-1,-3 0 1,-3 5-3,1-1-2,0 3-1,-2 0-4,1 0 3,-5 3 1,0 0 5,14 13-2,-9-2 0,2 2 2,-3 1 1,1 2 0,0-1 2,-2 6 7,5-3-7,-6 2 3,4-5 0,-2 4 0,-3-3 2,0-2-6,3 6-24,-4-4-26,1-3-44,-1 2-30,2-2-49,0 0-47,0-5-41,-1 1-41,-1-2-37,0 2-24,1-7-18,3 0-38,-4-2-240,8 0-720,-8 0 318</inkml:trace>
          <inkml:trace contextRef="#ctx0" brushRef="#br0" timeOffset="703.1328">536 2508 28,'0'-5'407,"1"-2"-14,1 0-19,-1 1-12,3 0-15,-3 2-15,3-2-17,-1-2-17,2 2-12,-2-4-20,1 4-17,1-3-24,3-2-13,-4 3-18,3 0-1,-3-2-1,2 4 1,-4-3-8,2 3-7,-1 4-12,-1-2-9,-2 4-13,6-9-15,-6 9-16,1-2-15,-1 2-13,2-4-10,-2 4-12,0 0-4,0 0-3,3 16-3,-8-8-10,4 1-1,-2 4-2,-2 1-1,2 5-6,-1-4-1,4 4-3,-2-4-3,-4 6-3,4-2-8,0 5-15,0-9-17,-1 7-24,1-7-29,2 4-25,-3 2-32,2-9-55,1 3-44,0-3-45,-6 1-48,4-1-36,4-6-43,-4 3-57,2-2-245,0-4-756,0 6 335</inkml:trace>
          <inkml:trace contextRef="#ctx0" brushRef="#br0" timeOffset="390.633">60 2596 98,'3'-3'308,"-3"-3"-5,0 6-5,0 0-15,-3-6-10,3 6-7,0 0-8,3-6-7,-3 6-12,-3-6 5,3 6-28,0 0-9,0 0 1,0 0-10,0 0-8,0 0-11,0 0-6,0 0-1,0 0-9,8-3-4,-8 3 1,12 3-10,-3-6-13,5 6-15,5-6-11,-2 3-12,9-1-6,-1-1-11,-1 2-12,3 0-10,-4-4-20,-1 3-25,-1 2-21,-4-2-13,2-3-26,-6 3-14,1-2-13,-7 3 11,3-4-3,-3 0-4,-1 1 13,-2-2-11,-1-1 11,-1-1 2,-2 7 9,-4-7 8,-1-3 10,0 7 1,2-6 17,-6 3 1,3 1 8,0-2 6,0 4 10,-1 0 7,-1 2 1,1-1 3,7 2-2,-12 0 2,12 0 0,-15 3-6,12 0-3,-7 3 5,3 0 1,1 3 0,-3 0-5,4 4 2,1-2-2,-1 1-2,1 1 1,1 2-5,3-1 1,0 0-2,0 1-5,4-1-24,-3-1-53,5 0-64,-2-3-64,0 2-59,1-1-64,1-5-78,0 0-289,1-2-742,-3-2 328</inkml:trace>
          <inkml:trace contextRef="#ctx0" brushRef="#br0" timeOffset="906.3265">507 2731 180,'0'0'339,"0"0"-10,0 0-12,0 0-7,0 0 0,-9 1-26,9-1-19,0 0-16,0 0-14,0 0-15,0 0-18,0 0-19,0 0-5,0 0 8,0 0 10,16 12-4,-8-9-18,6 0-15,2 0-16,-2-1-13,3 0-12,7 2-10,1-1-8,-5-2-20,5 1-31,-8 0-43,2-2-58,3 0-56,-5 0-73,-3-2-77,3 2-92,-4-3-366,0 0-775,-1-3 343</inkml:trace>
        </inkml:traceGroup>
      </inkml:traceGroup>
    </inkml:traceGroup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5:15.89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BD4274A-4A36-42F4-852B-BA5C6328070A}" emma:medium="tactile" emma:mode="ink">
          <msink:context xmlns:msink="http://schemas.microsoft.com/ink/2010/main" type="writingRegion" rotatedBoundingBox="19290,10422 19280,14050 18151,14047 18161,10419"/>
        </emma:interpretation>
      </emma:emma>
    </inkml:annotationXML>
    <inkml:traceGroup>
      <inkml:annotationXML>
        <emma:emma xmlns:emma="http://www.w3.org/2003/04/emma" version="1.0">
          <emma:interpretation id="{C51F3D70-7629-4D97-A7F2-B27236B9FE97}" emma:medium="tactile" emma:mode="ink">
            <msink:context xmlns:msink="http://schemas.microsoft.com/ink/2010/main" type="paragraph" rotatedBoundingBox="19290,10422 19280,14050 18151,14047 18161,104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E88650-5255-42BE-9BEC-E2CB0D9C7B90}" emma:medium="tactile" emma:mode="ink">
              <msink:context xmlns:msink="http://schemas.microsoft.com/ink/2010/main" type="line" rotatedBoundingBox="19290,10422 19280,14050 18151,14047 18161,10419"/>
            </emma:interpretation>
          </emma:emma>
        </inkml:annotationXML>
        <inkml:traceGroup>
          <inkml:annotationXML>
            <emma:emma xmlns:emma="http://www.w3.org/2003/04/emma" version="1.0">
              <emma:interpretation id="{7ED7EB92-3D6F-4D4A-A538-C8D86AC53633}" emma:medium="tactile" emma:mode="ink">
                <msink:context xmlns:msink="http://schemas.microsoft.com/ink/2010/main" type="inkWord" rotatedBoundingBox="19290,10422 19280,14050 18151,14047 18161,10419"/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:</emma:literal>
                </emma:interpretation>
                <emma:interpretation id="interp2" emma:lang="en-US" emma:confidence="0">
                  <emma:literal>{</emma:literal>
                </emma:interpretation>
                <emma:interpretation id="interp3" emma:lang="en-US" emma:confidence="0">
                  <emma:literal>☹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162 6512 215,'0'0'322,"0"0"-17,4-4-4,-4 4-13,0 0 5,0 0-7,4-3-7,-4 3-19,0 0-8,0 0-16,0 0-4,1-5-13,-1 5-13,0 0-15,0 0-6,0 0-15,0 0-15,0 0-13,0 0-15,0 0-11,0 0-8,0 0-7,0 0-7,0 0-12,0 0-2,0 0-12,0 0-6,0 0-7,0 0-5,0 0-3,0 0-7,0 0-4,0 0-8,0 0-1,0 0-1,-1 15-1,-2-10-4,1 2 3,-1 2-11,1 0 3,-2 4-2,4 2 0,-3 2-3,0 0-2,6-2 1,-6 0-2,2 4-1,1-3 0,0-1 0,1 2-1,2-2-4,0-2 2,2 1 3,-1 0-2,-2-2 0,4 1 2,-2 1 1,2-5-1,-1 1-1,1-4-1,0-2 7,1 3 6,-1-2 10,1-2 13,-1 0 4,3-1 6,-1-2 5,3 0 5,-2-2-6,-1-2-3,0-3-3,3 0 8,-2 1 4,-1-7-7,4 5 1,-7-6-6,4 1 1,-3-3-7,3-4-4,-4 6-2,-2-2-1,-3-6-3,0 2-2,0-2-3,-3 1-2,-2 3-10,-2-2 5,2 5-3,0 3-9,-2 0-17,5 2-17,-4 4-28,3 0-29,-3 0-42,2 0-57,0-1-66,1 5-66,-7 1-61,10 1-52,-23 1-76,11 1-286,-2 2-854,2 0 377</inkml:trace>
          <inkml:trace contextRef="#ctx0" brushRef="#br0" timeOffset="3336.3179">-10 6731 208,'-8'1'339,"8"-1"-11,0 0-7,-7 3-3,7-3-4,0 0-8,0 0-13,0 0-9,0 0-12,0 0-7,-5 0-12,5 0-12,0 0-12,0 0-13,0 0-15,0 0-12,0 0-16,0 0-18,16-6-18,-8 1-11,7 1-12,2 0-13,5 1-11,3 0-8,-1 1-9,1-4-1,2 3-12,-2 0-7,2 0-9,10-2 0,-11 3-5,0-1-3,-3 0-1,5-2-3,-4 4-1,-2-6-4,-5 6-1,-4 1-5,4-1-2,-4 1-1,-4-3-1,-2 3-2,-7 0-4,13 0 0,-5 0-4,-8 0-1,0 0 3,12 0-8,-12 0-2,3 3-10,-3-3-8,0 0-7,0 0-10,0 0-4,0 0-9,0 0-9,-14 10-12,4-8-20,-3 2-7,1 1-25,-5-3-8,-4 2 0,1 0-1,-5-2 3,1 2 8,0-2 9,-2-2 13,4 0 3,2 1 18,3-1 7,5 0 6,2 3 10,1-3 15,1 0 27,8 0 0,-13 0 24,13 0 21,-8 0 21,8 0 19,0 0 10,-8-4 9,8 4-5,-4-6-8,3 0-10,1 6-8,4-11-9,-2 4 6,1-1-8,-2 2-1,1-2-7,-1 0-8,2 1 7,-2 1 5,3-1-3,-2 0-10,4 3 3,-2-4-7,2 0-3,-1 5-4,2-1-3,-2-1 4,-2-1-8,3 3-5,-1 0-11,1 0-2,-2 0-7,-4 3-2,6-1-1,-6 1-2,7-5-1,-7 5-4,4-3-3,-4 3-3,0 0-4,0 0-1,6-1-6,-6 1 6,0 0-5,0 0-1,0 0-3,3-4-4,-3 4 2,0 0-4,0 0-10,0 0 2,0 0-5,0 0-3,0 0 3,0 0 5,0 0 1,0 0 4,0 0 1,0 0 10,0 0 7,-15 8-5,9-6 7,-3 1 6,1-2 18,-8 2-18,2 0 6,-2 0 1,-1-3 0,0 3 0,-1 3 11,1-3 3,1-1 2,0 2 7,2-2-1,-3-1-1,0 2-4,8 1 3,-2-4 5,2 1-6,3 1 1,1 1 3,5-3-3,-10 1-2,10-1 3,-5 2-4,5-2 1,0 0 0,0 0 6,0 0-3,15 4 3,0-2 5,7-2-2,5 0-1,-3 0-1,3 0 2,-1 0-3,-1 0 8,-1-2-4,0 2-9,-2-1 6,-1 2-7,-7-2-1,0-2 7,0 3-5,-4 0 0,-3 0 0,-7 0-1,12 0 1,-4 0 6,-8 0-1,6 0 1,-6 0-12,0 0 9,0 0-7,12 0 1,-12 0 8,0 0-3,0 0 0,0 0-1,0 0 3,-35 4-8,20-4 0,-2 2 1,-1 1-1,-3-2 3,-3 0-2,2 2-7,0-2 22,-2 1-15,1 1-2,5-2 2,1 0-2,2 1-4,1-1 7,7 2-10,-3 0 2,3-3-3,2 2 9,-4-2 0,9 0-1,-8 1-6,8-1 8,0 0 0,0 0-3,0 0 11,26 0-3,-11-3 1,9 3-1,-3-3 2,3 0-4,2 2-2,-2-2 0,-1 2 6,-6-2-2,0 0-1,0-1-1,-1 3 0,-2-2 4,1 1-7,-8 2 3,0-1 1,-1-2 1,-6 3-1,8 0-4,-8 0-1,0 0 6,9 0 5,-9 0 11,0 0-13,0 0 2,0 0 0,-17-6-12,6 4 7,-6 2-5,-2 0 5,-3 2-5,-3 0 2,2-2-2,-5 1 6,1-1-4,5 3-2,-2-3 3,6 3 1,3-2 2,6 1-17,-1 1 19,1-2-6,2-1-1,7 0 2,-10 1-6,10-1 0,-7 3 3,7-3 4,0 0-2,21 1-4,-4-2 1,1-3 4,5 3-15,4 1 17,-2-3-3,4 0-4,-2 0 1,-2 3 5,1-2-5,-2-2-2,-3 2-3,-4 2 5,0-1-4,-6-5-3,1 6 7,-5-1 13,0 0-12,-7 1 4,10 0-5,-10 0 2,6-2 1,-6 2-2,0 0 7,9-3-3,-9 3-3,0 0 2,0 0-2,0 0 0,0 0 0,-27-3-3,22 3 5,5 0 2,-17 0 1,4 0-1,2 0-6,5 0 2,6 0 3,-15 0-7,15 0-5,-8 0-22,8 0-27,0 0-28,-8 0-22,8 0-19,0 0-36,25 2-56,-2-2-70,3 0-334,13-2-672,5-9 298</inkml:trace>
          <inkml:trace contextRef="#ctx0" brushRef="#br0" timeOffset="1928.7367">80 6710 224,'0'0'289,"0"0"-5,0 0-9,0 0-16,0 0-5,0 0-4,-5-2-19,5 2-15,0 0-16,0 0-10,0 0-12,0 0-4,0 0-17,0 0-2,0 0-8,0 0-4,0 0-2,0 0-3,0 0-8,0 0 4,0 0-4,0 0 0,0 0-1,0 0-7,0 0-10,0 0-9,0 0-3,0 0-8,0 0-4,0 0-7,0 0-7,0 0-4,0 0-3,0 0 3,22 0-6,-22 0 0,18 2 1,-1-2-13,0 4 0,0-4 0,0 2 6,7-2 4,-5 0-3,-2 3 2,3-3-4,-4 1-4,1-1-3,0 0-4,-6 0-9,6 3 0,-2-2-5,-9 0-3,3-1-3,-1 1-1,0-1-2,-8 0-6,8 3-1,1-2 1,-9-1-3,0 0-1,8 0-4,-8 0-2,0 0 3,0 0-5,0 0 3,10 0-2,-10 0 0,0 0-2,0 0 4,0 0-3,0 0-1,0 0 1,0 0-6,11 0-1,-11 0-20,0 0-30,0 0-34,0 0-43,2 2-49,-2-2-57,0 0-47,0 0-57,0 0-72,0 0-67,0 0-269,0 0-809,0 0 358</inkml:trace>
          <inkml:trace contextRef="#ctx0" brushRef="#br0" timeOffset="-10933.7547">-196 3327 261,'0'0'366,"0"0"-19,0 0-17,3 5-18,-3-5-12,0 0-12,0 0 2,0 0-12,0 0-11,0 0-12,0 0-16,0 0-13,0 0-12,0 0-15,2 5-12,-2-5-10,0 0-13,0 0-7,0 0-6,0 0-13,-8 3-10,8-3 0,0 0-6,0 0-2,0 0-5,0 0 0,0 0 1,0 0 9,0 0-3,0 0-13,0 0-8,12-14-14,-8 9-7,0-3-8,0 1-9,0 1-6,0-3-7,0 3-5,1-2 0,0 0-6,2 2-5,1-1-3,-1-2-8,4 3-2,-3 0 0,2 1-10,-2 2 1,4-1-1,0 0 0,2 4-3,-2 0-3,1 1 0,-2 6-5,3-1 1,-3 2 0,1 6 2,-3-1-5,2 4 3,-2 3-6,-4 2 5,4 3 7,-6-4-9,-3 3 5,2-2 0,-2 0-5,-2-1 1,2 4 3,-3-8-1,1 0-2,-2 1 2,1 0-1,0-5 2,1-1-2,-2-3 2,1 1-2,3-3 2,-2 0 0,-1 2-4,0-5 6,3 1-4,0-5 7,-1 6-3,1-6 6,0 6-3,0-6 3,-4 4 18,4-4 7,0 0-3,0 0-6,5-20-2,1 12-4,-4-4 0,7-6 7,-1-2-16,-1-1 0,5 0-12,-1 0 11,5-7 2,-3 7-6,4 2 4,-1-2 1,1 3-3,-4 2 1,0 0-2,1-1 3,-2 10 1,0-6-3,-3 5-2,-1 2-1,-2 1-1,1 1-2,-2 1-1,0 0 3,-2-1-5,-3 4-3,4-3-2,-4 3-2,0 0 3,0 0 2,14 1 2,-8 4-1,1-2-5,-3 2 5,2 1-2,0 4 0,2 1 5,-2-1-1,2 2-3,-4 0 3,4 3-4,-1 6 1,-2-6 4,1 4-6,6 1 3,-7-1 0,2 1-1,-2-2 2,-1 2 4,-1-4-4,1 0 0,-3-1 1,4-3 1,2 0 6,-3-3-7,-3 2 0,4-1 4,-1 0 0,-3-4 3,1 0-3,8-1-3,-6-1 7,-1 2-2,2-3 7,4 0 8,-1-1 1,4-2-5,3-2-4,6-4-1,3-2 0,1 1 0,7-5-20,8-2-21,-10-1-38,5-4-41,-2-1-67,1-7-81,-3 0-82,-1 0-99,-1 0-122,-3-3-394,-5 0-1031,-9 12 457</inkml:trace>
          <inkml:trace contextRef="#ctx0" brushRef="#br0" timeOffset="-6228.552">360 4860 281,'0'0'279,"0"0"-14,0 0-9,0 0-7,-4 4-9,4-4-2,0 0-12,0 0 1,0 0-25,0 0-6,0 0-13,0 0 7,0 0-18,0 0-3,0 0-8,0 0-4,0 0-5,0 0-3,0 0-5,0 0-1,0 0 2,0 0 6,0 0 6,0 0 1,0 0 3,0 0 1,0 0 3,0 0 1,0 0-1,0-10-13,0 4-14,0-3-16,0 3-11,0-3-11,0-4-13,-3 1-6,3-1-12,-3-2-5,3-1-6,0 2-3,-2 0-8,2-6-1,0 3-7,0 2-5,2-5-3,1 7-3,0-1-5,-3 0-1,0 3-1,2 5 0,-2 0 6,2-3-3,-2 5-7,0-4 5,2 4-7,-2 4 2,0-10-3,3 8 0,-3 2-5,0-4 2,0 4-8,0 0 5,0 0-4,0-6 2,0 6-2,0 0 0,0 0 4,0 0-6,5-5-4,-5 5-3,0 0 4,0 0-4,0 0-6,0 0 9,0 0-4,0 22 9,0-7 1,0 6-2,0 0 3,0 1 12,0 2-6,1 2-4,-1-3 1,0 2 1,0 2 2,4 1-3,-4-4-1,0 0 3,2 1-7,-2-3 0,0-1-1,2 3 2,-2-8 4,0 2-13,0 0-25,0-4-36,0 2-23,-2-3-22,2 0-37,0-2-39,0 0-41,0-3-41,-2-2-28,-2 0-30,4 0-21,0 1-9,-4-4-18,4-3-20,-7 3-293,7-3-745,-12-6 330</inkml:trace>
          <inkml:trace contextRef="#ctx0" brushRef="#br0" timeOffset="-5994.1688">264 5022 59,'0'0'202,"-6"-3"8,2 0-2,4 3-14,0 0-6,0 0-1,0 0 14,0 0 3,0 0-7,0 0-5,-17 5-13,17-5-9,-3 4 9,-1-1 4,4-3-7,-4 6-8,4-2-13,0-4-12,0 0-2,-1 6-3,1-6-2,0 0 4,0 0 6,0 4 9,0-4 10,0 0 31,9 2 15,0 0-3,6 1-10,3-3-21,4 1-17,4-1-11,-2 2-21,5-4-13,-2 4-9,-2-1-12,2 1-10,1-2-17,-7 0-34,2 0-40,-3 1-55,-4 0-62,6-1-68,-4 0-69,4 2-81,1-5-107,-6 0-369,-1 2-886,4-7 392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4:33.61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167D852-C3E5-437E-9043-D1A48D457302}" emma:medium="tactile" emma:mode="ink">
          <msink:context xmlns:msink="http://schemas.microsoft.com/ink/2010/main" type="writingRegion" rotatedBoundingBox="17222,5339 20291,5829 20135,6806 17066,6316"/>
        </emma:interpretation>
      </emma:emma>
    </inkml:annotationXML>
    <inkml:traceGroup>
      <inkml:annotationXML>
        <emma:emma xmlns:emma="http://www.w3.org/2003/04/emma" version="1.0">
          <emma:interpretation id="{4768FDA3-F75A-477A-8EB7-3C36DAD5C7E5}" emma:medium="tactile" emma:mode="ink">
            <msink:context xmlns:msink="http://schemas.microsoft.com/ink/2010/main" type="paragraph" rotatedBoundingBox="17222,5339 20291,5829 20135,6806 17066,6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442D64-6905-48E1-8640-8FB6B2FEE25E}" emma:medium="tactile" emma:mode="ink">
              <msink:context xmlns:msink="http://schemas.microsoft.com/ink/2010/main" type="line" rotatedBoundingBox="17222,5339 20291,5829 20135,6806 17066,6316"/>
            </emma:interpretation>
          </emma:emma>
        </inkml:annotationXML>
        <inkml:traceGroup>
          <inkml:annotationXML>
            <emma:emma xmlns:emma="http://www.w3.org/2003/04/emma" version="1.0">
              <emma:interpretation id="{33E282A8-4B28-4ECC-BC51-5E258D523F65}" emma:medium="tactile" emma:mode="ink">
                <msink:context xmlns:msink="http://schemas.microsoft.com/ink/2010/main" type="inkWord" rotatedBoundingBox="17222,5339 20291,5829 20135,6806 17066,6316">
                  <msink:destinationLink direction="with" ref="{810B5A36-2DD9-4935-B460-230898DD51E9}"/>
                </msink:context>
              </emma:interpretation>
              <emma:one-of disjunction-type="recognition" id="oneOf0">
                <emma:interpretation id="interp0" emma:lang="en-US" emma:confidence="0">
                  <emma:literal>Frequency</emma:literal>
                </emma:interpretation>
                <emma:interpretation id="interp1" emma:lang="en-US" emma:confidence="0">
                  <emma:literal>frequency</emma:literal>
                </emma:interpretation>
                <emma:interpretation id="interp2" emma:lang="en-US" emma:confidence="0">
                  <emma:literal>Frevemy</emma:literal>
                </emma:interpretation>
                <emma:interpretation id="interp3" emma:lang="en-US" emma:confidence="0">
                  <emma:literal>Pregnancy</emma:literal>
                </emma:interpretation>
                <emma:interpretation id="interp4" emma:lang="en-US" emma:confidence="0">
                  <emma:literal>Prepay</emma:literal>
                </emma:interpretation>
              </emma:one-of>
            </emma:emma>
          </inkml:annotationXML>
          <inkml:trace contextRef="#ctx0" brushRef="#br0">-1156-1658 295,'-2'-4'408,"2"4"-11,-3-6-2,3 6-27,-2-5-13,2 5-17,-2-6-18,2 6-18,0 0-24,0 0-15,0 0-23,-1-5-23,1 5-20,0 0-26,0 0-19,0 0-18,0 0-11,0 0-13,0 0-7,3 20-13,-1-5-8,1 3-5,1 4 4,1 0-2,0 4-3,3 8 2,1 0-6,-1 0-3,3-1-8,-2 3-8,4-5-1,-5 2-5,2-2-5,2 1-4,-3-4-2,-6-5-4,-1 1-7,3-4-4,-2 0-19,-3-2-17,0-5-20,3-1-23,-6 0-24,3-2-18,-3-5-42,3 4-24,0-3-26,0-6-29,-5 4-26,5-4-16,0 0-11,0 0-2,-6-19 13,6 13 12,-6-9 14,6 3 14,-2-7 21,-1-6 25,1 2 12,0-9 14,0-1 27,2-3 21,0-3 24,-3-3 32,0 5 29,1-2 23,1 1 34,-3 3 24,0-2 31,1 6 21,-2 8 7,4 1 11,-5 1 11,4 0 16,2 5 3,-3-2 4,3 0-9,3 3-1,1 4-9,5-4-3,-1 2-16,9-1 5,-3 4-11,6-1-5,4 1-11,0 5-11,-1 1-15,1 3-5,-2 1-10,0 4-9,-5 0 3,3 4-12,-3 5-8,0 1-12,-1 2-20,-7 2-38,0-1-37,-4 2-41,-1 3-34,-4 0-38,-1-1-40,-2-5-45,-5 5-24,5-6-34,-5 1-265,-1-1-637,-2 3 281</inkml:trace>
          <inkml:trace contextRef="#ctx0" brushRef="#br0" timeOffset="171.8491">-1018-1382 48,'-19'14'236,"5"-8"4,4 0-1,-2 0 0,3 5 0,5-9 3,-4 3 2,5-1-2,-2 2-2,5-6 5,-6 4-8,6-4-3,-3 2-6,3-2-5,0 0-16,0 0-16,0 0-24,16 1-14,-7-1-14,-9 0-17,21 0-13,-10 0-32,1 0-43,0 0-59,5 2-65,-5-2-59,-2 1-54,-1 1-59,3-2-63,-3 0-263,0 0-635,-1 0 282</inkml:trace>
          <inkml:trace contextRef="#ctx0" brushRef="#br0" timeOffset="516.0524">-880-1313 189,'0'0'292,"0"0"-8,4 3-7,-4-3-2,0 0-2,0 0 0,0 0-9,0 0 1,0 0-16,0 0-16,0 0-13,0 0-16,11 0-8,-11 0-2,0 0-9,11 4-16,-7-2-12,4-2-19,0 3-10,0 2-19,1-3-6,2 3-11,0 2-7,-2 2-8,2 0-8,1-1-10,-3 2-3,0 1-8,-1 0-3,1 1-5,-4 0-3,-4-4-4,5-1-4,-6 3-1,5-3 4,-6-2-8,-3 3-3,4-2 0,-6 0 1,5-1-6,-4 1 1,0-4 1,5-2 8,-12 0 13,12 0 8,-12-5 7,8 2 12,-4-1 6,3-2-5,4-3-6,-4 1-5,5 0-7,0-5-3,2 1-3,2-2-5,4-1 0,1-4-11,2 1-6,2 0-10,-2 0-13,5 2-27,1-1-24,1 9-43,-4-3-57,8 3-40,-7 5-33,2-2-33,0 10-40,0-4-24,2 4-22,-5-1-15,3 6-302,-2-4-717,-1 3 318</inkml:trace>
          <inkml:trace contextRef="#ctx0" brushRef="#br0" timeOffset="2703.5742">-369-1258 291,'6'3'123,"-1"3"28,-2 0 30,-1-3 19,-1 4 16,-1-1 11,2 0 1,-2-3 1,0-3 4,-2 6-9,1-1-4,1-5-15,1 4-8,-1-4-2,0 0-8,-3 6-2,3-6-8,0 0 1,2 5-10,-2-5-5,0 0-11,0 0-14,0 0-14,0 0-10,0 0-15,21-8-8,-12 4-9,-1-1-11,1 2-5,-1 0-9,-1-1-3,0-1-5,0 2-6,-2-5 0,-1 2-4,1 1-8,-2-4 0,-2 3-4,-1-1-3,0 2-3,-1-1-3,-2-4-5,-2 9 0,-4-3-7,0 2 3,-4-3 0,-3 5-2,2 1 8,-3 3 6,0-2-3,1 7 0,-1-3 5,4 3 3,-1-1-4,0 2-2,8 2 1,-6 1 0,7-1-7,-2 0 0,5 0-1,-1 2 0,6 0-5,-1 0 0,5 3-16,5-7-31,3 4-32,4-5-44,3 3-43,1-5-36,2 1-26,1-4-30,12-2-25,-12 0-6,11-1-13,-11-2-5,2-4 16,-1-4 39,-3 7 22,-2-8 43,0 1 50,-4 0 54,-4-3 62,-4 2 44,-2-3 45,1 4 35,-3-5 29,-2 2 20,0-2 16,-4 2 2,0 0 16,0 1 7,-2 3-3,0 0 1,-3 2-13,0 0-8,-2 3-11,1 0-14,-2 1-17,8 2-14,-14 1-12,8 3-10,0-1-9,1 6-10,-1 2-10,3 3-4,1 2-7,2-2-5,2 6-6,0 2-7,3 0-3,-2 3-6,6-3-3,-1 7-2,1-4-3,0-1-3,2-2-1,-1 11-4,-1-10-1,0 2-2,-1-1-2,1-2 2,-1 1-6,-4-2-1,1-2-10,1 1-5,-4-3-7,0-5-3,0 3-7,1-5-2,-3 1-1,0-4 4,0 2 2,0-3 3,0-1 5,0 0-1,0-5-2,0 5 4,0-5 0,0 0 0,0 0-1,0 0 0,-5-18 0,5 6 3,0 2 4,5-4-1,-3-7 3,6-2-2,-4 0 3,8-8-3,-3-2 2,3-4 4,0-3 1,2 2-2,-2-2 5,-4 2 7,2 0 5,-2 2 4,0 5 13,-2 7 5,-3 1 8,0 0 14,-2 3 7,0 5 13,-1 2 4,3 0 6,-3 5 6,0 0-1,0 0-6,0 2-14,-3 2-8,3 4-12,3-4-5,-3 4-1,0 0-7,0 0-7,-12 19-4,8-8-4,-1 2 0,1 3-5,1-1-3,2 6-1,-2-6 0,2 2-3,0 3 0,2-2-3,0-4-1,3 6-3,-1-4 0,2-1 0,0 1-4,5-4 2,-3 0-1,4 0-13,1-3-8,-1 1-14,5-1-9,-2-1-10,2-5-9,1 2-5,1-5-4,-1 0 0,0-2 6,0-1 0,-1 0 9,5-5 5,-4-1 3,0-3 7,-3-3 3,1-2 8,-6 0-3,1-4 4,-3 1 2,2 3 4,-4-2 1,-3-2 5,-2 6 2,0 1 9,-2 0 6,0 4 5,0-1 3,-2 4 3,2-1 2,-3 2 2,-1 1-1,0 3 0,-1 2-1,7 0-3,-15 3-1,7 3-3,-3 3 1,1 1-1,3 2 2,1 2-5,-1-2 1,2 4 1,0 0-5,1 5 5,3-8-6,-5 1 0,6 5 0,4-4 1,-1 4 3,1-4-3,1-3 0,2 2-1,-1 0 2,3-5-1,-1 0 2,4 0 0,0-3-3,-1-2-3,5 0-2,1-3-2,-3-1-5,3-1 4,2-3-3,-5 0 2,1-1 1,-1-3 1,0-3 0,-2 4 1,0-5-2,0 1 4,-1-3-1,5-3 1,-6 1 2,1-2 1,-7-2 0,6 7 5,1-3 2,-5 1 4,2 2-2,0-1 1,1 2 3,0-2-9,-1 6-4,3 0 5,-1 1-3,-1 6-3,2-2 0,-2 3-3,0 0 0,0 4 2,2 5 7,-5-1-9,2 2 2,-1 5-1,-2-3 6,-1 3-4,-2 1-3,4-1 2,-6 0-3,2-1-5,1-2 9,-3 0-5,0-1-5,0-4 3,0 0-1,1 0 2,-1-1 0,0-1 2,0-5 4,0 5-5,3-1 8,-3-4 0,0 0 1,0 0-2,0 0 3,0 0-4,0 0 4,5-16-3,-1 10 1,0-1 0,-3-1-1,4-5 0,0 1-2,-3 1 0,3-3 3,2 0-1,2 4 2,-3 1-2,1-3 1,-6 4-4,4 3 0,3-1-1,-5 2-1,2 2-2,0-1 3,-5 3 1,0 0-2,15 9 1,-10-3-2,-1 1 2,1 5-4,-2 2 4,1-3-15,-2 1-11,2 4-14,0-5-18,-3 8-24,1-7-43,0 0-34,0 0-29,0 0-26,2-4-28,-3 2-20,2-3-22,0-1-17,2-1-19,0-1 0,0-1-3,2-2 11,-7-1 9,13-1 25,-4 1 31,-2-5 51,-1 0 69,2 0 36,-3-1 38,2 0 37,1-2 26,1-3 40,-4 0 27,1-1 12,5-1 20,-7-1 15,4-2 15,-2-4 13,-1 9 19,1-6 21,-5 3 10,3 0 11,-3 3 1,-1 2 8,0 1-2,3 0-6,-1 2-3,-2 1-20,0-1-11,0 1-15,0 5-15,2-7-14,-2 7-16,0 0-10,0 0-12,0 0-6,0 0-7,0 0-12,0 0-6,-19 9-5,14-3-10,4 0-6,-3 0-1,4 2-5,-1 1-3,-2 1-3,6 0-5,-3 2-2,1-1-4,4 1-5,2 1-4,-2-4-11,3 4-11,1-4-13,-2 1-10,4-1-9,1-1-9,-1-2-8,0 1-5,6-4-10,-4 1 6,2-3-5,2-1 8,-4 0 0,4-2 12,0-2 5,0-1 0,4-2 9,-4 2 5,2-4-1,-4-1 9,-4 1 1,4 3 3,-2-7 14,-5 6 14,2-3 10,-3 1 14,-1 4 20,0-3 13,-1 2 12,-1 1 6,-2 3 2,2-3-5,-4 5-11,3-7-6,1 6-7,-4 1-11,0 0-3,0 0-4,0 0-3,0 0-2,0 0-4,0 14-4,0-14-2,-2 9-1,2-3-1,0 0-3,0-3-1,0 2-3,2 0-4,-1 3-8,2-5-9,-1 0-10,2 1-2,1 0-14,2-1-8,1-1-6,-2-1-8,-6-1 2,16-3 1,-6 0 5,4-2-4,-1 2 14,1-1 4,0 0 2,-2-2-1,0-3 8,-4 7 7,1-6 13,-3 2 16,2 3 19,-4-3 18,1 3 18,1-1 22,-4 1 12,2-3 7,-4 6 9,5-3-5,-5 3 0,0 0-9,3-2-9,-3 2-6,0 0 3,0 0-2,-9 11-8,4-4-8,-2 3-7,2 4 4,-3-1-7,-1 8-1,0 3 2,1 7-12,1 0 6,0 2-3,1 3-9,0-1 2,1 2-4,-2-1-9,4 1-1,-3-2 5,-2 0-6,3-4-10,0 2 0,-1-8-3,1 4 10,2-8-14,1 1 0,1-3-10,-2-4 5,3 1-4,-4-6 1,0 2-1,3-4-5,0-1 4,-1 2 2,-2-6 3,3 0-3,-4 0-3,5-3 8,0 0 3,-21-6-9,14 3 3,-1-6-4,-2-1 1,0 2 1,2-6-8,-1 3 10,2-4 0,2 1-5,0-7 4,2-1 0,-1 0-6,4-3-11,4 3 9,-1-14 7,8 8-9,0-2 1,-1 7-8,3 2-5,2 1-15,-2 0-16,4 6-26,-3-2-6,3 1-33,5 4-24,1-2-29,-4 5-38,1-3-48,1 2-33,2 0-54,-1 2-47,-5 1-60,2 1-97,7-4-283,-10 2-893,8 0 394</inkml:trace>
        </inkml:traceGroup>
      </inkml:traceGroup>
    </inkml:traceGroup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4:46.79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2A28B66-E89F-4766-8122-3D4FA13BA418}" emma:medium="tactile" emma:mode="ink">
          <msink:context xmlns:msink="http://schemas.microsoft.com/ink/2010/main" type="writingRegion" rotatedBoundingBox="25605,6579 25717,8343 25211,8375 25099,6611"/>
        </emma:interpretation>
      </emma:emma>
    </inkml:annotationXML>
    <inkml:traceGroup>
      <inkml:annotationXML>
        <emma:emma xmlns:emma="http://www.w3.org/2003/04/emma" version="1.0">
          <emma:interpretation id="{56D35056-7CD5-450C-9E09-22ABC78CE3B1}" emma:medium="tactile" emma:mode="ink">
            <msink:context xmlns:msink="http://schemas.microsoft.com/ink/2010/main" type="paragraph" rotatedBoundingBox="25605,6579 25717,8343 25211,8375 25099,66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97858D-DA40-4EA1-84B6-34A2904E6BE1}" emma:medium="tactile" emma:mode="ink">
              <msink:context xmlns:msink="http://schemas.microsoft.com/ink/2010/main" type="line" rotatedBoundingBox="25605,6579 25717,8343 25211,8375 25099,6611"/>
            </emma:interpretation>
          </emma:emma>
        </inkml:annotationXML>
        <inkml:traceGroup>
          <inkml:annotationXML>
            <emma:emma xmlns:emma="http://www.w3.org/2003/04/emma" version="1.0">
              <emma:interpretation id="{5A1F298F-45E1-4F4C-B1BE-53A371DE85CF}" emma:medium="tactile" emma:mode="ink">
                <msink:context xmlns:msink="http://schemas.microsoft.com/ink/2010/main" type="inkWord" rotatedBoundingBox="25605,6579 25717,8343 25211,8375 25099,6611"/>
              </emma:interpretation>
              <emma:one-of disjunction-type="recognition" id="oneOf0">
                <emma:interpretation id="interp0" emma:lang="en-US" emma:confidence="0">
                  <emma:literal>¥</emma:literal>
                </emma:interpretation>
                <emma:interpretation id="interp1" emma:lang="en-US" emma:confidence="0">
                  <emma:literal>K</emma:literal>
                </emma:interpretation>
                <emma:interpretation id="interp2" emma:lang="en-US" emma:confidence="0">
                  <emma:literal>&amp;</emma:literal>
                </emma:interpretation>
                <emma:interpretation id="interp3" emma:lang="en-US" emma:confidence="0">
                  <emma:literal>k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6761-517 9,'3'-4'238,"-3"4"4,2-6 0,2 1-6,-2 4-4,3-4-21,-5 5 1,4-7-1,-2 2 1,4 2-8,-2-1 2,-2 2 0,-2 2-3,4-8-12,-3 6-8,-1 2-4,4-7 1,-4 7-5,3-4-12,-3 4 4,1-3-12,-1 3 0,0 0-16,3-5-11,-3 5-9,0 0-8,0 0-3,0 0-15,0 0-6,0 0-7,3-4-7,-3 4-10,0 0-6,0 0-9,0 0 0,0 0-7,0 0-14,0 0 4,0 0 2,0 0-7,0 0 2,-8 16-6,4-9 3,1-1-6,-2 3 7,1-1-3,-3 0-6,6 3 0,-4 2-3,4-2 0,-3 4-1,4-2 0,0-1-2,0 0 4,4 0-5,-2 1 1,3-4-2,1 4 1,2-4-2,1 2 2,1-2-1,2-1 1,2-1-1,1-3-1,2 2-1,4-2 1,-4 0-2,6-3-1,-6 1 0,0 0-1,-4-4 5,4 0-3,-1 0 6,-3-1 10,-1-4 10,3 4 11,-3-5 5,-1-1 0,-4 1-5,3-6-5,-4 1-5,-1 1-2,-3-4-3,-2 5-1,0-5-5,0 1 0,-2-1-2,0 1-3,-1 2-1,-2 2-1,-2-2-3,-4 0-2,0 3-8,-1 0-1,-3 3-14,-2 1-14,4 1-21,-6 0-30,2 4-35,-5 1-41,5 1-44,-2 1-43,-2 4-41,-3-1-39,1 4-34,3 0-39,-4 1-347,3 1-802,-1 3 354</inkml:trace>
          <inkml:trace contextRef="#ctx0" brushRef="#br0" timeOffset="500.368">6991 21 257,'7'0'349,"-1"-3"3,0 0-27,-1-1-6,1-1 1,0 1-12,-1 0-17,0-2-5,-2-1-13,2 2-12,-1 0-8,-2-1-10,4 0-9,-6 0 0,4 2-14,-2-1-8,2 1-10,-3 0-11,-1 4-10,0 0-14,0-7-13,0 7-19,2-5-9,-2 5-12,0 0-12,0 0-12,0 0-5,-19 1-11,19-1-7,-14 5-6,4-1-1,-1-2-2,-1 2-2,2 2-7,2-1 0,-1 1-11,2 2-4,1-2-6,1 1 3,-2 2-4,5 2-4,-1-3 0,3 6-8,0-2 7,3 0-5,4 3-3,0-2 0,5-1-2,5 3 1,1-2-1,-6-2-3,3-1 1,2-4 0,-4 0 3,10 0-3,-4-1 0,-2-1-2,7-3 2,-7 0-3,-1-2 4,1 0-4,5-4 6,-8-2-1,-2 1 5,0-1-12,-2-1 0,-3-2 2,-1-1-2,-2 2-5,-3-4 3,-1-1-3,0 2-3,-5-2 0,-7-3-18,-5 4-27,-1-3-42,-16-1-53,-6 3-84,-2-2-97,-7 5-138,-19-1-527,17 1-1072,-15 1 475</inkml:trace>
          <inkml:trace contextRef="#ctx0" brushRef="#br0" timeOffset="5720.8855">6828 806 231,'6'-1'318,"-6"1"0,8-2 4,-8 2 0,0 0-13,0 0-11,9-2-20,-9 2-20,0 0-18,0 0-22,0 0-15,0 0-13,0 0-16,0 0-17,0 0-16,7 0-14,-7 0-4,0 0-19,0 0-9,0 0 0,0 0-13,0 0-2,0 0 9,0 0-7,0 0-2,0 0 0,0 0-2,0 0-4,0 0 2,0 0 2,0 0-1,0 0 4,0 0 4,0 0-4,10-3-12,-7-2-2,2 3-8,1-5-5,-1 2-4,3-1-7,-3 0-5,4-3-3,-2-1-6,0 1 1,3-1-5,-3-1 0,3 2-4,-3-3-1,1 0-1,3 2 2,-5 0 9,-1 4 12,1 1 8,0-1-1,-6 1-4,5 1-5,-3 2-7,-2 2-5,5-5-6,0 2-3,-5 3-3,0 0-2,0 0-2,0 13-2,0-7 0,-1 0-3,-3 5 1,3 3 0,-5 1 4,6-6-7,0 9 2,0 0-1,-1 2 4,1-1 4,1 2-1,-1-1-1,6 1 2,-5-2 1,-1 2-5,5-3 4,-5 1-4,5-2 2,-5 5-2,2-3-5,2-4 0,-3 1 2,3 2 1,-2-3 0,1-2-3,-2-1 0,1-1-25,-2 1-31,0 1-38,0-6-45,0 4-48,0-5-52,0 1-48,0 1-44,0 0-45,-3-6-52,0 2-376,-3-1-863,6-3 382</inkml:trace>
          <inkml:trace contextRef="#ctx0" brushRef="#br0" timeOffset="6002.1368">6899 1131 79,'-4'3'256,"4"-3"-8,0 0-1,-8 2 15,8-2-2,0 0 15,0 0-5,-4 4 1,4-4 4,0 0 2,0 0 4,0 0 0,0 0 0,0 0-6,0 0-3,0 0 8,14 5-9,-5-3-13,8-2-13,0 0-22,0 0-16,3 0-13,2 2-10,-5-2-14,1 0-10,2-2-11,-4 4-13,1-2-11,-2 0-15,-1 0-6,-3 0-12,-2 0-9,-1 0-8,1 2-9,-9-2-7,12-2-2,-12 2-10,8 0-3,-8 0 0,0 0 3,0 0-24,12 0-12,-12 0-28,0 0-40,0 0-44,0 0-45,0 0-68,0 0-92,0 0-104,-29 6-119,15-6-437,-3-6-1046,-6 4 463</inkml:trace>
        </inkml:traceGroup>
      </inkml:traceGroup>
    </inkml:traceGroup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4:59.927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7C2978-E5E9-4A53-B0B2-115671AA0CE6}" emma:medium="tactile" emma:mode="ink">
          <msink:context xmlns:msink="http://schemas.microsoft.com/ink/2010/main" type="writingRegion" rotatedBoundingBox="24613,9080 25811,9372 25702,9819 24504,9527"/>
        </emma:interpretation>
      </emma:emma>
    </inkml:annotationXML>
    <inkml:traceGroup>
      <inkml:annotationXML>
        <emma:emma xmlns:emma="http://www.w3.org/2003/04/emma" version="1.0">
          <emma:interpretation id="{9E7C232A-4251-4839-8118-BBCBE3175560}" emma:medium="tactile" emma:mode="ink">
            <msink:context xmlns:msink="http://schemas.microsoft.com/ink/2010/main" type="paragraph" rotatedBoundingBox="24613,9080 25811,9372 25702,9819 24504,95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62975E1-F1B2-4961-B36D-2719EEF05378}" emma:medium="tactile" emma:mode="ink">
              <msink:context xmlns:msink="http://schemas.microsoft.com/ink/2010/main" type="line" rotatedBoundingBox="24613,9080 25811,9372 25702,9819 24504,9527"/>
            </emma:interpretation>
          </emma:emma>
        </inkml:annotationXML>
        <inkml:traceGroup>
          <inkml:annotationXML>
            <emma:emma xmlns:emma="http://www.w3.org/2003/04/emma" version="1.0">
              <emma:interpretation id="{82268C8C-56FD-4539-838E-46A2093F1F59}" emma:medium="tactile" emma:mode="ink">
                <msink:context xmlns:msink="http://schemas.microsoft.com/ink/2010/main" type="inkWord" rotatedBoundingBox="24613,9080 25811,9372 25702,9819 24504,9527"/>
              </emma:interpretation>
              <emma:one-of disjunction-type="recognition" id="oneOf0">
                <emma:interpretation id="interp0" emma:lang="en-US" emma:confidence="0">
                  <emma:literal>Net</emma:literal>
                </emma:interpretation>
                <emma:interpretation id="interp1" emma:lang="en-US" emma:confidence="0">
                  <emma:literal>n it</emma:literal>
                </emma:interpretation>
                <emma:interpretation id="interp2" emma:lang="en-US" emma:confidence="0">
                  <emma:literal>n if</emma:literal>
                </emma:interpretation>
                <emma:interpretation id="interp3" emma:lang="en-US" emma:confidence="0">
                  <emma:literal>met</emma:literal>
                </emma:interpretation>
                <emma:interpretation id="interp4" emma:lang="en-US" emma:confidence="0">
                  <emma:literal>n ¥</emma:literal>
                </emma:interpretation>
              </emma:one-of>
            </emma:emma>
          </inkml:annotationXML>
          <inkml:trace contextRef="#ctx0" brushRef="#br0">6250 2162 201,'0'0'376,"0"0"-2,0 0-2,0 0-2,0 0-10,0 0-9,8 0-15,-8 0-13,0 0-23,0 0-36,0 0-20,0 0-22,-9-18-20,8 16-12,-3-2-1,2 1-14,-3-4-12,2 1-3,1 0-11,1 3-8,-5-3-9,5 0-6,-4 0-4,3 3-9,-1-4-12,3 2-8,0-3-14,-6 3-8,10-1-5,-2 0-11,3 2-4,0-1-5,-4-1-6,5 3-6,-1 0-7,0 1-2,-5 2-6,8-5 2,-8 5-6,12 1-26,-12-1 0,10 6 1,-5-1 0,2 1 5,1 4-3,-3 2-2,4 3 5,-2-2 0,0 8-2,3-1 3,-8-5 1,3-1-1,-1 2-1,2-1 1,-4 1 2,1-1-1,-1-3 0,-2 3 1,0-3 1,2-2-4,-2-3-1,0 6 7,0-5-3,0 0 1,-2-2-2,1-1 0,2 0 5,-1-5-4,-1 5 5,1 1 3,0-6-4,0 6 3,0-6-1,0 0 6,-1 4-3,1-4 9,0 0 2,0 0-6,0 0-4,0 0-6,4-19 4,1 13-2,0-4 3,2 0-4,-2-4-1,4 1-2,-1 1 1,1-2 1,3-3-5,-3 6 0,1-1 0,-3 1 4,3-2-5,-3 7 2,0 0-4,-2 2 0,4-2 1,-3 4-4,1-2 2,-2 4-1,-5 0-1,13 0 3,-7 4-3,0 2 4,1 2-1,2 1-1,-3 1 0,2 2 2,0 1 2,0 0-2,-2 1 2,1 1-1,-1-1-1,5 5 2,-7-9 0,2 8 3,0-7-4,-1 3 5,1-1-4,0 1-33,1 0-23,-3-3-29,2 0-40,1-1-48,0-1-44,-2-3-43,2 1-59,-2 2-55,1-7-76,1 2-285,3-1-798,1 0 354</inkml:trace>
          <inkml:trace contextRef="#ctx0" brushRef="#br0" timeOffset="406.287">6851 2331 310,'-9'-1'323,"7"-1"-9,2 2-5,-15-1-2,9 1-4,6 0-17,-12-3-10,12 3-19,-7-1-17,7 1-20,-6-3-18,6 3-19,0 0-19,0 0-1,0 0-9,0 0 2,0 0-1,0 0-9,0 0-3,0 0-13,0 0-12,29 8-12,-12-6-10,0-1-7,0-1-8,1 2-11,-4 0-6,3-2-6,-2 0-8,-3 2-7,-1-2-3,-2 0-5,-3 2-6,-6-2 4,15 2-6,-15-2 0,0 0-2,8-8-5,-3 5-9,-5 3 1,-5-7-4,5 7-4,-6-14 2,0 9 0,1-3-3,0 2 8,-2-1 1,2 0 5,1 2 0,0 0 7,-1 1 11,0-1 10,2 2 0,-1-1 0,4 4-5,-2-5-8,2 5 1,-5-2-8,5 2-5,0 0-6,0 0 0,0 0-1,-10 11 0,5-6-1,3 5-3,-2-1 1,4 6 0,-3-2-5,3 1 2,0 1-9,0-2-17,0 3-44,0-4-39,0 3-53,3-3-50,-3 2-52,1-3-55,2 4-59,-1-3-71,-4-2-289,2-2-791,2 0 350</inkml:trace>
          <inkml:trace contextRef="#ctx0" brushRef="#br0" timeOffset="750.0916">7143 2324 190,'5'-12'349,"0"-3"-4,1 1-5,-4 2-8,5-3-8,-1 1-9,0-1-4,0 1-10,-1 1 0,2 0-10,-2 1-8,0 0-15,1 5-14,-5 1-7,4-2-11,-2 3-21,-1 2-18,-2-1-20,2-2-22,-2 6-12,0 0-24,4-6-11,-4 6-7,0 0-3,0 0-6,0 0-7,0 0-1,0 22-2,-4-18 0,4 5-3,0-3-1,4 4-3,-4-2 5,-6-1-2,6 3-3,0-2 3,0 3-4,0 2-4,0 0-8,0-1-11,0 2-2,0-1 6,6 2-11,-6-2-3,1 1-1,-1-3-11,5 6 0,0 0-2,-3-2-2,3 0-7,0-3-29,0 6-37,-3-3-28,3-2-39,-4 1-43,3-5-42,-3 1-64,-1-1-49,4-2-42,-2-1-53,-1 1-48,3-2-61,-4 0-261,0-5-841,-4 4 373</inkml:trace>
          <inkml:trace contextRef="#ctx0" brushRef="#br0" timeOffset="1046.9574">7153 2520 163,'0'0'312,"0"0"-8,0 0 4,-9 3-10,9-3-13,-2 3-17,2-3 2,0 0-40,-4 3-14,4-3-11,0 0 22,0 0 23,0 0 9,8 10-1,-1-8-7,3-1-14,0 1-13,1 0-8,2-2-10,1 2-7,0 0-10,-2-2-10,1 0-9,-2 0-4,-1 0-14,2 0-3,-2 0-3,-2 0-13,-8 0-1,16 0 1,-11 0-6,-5 0 7,12 0 0,-12 0-3,8 0 6,-8 0-12,0 0-8,9 0-11,-9 0-4,0 0-16,0 0-10,0 0-6,0 0-8,0 0-13,0 0-49,9-2 0,-9 2-51,0 0-69,0 0-56,0 0-71,0 0-101,0 0-116,0 0-127,-13-9-442,5 8-1118,8 1 495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5:10.87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88AF9E-61D8-4312-9FD1-E586DCBFCFEB}" emma:medium="tactile" emma:mode="ink">
          <msink:context xmlns:msink="http://schemas.microsoft.com/ink/2010/main" type="writingRegion" rotatedBoundingBox="25615,10371 25552,13710 24779,13696 24842,10357"/>
        </emma:interpretation>
      </emma:emma>
    </inkml:annotationXML>
    <inkml:traceGroup>
      <inkml:annotationXML>
        <emma:emma xmlns:emma="http://www.w3.org/2003/04/emma" version="1.0">
          <emma:interpretation id="{0980962F-E07C-4A75-85E8-57E835D13062}" emma:medium="tactile" emma:mode="ink">
            <msink:context xmlns:msink="http://schemas.microsoft.com/ink/2010/main" type="paragraph" rotatedBoundingBox="25615,10371 25552,13710 24779,13696 24842,103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B72BE9-7D2F-4013-B9B7-CD6DEB365F79}" emma:medium="tactile" emma:mode="ink">
              <msink:context xmlns:msink="http://schemas.microsoft.com/ink/2010/main" type="line" rotatedBoundingBox="25615,10371 25552,13710 24779,13696 24842,10357"/>
            </emma:interpretation>
          </emma:emma>
        </inkml:annotationXML>
        <inkml:traceGroup>
          <inkml:annotationXML>
            <emma:emma xmlns:emma="http://www.w3.org/2003/04/emma" version="1.0">
              <emma:interpretation id="{E6D1D5A4-55D9-4E67-A283-574B32D8427B}" emma:medium="tactile" emma:mode="ink">
                <msink:context xmlns:msink="http://schemas.microsoft.com/ink/2010/main" type="inkWord" rotatedBoundingBox="25615,10371 25552,13710 24779,13696 24842,10357"/>
              </emma:interpretation>
              <emma:one-of disjunction-type="recognition" id="oneOf0">
                <emma:interpretation id="interp0" emma:lang="en-US" emma:confidence="0">
                  <emma:literal>k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?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6631 4388 36,'0'0'258,"0"0"-15,-6 4 12,6-4 11,0 6-5,0-6-6,-1 9-13,1-9-10,1 7-4,-2-2-11,1-5-14,0 6-16,0-6-10,1 6-7,-1-6-10,0 4-9,2-1-14,-2-3-5,0 0-11,0 0 1,0 0-5,4 4-2,-4-4-2,0 0-3,0 0 2,0 0-3,0 0 2,0 0 1,0 0 1,0 0 3,0 0 1,0 0-8,0 0-11,0 0-8,14-8-9,-9 2-9,0 0-8,2-3-3,-2 3-8,2-3-4,-2 0-3,7 1-4,-7-6-1,1 8 11,-3 4 9,1-7 6,1 4 6,0 3 1,-3-1-1,-2 3-1,5-6-7,0 3-2,-5 3-10,4-6-2,-4 6-6,0 0-8,0 0-6,0 0-6,3-2 0,-3 2-8,0 0-6,0 0 2,0 0-3,5 11-4,-1-1 2,-4-1-1,0 5 0,1 7-1,1 0 1,-2-1 2,0 3-5,3-2 3,-1 1 10,-2 0-13,5 0-21,-1-1 0,-3 1 2,0-1 0,3 1 4,2-1 2,-5 0 1,3 0 1,-2-2-13,2-7-33,-2 3-21,2 1-37,-2-1-36,0-5-48,-2 4-38,3-4-48,-3 2-40,0-3-35,0 0-24,0-2-11,-1-2-27,-3 2-254,2-4-726,-4 0 322</inkml:trace>
          <inkml:trace contextRef="#ctx0" brushRef="#br0" timeOffset="296.8818">6645 4837 3,'0'0'243,"-12"-1"5,12 1 10,-5-3 10,5 3 3,0 0 4,0 0 6,0 0-17,0 0 16,0 0-13,0 0-4,0 0-10,-9 0-15,9 0 1,0 0-8,0 0-3,0 0-6,0 0-6,0 0-3,0 0-10,0 0-2,0 0 2,0 0-11,0 0 0,0 0 8,0 0-9,26 4-10,-12-4-15,1 1-9,2 0-8,6 1-7,-6 1 0,2-3-14,-3 1-13,8-2-2,-7 2-14,0-2-21,-1 2 3,-2-2-7,-2 2-8,-2-1-6,-1 0-3,-9 0-8,14 0-5,-7 0-13,-7 0 6,7 0-4,-7 0-4,0 0-12,10 2-17,-10-2 0,0 0 0,0 0-7,0 0-90,7 1-61,-7-1-74,0 0-99,0 0-99,0 0-130,-7 9-503,7-9-1151,-19 0 508</inkml:trace>
          <inkml:trace contextRef="#ctx0" brushRef="#br0" timeOffset="-4048.6865">6488 3174 175,'0'0'331,"0"0"-24,-1 6-18,1-6-15,0 0-18,0 0-8,0 0-20,0 0-26,0 0-15,0 0-24,0 6 1,0-6-30,0 0-15,0 0-13,0 0-4,0 6-9,0-6 20,0 0-4,0 0-3,0 0-6,-2 5-12,2-5-4,0 0-14,0 0 1,0 0-9,0 0-8,0 0 2,0 0-4,0 0 14,0 0-12,-3 5 8,3-5 6,0 0-3,0 0 7,0 0 4,0 0 3,0 0 8,0 0-1,0 0-1,0 0 3,0 0 2,0 0 2,0 0-3,0 0-12,0 0-8,6-15-5,-2 11-8,-4 4-5,7-3-8,-4-2-6,4 2 2,-2 0-9,0 0-1,2 0-3,-1 2-4,-6 1 0,16-4-1,-8 4-3,0 0-2,1 0-8,-9 0 3,14 2-3,-4 1-2,-4 5 0,1-2 2,-1 0-7,2 7 3,-1-3-1,0 3-1,-5 3-1,6-3 2,-6 1 0,1 1-2,-3 2 0,2 4 0,-2-9-2,0 6 1,0-4 3,0-2-3,0-1 0,0 2 1,0-4-1,0 0 2,0 0-3,0-2 2,0-2 0,-2-1 3,2 2-1,0-6 0,0 8 3,0-8 0,-3 5 3,3-5 17,0 0 18,3 8 20,-1-6 21,-2-2 14,0 0 13,0 0 3,0 0-12,0-15-13,4 7-18,-1 2-3,2-3 0,4-10-7,-1 6-14,-1-4-5,3 2-8,-2-3 3,8-1-6,-3 3-1,-3 3-7,3-3-4,3 1-1,-6 3 0,2 4-7,0-1-2,0-1 0,-4 1-5,-3 3 2,4 3-1,-5-2 1,1 1-1,0 1-4,-1 1-9,-1-2 4,-3 4 1,5-2-5,-5 2 0,0 0 5,11 6-7,-8-1 7,0 4 7,4-2-11,-3 4 1,3-2-2,-4 1 6,1 2-2,1 3 6,0-1-3,-2 2-3,1 0-2,-4-3 2,5 6-3,-2 2 3,-3 0 8,2-3-5,-2-3-4,0 0 2,0 1 0,2 2 2,-2-2-4,2-3 3,-2-1-5,-2-1 8,4-2-4,-2 1 1,3 0-1,-3-5 3,3 2 3,-1-1 4,-1-1 2,3-1 8,3 1 13,-1-2 3,1 0 0,3 0-5,6-1 2,-3-2 5,5-4-14,-1 3 0,6-2-2,-8 0 4,6-2-16,-5 1 9,0-2-14,3-5 12,-3 5 2,-2-7-6,-2 5 1,0 0 1,-2-1-7,-3 3 8,-2-2-21,2 2-2,-2 0-24,-5-1-59,0 1-49,-5 2-48,-5 0-54,-4-3-58,-5 0-72,-8 1-67,1 2-92,-13-1-402,-2 1-1011,1 4 448</inkml:trace>
          <inkml:trace contextRef="#ctx0" brushRef="#br0" timeOffset="10299.1174">6778 6219 197,'0'0'328,"0"0"-2,0 0-6,0 0-6,0 0-3,0 0-11,0 0-5,0 0-10,0 0-14,0 0-10,0 0-19,0 0-8,0 0-11,0 0-9,0 0-16,0 0-12,0 0-8,0 0-14,0 0-11,0 0-7,0 0-9,0 0-6,0 0-4,0 0-7,0 0-3,0 0-16,0 0-8,0 0-9,0 0-5,0 0-8,-18-8-9,18 8-4,-17 3-10,5 1-4,0 0-5,2 4 0,-3-2-7,1 3-4,-4-1-2,5 3-3,2 0 0,-1 2 0,-1-1-4,5 2-7,-1-3 4,1 4-3,1-2-3,5 2 0,0 0-3,0-3 1,1 4 2,7-4-4,-4-2 2,5 2 5,4-1-4,-1-1 2,5-1 0,1-1-4,5 0 0,-1-2 1,-2-4 5,2 1-8,0-5 6,-5 1-3,0 1 0,-3-2 2,2-4 3,-3 2 13,-2-1 9,-1-2 1,-2 1 2,-4-2-4,4-4-3,-4-1-6,-2 0-3,1 2-4,-6-3-17,3-4-14,-6 5-27,-5 1-43,-1-2-53,-2-2-60,-8 6-92,-12-5-78,-3 7-90,-3 2-476,0 1-1010,0 0 446</inkml:trace>
        </inkml:traceGroup>
      </inkml:traceGroup>
    </inkml:traceGroup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5:22.79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A08DE2-CFF2-481D-94EB-02BFC7C97ADD}" emma:medium="tactile" emma:mode="ink">
          <msink:context xmlns:msink="http://schemas.microsoft.com/ink/2010/main" type="inkDrawing" rotatedBoundingBox="15500,14577 26578,14401 26580,14499 15502,14675" shapeName="Other"/>
        </emma:interpretation>
      </emma:emma>
    </inkml:annotationXML>
    <inkml:trace contextRef="#ctx0" brushRef="#br0">-10 242 284,'0'0'338,"0"0"-13,0 0-10,0 0-19,-7 4-10,7-4-7,0 0-10,0 0-7,0 0-16,0 0-15,0 0-14,0 0-17,0 0-12,0 0-19,0 0-18,0 0-8,0 0-7,0 0-7,0 0-1,0 0 6,0 0 0,32 2-3,-15 2-3,6-2-15,2 2-6,10-3-8,6 3-7,-3-3-2,1-1-11,2-4-6,0 4-3,5-1-2,0 1-15,-3 0 0,2 4-5,-2-4-4,1-4-3,2 3 5,0-3 3,20 1-3,-15 0-6,19-3 0,-19 3-6,14 1-4,2-2-4,-1 0 2,-2 1-5,3 2-1,-16-7-3,24 6-2,-4-1 2,5 0-5,-4-3 0,1 5 1,-2-2-4,6-1 3,-10 1-4,3 1-4,-2-1 3,2 0-3,-4 3 0,-2-3 1,-14 3-2,17-5-1,1 4 8,-3 0-9,-1 1 5,0-3-8,0 3 3,3 3 1,-2-9-2,3 5 1,-1 1 0,-3 2-1,0-4 0,-14 2 1,-1-2-1,15-1 1,-13 3 1,17-3 0,-22 3-4,4-3 2,-3 6-1,5-6 3,-6 2-5,0 2-1,2-1 3,-2-2-1,5 3 0,-4-6-1,1 3 3,20-1 1,-3 3-4,-16-1 3,18 1 0,-2-1-1,2 1 2,2 0-3,-4 0 0,5-2 1,-1 2 2,-3-1-6,10 2 3,-3 1 1,2 2-1,-2-4 2,11 1-1,-6-1 2,39-1-3,-42-1-1,4 4 1,2-2 1,3-2-4,1 1 6,31 1 3,-38 1-6,7-1 3,-1-2-3,31-3 0,-33 4 1,35-5 0,-41 7-1,10-4 2,32 2-1,-39-1-2,5-1-1,0 4 2,32-7 7,-40 8-5,7-2 0,36 0 3,-40-2-5,3 2 0,3 0-1,31 0 2,-44 0 6,7 0-8,2 0 3,0-1-2,-1 0 2,5-2 7,-4 2 4,1 0 3,-1 1 5,1-1 4,-3 1-5,-1-4 6,-2 2-2,0-1 1,5 0-2,-6 3 1,-5-1 2,1-1-1,-7 2-1,4-4 1,-4 3-2,1 0-2,4-3 0,-21 3-1,4 2 5,12-1-9,0 1 2,-18-1-6,1 0-1,-2 3-1,-4-3-2,-4 1 0,1-1 1,-11 1-1,-1 0 2,-1 2 6,2-3-7,-3 0 13,-7 0 10,6 0 7,-7 0 20,-1 0-1,0 0 0,2-3 3,-2 2 4,2-1 2,0-1 0,0 1-3,4 1-2,-7-3-9,3 1-5,6 0-11,0 0-37,0 1 0,1-2 0,-1-2 0,-1 6 0,-5-2 0,3 0 0,-4 2 0,-1-1 0,1-4 0,1 5 0,0 0 0,0 0 0,0 0 0,1 0 0,6 4 0,-2-3 0,6-1 0,-4 3 0,1 0 0,3-3 0,-1 0 0,10 0 0,-12 0 0,2 2 0,1 1 0,-4-2 0,1 2 0,1-3 0,-3 2 0,-3-2 0,3 3 0,-5-2 0,-1 1 0,0-2 0,-4 0 0,4 0 0,-5 0 0,4 0 0,-3 0 0,-4 0 0,-1 0 0,1 0 0,-9 0 0,14 0 0,-3 0 0,-11 0 0,10 0 0,-5 3 0,-5-3 0,0 0 0,12-3 0,-12 3 0,0 0 0,0 0 0,12 0 0,-12 0 0,0 0 0,8 0 0,-8 0 0,0 0 0,0 0 0,0 0 0,0 0 0,6 3 0,-6-3 0,0 0 0,-2-9 0,2 9-11,-15-8-471,1 4-91,-10-8-113,-8-6-388,-5 5-1162,-10-2 514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4:29.44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5E06B13-86A7-4318-86CA-504F4E6AFC30}" emma:medium="tactile" emma:mode="ink">
          <msink:context xmlns:msink="http://schemas.microsoft.com/ink/2010/main" type="inkDrawing" rotatedBoundingBox="7540,13548 7549,14936 7097,14939 7087,13551" shapeName="Other"/>
        </emma:interpretation>
      </emma:emma>
    </inkml:annotationXML>
    <inkml:trace contextRef="#ctx0" brushRef="#br0">-2533 10608 250,'2'-3'371,"-2"3"-28,0 0-12,0 0-15,0 0-1,13 0-11,-13 0-5,0 0-7,0 0-5,0 0-9,0 0-18,0 0-12,0 0-17,5-3-15,-5 3-16,0 0-12,0 0-12,0 0-16,0 0-8,0 0-8,2 8 5,-2-8 3,8 1-6,-8-1-8,13 3-3,-4 0-17,3 3-2,2 0-10,-1 0-10,4-3-16,0 10-30,0-6-4,0 7-9,-1-2 0,-2-1 4,-2 6-13,0 0-5,-2 6-5,-3-2 1,-2 3 13,-3 5-16,-2-5 3,-2 2 3,-3-1-8,-2 0 1,2-3-5,-2 1-1,-1 3-5,5-7 13,-5 4-8,2-3-2,3-3-7,-1-2 8,2-2-2,0 1-2,-1-3 2,6-3-2,-1 0-1,-2-2 1,6-1-2,0 0 10,-1-1-14,7-4-9,0 0 1,2 0-7,1-4-5,2 0 6,-6 2-5,2-2 6,-2 2-1,-2-2 3,-1 3 5,0 0 2,-8 1-3,6-3 1,-6 3 5,0 0 4,0 0 3,7 5 10,-7-5 12,-7 11 7,1 1 6,-1-1 11,-7 2 5,2 2 0,-1 3 2,1 1-2,-1 3 8,1-1 0,1 1 3,-1-1-10,0 0-1,2 1 3,3 2-22,-3-1 2,6 0-14,0 9 6,4-4-3,0 7 1,0-2-8,1-9 5,4 1-4,2 8 0,-2 0-6,6-4-9,-8-5 16,3 1-14,0-1 4,-1-3-12,2-1 9,-4 1 5,-1-3-4,1-3-7,-3 0 5,0 1 1,-3-5-3,-2 3 2,1-6-5,-1 2 6,-4-1-7,1-3-11,-4-1-27,0 0-32,-3 0-41,2-3-43,-11-2-62,-3 0-72,3-5-69,-10 3-98,-1-8-101,-2 1-425,2-4-1060,-8-4 470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2:50.4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080A3CF-3C14-4450-9B01-99C8795A9BA2}" emma:medium="tactile" emma:mode="ink">
          <msink:context xmlns:msink="http://schemas.microsoft.com/ink/2010/main" type="writingRegion" rotatedBoundingBox="13057,5685 16299,6012 16216,6838 12974,6512"/>
        </emma:interpretation>
      </emma:emma>
    </inkml:annotationXML>
    <inkml:traceGroup>
      <inkml:annotationXML>
        <emma:emma xmlns:emma="http://www.w3.org/2003/04/emma" version="1.0">
          <emma:interpretation id="{C20163EF-15B3-48E7-821A-88D5CDE99048}" emma:medium="tactile" emma:mode="ink">
            <msink:context xmlns:msink="http://schemas.microsoft.com/ink/2010/main" type="paragraph" rotatedBoundingBox="13057,5685 16299,6012 16216,6838 12974,6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BA1900-FCDB-4D11-A37C-2B694491EA68}" emma:medium="tactile" emma:mode="ink">
              <msink:context xmlns:msink="http://schemas.microsoft.com/ink/2010/main" type="line" rotatedBoundingBox="13057,5685 16299,6012 16216,6838 12974,6512"/>
            </emma:interpretation>
          </emma:emma>
        </inkml:annotationXML>
        <inkml:traceGroup>
          <inkml:annotationXML>
            <emma:emma xmlns:emma="http://www.w3.org/2003/04/emma" version="1.0">
              <emma:interpretation id="{35498DA7-4BE2-4267-A4B5-35F44A598A4E}" emma:medium="tactile" emma:mode="ink">
                <msink:context xmlns:msink="http://schemas.microsoft.com/ink/2010/main" type="inkWord" rotatedBoundingBox="13057,5685 16299,6012 16216,6838 12974,6512">
                  <msink:destinationLink direction="with" ref="{3F271010-C3ED-40DC-B06A-13BBCE7E4ACB}"/>
                  <msink:destinationLink direction="with" ref="{0F818A4C-5FC3-4F04-A9FA-CF978AD9DFD0}"/>
                </msink:context>
              </emma:interpretation>
              <emma:one-of disjunction-type="recognition" id="oneOf0">
                <emma:interpretation id="interp0" emma:lang="en-US" emma:confidence="0.5">
                  <emma:literal>problem</emma:literal>
                </emma:interpretation>
                <emma:interpretation id="interp1" emma:lang="en-US" emma:confidence="0">
                  <emma:literal>Problem</emma:literal>
                </emma:interpretation>
                <emma:interpretation id="interp2" emma:lang="en-US" emma:confidence="0">
                  <emma:literal>Problems</emma:literal>
                </emma:interpretation>
                <emma:interpretation id="interp3" emma:lang="en-US" emma:confidence="0">
                  <emma:literal>problems</emma:literal>
                </emma:interpretation>
                <emma:interpretation id="interp4" emma:lang="en-US" emma:confidence="0">
                  <emma:literal>•Problem</emma:literal>
                </emma:interpretation>
              </emma:one-of>
            </emma:emma>
          </inkml:annotationXML>
          <inkml:trace contextRef="#ctx0" brushRef="#br0">6940-4255 363,'0'0'342,"0"0"-28,0 0-24,-10 0-14,10 0-21,0 0-14,0 0-17,0 0-21,0 0-17,0 0-21,0 0-12,0 0-19,0 0-17,0 0 0,0 0-23,0 0-7,0 0-6,0 0-15,0 0-2,-8 2-14,8-2-4,0 0-6,1 7-3,1 3 2,-2-3-3,2 6-4,-2 0 5,0 9 3,-2 4-6,2-1 1,2 7-7,0 1 5,-1 2 3,5 1-8,-2-3 2,0-2 1,0-3-3,3-2 3,-2 0-10,1-3 3,-1 0 1,1-1 2,-1 4-11,-3-9 4,0-3-5,3 2 0,-1-1-6,0-3 10,-4-2-8,3-1-4,-1 0 14,-2-3-12,3-1 0,-3 2-1,0-7 3,0 8-8,0-6 5,0-2 1,0 7-13,0-7-10,0 0-44,0 0-47,0 0-46,0 0-27,0 0-58,-16-15-49,11 1-36,1-1-242,-5-5-611,5-2 271</inkml:trace>
          <inkml:trace contextRef="#ctx0" brushRef="#br0" timeOffset="2899.0047">6978-4207 72,'0'0'317,"-1"-5"-13,1 5-4,0 0-15,-6-2-13,6 2-9,0 0-15,-2-5-14,2 5-15,0 0-13,0 0-15,-3-7-17,3 7-10,0 0-19,0 0-10,0 0-6,0 0-2,3-7-3,-3 7-7,0 0-3,0-3-13,0 3-9,4-10-9,0 7-6,-3-1-11,-1 4-6,8-9-8,-3 3-5,0 1-7,1 1-3,3 1-4,-1-2 2,2 3-13,-2-2-8,-1 4 0,3 0-4,-2 4-3,2-4-2,2 7 1,0 0-3,1 7 5,3-3-3,2 8 0,-4 1-1,1 0 5,-1 1 0,-2 1-8,-1 0-1,-1-2 4,1-1-7,-2 3 4,-7-6 2,3 0-1,-3 1 0,2-3 5,-4-1-1,0 0-4,-4-4 3,-3 3 4,0 2-4,-5-8 1,-1 3 0,1-5 11,-3 2-17,-3-1 8,3-4-3,-2 5 3,2-8-2,-6 1-1,9-2 2,-2 0-6,1-1-8,0-2-21,4-6-28,-2 2-32,6-2-32,-3 0-42,4-2-46,-1 4-53,2-5-55,6 3-327,-3-3-694,5 2 307</inkml:trace>
          <inkml:trace contextRef="#ctx0" brushRef="#br0" timeOffset="3617.5248">7316-4006 174,'0'0'327,"-5"2"-15,5-2 4,0 0-21,0 0-12,0 0-18,0 0-22,0 0-24,0 0-24,0 0-22,0 0-12,0 0-13,0 0-17,0 0-12,26-2-14,-22 4-12,7 5-9,-1-2 1,4 0-17,-6 4-10,4-2-1,1 5-6,7 4-10,-10-3 9,1 1-14,5 2-3,-3-1-8,-4 0 0,2-3 3,-1-1-8,-3 3 1,4-1-3,-8 0 3,2-1-5,-1-3 1,-4-1 0,0-2-1,0 0 5,0 1-9,-4-2 3,-1-1 0,5-4-1,-11 0-5,4 1 11,7-1 5,-15-6 5,6 1 4,2-1 0,-1-4 5,1 0 0,0-2-1,3-3-2,0 1 1,3-6-6,2-3-8,3 1 5,5-1-9,2 2 0,1-2-4,2 5-4,2 1-3,2-1 0,0-1-1,3 7 1,-1 0-1,2-2-2,-1 5 3,1 2-6,-4 5 1,0-3-3,-5 4-2,5 0 0,-3 2-5,-2 1 2,-1 2 4,-2-2-3,-2 2 3,0 1-5,-2 0 1,1 1 1,-3 4 2,-3-2 2,5 3-1,-5-6-1,-2 12 0,-1-3 3,-2-2-3,-1 2 5,-1-1 0,1-1-1,-2 1 10,1 2-6,-2-3 2,1 2 3,0 0-3,2 1-1,1-2-1,-2 3 2,5-8 0,-1 7 1,2-8-3,2 7 2,-1-4-3,6 1 1,-1-1-1,3-2 0,1 2 5,2-3-5,2-1 6,0 0-3,1-6 0,0 2-2,3-2 2,-3 0 0,0-2 0,0-1 3,0-2 8,-2-2 1,-1 0 15,-2-1 6,-3 1 11,4 0 16,-6-7-5,-4 2-8,4-3-5,-10-8-9,3 9-1,-2-9-7,-3 1-4,-2 3-1,-3-6-3,2 5-6,-1 7-4,-1-6-15,0 1-23,-1 6-19,4-1-28,-2 2-35,1 0-26,6 5-24,-4-4-26,2 4-38,2-1-37,0 1-36,3-3-32,2 3-20,3-1-260,-3 0-654,6-3 289</inkml:trace>
          <inkml:trace contextRef="#ctx0" brushRef="#br0" timeOffset="4115.2272">8023-4234 11,'2'-2'288,"-1"-4"7,2 0 1,-3 6-3,5-4-1,-5 4-10,4-3-15,-4 3-9,3-3-30,-3 3-24,0 0-18,0 0-17,0 0-16,0 0 3,0 0-6,6 10-8,-6 2 0,0-5-3,-4 6-6,4 0-4,-5 9-2,5-6-7,0 5 4,5 3-9,-4-2-9,2 0-9,-1 3-7,3-1-9,0-1-5,-1 4-7,0-3-9,2 3-5,-3-3-3,-1 0-8,1-2-3,0 0-4,1 1-3,-4-4-4,3-5-4,-2 2 0,0-3 4,-2-2-10,1 0 0,1-1-4,-1-2-1,5 0 1,-7-5-3,2 3 0,0-1 2,0-5 0,2 7 2,-2-7 2,0 0-2,0 0-2,0 0-1,0 0-5,0 0 2,-2-19-2,-1 7-1,6-2 0,-3 1 0,2 1-4,-2-4 4,6 6-6,0-6-2,-1 1-5,6 1 0,-6 1-1,7 0 1,2 2-1,-2 0 1,0 0-1,1 3-3,-4 1-1,7 2-4,-3 1 4,1 3 8,3-2-14,-5 6 4,2 2-4,1 1 4,-3 0-3,2 2 6,-2 3-4,1 0 4,-2 3-4,-2-3 4,1 5-24,-5-3-4,2 3 12,-1 0-1,-5-3 8,1 2 1,-5-3 4,1 2-1,-6-1 3,0-3 1,-3-1 1,-1 1 2,-1-1 1,-2-2 3,-8 0 0,5-4 0,0 0 10,-8 0-9,5-3 1,-4-3-1,3 2-24,-1-4-44,5-2-60,-4 0-69,0-4-101,7 1-110,0-3-319,0-7-789,5 3 349</inkml:trace>
          <inkml:trace contextRef="#ctx0" brushRef="#br0" timeOffset="4632.4824">8448-4275 94,'0'-5'396,"0"-2"-13,0 3-9,3-2-23,-3 6-24,0-6-25,0 6-39,0-5-25,0 5-22,0 0-33,0 0-15,0 0-16,3 18-9,-1-7-15,-2 9-9,2 3-12,1 0-2,-3 9-4,2 3-11,1-2-3,-3 2 1,3 0-11,0 0 0,-2-1-15,4-6-2,-2-3-8,1 1-6,-1-1-2,5 1-5,-6-2-15,3 0-39,3-4-57,-3 1-58,-5-5-66,4-4-67,0 1-69,-4-3-316,3-4-702,-2 0 310</inkml:trace>
          <inkml:trace contextRef="#ctx0" brushRef="#br0" timeOffset="5787.2248">8683-3766 226,'0'0'241,"-4"6"-7,3-2-11,1-4-7,-3 4-12,3-4-5,0 0-16,-1 5-11,1-5-8,0 0 1,0 0-1,0 0-13,0 0-14,0 0-9,0 0-16,0 0-5,0 0-15,22-12-6,-17 9-8,-1-4-8,1 0-6,0-1-6,1 0-6,-1-5-3,-1 1-4,2-4 3,-1 5 3,-2-5 2,1-2-7,-4 2-4,0 1 13,3 3 26,-3-3-4,0 1 7,0 5-3,-3 1-10,3-1-1,-4 3 2,1 0-18,-2 2-3,-1 0 1,6 4-11,-12 2 3,4 1-2,1 3-4,-6 2 0,1 2-4,2-2-3,2 8-5,-2-3 2,6 3-2,-1 0 4,-1 1-4,5 1-7,-2 8 1,2-10 0,5 1-1,-1 4-3,3 2 0,0-6-3,6 1 0,1-1 2,2-3-4,-3-2-2,2 0 4,1 0-3,0-4-7,0 0 3,1-2-6,-1-3-4,3-3-1,-2 0-4,-1 0 3,2-1 1,-1-5 1,-2-2 6,0-1-8,-2 2 6,-1-5-3,-1 1 3,-1-3 0,-2-2 0,3-5 0,-3 5 3,-2 1-6,3-6 7,-3 0 3,-1 5 7,0 2 9,0-1-1,1 1-2,-2 2 0,5 0-7,-3 6 0,0-8 1,3 11-11,-1-2 6,0 0-1,1 1-6,-2 4 0,-6 0 0,14 9-3,-3-2 8,-5 4-6,5 1 2,-4 4 5,-1-3-11,5 7 3,-8-4-3,2 0 4,1 2-3,-1-3 3,-4 1 1,5-1-4,-2-1 5,-1 1-3,1-5 0,-3 0-5,-1 0 7,3 0-1,-2-2-4,-1-2 5,0 0-2,0-2 4,0-4-5,3 6 6,-3-6-2,0 6 12,0-6 11,3 4 4,-3-4-2,0 0-8,0 0 7,12-12-3,-9 4-7,3-1 4,0-2 0,4-3-2,1 1-5,-1-5 5,2 1-4,-1 3-1,3-4 5,-5 6-1,2-2 0,-2 2 6,-1 2-7,2-3-3,-2 9-1,0-3-2,-4 4-3,4-3-3,-3 3-2,3 1-1,-8 2-1,9 0 2,-9 0-4,13 8 4,-5-5-4,-4 7 3,4-2-1,-3 6-3,3-6 4,-4 7-3,1-5-1,2 6 3,-3-2-1,2 0-3,-2-1 5,-1 1-2,-2-1-2,2-1 5,-2 2-3,-1-5-1,4 6 2,-2-7-2,-1 1 2,1-3-1,2 0 1,-3 0 4,2-2-4,-3-4 3,3 6 4,-3-6 3,1 4 6,-1-4-4,0 0 6,0 0-3,16-8 2,-10 4-3,1-1 1,-2-5-2,4 2 0,0-6-3,2 2 2,-4-1 0,3-2-1,5-5 1,-4 7-2,1-4 3,-2 5-2,-3 0 1,6 0-4,-6-2 7,3 4-1,-2 0 1,2 1 5,-5-1-2,1 4-2,-2 2 6,4-2-1,-2 2-5,1-3 3,-6 3-3,7-2-1,-5 5-4,-3 1-1,7-4-3,-7 4-1,5-1 0,-5 1 0,0 0-4,13 5 2,-8-3-2,-3 3 1,3-1-2,1 1-2,-2 1 4,-1 2-2,2-2-1,1 3 6,0 1-9,0 2 3,-1-2-1,2 2 2,-1-2-2,1 4-4,-2-1 10,1-1-6,-1 1-4,1 0 4,-5-5 0,2 3 0,1-1 0,0-2 0,-1-1 0,1 0 3,-3-1-1,3 0 10,2-1 3,-5-3 12,-1-2-1,15 3-2,-2-6 3,-1 1-7,6-3-4,3-4-1,1-2-6,1-4-27,0-1-50,6-9-56,-3 0-79,-2-2-87,-10 4-92,2-8-140,-1-2-316,3 4-908,4-9 403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5:24.09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08CE36-E986-407B-B2E4-8A59FA586C56}" emma:medium="tactile" emma:mode="ink">
          <msink:context xmlns:msink="http://schemas.microsoft.com/ink/2010/main" type="writingRegion" rotatedBoundingBox="16810,15143 26422,15288 26410,16085 16798,15940"/>
        </emma:interpretation>
      </emma:emma>
    </inkml:annotationXML>
    <inkml:traceGroup>
      <inkml:annotationXML>
        <emma:emma xmlns:emma="http://www.w3.org/2003/04/emma" version="1.0">
          <emma:interpretation id="{9FA17A98-8D1B-4913-B2A7-ADB0A2ABE4CA}" emma:medium="tactile" emma:mode="ink">
            <msink:context xmlns:msink="http://schemas.microsoft.com/ink/2010/main" type="paragraph" rotatedBoundingBox="16810,15143 26422,15288 26410,16085 16798,159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EBA6BA-DD9F-4E48-B421-372DBC9AC531}" emma:medium="tactile" emma:mode="ink">
              <msink:context xmlns:msink="http://schemas.microsoft.com/ink/2010/main" type="line" rotatedBoundingBox="16810,15143 26422,15288 26410,16085 16798,15940"/>
            </emma:interpretation>
          </emma:emma>
        </inkml:annotationXML>
        <inkml:traceGroup>
          <inkml:annotationXML>
            <emma:emma xmlns:emma="http://www.w3.org/2003/04/emma" version="1.0">
              <emma:interpretation id="{74BDBB53-7B84-4946-B805-48186C8E9DC4}" emma:medium="tactile" emma:mode="ink">
                <msink:context xmlns:msink="http://schemas.microsoft.com/ink/2010/main" type="inkWord" rotatedBoundingBox="16810,15143 18498,15169 18487,15923 16798,15897"/>
              </emma:interpretation>
              <emma:one-of disjunction-type="recognition" id="oneOf0">
                <emma:interpretation id="interp0" emma:lang="en-US" emma:confidence="0">
                  <emma:literal>total</emma:literal>
                </emma:interpretation>
                <emma:interpretation id="interp1" emma:lang="en-US" emma:confidence="0">
                  <emma:literal>that</emma:literal>
                </emma:interpretation>
                <emma:interpretation id="interp2" emma:lang="en-US" emma:confidence="0">
                  <emma:literal>tonal</emma:literal>
                </emma:interpretation>
                <emma:interpretation id="interp3" emma:lang="en-US" emma:confidence="0">
                  <emma:literal>take</emma:literal>
                </emma:interpretation>
                <emma:interpretation id="interp4" emma:lang="en-US" emma:confidence="0">
                  <emma:literal>toke</emma:literal>
                </emma:interpretation>
              </emma:one-of>
            </emma:emma>
          </inkml:annotationXML>
          <inkml:trace contextRef="#ctx0" brushRef="#br0">132 111 169,'2'-12'441,"4"4"-18,-1-1-12,-1 5-12,-2-5-7,1 7-12,-3 2-12,3-7-16,1 6-14,-4 1-30,2-2-28,-2 2-23,0 0-28,0 0-24,0 0-18,0 0-17,0 0 8,4 9-7,-8 3-7,4 1-10,-1 1-9,0 2-16,-3 5-5,1 2-7,-1 2-8,3-2-11,-4 1-3,5 11-12,-6-3-10,2-8-2,2 8-12,-2-8-1,1 7-8,1-8-4,-1-1-4,0 0-5,3-8-7,3-1-25,-3 1-25,-3 0-29,6-5-27,-2 3-21,1-5-20,0 0-15,1-5-18,-3-2-27,6 2-37,-6-2-34,0 0-5,12-12-12,-9 1-8,-1-2-2,-2 0-5,-1-2 5,0-1 14,-4-5 21,-5-2 25,4 2 25,-2 2 26,-6 0 28,2 2 32,3 4 23,-7-2 32,6 4 33,-2 0 20,5 2 28,1 3 18,-2 2 10,0-2 15,4 1 4,2 4-2,2 1 5,-7-5 3,3 1 2,4 4-3,-1-6 17,1 6 1,0 0-8,0 0 8,0 0-10,17-2 8,-8 2-18,7 1-7,10-1-3,-3-1-10,3 1-9,3 0-5,-1-2 6,-4 4-13,5 0-1,-5 2-12,3-3-5,-6 0 0,-1 2-3,-7-3-11,4 1 5,-3 0-4,-6 1 4,0 0-6,2-1-1,-3 2-4,-2-3 1,0 2 2,-5-2-5,9 4 6,-9-4 0,2 5-5,-2-5 7,-4 7 10,-3-2 6,2-4 7,-3 8 10,-2 1 4,-1 2 7,-2 3 0,5-3-1,-2 3-5,1-5-4,1 5 3,-1 2-10,5-9-2,0 6-4,0 1-3,4-2 1,0 0-5,8-4-2,-5 2 28,3-1-3,6-4-2,0 2-7,-2-1-5,3-4 0,3 1 0,-3-3-4,3-1-3,-3-2-1,2-2-7,0-1 4,-2-1-1,-1 0-1,-3-4-5,5-8 0,-7 6-2,0-1-3,-1-2-1,-2-6 2,-2-2-1,1-2 0,-6 1-1,3 1-2,-2-4 1,-1-4-3,3 7-8,-1-13 11,1 5 1,1 9 6,-1-4 6,5 5 8,0-2 11,2 5 5,0-1 0,0 7 7,1 0-1,1 2 0,3 1 2,-3 3-5,2-1-4,2 5-1,-1 2-7,3 2-1,-3 0-7,4 3-4,-3 5 2,-1 1-2,3 5-15,-2 4 9,-1 1 3,-1 2 2,3 8-3,-5 3 5,0-3 8,-1 3-2,1 7-4,-1-7-1,-5 7 0,-2-6-2,-1 3-2,3-4-4,-3 1-10,2-9 13,-2-1-1,0 1-9,0-2-28,-5-4-28,5-3-46,0 2-31,0-5-39,-1-2-49,1-2-50,0-2-44,-3-2-39,6-1-46,-3-4-56,0 0-368,0 0-881,0 0 390</inkml:trace>
          <inkml:trace contextRef="#ctx0" brushRef="#br0" timeOffset="843.7773">848 384 197,'0'-3'329,"0"3"-13,1-6-15,-1 2-7,0 4-12,0-6-16,0 6-18,0 0-14,4-4-38,-4 4 7,8-2-31,1 0-3,-1 0-31,4 1-23,4-3-40,-1 3-26,1-1-7,6-3-37,-1 0-22,-4 2-17,4 1-8,-4-2 2,1 2-2,-3-1 9,-2 0 0,-4 3 10,-1 0 16,0-3 14,-8 3 19,11 3 29,-11-3 11,6 2 16,-6-2 15,0 0 22,0 0 16,-17 10 9,9-4 8,-5 0 5,1 4-2,-2-1 0,-3 2-7,2-3-4,1 3-2,2-4 1,-1 1-16,1 1-8,2-1-12,-2-1-12,7 0-8,-2-3-8,6 1-8,-3-1-6,3 1-1,1-5-7,4 7-5,-2-3-7,5-2-10,9 3-21,-1-4 1,2-1-11,4-1-15,3-1-9,2-2-13,-1 1-4,-1 0-5,-1 0-3,-1 0 0,-5-2 6,-4 1 7,1 1 1,-4 1 5,-1 4-1,-3-5 7,2 3 6,-8 0 6,9-2 5,-9 2 5,8 0 5,-8 0-2,0 0 4,7 3 3,-7-3-2,4 5 13,-4-5 5,0 10 1,-2-5-3,4 5-1,-1-4-1,-1 3-3,6 3-3,-3-3-4,2 0 3,2 1-2,3-1 0,-3 0-2,2-1 1,0 0-3,4-2 1,-1 0-1,0 0 0,-1-3 0,4 0-3,-1-2 0,2-1 3,-2-1-4,2-4-1,0 0-3,1-1 2,1-4-4,0-1 1,-5 2-2,3-4 2,-2-4 1,-2-2 2,-3-2-2,2-1 2,-5-3 1,2-5 6,-1 0 24,-5-1 18,-2 6 29,0-8 3,0 12 11,-2 0 12,-5 2 12,2-1 11,1 6 0,-1-1 4,2 5 11,-1 0-1,0 2 0,3 2-1,-4-1-15,2 2-14,3 2-101,0 3-15,-4-9 0,4 9 0,0 0 0,0 0 0,-8 15 0,4-9 0,2 3 0,2 3 0,0 3 0,0 7 0,2-3 0,2 2 0,0 3 0,1-2 0,3 6 0,4 5 0,-7-12 0,2 2 0,5 7 0,-7-5 0,1-2 0,2 2 0,0-3 0,-4-1 0,4 0 0,-7 1 0,4-1 0,2-3 0,-3 0 0,-3-4 0,-1 1 0,0-1 0,4-1 0,-4-1 0,1-1 0,1 1 0,-2-4 0,4 3 0,-4-7 0,0 4 0,1-2 0,-1-2 0,0 1 0,0-5 0,0 7 0,0-7 0,0 0 0,0 5 0,0-5 0,0 0 0,0 0 0,0 0 0,0 0 0,0 0 0,0 0 0,-8-23-57,4 11-384,-1-1-112,5-3-133,0-4-390,-1-4-1166,1 3 517</inkml:trace>
        </inkml:traceGroup>
        <inkml:traceGroup>
          <inkml:annotationXML>
            <emma:emma xmlns:emma="http://www.w3.org/2003/04/emma" version="1.0">
              <emma:interpretation id="{777A40FA-6CF6-41B0-8972-96B03877290D}" emma:medium="tactile" emma:mode="ink">
                <msink:context xmlns:msink="http://schemas.microsoft.com/ink/2010/main" type="inkWord" rotatedBoundingBox="19125,15395 19687,15561 19611,15815 19050,15649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E</emma:literal>
                </emma:interpretation>
                <emma:interpretation id="interp7" emma:lang="en-US" emma:confidence="0">
                  <emma:literal>e</emma:literal>
                </emma:interpretation>
                <emma:interpretation id="interp8" emma:lang="en-US" emma:confidence="0">
                  <emma:literal>z</emma:literal>
                </emma:interpretation>
                <emma:interpretation id="interp9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2344.2493">2295 326 360,'0'0'410,"8"0"-31,-8 0-15,8 3 8,-8-3-22,0 0-12,8 0-16,-8 0-15,0 0-18,0 0-24,0 0-21,5 3-24,-5-3-21,0 0-21,7 0-17,-7 0-13,7 2-17,3 2-7,0 0-17,4-3-8,5 0-13,0 2-11,5-2-22,-3 0-28,4 0-38,1 4-53,-3-6-64,7 1-62,-7 0-59,0-1-55,-1 1-54,-5-3-355,-4 2-774,-1-1 342</inkml:trace>
          <inkml:trace contextRef="#ctx0" brushRef="#br0" timeOffset="2547.3929">2460 468 259,'-12'7'286,"3"1"-4,-1-2-6,-2 0-2,3-4-8,4 7-13,-2-6-12,2 3-10,2-3 1,-1 0-14,4-3-12,-5 7 0,5-7 10,5 9-7,-1-7-13,7 2-10,2-2-20,2 1-14,12-2-17,-1-1 20,12-1-24,-3 1-36,4 0-54,-2-3-62,-2-2-72,2 2-72,-5 5-80,7-7-100,-15 4-330,3-1-729,-3-4 323</inkml:trace>
        </inkml:traceGroup>
        <inkml:traceGroup>
          <inkml:annotationXML>
            <emma:emma xmlns:emma="http://www.w3.org/2003/04/emma" version="1.0">
              <emma:interpretation id="{776A8323-0BAC-4426-8654-19E217370400}" emma:medium="tactile" emma:mode="ink">
                <msink:context xmlns:msink="http://schemas.microsoft.com/ink/2010/main" type="inkWord" rotatedBoundingBox="20053,15397 22062,15523 22030,16031 20021,15904"/>
              </emma:interpretation>
              <emma:one-of disjunction-type="recognition" id="oneOf2">
                <emma:interpretation id="interp10" emma:lang="en-US" emma:confidence="0">
                  <emma:literal>2nes</emma:literal>
                </emma:interpretation>
                <emma:interpretation id="interp11" emma:lang="en-US" emma:confidence="0">
                  <emma:literal>ones</emma:literal>
                </emma:interpretation>
                <emma:interpretation id="interp12" emma:lang="en-US" emma:confidence="0">
                  <emma:literal>2723</emma:literal>
                </emma:interpretation>
                <emma:interpretation id="interp13" emma:lang="en-US" emma:confidence="0">
                  <emma:literal>2733</emma:literal>
                </emma:interpretation>
                <emma:interpretation id="interp14" emma:lang="en-US" emma:confidence="0">
                  <emma:literal>273</emma:literal>
                </emma:interpretation>
              </emma:one-of>
            </emma:emma>
          </inkml:annotationXML>
          <inkml:trace contextRef="#ctx0" brushRef="#br0" timeOffset="3000.4917">3371 305 270,'-10'-1'386,"10"1"-9,-11-3 3,3 1-13,3 2-6,-5-4-10,10 4-14,-8-2-16,0-1-14,8 3-12,-8-1-21,8 1-12,-9-4-20,9 4-17,-4-5-16,4 5-16,0 0-17,0 0-15,0 0-14,-8-1-9,8 1-9,0 0-12,0 0-2,0 0-14,0 0-9,0 0-10,0 0-9,0 0-9,29 0-5,-20 1-3,3 4-8,-3-5-4,4 4-4,-2-2-5,-5 2-1,5-3-7,0 7-3,-1-1-1,-1 2-5,-3 0-1,-1 3 0,-1 0-3,-2 3-3,-1-2 0,-2 4 2,-1 2-3,-3-4-3,1 4 2,-8 0-4,1 0 2,-2-1-1,1 0-1,-2 0-2,0-1 6,-1 2 13,-1-5 7,2 6 1,3-2 9,-4-1 14,3-6 2,4 3-9,-1-7-4,1 5 1,4-5-12,-1-4-2,2 7 3,-1-5-8,4-1 3,4 2 1,1-1-3,2-3-2,3 0-3,5-2-2,8 0-11,3-3-19,8-2-21,2 0-33,-1-1-32,6 0-38,-7-6-51,0 3-59,3-6-61,-4 3-62,-9 2-56,10-2-68,-3-1-400,-10 0-967,2 1 428</inkml:trace>
          <inkml:trace contextRef="#ctx0" brushRef="#br0" timeOffset="3547.3743">3837 501 121,'-6'-1'341,"-1"-2"-3,7 3-4,-15-7-1,9 6-8,-2-4-2,1 3-1,-1-4-8,2 3-12,1-1-16,5 4-15,-8-7-10,4 2-22,1 0-15,3-1-3,-4 2-15,4 4-17,-1-8-15,1 8-10,0-7-12,1 3-12,-1 4-13,3-4-11,-3 4-12,6-2-2,-3-2-17,-3 4-10,0 0-8,0 0-5,14 5-9,-10-4-4,2 5-6,-2 0-3,1 3-1,0-1-10,0 6 1,-1 3-4,1-6-3,-5 5 0,3-1-1,-3 1-5,3-1 0,-2-2-7,-1 3-5,0-4 5,0 2 4,-1-1-4,1-2 1,-3 1-3,3-2-2,0 0 4,0 0-4,0-5 2,0 3 1,-3-4-3,3 1-1,0-5 0,0 5 0,0-5 0,0 6 5,0-6 10,0 0 0,0 0-1,0 0 2,17-12 1,-10 5 9,-1-5-3,5 2 3,1-2-3,6-5 1,-2-2-7,1 3 6,0 0-8,0-1 1,1 2 4,-1 1-3,-4 3 3,-3 1 8,2 1-7,-1 2 2,-2 2 2,-4 3-12,4-3-4,-2 5 2,-7 0 1,17 6-8,-9-1 0,-2 1 0,-1 3 4,1 3-3,-1 3 1,-4 0-12,2-1 5,1 4 9,-4-1-10,4 2-8,-3-3 10,-1-1 3,2 2 2,-4-1-20,2 0-33,2-1-25,1 0-26,-2-3-37,5 3-38,-2-7-23,-1 2-51,7-4-70,-4 1-50,5-1-51,0-3-52,0 0-377,2-5-914,4 2 404</inkml:trace>
          <inkml:trace contextRef="#ctx0" brushRef="#br0" timeOffset="3953.6282">4459 592 119,'-7'-2'410,"7"2"-7,-15 0-10,9-1-23,6 1-19,-11 0-13,11 0-20,-8 1-36,8-1-26,-9 2-6,9-2-15,0 0-2,-2 6-15,2-6-13,12 3-19,0-1-15,0-1-19,5-1-12,0 2-15,7-4-12,3 2-14,8 0-4,-8-1-12,1 1-11,8-2-5,-8-4-9,-2 4-8,-6-4-3,3 4-7,-6 0-6,-2-1-7,-2-1-7,-6 0-6,1 0-4,-1 0-6,-5-2-2,1 1-1,-3 0-1,-4 0 4,-2-1-2,0 0-1,-3 0-1,1 3-1,-5-1 3,-1-2 0,1 3-3,0 3 4,-2-2-3,4 2 0,-1-3 5,4 5-2,-5-2 7,1 1 8,4 1 4,-3-1-1,4 4 3,-1-2-1,2 4 11,0 1 5,4-1-2,-5 5-5,5-2-2,-1 4 1,3-4-3,0 5-2,3-3-4,-1 3-4,1-2 2,1 2-2,1 2-15,-2-4-29,-1-3-35,2 5-48,-1-6-63,-1-2-71,1 0-64,0 1-78,-2-2-88,-1-3-310,3 0-846,-3-3 374</inkml:trace>
          <inkml:trace contextRef="#ctx0" brushRef="#br0" timeOffset="4563.3236">5058 371 124,'0'0'461,"0"0"-43,1-10-25,-1 10-20,2-2-24,-2 2-21,0 0-24,0 0-18,0 0-7,0 0-7,10 9-13,-6-3-7,-2 0-15,1-2-16,2 2-14,0 0-18,-1-2-17,4 1-16,-4 3-12,1-4-13,0 0-12,2 2-15,-3 1-9,1-2-10,0 1-9,1-3-5,-3 6-7,1-4-8,-2 1-6,2 2-4,-2 0-10,-2-2 1,0 1-9,0 2 4,-4 0-3,2-1-3,0 0-5,-2 0-2,1-1 2,-5 1-7,1-2 0,1 4-1,-2-4 2,3-1-2,-5 1-1,4 0 1,-1-1-13,1 0 0,-1-1 9,3-2-1,3 2 0,1-4 1,-9 4 0,9-4-1,0 0 1,-7 5 2,7-5-3,0 0 4,0 0 4,0 0-8,0 0-2,0 0 3,0 0-3,25-7-3,-17 5 2,-1-1-3,3 2 1,2-2 0,-4 0 0,5 3 0,-5 0-1,-8 0-3,15-2 1,-10 4-1,5-1 3,-3 2-4,0 3 2,-2-2 1,2 5-2,-2-5 1,2 2-1,-2 3 3,-3 2 1,2 1-3,2 0-1,-4 0 4,1 2-6,-3-3 4,0 1-2,0 1 4,0-4-5,-5 4 1,3-4 1,-3 1 2,-5-1-1,3-1 5,-2 4-4,-2-6 1,0 1 1,-4 1-11,0-4 16,-2 2 8,-4 3 12,2-7 17,-2 5 9,0-6 14,-2 1 6,-3-4-3,8 2 7,-6 0-21,4-6 12,1-1-13,2 1-4,-7 0-1,6-4-19,5-1-24,-5-1-41,-3-2-56,2-1-77,-3-10-103,5 7-122,3-1-131,-3 0-506,8 3-1110,7 1 491</inkml:trace>
        </inkml:traceGroup>
        <inkml:traceGroup>
          <inkml:annotationXML>
            <emma:emma xmlns:emma="http://www.w3.org/2003/04/emma" version="1.0">
              <emma:interpretation id="{85EA2298-9CDD-4226-B989-785E206F0E46}" emma:medium="tactile" emma:mode="ink">
                <msink:context xmlns:msink="http://schemas.microsoft.com/ink/2010/main" type="inkWord" rotatedBoundingBox="23318,15621 23930,15651 23919,15871 23307,15841"/>
              </emma:interpretation>
              <emma:one-of disjunction-type="recognition" id="oneOf3">
                <emma:interpretation id="interp15" emma:lang="en-US" emma:confidence="1">
                  <emma:literal>=</emma:literal>
                </emma:interpretation>
                <emma:interpretation id="interp16" emma:lang="en-US" emma:confidence="0">
                  <emma:literal>e</emma:literal>
                </emma:interpretation>
                <emma:interpretation id="interp17" emma:lang="en-US" emma:confidence="0">
                  <emma:literal>z</emma:literal>
                </emma:interpretation>
                <emma:interpretation id="interp18" emma:lang="en-US" emma:confidence="0">
                  <emma:literal>Z</emma:literal>
                </emma:interpretation>
                <emma:interpretation id="interp1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5047.7233">6533 539 128,'0'0'418,"-9"-2"6,9 2-20,-8-3-1,5 0-1,3 3-9,0 0-5,0 0-19,0 0-16,0 0-21,-3-6-32,3 6-30,9-7-29,8-1-19,-9 5-22,8 0-24,11-1-21,-3-1-29,-1 0-32,5 4-51,-4-4-38,3 5-55,-4-1-62,1 1-53,-1 0-43,-8 1-44,-4 0-48,1 4-31,-1-4-21,-5 5-34,-1-1-229,-5-1-667,0-4 295</inkml:trace>
          <inkml:trace contextRef="#ctx0" brushRef="#br0" timeOffset="5203.9598">6663 581 90,'-13'8'211,"-3"-2"3,-1 2-4,5-2-1,1 1 2,0 0 2,5-1 5,-1-3-4,2 6-3,0-2 1,1-2 12,1 1 5,6 0-1,-1 2-11,5-3-8,-1-3-26,6 5-12,5-4-18,5 2-15,18-4-18,-5-2-12,0 2-48,6-3-68,7 0-71,-5-3-86,4-1-83,2-1-94,-4 1-227,18-9-616,-14 10 273</inkml:trace>
        </inkml:traceGroup>
        <inkml:traceGroup>
          <inkml:annotationXML>
            <emma:emma xmlns:emma="http://www.w3.org/2003/04/emma" version="1.0">
              <emma:interpretation id="{E33F6F56-8E17-4288-9B66-DBCC64B3BD35}" emma:medium="tactile" emma:mode="ink">
                <msink:context xmlns:msink="http://schemas.microsoft.com/ink/2010/main" type="inkWord" rotatedBoundingBox="24769,15352 24801,15896 24368,15921 24336,15378"/>
              </emma:interpretation>
              <emma:one-of disjunction-type="recognition" id="oneOf4">
                <emma:interpretation id="interp20" emma:lang="en-US" emma:confidence="0">
                  <emma:literal>o</emma:literal>
                </emma:interpretation>
                <emma:interpretation id="interp21" emma:lang="en-US" emma:confidence="0">
                  <emma:literal>O</emma:literal>
                </emma:interpretation>
                <emma:interpretation id="interp22" emma:lang="en-US" emma:confidence="0">
                  <emma:literal>0</emma:literal>
                </emma:interpretation>
                <emma:interpretation id="interp23" emma:lang="en-US" emma:confidence="0">
                  <emma:literal>8</emma:literal>
                </emma:interpretation>
                <emma:interpretation id="interp24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5610.2156">7785 374 2843,'3'-9'341,"0"4"-93,-3-5-49,0 4-21,0 0-23,-3 0 9,-6 2-2,3-2-7,-5 4 8,0-1 9,-1-2 8,-5 5-3,4-1-2,-3 2-2,-1 4-4,4 1-3,-1 3-4,-2 7-1,4-5 5,-1 1-5,1 1-7,2 2-7,1-1-14,1 4-5,3 2 2,-2-1-10,6-1-16,-4 3-1,2-2-10,6 2-14,-2-6-6,3 0-18,0 7 6,1-6-8,4 5-5,0-2 0,4-2-10,2-1 0,0-4-5,2 3-5,3-5-7,1 1-5,0-4-11,1-2 0,2-2-5,2 0-3,-5-3-6,-2-2 7,1-2-1,-3-1-1,5-2 7,-2-3 0,-7 2 0,4-10-4,-6 6 2,1-7 4,-1-2-7,-2 0 1,-5-1 4,1-2-3,-1-7 5,-4-3-4,-4 1-1,-1 0-14,-2 2 18,-5-6-3,1 10 5,-6-4-8,-3 4-2,7 6 5,-4 1-11,0 3-5,1 4-27,3 5-36,-4 2-39,2 4-34,-4 2-31,-4 1-44,6 0-52,0 5-62,-2-1-44,-3 5-51,13 4-67,-5-8-401,8 3-978,0 1 434</inkml:trace>
        </inkml:traceGroup>
        <inkml:traceGroup>
          <inkml:annotationXML>
            <emma:emma xmlns:emma="http://www.w3.org/2003/04/emma" version="1.0">
              <emma:interpretation id="{5D481C86-F047-4CF0-B18B-1C64C9718BEC}" emma:medium="tactile" emma:mode="ink">
                <msink:context xmlns:msink="http://schemas.microsoft.com/ink/2010/main" type="inkWord" rotatedBoundingBox="25138,15249 26431,15309 26394,16097 25102,16038"/>
              </emma:interpretation>
              <emma:one-of disjunction-type="recognition" id="oneOf5">
                <emma:interpretation id="interp25" emma:lang="en-US" emma:confidence="1">
                  <emma:literal>(n)</emma:literal>
                </emma:interpretation>
                <emma:interpretation id="interp26" emma:lang="en-US" emma:confidence="0">
                  <emma:literal>on)</emma:literal>
                </emma:interpretation>
                <emma:interpretation id="interp27" emma:lang="en-US" emma:confidence="0">
                  <emma:literal>(n</emma:literal>
                </emma:interpretation>
                <emma:interpretation id="interp28" emma:lang="en-US" emma:confidence="0">
                  <emma:literal>in)</emma:literal>
                </emma:interpretation>
                <emma:interpretation id="interp29" emma:lang="en-US" emma:confidence="0">
                  <emma:literal>on</emma:literal>
                </emma:interpretation>
              </emma:one-of>
            </emma:emma>
          </inkml:annotationXML>
          <inkml:trace contextRef="#ctx0" brushRef="#br0" timeOffset="5939.2096">8501 249 3190,'5'-9'304,"0"0"-99,-3 2-27,3-2 20,-5 2-23,0 1-16,0-2-18,-5 2-8,-1 3-2,0-1 9,1-3 5,-2 6-4,-1 1-4,8 0-3,-21 3-3,10 3 0,-2 2 1,-1 3-3,0 0-8,0 5-6,2-4-5,-4 7-6,4 0-7,2 2-8,-2 9-10,6-5 0,0-1-11,6 9-5,-1-2-9,2 2-3,5-8-1,-1-2-11,1 8-17,5 0 17,-1-9-8,0 0-3,0-1 0,3-2-16,1 2-19,0-5-10,1 1-28,0-7-34,-4-1-36,6-3-43,7-1-56,-1-1-64,0-2-60,0-5-54,1 1-60,2-2-58,-1-4-275,0-1-851,-3 2 377</inkml:trace>
          <inkml:trace contextRef="#ctx0" brushRef="#br0" timeOffset="6361.0886">8755 382 264,'-4'-13'355,"-2"3"-3,0-2 0,3 3 0,1 0-25,-1 2 13,-1 2-10,3 0-18,1 0-29,0 5-24,0 0-29,-4-6-21,4 6-20,0 0-19,0 0-6,9 15-23,-4-8-12,-2 5-13,3 2-9,0 0-8,0 1-13,5 5-4,-10-6-11,7 5-4,-6 1-8,0-5-4,2 2-4,-3-3-6,-1 1-4,0-2-2,-1-1-4,-5-3-4,1 3-6,3-4-1,-5 0 2,4-2-2,-2 0 3,0-2 14,4-1 8,-2-1 11,-2 4 7,5-6-9,0 0 4,0 0-8,0 0-6,0 0-3,-5-12-5,6 4-2,5 3-5,-3-5-6,6-2 1,2 1-6,7-7 1,-1 2-4,1-3 0,-1 2 0,4 2-2,-3-3-3,1 4 2,-2 3-3,-2 1 2,0 1-7,-1 5 7,-2 2-10,2 4 0,-3 2-1,-1-2 2,-1 6-5,2 4 4,-2 0-4,-4 1 1,2 6 0,1 3 0,-3-2-1,-4-1-1,2-3-14,-1 0-21,-2 5-28,0-8-45,0 1-50,2-2-70,-2-1-66,0-3-64,0 0-71,0 0-71,0-5-262,5 3-824,-3-2 366</inkml:trace>
          <inkml:trace contextRef="#ctx0" brushRef="#br0" timeOffset="6626.7157">9434 197 388,'8'-10'410,"1"-1"7,-5 4-15,1 1-16,-1 0-30,-1 3-28,2-1-6,-5 4-4,15 7-16,-9-1-5,5 2-20,-2 6-18,5 7-3,0-3-8,-2 4-15,5 4-12,-5 3-16,0 4-12,0-2-14,-7 2-17,-4 1-11,-2 0-9,-4 6-14,-7-6-11,0 2-6,-8 3-21,-3-3-3,-3 0-8,-6-2 0,0-2-14,-4-4-8,2-3-15,2 0-24,-1-4-31,2-3-32,-2-2-48,2-1-59,4-5-69,1-3-96,-6-3-95,4-4-105,-7 0-410,9-4-1002,5-2 443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5:56.51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80C6DAE-FD3F-48F4-AA8E-97F4E997BA2B}" emma:medium="tactile" emma:mode="ink">
          <msink:context xmlns:msink="http://schemas.microsoft.com/ink/2010/main" type="inkDrawing" rotatedBoundingBox="11866,3867 20685,4368 20681,4437 11862,3935" semanticType="underline" shapeName="Other">
            <msink:sourceLink direction="with" ref="{1521AD97-6E31-451F-8BAB-FDA616B61BEE}"/>
          </msink:context>
        </emma:interpretation>
      </emma:emma>
    </inkml:annotationXML>
    <inkml:trace contextRef="#ctx0" brushRef="#br0">-9 4 11,'0'0'262,"0"0"-3,0 0-1,-7-3-5,7 3-9,0 0-3,0 0-15,0 0-12,0 0-9,0 0-14,0 0-4,0 0-10,1-6-17,-1 6 11,0 0 9,0 0-2,0 0-2,0 0 4,0 0 10,20 4-1,-20-4-2,14 3-4,-3-1-6,4-1-6,0 1-5,7 1-9,6 0-5,7-3-5,0 4-8,0 0-14,7-2-9,0 2-11,1-2-15,0 1-6,7 3-7,-3-3-10,1 0-4,0 0-5,16 3-6,2-4-4,-19 2-7,6-1-5,12 0-2,0 1-5,3-4 2,-1 2 0,2 1-2,3-2-3,-1 1-5,-2 1-1,-1 1 2,-1-3-5,-1 0-1,4 3-1,-4-3-2,-2 4-2,-15-5 2,-1 2 4,4-1-7,11 6-3,-12-5-3,0 3 5,13-1 2,-15-2-5,-1 0-3,16 0 3,-16 0-2,16-3-1,-11 4 2,13 5-1,-20-4 0,26-2 0,-8 1-2,-12-1 2,14 3 2,-18-1-3,3-3 1,13 5 2,-14-2-1,1-4-2,14 4-2,-15-2 0,15 2 1,-18-1 0,17-3-1,-13 4 0,15-2 0,-19 4 3,21-4-5,-4 5 2,-13-4-1,18 0 6,-19 0-3,16 0-1,-16 1-4,0-2 3,16 1 1,-2 3-2,-17-5 5,4 1-4,15 1 3,-18 1-3,19-2 6,-21 2-9,-1-1 2,2-3 0,16 3 4,-20-3-5,3 5 1,0-5 0,2 5 1,2-3 7,0 1-3,-2 0 1,0 0 6,-1-2-8,2 2 4,0 0 0,0 0 0,2 3-3,0-4 1,-3 6-1,3-7 3,16 4-9,-16 0 7,0-3-2,13 2-1,0 1 3,-16-1-1,-1 2-3,-1-4 2,4 2 1,-3-3-1,0 2 1,4 3-5,-7-3 7,5 0-3,-1 0-2,0 0-1,-2 3 12,1-3-13,-1 3 1,0-4 3,1 2-5,1-1 4,0 2-1,2 0 3,1-2 1,-3 0-2,17 1 1,-20-2 4,2 1 3,-1-1 0,4 1-2,-3-2 6,0 2-4,1-2-3,-1 2 4,4 0 1,-1-1 5,0 1 1,1 0-2,-3 1-6,3 0-1,14-2 0,2 2 0,-3 1-6,3-2 10,-18 0-7,1 0 0,0 0 1,16 1-13,-20-2 11,1 1 5,-1-2-6,-4 0 9,-2 0-7,1 2 1,-1-2 0,-4 0 3,-2 0-2,5-1 1,-5 3 3,1-3 6,1 1 1,0 2-2,-2-3 3,-9 0-8,4 2 1,-2-2-5,-2 3 8,-1-3 2,2 1-1,-7-1 8,-3 2 8,-2-2 6,1 0 2,-3 4 11,-5-4-1,0 2 4,1-2 5,-8 0-62,12 0 0,-5 0 0,-7 0 0,0 0 0,0 0 0,13-2 0,-13 2 0,0 0 0,0 0 0,0 0 0,8 2 0,-8-2 0,0 0 0,0 0 0,0 0 0,8-2 0,-8 2 0,0 0 0,0 0 0,0 0 0,0 0 0,0 0 0,0 0 0,0 0 0,0 0 0,0 0 0,0 0 0,0 0 0,0 0 0,0 0 0,-27-12 0,10 8-236,-4-2-337,-3 0-134,1-3-406,-5 0-1205,-4-3 533</inkml:trace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7:46.76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BFF9612-A3A4-4D27-BCF2-7051C8BBF968}" emma:medium="tactile" emma:mode="ink">
          <msink:context xmlns:msink="http://schemas.microsoft.com/ink/2010/main" type="writingRegion" rotatedBoundingBox="13016,17430 14150,19070 13454,19551 12320,17910"/>
        </emma:interpretation>
      </emma:emma>
    </inkml:annotationXML>
    <inkml:traceGroup>
      <inkml:annotationXML>
        <emma:emma xmlns:emma="http://www.w3.org/2003/04/emma" version="1.0">
          <emma:interpretation id="{1A030C02-3D62-421C-A7D4-2DD2F9EB8FF9}" emma:medium="tactile" emma:mode="ink">
            <msink:context xmlns:msink="http://schemas.microsoft.com/ink/2010/main" type="paragraph" rotatedBoundingBox="13016,17430 14150,19070 13454,19551 12320,17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E97F57-4BFF-4A63-90D0-FDC9A1E0D349}" emma:medium="tactile" emma:mode="ink">
              <msink:context xmlns:msink="http://schemas.microsoft.com/ink/2010/main" type="line" rotatedBoundingBox="13016,17430 14150,19070 13454,19551 12320,17910"/>
            </emma:interpretation>
          </emma:emma>
        </inkml:annotationXML>
        <inkml:traceGroup>
          <inkml:annotationXML>
            <emma:emma xmlns:emma="http://www.w3.org/2003/04/emma" version="1.0">
              <emma:interpretation id="{6A6F3153-FAAC-4E20-ACA1-BCF3193F571C}" emma:medium="tactile" emma:mode="ink">
                <msink:context xmlns:msink="http://schemas.microsoft.com/ink/2010/main" type="inkWord" rotatedBoundingBox="13659,18523 14073,19123 13657,19410 13243,18811"/>
              </emma:interpretation>
              <emma:one-of disjunction-type="recognition" id="oneOf0">
                <emma:interpretation id="interp0" emma:lang="en-US" emma:confidence="0">
                  <emma:literal>3,</emma:literal>
                </emma:interpretation>
                <emma:interpretation id="interp1" emma:lang="en-US" emma:confidence="0">
                  <emma:literal>he,</emma:literal>
                </emma:interpretation>
                <emma:interpretation id="interp2" emma:lang="en-US" emma:confidence="0">
                  <emma:literal>s,</emma:literal>
                </emma:interpretation>
                <emma:interpretation id="interp3" emma:lang="en-US" emma:confidence="0">
                  <emma:literal>b,</emma:literal>
                </emma:interpretation>
                <emma:interpretation id="interp4" emma:lang="en-US" emma:confidence="0">
                  <emma:literal>ha,</emma:literal>
                </emma:interpretation>
              </emma:one-of>
            </emma:emma>
          </inkml:annotationXML>
          <inkml:trace contextRef="#ctx0" brushRef="#br0">963 15866 261,'-3'-5'361,"3"5"-5,0-8-18,0 8-25,0 0-11,4-17-22,4 14-14,-4-5-2,3 1-18,3 0-18,-3 2-22,1 3-25,3-3-11,-5 1-18,2 1-18,-8 3-11,14 3-16,-14-3 3,12 11-25,-7-5-1,-2 6-2,1 0-1,-4 8 3,-3 0 2,2-1 3,-2 1-7,-4 1-4,0 2 2,2-3-12,-2-3 3,2-5-10,-3 4-4,4-4-11,-4 2 1,7-2-4,-7-3-8,8-3-2,-2 2-6,2-1 2,0-1-4,5-4 3,1 2-3,5-3-4,3-1-3,1-1 0,0-5-4,5 2-1,0-3 0,-3 3-3,-2 1-1,0 0 2,-5-1-5,-2 3-3,1 0 0,-2-4 3,-7 5 2,0 0-5,0 0 1,1 11 1,-1-11-3,-12 8 3,0 2-1,1 0-3,-4-2-12,-6 4-24,-1 0-32,1-2-31,0 2-36,6-2-46,3-7-29,-3 3-64,2-3-55,4 0-59,3-3-327,6 0-772,0 0 341</inkml:trace>
          <inkml:trace contextRef="#ctx0" brushRef="#br0" timeOffset="437.5058">1403 16002 108,'-5'2'281,"1"7"-3,4-3-22,-3-3-4,2 0-11,1-3-13,0 0-7,1 9-2,-1-9-14,0 0-3,0 0 6,2 2-4,-2-2-9,0 0-10,11 1-11,-11-1 1,16-2-20,-8 1-7,1-3-12,-9 4-7,14 0-5,-4-1-13,-10 1-8,11-2-13,-11 2-10,12 2-5,-7-1-8,-5-1-2,8 5-11,-7-3-1,-1-2-4,6 9 1,-4-5 4,0 2 13,-4 2 15,-2 0 9,0-1 4,1 3-3,-1 5-10,-2-3-11,0-2-1,-1-1-11,3-3-2,-1 3-9,3 0-3,-4 1-4,1-8-5,4 4-3,1 1-3,0 0-3,1-2-6,4-2 1,2 3 1,1-3-6,3 2 0,4-3-3,-2 2-2,3-3-2,-3 3-1,0-2 0,-4 2-1,1-2-2,-3 1 0,2-2 1,-4 3-3,-2 4 4,0-1-6,-6 5 2,-2-1 1,-2 1 1,-7-4-4,-8 4-4,-6 3-31,-1 1-40,-2 0-55,6-5-53,0-5-65,-1-1-81,5-2-115,-2-3-389,8 0-899,15 0 399</inkml:trace>
          <inkml:trace contextRef="#ctx0" brushRef="#br0" timeOffset="-15616.2598">559 14615 126,'0'0'290,"0"-10"0,2 7-8,-2 3-1,1-6-16,-1 6-3,0 0-8,0-8-11,0 8-9,0-5-11,0 5-3,0 0-4,0-5-4,0 5-8,0 0-17,0 0-9,0-6-13,0 6-12,0 0-9,0 0-12,0 0-17,4-4-10,-4 4-15,0 0-8,0 0-4,17 4-8,-10 1-10,-1-2-1,4 0-11,-3 7-4,0 0-4,0 3-2,2 6-5,-4-3 2,-4 5 0,3 0-4,-1 1-6,-3 3 6,-3-3-1,4 5 19,-6-4-9,1-2 5,0 0-5,-1 1-4,1-1-3,2 0-4,-2-3-1,0-3-3,1-3-2,2 1-1,1-1-5,-3-1 0,3-1-3,-1-7-1,5 4 0,-7-2-3,3 1 2,0-6-1,-1 7 3,1-7-4,4 3 1,-4-3-3,0 0 4,18-11-5,-6 3 2,-4-1-9,2 1 6,-2-2 2,3 3-5,-2 0 5,-5 0 12,3-4 18,-3 8 25,4-5 15,-8 8 19,5-6 7,-5 6 7,2-9-5,-2 9-1,-7-7-22,7 7 6,-21-3-5,4 3 4,0 0-1,-6 4-5,-1 6-5,-1-4-9,3 2 2,-5 0-7,6 4-22,3 1 8,-2 1 0,3 0-5,1 1-6,6 4-3,-2-1-1,5 2-3,4-3-6,-1 1-1,4 3-1,2-5-2,3-1-2,-1 4 0,8 2-7,-4-3-1,4 1 7,2-1-16,1-3-2,-4 4 0,-2-7 0,3 7 0,0-7 0,-4-1 0,4-1 0,-7 6 0,3-9 0,-2 7 0,-6-5 0,0-2 0,-2 4 0,-6-3 0,0 0 0,-5 4 0,-2-5 0,-4 4 0,1-2 0,-6-2 0,-1 2 0,0-6 0,0 2 0,-1-1 0,5-2 0,-1-1 0,5 2 0,2-7 0,1 5 0,-1-4-75,3 3-93,3-3-65,-3-3-72,9 0-89,-2 0-100,8-3-129,-1-3-361,6-4-1065,-1 5 472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7:57.58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26EAA6-D6EC-4988-A319-CFBF5B4C88CE}" emma:medium="tactile" emma:mode="ink">
          <msink:context xmlns:msink="http://schemas.microsoft.com/ink/2010/main" type="writingRegion" rotatedBoundingBox="22794,5850 25695,6117 25621,6918 22721,6651"/>
        </emma:interpretation>
      </emma:emma>
    </inkml:annotationXML>
    <inkml:traceGroup>
      <inkml:annotationXML>
        <emma:emma xmlns:emma="http://www.w3.org/2003/04/emma" version="1.0">
          <emma:interpretation id="{5574F01D-ED65-420C-B08A-C0C8CDA132A6}" emma:medium="tactile" emma:mode="ink">
            <msink:context xmlns:msink="http://schemas.microsoft.com/ink/2010/main" type="paragraph" rotatedBoundingBox="22794,5850 25695,6117 25621,6918 22721,66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7F3001-F4CE-4BE5-94F5-9A5BCE618E8C}" emma:medium="tactile" emma:mode="ink">
              <msink:context xmlns:msink="http://schemas.microsoft.com/ink/2010/main" type="line" rotatedBoundingBox="22794,5850 25695,6117 25621,6918 22721,6651"/>
            </emma:interpretation>
          </emma:emma>
        </inkml:annotationXML>
        <inkml:traceGroup>
          <inkml:annotationXML>
            <emma:emma xmlns:emma="http://www.w3.org/2003/04/emma" version="1.0">
              <emma:interpretation id="{9A446EF7-4FCF-4D10-AB35-DB2FAA44B1C2}" emma:medium="tactile" emma:mode="ink">
                <msink:context xmlns:msink="http://schemas.microsoft.com/ink/2010/main" type="inkWord" rotatedBoundingBox="22794,5850 25695,6117 25621,6918 22721,6651"/>
              </emma:interpretation>
              <emma:one-of disjunction-type="recognition" id="oneOf0">
                <emma:interpretation id="interp0" emma:lang="en-US" emma:confidence="0">
                  <emma:literal>frequency</emma:literal>
                </emma:interpretation>
                <emma:interpretation id="interp1" emma:lang="en-US" emma:confidence="0">
                  <emma:literal>Frequency</emma:literal>
                </emma:interpretation>
                <emma:interpretation id="interp2" emma:lang="en-US" emma:confidence="0">
                  <emma:literal>freeway</emma:literal>
                </emma:interpretation>
                <emma:interpretation id="interp3" emma:lang="en-US" emma:confidence="0">
                  <emma:literal>Francey</emma:literal>
                </emma:interpretation>
                <emma:interpretation id="interp4" emma:lang="en-US" emma:confidence="0">
                  <emma:literal>Fraley</emma:literal>
                </emma:interpretation>
              </emma:one-of>
            </emma:emma>
          </inkml:annotationXML>
          <inkml:trace contextRef="#ctx0" brushRef="#br0">-1 316 315,'0'0'388,"3"-8"-27,-3 8-18,0 0-16,0 0-4,0 0-15,3-5-10,-3 5-13,0 0-19,0 0-12,0 0-17,0 0-15,0 0-16,2-6-10,-2 6-12,0 0-13,0 0-14,0 0-15,0 0-13,0 0-13,0 0-15,0 0-11,0 0-9,0 0-8,0 0-12,0 0-7,0 0-9,0 0-1,0 0-6,0 15-2,0-8-10,0 2 5,0 2-6,3 2-3,-2 3-2,0-1-2,2 1-8,-2 5 9,2 0-4,-1 1-2,1-5-3,1 5 0,-4-7 3,5 6-3,-2-2-5,-3-3 3,4-4-3,-3 6 1,0-5-2,2-1 3,0 0-3,-3 1-4,0-5 3,0 2-3,2-1-25,-2 1-12,0-5-29,0-2-26,0 2-29,0-1-23,0-4-20,0 0-9,0 6-22,0-6-30,0 0-16,0 0-5,0 0-6,-2-18 14,2 5 19,0-1 18,2-1 13,2-6 7,1-1 22,-2-5 21,5-6 6,-2-2 16,1 0 17,-2-1 19,2-3 25,2 0 19,-7 4 23,4 1 23,-1 3 20,-5 4 18,1 3 31,3-1 11,-4 2 15,-4 2 32,8 2 13,-8 5 17,8-7 1,-4 9-9,1 2 9,3-2-8,-2 4 3,-2 0-8,4 3-9,-2-1-10,3-3-15,6 4-12,1 1-4,-1-1-20,3 1-7,-3 1-9,4 1-6,-2 3-6,2 3-7,-2 4-5,1-3-29,-3 4-26,1 2-37,-3 2-47,-1 2-56,-5 0-51,1 4-54,-8 2-53,1-1-54,-2-5-262,1 5-675,-1-1 298</inkml:trace>
          <inkml:trace contextRef="#ctx0" brushRef="#br0" timeOffset="266.6264">54 427 255,'-6'5'252,"0"-1"3,2-2 3,-1 1 5,5-3-1,-5 3-2,5-3-10,-1 4-2,1-4-28,0 0-12,15 1-23,-4 0-15,1-1-18,-1 0-18,6 0-23,-5 0-43,6 0-51,-2 3-65,-3-3-66,2 0-80,-1 0-81,-4-3-215,1 1-531,1-2 236</inkml:trace>
          <inkml:trace contextRef="#ctx0" brushRef="#br0" timeOffset="765.6353">306 392 136,'0'0'350,"0"0"-17,-2-6-11,2 6-6,0 0-19,0 0-11,0 0-15,0 0-26,0 0-15,0-6-26,0 6-20,0 0-22,0 0-13,0 0-3,9 15-13,-4-12 1,3 1-26,-1 4-14,-2-1-7,0 2-6,2 3-8,-1-2-7,2 2-5,0-1 0,-2-1-21,-4 2 2,3 0-2,-5-2-1,4-2 4,-3-1-15,-2 1-1,-3-3 9,3 1-12,-5-1 1,4 1-6,-2-3-1,-1-2 1,5-1-4,-12 0-1,12 0 25,-11-2 2,5 0-1,6 2-4,-5-10 2,-1 3-10,5 2 6,1-3-1,1-1-12,2 1-1,5-3-2,-2-4-4,5 2-1,2-2-1,-3 0-2,2 7 0,6-6-6,-1 7-1,6-3-11,-10 3-12,2 4-9,2 0-8,-2 0-14,0 3-13,-1 0-11,0 6 1,0-5 1,-2 4-2,0-1-3,0 4 9,-1-1 2,0-4 9,-5 6 6,0-3 4,0-3 3,-1 0 7,1 1 3,0-3 12,-2 3 17,-4-4 17,8 1 19,-8-1 16,4 4 16,-4-4 20,0 0 1,0 0-10,0 0-1,12-8-10,-11 2-6,4 6 3,0-6-4,-3 1-6,2-2 0,-3 1-2,4 1 7,0 0 1,-3-3 13,2 4 11,-3 0 4,0-4 12,-1 2 8,3 3 5,-3 3 5,2-7-7,-2 7-2,0-5-10,0 5-11,0 0-7,-13 0 0,3 0-7,-2 3 2,-1 1-7,-3 2-7,2 1-2,0 0-7,-1 0-6,1 2-5,-1 0-3,4 0 1,-1 3-8,3-6 1,4 9-8,-2-3-3,6 1 9,-1-1-24,5 3-27,6-2-28,0-1-30,8 4-39,2-5-37,4 1-72,11-2-48,1-4-30,-8 3-41,8 1-21,0-8-23,0-4-8,2 2-29,-8 0-220,-2-5-704,-2-3 311</inkml:trace>
          <inkml:trace contextRef="#ctx0" brushRef="#br0" timeOffset="2328.1559">1058 545 1072,'11'-10'80,"-4"-1"48,0-1 19,1-1 22,-6 0 18,0 2 8,-2-1 3,-3 2 10,2 1 6,-4-2-7,-1-1-2,-3 4 0,1 0-6,2 4-2,-5 1-18,4 1-13,-4 2-14,1 0-5,-2 2-14,1 1-13,4 1-14,-3 4-8,1-1-15,4-4-4,0 7-9,0-2-7,-1-1-5,5 3-6,-3-2 1,4 1-12,4 3-1,-3 0-4,6 1 1,-2-1-11,6 2-1,-5-2 0,5 4-2,-1-3-3,-1-1-4,3 3-6,-2-3 6,0 2-8,-1 0-5,0-5-6,-3 4-4,2-2 0,-3 0-2,2-3 4,-2 3-3,-1-2 5,-4-1-6,1 1 9,-1-3-10,0 0 2,-1 0 4,1-2-2,0-4-2,0 8 0,0-4 5,0-4 8,-1 6 0,1-6-1,0 0 1,0 0-6,0 0 3,0 0 2,9-14-3,-4 5 8,2-2-2,2-1-2,-1 0 5,4-7 0,-1 0 8,1-1 3,0-5 0,0-2-6,3-3-2,-2 2 7,-1-2 8,0 7 9,-3 1 13,-1 2 4,-3 1-3,4 4 5,-6 0 14,3 5 4,-3 1-3,-2 3-3,2 0-10,1 0-8,-3 2-9,2 0-6,-3 4-7,0 0 0,0 0-7,0 0 2,0 0-1,-4 23-2,3-10-1,-3-1-2,1 2-1,0 2-3,2-1 2,1 1-4,0-1-2,0-1 0,1 1 3,5-1-4,-1-2 0,-1 1-1,4-3 0,-2 3 0,1-3-1,1-4 1,1 2 0,2-1-2,-1-3-3,0-2-8,4-1 0,-2 2-3,1-3 1,2-3-3,-2 2 9,4-4-6,-6-2-2,1-2 6,0 1 0,0-4 1,-6-2 6,6 2-5,-3-1-1,-4-2 11,-2 0-10,1 4 1,-3-1 7,-1-1 5,4 6 4,-8-2-4,4 3 3,-1 0-2,-3 4 0,4 2 1,-12-4-5,6 4 2,6 0-3,-16 4 2,10 2-2,-1-4-2,2 8 0,-2-1 5,2-3-10,0 3 4,0-2 2,3 4 0,-3-2-3,5-1 1,0 2-3,0-3 0,5 2-1,-3 1-2,7-4-11,-1 2-8,2 0-1,2 1-13,0-4-11,-1-1-6,5 1-1,-3-2-1,5-1-7,-1-2 1,-1-2 1,1 1 2,3-4 5,-2-1 8,-4 4 2,3-6 6,-2-1-1,-1 0 6,0 2 6,-2-1 16,0 1 11,-5 2 13,3-1 8,-3 1 8,-2 1 12,0 0 4,0 0 2,-5 4-2,7-5-3,-3 2-6,-4 3-3,2-3-5,-2 3-8,0 0-2,0 0-1,16 6-2,-16-6 0,10 0-7,-3 4 0,-2 1-2,2-3-1,-2 2 1,2 2-4,-1-2-3,1-1-7,-2 0 2,0 2 0,0-4 1,0 2-2,-1-2 7,0 2 0,-4-3-2,12 0 3,-12 0-3,11-1 1,-5-1 4,-1 0-1,1 0 7,0-1 12,2 2-4,-3-2-1,-5 3 3,7-5-1,-2 5-3,-5 0-3,6-3-6,-6 3-2,0 0 1,17 3-2,-11 0 0,-1 2-1,1-1 0,1 0-4,-2 2-5,2 2-14,-2-1-19,2 2-20,2 1-22,-4-4-27,1 2-28,0 1-40,0-5-27,2 2-18,-3 0-16,4-1-16,-1-1-6,3-3-3,0-1-2,3-1 27,0 1 19,0-4 20,-1 1 24,2-3 27,-2-2 31,3 4 28,-2-5 39,-2 1 30,2 2 30,-1-6 21,-1 1 25,-6 1 22,6-4 17,-7 2 14,2-1 17,-2-2 19,0 3 13,-3-1 4,2 0-1,-8 3 8,4 3-5,-3-1-10,-2-2-7,-4 7-9,2-2-4,-2 1-6,-5 1-7,2 0-10,-2 3-2,-1 3-5,3 0-4,-2 2-9,0 0-7,1 1-7,1 3-7,0-1-7,2 2-5,-1 1-6,5-1-5,0 2-3,4-1-7,-2 2 0,4-1-7,2 1-1,0 1-6,4-2-9,5 2-15,-2-2-21,5 0-24,5 0-25,-1 2-14,3-6-24,2 5-18,2-7-12,0-4-13,-3 4-6,2-3 8,2-6 4,-1 2 20,-2 0 7,-1-4 15,-2-2 15,1 0 18,-1 0 28,-2 1 27,-6-5 17,3 5 24,-3-1 21,0 0 30,-6 2 37,1-1 17,-2 1 8,0 2 0,1 1-8,-5-2-11,4 1-16,-5 3-11,0 0-15,7-4-12,-7 4-8,0 0-3,0 0-9,0 0-2,4 11-4,-4-6-3,1 0-12,-1 1-14,4 0-11,-4 3-8,1-5-6,3 2-16,-3 4-9,5-4-7,0-4-4,-1 4-13,3 0-1,1-3-10,1 0-2,0-2 0,2-1 6,2 0 7,-1-1 11,0-2 3,4 1 4,-1-2 10,-2-2-4,-2 2 8,3-3 16,-1-1 13,-2 2 16,-2 0 29,-3-1 27,-1-1 20,3 5 27,-2 0 14,-2-2 11,-4 2 1,6 1-13,-7 2-11,5-6-2,0 5-26,-5 1-2,0 0-10,0 0-12,0 0 0,-5 17-7,0-11-4,2 6-9,-1-2-4,-1 5-2,0 0-7,2-3-5,-1 12-4,-2-5 1,6 5-26,-3-3-31,1 4-44,4 7-42,-2 0-38,3 1-60,-3-8-79,-5 5-83,3 4-91,-2-10-96,4-1-308,-5 2-943,4-3 418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8:01.96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F3C171-D0ED-462A-9AD7-F3D1E05D9304}" emma:medium="tactile" emma:mode="ink">
          <msink:context xmlns:msink="http://schemas.microsoft.com/ink/2010/main" type="writingRegion" rotatedBoundingBox="29251,5475 30914,5851 30672,6919 29009,6542"/>
        </emma:interpretation>
      </emma:emma>
    </inkml:annotationXML>
    <inkml:traceGroup>
      <inkml:annotationXML>
        <emma:emma xmlns:emma="http://www.w3.org/2003/04/emma" version="1.0">
          <emma:interpretation id="{4B98B96C-32EF-4D2F-B4FE-B2638FBF1C46}" emma:medium="tactile" emma:mode="ink">
            <msink:context xmlns:msink="http://schemas.microsoft.com/ink/2010/main" type="paragraph" rotatedBoundingBox="29251,5475 30914,5851 30672,6919 29009,65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E192F4-655D-45BF-90E5-9A2C29F14A6D}" emma:medium="tactile" emma:mode="ink">
              <msink:context xmlns:msink="http://schemas.microsoft.com/ink/2010/main" type="line" rotatedBoundingBox="29251,5475 30914,5851 30672,6919 29009,6542"/>
            </emma:interpretation>
          </emma:emma>
        </inkml:annotationXML>
        <inkml:traceGroup>
          <inkml:annotationXML>
            <emma:emma xmlns:emma="http://www.w3.org/2003/04/emma" version="1.0">
              <emma:interpretation id="{57785D2C-065E-4869-B49A-42BAF0544CAD}" emma:medium="tactile" emma:mode="ink">
                <msink:context xmlns:msink="http://schemas.microsoft.com/ink/2010/main" type="inkWord" rotatedBoundingBox="29251,5475 30914,5851 30672,6919 29009,6542"/>
              </emma:interpretation>
              <emma:one-of disjunction-type="recognition" id="oneOf0">
                <emma:interpretation id="interp0" emma:lang="en-US" emma:confidence="0">
                  <emma:literal>Amos</emma:literal>
                </emma:interpretation>
                <emma:interpretation id="interp1" emma:lang="en-US" emma:confidence="0">
                  <emma:literal>Drops</emma:literal>
                </emma:interpretation>
                <emma:interpretation id="interp2" emma:lang="en-US" emma:confidence="0">
                  <emma:literal>Amiss</emma:literal>
                </emma:interpretation>
                <emma:interpretation id="interp3" emma:lang="en-US" emma:confidence="0">
                  <emma:literal>Afros</emma:literal>
                </emma:interpretation>
                <emma:interpretation id="interp4" emma:lang="en-US" emma:confidence="0">
                  <emma:literal>Ammos</emma:literal>
                </emma:interpretation>
              </emma:one-of>
            </emma:emma>
          </inkml:annotationXML>
          <inkml:trace contextRef="#ctx0" brushRef="#br0">297 597 39,'7'-11'435,"-2"-1"-23,-3-1-20,3 3-17,-5 2-8,4-1-25,-4 4-20,0-3-15,-4 2-15,2 0-16,-3 1-24,0 0-17,-2 2-10,1 2-17,-5-1-16,11 2-12,-17 2-16,11-1-15,-10 5-9,4 1-13,3 0-11,-2 7-12,1-1-6,0 3-10,3 5-10,1 2-7,5 2-6,-1-2-10,5 3 0,2 6-2,2 0-11,-1-8-2,6 4-9,-3-3 1,3-3-3,-2-2-6,2 1-3,-3-3 0,2-4-7,-6 1-1,1-3-4,0-4-2,-5 0-1,4-5 7,-3 3-4,1-1 2,-3 0-1,0-5-3,0 0 0,-15-10 1,3 1 1,-1-7-2,-4 0 3,-5-10 3,-2-4-6,5 3 0,-5-6-2,2-4 0,-2 0 2,2-3-1,4 1 1,-4-18-3,3 14 6,4-13-7,8 17-1,6-3 1,1-5 1,6 4 3,5-1 1,7-12-3,-1 19 0,0 0-1,1 0-4,5 7 1,0 4 1,-3 9-6,1 2 1,-2 3-1,2 3 0,1 2 0,-5 4 0,9 3 0,-2 7-2,0 1-1,10 8 1,-6 4 0,2 8 3,-1 3 4,0 8 7,0 11 4,1 8 8,-8-3-5,1 3 9,-11-13-1,4 16-3,-4-2-3,-6 0 5,1-14-4,-1 0 2,-1 0-2,-1-1 2,-4 3-6,3-8 2,0 3-5,-2-4 3,0 1-9,4-5-16,-6 0-22,1-10-27,0 1-28,-4-2-31,3 0-40,1-3-46,-4-9-47,4 1-31,-3-2-26,-1-5-13,3 1-11,1-6-25,0 0-13,0 0-17,0 0-208,-10-22-645,10 11 287</inkml:trace>
          <inkml:trace contextRef="#ctx0" brushRef="#br0" timeOffset="328.1153">652 946 52,'6'-33'134,"-2"4"27,-3 2 26,-1 5 30,4-1 22,-4 2 5,2 0 13,-2 8 9,1 1 4,0-1 9,-1 4 2,0 3-9,3-2-4,-2 1-11,-1 3-18,4-2-21,-1-1-21,2 2-27,2 1-13,2 1-17,4-2-14,0 2-12,9-1-15,-4 4-5,6-2-12,2 0-9,-1 1-7,-2 1-6,1-5-7,3 5-9,-3-1 0,-2 0-8,-5-2-1,-1 3-3,-2 0-3,-6-2-8,6 4 3,-7-4-1,-7 2 0,12 0-8,-12 0 1,12-1 1,-12 1 0,2 3 0,-2-3 14,0 0 8,-9 9-1,0-7 0,1 3 1,-1 1 4,1 0-4,-4 2 1,0-3-1,2 6-4,2-3 1,-1 1-6,-4 2-5,2-2-1,8 1-2,-5 2-3,8-3-2,-6 4 0,5-1-1,1-1-10,1 1-22,3-2-23,2 2-36,1-3-48,5-3-43,0-1-41,1 1-33,3-1-38,-1-5-41,0-1-30,2-4-10,1-5-27,2 1-232,-1-3-668,-2-4 297</inkml:trace>
          <inkml:trace contextRef="#ctx0" brushRef="#br0" timeOffset="546.865">1226 624 368,'6'-30'140,"1"7"44,-6-2 13,0 3 30,-1 1 19,0 7 17,0 1 2,0 3-2,-1 0 2,1 0-8,0 3-8,-3 1-17,3-1-32,0 7-26,-4-3-16,4 3 2,0 0-13,-13 15 13,7-3-7,-3 1-7,2 6-5,1 2-7,0 5-7,1-2-1,4 5-4,-3 7-9,3-2-7,1 1-10,1-1-8,-1-1-6,0 3-10,4-2-6,-4-1-6,5 1-7,-9 0-6,-1-3-5,5-6-13,-5-2-29,3 2-45,-3-1-62,4 0-66,-4-9-60,-1 5-61,1-1-62,5-5-60,-1-5-307,-3 0-783,8-2 348</inkml:trace>
          <inkml:trace contextRef="#ctx0" brushRef="#br0" timeOffset="984.386">1338 834 93,'7'-16'331,"-4"4"-12,5-1-8,-2 4-15,0-4-5,5 6-20,-5-3-9,5 6-20,-5 1-18,6 3-21,0 0-20,-2 3-19,3 4-15,-2 0-18,-1 0-3,-2 6-23,1-4-10,-1 6-9,0-3-12,-4 3-9,0-3-7,-3 2 5,2-2-12,-3 0-2,-2-3-4,0 0-7,-2-1-1,2-2-3,-4 1-6,1-2 6,-2 0-16,-2-2 13,6-2 15,3-1 14,-10 2 1,10-2-4,-11-3 2,11 3-12,0-9-2,0 1-8,0 0-4,6-3-1,0-2-1,5-5-2,-1-1-4,2 2-6,2-5 0,-1 1-1,3 1 15,-3 0 19,1 4 20,-6 2 10,4 2 22,-7 1 9,0 2 14,2 2 11,-2 1-4,2 1 2,-7-1-22,4 3-9,-3 0-9,0-1-11,-1 4-10,0 0-5,0 0-10,0 0-6,0 0-5,-1 18-2,0-11-6,1 6-5,-4 1-1,4 0-6,0 3 1,0-1-9,1 5 1,2-3 12,-2 3-19,-1-6 0,1 1 1,-2 0 5,5 4-20,-7-6-31,2 2-42,-4-1-37,0-1-57,-5 0-81,-1-3-94,-6 4-110,-4-3-512,1-2-1042,-2-3 462</inkml:trace>
        </inkml:traceGroup>
      </inkml:traceGroup>
    </inkml:traceGroup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5:45.44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66F0A4-E4C5-48B4-86B4-D71786C84835}" emma:medium="tactile" emma:mode="ink">
          <msink:context xmlns:msink="http://schemas.microsoft.com/ink/2010/main" type="writingRegion" rotatedBoundingBox="8074,2493 26888,3442 26081,19445 7267,18497"/>
        </emma:interpretation>
      </emma:emma>
    </inkml:annotationXML>
    <inkml:traceGroup>
      <inkml:annotationXML>
        <emma:emma xmlns:emma="http://www.w3.org/2003/04/emma" version="1.0">
          <emma:interpretation id="{B16F5F6C-889C-4432-95EA-D6B88422AD64}" emma:medium="tactile" emma:mode="ink">
            <msink:context xmlns:msink="http://schemas.microsoft.com/ink/2010/main" type="paragraph" rotatedBoundingBox="12465,2714 19880,3088 19813,4418 12398,404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521AD97-6E31-451F-8BAB-FDA616B61BEE}" emma:medium="tactile" emma:mode="ink">
              <msink:context xmlns:msink="http://schemas.microsoft.com/ink/2010/main" type="line" rotatedBoundingBox="12465,2714 19880,3088 19813,4418 12398,4044">
                <msink:destinationLink direction="with" ref="{C80C6DAE-FD3F-48F4-AA8E-97F4E997BA2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A554873-546C-43B6-81C8-BEC308930E28}" emma:medium="tactile" emma:mode="ink">
                <msink:context xmlns:msink="http://schemas.microsoft.com/ink/2010/main" type="inkWord" rotatedBoundingBox="12458,2867 13809,2935 13763,3852 12411,3784"/>
              </emma:interpretation>
              <emma:one-of disjunction-type="recognition" id="oneOf0">
                <emma:interpretation id="interp0" emma:lang="en-US" emma:confidence="0">
                  <emma:literal>Nero</emma:literal>
                </emma:interpretation>
                <emma:interpretation id="interp1" emma:lang="en-US" emma:confidence="0">
                  <emma:literal>Ho</emma:literal>
                </emma:interpretation>
                <emma:interpretation id="interp2" emma:lang="en-US" emma:confidence="0">
                  <emma:literal>thro</emma:literal>
                </emma:interpretation>
                <emma:interpretation id="interp3" emma:lang="en-US" emma:confidence="0">
                  <emma:literal>Aero</emma:literal>
                </emma:interpretation>
                <emma:interpretation id="interp4" emma:lang="en-US" emma:confidence="0">
                  <emma:literal>Nero.</emma:literal>
                </emma:interpretation>
              </emma:one-of>
            </emma:emma>
          </inkml:annotationXML>
          <inkml:trace contextRef="#ctx0" brushRef="#br0">135 86 3,'5'-14'480,"-2"1"-22,1 5-19,1-4-15,-4 8-18,3-5-20,-2 5-30,-1-2-24,3 4-26,-3-3-33,3 0-22,-3 0-29,-1 5-28,0 0-22,0 0-20,0 0-17,0 0-14,0 0-9,-1 21-13,-3-6-10,-1 4-9,2 5-6,-7 1-8,3 6-6,-5 11-4,2-4-6,-2-4-5,2-1-9,-1 0-9,0 0-31,1 2-31,3-11-41,-3 0-37,1-2-45,3-1-50,-1 0-37,2-8-43,0-1-41,0-1-38,-1-4-35,5 2-212,-2-5-664,3-4 294</inkml:trace>
          <inkml:trace contextRef="#ctx0" brushRef="#br0" timeOffset="234.3696">118 241 2,'7'-25'287,"-1"4"11,3-1 3,-6 1 11,6 11 3,-4-4 8,-5 7 1,7-1-18,-7 1 0,1 1-29,3 1-28,-4 1-21,0 4-31,1-7-17,-1 7-22,6-2-5,-6 2-22,5 10-7,-4-4-11,10 5-13,-8 1-9,5-2-8,-4 5-8,7 6-3,-5 1-11,5 2-7,0 4-5,-4 2-2,3 2-4,0 1-1,-3-3-2,-1-5-12,-4-1-28,2-1-32,0 0-43,-3-2-49,1-1-39,-1-3-34,-1-2-34,0 1-44,-1-8-34,2 1-26,-2-3-270,1-2-656,0-4 291</inkml:trace>
          <inkml:trace contextRef="#ctx0" brushRef="#br0" timeOffset="1047.3923">245 486 13,'-8'-11'210,"-1"-3"21,2 4 1,-3-3 2,3 3 7,-4-1 5,3 3 7,0 2 12,4-2 13,0 4 1,4-3-16,-5 6-15,5 1-16,-4-5-8,4 5-22,-3-6-16,3 6-16,0-5-14,0 5-11,8-4-16,8 3-12,-1 0-15,10 1-8,-1 0-28,5-1-29,7-2-10,-1 2-33,-7 0-21,7 0-28,-6-2-32,-3-1-12,0 2-11,-2-2-5,2-1-1,-4-5 5,-1 2 10,-8-2 8,5-1 18,-6 0-1,-1-1 15,-3 0 15,-2-8 23,2 3 15,-5 2 21,-1-1 27,-2 0 23,0 1 25,0 1 12,-4-4 15,0 8-2,2-4 16,-1 8 14,2-1 5,-1-1-1,-1 0-15,1 4-15,2 4-15,-4-8-13,4 8-13,-2-2-6,2 2-6,0 0-8,-13 20-4,5-9-5,1 6-5,1 1-4,-1 3-6,1 4-1,-4 8-2,9-1-3,-4-1 0,0 2-3,-1-2-6,5 0 2,1-5-2,0-1-2,1-1-3,3 1-1,-2-3-17,4 2-35,-1-3-31,1-3-32,-2 1-36,2-7-38,1 0-31,2-1-21,0-3-23,5-2-26,-2-1-14,1-5-7,4 0 4,0-3 5,0 0 31,4-5 32,0-1 31,-1-1 36,-1-5 52,-3 0 34,0-1 51,-3-1 40,-2-3 47,1 5 36,-4-2 22,-4 1 43,0 4 17,1-1 20,-4-2 25,3 3-16,-4 2-8,2-5 1,-2 12 4,0-4-7,0 0-16,0 2-16,0 5-22,1-5-11,-1 5-18,0 0-13,0 0-9,0 0-11,0 0-5,-20 10-13,15-3-7,0 0-5,-2 3-4,2 2-9,0-4 1,4 0-3,-5 3-10,4 1-6,2-2-7,-3-3-10,6 3-10,-3-4-6,0 2-2,4-2-1,1 1-5,1-3 1,4 0-6,-4 0 0,5-2 0,-5 2 3,5-2 2,-2-1-1,0-1 6,-1 0 4,1-1 5,-9 1 11,17 0 15,-11-2 8,-6 2 14,12-1 13,-12 1 7,11-3 0,-11 3 3,0 0-2,6 0-3,-6 0-6,0 0-5,0 0-7,0 0-8,9 3-6,-9-3-2,0 9 10,3-3-7,-3 2-2,0 6 0,0 1-1,-3-3 4,3 5-7,3-1 7,-6 4-10,1 1-4,0 0-2,2 4 0,0-4-2,-3 1-1,1 1-12,2-1-21,0 2-17,0 0-19,-2-2-26,2 0-30,0-7-21,2-2-55,0 1-28,1-2-17,-1-2-25,0-1-26,4-7-24,1 3-29,-3-4-35,5 1-22,2-6-208,-11 4-653,23-12 289</inkml:trace>
          <inkml:trace contextRef="#ctx0" brushRef="#br0" timeOffset="1328.6456">1193 800 112,'21'-31'130,"-2"3"31,-6-4 35,-2 11 23,0-1 21,-4 1 28,-1 3 28,0 5 27,-4-3-3,4 7 22,-3-3-4,-4 3-3,2-1-14,-1 4-24,3 4-28,-3-2-21,0 4-20,3-9-31,-3 9-18,0 0-15,0 0-20,0 0-15,-19 13-13,12-5-13,-3 6-12,3-3-10,3 0-8,-6 3-8,4 0-4,-1 0-9,6 0-13,-4 2-17,2-2-20,2-1-16,2-3-7,-5 1-5,7-1-1,1-1 0,1-2 1,-2-2 4,2-1 3,0 2 3,2-4 4,1-2 7,-8 0-5,14-5 5,-2-1 1,-2 1-2,-1 0 5,0-3-2,2-1 1,-5-2-3,2 0-5,-4-10-18,1 8-22,-5-5-38,0 2-39,-5-5-42,1 2-43,-4-2-54,-3 3-73,2-2-84,-6 6-277,-4-2-758,2 2 336</inkml:trace>
        </inkml:traceGroup>
        <inkml:traceGroup>
          <inkml:annotationXML>
            <emma:emma xmlns:emma="http://www.w3.org/2003/04/emma" version="1.0">
              <emma:interpretation id="{3764F3F3-31C0-4CFB-8A1A-746461DB313D}" emma:medium="tactile" emma:mode="ink">
                <msink:context xmlns:msink="http://schemas.microsoft.com/ink/2010/main" type="inkWord" rotatedBoundingBox="14963,3058 18040,3213 17984,4325 14907,4170"/>
              </emma:interpretation>
              <emma:one-of disjunction-type="recognition" id="oneOf1">
                <emma:interpretation id="interp5" emma:lang="en-US" emma:confidence="1">
                  <emma:literal>Analysis.</emma:literal>
                </emma:interpretation>
                <emma:interpretation id="interp6" emma:lang="en-US" emma:confidence="0">
                  <emma:literal>Analysis</emma:literal>
                </emma:interpretation>
                <emma:interpretation id="interp7" emma:lang="en-US" emma:confidence="0">
                  <emma:literal>analysis.</emma:literal>
                </emma:interpretation>
                <emma:interpretation id="interp8" emma:lang="en-US" emma:confidence="0">
                  <emma:literal>analysis</emma:literal>
                </emma:interpretation>
                <emma:interpretation id="interp9" emma:lang="en-US" emma:confidence="0">
                  <emma:literal>Analytic.</emma:literal>
                </emma:interpretation>
              </emma:one-of>
            </emma:emma>
          </inkml:annotationXML>
          <inkml:trace contextRef="#ctx0" brushRef="#br0" timeOffset="2063.4913">2727 363 259,'-8'-12'433,"7"0"-6,-3 5 7,0-2-17,2 4-24,-1-1-28,0 2-35,3 4-37,-1-6-32,1 6-32,0 0-21,0 0-24,0 0-14,-10 23-18,6-3-16,-4 3-13,4 3-14,-4-1-12,0 8-9,-1-3-5,5 2-6,-4 0-9,1-7-7,0-2-5,1 2-10,-4-3-29,4-1-31,-2-1-23,-2-3-38,0-3-26,4 0-29,1-2-26,1-5-15,-2 2-7,-1-6 0,3 2-8,-4-5-15,8 0-7,-9-5 15,3-4 10,3 0 23,1-1 17,-2-6 10,3 1 14,1-7 31,1-2 24,8-7 14,-2-2 17,-2-6 7,3-1 15,4 3 18,0 0 19,2 0 28,-1-1 16,3 6 23,1 2 31,-9 9 24,2 4 19,-1 4 12,-4 2 5,-1 3-12,2 0-17,-1 2-20,0 1-14,-4 2-18,-1 3-9,0 0-4,11 13-7,-7 0 3,-4 1-2,8 7-5,-8 3-8,6 8-1,-3 1-10,3 1-7,-1 0-2,3 0-8,-4 1-3,4-4-2,-4 2-3,4 3 0,-4-4-8,1 0-3,4-8-2,-6 8-5,5-7-23,-4-1-20,-1-3-52,3 0-40,-4 1-39,2-3-41,-4-7-41,2 1-51,-2-1-36,2-6-29,-2 1-267,-2-4-672,2-3 298</inkml:trace>
          <inkml:trace contextRef="#ctx0" brushRef="#br0" timeOffset="2642.0183">2653 739 75,'-5'-6'369,"3"3"-1,2 3-5,-10-6-10,8 3-20,2 3-11,-3-6-24,3 6-18,-4-2-20,4 2-27,0 0-28,-2-5-21,2 5-42,0 0-26,11-3-42,-11 3-36,22 2-28,-5-2-32,-3 0-19,2 1-21,6-1-24,-6 4-17,1-3-16,0-2-14,-1 2-11,1-1-6,-3-1-1,0 1-5,0-3 33,-3 1-2,-3 0 20,1-1 28,-2 0 37,2 1 34,-6-4 28,2 2 34,-1-1 19,0 0 21,-4 0 17,4 2 31,-1-3 19,-3 0-8,0-2 2,0 0 11,2 3 19,-4-2 5,2 7-1,2-10 6,0 5-3,-2 1-1,0 4-5,0-8-13,0 8-14,3-7-14,-3 7-18,0 0-18,3-3-9,-3 3-7,0 0-18,11 0-7,-11 0-8,12 3-9,0 2-7,-4 1-4,4 2-5,-1-2-3,-2 4-2,3 3-3,0-3-1,-2 3-10,-3 1-5,3-1-13,-3-1-9,-2-2-1,0 2-4,2 0-8,-3 0-9,-1-3-1,-1-6-10,-2 3 0,1 2 5,1-6 0,-2 4 7,0-6 4,1 3 6,-1 3 6,0-6 6,0 0 12,0 0 14,4 4 4,-4-4-1,0 0-3,0 0 11,1-14 11,2 7-2,-2-3-4,4 0-8,1-6 0,3-1-4,1 5-2,2-7 2,1 3-8,-4 3-1,2 0-4,0 3-1,-1-2-4,1 3-1,-5 3 0,3 2-8,1-1-1,-6 4 1,4-1-2,-8 2 3,12 12-3,-3-3 5,-4 4-21,0 1-11,2 6-8,-4 0-27,0-1-23,3 5-28,-4 0-35,-2-4-36,0 1-37,0-2-46,3 2-42,-2-1-63,-1-1-354,4-4-792,0-2 350</inkml:trace>
          <inkml:trace contextRef="#ctx0" brushRef="#br0" timeOffset="3314.5565">3563 705 251,'-4'-15'385,"1"2"-8,-2 0-13,0 0-17,-2 5-18,2 1-26,4-2-17,-2 5-23,-5 0-23,4-1-25,4 5-23,-12 0-29,12 0-12,-13 0-14,7 2-13,-3 4-17,-2-1-13,2 4 4,1-1-12,2 1-14,-1 2-14,-1 0-9,6 0-10,-4-3-17,6 5-7,-1-2-35,4-1-7,-3 2-11,2-3-13,0 2-3,-1-5-6,4 1 2,-1-1-7,1 0 4,-1-3 1,4 3 4,-1-6 11,2 2-8,0-2-1,1 2 9,2-4 1,0 0 2,-3-2 10,3-1-2,0 4 3,1-1 22,-4-2 5,-3 2 15,5-1 15,-6 0 15,0 0 15,-5 3 4,8 0 10,0-4-3,-8 4 1,8 0-11,-8 0-4,0 0-11,0 0-2,0 0-8,13 0 3,-13 0-3,4 7-5,-3 0 1,0-1-3,3-4-1,0 3-9,-1 3-4,2-3 1,0 1-4,1-2-14,0 2-11,1-1-6,-1-2-9,3 1-5,-2-1-4,-1-2 0,5-1-2,-11 0-1,17-5 5,-8-1 2,0-2 1,6 2 7,-5-5 9,-1-3-3,8-1-1,-8 0 10,3-4-4,0-2 0,0 0 17,3-7 3,-3-1 4,-1-4 21,2 1 9,0-5 28,-4 2 2,-3 0 26,1 2 34,-6 1 4,2 0 21,-2 9 5,0 2 11,-2 5 3,0 4 4,-2-1-2,2 4-7,1 2-19,0-1-17,0 3-18,0 5-13,-7-1-12,7 1-8,-17 11-9,6-1-6,-2 5-8,-2 4 1,2 2-16,-1 7-2,2 2-6,4 1-1,2-7-6,0 1 11,4 6-18,2-4 3,0-2-5,2 8-1,4-2-1,-1-7-25,-4 0-27,4-2-22,1 1-24,0 0-33,1-2-42,0-2-35,1-1-30,-1-3-28,-1-2-14,5-4-21,-2 1-27,-1 1-21,4-5-16,-1-2-12,0-2-14,1 0-218,1-4-646,-2-1 286</inkml:trace>
          <inkml:trace contextRef="#ctx0" brushRef="#br0" timeOffset="4049.6377">4019 837 1808,'9'-7'-35,"3"-4"69,0 1 52,-5-3 34,0 2 37,-4-1 44,2 2 36,0-1 18,-4 4 24,-1 1 17,3-3 13,0 3-5,-3 2-7,2-1-20,1 2-22,-3 3-25,1-7-27,-1 7-25,0-6-20,0 6-22,0 0-17,0 0-14,0 0-9,0 0-7,0 0-12,5 19-10,-5-13-19,0 9-15,6-3-13,-6 0-23,1 1-15,3-1-17,5 3-18,-6-3-14,-2 1-14,7 0-15,-4 0-16,0-6-21,2 3 7,1-1-7,-2-2 12,1-2 2,2-1 10,-1-1 15,1 0 9,-8-3 10,15-6 9,-6-2 10,1 3 8,0-1 24,-2-3 22,1-1 24,-1 1 30,-2-2 25,1 6 15,-1-4 10,0 1 21,2 1 25,-7-2 14,1 5 7,1-2-2,2 1-12,-5 5-13,4-3-16,-4-1-13,0 4-15,3-5-19,-3 5-17,0 0-9,0 0-4,0 0-10,0 15-3,-3-5-1,3 2-12,-2 2 1,0 8-3,-3 1-9,0 1 1,4 7-9,-7-5 4,6 4-6,-2-5-2,2 8-6,-3-1-10,3-2-4,-2-6-16,3 2-9,0-2-4,-2 8-12,6-11-2,-6 2-13,1-1-2,-1-1 1,2-6-7,-1 0-6,-2-3 0,2-1 2,-2-4 10,1-1 16,-2 3-5,0-3 14,1-2 2,1-3 11,3-1 6,-8 3 2,8-3-1,0 0 0,-6-9 9,3 2 9,3-2 5,0-3 6,0-3 0,2-6-2,4-1 3,-1-9-2,6-2 6,-1-2 3,3-3 1,6 1 6,-6-4 2,1-2 3,15-18-1,-15 22 12,1-2 11,-6 2 5,8 7 19,-3 0 12,-6 10 7,-1-2 5,2 4 6,-5 0 18,1 7 8,0-1 9,0 4 6,1-2 10,-5 5-7,0 1 1,-1 1-13,3 0-5,-3 5-15,-3-7-14,3 7-24,3-4-17,-3 4-23,0 0-9,0 0-9,0 0-2,0 0 6,-9 13-5,9-5-5,-3-1-1,4 6 2,-2 0 3,2 1-6,-1 1-9,6 4-7,0-4-5,5 4-8,-4 2-8,4 0-9,1-2-2,1 2-1,-3 0 1,-1-7-5,0 4 3,1-3-1,-4-4-2,-1 0-1,1-3-4,-5 1-7,3-3 1,-4 0-2,0-1-2,-5 0-10,-1 0-10,0-2-13,-5-2-26,11-1-27,-18 0-44,4-4-53,2-1-51,0-1-43,0 0-49,5-4-45,0 0-279,2-2-779,5-2 345</inkml:trace>
          <inkml:trace contextRef="#ctx0" brushRef="#br0" timeOffset="4237.1799">4717 690 15,'7'-2'302,"-2"0"-14,1 2-9,-6 0 13,8 4-2,-4 0-3,1 1-9,-3 3 3,1-1-3,-5 3-16,4-1-7,0 3-18,-2 3-7,1-2-12,-2-1-22,1 2-17,0 2-12,-2 6-20,4-3-13,-4 2-13,0-5-12,2-1-22,0-3-41,0 3-48,0-3-65,-1-3-58,2-2-53,3 4-57,-3-5-81,3 1-70,1-5-226,0 2-662,-5-4 292</inkml:trace>
          <inkml:trace contextRef="#ctx0" brushRef="#br0" timeOffset="4533.9919">4968 830 209,'1'-9'378,"3"3"-8,-1-4-12,1-1-7,-3 2 9,3 1 0,-1-3-25,2 2-7,0-1-16,-4 4-15,5 1-17,-3-3-14,1 1-12,-2 0-7,-1 2-8,-1 5-17,4-7-13,-3 4-18,-1 3-13,2-6-16,-2 6-20,2-5-15,-2 5-11,0 0-19,0 0-9,0 0-10,0 0-4,-10 11-4,6-3-10,-1-1-3,-1 0 2,0 8-9,-1-6-6,2 4-4,0-2-6,-2 3-6,2-1-1,1 2-2,-4-2-1,7 7-3,-4-2-22,0 1-25,3 2-32,-2-7-28,3 1-39,-4 0-46,3-4-53,-1 0-57,3-2-49,-4 2-65,1-3-76,-2-3-363,3 3-902,-3-6 399</inkml:trace>
          <inkml:trace contextRef="#ctx0" brushRef="#br0" timeOffset="4690.244">4831 504 338,'0'-4'330,"0"0"-37,0 4-38,4-5-26,-4 5-32,0 0-57,0 0-60,9 11-95,-5-5-100,-2 2-174,4 1-313,3 2 139</inkml:trace>
          <inkml:trace contextRef="#ctx0" brushRef="#br0" timeOffset="7208.683">5522 811 69,'-6'6'345,"0"-2"1,3 2-4,-5-3 5,6 1-13,-2-3-3,4-1-22,-6 6-14,1-3-16,5-3-21,0 0-13,-4 4-12,4-4-24,0 0-13,0 0-10,0 0-13,-3 4-8,3-4-15,0 0-5,0 0-10,11 4-10,-11-4-10,11 0-7,-1 0-14,-10 0-7,14-1-7,-8 1-9,5-3-4,-3 3-7,-8 0-2,13 0-3,-13 0 3,9-3 7,-5 2 0,-4 1 9,0 0 1,0 0 4,12 0 2,-12 0 14,0 0-15,1-4-9,-1 4-7,0 0-11,-1-9-17,1 9-23,-7-4-38,7 4-50,-9-3-55,9 3-71,-12-1-62,12 1-75,-17 3-103,9 0-88,-1-1-292,5 3-887,4-5 393</inkml:trace>
        </inkml:traceGroup>
        <inkml:traceGroup>
          <inkml:annotationXML>
            <emma:emma xmlns:emma="http://www.w3.org/2003/04/emma" version="1.0">
              <emma:interpretation id="{1A9D440D-38F9-41C5-BB50-072CD3A9362B}" emma:medium="tactile" emma:mode="ink">
                <msink:context xmlns:msink="http://schemas.microsoft.com/ink/2010/main" type="inkWord" rotatedBoundingBox="18767,3032 19880,3088 19833,4024 18720,3968"/>
              </emma:interpretation>
              <emma:one-of disjunction-type="recognition" id="oneOf2">
                <emma:interpretation id="interp10" emma:lang="en-US" emma:confidence="0">
                  <emma:literal>Ras</emma:literal>
                </emma:interpretation>
                <emma:interpretation id="interp11" emma:lang="en-US" emma:confidence="0">
                  <emma:literal>Bas</emma:literal>
                </emma:interpretation>
                <emma:interpretation id="interp12" emma:lang="en-US" emma:confidence="0">
                  <emma:literal>*93</emma:literal>
                </emma:interpretation>
                <emma:interpretation id="interp13" emma:lang="en-US" emma:confidence="0">
                  <emma:literal>RB</emma:literal>
                </emma:interpretation>
                <emma:interpretation id="interp14" emma:lang="en-US" emma:confidence="0">
                  <emma:literal>*43</emma:literal>
                </emma:interpretation>
              </emma:one-of>
            </emma:emma>
          </inkml:annotationXML>
          <inkml:trace contextRef="#ctx0" brushRef="#br0" timeOffset="8553.7675">6330 303 211,'7'-11'462,"-3"2"-5,-3 0-5,3 3-1,-3-1-12,3 2-21,-4-1-28,1 2-32,-1 4-38,2-6-29,-2 6-38,2-4-31,-2 4-20,0 0-14,0 0-17,3 23-14,1-11-13,-3 3-12,-1 7-15,4-1-11,-3 1-9,1 3-9,3 2-8,-4-5-10,4 2-7,-2-1-7,1-1 3,-1 3-11,2-3-6,0 3-1,-2-4-6,1-2-22,1 1-30,-3-5-42,0-5-37,0 2-36,-2-3-37,2-1-37,-2-1-20,1-3-11,2 2-8,-3-6-6,-3 5-17,3-5-16,0 0-3,0 0 8,-12-12 20,10 4 25,-4-4 16,0-1 20,-2-1 26,4-6 20,-1-1 41,0-2 31,-1-1 26,1-1 29,4 2 21,-3-9 27,9-1 21,-5 3 11,0-1 5,4 6 16,-4 1 11,3-2 13,1 3 6,1 4 0,3-1 17,1 1-3,-7 7-9,8 0-3,-3 3-8,3-1 2,-4 1-13,1 6-8,0-2-12,3 3 14,-3 2-31,4 4-4,1 0-10,1 4-20,-1 5-16,-1-2-17,1 6-23,-7 0-17,2 4-14,-2-7-26,2 7-12,-7 0-2,0 1-13,-2-2-11,-3 0 6,0-3 5,1-2 4,-8 2 7,0-2 14,1-3 9,-2 1 14,1-2 14,-1-1 16,-4 1 22,2-1 24,1-3 13,1-2 16,1 4 13,0-6 11,3 2 14,-3 3 5,5-5 5,0 0 9,2-1 9,0 2 5,5-4-12,-7 2 3,3 2-4,4-4 2,0 0-12,0 0-3,0 0-16,12 9-2,2-7-16,-1 2-12,0-2-13,3 6-3,-3-3-16,-1-2-6,-2 6-9,2-2 1,-1 1 4,-5 3-2,-1 0 15,2-1-11,-7 1 0,0-3 0,0 4 2,-5 3 3,2-4 0,-6 1 2,2 4 7,-2-7 8,0 4 8,0-2 2,0 2-3,-2-7 5,2 9-8,0-5-1,-1 1 1,3-2-6,-2-2-2,6 2-14,-1-2-22,3 3-23,4-5-34,1 4-56,3-6-56,9 3-62,6 1-281,-2-4-585,7 0 258</inkml:trace>
          <inkml:trace contextRef="#ctx0" brushRef="#br0" timeOffset="8975.7538">6888 719 165,'9'-11'393,"-6"5"1,6-2 1,-4 4 9,-2-2-13,2 2-18,-3 0-25,2 0-27,-4 4-30,3-6-30,-3 6-26,0 0-17,0 0-15,0 0-17,-14 14-12,11-10-21,-6 6-14,1-1-13,-2 2-4,0 2-20,-2-1-7,-1 4-9,-3-2-6,-1 2-1,3 2-16,-2 0-6,3 2-4,4-1-6,-3-2-9,0 1-6,3-5-21,-1 2-28,3-6-29,1 5-24,0-7-30,1 2-31,1 0-25,2-6-10,-2 3-9,2-2 6,2-4 6,-1 5-16,1-5-29,0 0-23,0 0-23,-5-17-8,6 5-11,-1 2-7,0-5-1,0-2 5,0-2 26,1-3 44,2 3 68,0-4 68,2 3 44,-1-1 41,-2 0 48,2 0 37,-1 8 27,1-2 21,-2 4 15,1 3 13,-2 0-4,-1 2-2,2-1-1,-2 3-19,2-1-13,-2 5-15,0 0-17,2-5-7,-2 5-6,0 0-12,11 16-6,-9-9-12,3 3 1,1 5-8,5 3 1,-3 1-8,1 3-11,3-1 4,1 9 2,-1-6-9,-1-2 5,1-1-19,0 0-22,5 1-37,-5-4-49,-6-3-55,7-5-65,-5 5-69,4-2-69,-4-6-232,3 1-625,1 3 276</inkml:trace>
          <inkml:trace contextRef="#ctx0" brushRef="#br0" timeOffset="9429.3648">7364 636 408,'1'-13'417,"2"1"-2,0 5-7,-3-2-5,0 3-4,0 0-24,5 0-27,-8 2-36,6-1-30,-3 5-32,0 0-26,1-10-25,-1 10-22,0 0-22,0 0-13,0 0-16,16 19-10,-10-7-10,0-1-19,0 3-3,-1-1-12,1 3-5,-5-2-6,-1 1-3,4 0-9,-8-3-6,-1 3-4,3-1-8,-3 0 3,-1 1-15,-5-6-4,2 2-4,-3-3 0,1 1 0,-1-3 2,-1 1-3,1-3-1,0 0-4,4-2 4,2 2-2,-1-1-1,3-2 1,4-1-2,-10 3 10,5-1-3,5-2-2,0 0-2,0 0-1,0 0-2,0 0-7,13 7 2,-7-4-1,1-2-6,-2 4 5,2-2-2,0 3 1,5 1-4,-5 5 2,3 0 1,-3 1 0,1-2 0,-2 3 3,-1 1-2,-1-2-1,1 3 0,1-3 0,-5 2 0,-1-1 2,5 0-2,-5 0 2,-5-1 1,4-1-2,-6 2 4,-3-3 0,-2-2 1,-10 1 0,3-2-1,-5-2-4,-4 2-1,-8-2-12,-4-5-22,0-1-52,-1-2-62,3-7-79,-5 3-73,-1-3-90,-2-2-403,0 0-864,-16-5 382</inkml:trace>
        </inkml:traceGroup>
      </inkml:traceGroup>
    </inkml:traceGroup>
    <inkml:traceGroup>
      <inkml:annotationXML>
        <emma:emma xmlns:emma="http://www.w3.org/2003/04/emma" version="1.0">
          <emma:interpretation id="{2EAF411A-4F76-47DE-A04E-57E29AAD095E}" emma:medium="tactile" emma:mode="ink">
            <msink:context xmlns:msink="http://schemas.microsoft.com/ink/2010/main" type="paragraph" rotatedBoundingBox="7954,5287 26735,6701 26602,8461 7822,70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3B52FC-23DA-45FD-B80D-F6F867427800}" emma:medium="tactile" emma:mode="ink">
              <msink:context xmlns:msink="http://schemas.microsoft.com/ink/2010/main" type="line" rotatedBoundingBox="7954,5287 26735,6701 26602,8461 7822,7046"/>
            </emma:interpretation>
          </emma:emma>
        </inkml:annotationXML>
        <inkml:traceGroup>
          <inkml:annotationXML>
            <emma:emma xmlns:emma="http://www.w3.org/2003/04/emma" version="1.0">
              <emma:interpretation id="{31F35191-27D3-4343-AF88-35B9CE2C3F63}" emma:medium="tactile" emma:mode="ink">
                <msink:context xmlns:msink="http://schemas.microsoft.com/ink/2010/main" type="inkWord" rotatedBoundingBox="7929,5617 9218,5714 9140,6738 7852,6641"/>
              </emma:interpretation>
              <emma:one-of disjunction-type="recognition" id="oneOf3">
                <emma:interpretation id="interp15" emma:lang="en-US" emma:confidence="0.5">
                  <emma:literal>her.</emma:literal>
                </emma:interpretation>
                <emma:interpretation id="interp16" emma:lang="en-US" emma:confidence="0">
                  <emma:literal>Fr.</emma:literal>
                </emma:interpretation>
                <emma:interpretation id="interp17" emma:lang="en-US" emma:confidence="0">
                  <emma:literal>hey.</emma:literal>
                </emma:interpretation>
                <emma:interpretation id="interp18" emma:lang="en-US" emma:confidence="0">
                  <emma:literal>Nay.</emma:literal>
                </emma:interpretation>
                <emma:interpretation id="interp19" emma:lang="en-US" emma:confidence="0">
                  <emma:literal>Itty</emma:literal>
                </emma:interpretation>
              </emma:one-of>
            </emma:emma>
          </inkml:annotationXML>
          <inkml:trace contextRef="#ctx0" brushRef="#br0" timeOffset="16643.8614">-4459 3030 96,'7'-24'144,"6"-9"12,-4 11 5,-1 0 31,-2 3 12,0 4 4,3-3 13,-3 6 6,2-1 4,-1 0 8,-1 3-3,-1 1-9,1 4-2,0-2-11,-1 0-24,-1 4-22,-1 0-18,-3 3-17,8-1-5,-8 1-10,9 5-5,-4 4 6,2 2 4,-2 1-10,4 8 5,-2 1-4,1 0 3,1 2-7,2-1 1,1 8-3,0-6-9,-2-3-10,4 12-7,0-6-8,-5-6-7,2 0-8,0 1-5,1 1-4,-3-1-10,2 0-16,-2-6-29,-1 5-47,-2-6-34,-1-3-43,2 0-48,-3-2-31,-2-1-37,1-2-31,-3-1-20,1-3-35,-1-3-53,0 0-194,0 0-625,0 0 277</inkml:trace>
          <inkml:trace contextRef="#ctx0" brushRef="#br0" timeOffset="17393.9721">-4261 3104 123,'-15'-16'277,"6"5"1,0 2-5,1-1 3,3 4 0,0 0-5,1 2-13,1-3-11,-2 5-10,5 2-12,-4-6-9,1 3-15,3 3-6,0 0-14,0 0-13,0 0-18,12-3-15,0 3-17,1 0-7,4 0-11,10 6-10,-6-4-8,6 2-24,-4-1-33,6 1-30,0-2-36,-3 2-24,0-4-29,-1 0-26,-2-3-21,-2 2-18,-3-1-9,-4-3 6,1 3 6,-2-6 20,-2 2 5,-2-3 36,-1 0 29,-3-5 25,1 2 34,-6-1 30,0-4 21,0 0 19,-2 3 21,-2-1 4,1-6 21,1 8 17,-3-1 6,-1 2 18,5-2 5,-4 8 10,5-3 6,-5 3-4,3 1-6,-2 0-19,3 2-17,1 3-12,0 0-10,-10 0-5,10 0-2,-8 8-1,-1 3-7,2 3-7,0 5-7,1 3-5,-5-3-9,6 6-2,-1-2-7,4-4-6,-2 6-2,4 4-4,0-5-6,0-1-2,2 2-4,2-1-5,1 0-15,1-3-19,5 1-20,-5-6-38,4-1-18,3 0-30,-2-6-21,3-2-27,3 1-10,5-1-10,-4-5-5,4 2 7,2-4 11,-9 0 17,8-6 13,-1-3 13,-2-1 17,-1-1 19,-7-3 23,5 0 20,-9 3 28,2-11 18,1 5 14,-7 2 27,-1 0 21,1 0 8,-2 0 30,-2 0 5,2 3 5,-4 2 1,0 3 1,-2-2 3,3 0-5,-4 4-1,0 2-9,-2 1-5,1 0-16,6 2-3,-12 2-7,7 0-8,-6 1-10,5 2-2,0 4 2,5-2-8,-5 2-4,2-1-7,4 5-3,-2-4-2,2 5 1,0-4-2,2 3-4,2-2 0,-2 2-2,2-1-6,-1-2 3,2 5-3,4-5-1,-2 5-4,-2-4 1,-1 3-3,4-2 7,-3 0-4,1 0-4,0 0 0,-2 0 3,-1-2-2,3 1 1,-1-1-1,0-2 0,-1 4-3,1-1-1,1 0 2,-5 3-3,4-1 3,-2 1 0,2 7 0,-5 1 1,0-1 6,0 0-1,0 0 1,0 1-6,0 0 6,-5 0 3,2 1-4,0-1 0,0 2 2,0 0 0,0 1 2,1-5-3,2 0 1,0 0-2,-3-1-20,3-7-31,3 4-18,-6-7-32,3 4-28,3-7-32,-3 2-28,5-3-28,-2-3-43,-2 2-39,7-3-31,-8-1-25,14-7-266,-7-3-665,0 4 295</inkml:trace>
          <inkml:trace contextRef="#ctx0" brushRef="#br0" timeOffset="16409.4727">-4325 2804 143,'0'-6'406,"1"-1"-12,0-5 8,-1 7-10,2-1-20,-2 0-30,0 6-22,0-7-28,0 7-22,0 0-16,0 0 19,0 0 12,-12 18 12,5 1 3,-1 9-18,2-5-127,-2-3-16,1-5-13,0 6-13,-2 1-8,-1 0 0,1 1-7,-1 1-29,2-1-6,-3 0-7,2 2-6,-2 3 2,-1-5-8,4-2-3,-1 0-3,-3 1-13,0-3-15,3-2-33,3-6-34,0 1-43,1-2-28,2-2-17,3-2-39,-3 1-9,1-4-22,2-3-28,0 0-38,0 0-28,0 0-16,0 0 2,0 0-18,12-22-234,-7 11-622,-5 1 275</inkml:trace>
          <inkml:trace contextRef="#ctx0" brushRef="#br0" timeOffset="17691.2147">-3482 3599 183,'14'-35'160,"2"0"32,-3 1 31,3 1 21,-11 2 17,-1 6 9,4 4 10,-8 3 8,5 4 2,-4 3 1,4 1 6,-5 2-16,0 2-13,0 0-17,0 3-18,2-3-21,-2 6-21,0 0-17,0 0-13,0 0-16,0 0-20,-7 15-7,6-4-11,-3 2-11,3-2-10,1 3-8,0 4-8,0-2-8,1-2-3,3 2-13,0-1-11,0-2-6,1 0-11,5-1-6,-3-1-3,-2-2-5,4-1-5,-1 0 6,-1-6-1,1 1 1,1-2-2,0-1 0,-9 0 2,16-4 9,-10 2 3,1-6 11,-2 2 6,1-1 8,0-3-5,-1-1 2,-1-3 2,-3 2-9,2-3-4,-3-2-2,0 1-8,-2 1-13,-3-7-22,0 8-42,-2-1-45,2 1-59,-1 5-66,-4-1-70,1 4-88,1 0-95,-1 1-267,1 1-812,5 4 359</inkml:trace>
        </inkml:traceGroup>
        <inkml:traceGroup>
          <inkml:annotationXML>
            <emma:emma xmlns:emma="http://www.w3.org/2003/04/emma" version="1.0">
              <emma:interpretation id="{9487FA98-A74B-48A5-A2A3-00CD8B05A802}" emma:medium="tactile" emma:mode="ink">
                <msink:context xmlns:msink="http://schemas.microsoft.com/ink/2010/main" type="inkWord" rotatedBoundingBox="9859,5430 26735,6701 26602,8461 9727,7190"/>
              </emma:interpretation>
              <emma:one-of disjunction-type="recognition" id="oneOf4">
                <emma:interpretation id="interp20" emma:lang="en-US" emma:confidence="0.5">
                  <emma:literal>Fibonacci-madmen-monetarism.</emma:literal>
                </emma:interpretation>
                <emma:interpretation id="interp21" emma:lang="en-US" emma:confidence="0">
                  <emma:literal>Fibonacci-madmen-bionetworks.</emma:literal>
                </emma:interpretation>
                <emma:interpretation id="interp22" emma:lang="en-US" emma:confidence="0">
                  <emma:literal>Fibonacci-madmen-monasticism.</emma:literal>
                </emma:interpretation>
                <emma:interpretation id="interp23" emma:lang="en-US" emma:confidence="0">
                  <emma:literal>Fibonacci-madmen-blondeness.</emma:literal>
                </emma:interpretation>
                <emma:interpretation id="interp24" emma:lang="en-US" emma:confidence="0">
                  <emma:literal>Fibonacci-madmen-monarchism.</emma:literal>
                </emma:interpretation>
              </emma:one-of>
            </emma:emma>
          </inkml:annotationXML>
          <inkml:trace contextRef="#ctx0" brushRef="#br0" timeOffset="19145.0965">-1898 3133 320,'-2'-23'406,"-1"-2"11,-2 4-16,2 8-2,2 2 14,-3 1-1,0 1-13,4 1-17,-1 2-32,1 4-39,-2-6-36,1 3-28,1 5-27,0 0-20,0 0-23,0 0-18,0 0-15,3 20-15,-3-7-12,1 2-12,3 8-11,1-2-10,-2 2-7,2 2-11,-1 5-2,0-5-9,-2 3-6,0-2-6,0 5 0,0-7 2,-1 1-11,-1-1-4,-1-2-4,-1 2-1,0-2-3,2-4 0,-2-2-4,1-1-5,1-4-1,-1 0-3,-2-3-5,2 0-6,0-2 0,-2-1 0,3 0 3,-1-1 2,1 2-3,0-6 3,4 5 6,-4-5 0,0 0 0,0 0-5,0 0 5,0 0-6,0 0 2,5-20 0,-4 14-4,4-4 6,1-1-9,0-1 0,1-1 2,1 1 0,2 0-4,-1 0 1,-1 3-1,4 1-2,-4 0-1,1 1-1,1 4-6,-2 2 2,2-4 0,1 5-5,-3 5 2,0-3 4,5 0-1,-2 8-2,-4-2-2,2 2-2,-1 2 1,-4-2-1,4 1 3,-4-1-2,1 2-4,-2 0 0,-3-3-6,0 2-2,0 3-5,-8-6-6,4 2 7,-4 1-2,-1-3-6,0 3-7,-4-1-6,-1-6-3,-1 1-15,2 0-16,-6-4-20,2 4-19,2-5-33,-1-2-10,7-1-19,-3-1-17,2-1-37,3 2-48,3 0-45,6-7-35,1 1-269,4-2-692,6-2 306</inkml:trace>
          <inkml:trace contextRef="#ctx0" brushRef="#br0" timeOffset="19488.8454">-1414 3371 281,'13'0'328,"-13"0"-22,0 0-3,0 0-11,0 0 2,0 0 1,-17 10 1,9-6 10,-1 0-1,-3-1-8,0 3-8,1 0-13,-1 3-15,0-6-19,0 9-18,-1-5-16,4 0-22,-1 4-15,3-2-15,-2 1-16,2 1-16,2-2-13,3 0-11,-2 0-12,4 3-4,0-3-5,4 3-12,-2 0-8,6-1-5,-1 1-9,2-1-8,1 0-8,2-5-7,2 5-1,-2-3-6,1-6-1,2 2-3,2 1 4,-3-5 1,0 3-2,-2-6 1,-1 3 19,-2-3 27,0 0 8,-3-1-8,4-2-5,-8 1-8,7-4 4,-3 1-2,-1-6-2,-4 3-10,-1-1-9,1-1-11,-3-3-14,-1 1-32,-2-1-34,-3-1-46,0 4-50,-1-2-60,1 2-73,-3 4-66,-1 1-79,0-2-91,3 7-284,1-1-876,1 1 388</inkml:trace>
          <inkml:trace contextRef="#ctx0" brushRef="#br0" timeOffset="20004.4794">-1380 3401 140,'0'0'423,"0"0"-7,6-3-15,-6 3-5,0 0-8,0 0-7,0 0-4,0 0-7,8-4-13,-8 4-10,0 0-20,0 0-24,0 0-20,0 0-19,0 0-31,0 0-22,4-3-20,-4 3-22,0 0-15,0 0-18,0 0-17,0 0-14,0 0-13,0 0-11,5 7-13,1-1 1,-1 3-11,0-3-5,2 6-3,-1-1-15,1 3-2,1-3 2,-5 1-9,5 0-10,-4 1-2,4-1-6,-3 0-10,-2-1-8,2 0-3,-1-2-1,-1 4-4,-2-7-1,2 3-16,-2-3-3,0 0-1,2-2-1,-2 2 1,-1-6 5,0 6 4,0-6 7,0 0 1,0 5 7,0-5 10,0 0 8,0 0-4,0 0 1,0 0 7,0 0-3,-1-20 3,1 12 3,0-2 1,2-2-1,0-1 0,6 1 1,-6-4 2,9-2 1,-1-1-7,-2 0 3,2 2 5,5-2-10,2 8-4,-5-1-4,7 1 6,-7 2-5,0 3 1,5 3-2,-8 0-5,3 6 3,-1 1 1,4 1-2,-6 7 1,3-4-1,-1 6-22,-1-5-3,1 10-8,-4-3-17,-2-2-18,-1 0-21,-1 2-26,2 3-20,0-5-9,0 6-20,2-7-38,-2 4-27,0-5-37,1 3-28,0-2-21,-5-4-12,7 0-21,1-5-297,2 4-705,1-4 313</inkml:trace>
          <inkml:trace contextRef="#ctx0" brushRef="#br0" timeOffset="20426.3815">-587 3547 218,'4'-15'320,"2"3"13,-1-3 9,-4 1 9,3 2-4,-3 4-23,-1-1-2,0-1 4,0 1-13,0 3-15,-5 0-25,4 3-26,-4-2-24,-1 1-21,0 1-16,-3 3-15,-3 3-14,0 1-17,-4 2-15,5 0-10,-1 1-10,0 2-11,2-1-9,2 1-8,-4 2-8,2-1-10,0 2-3,4-1-5,-1 0 0,2 0-11,3-3-4,-4 0-6,4-1-12,-1 2-13,4-2-7,-1 4-7,2-5-2,2 2 1,1-3-8,-3 1-3,6 0-3,0-2-2,-1-3 1,3 0 0,-2-1 4,-8 0 0,25-2 5,-13-2-1,-5-2 5,6 2 3,-1-1 10,-4 1 21,1-3 14,-2 0 24,1 3 13,-4-2 8,3 2 11,-3-2 7,0 3 3,0 0 12,0 0-15,-4 3-11,5-5-13,-5 5 0,4-3-11,-4 3-6,0 0-10,0 0-12,7-2-11,-7 2-13,0 0-2,0 0 0,1 13-4,3-8-26,-4 3-21,1 1-26,2-3-28,0 6-29,-2-2-25,4 3-43,0-5-30,1 5-43,0-1-42,-2-3-55,1-3-35,2 0-61,-2-1-281,3-1-799,2-2 354</inkml:trace>
          <inkml:trace contextRef="#ctx0" brushRef="#br0" timeOffset="20848.3381">-214 3491 212,'0'-7'384,"1"2"-8,-1-1-5,2 1-14,-2 5-10,2-6-6,0 3-29,-2 3-22,0 0-27,0 0-28,0-7-27,0 7-23,0 0-20,0 0-22,0 0-9,0 0-14,0 0-13,0 0-11,0 0-10,0 0-5,0 0-13,0 0-5,0 0-7,11 10-8,-11-10-8,0 0-4,6 5-8,-6-5-1,0 0-3,5 4-3,-5-4-2,0 0 1,0 0-4,0 0-2,0 0 8,11-7-4,-11 7-5,6-5 2,-5 2-1,0-1 3,-1 4 8,2-6 12,-2 6 7,2-9 13,-2 9 3,0-2 13,0 2-15,0-6-7,0 6-5,-6-4-4,6 4-5,-13 0 0,4 0-4,-3 3 3,0 0-2,-2 3-4,1-1-1,1 3-3,-4 0-4,8-2-3,-5 3-2,4 2 0,2-3-2,0 5 1,-1-4-2,8 3-4,-4-2-1,6 3-16,0-1-22,6 0-35,-1-3-43,1 2-40,5-1-38,-1-4-55,4 4-42,0-4-48,1-1-34,2-2-25,1 0-302,-3-3-748,6 3 332</inkml:trace>
          <inkml:trace contextRef="#ctx0" brushRef="#br0" timeOffset="21238.9956">123 3553 94,'5'-3'314,"-1"1"13,4-1 3,-6 0-2,0-1-6,6 1 3,-8 3 6,1-4-3,-1 4-14,7-5-5,-3 2-9,-4 3-21,0 0-13,5-3-13,-5 3-23,0 0-17,0 0-22,0 0-19,4-3-17,-4 3-15,0 0-17,0 0-8,0 0-15,0 0-7,0 0-11,0 0-8,4-3-13,-4 3-12,8-3-11,-8 3-10,8-3-6,-5 0-8,3 2-5,-6 1-9,6-9 3,2 6 0,-3 0-2,-3-3 1,5 1 8,-1 0-9,-2 0 0,1 1 4,-1-2 6,1 1 6,-2 3 8,-1-3 8,-2 5 9,5-9 2,-5 7-1,0 2 9,2-4-13,-2 4-11,0 0-5,-12-5 3,3 4-7,9 1-3,-20 3 2,8 0-6,-5 3 3,2-1 1,-1 0-3,3 4 1,-4-3-4,5 4 3,0 1 1,2-5-4,0 5 0,2 1-6,2-2 0,0 2 5,3-1-5,2 0 1,5 2-5,1 0-24,2 1-21,1-5-20,3 5-37,5-2-33,6-1-29,-9-5-45,10 3-36,0-2-28,1-1-23,0-4-19,0-2-19,2 1-10,-2-4 8,0 0-21,1-1-260,-2-2-669,-1-3 297</inkml:trace>
          <inkml:trace contextRef="#ctx0" brushRef="#br0" timeOffset="21457.7385">509 3593 971,'9'-11'50,"-5"-1"27,1-1 49,0 3 46,-3-2 17,6 2 18,-7 2 16,0 1 18,2-2 19,-3 3 10,4 0 4,-4 2-2,4-1-12,-4 5-9,1-6-14,-1 6-12,0-3-19,0 3-13,0 0-23,0 0-13,0 0-11,0 0-10,0 0-1,0 0-8,0 0-14,0 0-4,-5 18-8,3-12-8,2 0-8,-2 4-10,2-1-7,0-1-2,0 0-8,0 3-5,0-5-10,0 7 2,0-3-6,0-4-13,0 8-40,2-7-33,0 1-47,-2 1-54,0-3-47,4 4-62,-3-4-53,2 0-61,-1 0-64,-1-2-345,5 1-845,-1-4 374</inkml:trace>
          <inkml:trace contextRef="#ctx0" brushRef="#br0" timeOffset="21629.6138">649 3453 96,'0'-22'495,"0"0"3,-2 1-14,2 0-19,0 4-1,0-1-4,0 6-7,0 1-9,0 1-18,2 1-25,-2 3-31,1 0-43,2 1-38,-3-1-29,0 6-30,0-8-58,1 5-57,-1 3-72,0 0-61,0 0-70,0 0-93,0 0-109,10 16-134,-10-9-492,3-2-991,0 1 439</inkml:trace>
          <inkml:trace contextRef="#ctx0" brushRef="#br0" timeOffset="18238.1784">-2615 3150 359,'1'-7'498,"3"4"-31,-4 0-31,0 3-24,1-6-21,-1 6-18,5-5-17,-5 5-27,2-5-25,-2 5-29,0 0-23,0 0-12,0 0-17,4 12-11,-4-5-24,0 5-17,0-2-18,0 4-4,0 3-9,0-1-4,1 6-16,-1 0-10,1 0-9,-1-1-11,1 3-4,-1 0-7,3-1-6,-2 1-7,-1-2-6,4 2-5,-4-2-8,2-2 4,-2-4-13,0 0-4,0-1-5,0-2 3,-2 1-7,2-5 6,0 2-13,0-3-18,0 0-27,0-1-20,0 0-18,-4-5-21,8 2-8,-4-4-11,0 8-7,0-8-43,0 0-51,0 0-33,8-14-7,-4 0-4,1-2 6,-5-4 1,2-1 17,-2-12 20,5-4 19,-5 1 18,0-8 21,0 4 17,0-6 24,5 6 23,-1-4 35,-1 5 35,-1-1 30,1 2 31,-2 4 33,2 2 15,-1 0 23,-2 10 20,3-2 9,0 10 8,-1-2 3,2 0-7,7 4-11,-5-4-11,3 4-16,3-1-9,4 6-12,5-3-9,-7 4-7,4 2-9,5 4-8,-1 0-10,0 6-2,2 2-17,-6 0-20,1 4-24,-2 3-28,-2 1-32,-1 2-36,1 0-33,-4 1-40,-4-5-39,1 6-45,-7 4-49,-1-3-39,0-3-49,-4-2-221,-5 5-675,1-2 299</inkml:trace>
          <inkml:trace contextRef="#ctx0" brushRef="#br0" timeOffset="18394.4135">-2442 3273 156,'-24'11'220,"4"-1"12,0 1 5,3 1 7,6-3 1,-1-3-3,0 2-2,2-3-11,3 0-6,2-1-6,0 1-4,-1-3-8,5 2-3,1-4 17,0 5-2,5-2-5,3 0-21,5 2-17,4-1-17,7-1-16,-1 0-14,5 0-20,-1-2-38,-1 5-57,8-4-69,-5-2-74,-1 1-90,-4 1-95,1-4-352,1-1-724,0 0 321</inkml:trace>
          <inkml:trace contextRef="#ctx0" brushRef="#br0" timeOffset="18644.4127">-2121 3392 197,'-11'-3'391,"11"3"-2,-9-1 2,9 1 17,-6-3 11,4-1 0,2 4-11,0 0-23,-5-3-26,5 3-29,0 0-37,0 0-29,0 0-24,0 0-26,0 0-21,0 0-25,0 0-13,0 0-15,0 0-10,-5 11-6,5-6-11,2 4-9,0-3-9,-2 1-8,1 5-7,0-3-7,2 5-11,0-3-3,-1 1-7,-1 0-1,1 2-36,-2-2-33,1-2-44,3 0-39,-4 0-45,1-2-19,3-1-57,0 2-56,-4-2-54,1-2-54,2-1-52,-3-4-339,11 0-842,-2 0 373</inkml:trace>
          <inkml:trace contextRef="#ctx0" brushRef="#br0" timeOffset="23630.6457">964 3146 67,'0'-7'386,"4"2"-23,0-3-14,-3 0-14,4 0-10,0-1-1,-1-2-6,0 4-4,5-3-4,-5 1-14,4 2-14,-4 0-13,4 0-17,-8-1-16,4 6-17,1-2-22,-2 0-12,-3 0-20,2-2-19,-2 6-9,0 0-9,4-5-16,-4 5-5,0 0-14,0 0-3,0 0-5,0 0-2,0 19-2,-2-6-6,-2 3-3,4 5-9,-8 4-1,4 8-3,-4 0-7,0 1-6,2 4-6,0-1-2,6-1-7,0 0-4,0 1 8,4-2-10,-2 0-3,0 2 1,6-1-6,1-1 4,-2-1-5,5-4 0,3 4 0,-2-3-15,7-3-17,-6 3-29,5-4-35,3 0-44,-4-9-44,3-3-53,3 1-54,-2-4-66,-1 2-62,5-7-65,-4-3-344,-6-2-880,6-2 390</inkml:trace>
          <inkml:trace contextRef="#ctx0" brushRef="#br0" timeOffset="24146.5173">1458 3459 225,'-3'-12'357,"-2"2"-21,0-2-9,0 0-9,2 3-3,-1 0-8,0 2 2,2 0-5,-2-1-12,1 2-21,-1 4-10,4-4-12,-2 0-16,2 6-17,-4-8-10,4 5-16,0 3-13,0 0-15,0-5-17,0 5-19,7-4-13,-7 4-13,16 3-10,-9-1-9,-1 2-6,3-2-4,-1 2-14,1 2-5,-1 5-3,4-3-10,-2 7 1,6 0-7,-9-3-1,2 4-5,-1 3 0,-4-7-5,3 3 0,-1-1-2,-2-1-3,-2 0 1,1-1-3,-1-2 1,-2-1-3,0-1-2,0 0-3,0 0-3,0-2 0,0-2 0,0 1 4,0-5 1,-2 6 0,2-6 3,2 6 6,-2-6 23,0 0-2,0 0-9,0 0 0,7-18-5,-2 6-5,2 2-2,1-4-6,6-3 4,-2-1 0,2-3-3,-1 4-2,2 1-1,-2-3-2,-3 8 1,3-1 0,-1 2-7,-2 0 2,1 4-1,-3 3-2,-2-3-4,1 5 1,2 1 0,-9 0 1,16 7-1,-5 0 2,-7 4-1,5-1-1,-2 5 1,-2-1-3,3 6 6,0-5 1,-7 6-3,4-2-1,1 0 2,-5 1-8,2 2-38,-1-2-36,-2-4-46,3-4-29,-3 4-46,-5-1-66,5-3-56,-4-2-67,4-1-57,-6-2-345,4-2-858,2-5 380</inkml:trace>
          <inkml:trace contextRef="#ctx0" brushRef="#br0" timeOffset="24537.1468">2248 2945 27,'5'-8'470,"-1"3"-49,-2-1-36,5 2-33,1 2-15,-2 2-9,-6 0-5,17 2-2,-5 4-3,0 2-16,6 4-19,0 3-17,-1 1-18,3 2-23,2 9-17,-9-5-22,9 5-12,-3 4-15,-4-2-18,-1 3-9,3 0-14,-6 1-8,-4-1-12,1 0-8,-4 1-5,0 1-6,-3-1-7,-4 2-6,-1 0-4,-2-4-6,-1 2-7,-2-2 0,-3 2-6,-1 0-4,-2-4 3,1 2-8,0-1-6,0-2-3,2-5 1,0 0-1,-1-2-5,1-1 3,3-3-7,0 2-1,-1-5-3,0-4 1,7 1-2,-5-4 0,4-2-1,0-1-2,0 3 3,3-3-4,-3 1-2,1-2 5,3-3-1,-1 6 0,-3-3 1,4-3 10,-1 5-3,1-5-2,0 0 3,0 0-4,-4 4 1,4-4-10,0 0-21,0 0-40,0 0-46,0 0-59,0 0-86,0 0-88,-13-2-91,13 2-86,-14-2-364,3-3-948,0 4 420</inkml:trace>
          <inkml:trace contextRef="#ctx0" brushRef="#br0" timeOffset="28569.8489">5181 4085 185,'4'-33'232,"1"0"18,-5-2 27,3 3 13,-1 8 3,-4 1 15,-1 7 30,3-4 9,-5 1-7,1 4-9,-4 0-8,6 5-8,-2-2-11,-2 6-22,4-3-23,-1 5-30,2 0-25,1 4-20,0 0-18,0 0-14,-13 12-16,9-5-5,1 7-13,1 3-13,-2 5-8,0 3-8,3 8-6,-2-4-9,3 6-2,0-4-5,0 5 8,3 1-5,2-3-3,-4 6-5,2 3-6,2 0-4,-5-1 1,3 1-11,-2 0 6,-2 2-12,-2-2-4,0-2-8,1 1-2,-2-2-37,-4 3-36,4-4-39,-5 3-42,5-3-46,-4-8-36,3-4-68,-3-5-44,-4 7-65,6-10-72,-2-3-384,3-5-917,1-3 406</inkml:trace>
          <inkml:trace contextRef="#ctx0" brushRef="#br0" timeOffset="29273.2813">5271 4294 16,'7'-12'375,"1"2"-30,-1 1-25,0 3-27,2 1-28,-2-1-24,-1 2-14,1 3-32,-1 1-18,-6 0-20,15 4-11,-9 3-15,1-1-9,1 5-18,-2-1-8,-1-1-4,2 2-7,-2-1-12,-2-1-4,-2 0 5,-1 2-23,-1 0-8,-2-4-1,1 3 0,-1-3-9,-5 2-6,4-4 7,-4 1-7,0-1-4,1 1-3,-1-4 4,1 0-4,1 0-3,-2-2 4,8 0 5,0 0-11,-12-6 8,11 0-9,1-3 9,1-3-14,4 1 24,2-3-15,3-3-9,5-1 1,-2 1 4,-1-1-2,2-1-4,3 2 6,0 1 8,-3 2 8,-2 1 9,2 3 5,-3-3 6,-3 5 18,3-2 10,3 1 5,-5 3 13,-3 0 8,-1 3 9,1-3 6,-2 2 0,-2 1-4,-2 3-4,9-5-7,-7 3-2,-2 2-9,0 0-4,0 0-7,0 0-4,0 0-3,0 0-6,0 0-4,1 15-6,-2-7-6,-1-2-3,2 6-8,-2-3-2,0 1-3,2 5-4,0-3 3,0-1-9,0 5-2,4-3-3,-1 0-4,1-2-11,0 0-17,-2 3-14,5-5-17,0 0-18,-2-3-18,1 0-17,2-1-17,-1-1-1,1-2-9,2-1-6,0-1 2,4 0-2,-1-5 2,-2 3 16,4-3 7,-4 2 10,-1-5 15,1 1 6,2-3 19,-6 4 28,-2-2 26,3 1 23,-4 1 23,0-3 12,1 2 13,2 0 12,-3 2 11,-3 2 10,4 0 4,-4-2-5,3 1-6,-4 4-8,2-5-14,-2 5-7,5-4-10,-5 4-7,0 0-6,0 0-7,0 0-3,0 0-4,5 16-3,-5-8-2,1-3-3,-1 6-2,0-3-1,4 1-4,-2 3-7,2 1-13,-3-2-14,3 0-20,-2-2-21,2-1-21,-1 0-29,2-2-23,-2-1-12,1 2-37,0-4-20,1-2-33,1 1-32,-6-2-30,14-2-26,-7-2-15,1-3 2,-1 2-5,3-5-226,-2-3-611,1 0 270</inkml:trace>
          <inkml:trace contextRef="#ctx0" brushRef="#br0" timeOffset="26803.5983">2981 3640 72,'0'-7'461,"0"0"-20,-3 2-17,3 1-24,0 4-10,-2-8-23,4 2-15,-2 6-22,0 0-22,0-4-28,0 4-25,0 0-29,0 0-22,-2-7-22,2 7-20,0 0-14,0 0-13,10 19-13,-3-4-9,-2 1-11,1 6-6,2 3-4,1 8-2,-2 3-5,3 4-1,-3 0-11,3 0-3,-3-1-9,-2 1-2,2 1-9,-2-3-5,2 0-5,-1 0-3,2-3-3,-4 0-3,0-1-2,1-9-3,-4-1-4,2 1 0,-3-2-10,1-3-36,-2-1-40,1-3-39,-3-1-27,1 0-28,-1-5-36,2 3-28,-3-6-33,1 0-29,-1-1-50,4-6-38,-6 0-51,6 0-239,-3-13-717,3 6 318</inkml:trace>
          <inkml:trace contextRef="#ctx0" brushRef="#br0" timeOffset="27100.6855">3313 3712 204,'0'-12'361,"0"-3"-9,0 3-5,4 3 13,-4-1-6,0 3-7,0 0-10,1 3-18,-1-2-18,0 1-30,0 5-23,4-8-26,-4 8-22,1-3-21,-1 3-17,0 0-21,0 0-5,0 0-9,0 0-5,2 25-3,0-16-1,0 6-5,-2 1 3,1 0-7,4 5-5,-2 2 0,-2 10-5,0-11-6,3 14-7,2-7-8,0 5-8,1-1-9,-1-4-2,-2 4-5,0 0-5,1-2-8,0-4 0,-2-4-4,4 10-5,-5-10-4,1-1-2,-1 3 2,2 0-6,-2-4-4,-2 1-2,4-7-2,-3 6 2,2-6-1,-5 1-12,4-4-20,-2 3-49,0-3-51,0-3-56,2 1-57,-2-2-71,0 2-79,0-5-99,0 1-371,1-2-920,-1-4 408</inkml:trace>
          <inkml:trace contextRef="#ctx0" brushRef="#br0" timeOffset="28319.7905">4024 4036 73,'4'-6'271,"1"1"-3,2 1-7,-2-5-12,0 2-1,-1-4-5,1 1-1,1 3-17,-5-5 6,2-1-21,-1 3-14,-2 2-19,0 0 9,0-2-2,-2 1-2,2 2-7,-3 1 4,2-4-13,-7 4-13,3 0-9,-2-2-13,-2 6-6,-3-2 2,-5 4-6,0 1-7,0 2-6,-5 4-4,2 4-10,-2 2-4,1 2-6,2 3-3,2 0-4,0 2-4,1-2-5,4 4-4,3-1-12,2 2-1,5 2-5,-1-3-4,8 2-2,-1-2-4,7 3-7,2 3 3,9-1-3,2-2-11,3 1-33,2-7-32,-7-7-50,13-2-48,1 1-50,-10-4-29,10-2-33,-9-1-27,0-4-38,4 0-7,-2-5 1,-3-3-19,0 2 12,-3-6-194,-1-1-574,0-3 1875,-4 1-955,-1-4 65,-2-10 48,-1 11 37,-5-3 35,3 1 44,-4-5 34,-4 4 38,4 1 28,-6 1 9,-2 1 16,2-1 26,-4 5 11,2-2-1,-2 4-2,-6 1 7,4 5 8,0-2-1,-1 3-7,0-2-21,-6 2-19,5 4-14,-6 1-20,3 0-12,-6 3-12,2 4-10,1 3-12,3 1-12,-3-1-8,3 3-6,1 3-6,-1 3-5,4-7-6,0 9-4,1-5-5,4-3-1,0 3-7,0-2-2,3-1-7,-1 1-3,2-4-8,-1-1-5,1 0-1,3-2 0,1 1-5,4-5-7,-3 2 4,0-4-8,6 2 0,-2-6 1,1 2 1,-1-6-2,-1 1-4,10-3 4,-3-2 2,-2-1 1,6-1-3,-6 0 1,-5 2 8,-2 2 15,-1 0 6,1 0 4,-1 5 5,-4-2 1,2 1 0,-2 2-9,-1 0 4,-4 3-9,8-5-9,-8 5 3,9 0-4,-9 0 0,8 11-1,-2-3 2,-1-2 2,-1 5-7,1 2 5,-1 0-2,2-3-4,-4 3-11,3 1-12,-3-1-9,0-3-19,1 3 1,-3-7 0,0 2-1,3 0 0,-3-2 3,2-3 5,-2 2 2,0-5 4,3 6 10,-3-6 2,0 0 4,0 0 2,12-1 1,-12 1 3,9-10 1,-3 2 4,0 1 6,0-3 14,3-1 6,-1 1 4,3-2 2,-1 1 8,-2-2-2,1 1 1,-1 3 10,-2-1 1,0 4 0,-1 0-1,-1 1-7,-2 1-4,2-1-4,-1 3-8,-3 2 0,4-3-5,-4 3-2,0 0 1,0 0-4,10 8 2,-7-2-2,-1-1 2,1 1-8,1 0-5,-3 3-7,3-2-6,-2 1-16,1-4-17,1 5-1,0-2-4,-2-1-10,2 0-2,-2 3-5,2-7 2,1 2 2,1-1 10,-6-3 5,9 1-5,-1-1 17,-8 0-1,13-4 2,-6 2 11,3-1 3,-3-3 5,5 0 2,0-2 8,-2 2 9,0-3 20,-1 3 19,-3 0 18,3 0 18,-5 2 10,4-1 11,-3 1-2,-2 0-4,1 0-10,-4 4-8,6-4-12,-6 4-6,4 0-7,-4 0-4,0 0 2,3 8-12,1 0 2,-4-1-4,1 1-6,1 5-5,0-1 2,-1 0-1,-1 1-4,2 0-5,-2-2-16,5 3-18,-5-1-15,1 2-23,3-4-22,0-3-22,1 0-29,-2-2-38,2 0-34,0-2-33,2-1-34,0 0-37,-1-3-40,-6 0-24,20-5-271,-14 0-699,6-1 310</inkml:trace>
          <inkml:trace contextRef="#ctx0" brushRef="#br0" timeOffset="29507.6729">5960 4217 1072,'4'-22'-2,"8"-1"58,-7-2 47,2 2 31,-2-9 34,1 8 26,-6-8 19,4 6 13,-2 4-1,-2-1 27,0 6 11,0 2 5,0 3 0,0 2-6,-2 1-17,-2 3-17,4-1-31,0 2-20,0 5-16,-1-4-12,1 4-1,0 0-7,-8 15-10,4-8-3,2 7-9,-1 0-11,-2 1-8,5 5-5,0 3-8,0-1 1,0 1-5,0 2-6,5 8-6,-5-2-5,5-6-7,-3 6-2,0-4-9,1 4-3,-1 2-4,2-11-3,-4 0-5,4 0-22,-4 0-39,0-2-45,0 1-43,2-5-43,-4-3-48,4 1-45,-2-6-53,0 2-48,0-4-55,0 0-381,2-3-855,-2-3 378</inkml:trace>
          <inkml:trace contextRef="#ctx0" brushRef="#br0" timeOffset="29837.165">6052 4321 259,'0'-8'326,"0"1"-4,0 1-14,-2 0-12,4 0-5,-2 0-18,4 3-20,-3-2-36,4 0-9,2 1-14,-2 2-23,1-2-15,5 2-13,-1-2-21,1 3-5,1-3-14,1 1-9,2 0-18,-2 2-2,3-2-6,-3 0-13,-1 0-3,2 1-6,-6-2-1,1 1-6,3-3-8,-4 4-3,-2-3 0,2 0 10,-1-1 6,-2 1 11,0 1 10,-3-2 12,3 2 10,-3 0 9,2 0 5,-4 4 2,0-4 1,0 4-7,0 0 3,0 0-2,0 0-6,-21 4-2,14 2-8,-3 3-6,1-1-8,-2 6-4,3-6-7,-1 7-4,-3-2-13,7 2-21,-3 0-22,2 0-23,0 0-37,1 1-36,2-4-53,-2 1-62,0 4-71,1-3-83,2 0-86,4 1-286,4 0-801,6-4 355</inkml:trace>
          <inkml:trace contextRef="#ctx0" brushRef="#br0" timeOffset="30336.5228">6717 4105 416,'-9'-10'406,"4"4"-25,2 0-19,-1 2-13,2-2-19,2 1-11,0 5-19,-3-10-21,3 4-22,0 6-17,4-5-22,0 1-17,0 1-16,1-1-23,1-1-11,2 1-25,-1 4-2,-1-2-19,-6 2-7,16 2-11,-9-2-6,2 4-13,-4 2-5,2 0-3,3 3-9,-3 7-5,4 2-5,-3-3-2,1 6-2,-3-2-1,-1 5-3,1-2-7,-1 0-2,2-1 1,-4-3-5,1 3-3,-1-6 3,-3-3-5,2 2 2,-2-1 0,0-5-8,0 1-2,0-3-1,0 0 3,-2-1-2,2 1-3,0-6 4,0 5 8,0-5-9,0 0-1,0 0 0,0 0 1,0 0-2,8-18-1,-2 11-1,-1-5 2,0 2 2,4-4 5,-5 1 9,7-1 0,-1-3 4,0-1 3,0 6 3,0-4 1,1 4 2,-4 4-6,4-1-3,-5 3 0,0 1-7,0 2-1,1 1-1,-7 2-4,15 10-6,-9-4 4,1 5 0,0 5-1,1 2-5,-4 1 7,1 1-8,-1-1-19,0 2-24,-4 0-31,1-4-30,-1-1-47,3 1-31,-3-2-37,0 0-41,0-2-47,0-2-57,0-2-55,0-3-291,2-5-765,1 3 339</inkml:trace>
          <inkml:trace contextRef="#ctx0" brushRef="#br0" timeOffset="30570.9139">7286 3911 161,'0'-22'427,"0"8"9,-4-2-10,4 4-10,-1 3-19,1 1-28,0 0-34,0 3-30,0 5-32,0 0-22,0 0-14,0 0-17,0 0-18,0 0-20,0 30-16,1-14-12,3-1-21,-3 7-11,4 0-10,1 1-11,0 1-9,3-2-10,-1 1-3,-1-1-14,2 0-5,-1-1-2,-3 0-6,1-2-19,0-3-41,-3-4-40,3 3-35,-4-5-44,2-2-29,-4-1-45,4 0-37,-3-2-27,-1 1-39,0-1-34,0-5-39,0 0-257,0 0-687,0 0 305</inkml:trace>
          <inkml:trace contextRef="#ctx0" brushRef="#br0" timeOffset="31039.6565">7389 4144 298,'0'-7'115,"-4"-2"49,1 1 29,2 1 23,-3 0 21,4 1 18,-4 0-2,2 1-2,2 1-15,0 4-13,0-10-23,0 4-6,5 4-14,0-4-24,2 0-13,-1 3-9,2-1-18,1 3-12,3-3-13,0 3-4,0-1-25,3-2 17,-2 1-13,3-3-18,1 6 3,-5-5-5,1 2-2,-1-2-5,-1 0-11,1 0 0,-3 1 2,-4-2 6,2 4 22,0-2 13,-5 0 16,-2-1 11,0 5 9,5-6 7,-5 2 9,0 4 2,0-5-6,0 5-1,-5-7-6,5 7-3,-8-2-9,8 2-1,0 0-7,-19 6-5,10-1-8,1 1-3,-4 1-8,3 3-10,-2 1-5,2-2 2,0 4-13,1-2-4,3 5-3,0-2-4,0 2-2,-1-3-4,6 2-6,0 0 2,4 0-16,-1 0-11,2-4-2,4 0-9,-1-1-6,4 1 0,-2-3-1,2-1 3,4-1-2,-3-1 2,0-2 4,5 3 3,-1-4 6,-5 1 7,0-2 10,-1 1 13,-3-2 15,1 0 0,-9 0 8,12 0-3,-12 0-1,12 0-4,-8 3-5,-4-3-4,6 1-3,-6-1 0,6 9-4,-5-6 2,4 3 0,-1 3 4,-1-5-7,2 3-7,2 1 7,-2 0-6,1 3 1,3-1-2,-2-3 1,-2 0-4,2 0 3,-1-2-16,3-2-23,-3 3-27,0-3-41,2-2-48,1 0-52,0-2-48,2-3-43,1 2-48,1-4-72,1-2-64,-5-1-333,6-2-868,-5-2 383</inkml:trace>
          <inkml:trace contextRef="#ctx0" brushRef="#br0" timeOffset="31664.6943">8754 3625 360,'4'-22'458,"-2"11"-35,-2-3-18,0 6-17,0-1-26,-5 1-17,-1 4-20,0 2-18,-5 3-21,-4 0-18,1 3-44,-6 4-19,-1 4-17,-2 4-19,4 0-11,-3 9-16,4 3-11,6-4-12,-1 5-7,3 5-11,-1 1-6,9 1-10,-2 6-3,4-4-3,5 5 3,0 0-1,3 0-7,-3 0-5,0 1-5,5-3-2,-3 3-9,-5-3-4,7 0-3,-3-3-1,-2-3-3,-1 1-5,2-3-4,-4-7-9,-1-5-15,3 1-26,-3-7-29,-3 1-47,1-1-43,-2-2-49,1-1-46,-5-4-56,1-1-65,0-2-69,-3-2-383,-1-3-870,-1-3 386</inkml:trace>
          <inkml:trace contextRef="#ctx0" brushRef="#br0" timeOffset="32039.6668">8342 4284 233,'0'-9'310,"0"0"-20,4 1-8,0 2-22,2-1-19,1 0-19,3 1-14,2-2-19,1 4-23,7 0-11,-3 3-17,6-3-14,1 2-14,-1-2-8,6 4-11,-1 0-14,-4 0-1,0-2-8,1 1-9,-4 2-3,-4-2-5,1 1-4,-1-3-8,-5 3-1,2 0 0,-5-2 13,-3 0 11,-6 2 21,9-1 7,-9 1 28,9 0 16,-4-1 10,-5 1 18,0 0 9,12-3 5,-12 3-1,0 0-9,0 0 1,0 0-4,0 0-11,10-2-1,-10 2-10,0 0-16,0 0-1,0 0-11,0 0-7,0 0-15,7 5-8,-7-5-2,0 0 1,0 0-13,-5 10-7,5-4-10,-2 1-3,2 0 0,0 3-9,-2 2-5,2 0-5,2 0-1,-2-2-1,2 2-11,-2 0-30,4-3-31,1 2-27,-4-3-35,0 3-33,-1-7-38,6 2-27,-6-1-44,4 1-18,-2-2-34,-2-4-33,0 0-42,0 0-27,12-9-24,-7 6-264,-1-6-747,-3 3 331</inkml:trace>
          <inkml:trace contextRef="#ctx0" brushRef="#br0" timeOffset="32477.1721">8912 4166 219,'9'-31'118,"-4"-2"18,1 11 21,-6-9 26,2 9 33,0 0 26,0 3 8,-1 4 22,1-1 15,0 5 17,-2 3 6,0 0-10,0 2-12,2 0-23,-2 6-24,0-9-26,0 4-20,0 5-13,0 0-4,0 0-6,0 0-6,5 19-11,-4-12-10,3 6-10,-3-2-7,5 3-9,-6 2-8,5 5-8,-4-2-8,3 1-11,0 1-4,-1 1-10,-1 0-8,-2 2-6,0-2-5,0-1-5,0 0-6,3 0-2,-3 1-3,0-2-5,1-6 1,2-1-5,-3-4-2,0 0-10,0-2-5,0 0-6,0-1-10,0-2-3,0 0 6,0-4 2,0 5 1,0-5 0,0 0-3,0 0-7,0 0-2,0 0 4,14-13-2,-9 6 1,1-4 0,3 0 2,-3-1-3,6-1 4,0-3 3,-2 4-5,2 1 0,0-3-3,0 3-7,-2 5-3,2 1-1,-2-1 1,-2 5-1,1 1-4,-9 0 9,17 7 4,-9-2-3,-1 1 2,-2 6 4,0 3 0,0-5-1,-3 5 2,-1-3 1,-2 3 1,-1-3 2,-3-1-2,-3 0 2,-1 0-3,-3 0-1,1-2-5,-5-1-11,-2-1-7,-1-1-12,1-3-14,1 1-23,0-4-28,-5-3-33,5 0-41,2 0-35,1-1-45,-2 1-49,6-3-39,1-3-56,2-1-239,5 1-701,2-5 311</inkml:trace>
          <inkml:trace contextRef="#ctx0" brushRef="#br0" timeOffset="33368.1573">9888 4323 280,'6'-16'325,"-5"3"-2,-2-2-7,1 2-10,0 0-10,-2 1-13,-7 3-4,3 0-18,-3 2-12,-1 2-17,0 3-24,-4-2-13,-1 4-16,3 5-6,-5-4-12,4 4-11,3 2-11,-4 2-20,2 0-10,0 1-13,3-1-7,0 3-11,0-2-6,1-1-12,4 0 0,-1-2-9,2 2-8,-1-1-3,3-1-2,-3 2 0,4-3-4,0 0 0,4 3-9,-2-3 0,4 0-7,-1 0 4,0-2-4,3-2-4,1 1 1,-1-2-3,1-1-4,-1 2 5,-8-2-3,17-3-3,-7 2 1,-2-1-4,1 0 1,-2-2 1,1-1-1,1 1-1,-4 0-3,4-1 6,-4 0 0,1 1 3,-5 1 5,2-3 12,-1-2 4,3 2-10,-5 0 6,0 0-7,0-1-1,0 0 2,-2 0-4,-1 2-4,1 0 3,-2-1-9,1 1-12,0 2-23,-2-3-32,3 3-41,-2-1-40,-4 3-49,8 1-35,-9-5-43,1 3-48,8 2-50,-9-5-317,2 4-739,7 1 327</inkml:trace>
          <inkml:trace contextRef="#ctx0" brushRef="#br0" timeOffset="34321.3236">9364 4299 233,'0'0'233,"6"-5"-3,-1 2 1,-5 3-1,5-6-3,-5 6 2,0 0-5,3-5 2,-3 5 7,4-2-19,-4 2 1,0 0-10,0 0 2,1-5-7,-1 5-7,0 0 0,0 0-13,0 0-3,0 0 0,0 0-8,0 0-6,0 0-4,5-4-3,-5 4-6,0 0-3,0 0-3,0 0-9,0 0-7,0 0-3,0 0-7,0 0-8,0 0-6,0 0-10,1-4-8,-1 4-9,0 0-11,0 0 6,0 0-18,0 0-2,0 0-5,0 0-7,0 0-4,0 0-6,0 0-3,0 0-5,0 0-3,-7 15 3,3-11-6,1 2-2,0 0 0,-3 1 1,5 0-3,-3 4 0,-3-1 0,2 2-3,4 1-2,-5 1-1,6-1 2,-1 2-1,-3 0 2,3-2-4,-3 2 3,8-3-4,-3 0 1,4 0 0,1 0 1,0-2 0,5 1 2,-1-4-4,3 0 3,3 1-1,-2-5-2,3 2 3,0-4 1,5 4-4,-5-7 9,2 0-13,-2 1 3,-3-4-4,3 1 2,0-4-2,-5 2 2,2-2 7,-1-3-8,-5 2-2,3-1 10,-1-2-9,-4 0-4,0-1 7,-5-2-1,-1 0-1,0 1 0,0-2-1,-5-3-1,0 1 0,-2 2-1,-5-2 3,1 0-6,-6 2 5,-2-2-1,-3 3-1,-7-6 2,0 7-3,5 1-1,-8 0-3,0 3 4,7 5 1,-1 1-3,2 1-2,6 1-23,1 4-25,2 1-25,1 1-30,2 4-29,3-1-27,1 3-36,4 1-48,2 0-60,2 5-70,6-6-79,-1 5-343,5-3-869,1-2 385</inkml:trace>
          <inkml:trace contextRef="#ctx0" brushRef="#br0" timeOffset="32992.8531">9302 4159 69,'5'3'265,"-5"-3"3,2 6 3,-2-2-10,0-4-9,0 0-9,0 6-18,0-6-11,0 0-13,3 4-7,-3-4-15,0 0-7,0 0-2,1 5-9,-1-5 2,0 0-4,0 0 6,0 0 4,0 0-1,0 0 2,0 0 1,0 0 1,0 0 2,0 0 5,0 0-11,0 0-20,0 0-12,12-10-16,-7 9-11,2-3-12,2 1-8,-5 0-9,4 2-8,-2-2-11,1 1-4,2 1-8,-9 1-7,13 3-6,-6 0-3,-1 1-5,2 4 1,-2 2-7,1 2 0,0 3-2,-4-3-3,1 3-2,0 7-2,0-6-1,-1-1-4,-2 1 2,2-2 0,-3 0-4,0 0-1,-3-2 1,2 1 0,1-3-1,-1-2-2,-3 1-5,2-5-7,-2 2 5,3-4 2,0 7-3,1-9 6,0 6 1,0-6 0,0 0-2,0 0-2,0 0-1,0 0-1,-5-15 4,5 7-1,1 4-4,1-7 3,2 0-4,4-3 1,-1 2 5,-1-2-3,5-5-1,-2 5-1,1 1 4,1 2-2,1-1 1,-5-1-1,1 7-4,1 0 1,-5 0-3,4 5 1,1 1 1,-9 0-1,15 11 1,-5-3 1,-3 1-4,-1 6 4,0 0 0,0-2-7,-1 2-24,1 1-18,0 4-13,-1-6-31,-1 2-29,-1-1-36,-3 2-41,5-7-33,-1 4-41,-3 0-49,1-7-35,0 0-56,-1 1-220,1-3-690,3 0 305</inkml:trace>
          <inkml:trace contextRef="#ctx0" brushRef="#br0" timeOffset="34977.7498">9767 4303 274,'0'-7'372,"-4"2"-19,1-1-12,2-1-7,0 1-7,-2-1-14,3 0-17,3 1-20,-3 0-20,2 1-11,-2 0-17,3-1-20,1 0-19,0 3-19,1-1-15,2 3-18,-2 0-15,-5 1-10,10 0-12,-1 1-3,-3 3-17,5 6-8,-1-4-8,-3 4-7,5 2-4,0-1-6,0 0-4,-2 3-3,-3-1-4,-1 3-5,5 1-3,-6-2-4,0-3 2,0 3-3,-2-3-3,-3 0-8,4-2 7,-4 2-2,0 1-1,0-5-1,-4-1 2,4 1-6,-3-1 3,-1-2-3,-1-1 4,5 1-3,-5 0 2,5-5 2,0 7-2,0-7-3,-7 2 0,7-2 1,0 0-3,0 0 4,-1-16 10,2 9 9,-1-1 5,0-4-1,7-1-3,-2-2-2,6-3 0,0 1-2,0-2 2,1 1-4,1 2 3,-1-1-3,-1 4-2,1 2-3,-1 0 1,-1 2-3,-1 3-5,2 2-2,-5 0-2,-1 2-1,6 2 1,-3 3-3,3 4-2,0 2 0,-2 0 2,0 3-3,-4 1-2,5 0 0,-5 2-1,3-1-19,-4 2-36,-1 4-29,3-1-32,-2-5-35,-3 2-30,0-3-41,3 2-33,-3 0-46,-1 1-38,0-4-35,6 1-53,-6-5-220,4-1-698,-2 2 309</inkml:trace>
          <inkml:trace contextRef="#ctx0" brushRef="#br0" timeOffset="35649.6438">10405 4464 55,'4'-15'294,"1"-2"7,-1-2 3,1-1 10,-5 4-10,0-5-17,-1 7 4,1-1 1,-4 1 2,4 3-13,-4 3-26,-1-1-23,1 3-24,-4-1-16,-1 1-8,1 3-14,-6 0-5,2 2-11,-5 2-9,1 2-10,1 0-10,-2 3-12,1 1-12,3 2-9,0-1-9,1 3-11,0 3-4,3-5-4,1 4-9,2-4-6,2 5-4,-2-3-6,6-1-3,0 2-3,0-3-4,6-1-14,-1 2-6,1-4-10,1 3-6,3-3-12,4 0-5,0-2-5,-2 1-14,5-3 2,2-2-2,0 0-1,-4-1 2,2 0 6,-2-5 7,2 3-3,-3-1 2,0-2 3,3-2 9,-6 1-3,1 1 19,-5 0 20,4 0 20,-6 4 20,0 0 7,1 0 2,-4-3-2,-2 5-10,0 0-6,11-1-6,-11 1-5,0 0-3,0 0-6,1 8-3,-2-4-2,-1 2-1,2 4-5,-4-5 0,4 5-5,0-2 0,0 0-1,0 3-10,0 0-17,0-4-22,0 3-26,0-2-25,6-1-17,-2-1-25,-2 0-37,7 0-24,-1-1-26,1-1-23,1-1-14,0-2-14,3 1 0,1-4 0,-1 0 15,1 0 14,1-2 29,-2-2 5,2-1 54,-1 0 41,3-2 46,-5 0 41,1-7 34,-3 4 28,3-3 31,3-1 29,-5 5 25,-5-5 11,1 4 22,-1-3 5,-1 2 6,-1 0 9,-2 2 5,-1-2 7,-1 4 3,0 1-9,-3-3-4,-1 2-14,-1 1-10,-1 0-7,0 2-3,0 1-5,-5 1-6,4 2-9,-4-1-7,1 2-7,-3 2-7,2-1-5,-2 3-7,0 3-1,-1-1-9,2 5-10,0-3-4,0 4-9,-1-1-7,3 2-2,1 0-3,1 4-10,1-2 0,2-1-6,0 1 0,2 1-7,2 2-10,1-1-15,3-4-26,3 3-21,-1-3-24,6 1-27,-3-2-32,3-1-30,4-3-31,2 0-36,-3-3-24,10 4-23,-5-4-28,2-2-34,-3-1-20,5-4-14,-6 1-293,4 0-720,-4-4 319</inkml:trace>
          <inkml:trace contextRef="#ctx0" brushRef="#br0" timeOffset="36368.7762">10951 4452 419,'7'-11'134,"5"-4"33,-6-1 28,5 4 27,-6-3 12,1 5 2,0-2 1,-1 0 7,-4-1-10,3 1 14,-3 0 0,1 3-2,-2 0-2,0-1-7,-2 1-5,1 3-1,1 0-10,-4 2-11,4-1-14,0 5-19,-1-6-22,1 6-12,-11-3-11,11 3-13,-17 6-7,11-5-6,-6 5-8,0-1-9,-3 4-2,3-2-3,-3 4-7,1 2-4,2-3-8,1 1-6,-3 5-3,7-4-5,-1 0 1,0 1-10,3-1-8,-2 4-3,3-5 2,3 4-8,0-3 0,1 2-2,1-1-6,0-3 3,4 3-17,5-2-18,-3-1-30,3-3-27,1 4-29,2-7-24,3 2-41,1-2-20,4 1-28,-4-5-25,1 2-21,5-4-21,-5-2-17,-1 3-4,-1-4-19,1-2 6,2 0 8,-4-2 0,-2 1 5,-2-3-160,1 2 412,-1-4-116,-2 4 60,0-3 60,1 2 40,-3-1 37,-4 3 31,2 0 35,-1-1 29,-2 4 26,1-2 15,0 0 25,-3 1 18,2 3 6,-2-2 13,0 5-7,4-7 0,-4 7-8,0 0-15,0-6-12,0 6-13,0-6-16,0 6-11,0 0-12,0 0-11,0 0-11,0 0-14,0 0-2,0 0-14,0 0-10,0 0-2,0 0-8,0 0-5,0 0 0,3 19-3,-1-13-5,-2-1 2,0 5-9,6-2-4,-5-1-4,4 2-2,0 0-5,-5 1 0,2-4 4,3 0-13,-5 0-1,5 0 0,-4-1 0,3 1-5,-2-3 1,-2-3-1,0 7 1,0-3-4,0-4 6,5 3-1,-5-3 0,0 0 4,0 4 4,0-4 20,0 0 23,0 0-1,0 0 11,0 0 19,5 2 3,-5-2 14,0 0 13,0 0 1,0 0-1,0 0-9,0 0-3,0 0-8,0 0-7,0 0-9,0 0-15,0 0-9,0 0-4,0 0-52,0 0-9,0 0 0,0 0 0,0 0 0,0 0 0,0 0 0,0 0 0,1 6 0,-1-6 0,0 8 0,0-3 0,0 0 0,4 4 0,-4-6 0,0 3 0,2 0 0,-2 0 0,2-2 0,-2 2-125,3-2-63,-3 1-36,0-5-30,0 6-31,0-6-33,1 4-24,-1-4-31,4 6-43,-4-6-67,0 0-382,0 0-935,0 0 414</inkml:trace>
          <inkml:trace contextRef="#ctx0" brushRef="#br0" timeOffset="36540.6326">11266 4230 441,'-1'-21'447,"1"6"4,-4-1-3,3 6 3,1 2-2,0 1-9,0-1-22,0 2-36,0 0-26,0 1-45,0 5-35,1-6-33,-1 6-22,0 0-32,0 0-37,0 0-48,0 0-59,0 0-57,5 16-62,-1-10-66,-2 6-87,-1-2-85,3 1-113,-3 0-348,-1 0-836,0 0 370</inkml:trace>
          <inkml:trace contextRef="#ctx0" brushRef="#br0" timeOffset="38025.5522">11683 4111 381,'-6'-10'430,"1"7"-6,-1-1-17,2-1-25,1 2-33,3 3-39,-6-3-33,6 3-24,0 0-31,0 0-14,-9 8-5,12 1-17,-3 2-9,1 2-14,2 2-12,1 2-14,0-1-14,-2 0-7,2 5-13,1 2-12,-1-2-6,1-1-9,1 1-11,-2-8-4,-2 3-4,3-1-6,-5-1-8,3 0-8,-2-3-18,1 0-26,-1-4-17,-1 3-26,3-5-2,-2-1-5,-1 1 9,0 1-20,1-4 0,-1-2-27,0 0-13,0 0-8,0 0 0,0 0 8,-6-17 11,6 8 2,-3-1 8,0-2 15,1-1 4,2-3 7,-3 1 9,6 1 3,-2-7 18,3 1 18,-3 3 15,2 2 24,1-3 17,0 2 9,-2 1 12,0 3 6,3 3 0,-5 3-12,3 0-4,-2 2-6,2 1-3,-3 3-9,0 0 5,17 7-11,-10 3-3,2-3 0,1 7-9,4 4 7,-2 2-2,0-2-7,3 2 4,-2-3-1,-1-1-10,2-1 2,-6-1-4,4-3-5,-3 0-19,-1 0-4,-3-5-5,2 3 3,-2-5 2,-1 0 7,-1-2 1,2 0 1,-5-2-3,0 0 7,0 0 0,13-8-3,-9 4 4,-2-5 4,2 3 1,2-5 2,-5 0 0,3-2 4,-3-2 5,3 0 12,-1 0 2,-1 0 28,0-5 1,-2 0 12,0 1 20,0 2 9,0 0 8,0 3 20,0 1 22,0 1 5,-2 3-4,2 1 1,0 0-22,-2 4-18,0-1-8,2-1-14,0 6-10,0 0-5,0 0-6,0 0-8,-13 19 3,8-11-11,1 8-9,2-1 3,-1 6-8,2 1-7,-1 0 2,4 0-1,-1 1-2,3-1-2,1 0-5,0 0-12,2-1-17,-1 0-19,2-3-16,-4-3-21,3 1-18,2-1-15,-3-4-10,2 1-7,1-2-8,0-4-5,2-1-1,1 1 1,1-4-3,4 0-5,-7-1 0,3-2 5,4-4 14,-2-1 8,-2-1 14,-1 0 11,-2-1 6,-2-5 20,4 5 4,2-11 19,-6 5 23,-2 0 15,5-7 24,-5 3 10,0-2 25,-1-2 20,-5 3 6,1 5 14,0 3 25,2-4 20,-2 6 9,-1 2 1,0 1 4,2-2-21,-2 4-13,0 4-19,2-9-6,-2 9-12,0 0-4,0 0-14,0 0-5,-19 10-8,12-1-4,4-1-7,-2 5-3,-1-4-3,1 6-5,1 1-2,2-1-3,-2 0-6,3 0 0,0 1-8,2-2-10,0-1-11,-1 1-11,3-1-5,1-3-10,0 2-8,2-3 0,0 0-1,4-2 1,-3-1-9,0-1-4,5-1 3,-1-2 2,2-2 1,-3 0 7,5-2-1,-4-1 5,1 0 6,2-3 2,-2-1 0,4 1 5,-3-2 0,-1-1 5,3-3 1,2 2 6,-3-1-9,-1 1 11,1 0-1,-2 1 3,1 1 1,-1 2 3,-1 0-2,-4 2-1,3 0-1,-3 1 1,2 5 3,-9-2 1,14 3-5,-10 1-1,4 0 6,-3 5-2,-3-3 2,3 4-2,0 1 5,-4-2-3,2 5-9,0-9 1,-3 4-9,5 0-4,-5 0-4,1-3 3,3 3-8,-4-4 5,0 1 7,1-4 6,-1-2 1,0 9 1,0-9 4,0 0 6,0 0-7,0 0 3,0 0 0,0 0 3,0 0 6,17-12-1,-10 3 6,-2 5 2,0-2 5,2-2-1,2 1 7,-2 0-1,1-4 2,2 5 3,0-7 8,-2 5 7,1-1-4,-1 3-2,-1 1-6,-2-2 5,4 3-7,-4 1-4,2 0-1,-2 0-2,-1 0-2,1 1-3,-5 2-4,0 0 0,15 2-2,-11 1-5,0 0 7,-1 1-4,-1 1 1,2 3 4,-3-1-6,2 0-3,1 1 7,-3 0-5,3 0-1,-2 1 0,1-3 3,0 3-4,-3-3 4,4-2-2,-3 2-2,0-4 2,2 4 3,-3-6 2,2 3 3,-2-3 4,6 1-3,-6-1 6,0 0 9,14-6 3,-10 2 1,4-2 1,1 0 0,1 0 1,-3-3 4,5 3 0,-2 0 7,-2-5 0,4 3 1,2 0 7,-2-2 7,-4 0-9,3 5 2,0-4-9,1 2-1,-4 2-4,-1 1-4,0 0-7,-1 2-6,0-1 1,-6 3-5,11 3-1,-4 0-1,0 2 3,-2 1-7,1 5 1,1-5-4,-5 8 3,4-1-6,-4-1 1,5 3-5,-3-2-7,-2-1-10,4 0-17,-6-2-23,4 5-28,-3-7-28,0 1-26,4-1-18,1-2-31,-5 2-24,-1-4-18,0-4-34,5 6-38,0-5-33,-5-1-37,12-2-42,-7-1-225,2 0-691,-1-3 307</inkml:trace>
          <inkml:trace contextRef="#ctx0" brushRef="#br0" timeOffset="38916.3836">13277 4269 239,'1'-27'312,"3"5"15,-3 1 13,1-2 4,2 2-6,-3 5-3,2 1-2,-2 4 7,-1 3-14,1 0-19,-1 2-28,0-2-27,2 2-28,-2 3-26,0 3-19,0 0-21,0 0-14,0 0-17,0 0-8,2 21-15,-1-6-9,1-1-10,-2 1-9,5 5-7,-1 1-5,-3 1-9,1-1-1,1 1-9,-1-2-5,0 1-7,1-1 3,-3-3-7,1 0 0,2-2-5,-2-2-1,-2 2-1,1 0-2,0-3-3,-3 0-13,2-3-11,0-3-5,1 3-2,0-6-3,-2 4-2,2-1 9,0-6 2,0 6 1,0-6 1,0 0-2,-4 2 6,4-2 1,0 0-3,0 0-2,0 0 2,6-18-3,-1 13 3,0-1 0,3-3-1,0 2-1,5-4-1,-5 3 2,2 0-1,5-1 0,-6 3-1,4 0 2,-1 3-1,-6 2 3,5-1-5,-4 1 2,4 2-2,-5 2 4,5 2-1,-5 3-4,4-2 7,-8 5-5,7-5 3,-3 6 0,-4-3-1,3 3 0,-1-2 5,-4 1-6,0-1 2,-4 0 3,3-1-6,-3-3-4,-1 3 3,-2-1 0,2-1 2,-1-1 3,-5-1 0,5-1-3,-5 0 4,5 0-2,-6-3 2,3 1-1,0 0 3,9-2 3,-15 0-1,15 0 2,-13-2 3,13 2 5,-6-5 2,3 2 1,3 3-3,-3-6-1,3 6 2,8-8-2,-4 1-6,7 3 3,-2-5-3,5 1 1,-2 0-1,5 1 3,-5-1-5,5 2 2,4-1-2,-2-3-1,-3 3 0,-2 2 2,2-4-2,-3 4 0,-1-1-1,2-1 2,-6 3 4,0 0 16,2 2 13,-3-4 13,1 2 16,-2-1 7,-1 3 9,-1-2 7,2 0 8,-6 4 5,5-6 4,-5 6 10,1-5-12,-1 5-2,0-4-3,0 4-4,0 0-14,0 0-2,0 0-13,-16 0-22,16 0 11,-14 6-5,5-3-7,1 1 5,0 1-14,-1 0-6,3 2-1,-1 0-2,-1-2-1,3 3-3,-2 4-2,1-3-13,2 2 9,3 0 0,-2 0 1,3-3-15,3 0-9,-2 1-16,3-3 3,-2 3 10,4-3-8,0-2-1,3 1 7,-2 0 2,1-4-3,2 2 2,1-3 4,-2 0 1,5-4-3,1 0 1,-4 1 3,4-1 5,-1-2-11,3-1 11,-5-1-3,5 1 2,0-2 0,1-1-1,-1 4 0,-1-2 4,-3 1 5,0 4-3,-1-2 3,-3-1-3,-3 3-3,2 2 3,-3-2-2,1 2-4,-6 1 3,0 0 0,14 8 1,-10-2 1,1-1-7,-2 2 6,-1 2-2,0-1 3,3 1-1,-5-2 4,0 3-4,3 1-6,-1-4-27,-2 0-48,0 1-42,0-1-34,2-1-42,-2-1-29,0 1-30,2-2-28,-2-4-44,3 6-70,3-6-67,5 0-380,-11 0-919,22-6 407</inkml:trace>
          <inkml:trace contextRef="#ctx0" brushRef="#br0" timeOffset="39057.0242">14180 4449 229,'16'-18'325,"-4"-3"22,-1 4 14,1-3 15,-5 5-1,-2 1 1,0 1-6,2 3-9,-2-2-7,-5 5-13,1-1-26,5 2-28,-6 0-28,2 2-25,1-5-40,-3 9-53,0-4-66,0 4-86,0 0-82,0 0-84,0 0-112,-20 8-160,11-6-269,-3 5-776,-5-3 344</inkml:trace>
          <inkml:trace contextRef="#ctx0" brushRef="#br0" timeOffset="139748.3928">11452 3936 301,'0'0'356,"-3"5"-17,3-5-7,0 0-2,0 0-6,0 0-15,0 0-8,0 0-15,0 0-15,0 0-9,0 0-27,0 0-10,0 0-9,0 0-12,0 0-13,0 0-8,0 0-11,0 0-10,0 0-9,0 0-9,0 0-12,0 0-3,0 0-3,0 0-8,0 0-6,24-8 0,-10 5-11,3 3-10,7 0-4,3 0-12,-2 0-12,13-2 1,-5 0-9,3 0-5,0-1-5,1-1-6,-3 1-3,2 0-9,-13 0-25,1 3-29,-6-1-42,-3-1-66,-2 2-84,-4 0-83,-3 3-72,-3 2-74,-3-1-417,0-4-936,-7 9 415</inkml:trace>
          <inkml:trace contextRef="#ctx0" brushRef="#br0" timeOffset="140185.899">11405 4837 344,'-11'0'405,"11"0"-13,0 0-16,0 0-10,0 0-14,0 0-15,0 0-15,0 0-24,-2 4-20,2-4-18,0 0-24,0 0-19,0 0-15,0 0-15,0 0 4,0 0 6,13 12 4,-3-11-4,5 2-14,14-1-17,5 2-17,7-2-16,0-2-15,6 4-12,-3-1-25,-2 0-44,5-2-56,-2-1-76,0 0-94,4 3-98,-3-2-124,-2-2-478,3-4-962,1 0 426</inkml:trace>
        </inkml:traceGroup>
      </inkml:traceGroup>
    </inkml:traceGroup>
    <inkml:traceGroup>
      <inkml:annotationXML>
        <emma:emma xmlns:emma="http://www.w3.org/2003/04/emma" version="1.0">
          <emma:interpretation id="{86A8B8FD-0834-4B06-AC31-0B4BE1D249BA}" emma:medium="tactile" emma:mode="ink">
            <msink:context xmlns:msink="http://schemas.microsoft.com/ink/2010/main" type="paragraph" rotatedBoundingBox="9662,7336 17034,7993 16874,9788 9502,91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E20432D-E469-403E-94E8-891350BE6B88}" emma:medium="tactile" emma:mode="ink">
              <msink:context xmlns:msink="http://schemas.microsoft.com/ink/2010/main" type="line" rotatedBoundingBox="9662,7336 17034,7993 16874,9788 9502,9130"/>
            </emma:interpretation>
          </emma:emma>
        </inkml:annotationXML>
        <inkml:traceGroup>
          <inkml:annotationXML>
            <emma:emma xmlns:emma="http://www.w3.org/2003/04/emma" version="1.0">
              <emma:interpretation id="{6F62131A-C961-434A-90BC-B7356CDDFCCF}" emma:medium="tactile" emma:mode="ink">
                <msink:context xmlns:msink="http://schemas.microsoft.com/ink/2010/main" type="inkWord" rotatedBoundingBox="9662,7336 10117,7376 10042,8226 9586,8185"/>
              </emma:interpretation>
              <emma:one-of disjunction-type="recognition" id="oneOf5">
                <emma:interpretation id="interp25" emma:lang="en-US" emma:confidence="0">
                  <emma:literal>{</emma:literal>
                </emma:interpretation>
                <emma:interpretation id="interp26" emma:lang="en-US" emma:confidence="0">
                  <emma:literal>h</emma:literal>
                </emma:interpretation>
                <emma:interpretation id="interp27" emma:lang="en-US" emma:confidence="0">
                  <emma:literal>(</emma:literal>
                </emma:interpretation>
                <emma:interpretation id="interp28" emma:lang="en-US" emma:confidence="0">
                  <emma:literal>C</emma:literal>
                </emma:interpretation>
                <emma:interpretation id="interp2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42329.3172">-2587 4511 138,'4'-4'370,"0"1"-8,-4 3-10,9-7-26,-2 5 3,-2-2-11,-5 4-16,4-2-6,-4 2-12,5-5-19,-5 5-16,0 0-28,4-4-24,-4 4-18,0 0-17,0 0-24,0 0-12,5 10-11,-5-1-8,-2 3-6,-2 1-15,-1 7 3,-2-1-7,-1 3-5,-1-1-8,-7 0-5,-1 6-6,3-5-5,-3-3-7,0 1-6,0-3 0,1 2-5,-2-2-3,5 1-4,-3-3-1,4-5-4,5 2-4,-5-3 0,3-3 1,4 5-3,-2-3 1,4-6-6,-2 4 4,0-3-4,5-3 4,-3 2-4,3-2-5,0 0 5,0 0-2,0 0-1,16-13 3,-9 10-4,-1-2-2,2 0 4,1-1-4,-2 4-2,3-2 1,-3 4-5,-7 0-2,15 5 2,-3 1-2,-2 5 2,0 3-1,0-2 3,1 9-1,-1-1 0,3 10 3,-5-5-7,2 5 4,0 1 5,-4 2-2,1-8 5,-2-2 0,-3 1 2,2-1-1,0 0 0,-2 0 1,0-11-3,1 7 4,-3-7 2,1 3 0,-1-5 10,0-1 9,0 0 7,0-4-1,0 1-5,0-2 4,0-4 0,0 9-1,0-3-3,0-6-5,0 0 0,0 4 0,0-4-6,0 0 2,9 3-1,-9-3-5,19-7-23,-5 1-53,0-1-62,10-5-90,1 0-95,-4-3-129,5-3-488,3-7-998,-6-2 442</inkml:trace>
        </inkml:traceGroup>
        <inkml:traceGroup>
          <inkml:annotationXML>
            <emma:emma xmlns:emma="http://www.w3.org/2003/04/emma" version="1.0">
              <emma:interpretation id="{341B9BF1-F08F-4348-B012-5CA43DBCF921}" emma:medium="tactile" emma:mode="ink">
                <msink:context xmlns:msink="http://schemas.microsoft.com/ink/2010/main" type="inkWord" rotatedBoundingBox="11048,7943 11823,8012 11706,9327 10930,9257"/>
              </emma:interpretation>
              <emma:one-of disjunction-type="recognition" id="oneOf6">
                <emma:interpretation id="interp30" emma:lang="en-US" emma:confidence="1">
                  <emma:literal>if</emma:literal>
                </emma:interpretation>
                <emma:interpretation id="interp31" emma:lang="en-US" emma:confidence="0">
                  <emma:literal>bf</emma:literal>
                </emma:interpretation>
                <emma:interpretation id="interp32" emma:lang="en-US" emma:confidence="0">
                  <emma:literal>•f</emma:literal>
                </emma:interpretation>
                <emma:interpretation id="interp33" emma:lang="en-US" emma:confidence="0">
                  <emma:literal>If</emma:literal>
                </emma:interpretation>
                <emma:interpretation id="interp3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43376.6548">-1415 5438 114,'14'-3'552,"-14"3"-48,4-2-48,-4 2-44,5-2-38,-5 2-30,0 0-30,7-3-25,-7 3-21,0 0-22,0 0-24,0 0-21,8 7-18,-8-7-14,0 6-21,0-6-7,2 3-15,-2-3-12,1 3-18,-1-3 1,0 0-12,0 0-12,4 6-6,-4-6-3,0 0-8,0 0 1,0 0-7,0 0-6,16-4-1,-4 2-7,0-4-2,-3-3-6,2 3 7,4 0-7,-3-7-6,-1 4-2,0-6 2,1 2-7,-8 1 7,3-4-10,0 5-1,-2-4 2,0 2 3,-2 2 7,-2 0 2,2 3 0,2 0 1,-5 2-3,0 4-8,1-5-1,2 2-4,-3 5-3,0 0-1,0 0-2,0 0 2,-13 14 4,10-6-8,-2 4-4,-4 1 11,6 1-6,-4 0 1,4 1-4,-2 0 1,1 7 1,1-9-1,2 2 1,2-2-1,-1 2-1,3 1 2,5-4 0,-6 2-1,7-1-1,-3 1 5,0-3-18,3 0-24,0 0-24,2-5-21,1 0-14,-1-2-23,6-3-24,-5-1-32,4-3-23,1-2-16,2-4-14,1-1-7,-2-2-4,1-1 13,0-4 13,-4-3 23,2-7 19,0 0 17,-2-4 24,-2-1 24,-5 7 36,4-6 34,-4-1 32,-7 9 33,2-2 28,2 4 47,-2 5 9,-3 1 27,-6 4 26,9 1 9,-3 4-1,0 0-13,3 2-10,-3 4-7,-6-6-8,6 6-1,0 0-11,0 0-2,-14 14-5,10-3 5,-4 1 0,4 2-3,0 0 0,3 6-2,-4 0 1,0 3 1,3 4 4,-7-4-3,7 3 12,-4 6 5,1 1 6,5 4 11,3 0-8,1 2-14,-4-4 14,4 1-14,-2 1-7,2 0-11,-3 2 0,3 4-3,-2 0 1,3-3-56,0 5-56,-4-2 0,3 0 0,0-1 0,-1 1 0,-2-1 0,3 1 0,-4 0 0,1-4 0,2 3 0,-3-9 0,0 1 0,0-2 0,0-9 0,3-4 0,-6-3 0,6-3 0,-3 0-51,0-5-284,5 0-28,-5-2-37,-3-4-58,3-2-68,0 0-70,0 0-315,0 0-986,3-16 436</inkml:trace>
          <inkml:trace contextRef="#ctx0" brushRef="#br0" timeOffset="43564.156">-1073 5874 103,'-1'-13'398,"-3"-1"-14,1 0-8,5 4 10,-2 0-13,0 4-6,-2-2-15,5-1-17,2 3-18,4-3-20,-2 3-20,5 0-22,6-4-24,5 4-21,0 0-23,5 1-17,-4 0-19,2 0-14,3 3-45,6 3-67,-7-2-72,-1-1-79,-1 4-90,-2-4-111,-1 2-143,-3-2-237,-3-2-765,-1 1 339</inkml:trace>
        </inkml:traceGroup>
        <inkml:traceGroup>
          <inkml:annotationXML>
            <emma:emma xmlns:emma="http://www.w3.org/2003/04/emma" version="1.0">
              <emma:interpretation id="{A59757BD-B2E3-4E52-AE2D-DDEFB4BE8B1C}" emma:medium="tactile" emma:mode="ink">
                <msink:context xmlns:msink="http://schemas.microsoft.com/ink/2010/main" type="inkWord" rotatedBoundingBox="12151,7823 14921,8070 14827,9116 12057,8868"/>
              </emma:interpretation>
              <emma:one-of disjunction-type="recognition" id="oneOf7">
                <emma:interpretation id="interp35" emma:lang="en-US" emma:confidence="0">
                  <emma:literal>(91)</emma:literal>
                </emma:interpretation>
                <emma:interpretation id="interp36" emma:lang="en-US" emma:confidence="0">
                  <emma:literal>(near)</emma:literal>
                </emma:interpretation>
                <emma:interpretation id="interp37" emma:lang="en-US" emma:confidence="0">
                  <emma:literal>(neat)</emma:literal>
                </emma:interpretation>
                <emma:interpretation id="interp38" emma:lang="en-US" emma:confidence="0">
                  <emma:literal>(nein)</emma:literal>
                </emma:interpretation>
                <emma:interpretation id="interp39" emma:lang="en-US" emma:confidence="0">
                  <emma:literal>(el.)</emma:literal>
                </emma:interpretation>
              </emma:one-of>
            </emma:emma>
          </inkml:annotationXML>
          <inkml:trace contextRef="#ctx0" brushRef="#br0" timeOffset="44048.5366">-92 5212 76,'0'-16'180,"0"4"-14,0 0-12,1-3-2,-1 3 1,2 4 2,-2-3 3,0 3-4,0 0 7,0 1 11,0 1 11,0 0 3,0 6 4,3-8-5,-3 4-11,0 4-6,-3-6-13,3 6-12,-7-5 2,7 5 3,-19 2 2,5 5 5,1 2-1,-7 6-7,1 0 1,-5 8-2,8-3 0,-6 9-1,1 0-4,7 7-9,0-3-9,4 2-10,-1 2-13,5 3-11,4-3-4,4 4-8,4 0-10,3 2-4,-3-3-5,11-1-9,-1 7-2,2-5-8,1-2-13,-2 1-40,6-3-34,-3-5-35,3 0-31,-3-2-51,5-4-60,-14-5-75,9-8-76,-6 1-364,1-6-799,1-2 353</inkml:trace>
          <inkml:trace contextRef="#ctx0" brushRef="#br0" timeOffset="44579.8223">330 5432 48,'-3'-7'385,"-1"-2"-20,2 0-18,-1 3-27,0 0-9,-1 4-1,2-2-15,2 4-9,-4-10-23,0 8-23,4 2-19,-1-7-25,1 7-17,0 0-9,0-6-10,0 6-2,0 0-13,-3-3-1,3 3-16,0 0-5,0 0-9,0 0-13,0 0-11,0 0-9,0 0-10,0 0-4,18 11-16,-12-3 0,1 3-5,0 3-5,2 1-1,-2 6-1,-1-3-5,1 5-6,-1-2-1,-3 1-3,-2-7-2,2 5-2,-1 1-3,-2-6 2,0 1-3,0-5 2,-2 3-4,-2 1 4,1-6 6,-2 2-2,2-3 0,0-1-1,0-1 5,0-1-2,2-1 4,0 1 8,1-5 14,-4 6 9,4-6-6,0 0-2,0 0 1,0 0 1,-8-15-5,9 8-1,1 1-8,3-7 1,-1-1-4,4-1-2,3-3-6,4-1-4,-4 2-3,6-3-1,-1 3-4,1 1 1,-2 0-3,-1 5 1,6-1-2,-9 5-4,4-1 2,-2 2-6,-3 4-2,1 0 1,2 4-1,-7 2 1,9 1-1,-6 7 1,0-2 4,-3 4-7,1-1 0,-2 3 0,0 3-1,-1 2 4,-1-3-3,1 6 3,-3-5-4,1 4 1,-2-4-4,2 1-40,-4 0-39,2 1-35,2-9-31,-1 2-32,1-2-30,-1 0-29,2-3-47,2-3-46,0 3-52,3-8-63,0 0-282,4-2-790,2 0 350</inkml:trace>
          <inkml:trace contextRef="#ctx0" brushRef="#br0" timeOffset="45095.4285">1000 5853 106,'-15'4'302,"2"2"-7,4-3-13,1 3-6,1-4-10,2 1 2,0 1 7,1-1 13,4-3 16,0 0 4,6 7-5,3-6-16,2 1-27,5 1-24,-1-2-21,10 1-13,-3 0-22,-1 0-19,0-2-16,-1 1-10,-2-2-29,4 1-55,-6 1-57,6-2-71,2-1-79,-7 2-85,-2-3-112,-2 0-384,4-1-797,-1 0 352</inkml:trace>
          <inkml:trace contextRef="#ctx0" brushRef="#br0" timeOffset="44907.9229">1233 5458 271,'3'-5'398,"1"1"-18,1 2-29,-4-1-18,-1 3-20,0 0-11,0 0-14,0 0-11,0 0-16,-25 3-1,15 3-20,-4 2-13,2 0-11,-1-1-14,-3 0-14,3 3-17,0 0-10,0 0-8,-2-2-7,5 3-9,-2-3-3,0 0-13,3 4-4,3-3-9,-7 1-9,6 1-4,-2-1-10,1-1-8,4-3-9,-1 1-6,2 2-7,1-3-2,0 0-4,4 5-3,0-4 3,2 2 5,1 0-1,6 1 6,5-4-3,-1 1-7,-2 1-1,7-4 1,1 2-12,5 0-3,-1-1 5,-4 1-11,0-2-20,0 2-43,-7-2-40,0 1-48,-1-2-47,1 0-62,-5-1-58,1-2-64,-6 1-82,1 2-58,-5-3-306,0 0-867,0 0 384</inkml:trace>
          <inkml:trace contextRef="#ctx0" brushRef="#br0" timeOffset="45470.444">1848 5644 294,'-4'-2'377,"-4"-3"-10,4 1-10,-1 2 3,-1-4-21,1 2-9,4 0-4,1 4-6,-8-6-11,4 0-31,0 3-21,3-2-24,1-1-17,0 0-23,1-1-12,3-2-13,-4 3-14,4-6-14,-1 3-17,2-3-7,-4 2-10,2-2-6,2 1 2,-1 0-3,1 1-7,-2 3-7,1-3 0,0 1 5,-3 3 2,2-3 0,-1 2 4,-2 4 5,5-6 2,-5 4-3,0 0 2,0 5-7,2-6 8,-2 6-26,2-5-8,-2 5-12,0 0-4,0 0-6,0 0-4,0 0-6,3 15-7,-6-5 2,6 2-8,0 3 7,-3 3-10,2 1 4,-2-1-3,0 3 1,0 0-7,3 2 2,-3 0-5,1-2 0,-1 1-1,0 0-5,0 3-52,0-3-57,0-2-50,-1-4-47,-2 3-46,1-4-31,-1-1-51,0 5-56,-1-8-66,2 1-59,-3-4-337,5 0-914,-3-3 405</inkml:trace>
          <inkml:trace contextRef="#ctx0" brushRef="#br0" timeOffset="45767.3376">1833 5851 236,'-6'-2'311,"6"2"3,-6-5-6,1 3 2,5 2 12,-1-4-24,1 4 1,-8-4-14,8 4-6,0 0-15,0 0-10,0 0-12,-4-2-16,4 2-9,0 0-14,0 0-4,0 0 2,0 0-5,0 0-13,29 6-18,-16-6-11,1 0-14,3 0-13,-2 0-8,2 0-11,4 0-4,-4 0-19,-2 0-7,2 0-8,-4 0-6,3 0-4,-3 0-5,-5 0 4,2 0 4,-10 0 2,15 0 10,-9 0 3,-6 0 3,8-2 7,-8 2 3,0 0 9,11 0 1,-11 0-5,0 0-2,6-2-10,-6 2 1,0 0-7,0 0-15,0 0-8,0 0-15,0 0-45,8 0-55,-8 0-49,0 0-61,0 0-69,0 0-74,0 0-72,0 0-80,0 0-100,0 0-363,0 0-1003,-24-14 444</inkml:trace>
          <inkml:trace contextRef="#ctx0" brushRef="#br0" timeOffset="46267.3151">2323 5217 200,'4'-5'404,"-1"2"-24,1-5-24,0 6 10,-2-3-9,-2 5-12,4-6-17,-4 6-25,6-4-22,-6 4-25,0 0-26,0 0-20,2-2-21,-2 2-17,0 0-16,0 0-2,0 0-14,5 14-3,-5-8-10,0 3-11,0-3-9,4 7-7,-2-6-10,0 6-5,-2 2-5,3 1-3,2 3-6,2 1 1,-2 2-6,1 0-4,0 3-6,0-2 1,-1 3-3,3 6-2,-4 0-2,1 2-6,-2-9-2,3 8-1,-3-10-6,0 12 1,-1-11-4,-2 7 1,-5 0-2,5 2-3,0-2 7,-3-6-2,-2-1 6,5 0-1,-4 10-1,-4-12-2,2 1-4,1-3-3,1 1 0,-7 0-3,5-6 1,-2 1 0,4 1 14,-4 2 8,0-5-4,2-1 5,-3 1-3,0-3 8,1 1-17,0-2 8,3-4 2,-1 3-1,1-3-2,1 1-1,-1-2-4,-2 1-1,4-2-7,-1 1 1,2-3-6,0 2 1,-6 0-5,8-4-9,-5 2-18,5-2-27,-3 4-41,3-4-54,0 0-61,-10 2-62,10-2-66,0 0-86,-11-5-96,7 2-481,-4-5-1059,7 3 469</inkml:trace>
        </inkml:traceGroup>
        <inkml:traceGroup>
          <inkml:annotationXML>
            <emma:emma xmlns:emma="http://www.w3.org/2003/04/emma" version="1.0">
              <emma:interpretation id="{08FF9AC0-38E2-4B7C-8B20-69192C8CF5C4}" emma:medium="tactile" emma:mode="ink">
                <msink:context xmlns:msink="http://schemas.microsoft.com/ink/2010/main" type="inkWord" rotatedBoundingBox="15494,8320 16993,8453 16952,8915 15452,8782"/>
              </emma:interpretation>
              <emma:one-of disjunction-type="recognition" id="oneOf8">
                <emma:interpretation id="interp40" emma:lang="en-US" emma:confidence="0.5">
                  <emma:literal>then</emma:literal>
                </emma:interpretation>
                <emma:interpretation id="interp41" emma:lang="en-US" emma:confidence="0">
                  <emma:literal>teen</emma:literal>
                </emma:interpretation>
                <emma:interpretation id="interp42" emma:lang="en-US" emma:confidence="0">
                  <emma:literal>ten</emma:literal>
                </emma:interpretation>
                <emma:interpretation id="interp43" emma:lang="en-US" emma:confidence="0">
                  <emma:literal>when</emma:literal>
                </emma:interpretation>
                <emma:interpretation id="interp44" emma:lang="en-US" emma:confidence="0">
                  <emma:literal>tun</emma:literal>
                </emma:interpretation>
              </emma:one-of>
            </emma:emma>
          </inkml:annotationXML>
          <inkml:trace contextRef="#ctx0" brushRef="#br0" timeOffset="49080.5593">3062 5495 412,'0'-9'489,"-1"3"-15,2 0-8,-1 2-13,3-2-5,-2 1-6,-1 5-12,3-6-9,-3 0-25,0 6-27,0 0-31,5 0-17,-5 0-14,0 0 14,2 14-17,-2-6-9,0 4-10,0 2-14,0 0-7,3 7-19,2 0-24,-1 3-18,-1-2-187,-2 2-16,3-3 0,0 3 0,-3-1 0,2 1 0,1 0 0,-3-4 0,2 1 0,-1 0 0,3-3 0,1 1 0,-2-6-34,-3 1-313,0-6 11,3-2-14,-1 0-24,-1-3-44,1 1-51,-3-4-61,0 0-360,12-11-962,-11 6 426</inkml:trace>
          <inkml:trace contextRef="#ctx0" brushRef="#br0" timeOffset="50205.6258">3113 5557 208,'-4'-9'222,"4"3"-6,0 0-5,-1 2-12,-1-1-11,2 5-15,0-6-9,0 6-14,0 0 12,0 0-6,0 0 3,0 0-5,0 0-11,23 9 3,-12-3-4,2 0-16,3 0-6,0-1-15,1 0-3,6 0 4,0-1-10,-2-2 0,-1 2 1,4-2-10,-2-2-6,-5 0-9,-1 0 0,-2 0 1,1-3-5,-2 0 2,-3 1 17,-2-1 22,-1-1-4,0 1-2,0-2 3,-2 0-3,-1 0-5,-1-1 7,-3 0-1,0 1-8,-3-1 2,0 0 7,2 1-3,-3-1 6,0 0-6,2 2-10,0-2-2,-3 2-9,1 2-5,4 2-11,-12-4-1,5 4-14,7 0-7,0 0-6,-17 5-5,11 0-4,0 1 0,-2 1-3,1 3-4,0 1 0,1 3-2,5-1 1,-4 1-9,4 0 1,1 1-1,-3 0 0,2 1-3,1 0 0,-2-1-3,4-1-2,-2 3-3,4-5-6,-3 1-6,0-5-8,0 7-6,3-5-8,-2-4-7,2-2-10,-3 2 7,4-1 3,0-3 8,3 3 2,3-3 2,-2-2 4,5 0 3,2-3 10,-2-3 0,1 2 7,2-1 11,-6-1 7,6 0 13,-5-1 7,0 1 10,-3 2 17,2-1 11,0 0 4,-4 2 1,-2 0-3,2 3-6,-2-2-16,-5 2-3,6-2-8,-6 2-2,0 0-6,10 3-1,-10-3 1,2 7-10,3-1 1,-2 2-4,0 1 0,2-1 7,-1-1-9,-2 3-2,0 0-3,3-2-3,1 2-6,2-1-10,-4-3-6,4 0-2,-4 3-6,4-3 4,-2-4-9,1 3 1,1-5-3,1 3 1,1-5-1,0 1 4,0-3 5,-1 2-3,3-3 2,-3-1 4,3-2 1,-4 2 4,3-2 4,-4 0-1,2-4-2,-1 1 5,0-2 1,-2 0 6,0-2 6,0 0 2,-1 2 7,-3-1 1,2 0 15,-3 6 8,1-1 3,0-1 6,-2 4-2,2 3 0,-2-4-10,0 7-4,0-6-8,0 6 2,0 0 4,0 0-9,-15 10-5,7-1-1,4-3-6,-4 6 14,2-2-14,0 5-2,1-3 2,4 4-2,-2-1-1,1-1-5,2 1 2,2-2-4,1 1-13,1 1-5,-2-3-7,9-1 2,-5 0-12,5 0-1,-3-2-4,3-3 3,4 1-3,-3-2 1,1-1 3,4-4 6,-6 0 1,5 0 4,1 0 4,-4-6-2,2 0 5,-2 0 3,2 3 1,-3-7-1,0 0 10,0 2 7,1 1 11,-2-1 5,-1-1 12,1-1-2,-5 4 2,0 1-2,2 1-3,-4 1-7,1-1-4,-5 4-3,7-1-2,-7 1-1,17 6-2,-12-3-2,0 3 2,6 2 0,-6 1 0,1-2-2,2 4-5,-1 3-7,1-5-10,-7 2-13,4-4-7,0 5-5,-3-3-3,0 2-3,1-5 0,-1 0-3,1-2 2,-2 0 10,1 3 2,0-4 6,-2-3 6,3 5 10,-3-5 1,0 0 1,0 0 4,18-8 2,-11 6 0,2-5 6,1-1 4,-1 0 7,3-3-1,3 3 11,-1-6 10,-2 8 16,0-7 8,-1 4-1,1-4 0,4 4 9,-4 3 4,-2-3 7,-2 3-11,2 0-11,-2 2-1,0 2-15,-3-1-4,-5 3-3,9 2 2,-2 1-2,-2 3-10,2 0-2,-2 3 1,1 1-1,-2 1-2,2 1 8,-1 2-15,0-3-13,-4 5-30,5-8-39,-4 7-38,1-2-32,-2 1-34,0-2-26,2 3-17,-3-3-19,-3 0-38,2 1-51,0 0-63,-3-3-71,-4 0-331,-2-1-860,-2 3 381</inkml:trace>
        </inkml:traceGroup>
      </inkml:traceGroup>
    </inkml:traceGroup>
    <inkml:traceGroup>
      <inkml:annotationXML>
        <emma:emma xmlns:emma="http://www.w3.org/2003/04/emma" version="1.0">
          <emma:interpretation id="{A70099CF-708F-4B7A-925E-B1950D9158D5}" emma:medium="tactile" emma:mode="ink">
            <msink:context xmlns:msink="http://schemas.microsoft.com/ink/2010/main" type="paragraph" rotatedBoundingBox="12092,9356 14967,9570 14929,10086 12054,987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0248CA7-97F7-4D33-ABC3-BB7D4F7D2F04}" emma:medium="tactile" emma:mode="ink">
              <msink:context xmlns:msink="http://schemas.microsoft.com/ink/2010/main" type="line" rotatedBoundingBox="12092,9356 14967,9570 14929,10086 12054,9873"/>
            </emma:interpretation>
          </emma:emma>
        </inkml:annotationXML>
        <inkml:traceGroup>
          <inkml:annotationXML>
            <emma:emma xmlns:emma="http://www.w3.org/2003/04/emma" version="1.0">
              <emma:interpretation id="{7667B095-B3FD-46E4-A67C-968C3AC4CB63}" emma:medium="tactile" emma:mode="ink">
                <msink:context xmlns:msink="http://schemas.microsoft.com/ink/2010/main" type="inkWord" rotatedBoundingBox="12092,9356 14967,9570 14929,10086 12054,9873"/>
              </emma:interpretation>
              <emma:one-of disjunction-type="recognition" id="oneOf9">
                <emma:interpretation id="interp45" emma:lang="en-US" emma:confidence="0">
                  <emma:literal>wnlen</emma:literal>
                </emma:interpretation>
                <emma:interpretation id="interp46" emma:lang="en-US" emma:confidence="0">
                  <emma:literal>woolen</emma:literal>
                </emma:interpretation>
                <emma:interpretation id="interp47" emma:lang="en-US" emma:confidence="0">
                  <emma:literal>wonton</emma:literal>
                </emma:interpretation>
                <emma:interpretation id="interp48" emma:lang="en-US" emma:confidence="0">
                  <emma:literal>wnlem</emma:literal>
                </emma:interpretation>
                <emma:interpretation id="interp49" emma:lang="en-US" emma:confidence="0">
                  <emma:literal>wnlew</emma:literal>
                </emma:interpretation>
              </emma:one-of>
            </emma:emma>
          </inkml:annotationXML>
          <inkml:trace contextRef="#ctx0" brushRef="#br0" timeOffset="51487.3527">-347 6609 27,'0'0'322,"5"3"-5,-5-3 5,0 0-17,0 0-2,0 0 8,0 0 0,0 0-2,5 4-7,-5-4-10,0 0-17,0 0-16,0 0-32,0 0-21,0 0-23,4 2-16,-4-2-4,5 7-14,-2-1-5,-1 2-14,0 4-4,0-3-16,4 3-4,-6-1-15,4 5-1,1 1-17,-3-2-4,2 2-6,2-6-7,-1 11-6,0-8-6,-1 3-2,1 0-6,-1-4-2,4 4-2,-4-7-4,1 5-4,-1-5 2,1-1-5,0-2-3,1 1-4,-2-2 0,3-2-4,0 2-3,-2-3-1,2-1-1,1-2 0,-8 0 1,11-2-4,-2-1 1,-1-3 0,3 2-2,-1-4 2,2-2 1,-4 1-2,2-3-3,1 0 2,1 2 3,-6-2 11,3 1 12,-1 0 5,1 2 3,-1 0 10,-4 3 3,1-1 6,-2 1-2,-1 4-4,-2 2-7,4-6-5,2 3-9,-6 3-3,0 0-4,0 0-7,0 0 2,0 0 1,4 11-2,-4-4-3,0 1 6,0 2-5,0 2-3,0 1-4,0 4 1,0-3 4,3 2-3,-1-5-5,0 4 2,4-2-4,-2 0-5,3-2-12,-3-2-6,7 3-6,-2-5-8,5 2-3,1-3 0,-2-1 0,1-2 2,2-2-1,1 1 5,0-4 2,5 1 2,-1-4 4,-4 2 4,-3-3 2,7-3 6,-9 2 0,4-2 3,-3-1 1,-3-2 6,1 1 9,-5-4 9,1-1 3,-2 4 3,-4-7 7,2 4 4,-6 1 3,-2 0-2,2-6-1,-6 1 1,1 1-6,1 5 0,-1 1-6,-4 2-1,-2 2-18,-1 2-15,1 1-30,-1 1-32,-4 4-47,2 4-46,1-2-30,2 7-40,-2-3-66,-2 6-73,7-3-69,2 3-339,1 1-851,6-5 377</inkml:trace>
          <inkml:trace contextRef="#ctx0" brushRef="#br0" timeOffset="51940.4808">327 6786 50,'-1'-5'382,"2"-1"-25,0 1-5,1-2-14,0 3-7,0-2-10,-1 1-16,3-1-15,1 0-18,2 1-15,-1 0-24,2 2-25,1 2-22,3-1-17,0 4-17,3-1-17,-1 2-13,1 5-16,-3-1-10,1 1-9,1 2-6,-3 0-7,-2 5-10,0-4-3,2 2-2,-5 0-9,-1 5-8,1-6-5,-2 4-5,-3-2-2,-1-4-4,0 5-1,0-6-4,-1 0-3,-2-2-4,-2-1 0,5 0 2,-4-2-4,4 1 0,-4-3 1,4-2-4,-5 4 2,5-4-1,0 0-3,-12-6 0,9 1 1,3-1-2,3-2-1,-2 2 0,2-5 0,2-1 3,3-1-6,-4 3 6,5-4 0,3-2-2,-1 4 4,0-1 10,1 1-11,-1 0 1,4 2 0,-3 2-3,-1 2-1,-1-2-2,0 6 2,-1 2-4,3 0 4,0 2 5,-4 3-12,2 1 4,0 3 0,-2 3 3,0-2-3,0 1-2,4 8 2,-6-1-1,-1-3 3,-1 0-1,-1 1-13,0-1-24,-3 5-25,2-1-31,1-5-24,-3-5-64,0 5-74,0-2-54,2-3-66,-2-2-343,0-1-772,3 0 341</inkml:trace>
          <inkml:trace contextRef="#ctx0" brushRef="#br0" timeOffset="52190.4996">990 6649 255,'0'-15'420,"0"2"16,0 4-4,0-1-16,-3 4-26,3 1-28,0-1-41,0 6-28,0-6-30,0 6-19,0 0-3,0 0-8,0 22-12,0-11-20,0 5-11,0 5-10,0 0-7,0 1-16,0 9-16,3-1-12,-3-3-7,1-2-19,1-1-8,1 1-9,1 2-6,-2-2-8,0 0-16,2-3-32,0-1-34,-4 0-45,0 0-42,0-6-25,0-1-31,0 0-27,0-1-40,1-5-43,-1 1-49,0-4-38,3 0-50,-3-5-296,5 2-754,-5-2 334</inkml:trace>
          <inkml:trace contextRef="#ctx0" brushRef="#br0" timeOffset="52549.908">1074 6912 222,'-3'-6'335,"0"-2"-3,3 1-8,-1 1-5,1 0 0,0 0-16,1 0-22,-1-1-20,8 1-23,-4 3-24,4-3-21,0 3-12,1 3-23,3-3-18,-4 0-18,5 3-10,1-2-8,0 1-12,1 1-10,1-1-12,8 1-5,0-3 2,-5 3-15,-2 0-9,-1-2 8,-1 1-14,-1 1-9,-2-3 5,-6 1-1,3 1 6,-1-2 13,1 3 17,-3-3 12,-6 3 0,10-3-2,-6-1 19,-4 4 4,4-2 9,-4 2 3,0 0-8,0-6-4,0 6-8,0 0-2,0 0 1,-24 7-1,15-2 0,-3-3 4,1 5-5,-1 1 9,-1 0-2,1 2-4,0 3-8,1-5-9,-3 4-6,7 0-7,-4 3-10,5 0-4,-1-3-6,-1 2 2,7-1-35,0 0-37,1-1-52,1 0-50,3 0-51,2 1-27,0-4-51,0-3-56,1 0-63,1-2-71,1 2-65,-1-2-275,6 0-854,-2-1 379</inkml:trace>
          <inkml:trace contextRef="#ctx0" brushRef="#br0" timeOffset="53143.6233">1611 6891 92,'-8'-1'392,"3"0"-17,4-4-3,1 5 8,-8-6-15,5 1-11,0 1-21,3 4-17,3-6-17,-3 6-18,0-9-24,0 5-18,0 4-8,8-8-22,-5 5-19,-2-4-14,4 2-14,3 1-11,-4-2-17,4 1-6,-4 0-11,3-1-8,-3 1 4,4 1-18,-4 2-10,5-2-11,-2 2-7,-2-1-11,3 3-6,2 3-2,1-1-8,-1 2-8,2 2 3,0-1-6,-3 6-4,3 0-6,-2 5 4,2-1-7,-3 2-1,0 2-1,-1-3 1,-4-2-2,0 0-2,0 4-1,0 0 0,-4-3-3,2 0 2,-4-2-1,2 2 5,0-4-5,-3-3 0,3 2-4,-1-2-1,1-1 2,0-1-2,-4-4 4,4-2 1,-1 6 2,1 0-1,0-6 10,0 0-2,0 0 0,0 0-4,0 0 8,9-12-3,-4 4 6,-1 0 0,1 0 3,6-4 4,-7-1 2,5-1 3,4-3 0,1-2 0,-2-1 3,0 5 0,-1 3 1,2-4 1,-1 4-6,-4-3-1,6 7-3,-2 0 0,-3 0-9,-1 5-2,1 1-6,-1 0 3,0 2-6,-8 0-2,13 7-1,-4 1 1,-2 5-4,-2-3 4,0 1-6,1 4 2,-5 0 1,0 4-2,0-1-4,-1 4 8,3-2-3,-3-4 0,1 1 0,-1-3-3,4 1 1,-4 1 2,0-1 4,2-4-3,0 3 10,1-6-10,2 1 27,2-2 12,3-1-7,3-1-3,9-1-5,4-4 3,12-6-2,0 2-32,0-2-26,-5-5-31,4 1-35,-7-5-49,-8 3-51,1-3-54,3-6-57,-3-3-111,-5-3-112,-8 4-432,2-8-1038,-7 8 459</inkml:trace>
        </inkml:traceGroup>
      </inkml:traceGroup>
    </inkml:traceGroup>
    <inkml:traceGroup>
      <inkml:annotationXML>
        <emma:emma xmlns:emma="http://www.w3.org/2003/04/emma" version="1.0">
          <emma:interpretation id="{A9554135-1DCF-499F-A3B2-100F0EA91F9E}" emma:medium="tactile" emma:mode="ink">
            <msink:context xmlns:msink="http://schemas.microsoft.com/ink/2010/main" type="paragraph" rotatedBoundingBox="10803,10490 12196,10851 11950,11801 10557,1144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E915437-C307-46F9-8120-6D9CF7FB058C}" emma:medium="tactile" emma:mode="ink">
              <msink:context xmlns:msink="http://schemas.microsoft.com/ink/2010/main" type="line" rotatedBoundingBox="10803,10490 12196,10851 11950,11801 10557,11440"/>
            </emma:interpretation>
          </emma:emma>
        </inkml:annotationXML>
        <inkml:traceGroup>
          <inkml:annotationXML>
            <emma:emma xmlns:emma="http://www.w3.org/2003/04/emma" version="1.0">
              <emma:interpretation id="{52E2A06A-F675-4462-AEC6-24185B7BD603}" emma:medium="tactile" emma:mode="ink">
                <msink:context xmlns:msink="http://schemas.microsoft.com/ink/2010/main" type="inkWord" rotatedBoundingBox="10803,10490 12196,10851 11950,11801 10557,11440"/>
              </emma:interpretation>
              <emma:one-of disjunction-type="recognition" id="oneOf10">
                <emma:interpretation id="interp50" emma:lang="en-US" emma:confidence="0">
                  <emma:literal>else</emma:literal>
                </emma:interpretation>
                <emma:interpretation id="interp51" emma:lang="en-US" emma:confidence="0.5">
                  <emma:literal>elf e</emma:literal>
                </emma:interpretation>
                <emma:interpretation id="interp52" emma:lang="en-US" emma:confidence="0">
                  <emma:literal>edge</emma:literal>
                </emma:interpretation>
                <emma:interpretation id="interp53" emma:lang="en-US" emma:confidence="0">
                  <emma:literal>eye</emma:literal>
                </emma:interpretation>
                <emma:interpretation id="interp54" emma:lang="en-US" emma:confidence="0">
                  <emma:literal>ere</emma:literal>
                </emma:interpretation>
              </emma:one-of>
            </emma:emma>
          </inkml:annotationXML>
          <inkml:trace contextRef="#ctx0" brushRef="#br0" timeOffset="55878.06">-1772 8187 37,'0'0'432,"0"0"-12,0 0-20,0 0-14,0 0-14,0 0-16,0 0-13,0 0-18,0 0-14,0 0-39,0 0-21,0 0-15,0 0-20,0 0-17,0 0-17,0 0-15,0 0-13,0 0-14,0 0-12,0 0-13,0 0-8,0 0 0,0 0 3,0 0 2,0-12-7,0 12-9,9-2-7,-1 0-11,3 0-9,-1-1-4,4 0-8,-5-3-6,3 3-2,0-3-5,3 0-4,-5-1 3,-1 1-11,1-2-5,-2 2 1,1-1-5,-1-2 0,1 0 4,-2-2-9,-3 5-2,-2-4-1,2 3-2,-3 2 1,3-4-3,-4 3 4,0 2 2,0 4 2,-2-8-1,0 3 1,2 5 1,-10-3-3,10 3 0,-14 1-3,4 5 3,0-1-3,-2 2 4,0 2-4,1 3-1,2 0-1,-3 4-1,0 0 1,4 1-2,2 1 0,0-3 3,2 0 3,6 1-8,-2-3-4,5 2 5,-2-2 0,3 2-6,2-4 1,-4 3-2,8-6-8,-2 4-4,1-5-1,2-4-6,4 0-3,-2 0 0,4-6-6,0-1-7,3-1-6,1-5 0,-1-1-1,0-5-5,-2 2 3,7-7 2,-3-2 4,-7 3-6,8-6 4,-8-2 5,1-2 4,-1 0 2,-1-1 4,-2-2 1,-4-1 5,1-3-1,-2 0 7,-4 14 11,0-12 20,-3 12 16,0 1 12,-4 3 15,0 6 13,2 5 3,-1-2 11,-4 0 0,4 3-8,-3-1-7,-3 6-10,1 2-5,6 0 0,-24 6-12,10 3 4,-1 3-2,-3 5 4,2 2-14,3 3-10,-2 6-12,3 0 8,1 8 0,2-8-17,4 5 10,2-6 7,1 7-4,4 3-1,4-4-10,0 4-1,2-3 2,4-2-26,-3 0-54,3 0-44,3-3-44,-3-8-37,0 0-29,1-1-43,3-2-44,1-3-41,0-3-46,-3-3-54,8-5-60,0 1-300,2-4-876,1-2 387</inkml:trace>
          <inkml:trace contextRef="#ctx0" brushRef="#br0" timeOffset="56268.8376">-889 8154 134,'3'-22'303,"0"-2"6,-3 6 6,-3-3 3,-2 5 18,1 1-4,4 3-1,0 1-10,-5 3-6,-1 2-13,1-2-17,1 4-21,-1 3-16,5 1-14,-12 1-14,3 3-24,3 4-6,-5 0-12,5 6-17,-4-2-11,5 4-9,3 1-19,-2-4-11,2 8-10,1 3-11,-2-2-9,6 0-11,-2-1-3,2 2-8,1 0-2,1-1-7,0 1-2,3 0-9,-4-2 4,1 0-7,1 0-5,0-1-2,-1-3-4,-3-5-8,0 2 5,1-3-5,-2-1 0,3-3 0,-4 1 0,1-2 2,2-1 0,-3-2-4,3 1 3,-3-4 4,2 6 18,-2-6 10,0 0 12,-5 6-3,5-6-9,0 0-4,-14-1 9,7 1 10,-10-1-5,3 2 11,1-1 13,-4 0-9,0 5 10,-4-5-12,-3 5 9,-1 1-6,1 0-3,-8 6-8,-3 1-9,2 0-5,3 1-8,4-2-15,2 1-28,1-1 0,3 0 0,2 0 0,6-1-62,1-3-105,5 5-51,0-7-39,6 2-31,4 1-44,4-5-56,3 2-68,8-4-82,0 2-377,7-4-990,0-1 439</inkml:trace>
          <inkml:trace contextRef="#ctx0" brushRef="#br0" timeOffset="56643.8301">-662 8387 20,'4'-6'379,"-1"2"-8,1-2-16,0 3-9,1 0-4,-5 3-7,0 0-14,4-6-6,-4 6-30,3-4-22,-3 4-24,3-2-27,-3 2-25,0 0-15,0 0-16,0 0-13,14 1-13,-14-1-11,12 1-6,-12-1-16,12 0-11,-5 0-4,-7 0-12,16 0-5,-8-1-6,-3-3-6,3 3-7,0-1-1,0-1-6,-4-1-2,3-2-6,0 1 0,-2-1-7,0-4 0,-1 4-3,0-3 2,-2 2 14,0 0 25,0-3 12,-2 4 13,0 2 7,0-1 0,-2-2 12,-2 2-1,4 5-7,-11-4-4,0 4 2,11 0 0,-23 6 8,8 4-3,-2-1 2,0 3-11,3-2 9,2 1-9,-5 1-13,8 3-5,2-3-11,-4 1-8,5-1 1,2 0-13,3 1-2,1 2 1,5-1-10,5-2-22,1 1-23,6-3-29,3 3-44,3-4-51,1 0-49,1-3-47,2-2-68,-1-3-59,-2-1-86,3-1-112,-3-3-344,1-2-975,-4 2 432</inkml:trace>
        </inkml:traceGroup>
      </inkml:traceGroup>
    </inkml:traceGroup>
    <inkml:traceGroup>
      <inkml:annotationXML>
        <emma:emma xmlns:emma="http://www.w3.org/2003/04/emma" version="1.0">
          <emma:interpretation id="{D4F211A4-DA10-4273-A2B7-8762FC17D0DB}" emma:medium="tactile" emma:mode="ink">
            <msink:context xmlns:msink="http://schemas.microsoft.com/ink/2010/main" type="paragraph" rotatedBoundingBox="11378,11748 20680,12163 20619,13542 11317,1312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CD47CC6-DA0D-412A-8A0F-6428EC3FB193}" emma:medium="tactile" emma:mode="ink">
              <msink:context xmlns:msink="http://schemas.microsoft.com/ink/2010/main" type="line" rotatedBoundingBox="11378,11748 20680,12163 20619,13542 11317,13127"/>
            </emma:interpretation>
          </emma:emma>
        </inkml:annotationXML>
        <inkml:traceGroup>
          <inkml:annotationXML>
            <emma:emma xmlns:emma="http://www.w3.org/2003/04/emma" version="1.0">
              <emma:interpretation id="{9BD45A98-F8EC-4B6E-A297-996341C5E40F}" emma:medium="tactile" emma:mode="ink">
                <msink:context xmlns:msink="http://schemas.microsoft.com/ink/2010/main" type="inkWord" rotatedBoundingBox="11375,11830 11853,11852 11824,12518 11345,12496"/>
              </emma:interpretation>
              <emma:one-of disjunction-type="recognition" id="oneOf11">
                <emma:interpretation id="interp55" emma:lang="en-US" emma:confidence="0">
                  <emma:literal>{</emma:literal>
                </emma:interpretation>
                <emma:interpretation id="interp56" emma:lang="en-US" emma:confidence="0">
                  <emma:literal>q</emma:literal>
                </emma:interpretation>
                <emma:interpretation id="interp57" emma:lang="en-US" emma:confidence="0">
                  <emma:literal>z</emma:literal>
                </emma:interpretation>
                <emma:interpretation id="interp58" emma:lang="en-US" emma:confidence="0">
                  <emma:literal>Z</emma:literal>
                </emma:interpretation>
                <emma:interpretation id="interp5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59019.5245">-945 8983 101,'5'-5'296,"1"2"-15,-1 0-11,0 1-20,-4-1-14,-1 3-12,3-6-12,-3 6-24,0 0-5,0 0-17,0 0 7,0 0-3,0 0-3,8 14-2,-8-6-6,-5 4 3,2 1 2,-1 0-18,-4 5-3,-5 1-12,5 0-8,-2-3-5,-2 5-7,2-8-7,2 2-17,-1-2-6,0 1-9,-1-2-4,3-2-8,-3-1-9,5 0-1,0 0-9,1-5-3,1 1-3,1 0 0,-2 0-4,3-2 11,1-3 17,-4 6 8,4-6 8,-2 3-13,2-3 9,0 0 0,12 4 1,-4-4 1,4-1 1,3 1-7,1 1-6,-2-1-1,1 2-5,-3-2-5,-5 0-6,3 3-7,-3-3-4,4 7-4,-5-1-3,5 5 2,-2 3-1,-1-2 10,-2 4 6,1 6 4,1-2 10,-3 1 2,2 0-5,-5 1 6,2 0-2,1 0 1,-2-2-11,-3-5-2,0 0-3,5 1-5,-5-1 4,4 0-12,0-3-3,3-1 2,-2 0-2,-1-4 0,0 1 2,1-2 0,1-2-5,5 1-20,1-5-29,2 1-50,0-4-52,2-2-60,8-5-62,-2 0-97,-3-2-108,2-6-502,3-2-1033,2-3 457</inkml:trace>
        </inkml:traceGroup>
        <inkml:traceGroup>
          <inkml:annotationXML>
            <emma:emma xmlns:emma="http://www.w3.org/2003/04/emma" version="1.0">
              <emma:interpretation id="{2912FC17-2FAB-4359-B76C-27DDE6FC0B12}" emma:medium="tactile" emma:mode="ink">
                <msink:context xmlns:msink="http://schemas.microsoft.com/ink/2010/main" type="inkWord" rotatedBoundingBox="12944,12071 16235,12218 16185,13344 12894,13197"/>
              </emma:interpretation>
              <emma:one-of disjunction-type="recognition" id="oneOf12">
                <emma:interpretation id="interp60" emma:lang="en-US" emma:confidence="0">
                  <emma:literal>+12=0,</emma:literal>
                </emma:interpretation>
                <emma:interpretation id="interp61" emma:lang="en-US" emma:confidence="0">
                  <emma:literal>tm €0:</emma:literal>
                </emma:interpretation>
                <emma:interpretation id="interp62" emma:lang="en-US" emma:confidence="0">
                  <emma:literal>tm =0s:</emma:literal>
                </emma:interpretation>
                <emma:interpretation id="interp63" emma:lang="en-US" emma:confidence="0">
                  <emma:literal>+12=0:</emma:literal>
                </emma:interpretation>
                <emma:interpretation id="interp64" emma:lang="en-US" emma:confidence="0">
                  <emma:literal>tm €0:]</emma:literal>
                </emma:interpretation>
              </emma:one-of>
            </emma:emma>
          </inkml:annotationXML>
          <inkml:trace contextRef="#ctx0" brushRef="#br0" timeOffset="60675.8392">812 9258 275,'0'-9'349,"0"3"-5,0 0-4,0 1-15,0 0 0,0 5-3,0-7-12,0 3-20,0 4-18,0 0-18,-1-7-20,1 7-19,0 0-13,0 0-16,0 0-13,0 0-3,0 0-6,0 0-12,-5 23-5,-1-9-2,-3 8-3,1 0-9,-3 10-6,1-2 4,-1 5 1,0-1-6,2 0-6,5 4-6,-6-2-6,3 0-5,-1 4-10,4-2-11,-3 0-3,3 0-7,0-3-11,4 1 0,-4-3-12,4 2-5,-1-5 1,2 4-5,-1-11-4,2 3 3,0-2-4,2-1-8,-4 0-6,1-1 0,-1-1-23,1-2-28,-2-7-39,1 6-43,1-9-38,-1 4-42,-1-7-18,1 0-32,0 0-34,-1-3-53,1-3-58,0 0-64,-20-8-347,14 0-864,-5-4 383</inkml:trace>
          <inkml:trace contextRef="#ctx0" brushRef="#br0" timeOffset="60847.7136">489 9783 43,'0'-2'275,"0"2"-25,0-9-19,0 9-13,0-4-5,0 4-3,0 0 2,0 0-2,6-5 3,-6 5 1,15 0-9,2-1-3,0-1-12,11 2-21,-2 0-15,12 0-18,-3-3-15,4 9-12,-3-4-19,0-2-50,-1 1-44,-7-1-81,-3 0-87,2-1-96,-3-1-262,-7-1-573,5 3 253</inkml:trace>
          <inkml:trace contextRef="#ctx0" brushRef="#br0" timeOffset="61316.4709">1117 9723 149,'0'0'285,"0"0"4,0 0 4,-15 2 16,15-2-9,0 0 3,0 0 7,0 0 5,0 0-5,-10-8-8,10 8-7,0 0-16,0-5-16,0 5-23,0 0-25,0-7-19,0 7-17,8-9-15,-6 6-16,-2 3-19,7-3-10,-2 0-12,-5 3-12,5-2-13,-5 2-12,0 0-5,0 0-5,16 5-10,-11-2-5,-2 5-3,1 2-5,-2 2-1,4 0-7,-2 1-1,-3 4-3,0-1-2,2-2-1,-3 1-5,-3 1 0,3-3-3,0 1-2,-1-1 3,0-3-8,-2 2 1,0-2-2,-1-1 5,2-3-3,-1-1-2,3-1 5,0-4-5,-2 6 5,0-2 9,2-4 10,0 0 0,-8 2 10,8-2 14,0 0-3,-2-12 8,3 5-5,0-1-3,-1-1-6,4-3-5,0 2 4,0-6-8,5 2-1,-1 1-4,4-4-2,2 2-7,-2 3-5,1 4 0,-2-3-5,-1 4-9,-3 4-5,0 0 1,3 0 2,-10 3 0,17 8-5,-10 0-10,1 4-19,0-3-18,-4 7-19,4 4-24,-8-1-15,3 5-32,-2-2-30,-2-2-40,2 0-51,-5 1-65,4 0-75,-5-5-86,2-4-296,-1 3-848,5-5 375</inkml:trace>
          <inkml:trace contextRef="#ctx0" brushRef="#br0" timeOffset="62269.622">1481 9951 87,'0'0'304,"0"0"-9,0 0-4,0 0-9,0 0-6,0 0-5,0 0-7,0 0-4,0 0-3,0 0-1,0 0-10,0 0-7,0 0 1,0 0-17,0 0-7,0 0-10,0 0-7,0 0-7,0 0-10,0 0-6,0 0-11,0 0-10,0 0-5,0 0-10,0 0-8,0 0-4,0 0-12,0 0-12,0 0-4,0 0-11,0 0-8,0 0-6,0 0-8,0 0 7,0 0 4,0 0-1,0 0-10,0 0 6,0 0 4,0 0-7,0 0-6,0 0-2,0 0-5,17-1-5,-9 2-9,0 3-4,3-2-2,-2 0-10,0 2-3,1 4-5,2-4-1,-3 5-2,3 0-2,-1 0-5,-5 3 1,6 1 3,-4-1-6,-4 3 5,3 0-7,-4 0 2,-2-2-1,5 2-4,-8 0 4,2 0-2,-4 1 3,0-4 5,1 2-5,-5-1 2,2-1 2,3 1 2,-5-3 1,2-2 4,3 5 2,-3-7 5,1-1-3,2 1 4,2 0-5,-4-2 1,2-1 4,3-3-4,-2 5 4,2-5 1,-2 8 13,2-8 0,-2 2 5,2-2 7,0 0-8,0 0-5,14 3-1,1-3-16,-1-3-38,9 3-50,-2-3-62,7-4-67,-1 2-63,6-2-43,4-2-66,-2 1-82,-2-2-79,3 0-452,1-1-1059,-1 0 468</inkml:trace>
          <inkml:trace contextRef="#ctx0" brushRef="#br0" timeOffset="62535.4973">2457 10005 292,'-6'-3'406,"-3"2"-5,9 1-13,-8-3-1,8 3-12,-6-2-13,6 2-14,-5-2-3,5 2-6,0 0-6,0 0-13,0 0-16,0 0-15,0 0-17,0 0-24,0 0-25,0 0-21,26 2-22,-9 0-15,-3 1-13,3 1-29,-1-2-37,-2 2-42,1 0-51,-1 1-46,0-2-46,0 1-42,-1-2-28,-2 1-35,4 2-42,-9-3-53,1 2-56,3-3-47,-6 3-54,1-4-237,-5 0-749,8 3 331</inkml:trace>
          <inkml:trace contextRef="#ctx0" brushRef="#br0" timeOffset="62739.0918">2573 10090 51,'-8'1'217,"-2"4"7,-2-3 9,2 3-3,-2 0 3,1-1 0,3-2-2,-3 1 5,0 3 6,1-3 1,2-1-1,0 3 0,0-3-6,4 2-14,-4-1-17,3 2-12,1-3-17,-1 3-14,5-5-15,-6 6-12,6-6 5,0 5 5,0-5 13,6 9-4,3-5-16,4 0-13,3-1-8,8 0-15,3 1-26,0-1-31,2-1-38,4-1-39,3 2-24,0-6-63,-7 2-53,-1-1-58,-2-2-71,10-3-66,-10 2-344,7-4-769,-1-1 340</inkml:trace>
          <inkml:trace contextRef="#ctx0" brushRef="#br0" timeOffset="63129.8285">3340 9945 137,'0'0'380,"0"-2"-13,0 2 7,0-7 12,0 7 0,0 0-7,-2-8-10,2 8-11,-4-4-20,4 4-14,0 0-19,0 0-21,-5-2-9,5 2-22,0 0-22,0 0-8,-17 2-17,10 2-18,-1 2-14,0-2-13,1 3-13,-3 1-18,4 1-3,-3 2-16,1-1-9,1 2-2,0 1-18,5 2-4,-3 1-13,0-1-7,3 2-5,2-1-4,0 5-3,2-6-5,0-1-8,4 3-2,-2-4 8,6-1-17,-6 0-5,4 0-1,4-3 2,1-3-1,0 2 8,1-2-8,0-1-5,3-4 1,0 0-1,-1-1 1,2-1-1,-3-3-3,0 1 2,-1-2 0,-3-2 2,4 0-5,-6-2 6,0 1-1,-1-5 4,-4 1 3,1 0-7,-5-4 5,-3 1-4,3-3-6,-9-1 2,-1-2-9,-2 0-17,-5 2-21,-3-5-48,-7-2-72,-3 4-55,2 2-61,5 7-51,-1 5-58,0-1-97,7 6-488,0 0-1047,10 0 462</inkml:trace>
          <inkml:trace contextRef="#ctx0" brushRef="#br0" timeOffset="63629.8348">3591 10436 274,'0'0'311,"0"6"-2,0-6 2,-1 3 12,1-3 8,0 0-3,0 5-9,0-5-7,0 0-22,0 0-9,0 0-26,0 0-25,0 0-25,1 5-19,-1-5-19,0 0-17,0 0-18,0 0-29,0 0-43,0 0-45,-5 4-50,5-4-55,-12 1-68,5-1-98,-6-1-108,-2 1-302,1-3-720,-3 1 320</inkml:trace>
          <inkml:trace contextRef="#ctx0" brushRef="#br0" timeOffset="63426.7078">3584 10075 346,'2'2'428,"-2"-2"5,4 4 13,-4-4 9,5 3 8,-5-3 0,0 0 7,0 0-16,0 0-9,0 0-19,0 0-17,0 0-24,0 0-25,0 0-23,0 0-31,0 0-23,0 0-29,8 1-26,-8-1-24,0 0-21,0 0-20,0 0-16,0 0-44,0 0-103,0 0 0,0 0 0,0 0 0,0 0 0,4 2-200,-4-2-77,0 0-23,0 9-17,0-9-71,-4 12-92,2-6-105,-2-2-356,-2 4-1020,0-1 452</inkml:trace>
          <inkml:trace contextRef="#ctx0" brushRef="#br0" timeOffset="64629.8544">3667 10137 253,'11'-9'344,"-1"2"-22,-3 0-11,3 1-12,-3 1-13,1-1-1,-1 1-15,-3 0-12,4 5-15,-4-6-17,-1 2-17,-3 4-18,6-5-22,-6 5-6,8-1-25,-8 1-10,0 0-15,4-2-1,-4 2-20,0 0-11,0 0-12,0 0-8,0 0-3,0 0 5,8 8 7,-8 0 1,0-2-5,0 6-4,-3-1 7,1 3 5,2 0-3,-4 2-5,1-1-4,0 4-2,-2-2-8,-1 2-9,-1 1-7,-5-1-38,2 0-38,-2-7-51,2 1-55,-6 2-77,-4-2-117,7-4-444,-4-4-850,0-4 376</inkml:trace>
        </inkml:traceGroup>
        <inkml:traceGroup>
          <inkml:annotationXML>
            <emma:emma xmlns:emma="http://www.w3.org/2003/04/emma" version="1.0">
              <emma:interpretation id="{C24AC49C-82DE-4131-9DD4-ACCEE90151CD}" emma:medium="tactile" emma:mode="ink">
                <msink:context xmlns:msink="http://schemas.microsoft.com/ink/2010/main" type="inkWord" rotatedBoundingBox="17560,12024 20680,12163 20630,13300 17509,13161"/>
              </emma:interpretation>
              <emma:one-of disjunction-type="recognition" id="oneOf13">
                <emma:interpretation id="interp65" emma:lang="en-US" emma:confidence="0">
                  <emma:literal>fnt!</emma:literal>
                </emma:interpretation>
                <emma:interpretation id="interp66" emma:lang="en-US" emma:confidence="0">
                  <emma:literal>fnt</emma:literal>
                </emma:interpretation>
                <emma:interpretation id="interp67" emma:lang="en-US" emma:confidence="0">
                  <emma:literal>fns!</emma:literal>
                </emma:interpretation>
                <emma:interpretation id="interp68" emma:lang="en-US" emma:confidence="0">
                  <emma:literal>fnt.</emma:literal>
                </emma:interpretation>
                <emma:interpretation id="interp69" emma:lang="en-US" emma:confidence="0">
                  <emma:literal>fni.=d</emma:literal>
                </emma:interpretation>
              </emma:one-of>
            </emma:emma>
          </inkml:annotationXML>
          <inkml:trace contextRef="#ctx0" brushRef="#br0" timeOffset="65473.7518">5112 9918 33,'-3'-5'328,"1"-1"-11,-1 0-18,0 3-10,2 1-4,1 2-12,-3-9-4,3 9-2,0 0 4,4-5-14,-4 5-18,16-6-16,-4 6-21,3 3-21,10-6-23,3 6-15,8-3-16,2 3-37,1-3-43,2 4-70,2-4-74,3 2-90,-4-2-88,2-1-345,-2 2-670,-3-2 296</inkml:trace>
          <inkml:trace contextRef="#ctx0" brushRef="#br0" timeOffset="65364.3736">5504 9238 176,'-11'-12'343,"4"-1"-7,-4 5 2,-1-3-8,3 2 8,-4 3-9,7 0-2,0 2-12,0-1-16,-2 3-15,4 1-21,4 1-39,0 0-10,-19 9-14,13-3-7,-3 6-12,0 1-12,-1 8-6,-2 1-7,4 11 1,-5-3-9,1 4 8,3 0 25,2 2 4,0-2 13,4 6 14,2-4-5,1 3-2,1 2-5,0 0-8,1-2-9,3 3-11,1-2-12,2-2-8,-4 0-16,1-1-12,1 2-79,-1-4-45,-1-1 0,1 2 0,-2-6 0,-2 4 0,-1-10 0,0 7 0,-1-6 0,1-3 0,-2-1 0,1-5 0,1-5 0,-3 4 0,2-2-139,0-1-159,-3-4-25,0-2-24,1-2-39,-1 0-52,4-4-59,0 0-54,-17-10-318,9 0-942,1-4 418</inkml:trace>
          <inkml:trace contextRef="#ctx0" brushRef="#br0" timeOffset="65942.5057">5929 9866 280,'0'0'310,"-32"-1"-11,27 0-5,-4-2 4,3 2 5,6 1 21,-10-2-2,10 2-1,-7-4-4,7 4-12,0 0-12,-7-1-12,7 1-12,0 0-8,-5-4-14,5 4-10,0 0-19,0 0-16,0 0-27,0 0-15,15-6-17,-15 6-13,14 0-18,-14 0-11,14 0-11,-8 2-15,2 1-3,-1 0-9,1 1-7,-1 5-1,1-3-12,1 4 1,-1 3 2,0 1-9,-1 3-4,-1-1-6,-1 0-1,1 2 0,-2-2-3,-2 0-5,1-1-2,-3 1 2,-3-3-3,3 1 3,0-1-11,-2 0-1,2-5-3,0 3-4,-4-6-3,4 4 1,-3-4 2,3 1 1,0-6 3,-5 7 4,5-7-2,0 4-1,0-4 3,0 0-2,0 0 0,0 0 1,0 0-2,5-19-1,-2 10-3,3 0 3,3-7-2,4 5 1,2-6 1,-2 1-3,4-3 1,0 4-4,1-1 4,-1 1-6,-2 6 1,-2 0 1,0 3-3,1 0-1,-6 2 0,2-1-5,-2 5 3,3 0-3,-3 6 1,1-1 8,-1 3-5,-1 4 5,0 0-6,-4 2-17,-1 3-15,-1-2-23,-1 6-32,0 1-27,-1-7-45,-1 6-28,-1-5-37,0 5-61,-1-2-80,-1-3-83,3-3-359,-1-1-884,0 1 391</inkml:trace>
          <inkml:trace contextRef="#ctx0" brushRef="#br0" timeOffset="66676.8905">6585 10075 30,'5'-4'321,"-5"4"-13,0 0-21,0 0-11,0 0-8,0 0-5,0 0-8,0 0-11,-4 14-7,4-14-10,0 0-26,-4 7-8,4-7-11,0 5-20,0-5-4,-2 6-14,2-6-11,0 6-4,0-6-8,0 0-11,-1 5 1,1-5-16,0 0-1,0 0-9,0 0-6,0 7-5,0-7-6,0 0-8,0 0 0,0 0-9,0 0-6,-4 3 0,4-3-9,0 0-3,0 0-11,0 0 9,0 0-7,0 0-2,0 0 4,0 0-7,0 0-3,0 0 2,0 0-1,0 0-3,0 0 2,0 0-4,0 0-3,0 0 8,0 0-3,0 0 0,0 0-3,0 0 0,0 0 2,0 0-2,0 0-2,0 0-7,0 0 6,0 0-2,0 0 1,0 0 4,0 0-7,0 0-2,0 0 3,0 0-4,0 0 3,0 0 0,0 0-8,0 0 9,0 0-2,0 0-3,0 0 3,0 0-6,0 0 3,0 0-3,0 0 2,0 0 2,0 0-4,0 0-1,-4 3-4,4-3 6,0 0 2,0 0 0,0 0 1,0 0-1,0 0-1,0 0 7,0 0-6,0 0 2,0 0 1,0 0 2,0 0 13,0 0 13,0 0 11,0 0 8,0 0-7,0 0-1,0 0-2,0 0-7,2-15-4,-2 9-6,2-2 3,-2 1-4,4 1-4,-8-3-1,8 2-2,-3-6-1,-1 5-2,0 1 3,0-7-6,0 5 0,0 2 7,0-2 3,2 2 8,-2 4 4,3-3 0,-3 6-2,1-7-2,-1 3-9,0 4-5,0 0-2,0 0-3,0 0 1,-4 15 3,4-9 0,0 6 1,-2 3 6,1 0 3,1 1 13,-4 5 3,4 0-1,4-5 1,-8 5-4,4-3-1,0 1-3,0-1-4,0-3-1,0 1-3,0-1-3,0 1-22,4-2-37,-4-1-49,-4-1-25,4 1-38,0-4-23,0 3-36,0-7-32,4 4-44,-4-5-44,0-4-46,0 5-31,0-5-312,0 0-779,-8 2 344</inkml:trace>
          <inkml:trace contextRef="#ctx0" brushRef="#br0" timeOffset="66850.1491">6507 10314 25,'-8'-3'207,"3"0"31,5 3 8,-12-1 7,12 1 8,-7-4-9,7 4 0,0 0-2,-9-1 3,9 1 13,0 0 7,-9-4 1,9 4-6,-3 0-15,3 0-9,0 0-20,0 0-18,0 0-25,0 0-9,0 0-18,0 0-18,0 0-28,32 0-38,-19 3-49,4-2-44,6-2-52,0 1-61,-3 0-72,7-3-82,-5 3-73,1-6-303,1 1-721,-1-1 319</inkml:trace>
          <inkml:trace contextRef="#ctx0" brushRef="#br0" timeOffset="67114.8464">7286 9854 33,'-16'-5'404,"3"-1"-1,1 0 5,2 2-4,3 1 2,-2 0-6,1 2-5,3-4-13,-2 2-16,2 1-14,5 2-14,0 0-7,-10-4-4,10 4-8,0 0-10,0 0-10,0 0-19,0 0-17,42 6-28,-16-3-24,-1 2-23,2-3-16,-1 2-14,0 1-32,0-3-54,2 4-70,-5-2-75,-9 2-79,3-1-67,-2 0-39,-2 4-20,-4-1-26,-2-2-49,-4 3-46,-1-2-41,-4 1-31,-4-2-302,0 0-838,1 2 372</inkml:trace>
          <inkml:trace contextRef="#ctx0" brushRef="#br0" timeOffset="67271.0589">7388 9987 686,'-17'7'76,"0"0"40,2-1 16,1 2 15,-2 0 16,2-2 14,5-1 5,-6 0 6,5 0 2,2-1 5,2 2 11,-1-6 5,2 5-1,1-4 8,4-1 4,-8 5 1,8-5 17,-3 5 13,3-5 2,8 5-9,-1-3-25,3-1-20,3 2-18,2 0-22,4-3-20,2 1-41,3-1-50,-2 2-60,4-2-49,0 0-60,2-6-72,-5 6-79,2-3-92,1 1-402,-1-4-828,2 0 367</inkml:trace>
          <inkml:trace contextRef="#ctx0" brushRef="#br0" timeOffset="67942.9132">7934 10090 44,'-8'-3'279,"8"3"0,-11 0 1,11 0-3,-10 0-3,10 0 6,-7 0 8,7 0 15,0 0-14,-10 0-3,10 0-6,0 0 0,0 0 3,0 0 13,0 0 10,0 0-3,0 0-6,24 6-22,-12-2-12,3-3-32,2 1 3,3 1-18,6 0-10,-6-1-10,3-2-18,1 1 0,-7-1-12,1 3-13,-1-3-13,-1 0-8,-1 0-5,-1 0-6,-4 0-4,-1 0-9,-9 0-10,15 0-13,-15 0-42,9 0-43,-9 0 0,5 0 0,-5 0 0,0 0 0,0 0-23,0 0-163,0 0-71,0 0-55,0 0-59,0 0-70,-33-3-102,18 3-467,-1-5-1094,-8-1 484</inkml:trace>
          <inkml:trace contextRef="#ctx0" brushRef="#br0" timeOffset="67677.3147">8032 9876 348,'0'0'356,"0"0"-12,-18-2-7,18 2 3,0 0-7,-4-1-9,4 1-10,0 0-12,0 0-14,-5-3-9,5 3-13,0 0-15,0 0-11,0 0-18,0 0-15,0 0-11,0 0-13,0 0-13,0 0-10,0 0-5,-5-4-5,5 4-2,0 0-19,2-7-13,-2 7-11,7-6-11,-6-1-9,5 1-11,-2-1-6,-2 0-7,3-1-7,0-3-3,0 1-8,2 0-6,-2-5 9,0 3-10,2 0-11,-2-1 6,0 2-10,1 1 4,-4 3 7,2 1 20,-1-2 6,-1 2 2,0 4-3,0-7-8,1 4-8,-3 5-4,1-6-6,-1 6-12,0 0-2,0 0 8,0 0 3,0 0-5,-6 21 5,2-11-6,1 6-2,-1-2-1,2 4-1,-1 1-4,0-1-3,1 2 12,-1 1-15,1 2 3,0-2 4,2 0-44,-1-1-46,1 3-44,-1-2-41,-2-1-37,2 1-38,-1-6-12,-2-1-37,3-2-51,0 3-57,-3-4-56,0-1-55,1-3-282,-1 1-851,4-5 377</inkml:trace>
        </inkml:traceGroup>
      </inkml:traceGroup>
    </inkml:traceGroup>
    <inkml:traceGroup>
      <inkml:annotationXML>
        <emma:emma xmlns:emma="http://www.w3.org/2003/04/emma" version="1.0">
          <emma:interpretation id="{2E28BCD6-C1F3-4B79-BD0F-784CBD931F59}" emma:medium="tactile" emma:mode="ink">
            <msink:context xmlns:msink="http://schemas.microsoft.com/ink/2010/main" type="paragraph" rotatedBoundingBox="11719,13507 18134,13651 18112,14624 11698,1448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1FEB422-81F3-4168-9F0F-0C13B9F96648}" emma:medium="tactile" emma:mode="ink">
              <msink:context xmlns:msink="http://schemas.microsoft.com/ink/2010/main" type="line" rotatedBoundingBox="11719,13507 18134,13651 18112,14624 11698,14480"/>
            </emma:interpretation>
          </emma:emma>
        </inkml:annotationXML>
        <inkml:traceGroup>
          <inkml:annotationXML>
            <emma:emma xmlns:emma="http://www.w3.org/2003/04/emma" version="1.0">
              <emma:interpretation id="{AD4425A7-C7AF-44F0-B337-1CB48B14E9EC}" emma:medium="tactile" emma:mode="ink">
                <msink:context xmlns:msink="http://schemas.microsoft.com/ink/2010/main" type="inkWord" rotatedBoundingBox="11719,13507 12736,13530 12714,14502 11698,14480"/>
              </emma:interpretation>
              <emma:one-of disjunction-type="recognition" id="oneOf14">
                <emma:interpretation id="interp70" emma:lang="en-US" emma:confidence="0">
                  <emma:literal>for</emma:literal>
                </emma:interpretation>
                <emma:interpretation id="interp71" emma:lang="en-US" emma:confidence="0">
                  <emma:literal>to</emma:literal>
                </emma:interpretation>
                <emma:interpretation id="interp72" emma:lang="en-US" emma:confidence="0">
                  <emma:literal>of</emma:literal>
                </emma:interpretation>
                <emma:interpretation id="interp73" emma:lang="en-US" emma:confidence="0">
                  <emma:literal>tar</emma:literal>
                </emma:interpretation>
                <emma:interpretation id="interp74" emma:lang="en-US" emma:confidence="0">
                  <emma:literal>toe</emma:literal>
                </emma:interpretation>
              </emma:one-of>
            </emma:emma>
          </inkml:annotationXML>
          <inkml:trace contextRef="#ctx0" brushRef="#br0" timeOffset="70572.2394">-696 11320 149,'-6'-3'293,"1"-1"-5,1-2-4,2 3-10,2 3-3,-6-5-12,6 5-8,-4-3 4,4 3 0,0 0 4,-2-3-21,2 3-3,0 0-7,0 0-11,0 0-3,17-6-11,-4 7-15,4-2-12,6 1-16,14-4-11,-2 4-8,6-3-12,5 0-11,-2 0-9,2 0-11,-2-1-12,-1-1-6,1 4-10,-4 1-6,-2-5-2,-3 5-3,-6-3-14,-4 2-2,0 1-6,-8-2-1,-3 1-4,-2 1-4,0 0 0,-5 0 0,0-3-4,-7 3 9,14 0 9,-14 0 9,4 0-1,-4 0 4,0 0-3,0 0 0,0 0 1,-28-5-1,14 7-4,3-1 0,-4 1-4,2 1 2,1-2-9,3 1-3,-1 1-6,2 1-4,3-1-3,-6 2 0,6-1-4,1 5 0,3-2-2,1 0-4,1 6-2,7-3 3,-4 5 1,5-2-2,3 6-3,4-2 4,-1 3-1,-7-7-6,9 6 4,-1-3-5,1-3 0,-5 1 1,-2-5-6,0 4-1,1-4 3,-2 0 3,-4-4-3,1 2 2,-1-4 4,-1 3 1,0-1-2,-2-3 3,-2-2 7,3 5 24,-3-5 9,0 0 8,0 0 10,0 0 19,0 0 10,-2-20 6,-3 16 8,5-6-2,2-1-6,-2-2-6,2-5 0,5 0-28,-1-3-67,5 0 0,2-7 0,2 0 0,5 2 0,-3 5 0,0 1 0,0 1 0,-3 4 0,1 3 0,-3 2 0,2-2 0,-2 3 0,-2 0 0,-1 6 0,-3-2 0,1 1 0,-1 0 0,-4 1 0,3 0 0,-5 3 0,0 0-288,0 0-51,0 0-47,0 13-54,-6-7-90,-4-3-505,6 6-1121,-2-4 496</inkml:trace>
          <inkml:trace contextRef="#ctx0" brushRef="#br0" timeOffset="69994.03">-264 10702 448,'-1'-10'467,"1"1"-11,-4 4-9,4-4-15,0 2-24,-1 1-42,1 6-19,-3-6-25,3 6-22,0-3-24,-2-3-23,2 6-18,0 0-20,0 0-16,0 0-17,-17 15-17,7-5-8,1 7-12,-3 3-14,-2 2-5,1 1-4,1 5-6,0 3-15,1 1-7,-4 1 1,4 2-16,4 0-7,-3 3-9,0-5-4,7 5-4,0-2-3,3 1-7,-1-3-3,-1-1-2,2 0-5,2-1-5,-1 2-1,2-9-3,-2-1-1,0 0-6,0-2 6,2 1-9,0-2-1,1 1 4,-2-2-24,2 0-36,0-4-52,-1 3-47,-2-5-52,2 0-47,2 0-37,-5-2-20,0-2-24,-5-2-43,1-2-27,1-2-33,-5-1-340,8-3-825,-13-3 365</inkml:trace>
        </inkml:traceGroup>
        <inkml:traceGroup>
          <inkml:annotationXML>
            <emma:emma xmlns:emma="http://www.w3.org/2003/04/emma" version="1.0">
              <emma:interpretation id="{19C1E154-503C-422C-9F39-43213BCED02D}" emma:medium="tactile" emma:mode="ink">
                <msink:context xmlns:msink="http://schemas.microsoft.com/ink/2010/main" type="inkWord" rotatedBoundingBox="13291,13733 14203,13754 14188,14399 13276,14379"/>
              </emma:interpretation>
              <emma:one-of disjunction-type="recognition" id="oneOf15">
                <emma:interpretation id="interp75" emma:lang="en-US" emma:confidence="0">
                  <emma:literal>it</emma:literal>
                </emma:interpretation>
                <emma:interpretation id="interp76" emma:lang="en-US" emma:confidence="0">
                  <emma:literal>if</emma:literal>
                </emma:interpretation>
                <emma:interpretation id="interp77" emma:lang="en-US" emma:confidence="0">
                  <emma:literal>is</emma:literal>
                </emma:interpretation>
                <emma:interpretation id="interp78" emma:lang="en-US" emma:confidence="0">
                  <emma:literal>ie</emma:literal>
                </emma:interpretation>
                <emma:interpretation id="interp79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73357.2617">1102 11023 112,'-10'-31'330,"6"8"-9,-4 2-3,4 7-10,-4-1 6,4 0-4,-3 3-3,0 2-6,-3 0-7,6 4-16,-7 4-18,2-1-19,-3 3-16,-1 0-17,0 3-16,-1 0-13,2 2-17,0 1-18,1 2-12,1-3-16,0 2-9,1-3-12,2 7-9,1-9-12,0 4-3,1-4-11,0 5-2,2-2-10,2-2-3,1-3-3,-5 4-5,5-4-3,-3 5 1,3-5 0,0 0 5,0 0 1,0 0-3,0 0 7,15 0 6,-15 0 7,7-6 1,-3 3 2,2-1 5,-4 0 1,2-3 1,-3 3-3,3 0-8,-4 4-2,3-5-1,0-1-18,-3 6-24,2-3-40,-2 3-46,0 0-54,0 0-40,0 0-21,0 0-24,-2 20-32,-2-6-55,2-1-57,2 1-62,2 3-354,3-3-835,0 1 370</inkml:trace>
          <inkml:trace contextRef="#ctx0" brushRef="#br0" timeOffset="73029.1191">940 11146 101,'0'0'425,"0"0"-18,8-3-2,-8 3-22,0 0-7,3-7-10,-3 7-5,0 0-15,0 0-17,0 0-21,1-3-20,-1 3-23,0 0-27,0 0-16,0 0-24,0 0-21,0 0-17,0 0-16,0 0-9,-1 16-4,-2-6-3,-1 4-8,0-1-9,2 4-1,-4 3-9,0 0-9,1-1-7,1 1-10,1 0-6,-1-4-5,4 1-8,-2 2-7,2-3-6,0 1-4,2-2 1,0-2-3,0 1-8,5-2 5,-1 1-17,3-3-23,1-1-41,4 0-46,-6 0-51,4-3-63,1 1-50,-2-6-50,-2 1-63,2-2-68,1 0-64,-6-2-281,5-2-847,-5 0 376</inkml:trace>
          <inkml:trace contextRef="#ctx0" brushRef="#br0" timeOffset="73966.8893">1387 11177 196,'-6'-4'328,"-1"1"-2,2-2 1,0 3 7,2-3 10,-5 2-3,8 3-2,-1-3-5,1 3-19,-5-3-19,5 3-29,0 0-17,0 0-23,0 0-23,-5-4-23,5 4-17,0 0-16,0 0-19,0 0-10,-12 8-11,8-1-14,-7 1-4,5 1-13,-6 2-6,2-1-7,-3 2-4,-3 1-4,4-2-7,-1-1-6,1 1 3,-2 0-10,2-3-5,0 4-2,1-5-5,3 0-1,0 0-8,1 0 3,2-3-1,1 1-2,-1 1-1,2 0-3,3-2 6,0 0-7,3 4 3,-3-1-2,5 0-4,-1 3 6,7 2-1,0-3-4,4 2-1,4 0 0,2 1 0,3-2 2,-5-1-3,4 2-17,-1-1-22,-1-2-25,-2-2-39,5 3-36,-3 3-52,-1-10-50,0 3-60,-3-2-84,7-2-79,-2-1-277,2-4-794,1-1 351</inkml:trace>
          <inkml:trace contextRef="#ctx0" brushRef="#br0" timeOffset="73638.5018">1313 11293 250,'0'0'389,"2"3"-8,-2-3 8,6 3-8,-6-3-5,0 0-12,0 0-15,0 0-19,0 0-24,0 0-20,-6 8-28,6-8-18,0 0-23,0 0-23,-2 6-22,2-6-15,0 0-16,2 4-11,-2-4-15,6 4 3,3-1 7,1 2-2,3-2 1,7 0-12,5-1-7,2-1-11,10 0-5,-3-1-10,0 0-8,-5 0-5,-2 0-8,1 0-8,-4 0-3,4-1-29,-6 2-24,-5-3-28,-4 0-32,0-1-44,-4 3-46,2-1-33,-5-1-64,0-3-59,-6 5-52,0-4-44,0 4-34,-11-6-286,2 0-787,-3 2 348</inkml:trace>
        </inkml:traceGroup>
        <inkml:traceGroup>
          <inkml:annotationXML>
            <emma:emma xmlns:emma="http://www.w3.org/2003/04/emma" version="1.0">
              <emma:interpretation id="{EA469A40-1CAD-4661-85FB-679D7F367372}" emma:medium="tactile" emma:mode="ink">
                <msink:context xmlns:msink="http://schemas.microsoft.com/ink/2010/main" type="inkWord" rotatedBoundingBox="14689,13816 16011,13846 16000,14363 14677,14334"/>
              </emma:interpretation>
              <emma:one-of disjunction-type="recognition" id="oneOf16">
                <emma:interpretation id="interp80" emma:lang="en-US" emma:confidence="0">
                  <emma:literal>to?</emma:literal>
                </emma:interpretation>
                <emma:interpretation id="interp81" emma:lang="en-US" emma:confidence="0">
                  <emma:literal>tot</emma:literal>
                </emma:interpretation>
                <emma:interpretation id="interp82" emma:lang="en-US" emma:confidence="0">
                  <emma:literal>tol</emma:literal>
                </emma:interpretation>
                <emma:interpretation id="interp83" emma:lang="en-US" emma:confidence="0">
                  <emma:literal>to2</emma:literal>
                </emma:interpretation>
                <emma:interpretation id="interp84" emma:lang="en-US" emma:confidence="0">
                  <emma:literal>to]</emma:literal>
                </emma:interpretation>
              </emma:one-of>
            </emma:emma>
          </inkml:annotationXML>
          <inkml:trace contextRef="#ctx0" brushRef="#br0" timeOffset="74420.0135">2282 11008 430,'-6'-11'446,"4"4"-8,-2 0-15,5 1-15,-2 0-15,-3 4-17,1-5-26,3 7-19,-2-4-21,2 4-25,-2-5-22,2 5-25,0 0-15,0 0-18,0-6-17,0 6-13,0 0-15,0 0-11,0 0-13,0 0-7,2-6-5,-2 6-5,0 0-12,0 0-4,0 0-11,0 0-9,15 3-9,-15-3-2,11 5-12,-3-1-3,-2 1-3,2-1-11,4 3-6,-3 4 0,1 1-4,2 2-5,-1 4-2,0-1-3,-3 4-2,1 0-3,2 1 2,-10-1-5,4 0-1,1 2 7,-9-2-9,0-1-1,-2-1-1,4 1 0,-10-4 1,2 1 4,0 2-2,-3-4 7,2-3 2,-3 2 2,0 0 4,1-7 10,3 5 2,-2-3 3,3-3-1,1 0 2,3-1-3,-2 0 0,3-3-2,-1 3-12,0-1 5,4-4-5,1 6 8,7-2-1,2 1 7,6-2-7,4 6-7,6-5 2,-3 1-8,6-4-4,6 4-23,-9-5-72,8 2-57,-9 0-57,3-2-59,7-4-58,-1 1-56,-10 1-61,-2-2-81,1-2-476,3-3-1065,-1 1 472</inkml:trace>
          <inkml:trace contextRef="#ctx0" brushRef="#br0" timeOffset="75154.3944">3108 11132 209,'0'-6'379,"1"1"-2,-1 5 1,3-9 5,-3 9-1,-3-6 1,3 6-14,0 0-13,0-4-22,0 4-27,0 0-22,0 0-26,3-6-23,-3 6-24,0 0-20,0 0-2,0 0-5,0 0-12,-4 16 1,4-7-5,-4 2-9,4 2-10,0 0-5,0 2-3,0-2-18,0 3-10,0 4-5,2-4-1,0-1-17,-2 3-11,1-3-8,2 3-17,-2-1 9,-1 0-11,1-1-7,-1-5-5,0 6-4,3-6-20,-6 4-47,3-2-36,-1-5-37,5-1-30,-7 0-25,3-1-25,0-1-8,0 1-3,0-6-1,-1 4 1,1-4-16,0 0-14,0 0-18,0 0-3,-17-9 1,9 3 4,-2-3 12,-2-2 16,1 0 25,0 1 23,-1-2 40,0 1 36,2 1 27,1-1 35,-1 1 26,0 0 25,1 3 16,4 1 25,-1-2 29,2 2 27,-1 2 6,3-2 12,0 1 3,2 5-5,-5-6-4,5 6-2,-3-3-12,3 3-13,8-6-8,-1 5-13,2 1-7,5-3-11,1 3 1,2 0-11,6 0-8,1 0-7,3-1 2,-2 1-15,2-1-4,1 2-6,1-2 0,9 0-5,-12-2-4,-5 0 1,1 2 3,-5-1-7,6-1-2,-6 1 2,-1-2 6,-2 3 5,-3 0 12,2 0 15,-4-2 12,-1 2 13,1 1 6,-4-2 3,-5 2-1,12-1-2,-8-1-3,-4 2-7,8-1-4,-8 1 0,0 0 3,0 0-4,0 0-1,-4 12-9,4-12-2,-8 10-3,3-1-7,-2-2-2,-3 0-2,1 3-4,2 3-2,1-3-8,-1 0 4,1-2-5,2 4-3,2-5 2,-2 3-4,7-3-1,-3-1-5,3 0 5,-2 0-6,4 1-1,4-4-9,-2 2 2,3-1 4,0-1-1,1-2-3,4 1 0,-2-2 5,0 0-4,-1 0 2,-1-2-2,0-2 9,-2 1 20,0 1 9,-2-3 4,-2 0 15,3-1-1,-4 2 6,1-4-2,-3 1-3,1-2-14,-3 0 0,-3-3 3,1 2-11,-3-1-32,-4-1-47,1 1-57,-4 0-77,0-1-83,-4-3-71,-3 4-72,-2-3-96,-3 2-519,9 5-1100,2-4 486</inkml:trace>
        </inkml:traceGroup>
        <inkml:traceGroup>
          <inkml:annotationXML>
            <emma:emma xmlns:emma="http://www.w3.org/2003/04/emma" version="1.0">
              <emma:interpretation id="{B9245C06-3BB4-4E29-BF3B-A8CAF920C914}" emma:medium="tactile" emma:mode="ink">
                <msink:context xmlns:msink="http://schemas.microsoft.com/ink/2010/main" type="inkWord" rotatedBoundingBox="16406,13915 18127,13954 18117,14402 16396,14363"/>
              </emma:interpretation>
              <emma:one-of disjunction-type="recognition" id="oneOf17">
                <emma:interpretation id="interp85" emma:lang="en-US" emma:confidence="0">
                  <emma:literal>ndo</emma:literal>
                </emma:interpretation>
                <emma:interpretation id="interp86" emma:lang="en-US" emma:confidence="0">
                  <emma:literal>ordo</emma:literal>
                </emma:interpretation>
                <emma:interpretation id="interp87" emma:lang="en-US" emma:confidence="0">
                  <emma:literal>neo</emma:literal>
                </emma:interpretation>
                <emma:interpretation id="interp88" emma:lang="en-US" emma:confidence="0">
                  <emma:literal>nano</emma:literal>
                </emma:interpretation>
                <emma:interpretation id="interp89" emma:lang="en-US" emma:confidence="0">
                  <emma:literal>nolo</emma:literal>
                </emma:interpretation>
              </emma:one-of>
            </emma:emma>
          </inkml:annotationXML>
          <inkml:trace contextRef="#ctx0" brushRef="#br0" timeOffset="77295.0471">4014 11302 202,'-2'-4'349,"2"4"-14,-5-4-8,5 4-13,0 0-4,0 0-14,-2-4-8,2 4-8,0 0-17,-3-4-23,3 4-17,0 0-14,0 0-18,0 0-14,0 0-14,0 0-11,0 0-13,0 0-10,0 0-9,0 0-12,0 0 1,0 0-5,0 0-1,0 0-5,-5-4-7,5 4 3,0 0-4,0 0 0,0 0-6,0 0-8,-2-5-9,2 5-3,-5-3-8,5 3-6,-4-7-2,4 7-8,-2-5-2,-4 3-3,6 2-4,-4-8-1,4 2 0,0 6 7,-2-5-11,3-1 0,-1 6-6,5-7 1,-2 2 3,2 1-1,0 1-9,5 0-6,-3 1 1,1 2-3,4 0 2,-4 2-6,6 3 3,-7 0-3,2 0 0,1 5 3,0 1-2,0 0 2,-2 2-4,-3 2 2,3-1-3,-4 1 0,1 0 3,-2-2 0,-2 2-3,0 0 0,-2-2 1,1-2 2,-1 3-1,1-5 0,-4-2-2,4 0 2,-4 2-1,0-5 7,1 1-7,-2-2 2,5-3-1,-5 7 3,5-7 4,-7 3-2,7-3 0,0 0-2,0 0 4,-9-12-3,9 6 2,0-4 14,3-1 5,2-3-8,3-4 3,2 0-5,5-2-1,-1-1-2,2 1 0,2-1-4,-1 2 2,0 3-4,0 1 1,1 1-3,-6 5 9,2 2-10,0 1 0,-3 3-4,-2-1 4,1 5-3,4 2 0,-5 3-5,4 4 1,-1 2 1,-3 2 4,0 4 0,-1 2-4,0 1-15,4 3-38,-8-2-56,0-1-54,1 1-44,0-1-53,-6-4-71,-3-1-85,8 0-96,-3-1-277,-1-6-854,4-2 378</inkml:trace>
          <inkml:trace contextRef="#ctx0" brushRef="#br0" timeOffset="77998.1917">4935 11106 297,'6'-10'485,"1"1"-15,-3 3-39,2 0-35,-4 1-36,1 1-32,-3 4-27,5-4-27,-5 4-13,0 0-16,1 15-23,3-9-22,-4 8-18,0-1-16,1 4-15,3 3-17,-4-3-13,2 1-18,-1 3-4,4-6-10,-1 5-8,-1-6-9,-3 2-5,5-2-8,-1 0-6,-3-2-4,1-3-10,3 1-8,-5-2-15,2-2-12,0-2-7,-1 5 1,0-6 1,2 0-3,-3-3 3,0 0 1,0 0 0,0 0 0,0 0 0,0 0-2,0 0 2,-4-17 1,3 12-1,-1-1-3,2-3 12,-2 3 5,-1-3 5,-1 3 6,3 0 6,-8 0 1,2 3 4,-3-2 4,-3 5 2,-2 0-1,-4 1-5,4 4 1,0 0 0,-2 1 0,-6 3 3,9 0-2,0-2-5,2 4-1,0-5-2,3 4-3,0-3-4,6-1 0,1 5-6,2-4 2,2 1-2,5 1-5,3-1-26,3-1-37,10 1-37,0-3-38,6-2-18,4 0-18,-5-1-14,11-4-9,1 2 12,-5-5 8,0 1 11,2-5 13,-2 1 18,0-3 11,-2 0 13,-1-3 25,-8 3 22,0-1 30,-3 2 33,-2 1 40,0-3 37,-7 5 29,-1 1 15,-3 0 23,1 1 9,-2 0 10,-2 0-5,0 3-4,-1 1-11,-4 1-2,5-3-17,-5 3-9,0 0-12,0 0 3,0 0-2,-14 10-2,9-4-6,1-1-8,-4 5-3,2 0-13,-1 1-12,-1-1-3,0 3 0,-1-1-15,7 2-4,-2-4 0,2 3-17,1-1 5,1-1-4,1 1-6,1-2-3,0-1-9,5 6 19,-1-9-16,2 0-4,4-2-1,2 2 0,6-5-8,-3 0 0,6-2 7,-6-1-6,7-4 0,-2 0-4,0 0 0,2-1 4,-6-2-1,-2 1 4,-2-2 12,-1 0 12,2 2 2,-5-5 18,-3 1-1,-1 1-2,-3-3-9,-3 3-4,-4-4-9,-4 5-27,-9-7-43,-4 3-64,-11 3-77,-6 0-110,-6 0-93,-1 2-128,-17 0-586,-4 0-1191,2 3 527</inkml:trace>
        </inkml:traceGroup>
      </inkml:traceGroup>
    </inkml:traceGroup>
    <inkml:traceGroup>
      <inkml:annotationXML>
        <emma:emma xmlns:emma="http://www.w3.org/2003/04/emma" version="1.0">
          <emma:interpretation id="{3668016D-5085-44F4-B197-2F4BD87645AD}" emma:medium="tactile" emma:mode="ink">
            <msink:context xmlns:msink="http://schemas.microsoft.com/ink/2010/main" type="paragraph" rotatedBoundingBox="13095,14662 20305,15004 20258,16004 13048,1566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78E34F3-B625-47A6-AA50-CA4D63DB14E8}" emma:medium="tactile" emma:mode="ink">
              <msink:context xmlns:msink="http://schemas.microsoft.com/ink/2010/main" type="line" rotatedBoundingBox="13095,14662 20305,15004 20258,16004 13048,15662"/>
            </emma:interpretation>
          </emma:emma>
        </inkml:annotationXML>
        <inkml:traceGroup>
          <inkml:annotationXML>
            <emma:emma xmlns:emma="http://www.w3.org/2003/04/emma" version="1.0">
              <emma:interpretation id="{BEAF8381-5C25-418F-B089-54A077EABF99}" emma:medium="tactile" emma:mode="ink">
                <msink:context xmlns:msink="http://schemas.microsoft.com/ink/2010/main" type="inkWord" rotatedBoundingBox="13095,14662 20305,15004 20258,16004 13048,15662"/>
              </emma:interpretation>
              <emma:one-of disjunction-type="recognition" id="oneOf18">
                <emma:interpretation id="interp90" emma:lang="en-US" emma:confidence="0">
                  <emma:literal>Etna-Fonten;</emma:literal>
                </emma:interpretation>
                <emma:interpretation id="interp91" emma:lang="en-US" emma:confidence="0">
                  <emma:literal>Etna-fname fns;</emma:literal>
                </emma:interpretation>
                <emma:interpretation id="interp92" emma:lang="en-US" emma:confidence="0">
                  <emma:literal>Etna-fn. fns;</emma:literal>
                </emma:interpretation>
                <emma:interpretation id="interp93" emma:lang="en-US" emma:confidence="0">
                  <emma:literal>Etna-tuneful;</emma:literal>
                </emma:interpretation>
                <emma:interpretation id="interp94" emma:lang="en-US" emma:confidence="0">
                  <emma:literal>Ethno-fname fns;</emma:literal>
                </emma:interpretation>
              </emma:one-of>
            </emma:emma>
          </inkml:annotationXML>
          <inkml:trace contextRef="#ctx0" brushRef="#br0" timeOffset="80640.0213">817 12017 175,'0'0'340,"0"0"-29,0 0-20,0 0-19,0 0-17,0 0-17,0 0-18,0 0-23,0 0-18,0 0-16,2 6-14,-2-6 4,0 7 3,0-1-3,-2-1-1,0 2 5,-2 0 1,0 2 0,0 1-7,-5 0-4,-2 1-11,5 0 22,-9 1-8,5-4-16,-3 4-12,1-5-9,0 4-12,-1-3-9,2-2-12,3 1-7,0-2-4,3-1-10,-2-1-3,-1 0-7,3 1-5,4 1 3,-2-3 2,3-2-1,0 0 3,0 0-4,0 0-4,0 0-3,18 0-4,-6 0-2,3-1-4,0-3-5,-2 3-4,-3 1 1,0 0-8,-1 4-2,-2-2-3,0 5-2,3 3 2,-3 1-3,0 2 2,-2 8-2,-1-3 3,1 4 1,-2-1 1,-3 3-4,0-4-1,-3 3 7,2-3 1,-3 0 0,4 2-2,0-8 0,0 0-5,0-1-3,-1 1 2,2 1 1,3-2 2,-3-4-1,5-4 3,3 5-5,-1-5 0,3 0 4,2-2-1,11-3-1,-7 0 0,5-4-19,2-1-28,2-6-31,-6 3-43,0-8-69,1 2-72,-2 0-79,5-9-104,-9 4-388,3-12-892,2 4 396</inkml:trace>
          <inkml:trace contextRef="#ctx0" brushRef="#br0" timeOffset="81562.1976">1478 12544 106,'-4'-4'324,"0"-2"3,1 1-10,2 1-16,1 4-4,-4-3-21,4 3-7,-1-6-10,1 6-5,0 0-1,6-6-21,1 4-16,0 2-15,7-1-15,0-1-20,8 2-11,2-2-15,3 2-15,6-6-12,-6 5-13,10-4-18,2 4-39,-5-1-44,5-3-43,-14 0-68,3 5-64,-2-2-86,0-3-85,-3 4-287,-2-2-686,-5 0 304</inkml:trace>
          <inkml:trace contextRef="#ctx0" brushRef="#br0" timeOffset="81390.3177">1655 12250 20,'-5'-6'498,"4"-2"-37,-2 3-2,-1-1-24,0 4-22,4 2-22,-4-4-26,4 4-24,0-9-28,0 9-25,-3-2-20,3 2-27,-4-4-18,4 4-20,0 0-12,0 0-5,-2 15-9,2-6-12,-2 4-4,2 2-11,0 6-3,0-2-9,0 2-10,0 5-6,-3 1-7,6 3-6,-6-4-15,0-2-20,3 2 7,-2 5-13,2 2 0,0-7-9,0-3-3,0 1-7,0-1-11,-1-2 2,1-2-5,1-2-17,-1-3-53,0 0-52,0-1-51,0-2-41,-1-1-32,2-5-33,-1 0-31,0 1-31,0-6-27,0 5-52,0-5-57,0 0-351,0 0-857,-12-16 379</inkml:trace>
          <inkml:trace contextRef="#ctx0" brushRef="#br0" timeOffset="82046.5922">2059 12463 73,'0'0'365,"0"0"-7,0 0 3,0 0 11,0 0-20,0 0-4,0 0-13,0 0-11,0 0-13,0 0-14,0 0-25,0 0-25,0 0-19,0 0-20,0 0-19,0 0-18,0 0-18,19-8-14,-19 8-15,6-3-10,-2 0-13,-4 3-11,7-2-9,-1 0-9,-6 2-8,16 0-10,-4 1-3,-12-1-7,11 4-4,-7 1-4,7 1-1,-5 3-6,5 1-5,-6-1-1,-1 3-3,0 0-2,4 0 0,-6 1-4,-4-1-3,2 3 0,0-5 1,-3 4-6,-2-1 0,5-2-1,-4-1-3,4-2 3,-8 2 1,4-1-1,4-5 1,-3 2-2,1 0 1,2-6 3,-8 6-2,8-3 8,0-3 0,0 0 2,0 0-3,0 0 6,0 0 1,5-19 3,0 10 3,2-2 3,3-1-4,2-4 0,-1 4-3,0-1 0,5 1 4,-4 1-11,4-2 14,1-1 1,-6 6-4,0 0-1,-1 2 0,2-1-4,-4 6 3,1-1-18,2 2 5,-11 0-1,13 3-1,-7 3 2,-1 0-3,1 3-8,-4-3-20,2 7-22,0-1-23,-4 3-28,-5 6-25,2-8-28,-5 7-33,2-6-62,-6 3-63,-2 2-88,1-1-83,-4-5-312,5-3-854,4 2 378</inkml:trace>
          <inkml:trace contextRef="#ctx0" brushRef="#br0" timeOffset="83984.2227">2993 12445 345,'0'0'387,"-6"1"-8,6-1-5,0 0-15,-9 1-3,9-1-11,0 0-18,0 0-12,0 0-17,0 0-9,0 0-14,0 0-16,0 0-18,0 0-21,0 0-15,-2 3-21,2-3-14,0 0-19,0 0-11,25 2-15,-14 1-11,5-1-14,0 2-44,1-1-46,6 0-48,-1 0-55,1-2-48,4 1-60,-2 2-63,-4-3-71,2-1-62,-3-1-363,-8 1-822,0-1 364</inkml:trace>
          <inkml:trace contextRef="#ctx0" brushRef="#br0" timeOffset="84171.7254">3104 12652 303,'-4'5'311,"-1"-2"-5,1 3-5,2 0-10,-1-3 4,3-3 1,-7 3-12,7-3-3,-1 4-13,1-4-9,0 0-15,0 0-14,14 2-27,0-2-20,3 3-18,7-8-26,-1 3-46,4-6-49,11 2-60,-4-4-73,6 1-71,-5 1-84,3-1-87,-2-1-279,0 0-660,-1-1 293</inkml:trace>
          <inkml:trace contextRef="#ctx0" brushRef="#br0" timeOffset="84687.3565">4012 12699 1928,'-11'-21'-118,"-2"3"51,1-1 59,3 2 57,-2 4 39,3 1 25,-1 1 25,3 4 19,0-2 15,1 6 11,3-4 12,-4 0 8,2 4 0,4 3-1,-2-4-16,-1 0 8,3 4-15,-5-3-6,5 3-13,0 0-10,0 0-16,12-3-12,-2 3-12,3-3-10,4 3-28,3 0-31,3 0-40,2 3-47,3-6-63,-2 3-62,0 0-75,0-1-94,2 0-352,-5-1-748,1-1 331</inkml:trace>
          <inkml:trace contextRef="#ctx0" brushRef="#br0" timeOffset="84546.7301">4197 12055 285,'-4'-10'452,"-5"-1"-7,2 2-11,2 4-15,-2-1-10,1 4-18,-3-6-24,3 6-23,4-2-25,-3-1-23,5 5-25,-7-3-14,7 3-22,0 0-17,-13 6-17,5 0-10,3 4-8,-2 2-13,2 3-15,-1 6-3,-1 0-8,-1 3-1,3-1-13,-4 13 2,2-3-3,2 1-10,0 0 1,1-1-14,1 2-5,3-5-4,-2 4-7,-1-1-16,3-8-12,0 6-2,3-1-7,-3 2-1,0 3-4,2-5-6,-2-6-1,3-1-11,1-1-3,-2-2-10,1 0-32,0-6-37,-1 2-39,0-4-37,-2 1-37,2-5-35,-2-2-31,3 1-25,-3-2-23,2-1-12,1-1-23,-3-3-27,0 0-26,0 0-20,0 0-11,0 0 5,-5-19 16,0 6 9,1 1-192,-2 1-607,-3-8 269</inkml:trace>
          <inkml:trace contextRef="#ctx0" brushRef="#br0" timeOffset="85124.8618">4386 12490 188,'0'0'348,"-21"-2"-9,21 2-7,0 0-1,-6-4 4,6 4-8,0 0-23,0 0 3,0 0-14,0 0-15,0 0-15,0 0-31,0-4-19,0 4-24,0 0-20,18-3-17,-7 4-17,-5-2-11,5 1-13,-11 0-13,17 3-12,-10 0-6,3 0-7,-3 0-10,3-1-4,-4 4-9,-1 1-5,1-1-4,-1 1-3,-1 1-4,-2 0-3,0 3-6,2-5 3,-3 5-4,1-3 0,-2-2-2,3 2-3,-6-3-2,2 3-4,1-5 1,-2 3-2,-1 0-10,3 1 4,-1-1-1,1-1-2,-2 1 2,2-2 0,0-4 1,0 6-1,0-6 2,0 0 7,0 0 3,0 0-3,0 0-1,0 0 0,6-16-4,-4 10 6,7-6-3,-1 3 1,3-4 3,-1 1 8,-1 2-3,2-2 5,2 4-8,-4-5 8,5 4-3,-2 1 1,0-1 2,1 4-3,-7 2-2,2-3-6,-1 4-4,5 1 0,-6 2-2,3 1 1,-2 5-3,-1-3-2,0 4-5,0 4 5,-2-2-15,-1 5-35,-1-3-31,1 1-37,-3 0-34,0 1-58,0-2-57,-1 0-68,1-1-87,0 2-374,0-5-858,1 3 380</inkml:trace>
          <inkml:trace contextRef="#ctx0" brushRef="#br0" timeOffset="85719.2145">4824 12807 80,'-12'2'347,"7"-2"2,5 0-9,-4 4-11,4-4-16,0 0-19,-5 2-13,5-2-23,0 0-13,0 0-16,0 0-14,0 0-18,24 4-28,-11-4-2,2 3-19,2-3-13,4 3-14,3-3-29,-1 0-45,5-1-51,-3-2-63,-1 1-56,0-1-67,-1 0-82,1-3-58,-3 0-232,5-1-608,0-1 268</inkml:trace>
          <inkml:trace contextRef="#ctx0" brushRef="#br0" timeOffset="85531.6596">4844 12636 33,'0'0'432,"1"-6"2,-1 6-46,3-4-31,-3 4-30,0-6-43,0 6-26,0 0-23,0 0-20,0 0-17,0 0-8,0 0-16,4 16-17,0-11-11,-4 1-15,0-6-13,0 10-15,0-7-14,1 3 3,-1 0-1,2-4-10,-2 2 2,0-4 13,3 4-6,-3-4 19,0 0 12,0 7 15,0-7 10,0 0 10,0 0 2,0 0-14,0 0-12,0 0-12,9-15-17,-6 4-7,-1 5-4,5-1-6,-4-2-8,2-2 0,3-1-2,-2-1-5,1 4 2,1-4-9,-1 1 25,-3 2-3,0 1 2,2 1-4,1 2 0,-4 1-10,-2-1-7,5 4-2,-4-6-15,1 5-2,-3 3-12,1-6-1,-1 6-7,0 0 0,5 14-8,-5-9-2,0 8 0,0-1-3,0 3 0,0-1 0,-1 7-3,1 0-17,-4-3-11,4 1-20,-1-3-43,1-1-42,-2 0-25,1-2-36,-3 1-25,4-2-31,-4 3-39,4-9-36,0 5-41,0-3-48,0-1-48,-1-2-382,-2 1-901,3-6 399</inkml:trace>
          <inkml:trace contextRef="#ctx0" brushRef="#br0" timeOffset="86173.2757">5487 12572 142,'0'0'409,"-5"-3"-6,5 3-11,-7-3-18,7 3-14,0 0-22,0 0-25,-6-1-26,6 1-27,0 0-26,0 0-5,0 0-6,0 0 11,0 0 0,0 0-10,22 7-18,-9-4-15,1-1-21,7 1-21,-5-2-5,1 1-13,6-2-9,-3 0-15,0-3-13,-5 3-25,5 0-32,-3-3-31,-1 3-37,-5-2-29,2 2-44,-1 0-46,-4-3-52,-1 2-47,-6-4-23,4 0-31,-5 5-9,-1-11 7,1 11 21,-5-6 33,-1 0 28,1-1 17,-4 1 34,-3-2 25,3 1 39,-1-2 40,-2-1 47,0 3 50,3-1 31,1 1 22,0 1 26,-3 0 18,4 4 8,0-4 18,2 3 4,0 0-2,1 0-20,4 3 14,-5-4-19,2 1-12,3 3-3,-10 6 16,7-2-7,-2 2-1,1 3-21,-1 2-5,2 3-4,-3 0-6,0 2-8,1-2-6,1 3-9,2 0-4,-1 5-5,0 0-7,-1-2-17,3-6-52,-3 1-41,4 0-58,0-2-67,-1-1-73,0 0-99,-2-3-373,2-2-794,5-1 352</inkml:trace>
          <inkml:trace contextRef="#ctx0" brushRef="#br0" timeOffset="86687.9077">6161 12691 162,'-6'-15'271,"1"2"12,-2 1 2,2 0-7,2 2 13,-1 1-20,3 3 9,0 0-20,-2 0 5,2 2-11,1 4-9,0-9-23,1 6-20,4 0-21,2 0-26,3-2-7,2 2-12,4 2-12,7-3-18,-2 4-31,5 0-40,-1 0-55,-1 0-80,-1-1-70,1 2-89,3-3-86,-4-1-262,0 1-655,1-3 290</inkml:trace>
          <inkml:trace contextRef="#ctx0" brushRef="#br0" timeOffset="86531.6567">6513 12091 176,'-6'-6'454,"-2"2"-19,-4-3-8,3 3-18,0 1-7,-2 0-16,3 1-23,-1 0-23,0 2-23,0 0-26,0 2-18,-6 6-18,2 0-13,2 2-11,-5 5-17,3 4-16,1-2-10,2 5-5,-1 0-15,-1-1-9,6 3-20,1 0 6,1 1 3,-2 0-1,4-1-21,-3 1-4,5 0-10,-2-1-5,2 2-3,-2 5-13,2-6-11,0 0-9,-3 1-7,3 8 1,3-9-6,-3 6-4,2-9-11,-2-1 4,0 2-11,-2-2-3,2 3-7,-3-3 0,3 1-15,-3-7-49,6 0-30,-6-3-41,1 0-46,2-2-41,-1-3-35,1 1-45,0-2-25,0-6-34,-6 6-36,6-6-48,0 0-42,-2 1-31,2-1-265,0 0-819,-7-14 362</inkml:trace>
          <inkml:trace contextRef="#ctx0" brushRef="#br0" timeOffset="87141.0384">6586 12548 90,'-4'2'329,"4"-2"7,0 0-7,0 0 0,-9 0 6,9 0-6,0 0-5,-10-2-8,10 2-5,-5-4-8,5 4-25,0 0-21,0 0-22,0-6-25,0 6-19,0 0-16,7-9-20,-4 7-11,-3 2-18,12-2-11,-6 2-15,-6 0-8,11 0-8,-5 0-9,-6 0-12,12 0-3,-3 2-5,-6 0-7,6 2-6,-2 1 0,-2 1-11,0 0 1,-2 0-2,2 4-4,0-1-6,0 2 0,1-4 0,-5 2-1,3 6-5,-3-3 0,0 0-2,-2 1 2,-3-7-1,3 8-3,0 0-1,-3-5-1,1-3-5,-1 5-7,3-7-2,-4 2 0,3 3 1,-2-6 2,0 1 2,4-4-2,-2 6 5,2-1 0,0-5 12,0 0 2,0 0 2,0 0 4,0 0 1,0 0 0,0 0 6,2-18 5,1 9-4,2 1 2,2-1 1,3-3-5,2-5-2,1-4-4,-1 9-2,1 2 0,-1 0-14,-1-1 15,1 5-2,-3-4-4,1 5-4,-5 1-1,4 4-1,-1-1-5,-8 1 1,12 8-1,-10-2 0,2 2-4,-1 6-18,-3-1-22,-3 2-33,3 1-25,0-2-35,-4 1-32,-1 2-53,0-4-54,-2 0-71,2 2-75,0-4-394,1 5-879,1-4 389</inkml:trace>
          <inkml:trace contextRef="#ctx0" brushRef="#br0" timeOffset="87594.1851">6990 12599 10,'0'0'199,"0"0"-2,0-3 2,0 3 2,0 0 0,0 0-12,0 0-6,0 0-2,0 0-3,0 0-1,0 0-3,0 0-2,0 0 2,0 0 3,0 0 17,0 0-7,0 0 7,0 0-3,0 0 3,0 0-3,0 0-12,0 0-6,0 0-11,17 12-8,-14-10-12,3-2-19,0 4-10,0 0-12,2-2-12,-1 2-9,-1 3-9,2 6-4,0-3-8,-4 2-2,1-2-8,-5 2-6,0-1 5,0 4-2,-3-5 7,-2 5 10,-1 1 11,-2-6 9,-1 7 5,-2-5-3,-1 1-8,1-1 13,-1-1-2,-4 5-6,4-6 1,3 0-5,0 1-10,-1-5 0,4 2-11,2-1-13,1-3 6,1 0-2,0 2 1,2-6-1,9 7 2,-1-7-7,6 5 0,0-5 1,3 2-26,7-4 15,3-1-5,1-1 0,4 0-3,-3 3-4,7-5-2,-10 2-1,0 1-32,-3 0-30,1-1-35,-7 1-34,-3 0-38,-2-1-46,-3 1-77,-1-2-85,-4 0-92,-4 1-480,0-2-1008,0 6 446</inkml:trace>
          <inkml:trace contextRef="#ctx0" brushRef="#br0" timeOffset="88469.2494">7760 12490 106,'7'-1'548,"-7"1"-21,0 0-12,5-5-6,-5 5-7,0 0-9,0 0 0,-1-6-22,1 6-18,0 0-26,0 0-30,0 0-30,0 0-32,0 0-31,4-2-25,-4 2-28,0 0-23,0 0-25,0 0-26,0 0-14,4-5-17,-4 5-10,0 0-17,0 0-77,0 0-42,0 0 0,0 0 0,0 0 0,0 0-34,0 0-241,0 0-73,0 0-29,0 0-31,-7 13-81,6-7-90,-3-2-369,1 5-1025,2-5 455</inkml:trace>
          <inkml:trace contextRef="#ctx0" brushRef="#br0" timeOffset="88688.9331">7831 12767 284,'2'10'306,"-2"-2"-12,2-1-10,-2 0 2,1 3 12,-2-3 30,1 2-2,0 1-6,1 1-5,-2 4-4,1-2 15,0 0-23,4 2-10,-8-3-20,4 3-23,0 3-24,0-5-18,-4 2-21,3-1-18,-6 1-15,2-1-17,-6-2-13,2 0-16,-8 1-15,-1 0-43,-4-1-48,-2-2-66,-9 0-69,-1-3-96,-3-1-113,-1-4-153,0-2-337,-7-4-902,5-3 399</inkml:trace>
        </inkml:traceGroup>
      </inkml:traceGroup>
    </inkml:traceGroup>
    <inkml:traceGroup>
      <inkml:annotationXML>
        <emma:emma xmlns:emma="http://www.w3.org/2003/04/emma" version="1.0">
          <emma:interpretation id="{06CBBD9A-66E5-488C-8290-C63B3AB6AAF1}" emma:medium="tactile" emma:mode="ink">
            <msink:context xmlns:msink="http://schemas.microsoft.com/ink/2010/main" type="paragraph" rotatedBoundingBox="13878,15935 18379,16058 18358,16852 13857,16729" alignmentLevel="6"/>
          </emma:interpretation>
        </emma:emma>
      </inkml:annotationXML>
      <inkml:traceGroup>
        <inkml:annotationXML>
          <emma:emma xmlns:emma="http://www.w3.org/2003/04/emma" version="1.0">
            <emma:interpretation id="{3B5F7A59-01AD-40A9-AE7B-EA6A25C1C8E0}" emma:medium="tactile" emma:mode="ink">
              <msink:context xmlns:msink="http://schemas.microsoft.com/ink/2010/main" type="line" rotatedBoundingBox="13878,15935 18379,16058 18358,16852 13857,16729"/>
            </emma:interpretation>
          </emma:emma>
        </inkml:annotationXML>
        <inkml:traceGroup>
          <inkml:annotationXML>
            <emma:emma xmlns:emma="http://www.w3.org/2003/04/emma" version="1.0">
              <emma:interpretation id="{68883352-7D8C-439B-91AF-0EA9731C00FF}" emma:medium="tactile" emma:mode="ink">
                <msink:context xmlns:msink="http://schemas.microsoft.com/ink/2010/main" type="inkWord" rotatedBoundingBox="13876,16010 15082,16043 15065,16694 13858,16661"/>
              </emma:interpretation>
              <emma:one-of disjunction-type="recognition" id="oneOf19">
                <emma:interpretation id="interp95" emma:lang="en-US" emma:confidence="0">
                  <emma:literal>the</emma:literal>
                </emma:interpretation>
                <emma:interpretation id="interp96" emma:lang="en-US" emma:confidence="0">
                  <emma:literal>tn2</emma:literal>
                </emma:interpretation>
                <emma:interpretation id="interp97" emma:lang="en-US" emma:confidence="0">
                  <emma:literal>tnz</emma:literal>
                </emma:interpretation>
                <emma:interpretation id="interp98" emma:lang="en-US" emma:confidence="0">
                  <emma:literal>ten</emma:literal>
                </emma:interpretation>
                <emma:interpretation id="interp99" emma:lang="en-US" emma:confidence="0">
                  <emma:literal>tn</emma:literal>
                </emma:interpretation>
              </emma:one-of>
            </emma:emma>
          </inkml:annotationXML>
          <inkml:trace contextRef="#ctx0" brushRef="#br0" timeOffset="90985.2785">1748 13217 206,'0'-7'385,"3"4"-11,-3-6-11,0-1-3,0 5-10,0-1 2,0-3-13,0 6 1,-3-2-12,3 5-17,3-9-18,-3 9-22,0-5-23,0 5-24,0 0-28,1-3-11,-1 3-31,0 0-1,0 0-12,-5 16-13,0-8-8,-2 5-13,1 1-2,-1 2-20,-2 3 0,1-1-5,-1 3-4,4 2-9,-7 1-7,8-3-10,-5 3-2,4-2-17,-2-4 9,3 6-4,2-3-1,-2-1-4,2-3-4,2-1-6,0 0 1,2-1-4,-2 0-2,4 0-4,-3-3-20,0 1-20,-1-1-35,4-4-27,-3-1-28,-1 2-28,0 0-24,4-2-32,0-4-30,-4 3-23,0 0-30,0-6-39,0 0-47,-8 3-26,8-3-301,-13-9-755,5 3 334</inkml:trace>
          <inkml:trace contextRef="#ctx0" brushRef="#br0" timeOffset="91189.5002">1474 13516 87,'-6'-4'293,"0"2"-1,2-1-7,4 3-4,-8-5-17,4 4-3,4 1-13,0 0-1,-6-3-10,6 3-15,0 0 14,-3-6 0,3 6-2,0 0 0,0 0-6,0 0-5,25-2-15,-9 2-18,7 0-19,2 0-14,4 0-12,5-1-18,4 1-16,-4-1-28,-7-1-42,0 2-41,0-2-58,-3 0-51,1 2-64,-1 0-64,-7 0-69,-1-1-85,-5-3-288,4 2-733,-5 0 325</inkml:trace>
          <inkml:trace contextRef="#ctx0" brushRef="#br0" timeOffset="91688.5256">1871 13516 248,'0'0'294,"0"0"4,-4 0 9,4 0 1,0 0 19,0 0-7,0 0 0,0 0-7,0 0-5,-12 0-15,12 0-17,0 0-28,0 0-20,0 0-26,0 0-20,2-9-14,-2 9-10,0 0-10,0 0-10,5-9-13,-5 9-13,0 0-13,3-3-9,-3 3-9,0 0-10,0 0-11,0 0-6,5-3-5,-5 3-7,0 0-4,0 0-3,14 10-4,-10-4-4,-1-1-1,2 1-2,-2 1-2,-2 2-2,-1-3-3,5 9-4,-2-6 0,-3 3 0,0-2-2,0 2-1,0 0-3,-3 1 2,2-4-3,-3-3 2,4 0-3,-1 0 1,1 0 0,-3-2-3,3-4 2,0 9 0,-3-5 4,3-4-3,0 0 1,-2 4 6,2-4 0,0 0-2,0 0 2,0 0-2,9-12-4,-4 9 1,0-3 0,4 0 2,1-6-6,-4 2 0,7 1-1,-1-3 0,-3 0 0,8-1 0,-5 2 1,-2 4 2,2-4-1,0 4 5,-7 4-4,3-1 0,-3-1-6,0 4-1,5 0-1,-10 1 2,0 0-2,3 11 0,1-4-16,2 2-22,-4-2-20,-2 7-19,0-2-20,0 3-29,-2-1-36,0 0-51,2 1-45,-4-3-64,0 0-66,4 0-64,-2-2-240,3-4-751,0 3 331</inkml:trace>
          <inkml:trace contextRef="#ctx0" brushRef="#br0" timeOffset="91969.7573">2245 13603 152,'3'-10'388,"2"4"4,-1 0 1,-2-3-9,0 4-10,0 3-17,1-3-22,-3-1-24,0 6-23,5-7-30,-2 5-27,-3 2-22,0 0-21,0 0-20,0 0-15,14 5-15,-10-1-13,-1 4-14,1-4-9,1 3-7,-3 7-14,2-3-7,-2 2-8,-2 0-7,-2-1-6,1 3-3,-3-3 9,0 0-2,-2 1 6,-1 2 2,1-4-2,-2 3 2,2-8-2,-1 5-3,3-1-1,0-7-3,0 6-9,0-3-2,1-2-3,2 1-5,0 1-4,1-6 4,1 7-6,3-4-2,-1 0-2,7-1-5,2 2 0,3-2 3,1-2-6,6 0-18,-3 0-30,4-5-43,2 2-45,1 0-62,0-1-74,-2-8-81,2 6-87,9-9-88,3 0-266,-2-1-839,1-1 370</inkml:trace>
        </inkml:traceGroup>
        <inkml:traceGroup>
          <inkml:annotationXML>
            <emma:emma xmlns:emma="http://www.w3.org/2003/04/emma" version="1.0">
              <emma:interpretation id="{F42918E1-DC32-4D89-AEE0-1E3B0344B6FE}" emma:medium="tactile" emma:mode="ink">
                <msink:context xmlns:msink="http://schemas.microsoft.com/ink/2010/main" type="inkWord" rotatedBoundingBox="15571,16389 15825,16396 15819,16621 15565,16614"/>
              </emma:interpretation>
              <emma:one-of disjunction-type="recognition" id="oneOf20">
                <emma:interpretation id="interp100" emma:lang="en-US" emma:confidence="1">
                  <emma:literal>=</emma:literal>
                </emma:interpretation>
                <emma:interpretation id="interp101" emma:lang="en-US" emma:confidence="0">
                  <emma:literal>☺</emma:literal>
                </emma:interpretation>
                <emma:interpretation id="interp102" emma:lang="en-US" emma:confidence="0">
                  <emma:literal>E</emma:literal>
                </emma:interpretation>
                <emma:interpretation id="interp103" emma:lang="en-US" emma:confidence="0">
                  <emma:literal>L</emma:literal>
                </emma:interpretation>
                <emma:interpretation id="interp104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92376.0131">3193 13666 179,'-12'9'263,"1"-2"-2,5 2 1,-2-2-4,4-2 0,-1 1-16,0-1-5,1 0-10,2 0 17,2-5 14,0 4-6,0-4-11,11 8-24,-3-8-21,6 1-18,-1 1-20,4-1-14,5-1-24,-1-1-47,3-1-76,-1 1-90,-2-1-104,4-2-129,-9-1-283,7-2-658,-7-2 291</inkml:trace>
          <inkml:trace contextRef="#ctx0" brushRef="#br0" timeOffset="92219.7638">3237 13516 234,'-4'1'460,"4"-1"-11,0 0-12,0 0-3,-8 2-24,8-2-19,0 0-16,0 0-26,0 0-36,0 0-33,0 0-28,0 0-23,0 0-25,34-2-24,-27 5-39,5-3-34,-2 3-40,3-3-45,-1 0-45,2 2-51,-3 2-60,-3-4-51,-2 5-60,-6-5-61,13 5-52,-8-4-311,-5-1-723,4 4 320</inkml:trace>
        </inkml:traceGroup>
        <inkml:traceGroup>
          <inkml:annotationXML>
            <emma:emma xmlns:emma="http://www.w3.org/2003/04/emma" version="1.0">
              <emma:interpretation id="{7D0552E6-F0EF-4C60-8E18-EB0F12F00E9C}" emma:medium="tactile" emma:mode="ink">
                <msink:context xmlns:msink="http://schemas.microsoft.com/ink/2010/main" type="inkWord" rotatedBoundingBox="16504,16006 17614,16037 17592,16831 16482,16801"/>
              </emma:interpretation>
              <emma:one-of disjunction-type="recognition" id="oneOf21">
                <emma:interpretation id="interp105" emma:lang="en-US" emma:confidence="1">
                  <emma:literal>tm,</emma:literal>
                </emma:interpretation>
                <emma:interpretation id="interp106" emma:lang="en-US" emma:confidence="0">
                  <emma:literal>fm,</emma:literal>
                </emma:interpretation>
                <emma:interpretation id="interp107" emma:lang="en-US" emma:confidence="0">
                  <emma:literal>ton,</emma:literal>
                </emma:interpretation>
                <emma:interpretation id="interp108" emma:lang="en-US" emma:confidence="0">
                  <emma:literal>tun,</emma:literal>
                </emma:interpretation>
                <emma:interpretation id="interp109" emma:lang="en-US" emma:confidence="0">
                  <emma:literal>tin,</emma:literal>
                </emma:interpretation>
              </emma:one-of>
            </emma:emma>
          </inkml:annotationXML>
          <inkml:trace contextRef="#ctx0" brushRef="#br0" timeOffset="93079.1503">4091 13661 16,'-5'-7'197,"2"-2"35,-1 0 26,1 3 16,1-2 8,-3 3 4,5-1 3,-4 0 5,4 4-6,0-8 4,0 10-9,-3-4-13,3 4-23,4-6-26,1 4-21,3-2-23,1-1-26,6 0-5,-1 3-17,7-1-21,2 3-30,1-2-42,2 1-46,-1-2-63,-2 1-64,4 2-59,-3 0-72,-1 0-80,-2-2-273,2 1-672,2 0 298</inkml:trace>
          <inkml:trace contextRef="#ctx0" brushRef="#br0" timeOffset="92922.8947">4293 13171 99,'4'-6'417,"-4"1"-2,-4-4-34,4 4 0,0 5-16,4-6-25,-4 6-21,0-3-25,0 3-19,0 0-15,0 0-15,0 0-11,-15 13-15,11-2-7,-2-1-14,-1 6-16,0-3-10,1 7-14,-4 0-12,5 2-16,-1-3-12,4 1-8,-2 2-8,3 0-12,0 0-8,-2-7-7,6 7-8,-2 0-7,-1 1-3,4-1-10,-3 2-12,1-3 4,-2 2-3,2 0-2,-4-2-6,2-6-21,0 7-25,-3-7-40,-1-2-23,-1 2-26,0 0-22,-1-1-24,3-3-34,-5 0-23,4-1-34,-1-3-27,-1 1-33,1-2-34,0-1-26,0-4-298,5-1-715,-12 0 317</inkml:trace>
          <inkml:trace contextRef="#ctx0" brushRef="#br0" timeOffset="93485.4046">4577 13533 7,'1'-4'339,"-1"4"-10,0-6 5,0 6 5,2-7-2,-2 7-8,0-9-29,2 6-19,-2 3-11,4-6-20,-4 3-18,5-2-27,-2 3-18,-3 2-18,9-4-17,-2 2-19,-7 2-11,15 2-13,-5 0-15,-6 2-6,6 1-10,-3-2-7,-1 6-5,5 0-9,-5-2-5,2 3-10,-4-2 0,0 1-5,1 3 0,-4-6-4,1 7-7,0-5 2,-2 2-16,0-1 10,-2 0 0,0 0-2,2-2-3,0-3-1,-1 2 2,1 2-3,0-8-2,0 5 4,0-5-1,-4 3 19,4-3 28,0 0 17,0 0-5,0 0-10,0 0-5,0 0-6,12-11-6,-7 6-4,0-1-4,2-1-1,3-3-8,2 0-3,0 2-2,-2-5-6,3 5 0,0-2 0,-1 4 0,0-3 2,-4 3-5,1 1-1,0 1-2,2 3-6,-8 0 1,9 1-4,-7 2 1,2 1-2,-2 4-3,0 4-20,1-2-29,-5 4-21,-1-1-25,0 1-33,3 0-53,-3-2-46,2 4-51,-2-3-62,0-2-74,3 2-328,-1-2-801,0 1 354</inkml:trace>
          <inkml:trace contextRef="#ctx0" brushRef="#br0" timeOffset="93719.7981">5161 13664 321,'3'-5'392,"0"0"1,-3-1-2,2 3-16,-2 3-23,2-6-31,-2 6-31,0 0-28,0 0-20,0 0-5,0 0-7,0 0-16,0 0-11,-10 22-14,8-11-6,-2-1-18,1 3-9,1 1-13,-4 0-10,6 0-15,-2 4-8,-2-6-12,4 4-6,-5 1-17,5-1-1,0 3-9,-4-6-42,4 1-54,-8-1-56,5 1-56,2 1-74,-8-1-74,5-3-105,-3-1-385,2-2-845,4-1 374</inkml:trace>
        </inkml:traceGroup>
        <inkml:traceGroup>
          <inkml:annotationXML>
            <emma:emma xmlns:emma="http://www.w3.org/2003/04/emma" version="1.0">
              <emma:interpretation id="{26C2983F-0B63-4226-B169-13527648096E}" emma:medium="tactile" emma:mode="ink">
                <msink:context xmlns:msink="http://schemas.microsoft.com/ink/2010/main" type="inkWord" rotatedBoundingBox="18145,16318 18372,16324 18362,16698 18135,16692"/>
              </emma:interpretation>
              <emma:one-of disjunction-type="recognition" id="oneOf22">
                <emma:interpretation id="interp110" emma:lang="en-US" emma:confidence="0">
                  <emma:literal>☺</emma:literal>
                </emma:interpretation>
                <emma:interpretation id="interp111" emma:lang="en-US" emma:confidence="0">
                  <emma:literal>;</emma:literal>
                </emma:interpretation>
                <emma:interpretation id="interp112" emma:lang="en-US" emma:confidence="0">
                  <emma:literal>6</emma:literal>
                </emma:interpretation>
                <emma:interpretation id="interp113" emma:lang="en-US" emma:confidence="0">
                  <emma:literal>☹</emma:literal>
                </emma:interpretation>
                <emma:interpretation id="interp114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94860.6039">5935 13721 135,'0'0'343,"0"7"7,-2-5-5,2-2 12,0 0 7,0 0-24,0 6-5,0-6-14,0 0-16,0 0-18,-2 4-22,2-4-18,0 0-19,-5 5-23,0 0-19,-4-4-19,1 3-20,-4 2-52,-1-2-59,-4 4-67,0-3-81,-5 6-98,-6-2-123,4-4-396,-4 2-790,-10-1 350</inkml:trace>
          <inkml:trace contextRef="#ctx0" brushRef="#br0" timeOffset="94673.1042">5828 13451 82,'0'0'441,"12"-2"-22,-12 2-21,0 0-18,0 0-18,5-1-20,-5 1-19,0 0-38,0 0-25,7-2-19,-7 2-27,0 0-19,0 0-20,0 0-18,0 0-13,0 0-18,0 0-16,0 0-7,0 0-8,0 0-9,0 0-8,0 0-5,0 0-3,0 0-23,0 0 10,0 0 6,8 3-14,-8-3 5,0 0-2,0 0-6,0 0-1,0 0 0,0 0-6,0 0-5,0 0-2,0 0-5,0 0 1,0 0-7,0 0-2,0 0-2,0 0 6,0 0-13,0 0 2,0 0 2,0 0-3,0 0 3,0 0-5,0 0 0,0 0-2,0 0-1,0 0 0,0 0 2,0 0 10,0 0 7,0 0 8,0 0 5,0 0 3,0 0-3,0 0 1,0 0-7,0 0-1,0 0-3,0 0-2,0 0-3,0 0-5,0 0-8,0 0-40,0 0-42,0 0-51,0 0-67,0 0-72,0 0-69,0 0-82,0 0-76,0 0-254,0 0-804,0 0 356</inkml:trace>
        </inkml:traceGroup>
      </inkml:traceGroup>
    </inkml:traceGroup>
    <inkml:traceGroup>
      <inkml:annotationXML>
        <emma:emma xmlns:emma="http://www.w3.org/2003/04/emma" version="1.0">
          <emma:interpretation id="{A8FB6F3C-E37C-4408-B891-A277CA464EB8}" emma:medium="tactile" emma:mode="ink">
            <msink:context xmlns:msink="http://schemas.microsoft.com/ink/2010/main" type="paragraph" rotatedBoundingBox="13985,16817 17598,17009 17559,17737 13947,17545" alignmentLevel="6"/>
          </emma:interpretation>
        </emma:emma>
      </inkml:annotationXML>
      <inkml:traceGroup>
        <inkml:annotationXML>
          <emma:emma xmlns:emma="http://www.w3.org/2003/04/emma" version="1.0">
            <emma:interpretation id="{7A69E983-4916-4BF1-A75A-D0F0128126F7}" emma:medium="tactile" emma:mode="ink">
              <msink:context xmlns:msink="http://schemas.microsoft.com/ink/2010/main" type="line" rotatedBoundingBox="13985,16817 17598,17009 17559,17737 13947,17545"/>
            </emma:interpretation>
          </emma:emma>
        </inkml:annotationXML>
        <inkml:traceGroup>
          <inkml:annotationXML>
            <emma:emma xmlns:emma="http://www.w3.org/2003/04/emma" version="1.0">
              <emma:interpretation id="{34D949A1-0676-448B-BC24-FBB48D9AF503}" emma:medium="tactile" emma:mode="ink">
                <msink:context xmlns:msink="http://schemas.microsoft.com/ink/2010/main" type="inkWord" rotatedBoundingBox="13985,16817 17598,17009 17559,17737 13947,17545"/>
              </emma:interpretation>
              <emma:one-of disjunction-type="recognition" id="oneOf23">
                <emma:interpretation id="interp115" emma:lang="en-US" emma:confidence="0">
                  <emma:literal>troy-fin</emma:literal>
                </emma:interpretation>
                <emma:interpretation id="interp116" emma:lang="en-US" emma:confidence="0">
                  <emma:literal>tm-st m</emma:literal>
                </emma:interpretation>
                <emma:interpretation id="interp117" emma:lang="en-US" emma:confidence="0">
                  <emma:literal>tm-of m</emma:literal>
                </emma:interpretation>
                <emma:interpretation id="interp118" emma:lang="en-US" emma:confidence="0">
                  <emma:literal>troy-fen</emma:literal>
                </emma:interpretation>
                <emma:interpretation id="interp119" emma:lang="en-US" emma:confidence="0">
                  <emma:literal>tm-it m</emma:literal>
                </emma:interpretation>
              </emma:one-of>
            </emma:emma>
          </inkml:annotationXML>
          <inkml:trace contextRef="#ctx0" brushRef="#br0" timeOffset="96173.1222">1798 14036 163,'5'-4'202,"-5"4"-8,4-6 1,-4 1-6,4 2-9,0-1-4,-4 4-10,0-3-1,0 3-11,1-8-2,2 5-8,-3 3 6,0-7-6,0 7-1,2-5 2,1 1-9,-3 4 12,0-6-4,0 6 6,0-6 7,0 6 7,0 0 0,0-5-5,0 5 4,0 0-5,0-5-13,0 5-3,0 0-16,0 0-6,-3-6-8,3 6-12,0 0-8,0 0-8,0 0 0,0 0-5,-2 16-2,-1-6-2,2 1-1,-7 2 0,8 5-1,-4-4-2,4 9 5,-5 2-1,0 6-1,-5-1 2,8 3 2,-2 3 1,1-11 0,-1 6-5,3 0-5,-2 2-1,2-11-9,0 11 1,0-9-10,1-2-5,2 1-4,-2 0-5,0 1 0,1-5-2,-1-4-4,0 4 0,0 4-9,-1-5-26,0-3-39,0-2-39,-3 1-34,2-3-37,0-4-30,0 2-9,2-2-32,-1-4-29,1-3-35,-6 2-40,6-2-33,0 0-17,-12-15-15,8 8-259,-3-1-705,1-5 313</inkml:trace>
          <inkml:trace contextRef="#ctx0" brushRef="#br0" timeOffset="96344.9981">1615 14471 329,'-15'-19'99,"4"0"36,2-1 26,1 6 28,-1-2 5,5 2 17,-2 3 10,4 2 5,-3 5-6,1-7 7,0 5-4,2 2-28,2-2-1,0 6-20,7-6-8,-2 2-3,6 3 0,0-1-10,10 0-12,-4 6-12,6-4-10,0 6-15,2-4-8,1 3-14,-1-1-1,9 0-21,1 1 0,2 2-31,-2-1-31,2-3-49,3 0-48,-14 2-39,12-5-64,-12 0-62,2-2-61,-5-4-253,1 3-625,1-7 277</inkml:trace>
          <inkml:trace contextRef="#ctx0" brushRef="#br0" timeOffset="96845.005">2261 14286 293,'0'0'317,"0"0"-3,0 0-17,0 0-6,0 0-14,0 0-15,0 0-1,0 0-10,0 0-10,0 0-5,0 0-9,0 0-7,0 0-17,0 0-10,0 0-4,0 0-7,0 0-7,0 0-16,0 0-25,0 0-6,0 0-20,14-9-4,-14 9-14,10-1-10,-10 1-10,0 0-5,12 2-9,-8 1-5,1 2-8,1-3-5,-1 3 1,0 1-8,-2 2-1,1 0-3,-3 3-1,3 2-11,-4-5 5,0 5-1,4-1-4,-8-1 0,8 0 0,-8 2-4,3-3 1,-2 1-3,2-5 3,-3-2-7,1 4 6,2-2 0,-2-3-2,2 0 0,1-3-1,-5 7 4,5-7-1,-3 2 3,3-2 9,0 0 10,0 0 1,0 0-8,0 0 0,0 0-4,0 0-3,0 0-2,7-19-1,-2 11-1,3-4-3,3 1 1,1 3-2,1-5-1,2 0-6,2-1 5,0 0-4,-2 5 0,-2 2-2,-1 1-1,-3-1-2,3 2-1,-2 4 2,-3 1-3,-7 0 1,16 4-6,-10 2 5,-2 3 2,-1 1-3,1 4-14,-7 1-21,0 1-24,0 5-30,0-6-33,-2 1-34,-6 4-36,1 1-50,1-6-64,-3 1-80,0 1-378,4-5-831,2-1 368</inkml:trace>
          <inkml:trace contextRef="#ctx0" brushRef="#br0" timeOffset="97345.0122">2653 14452 123,'0'0'302,"0"0"-25,0 0-26,0 0-10,0 0-8,10 3-17,-10-3-13,4 6-15,-4-2-7,0-4-5,5 4-13,-2 1-11,-3-5-5,1 6 2,-1-6-26,3 3 2,-3-3-10,0 0 0,5 5-3,-5-5-3,0 0 8,0 0 5,3 4 4,-3-4 6,0 0 6,0 0 0,0 0 7,0 0-3,0 0 2,0 0-2,0 0 6,0 0-15,0 0-7,0 0-11,0 0-10,0 0-10,0 0-9,0 0-10,0 0-8,0 0-8,0 0-7,0 0-1,0 0-5,0 0-7,4-15-3,-4 15-6,0-3-2,0 3-1,5-8-9,-2 3 2,-3 0-2,3 1-2,-3-2-5,6 1 3,-4-1 3,2 1-1,1 0 0,-2-1 1,2 2 6,-5 0 5,0 4-4,4-4-2,1 1-1,-5 3-6,6-6-3,-6 6-5,0 0 2,0 0 3,5 11 1,-4-3 3,2 0 2,-3 5 1,0-2 5,1 2 1,-2 2-3,2 0 2,-2 0-5,1 2 2,-3-2-2,-2 8-1,4-2-3,-2-8-6,-1 1-33,-1 5-39,0-5-45,-1 0-52,1-4-53,4 0-47,-4-2-57,2 0-72,3-2-82,-4 1-366,2-4-904,2-3 400</inkml:trace>
          <inkml:trace contextRef="#ctx0" brushRef="#br0" timeOffset="97579.3888">3123 14449 204,'3'-5'402,"1"1"-13,-4 4-7,3-3-10,-3 3-4,5-4-12,-5 4-19,0 0-19,4-3-23,-4 3-27,0 0-22,6-2-21,-6 2-24,12 2-20,1-2-18,-1 0-15,2 1-17,1 2-21,-4-2-48,4 1-52,2-1-65,-5-1-61,-3 2-64,6 4-73,-7-4-91,4-1-68,-7 2-223,-5-3-688,0 0 305</inkml:trace>
          <inkml:trace contextRef="#ctx0" brushRef="#br0" timeOffset="97766.8948">3206 14558 154,'-9'5'301,"1"0"-11,1-5-7,2 6-10,-2-2-7,2-1 1,5-3-1,-6 2-1,6-2 2,-6 4-5,6-4-14,0 0-6,0 0-23,0 0-18,23 0-24,-6 1-16,4-1-12,2 0-20,1 0-39,1-1-44,2 1-55,11-4-61,-12 1-68,13 1-71,-1-5-93,-3-1-336,1 3-692,0-6 307</inkml:trace>
          <inkml:trace contextRef="#ctx0" brushRef="#br0" timeOffset="98329.3998">3984 14646 1785,'-11'-13'-87,"1"-4"55,3 4 52,2 0 43,0 1 43,-1 0 31,4 4 24,-2-3 10,1 5 7,1-3 9,0 6 11,2-3-5,-1 1 1,1 5-3,0-8-2,0 8-10,3-5-6,2 2-9,1 3-10,4 0-7,3-3-9,4 3-8,0-3-12,0 2-11,9 1-9,-1 1-11,1-2-5,0 1-18,0 1-47,0-1-42,-2-3-65,-1 2-61,1 1-67,-11 0-84,0-4-99,-4-1-287,2 3-745,0-4 330</inkml:trace>
          <inkml:trace contextRef="#ctx0" brushRef="#br0" timeOffset="98173.1457">4248 14200 332,'1'-5'364,"-1"5"2,3-6-1,-2 0 11,-1 6 3,1-3-10,2 0-3,-3 3-12,0 0-15,0 0-17,1-10-15,-1 10-21,0 0-19,0 0-15,1-2-20,-1 2-15,0 0-14,0 0-21,0 0-6,-10 12-8,6-9-13,-1 6-10,-4 2-14,1 0-5,-1 0-8,0 2-8,-2-1-8,2 7-3,1-7-5,-4 7-2,6-4-14,-3 1 0,2 1-11,2 4-6,-2-3-3,5 1-9,2 3-1,-3-1-6,3 0-2,0-1-1,0 0-6,0 3-3,0-8 0,3 6-3,-3 3-2,-3-4-6,2-2 3,-3 2-5,4-3-40,-4-5-60,1-1-44,-2 1-33,4-2-33,-3-2-28,0-1-23,1-1-21,2-2-16,-3-2-23,4-2-23,-6 3-14,6-3-21,-12 0-13,4-5-19,1-1-3,0-2 5,-3 0-220,1-1-662,-5-7 293</inkml:trace>
          <inkml:trace contextRef="#ctx0" brushRef="#br0" timeOffset="100818.9722">4625 14347 220,'4'2'292,"-4"-2"-10,0 0-16,0 0-17,0 0-10,0 0-17,0 0-16,0 0-15,6 3-16,-6-3-14,0 0-18,0 0-12,0 0-11,0 0-7,0 0-14,0 0-4,0 5-9,0-5-7,0 0-5,0 0-13,0 0 8,0 0 1,0 0 3,0 0 0,0 0 1,0 0-1,0 0 12,0 0-2,0 0 6,0 0-8,0 0 8,0 0 8,0 0-1,0 0 4,0 0-5,0 0-2,0 0-4,0 0-5,0 0-3,0 0-7,0 0-10,0 0-3,0 0 0,0 0-10,0 0-1,0 0-8,0 0-8,0 0 0,0 0-2,0 0-2,0 0-5,0 0 0,0 0-2,0 0-8,0 0-2,0 0 1,0 0-4,0 0-2,0 0-1,-3 9-1,6-3-3,-6-1 0,3 8 3,0 0-2,3 0-3,-9-2 2,4 0 1,2 5-2,0-4 3,-2-1-5,0 0 0,-1 0 3,-2 3 6,0-4-5,1-3-3,-1-2 1,2 5 1,-1-4-2,-1 1 3,0-3-1,-2 2 0,7-6 1,-3 3 0,0 0 3,3-3 3,-4 4 17,4-4 10,0 0 10,0 0-4,0 0-7,0 0-3,-12-10 2,12 5-8,0-1-4,0-5-3,0-3-1,5 2-3,2 0 1,0-1-1,5-5-4,-4 3-1,6-3 0,1 1-4,-1 0 3,-2 3-3,-3 6 5,4-3-1,-1 3-2,-4-1-1,1 4 3,-2 1-6,-1 0-3,-1 2-4,1-2 1,-6 4-2,11 5 3,-6-2-1,1 3 0,-4 5 1,5-4 0,-2 8-1,0-7-1,2 6 2,-5 0 1,1 2 0,0-4-4,-2 3 0,-1 1 3,0-1 1,-1-3-1,-2 4-1,0-1 2,1-5-1,2 5 2,-1-7-2,1 5 1,0-4 1,1-2 1,-1-1 1,2-1 14,1 1 7,4-4 4,2 0-2,4 1-1,4-3-4,8-3-3,-2-1 0,2-2-15,3-3-26,6 0-44,-4-4-48,4-4-64,-7 1-78,-3 1-80,-1-7-108,-1-5-415,-5 8-929,0-2 411</inkml:trace>
        </inkml:traceGroup>
      </inkml:traceGroup>
    </inkml:traceGroup>
    <inkml:traceGroup>
      <inkml:annotationXML>
        <emma:emma xmlns:emma="http://www.w3.org/2003/04/emma" version="1.0">
          <emma:interpretation id="{DA3BBE84-4642-41F1-AB6F-595DC82A125D}" emma:medium="tactile" emma:mode="ink">
            <msink:context xmlns:msink="http://schemas.microsoft.com/ink/2010/main" type="paragraph" rotatedBoundingBox="13531,18109 24591,17909 24607,18828 13548,19028" alignmentLevel="6"/>
          </emma:interpretation>
        </emma:emma>
      </inkml:annotationXML>
      <inkml:traceGroup>
        <inkml:annotationXML>
          <emma:emma xmlns:emma="http://www.w3.org/2003/04/emma" version="1.0">
            <emma:interpretation id="{DEE9605C-F28A-40E6-9EEA-2B6DA06E420A}" emma:medium="tactile" emma:mode="ink">
              <msink:context xmlns:msink="http://schemas.microsoft.com/ink/2010/main" type="line" rotatedBoundingBox="13531,18109 24591,17909 24607,18828 13548,19028"/>
            </emma:interpretation>
          </emma:emma>
        </inkml:annotationXML>
        <inkml:traceGroup>
          <inkml:annotationXML>
            <emma:emma xmlns:emma="http://www.w3.org/2003/04/emma" version="1.0">
              <emma:interpretation id="{812B93E6-BF0E-4B31-A547-0A8FDC2F2211}" emma:medium="tactile" emma:mode="ink">
                <msink:context xmlns:msink="http://schemas.microsoft.com/ink/2010/main" type="inkWord" rotatedBoundingBox="13531,18109 17101,18044 17117,18902 13547,18967"/>
              </emma:interpretation>
              <emma:one-of disjunction-type="recognition" id="oneOf24">
                <emma:interpretation id="interp120" emma:lang="en-US" emma:confidence="0">
                  <emma:literal>monkeying)</emma:literal>
                </emma:interpretation>
                <emma:interpretation id="interp121" emma:lang="en-US" emma:confidence="0">
                  <emma:literal>Honeying)</emma:literal>
                </emma:interpretation>
                <emma:interpretation id="interp122" emma:lang="en-US" emma:confidence="0">
                  <emma:literal>Monkeying)</emma:literal>
                </emma:interpretation>
                <emma:interpretation id="interp123" emma:lang="en-US" emma:confidence="0">
                  <emma:literal>tonnages))</emma:literal>
                </emma:interpretation>
                <emma:interpretation id="interp124" emma:lang="en-US" emma:confidence="0">
                  <emma:literal>conies.)</emma:literal>
                </emma:interpretation>
              </emma:one-of>
            </emma:emma>
          </inkml:annotationXML>
          <inkml:trace contextRef="#ctx0" brushRef="#br0" timeOffset="113000.6437">1105 15402 6,'0'0'94,"0"0"1,0 0 3,0 0 8,0 0-2,13 1-5,-13-1 3,0 0 0,0 0 0,0 0-2,3-3 5,2-1 1,-5 4 6,0 0-6,0 0 2,3-6 0,-3 6 6,1-5 1,-1 5 2,1-8-9,-1 8 0,1-4 5,-1 4-6,3-4 6,-3 4-3,1-6 5,-1 6-1,6-6 9,-4 1-8,2 1 2,-4 4 0,5-8 1,-2 5 6,1 0-8,0-1-8,-4 4 3,8-4-7,-3 3-5,-5 1-20,0 0-1,4-4-3,-4 4-4,0 0-8,0 0 7,0 0 15,0 0 1,0 16-8,0-8-4,1 5-5,-1-1 1,1 6-9,-2-6-7,2 4-12,-1 2 0,2 4 0,0-6-8,-2-1 1,3 7-4,-3-7-4,3 0 0,1-1-7,1-3 2,1 3-4,0-4-3,-3 2-1,3-6-1,-4 2-3,6-1 1,-7-4-3,6 3 4,-1-5-2,4 1-7,-3-4 6,4 1 5,-1-4-8,2 2 0,0-5 3,-3 1-1,3 0-2,0 1 2,-2-2-3,-1 0-1,0-1-1,2-1 4,-5 4-8,0 0 3,0 0 3,-1-3 0,1 6 0,-2-2-4,-3 1 0,1 0 2,2-1-2,-4 5-2,6-2-6,-6 2 6,0 0-1,0 0 0,2 11 2,-2-11 2,-2 11-7,0-3 2,0 3-1,2-4 5,2 2 1,0 3-7,-2-6 6,1 9-2,0-9 3,4 2 2,-1 0-4,7-4 0,-3 7 0,-3-5 0,0-4 3,2 0 2,0-2-3,3 4 1,-3-4-2,-7 0 1,20-4-3,-13 2 3,2-6 4,-1 2 0,-2 0 1,5-4-4,-7 2 3,3-1 3,-3-5 10,4-2 9,-7 2 3,2 3-2,0-2-4,-6-2 0,3 3 5,-3-1-5,2 1 0,-7 1-3,4 1-5,-3-1 3,-1 5-4,1-2-5,1 2-13,-6 1-20,1 1-24,-2 4-35,2 3-29,0-2-38,-1 4-42,3 1-61,3 3-53,0-4-69,5 2-77,-3-3-230,4 5-735,3-6 325</inkml:trace>
          <inkml:trace contextRef="#ctx0" brushRef="#br0" timeOffset="113501.1466">1777 15492 139,'-7'-8'344,"7"8"-12,0 0-5,-5-6-17,5 6-8,0 0-14,-1-4-8,1 4-8,0 0-32,0 0-5,0 0-25,8-7-20,-8 7-20,11 0-11,-1-1-19,-10 1-15,17 1-10,-8 0-12,0 2-12,3 3-9,-2 1-8,-1-2-6,-1 4-6,-4-2-7,4 2-7,0-3-3,-2 5-4,0-3-3,-5 0-3,3 1-4,-3-2-1,-1 2-2,0-1 0,0 0-8,-1 4 2,-3-6-7,3 1 6,-2-5-7,-2 5 1,2-4 0,2 2-2,1-5 4,-5 3-6,2 0 0,3-3 2,0 0-3,0 0-2,0 0 0,5-16 0,-1 7 0,4-2-7,4-2 6,1 4 0,1-10-6,2 2 5,-1 0-4,2 6 3,0-4 7,-3 5 8,0 1 8,-2 1-5,1 2 1,0 1-7,-3 3-1,-2 2 1,0 2-2,1 3-2,-1 6 0,0 1-5,-4-2 5,-2 5-5,4 2 3,-6 5-1,0-8-7,1 6 6,-2 0-4,-5 3-13,4-11-23,-1 7-14,2-7-37,1 3-44,-4-3-59,0-2-48,1 1-47,2-7-72,-3 1-351,-1-2-763,5-3 338</inkml:trace>
          <inkml:trace contextRef="#ctx0" brushRef="#br0" timeOffset="113688.6229">2282 15398 194,'3'-9'424,"0"4"-15,1-4-22,-3 1-25,1 4-36,0-2-38,-2 6-23,0 0-29,0 0 1,0 0-10,0 0-6,9 16-10,-10-6-17,2 1-11,2 4-15,-3 1-12,0 5-16,3 0-8,1 4-14,-4-3-11,1 0-13,-1-1-6,0 2-9,1-2-8,-1 2-5,0-5-21,3 1-24,-3-2-36,-3-3-27,3-3-41,0 2-38,-1-2-47,0-2-38,1-2-42,0 0-38,0-1-30,1-1-24,0-2-264,3 0-655,-4-3 290</inkml:trace>
          <inkml:trace contextRef="#ctx0" brushRef="#br0" timeOffset="114016.7533">2377 15661 5,'5'-6'236,"-2"-4"14,-2 1 14,3 0-1,-4 4 0,1-3-16,2 2-14,0 1-23,2 2-14,-4 0-14,7-2-20,-2 0-10,2 2-19,7-1-6,-4 2-15,4-1-12,1-5-13,1 8-7,0-3-9,0 2-4,0-2-11,0 3 6,0-3-21,-3 3 2,2-4-8,-1 4-2,-3-3-6,-3 0-3,0 3 2,-1-2 10,0 2 12,-4-3 20,-4 3-5,12-3 12,-12 3-5,2-3 14,-2 3 4,3-5-4,-3 5 14,0 0 1,0 0 6,0 0 7,0 0 1,-24 11-3,15-6-4,-4-1-5,1 7-4,1 2-4,-1-2-1,0 6-9,4-2-11,-1 0-3,3-3-9,0 1-8,2 2-6,4 1-2,-5-1-2,7 0-6,-1-1-4,4 1-31,-1-2-33,4-3-36,2-1-47,1 0-37,1-6-56,4 2-80,-4-4-59,5-1-63,2 1-331,-2-3-803,6-3 355</inkml:trace>
          <inkml:trace contextRef="#ctx0" brushRef="#br0" timeOffset="120032.8791">3173 15340 206,'3'-3'277,"-2"-3"-16,-1 6-13,0-5-11,0 5-10,4-7-17,-4 7-12,0-5-9,0 5-13,0-5-17,0 5-14,0 0-16,0 0-1,0-9-19,0 9-11,0 0-9,0 0-7,0 0 3,0 0-15,0 0-3,0 0-8,0 0 8,0 0-16,0 0 1,0 0-4,0-3-1,0 3-5,0 0 3,0 0-14,0 0 6,0 0 4,0 0-7,0 0 6,0 0-7,0 0 9,0 0-3,0 0 1,0 0-7,0 0-1,0 0-6,0 0-2,0 0 6,0 0 3,0 0-5,0 0 4,0 0 1,0 0-9,0 0 0,0 0-7,0 0 2,-21 6-4,13-6-4,-1 3 1,1 0-3,-2 1-2,-2 2 2,1 0 7,0 3 3,-2-1 10,0 2 5,-7 5-6,3 6 0,-3 6 6,-4 3 4,4-1-6,-1 2 3,1 6-5,6-1-8,1 4 12,0-2-15,4-2-4,0-1 2,6 0-5,4 0-1,-1-8-8,7 2 9,3 1-30,7-2-6,2-3-20,-2-9-26,2-1-44,3-3-50,2-3-56,10 3-63,0-10-79,-11-2-260,2-2-672,13-4 298</inkml:trace>
          <inkml:trace contextRef="#ctx0" brushRef="#br0" timeOffset="116220.0313">3518 15202 208,'0'-4'324,"0"4"-9,0 0-9,4-5-1,-4 5-22,0 0-7,0 0-16,0 0-7,0 0-13,0 0-12,0 0-17,-16-3-2,16 3-9,0 0-4,-22 8-7,16-5-10,-6 5-11,-4 0-12,4 1-7,-3 8-9,0-4-15,1 4-3,2 3-7,0 0-7,3 3-10,-1-1-10,-7 10-7,5 1 1,3-2-3,1 1 3,0 6-4,0-3-4,2 1-4,-1-1 2,2-4-3,0 2-9,0 1-3,1-1-3,4-8-6,-3 1 7,-2-2-16,4 6-3,-2-8-2,-2-2-3,2-4 5,1 4-12,0-5 3,-3 2-6,2-5-3,-1 2-22,-1-6-27,3 1-32,-1-3-27,0 3-27,3-6-27,0-3-33,-4 6-29,4-6-32,0 0-16,0 0-21,-5-16-14,3 12 0,-2-6-7,4-1-4,-8-5 16,4 6-1,-4-7 38,5-3 24,-2 6 29,-1-6 32,0-2 43,0 2 43,1 7 43,-1-2 33,3 3 29,-1-3 21,1 5 30,2 1 13,1-2 14,-2 4 3,2 7-3,0-13 3,2 9-3,-2 4-5,10-8 4,-3 3-4,1-1 2,2 4-9,3-3-10,3 2 2,6-3-14,0 2-1,2-5-12,1 9-1,-1-3-24,4 0-35,-5-3-33,5 4-52,-5-7-54,2 4-47,0 3-50,-4-3-62,-4 1-215,-3-2-556,10-3 246</inkml:trace>
          <inkml:trace contextRef="#ctx0" brushRef="#br0" timeOffset="115048.0121">3206 15505 291,'0'0'296,"0"0"-1,0 0-16,0 0-6,0 0-8,0 0-13,0 0-2,0 0-17,0 0-6,0 0-12,0 0-6,0 0-9,0 0-11,0 0-7,0 0-7,0 0-5,0 0-7,0 0-4,0 0-4,0 0-13,0 0-6,0 0-6,0 0-8,0 0-11,0 0-6,0 0-7,0 0-8,0 0-12,0 0-5,0 0-6,0 0-9,0 0-5,0 0-5,0 0-5,0 0-3,0 0-6,0 0 1,0 0-1,0 0-6,0 0-7,0 0 1,0 0-3,0 0-4,0 0 0,0 0 0,0 0-2,0 0-1,0 0 0,0 0-4,0 0 1,0 0 1,0 0-1,0 0 0,0 0-2,0 0-1,0 0 3,0 0-4,0 0 1,0 0 1,0 0-4,0 0 0,0 0 0,0 0 0,0 0 1,0 0 0,0 0-2,0 0-4,0 0 9,0 0 0,0 0-5,0 0-1,0 0-3,0 0 3,0 0 5,0 0-9,0 0 3,0 0 2,0 0-2,0 0 0,0 0-1,0 0 2,0 0 1,0 0-1,0 0-1,0 0 8,0 0-8,0 0 2,0 0-1,0 0-1,0 0 2,0 0-1,0 0 7,0 0 5,0 0 5,0 0-1,0 0 4,0 0 0,0 0 3,0 0-3,0 0 3,0 0 0,0 0 2,0 0 2,0 0-3,0 0-3,0 0 4,0 0-6,0 0-2,0 0-1,0 0-4,29-3-2,-29 3 2,5-7-1,0 5-3,-1-2 1,-4 4 0,12-5-2,-7 2-3,-5 3 2,12-7-2,-12 7-2,10-1-2,-5-1 1,-5 2-2,0 0 2,13 0-3,-13 0 2,0 0-6,0 0 2,11 6 3,-11-6-4,5 10 4,-2-2-3,1 1 3,-3 3-2,-2 2 5,-1 3-3,4-2 0,-2 1 1,0 1 0,0 3-1,0-4 1,-2-1 2,-2 0 0,-1 0-3,5-3 0,-5 0 1,5-2-2,-4-1 4,0-1-5,0 0 1,3-1 1,-2-2 2,1 0 2,2-5-1,-2 6-2,-2 0-4,4-2 4,0-4 2,0 0 0,0 0-1,0 0 5,0 0-5,0 0-2,0 0 2,0 0-1,8-20 2,-5 12-3,-2-1 6,7 3-4,-4-4 1,1 1-6,0-3 4,1 6 1,-5 0-1,4 0 0,-1-3 1,-1 5-1,-3 4 1,5-8-4,-5 8 1,0 0-2,4-9 2,-4 9-1,5-2 3,-5 2-3,0 0-1,0 0 2,0 0-2,0 0 2,3-8-1,-3 8-2,0 0 2,0 0 0,0 0 0,0 0 1,0 0-3,0 0 5,0 0-1,0 0 0,0 0 0,0 0-5,0 0 6,0 0 4,0 0-7,0 0-3,0 0 4,0 0-5,0 0 5,0 0 2,0 0-3,0 0 1,0 0 2,0 0-16,0 0-15,0 0-16,0 0-24,0 0-35,0 0-32,0 0-40,0 0-36,0 0-40,0 0-30,-9-6-33,9 6-41,-10-10-38,5 3-334,-3-3-790,3-1 350</inkml:trace>
          <inkml:trace contextRef="#ctx0" brushRef="#br0" timeOffset="116891.8852">3863 15520 207,'-5'-6'330,"-1"-3"-26,-2 2-12,4 2-15,-4 1-19,-5 1-9,1 1-21,12 2 3,-23 5-14,8 1-6,1 2-5,-6 3-8,3 5-8,-1 4-18,5-3-23,1 4-9,-1 2-13,6-3-11,1 1-12,3 3-11,3-2-8,-2-1-4,6-3-3,1 1-20,1 2-37,1-7-29,3 5-44,1-6-45,1-3-46,-1 1-63,2-4-60,7-1-54,0-2-269,-3-5-637,6-2 282</inkml:trace>
          <inkml:trace contextRef="#ctx0" brushRef="#br0" timeOffset="116657.5102">3688 15580 162,'0'0'310,"0"0"-8,0 0-15,0 0-11,-4-8-9,4 8-13,0 0-18,-8-8 9,8 8-5,0 0-7,0 0-5,-1-7-11,1 7-23,0 0-20,9-4-15,-9 4-16,15-2-10,-15 2-10,15-1-7,-15 1-10,16 0-4,-3 1-7,-1 1-10,2 2-2,-6-2-8,-1 1-15,4 1 1,0 4-9,-5-4-4,5 6-7,-7 1 0,4-3-9,-2 6 5,-3-5-6,1 3-6,-4 2-2,0-3 4,-4 0-3,0 3 4,-1-3-11,-6 0 2,6-4-7,-2 2 0,1-2 1,-2-1 2,1 4-9,0-5 5,3 1 2,-2-6-2,4 5-1,-3-1 1,5-4-2,-4 2 1,4-2-3,0 0 1,0 0 0,9-13-3,-1 6-2,1-1-2,5-8 1,-2 4 9,0 2-3,7-2 1,0-2 0,-1 0 2,3 0 0,-3-5 3,-1 8 0,-4 6 3,7-2 0,-8 0-3,5 6-3,-6 2-4,2 1 6,-5 3-2,7 2-2,-6-3 1,3 6 2,-5 1-9,-3 1 7,-1-2-1,2 5-3,-5-3-12,-2 0-28,2 1-49,-6-1-30,2-2-39,-3 2-43,0-4-48,-5 0-54,4-2-70,-1 2-62,-4-2-221,5-6-703,-2 2 312</inkml:trace>
          <inkml:trace contextRef="#ctx0" brushRef="#br0" timeOffset="117126.2631">4301 15592 163,'17'-14'432,"0"-5"-10,-5 7-3,-5 6-16,4-3-9,-5 6-22,0-2-27,-1 1-32,1 0-34,-6 4-20,0 0-2,0 0-19,14 14-10,-14-7-19,3 7-17,-2 7-15,-1 2-18,0 0-11,-1 1-21,-2 6-9,-5-4-17,0 6-3,-7-1-12,3-3-8,-3 1-8,4-3-27,-6 2-27,-2-4-34,-3 4-31,6-8-44,-1 1-39,0-4-32,0 0-39,-1-7-35,-1 5-42,-2-10-61,4 1-55,-3-4-310,-1-2-764,5-2 339</inkml:trace>
          <inkml:trace contextRef="#ctx0" brushRef="#br0" timeOffset="120423.4949">4509 15276 107,'0'0'395,"12"-3"-2,-12 3-34,0 0-14,9-3-13,-9 3-14,0 0-19,0 0-18,0 0-12,12 2-11,-8 2-2,1-2-11,3 4-12,-4 3-14,7 1-15,-1 0-18,-3 1-15,5 5-17,-3-3-9,2 7-7,1-1 3,-5 1-6,1 2-11,-2 3-11,0 5-8,-1-5-8,3 8-10,-4 0-7,-4-8-8,0 1-9,0 0-13,0-1 1,-4-3 2,0-1-11,-5 1-5,3 0 2,-6-2-19,0 3-28,-5-3-41,0-5-40,-10 6-44,4-7-49,-5 0-69,-2 1-99,-3-2-88,-1-1-415,1-4-924,-3 1 409</inkml:trace>
        </inkml:traceGroup>
        <inkml:traceGroup>
          <inkml:annotationXML>
            <emma:emma xmlns:emma="http://www.w3.org/2003/04/emma" version="1.0">
              <emma:interpretation id="{416DCB9B-10DE-438A-AF5D-894C74424C48}" emma:medium="tactile" emma:mode="ink">
                <msink:context xmlns:msink="http://schemas.microsoft.com/ink/2010/main" type="inkWord" rotatedBoundingBox="18304,18294 19897,18265 19909,18913 18315,18942"/>
              </emma:interpretation>
              <emma:one-of disjunction-type="recognition" id="oneOf25">
                <emma:interpretation id="interp125" emma:lang="en-US" emma:confidence="0">
                  <emma:literal>that</emma:literal>
                </emma:interpretation>
                <emma:interpretation id="interp126" emma:lang="en-US" emma:confidence="0">
                  <emma:literal>total</emma:literal>
                </emma:interpretation>
                <emma:interpretation id="interp127" emma:lang="en-US" emma:confidence="0">
                  <emma:literal>toted</emma:literal>
                </emma:interpretation>
                <emma:interpretation id="interp128" emma:lang="en-US" emma:confidence="0">
                  <emma:literal>Lured</emma:literal>
                </emma:interpretation>
                <emma:interpretation id="interp129" emma:lang="en-US" emma:confidence="0">
                  <emma:literal>tiled</emma:literal>
                </emma:interpretation>
              </emma:one-of>
            </emma:emma>
          </inkml:annotationXML>
          <inkml:trace contextRef="#ctx0" brushRef="#br0" timeOffset="204295.9054">5984 15498 315,'4'-11'410,"-2"2"-44,1-2 4,-1 4-25,1-1-9,-2 2-14,3 0-17,-2 1-14,-2 5-15,0-4-21,5-2-28,-5 6-19,2-3-18,-2 3-16,0-6-17,0 6-18,0 0-10,4 15-9,-4-11-10,0 6-13,0 4-12,0 8-8,-1 2-6,-2 8-3,1-6-8,2-3-11,-5 2 1,3 6-4,-2-6-7,4-3-12,-4-1 5,2 4-3,2-6-25,-3 1-2,3-5 2,-2 0-6,2-1-4,-2 1-22,-3-3-34,5-2-35,-3-3-37,1-1-20,2 2-18,-3-3-11,2 1-3,1-6-20,0 0-4,0 0-2,0 0 20,-17-13 4,17 13 22,-8-12 14,2 5 25,0-4 4,0 2 24,1-3 20,-2 3 29,2-2 15,-2-1 27,5 6 21,-4-4 15,3 4 19,-3 1 7,6 5 4,-2-9-3,2 9 16,-4-5-13,4 5 5,0 0 3,-2-7 7,2 7 1,0 0 8,0 0-1,0 0 8,0 0-8,11-6-18,-11 6 13,23-4-7,-8 2-6,8 1-11,1-1-3,-1-1-3,5 0-7,-3 0-1,1-1-3,0 2-11,-1 2 1,0-3-1,-2 2-1,-6-2 0,1 3-4,-1 0-7,-1 3-1,0-3 4,-4-3 0,1 3-5,-13 0-3,14 3-1,-14-3-1,9 5 5,-9-5-1,0 0 3,16-4-6,-16 4 1,0 0-2,5 5 0,-5-5 9,0 0-4,0 10 12,0-5-2,0-5-7,-6 11 4,4-4-2,-2-1-2,4 2-3,-1 1 1,1-2 0,0 4-1,0-11 1,1 10 1,6-1-8,-3-3 1,1 3-3,2-6 4,-1 3-3,3-3 0,-1-2 2,3 2-2,-11-3 6,0 0-4,24-6 0,-14 2 1,-1-6 3,1 5-9,-1-10 7,-2 5-6,1-5 2,-3 3 1,5-9 11,-3-10-12,1 9 5,0-1-8,1 0 7,0-11-7,3 4-6,-4 8 9,3-2 0,-2 3 4,6 2 8,-3 1 6,-5 6-5,3 0 16,-4 2-3,6 3-1,-3 2 4,-4 0-1,3 2-5,-8 3-3,11-4-1,-11 4 1,13 7-3,-8 1-8,-1 2 2,-2 8 0,1 1-2,-3 5-1,1-1 0,-2 9 1,-4 5-5,5-7-7,-4-4 8,1-3 1,-1 1-2,-1-2-3,4 9 0,-4-8-2,5-3 4,-6 1-3,6-4-13,-1-7-41,-4 5-40,5-3-51,0-3-42,-4 1-54,4-3-40,0-7-40,4 11-24,-4-11-23,-4 4-211,4-4-624,0 0 276</inkml:trace>
          <inkml:trace contextRef="#ctx0" brushRef="#br0" timeOffset="204999.0558">6683 15719 263,'-1'-15'260,"-2"5"1,3 1 2,0 9 6,-1-13-15,1 13-14,1-14-32,3 11-19,0-6-20,-4 9-19,16-10-13,-5 4-17,4 0 0,-1 6-23,10-4-6,-5-2-12,5 3-13,2-2-13,-9 4-13,7-3-13,3 3-1,-3-4-2,-1 2 5,-1 3-10,-3-4-5,-4 3 2,0 0-3,-6-1-5,0-1 6,-9 3 3,14-3 5,-7 3-2,-7 0 8,0 0-1,13 0 0,-13 0 3,0 0-5,0 0 2,0 0-5,0 0 10,0 0-5,-13 17-4,9-12 13,-4 1-16,2 1-2,0 2-2,1-1 1,-5 1 0,3-2-3,5 4-3,-4-1 0,2 1 3,0-4-5,4 2-6,3 1 7,-2 0-8,1-2 8,3-2-4,0 2 4,4-3-10,3 1 3,-4-3 5,5 0 1,4-2-8,0 0 7,0-2-8,1 0 3,-3-2 0,-1-1 0,3-1 12,0-3-8,-4 2-1,-1 0 7,-3 4-6,-2-4 40,0-4 21,-1 4 10,-1 3 9,-5 3-2,9-5-11,-9 5-4,4-5-8,-4 5-10,0 0-5,0 0-8,0 0-2,0 0-11,0 0 3,-14 22 0,7-9-4,2-2-6,-2 1 0,3-2 2,0 0-8,3 2 0,0 3-2,-1-5-2,2 2-4,0-7 3,3 3 0,1 0 4,1-4-5,2 1-1,-2 1-2,4-3-2,2-6 7,2 3-1,2-2-5,-2-5 1,2 2 0,-1-4 0,3-4 1,-5-5-1,5 2 1,-4-3 3,-3 1-7,2 3 4,-1-7-7,-3-2 4,1 1 3,-1-9 10,1 2-10,-4-4-1,-2 10-1,2 2 25,-5 1 22,0 6 15,-2 2 9,2 0-2,0 6-10,-3-3-7,3 6-7,0 4-7,-6-6-3,6 6-3,0 0-4,-18 10-4,8 1 1,3 3-5,2-1-5,-7 9-2,5-3 4,1 6-6,-2 5 3,4 2-4,-1 1-2,2 0-5,1 0 1,2 2 1,0-12 4,-3 8-4,6-6 1,-3 0-6,0 8-4,0-9-15,-3 0-23,0-3-46,3 1-59,3-3-76,-6-4-61,2-2-66,1-1-75,-5-4-336,5 2-820,0-10 363</inkml:trace>
        </inkml:traceGroup>
        <inkml:traceGroup>
          <inkml:annotationXML>
            <emma:emma xmlns:emma="http://www.w3.org/2003/04/emma" version="1.0">
              <emma:interpretation id="{F0321764-0EBB-404B-B0B7-534F1A1596D4}" emma:medium="tactile" emma:mode="ink">
                <msink:context xmlns:msink="http://schemas.microsoft.com/ink/2010/main" type="inkWord" rotatedBoundingBox="20465,18086 24593,18011 24603,18574 20475,18649"/>
              </emma:interpretation>
              <emma:one-of disjunction-type="recognition" id="oneOf26">
                <emma:interpretation id="interp130" emma:lang="en-US" emma:confidence="0">
                  <emma:literal>ane-Chiles</emma:literal>
                </emma:interpretation>
                <emma:interpretation id="interp131" emma:lang="en-US" emma:confidence="0">
                  <emma:literal>an-eth-test</emma:literal>
                </emma:interpretation>
                <emma:interpretation id="interp132" emma:lang="en-US" emma:confidence="0">
                  <emma:literal>ane-eh-test</emma:literal>
                </emma:interpretation>
                <emma:interpretation id="interp133" emma:lang="en-US" emma:confidence="0">
                  <emma:literal>ane-oh-test</emma:literal>
                </emma:interpretation>
                <emma:interpretation id="interp134" emma:lang="en-US" emma:confidence="0">
                  <emma:literal>ane-bch-test</emma:literal>
                </emma:interpretation>
              </emma:one-of>
            </emma:emma>
          </inkml:annotationXML>
          <inkml:trace contextRef="#ctx0" brushRef="#br0" timeOffset="205280.2943">8120 15415 2857,'-17'-3'333,"5"3"-120,2-2-100,10 2-45,-15 0-13,15 0-19,0 0 8,-16 0-4,16 0-4,0 0 4,0 0 19,0 0 10,-11 2 5,11-2 6,0 0 9,0 0 7,0 0 6,0 0 6,22 13-3,-6-10-9,-2 0-11,3 0-10,1-2-9,-2 3-3,4-3-8,-3-1-9,4 1-5,-2 1-19,-4 1-36,0 1-65,-3-4-70,2 0-67,-14 0-72,17 0-62,-17 0-329,0 0-735,17-3 326</inkml:trace>
          <inkml:trace contextRef="#ctx0" brushRef="#br0" timeOffset="205467.796">8185 15520 166,'-6'5'231,"6"-5"-9,-13 6 11,6-5 1,7-1 4,-9 5 2,9-5-12,-5 4-3,5-4-7,0 0-17,0 0-1,-4 10 16,4-10-11,0 0-3,11 8-19,3-7-19,-4-1-9,4 4-17,1 1-20,0 4-14,8-7-6,-12 1-12,8-5-5,-4 1-40,2 1-76,-4 1-80,2 2-99,-2-4-143,0-4-261,-1 5-669,0-4 296</inkml:trace>
          <inkml:trace contextRef="#ctx0" brushRef="#br0" timeOffset="208406.5158">8610 15297 205,'0'0'324,"0"0"-14,0 0-12,4 2-12,-4-2-8,0 0-15,0 0-6,0 0-19,0 0-6,0 0-14,0 0-16,0 0-9,0 0-20,0 0-4,0 0-10,5 4-8,-5-4-10,0 0-7,0 0-12,0 0-2,0 0-1,0 0-4,0 0-8,0 0-3,0 0-5,0 0-6,0 0-6,0 0-6,0 0 3,0 0-7,0 0 0,0 0 1,0 0-2,0 0 5,0 0-1,0 0-1,0 0 4,0 0-3,0 0 6,0 0 7,0 0 7,0 0 2,0 0-1,0 0-3,0 0-3,-9-13-9,9 13-16,5-8-10,-1 4-4,1 2-1,1-1-7,-6 3-8,7-4-4,-3 1-5,-1-1 3,2 2-13,-1-2 0,1 1-5,-5 3-1,15 0-3,-15 0-4,12 3 0,-3-2 1,-3 2 3,-1-1-8,5 5-2,-3 2 0,0-3 0,-2 2-2,0 3 3,-1 1-3,-1 3-3,0 0 8,-3-2-4,0 2 3,-3 0-2,0-1-2,3-1 5,-4 0-4,2-1-2,2 0-6,-3-4-1,1 0 6,2-3 3,0 0-8,0 0 3,-6-1 1,5 1 0,1-5 1,0 6 8,0-6-5,0 0 3,0 0-2,0 0-1,0 0-7,0 0 11,0 0-5,18-14 0,-12 8-1,0 0 5,6-4-3,5-2 2,-5 2-4,3 1 0,2-3-1,-5 2 4,1-1-7,2 5 3,-4-1-3,1-1 5,-4 4-5,1 0 3,-1 2-3,0-1-2,0 3-3,-1 3 2,0 0 3,-1 0-1,2 5 0,-1-1 1,2 5-2,-4 0 2,2 1 6,-2-3-17,0 5-29,2 3-34,-2-2-21,-2-1-25,1 0-44,-2 6-93,1-9-56,2 3-68,-1-8-107,-1 2-395,-1-1-960,2 1 426</inkml:trace>
          <inkml:trace contextRef="#ctx0" brushRef="#br0" timeOffset="209344.0441">9154 15434 223,'-4'5'351,"4"-5"-13,-8 2-12,8-2-17,-5 4-14,5-4-23,0 0-1,0 0-7,0 0-8,0 0 0,0 0-8,0 0 3,0 5 1,6 1-21,7-6-21,3 3-18,6-2-18,2 4-17,1-3-16,-2-1-16,3 2-13,-1-1-10,-1-2-9,-7 4-3,0-4-15,-4 1-6,-1 1-9,-2-2-6,-2-2-8,-8 2-20,14 0-37,-14 0-44,0 0-68,8-1-66,-8 1-42,0 0-39,-13-10-24,13 10-7,-16-7-6,10 3-14,-5-5 14,0 3 22,-1-2 26,0 0 53,3 2 46,0-1 55,-2-1 51,5 4 47,-1-1 48,-1-1 42,3 5 22,5 1 25,-9-11 24,9 11 14,-8-4 5,6 4 4,2 0 3,-2-6 14,2 6 2,0 0 3,-5-3-1,5 3-1,0 0-6,0 0-9,0 0-10,-3-3-14,3 3-17,0 0-17,0 0-12,0 0-16,0 0-12,0 0-7,0 0-9,0 16-4,3-4-2,-3-1-10,0 1-3,3 4-4,-3-1-7,2 4-20,-2-3-21,0-1-30,-2 0-43,-1-3-57,3-3-75,0 3-82,-3-2-84,3-1-73,-2 0-345,4 0-857,1-7 379</inkml:trace>
          <inkml:trace contextRef="#ctx0" brushRef="#br0" timeOffset="208828.3978">9330 15262 26,'-5'-6'331,"4"1"-25,-4-1-28,-1 4-20,2 0-21,-1-3-21,5 5-16,-9-1-24,9 1-15,0 0-13,-10-1-4,10 1 2,0 0-19,0 0-5,0 0-16,-10 5-4,10-5-13,-2 2-5,2-2-15,0 0-1,0 0-8,0 0-9,0 0-3,0 0-3,0 0-6,0 0-4,0 0-2,0 0 0,0 0-10,0 0 1,0 0 3,0 0-2,0 0-8,0 0 0,0 0 3,0 0-3,0 0-2,0 0 3,0 0-6,0 0 14,0 0-16,0 0-1,0 0-1,0 0-1,0 0 5,0 0-5,0 0 6,0 0-4,0 0 1,0 0 6,-12 0 0,12 0 21,0 0-8,0 0 4,0 0 1,0 0 5,0 0 3,0 0 1,0 0 1,0 0-10,0 0 0,0 0-5,0 0 1,0 0-4,0 0-2,0 0-6,0 0-8,0 0-33,0 0-43,0 0-55,0 0-66,0 0-83,0 0-77,0 0-251,0 0-649,-12-2 287</inkml:trace>
          <inkml:trace contextRef="#ctx0" brushRef="#br0" timeOffset="210078.4283">9644 15208 335,'0'0'331,"0"-7"-18,0 7-19,0 0-16,0-9-24,0 9-23,0 0-20,0 0-21,0 0-16,0 0-19,5-5-13,-5 5-15,0 0-6,0 0-20,0 0-6,0 0 7,0 0-28,0 0-1,0 0-19,0 0 2,0 0-11,0 0 4,0 0-8,0 0-2,0 0-10,0 0 0,0 0-4,0 0-8,0 0 3,0 0-1,0 0 2,0 0-2,0 0-3,0 0-2,0 0-1,0 0-5,0 0 2,0 0-8,0 0 10,0 0-4,0 0-3,0 0 1,0 0-4,0 0 0,0 0 2,0 0 6,0 0 4,0 0 9,0 0-4,0 0-1,0 0 13,0 0 9,0 0 7,0 0 14,0 0 6,0 0 10,0 0 7,0 0 5,2-6-2,-2 6 1,0 0-7,0 0 2,0 0-3,0 0-3,0 0-3,0 0-4,0 0-2,0 0-6,0 0-2,0 0-8,0 0-6,0 0-1,0 0-4,0 0-9,10 10-4,-6-6-3,2 3-1,-4 2-3,4 2-4,2-1 2,-4 3-1,1-2 1,-1 2-9,-2 0 1,-1 2-1,-1-3-2,0 0-2,2 3 0,-5-3 1,1 3-3,-2-8 1,-1 4-1,4-3-2,-4-1-1,2 0-1,-1 0-3,-1-1-2,0 1 4,-2 1-4,7-5 4,-5 2-1,5-5-1,-5 4 2,2-1 1,3-3 0,0 0 1,-4 4-3,4-4-3,0 0 0,0 0 3,0 0 1,17-10-4,-17 10 1,12-6 0,-3 3 2,-1-3 0,1 6-3,-9 0-7,9 0 2,-9 0 4,0 0-2,16 0-1,-16 0 3,12 6-2,-6-4-2,-1-1-1,1 5-2,-5 0 2,0 2 4,2 4-1,-3-5 0,-3 3 0,1-4 0,-2 3-1,-4-2 3,-1 4-7,-1-2-8,-1 2 4,-4-2-2,4 2 0,-3-3-11,-1 3-14,3-8-34,0 2-25,7 0-43,-1 2-37,-1-5-36,7-2-59,0 0-56,0 0-34,-16-11-291,20 3-713,-4 8 315</inkml:trace>
          <inkml:trace contextRef="#ctx0" brushRef="#br0" timeOffset="210391.9315">10002 15215 216,'8'-7'361,"-3"-3"-5,2 5-13,-3-1 2,1 2-18,-5 4-29,5-9-21,-5 9-21,0 0-14,0 0-5,0 0-10,-19 18-17,9-8-16,-1 2-9,-4 3-7,2 1-11,-2 5-11,3-3-12,-1 4-11,-3-1-10,4 3-15,4-2-7,-2-3-7,5 1-12,0 3-4,1 1-12,1-5-5,3-2-8,0 8-3,0-4-3,3 1-5,-1-7-10,5 6-15,-5-6-23,2-2-28,1-1-53,1-5-54,4 4-76,-3-5-73,-1-2-66,3-4-71,-9 0-281,20 0-767,-20 0 339</inkml:trace>
          <inkml:trace contextRef="#ctx0" brushRef="#br0" timeOffset="210703.4235">10090 15342 17,'2'-11'309,"-2"1"-9,6 4-3,-4 0-10,1 0-17,-2 0-19,4 1-21,-5 5-7,7-8-27,-2 6-14,-5 2-24,0 0-11,17 8-13,-12-1-12,-3-1-10,6 5 11,-5 0-15,1 3-7,-2-2 1,2 0-11,-3 2 2,-1 3-9,0-4-2,0 0-15,-1 0-3,1-3-5,-4 1-6,2-3 0,-2 3-3,3-1 0,-1 0 5,-1-1-19,2-3-2,-3 0-1,4-6-3,-4 6-4,4-6 3,0 0-1,0 0-7,4 5-2,-4-5 3,0 0-7,0 0 3,17-11-4,-11 5 0,3 0 0,3-3-6,-1 2-8,0-1 6,2 2 8,-2-1-4,1 2 0,-2 1 1,-2 0-1,-1-2-1,-1 3 3,-6 3-6,12-3 1,-12 3 2,0 0-8,0 0 7,19 7-6,-15 0-5,0 0 4,-2 3-1,0-1 0,0-3-23,0 0-51,1 5-66,-2-4-68,0 3-70,3-1-81,-4-2-285,2-1-698,-2-6 310</inkml:trace>
          <inkml:trace contextRef="#ctx0" brushRef="#br0" timeOffset="210906.5481">10470 15493 213,'0'0'372,"0"0"-7,0 0-32,0 0-10,-12-4-23,12 4-13,0 0-19,0 0-12,0 0-21,0 0-16,0 0-22,0 0-21,0 0-18,46 6-11,-35-3-18,-1-2-16,-1 2-29,3-2-60,-1 0-68,-1-2-57,-10 1-68,18-1-71,-7-3-66,-5-1-251,-6 5-603,11-6 267</inkml:trace>
          <inkml:trace contextRef="#ctx0" brushRef="#br0" timeOffset="211156.5508">10724 15367 122,'6'-4'348,"-6"4"-5,0 0-17,0 0-13,6-5-13,-6 5-17,0 0-16,0 0-17,0 0-9,0 0-27,0 0-18,0 0 16,0 0 17,7 9-8,-7-9-14,0 6-2,4-2-10,-4 4-8,2-1 2,-2 3-9,5 0-5,-5 1-16,0 0-14,1 2-14,2 0-9,-2 0-12,0 0-11,-1 0-6,4 2-12,-4-3-5,0 5-11,0-4 0,0-2-16,0 0-25,0 3-24,0-3-27,0-1-42,0-1-50,0-9-54,0 9-58,0-9-56,0 0-54,0 0-82,0 0-52,0 0-239,0 0-772,0 0 343</inkml:trace>
          <inkml:trace contextRef="#ctx0" brushRef="#br0" timeOffset="211437.8053">10964 15278 219,'8'-15'310,"0"3"-1,-4 6-3,-1-3-3,3 3-15,-2 4-15,-3-4-39,-1 6-14,7-7-28,-7 7-14,0 0 16,0 0-5,12 11-6,-7-2 5,0 1 0,-1 2 0,-1 4-6,2-1 7,-1 0-8,2 3-20,-4 6-9,2-2-13,-3-1-1,3 0-10,-2 1-7,-3-8-11,1 6-12,-4 1-7,2 1-11,-8-4-6,4 3-1,-1-4-10,-4 2-11,-1 1-4,-4-2-5,4-5-4,1 4-8,-1-7-20,0 1-22,0-1-29,2 2-36,-2-6-41,0 4-56,4-6-49,-2 1-38,2-3-56,2-1-60,6-1-50,0 0-266,-16-1-749,16 1 332</inkml:trace>
          <inkml:trace contextRef="#ctx0" brushRef="#br0" timeOffset="214972.6771">11191 15467 166,'9'5'326,"-9"-5"-3,0 0 0,0 0-6,0 0-1,0 0-19,0 0-14,0 0-7,0 5-19,0-5-3,0 0-17,0 0-8,0 0-12,0 0-11,0 0-8,0 0-24,0 0-7,0 0-13,0 0-9,0 0-15,0 0-14,0 0-7,0 0-5,0 0 6,0 0 0,2 3-2,5-2-8,3 2-7,2 2-10,6-1-6,-2-4-8,2 2-8,5 2-6,-5 1-3,11-4-5,-6 2-5,-1-3-3,1 1-5,-2-2-2,3 1-4,-9 0-5,3 0 0,-6 0-7,0 0 0,-2 1-1,0-2-3,-3-3-11,-2 3-28,0-3-18,-5 0-8,0-2-2,0 6-6,-5-8 2,0 1-2,0 5 5,0-4 1,-5 0 10,3-2 9,-3 2 2,3 0-1,0 0 9,1 3 1,0-3 0,0 6 6,1-5 5,-1 1 3,6 4 4,-6-4 6,6 4 1,-5-3 4,5 3 1,0 0-2,-7-5 1,7 5-4,-3-2-11,3 2 6,0 0 2,-7 10 1,7-3 1,-2-1-1,1 3 1,0 0-2,-2 0 5,0 4-2,-1 0-4,3-2-1,0 8 5,-2-7-8,2 5-28,0-7-48,1 3-47,-3 1-65,3-8-60,-1-2-49,1 6-52,0-10-68,-2 6-243,2-6-723,0 0 321</inkml:trace>
          <inkml:trace contextRef="#ctx0" brushRef="#br0" timeOffset="215316.4152">11662 15376 360,'3'-6'386,"-3"6"-5,0-9-15,0 9-27,1-8-12,-1 8-30,0 0-25,0 0-19,0-7-22,0 7-28,0 0-15,0 0 1,0 0-11,0 0-19,0 0-17,0 0-4,-1 23-11,1-15-3,0 3-10,0-3-3,1 0-10,3 1-8,-2 3-8,3 2-1,0-7-17,-2 1 0,2 4-4,0-1-8,2 1-6,-1 1-1,1-4-6,-2 0 1,-1-3-8,1 3-4,0-2-4,5 7-4,-5-3-4,-1 0 3,-2-3-6,3 3-4,-2-7 6,0 3 2,1-1-6,-2 1-6,1-3 5,-1 4-2,-2-5 4,0 3 6,0-6-2,-5 4 4,-1 1-1,-2-4-8,-4 2-3,-2-2-8,-1-1-25,0 0-38,-2-1-53,0-3-73,2-1-82,-6 1-65,7-5-88,-7 0-359,4-7-844,4 8 374</inkml:trace>
          <inkml:trace contextRef="#ctx0" brushRef="#br0" timeOffset="215535.1679">11818 15314 343,'7'-3'431,"-2"-2"-6,0 2-4,-5 3-5,12-5-9,-7 0-24,2 2-21,-7 3-23,18-3-15,-4 0-21,-14 3-14,26 4-25,-9-2-15,4 0-22,3 4-21,-1-4-27,1 3-15,-2-1-13,-1 1-15,1 0-22,-5 1-23,-5-1-34,0-3-43,-2 2-47,-3-1-49,-1 0-68,1-3-94,-7 0-100,5 6-119,-5-6-368,0 0-898,0 0 397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8:46.78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9161EB5-BD25-4CAD-9E37-5A859CD72504}" emma:medium="tactile" emma:mode="ink">
          <msink:context xmlns:msink="http://schemas.microsoft.com/ink/2010/main" type="writingRegion" rotatedBoundingBox="25576,8302 26032,18573 24869,18625 24414,8354"/>
        </emma:interpretation>
      </emma:emma>
    </inkml:annotationXML>
    <inkml:traceGroup>
      <inkml:annotationXML>
        <emma:emma xmlns:emma="http://www.w3.org/2003/04/emma" version="1.0">
          <emma:interpretation id="{2AB8C866-82B3-46C0-97C4-34F1B325389E}" emma:medium="tactile" emma:mode="ink">
            <msink:context xmlns:msink="http://schemas.microsoft.com/ink/2010/main" type="paragraph" rotatedBoundingBox="25576,8302 26032,18573 24869,18625 24414,8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DF33C7-758C-453D-8B6E-F45FAACAB51C}" emma:medium="tactile" emma:mode="ink">
              <msink:context xmlns:msink="http://schemas.microsoft.com/ink/2010/main" type="line" rotatedBoundingBox="25576,8302 26032,18573 24869,18625 24414,8354"/>
            </emma:interpretation>
          </emma:emma>
        </inkml:annotationXML>
        <inkml:traceGroup>
          <inkml:annotationXML>
            <emma:emma xmlns:emma="http://www.w3.org/2003/04/emma" version="1.0">
              <emma:interpretation id="{428C12C1-7EC0-4C1E-8ED2-8A8A7F46F469}" emma:medium="tactile" emma:mode="ink">
                <msink:context xmlns:msink="http://schemas.microsoft.com/ink/2010/main" type="inkWord" rotatedBoundingBox="25576,8302 26032,18573 24869,18625 24414,8354"/>
              </emma:interpretation>
              <emma:one-of disjunction-type="recognition" id="oneOf0">
                <emma:interpretation id="interp0" emma:lang="en-US" emma:confidence="0">
                  <emma:literal>if:</emma:literal>
                </emma:interpretation>
                <emma:interpretation id="interp1" emma:lang="en-US" emma:confidence="0">
                  <emma:literal>it:</emma:literal>
                </emma:interpretation>
                <emma:interpretation id="interp2" emma:lang="en-US" emma:confidence="0">
                  <emma:literal>in:</emma:literal>
                </emma:interpretation>
                <emma:interpretation id="interp3" emma:lang="en-US" emma:confidence="0">
                  <emma:literal>i:</emma:literal>
                </emma:interpretation>
                <emma:interpretation id="interp4" emma:lang="en-US" emma:confidence="0">
                  <emma:literal>ini:</emma:literal>
                </emma:interpretation>
              </emma:one-of>
            </emma:emma>
          </inkml:annotationXML>
          <inkml:trace contextRef="#ctx0" brushRef="#br0">2063 9293 44,'0'0'375,"0"0"-15,0 0-14,0 0-8,0 0-5,0 0-20,0 0-14,0 0-24,0 0-16,0 0-25,0 0-20,0 0-22,0 0-17,0 0-19,0 0 0,0 0-40,0 0 2,-10 3-6,10-3-5,0 0-6,0 0 8,0 0-7,0 0 16,0 0 0,0 0 4,0 0-5,0 0-9,0 0-12,0 0-11,0 0-7,12-14-8,-12 10-8,4 0-4,-4 4-6,2-8 2,2 5-6,-4 3-9,2-6 6,-2 6-6,3-4-3,-3 4-5,3-2-5,-3 2-2,0 0-5,0 0-2,0 0-3,11 12-1,-8-7-4,3 5 0,-4 0 1,5 3-1,-2-1-3,0 4 2,2-1-3,-3-1 0,1-1-3,-2 1 3,0 2 0,3-1-3,-4-3 2,1 1-5,-2-4 3,2 0-2,-1 0 0,-2-3 0,0 0-3,2 1 0,-2-3 3,1 2-3,-1-6 4,-3 6 0,3-6 1,0 0 0,0 7 2,0-7 1,0 0 0,0 0 0,0 0 1,0 0-1,0 0 1,0 0-2,10-13 0,-6 7 0,1-5-3,0 1 3,3-1-4,1 2 3,-1-4 2,1 4 1,0 1 1,-2 2 5,1-1 0,-1 1-1,0 0 1,-2-1-4,2 4 1,-5 0 0,2 0-5,-4 3 0,5-3-6,-5 3 2,0 0-3,11 6 5,-11-6-2,5 6-1,-4 1 1,5 2-6,-1 2 7,-4 1-4,4-2 2,-3 3-5,3 1-25,-5-1-33,4-1-39,-3-2-75,3 1-48,-1-3-55,-3 3-56,0-5-60,4 4-64,-4-4-282,1 0-806,-1-1 357</inkml:trace>
          <inkml:trace contextRef="#ctx0" brushRef="#br0" timeOffset="421.884">2738 9346 128,'3'-4'188,"2"-5"32,-1 5 23,-3-1 14,3 2 12,-3-3 17,1 3-5,-2 3 5,5-6-6,-5 6-13,4-5-19,-4 5-23,1-2-16,-1 2-23,0 0-15,0 0-15,0 0-10,0 0 17,0 0 10,0 0-5,-5 16-6,5-8-7,0-1-12,-3 6 2,-1-5-9,4 4-6,-1 1-4,0-1-4,-2 0-7,3 2-11,-3-1-4,1 3-12,-1 0-10,-1-2-6,4 8-6,-1-9-4,0 2-10,5 4-12,-7-4-41,2 2-51,-2-4-68,3-1-102,0 1-125,5 0-133,-5-5-391,7 2-943,-3-5 416</inkml:trace>
          <inkml:trace contextRef="#ctx0" brushRef="#br0" timeOffset="218.7512">2453 9470 99,'0'0'344,"0"0"-10,-5-2-15,5 2-10,0 0-8,0 0-6,0 0-16,0 0-11,0 0-15,0 0-23,23 5-25,-7-5-18,-2 3-23,3-3-25,0 1 1,0-1-18,3 3-14,-4-3-8,2-2-31,-1 2-32,-5-1-62,3 0-53,-4-2-48,-2 1-53,-2-1-47,2-3-36,-3 0-54,-2 0-199,-1-1-559,2-4 248</inkml:trace>
          <inkml:trace contextRef="#ctx0" brushRef="#br0" timeOffset="3302.6144">1989 9838 66,'0'0'235,"0"0"3,0 0 11,-5 10-8,5-10-4,2 5-13,-2-5-10,3 6-13,-3-6-18,0 0-13,1 7-14,-1-7-13,0 0 5,5 4-20,-5-4-13,0 0-7,0 0-2,0 3-2,0-3 1,0 0-5,0 0-2,0 0 5,0 0-1,0 0-5,0 0 3,0 0 3,0 0 10,0 0 5,0 0 6,0 0 3,0 0 6,0 0 33,0 0-5,0 0-8,0 0-13,0 0-11,17-4-15,-17 4-12,7-3-11,-7 3-10,8-7-9,-6 7-4,-2 0-8,11 0-8,-11 0-9,0 0-5,8 3-3,-3-1-4,-1 3-4,-1 2-3,2 1-2,1 4-1,-2-1-3,1 1-3,-2 2 1,0-1-5,-1 2-2,-2-3 5,4 0-7,-4 3 2,2 0-2,-2-5 0,0-2-1,0-1-5,-2 1-6,2 0 2,-4-3-3,3 0-1,0-1 1,-2 1-4,2 0 3,1-5-2,-2 3 1,2-3 7,-3 6 1,3-6 3,0 0 0,0 0-4,0 0 0,0 0 0,-3-19 1,6 11-4,-3 0 4,5-4 0,1-2-2,0 2 4,3 0-4,-3 3 5,1-4-2,-2 6 5,1-5 0,0 6 4,-4 3-3,2-3 0,-2 0 1,1 4-6,-1-2-2,-2 4-1,0 0 2,0 0-1,0 0 1,17 10-4,-12-2 1,-2-1 2,2 5 0,1-1 2,0 5-2,-1-4 0,-3 3-7,1 0-6,1-1-26,-3 0-29,3 2-34,-2-3-52,-1 2-61,0-4-54,2 1-50,-1-2-69,-2-4-66,0 3-279,3-3-793,1-5 351</inkml:trace>
          <inkml:trace contextRef="#ctx0" brushRef="#br0" timeOffset="3802.6227">2844 9884 313,'1'-9'447,"-1"9"-16,0-6 7,0 6-17,4-3-16,-4 3-19,0 0-29,0 0-22,0 0-31,0 0-26,1-4-26,-1 4-27,0 0-19,0 0-23,0 0-21,0 0-9,0 0 24,0 0 1,-5 16-14,5-8 1,0-2-7,-1 2-10,1 3-7,0-1-8,0 2 11,1 0-11,-2 1-4,0 4-16,1-3-14,-4 1-7,4 0-11,-2 0-5,-2 0-12,10-2-1,-2 4-7,-3-4 0,-1-1-13,1 2-3,3-2-21,-3 2-37,-1-5-50,0 4-44,4-7-46,-2 3-48,0 0-82,2-4-96,1 1-110,1-2-513,4-4-1091,3 2 483</inkml:trace>
          <inkml:trace contextRef="#ctx0" brushRef="#br0" timeOffset="3536.9938">2443 10015 406,'3'-4'394,"-3"4"-11,0 0-16,0 0-17,2-5-19,-2 5-17,0 0-15,0 0-15,0 0-20,0 0-17,0 0-16,0 0-16,0 0-11,0 0-8,0 0-16,6-2-16,-6 2-12,0 0-15,0 0-14,19 5-13,-9-5-10,-1 0-14,6 2-15,-4-2-34,4 0-49,-1 0-57,-2 0-80,5-1-78,-5 1-76,5-6-85,-4 5-362,1-6-812,0 2 360</inkml:trace>
          <inkml:trace contextRef="#ctx0" brushRef="#br0" timeOffset="7115.7066">2291 10521 269,'-8'-1'288,"8"1"-19,-9-1-9,9 1-15,-11-2-9,11 2-9,0 0-10,-6-2-11,6 2-5,0 0-4,0 0-8,-9-1 0,9 1-4,0 0-11,0 0-6,0 0-5,-3-5-4,3 5-9,0 0-3,0 0-5,0 0-6,0 0 0,0 0-7,0 0-4,0 0-5,0 0-1,0 0-4,0 0-3,0 0-1,0 0-4,0 0-3,-5-4-9,5 4-5,0 0-12,0 0-1,0 0-7,0 0-4,0 0-2,0 0-9,0 0-3,0 0-7,0 0-4,0 0-7,0 0-4,0 0-2,0 0-5,17 9-4,-12-6-2,-4 4-3,5-1 1,-1 4-5,-4 2 2,3 5-3,-3 4-2,-1 1-3,-1-1 2,1 1 1,-4-7 0,3 6-3,1-2-5,0 2-3,0-6 6,-5-2 1,5-4 0,0 3-34,-6-7 4,5 5 1,1-4 1,0-2 3,-2-1 4,2 3 3,0-6 0,-3 8 5,3-8 0,0 0 4,0 0-3,0 0 4,0 0-2,0 0 0,3-17 1,-1 11-1,2-4 3,4 1 2,-2-6-2,1 3 1,3 2-3,2-2 2,0-6 0,0 7-1,0 0-4,3 2-2,-2 1 3,-1 2-4,0 1-1,-2 0-2,-1-1-7,-2 4 6,-1 2 1,1 5 3,-2 0-1,0 3 6,1 1 0,-5 5-3,4 0 4,-3 0-13,-2 2-29,1 6-33,1-9-44,0 3-54,-2 5-52,1-5-44,-1-1-48,3-2-67,-3-1-352,1-3-805,0-2 356</inkml:trace>
          <inkml:trace contextRef="#ctx0" brushRef="#br0" timeOffset="7600.0896">3147 10594 320,'4'-4'371,"-4"4"2,1-5-7,-1 5-15,0-6-12,0 6-21,0 0-12,-5-6-28,5 6-26,0 0-21,0 0-20,0 0-20,0 0-4,0 0 5,0 0-1,0 0-9,-12 12-10,11-3 2,-3-6-4,3 9 5,0-5-2,1 1 6,-4 4-11,4-2-10,0 4-16,0-3-15,0 3-10,0-1-9,0-1-13,4-2-14,-4 2-2,1 0-8,-1 1-5,0-2-9,1 1-5,3-3-18,-4 1-46,1-2-34,3 1-48,-2 1-57,3-4-90,0 2-91,-4 0-113,5-1-127,0-1-289,5-4-933,0 4 413</inkml:trace>
          <inkml:trace contextRef="#ctx0" brushRef="#br0" timeOffset="7334.4602">2677 10757 129,'3'-5'402,"-3"5"-16,0 0-14,4-3-19,-4 3-22,0 0-17,3-5-23,-3 5-17,0 0-19,0 0-13,0 0-12,0 0-13,7-1-20,-7 1-16,11 3-18,-2 0-16,5-1-17,1-1-11,0 4-12,-1-4-15,3 3-23,-3-3-53,3 1-69,-4 1-79,4-3-75,-1 0-88,-4 0-77,-2-5-288,3 1-715,-2 3 316</inkml:trace>
          <inkml:trace contextRef="#ctx0" brushRef="#br0" timeOffset="-33586.689">2024 2665 398,'3'6'383,"-3"-6"-30,2 2-22,-2-2-23,0 0-7,0 0-19,0 6-17,0-6-5,0 0-29,0 0-22,0 4-20,0-4-23,0 0-10,0 0-13,0 0-10,0 0-19,0 0-8,0 0-12,0 0-8,0 0 0,0 0-3,0 0-1,0 0 6,0 0 10,0 0-3,0 0 6,0 0 5,0 0 9,0 0 9,0 0 4,0 0-8,0 0-15,0 0-10,6-18-10,-5 12-10,-1-3-3,0 3-10,5-6-6,-5-1-7,2-2-27,1 2 0,-1-2-2,3 0-6,-1 1 1,-1-1 1,2 4-6,-1-1 0,-3 5 7,3-4 1,-3 7 1,1-2 0,-2 2-3,0-2-4,0 6-4,3-5-5,-3 5 2,0 0-1,0 0-1,0 0 2,0 0-2,-3 19 0,1-8-2,1 0 1,-2 3 0,2-1-4,-4 2 4,5 1-1,0-1-2,0 2 1,0 4 2,4-7-2,-8 7-2,8-6-1,-3 7 3,-1-7 1,1-2 2,2 1-8,-2 2 7,1-5-2,-2 6 2,0-3 2,0-1-2,3 2 1,-3 1-25,-3-5-33,3 2-41,-2 1-41,1-7-43,-3 2-82,-1 0-61,5-3-66,0-3-58,-5 0-337,3 0-848,2-3 375</inkml:trace>
          <inkml:trace contextRef="#ctx0" brushRef="#br0" timeOffset="-33305.4506">1938 2879 2,'0'0'330,"-4"2"-14,4-2-9,0 0-4,-8 3-4,8-3 5,0 0 6,0 0-4,-2 4 0,2-4-9,0 0-12,0 0-10,0 0-10,0 0-9,0 0-5,0 0-10,0 0-7,0 0-9,0 0-12,17 3-10,-3-3-25,3 2-13,6 0-17,0-6-12,0 4-17,6 0-8,-5 4-14,3-2-9,-4-1-8,0 0-18,-8-1 3,5 2-8,1 1-4,-4-2-11,-7-1-7,2 0-19,-5 1-17,-1-1-25,-6 0-35,12 3-37,-7-1-47,-5-2-62,8 1-71,-8-1-75,0 0-87,0 0-456,0 0-970,0 0 430</inkml:trace>
          <inkml:trace contextRef="#ctx0" brushRef="#br0" timeOffset="-31305.4232">1972 3760 342,'0'6'374,"0"-6"-12,0 0-20,0 0-11,0 0-13,3 4-5,-3-4-5,0 0-16,0 0-13,0 0-21,0 0-13,0 0-20,0 0-12,0 0-12,0 0-12,0 0-9,0 0-5,2 5-10,-2-5-6,0 0 24,0 0-10,0 0-2,0 0-10,0 0 0,0 0-11,0 0 5,0 0-26,7-12-16,-2 5-8,4 0-14,-1 1-4,-2-4-8,5 0-7,-5-1-13,5-2-4,-3-1 0,4 4-10,-3-5-3,-1-1-8,2 0 0,0 3-3,-2 2-6,-1 2-3,-2 2-1,2-1-2,-4 4-2,3-2-6,-4 1 0,2 1-3,-4 4-7,5-3-2,-5 3-7,0 0 5,0 0 3,3 9 0,-3 1 3,-1 4-6,1-1 2,-2-2-3,2 3 4,-1 1 5,4 6-5,-5-5-2,1 5 2,1 1 5,0-1-6,0 3 4,0-2-1,0 0-1,1-1 0,1 2 1,-2-2-40,-2-1-26,1-5-24,1 3-37,-2-5-36,0 3-35,1-5-46,-2 0-38,1-1-27,0-4-26,-2 3-31,3-5-25,-1-1-27,-1 0-42,3-3-231,-10 0-745,10 0 330</inkml:trace>
          <inkml:trace contextRef="#ctx0" brushRef="#br0" timeOffset="-31102.2802">2041 3981 143,'0'0'131,"-17"-1"16,12-2 14,-2 3 3,7 0 7,-14 0 10,14 0 2,-9 3 14,4-2 5,5-1 9,0 0-5,-7 1 2,7-1 4,-5 5 20,5-5-5,-3 5-2,3-5 12,3 7 19,2-2-1,-4-1-1,5 1 3,0-1-11,2 3-14,1-5-17,3 3-17,5 2-20,0-6-17,7 4-15,2-3-13,6 2-36,6 0-24,-4 0-35,2-2-41,-10-2-57,9 0-77,-6-2-72,-1 4-83,-1-4-93,-1 2-464,1-6-919,1 4 406</inkml:trace>
          <inkml:trace contextRef="#ctx0" brushRef="#br0" timeOffset="-25063.3651">2182 4577 129,'8'3'444,"-8"-3"-21,0 0-14,5 6-5,-5-6-20,3 1-15,-3-1-34,1 5-25,-1-5-20,0 0-25,4 2-25,-4-2-24,0 0-20,0 0-20,0 0-17,4 4-19,-4-4-11,0 0-12,0 0-13,0 0-8,0 0-10,3 3-31,-3-3-6,0 0-2,0 0-9,0 0 3,0 0 1,0 0 4,0 0 9,0 0 6,0 0 8,0 0 4,0 0-8,0 0-9,6-13-5,-6 8-4,4 1-4,-2-4-5,-1 2-2,4 0-6,-2-3-2,-1-3-5,-2 3-1,4 2 1,2-4 5,-4 1-3,3 0 1,-3 4 4,3-3 2,-2 3 2,-1 2 2,-1-2 1,5-1 3,-4 2-4,1 2-8,-3 3 0,5-8 0,-5 8-8,0-3 6,0 3-16,0 0-1,0 0-3,0 0 1,1 14 0,2-7 0,-6 8-2,3 0-1,0 1-4,0-4 6,0 5-5,0 5 3,-1-1 0,1-2 1,0 2-5,0 0 3,0-5 0,0 6-4,0-2 4,1-6-6,-1 4-23,0-3-26,-1 1-31,1-1-40,-4-3-50,3-1-49,1-1-50,-3-1-49,1 1-52,-4-4-38,3 0-47,-5-2-289,1 0-808,-1-1 357</inkml:trace>
          <inkml:trace contextRef="#ctx0" brushRef="#br0" timeOffset="-24828.9711">2109 4803 126,'0'0'298,"0"0"-13,-4-5-9,4 5-8,0 0-5,0 0-4,0 0 4,0 0-19,0 0-3,0 0-16,0 0-10,0 0 9,0 0-5,0 0 11,0 0 7,0 0-4,0 0-3,22 8-11,-11-5-21,3-3-20,9 2-15,-1 0-17,3 4-16,1 0-10,0-5-12,3 4-11,-1-2-23,6 1-36,2 3-39,-9-6-59,8 1-72,-8-2-71,-1-2-59,0 1-92,9-4-108,-6-1-261,-3 0-782,3 3 347</inkml:trace>
          <inkml:trace contextRef="#ctx0" brushRef="#br0" timeOffset="-22437.8102">2035 5715 180,'-6'3'421,"4"0"-41,2-3-22,-4 3-8,4-3 2,-4 5 3,4-5-4,-1 5-17,1-5-17,0 0-13,0 0 4,0 0-16,0 0-13,0 0-12,0 0-5,9 5-15,-1-3-17,0-2-18,7 1-20,1 3-16,-2-3-14,10 3-10,-2-1-8,0 0-11,-3 0-7,3-3-6,0 3-6,-1-6-17,2 4-8,0 4-8,-6-8 3,0 3-19,0 3-7,-4-3-11,-2 0-1,-1 0-2,-3 0-8,3 0-2,-10 0-2,9 0 2,-9 0-11,10-3 1,-10 3 3,11 3-6,-11-3-5,6-3-7,-6 3-23,11-2-47,-5 2-47,1-1-59,3-2-64,2-2-89,1 2-81,-1 1-96,6 0-534,-1-4-1118,5 2 495</inkml:trace>
          <inkml:trace contextRef="#ctx0" brushRef="#br0" timeOffset="-19219.0386">2356 6697 363,'0'0'431,"0"0"-32,0 0-16,-6 3-19,6-3-9,0 0-7,0 0-10,0 0-10,0 0-15,0 0-15,0 0-13,0 0-19,0 0-14,0 0-10,0 0-13,0 0-11,0 0-5,0 0-16,0 0-9,0 0-21,0 0-17,6-12-16,-3 6-17,-1 0 9,2 2-27,-2-2-10,3-3-9,0 3-10,-4 0-7,6 0-8,-2-4-2,0 3-8,2-4-4,-2 4 0,2-5-5,-1 4-1,2-2 1,-4 0 10,1 4-6,1-2 4,-3 4-1,0-2 4,1 0 0,-1 0-4,1 3-8,-4 3-3,3-5-7,-3 5-2,0 0-18,3-5 13,-3 5-6,0 0-7,0 0-4,3-5 1,-3 5-2,0 0-2,0 0 6,0 15-5,0-6 2,0-2-2,0 0 1,1 6-2,-1-3 3,0 3 2,0 0-19,-1 1 23,1-2-7,1 1 0,-1 2 4,1 1-13,-1-1 14,2 0-5,-2 0 4,4-1-3,-3-1-42,1 3-44,0-4-42,-2 0-39,1 1-48,3-5-68,-4 2-60,3-3-50,-6 1-62,6-3-56,-3 2-374,0-7-957,0 7 424</inkml:trace>
          <inkml:trace contextRef="#ctx0" brushRef="#br0" timeOffset="-19000.2991">2402 6839 99,'-10'1'300,"10"-1"-11,-14 4-10,9-4-8,5 0-6,-8 3-6,2 0-8,6-3-15,-9 2-12,9-2 1,-5 1-7,5-1-1,0 0 4,0 0-2,0 0 0,0 0 1,-7 3-26,7-3 9,0 0-2,12 9-9,-1-7-16,5 3-19,6 0-14,2-2-13,-1 0-13,6-3-10,-3 6-20,10-3-14,-1 0-35,-8 1-51,1 0-66,-3-4-82,13 0-77,-6-3-85,4-4-96,-13 3-348,5 1-830,7-9 368</inkml:trace>
          <inkml:trace contextRef="#ctx0" brushRef="#br0" timeOffset="-11826.5914">2220 7642 229,'0'0'299,"0"0"-11,0 0-12,0 0-13,0 0-11,0 0-17,0 0-19,0 0-11,0 0-19,0 0-9,0 0-16,0 0-14,0 0-7,0 0-7,-1 4-7,1-4-7,0 0-5,0 0 1,0 0-8,0 0-8,0 0-3,0 0-9,0 0-9,0 0 5,0 0-16,0 0-4,0 0-3,0 0-4,0 0-3,0 0-4,0 0-2,0 0-6,0 0 3,0 0-7,0 0 4,0 0 4,0 0-1,0 0 7,0 0 2,0 0 2,0 0 1,0 0 0,0 0-21,0 0 2,0 0 6,0 0-2,0 0 1,0 0-3,0 0 5,0 0 5,0 0-4,0 0 10,0 0 0,0 0 4,0 0 4,0 0 2,0 0-1,0 0 5,0 0-3,0 0-2,0 0-5,0 0 7,0 0-2,0 0-4,0 0-4,0 0 5,0 0-3,0 0-4,0 0-4,0 0-3,0 0-2,0 0-3,0 0-3,0 0-5,0 0 1,0 0 0,0 0-6,0 0-5,0 0-1,0 0 0,0 0 0,0 0-9,0 0 4,0 0-5,0 0-2,0 0 6,0 0-6,0 0-2,0 0 1,0 0-1,0 0-6,0 0 6,0 0-7,0 0 7,0 0-1,0 0-8,0 0 5,0 0-4,0 0 3,0 0-1,0 0 0,0 0 4,0 0-2,0 0-2,0 0 0,0 0-3,0 0 6,0 0-6,0 0 0,0 0 3,0 0 2,0 0-7,0 0 5,0 0-4,0 0 3,0 0 2,0 0-3,0 0-3,0 0-1,0 0 7,0 0-4,0 0 6,0 0-5,0 0-3,0 0 4,0 0-4,0 0 1,0 0 1,0 0-4,0 0-2,0 0-2,0 0 2,0 0-6,0 0 4,0 0 3,9 11 1,-9 0 0,5 3-2,-5 0-2,4 5 8,-1 4-4,0 3-1,-1-3 2,-4 3 0,2-2 1,-3 1 1,3 0 1,-3-1-2,-1 1 3,-1-1-2,0-5 2,2 2-2,-3-1 3,1-4-3,-1-4 1,0 3-2,1-2 0,-1-1 0,1-4 0,2-1 0,1 0 2,-1-2 0,-1 0 0,3 0 3,0 1-2,-3-4 5,4-2-2,0 0 5,-4 2-5,4-2 3,0 0-5,-1-10-1,2 0 2,3-2 2,0-3-3,0 0-2,3-6 1,1 0 0,3-3 3,-1 1-7,9-5 5,-8 8-1,6-10 2,-2 11-3,-1 0-6,0 1 7,3-1-3,-1 3 0,-1-1 0,-1 6-3,-2 0 2,-5 2 0,7 0-1,-7 6-3,1 0 5,3 0-5,-9 2-4,-2 1 3,15 1 0,-10 2 0,1 2 1,-3 5 1,4 2-3,0 4 1,-1 3 1,-2 2 6,0 2-2,-1 9 1,-1-8-2,-2 1 0,0 1 5,-2-3-3,2 1-1,-2 0 3,4-3 2,-2-1 0,-2-3 1,2-1-2,2-4-1,-2 3 4,3 0-3,1-5 2,4 0 11,-2-2-5,9-1-1,2-5-1,4 1-15,6-3-21,-2-3-39,13-2-41,-13-2-56,14-10-80,-4 5-80,-1-5-86,4-10-109,-4 1-349,-4-4-940,4-3 416</inkml:trace>
          <inkml:trace contextRef="#ctx0" brushRef="#br0" timeOffset="-7033.1874">2426 8519 18,'0'0'154,"0"0"7,0 0-7,0 0-5,0 0-6,0 0-3,0 0-7,0 0-6,0 0-3,0 0-4,0 0-3,0 0-1,0 0-7,0 0-10,0 0 0,0 0-7,0 0-5,0 0-6,0 0 1,0 0-3,0 0-3,0 0 2,0 0-1,0 0-1,0 0 3,0 0-1,0 0-2,0 0-4,0 0-2,0 0 1,-2 12-10,2-12 7,0 0 1,0 0-7,0 0 3,0 0-2,0 0-1,0 0-11,0 0-5,0 0-2,0 0-5,0 0-2,0 0-6,0 0 0,0 0-2,0 0-2,0 0-5,0 0-2,0 0-6,0 0 6,0 0-5,0 0 0,0 0 0,0 0-15,0 0 9,0 0 3,0 0-4,0 0 2,0 0-7,0 0 3,0 0 3,0 0-1,0 0 1,0 0-2,0 0-1,0 0 0,0 0 3,0 0 0,0 0-1,0 0 0,0 0-3,0 0-3,0 0-4,0 0 5,0 0-2,0 0 4,0 0-5,0 0-3,0 0 5,0 0 0,0 0 8,0 0 4,0 0 4,0 0 4,0 0 4,0 0 4,0 0-2,0 0 3,0 0-11,0 0 2,0 0-13,0 0 24,0 0-19,0 0-1,0 0 0,0 0 1,0 0-9,0 0 7,0 0-4,0 0-2,0 0 1,0 0 5,0 0-14,0 0 10,0 0-8,0 0 0,0 0-3,0 0 18,0 0-15,0 0 11,0 0-13,0 0 0,0 0 5,0 0 0,0 0-2,0 0-3,0 0 1,0 0 7,0 0-4,0 0 5,0 0-6,0 0-4,0 0 9,0 0-9,0 0-4,0 0 8,0 0-5,0 0 3,0 0 3,0 0-1,0 0 7,0 0-4,0 0 1,0 0-2,0 0-6,0 0 0,0 0 0,0 0-1,0 0 11,0 0-4,0 0 1,0 0-1,0 0-7,0 0 4,0 0-1,0 0-1,0 0-13,0 0-29,0 0-54,0 0-68,0 0-97,0 0-407,0 0-727,0 0 322</inkml:trace>
          <inkml:trace contextRef="#ctx0" brushRef="#br0" timeOffset="-5938.084">2176 8611 5,'-1'4'344,"1"-4"-18,0 0-6,0 0 11,0 0-14,0 0 1,0 0-5,0 0-12,0 0-21,0 0-19,0 0-21,0 0-19,0 0-17,-4 6-11,4-6-17,0 0-19,0 0-8,0 0-15,0 0-4,0 0 0,0 0-10,0 0 0,0 0 4,0 0-1,10 4-6,1-4-7,0 2-12,8 1-8,4 0-14,3 3-4,11 0-9,-12-3-9,2 1-6,-2-1-29,-3 0-43,0-3-72,1 1-96,-2-2-93,-4 0-129,6-4-432,-1 1-916,14 3 406</inkml:trace>
          <inkml:trace contextRef="#ctx0" brushRef="#br0" timeOffset="10114.4417">2048 11362 126,'0'0'268,"0"0"-6,0 0-5,0 0-8,0 0-6,0 0-7,-5 6-15,5-6-10,0 0-7,0 0-11,0 0-11,0 0-10,0 0-2,0 0-9,0 0-1,0 0-7,0 0 0,0 0-2,0 0-1,0 0-9,0 0-1,0 0 24,0 0 10,10 8 4,-3-7 7,2 6-3,4-1-3,2-4-10,9 1-14,-1 0-10,2 0-9,3-3-5,-2 4-5,1-3-1,-2 3-8,0-3-10,0 0-9,-7-1-6,-1 4-6,0-4-12,-2 0-7,-1 1-3,-6 2-10,1-3-4,-1 0-6,-8 0-4,10 0-5,-10 0-6,12 2-2,-12-2-5,7 0-6,-7 0-40,0 0-33,0 0-41,9 0-51,-9 0-57,0 0-71,0 0-60,6 1-58,-6-1-66,0 0-64,0 0-267,12-6-856,-12 6 380</inkml:trace>
          <inkml:trace contextRef="#ctx0" brushRef="#br0" timeOffset="15020.8793">2237 11916 89,'3'-4'296,"2"1"-14,-2-1-6,-1-1-8,5 3-15,-2-2-9,-1 0-10,1 2-20,-1-3-17,1 1-8,1 2-3,-1 0-22,-4-4 10,4 4-10,1-1-7,-6 3 2,6-6-7,-6 6-7,5-1-16,-3-2-1,-2 3 1,5-6-1,-5 6-4,4-4-17,-4 4-7,5-4-7,-2 0-14,-3 0-4,0 4 13,5-7-2,-1 2-1,-4 5 3,3-6-9,0 0-6,-3 6-2,2-6 8,2 4-8,-4 2-7,0 0-1,2-5 6,-2 5-2,3-6-8,-3 6 7,0 0-3,0 0-4,0-5-5,0 5-3,0 0-5,0 0-5,0 0-5,0 0-10,0 0 5,0 0-6,0 0-1,0 0-4,0 0-4,0 0 1,0 0-6,0 0-1,0 0-1,0 0-5,0 0 1,0 0 0,0 0 0,1 21 3,0-13-4,-1 0 1,0 3 0,6-1 3,-6 4 0,4-3 0,-2 3-2,2-1 1,-3 2 1,6-3 0,-3 0-4,2 1 5,0-4-7,0 4 2,-1-1 2,3-1 0,0 4-12,-4-5-1,5-1-11,-4 0-26,1 0-40,0 0-49,-3-2-68,5-1-101,-4 0-92,0 0-141,-1-5-296,-3-1-899,0 0 397</inkml:trace>
          <inkml:trace contextRef="#ctx0" brushRef="#br0" timeOffset="16552.1331">2556 12399 2,'0'0'303,"0"0"-21,-9 0-16,4 3-16,5-3-8,0 0-16,0 0-13,-9 1-2,9-1-16,0 0-3,0 0-7,0 0 1,-5 4-4,5-4-3,0 0-3,0 0-10,11 10-11,-5-5-9,3 0-2,-3-3-10,5 1-11,4 3-15,0-3-6,2 2-11,5-4-11,-5 0-10,8 3-7,-3-2-3,5 1-7,-3-3-28,2 0-55,2 0-89,-4-5-100,10-1-117,-10-2-349,5-1-741,9-6 328</inkml:trace>
          <inkml:trace contextRef="#ctx0" brushRef="#br0" timeOffset="18068.2824">2565 12711 100,'-6'-1'164,"6"1"10,-17-3-1,10 1 5,0 2 2,-3-4-4,10 4 10,-11 0-5,11 0-1,-13 0 0,13 0-3,-11 0-4,11 0-8,0 0-13,0 0-3,-12-2-11,12 2-4,0 0-3,0 0-7,0 0 2,-6-4-3,6 4-5,0 0-12,0 0 3,0 0-10,0 0-7,18 12-15,-2-6-8,-2-2 14,3-1-18,0 0-11,5 2-4,3-1-7,3-4-39,7 0-58,-10-4-69,10 2-69,3-7-111,-7-1-325,-4 2-678,-1 5 300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8:48.61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F8B11E2-0C6F-4D42-B70D-8269D4BC0D52}" emma:medium="tactile" emma:mode="ink">
          <msink:context xmlns:msink="http://schemas.microsoft.com/ink/2010/main" type="writingRegion" rotatedBoundingBox="30805,7066 30932,16337 29508,16356 29381,7086"/>
        </emma:interpretation>
      </emma:emma>
    </inkml:annotationXML>
    <inkml:traceGroup>
      <inkml:annotationXML>
        <emma:emma xmlns:emma="http://www.w3.org/2003/04/emma" version="1.0">
          <emma:interpretation id="{51404620-EA83-4C6F-A7CB-A8F76F092DC5}" emma:medium="tactile" emma:mode="ink">
            <msink:context xmlns:msink="http://schemas.microsoft.com/ink/2010/main" type="paragraph" rotatedBoundingBox="30805,7066 30932,16337 29508,16356 29381,70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CA7C91-72F2-4A3C-A213-745C64B07C71}" emma:medium="tactile" emma:mode="ink">
              <msink:context xmlns:msink="http://schemas.microsoft.com/ink/2010/main" type="line" rotatedBoundingBox="30805,7066 30932,16337 29508,16356 29381,7086"/>
            </emma:interpretation>
          </emma:emma>
        </inkml:annotationXML>
        <inkml:traceGroup>
          <inkml:annotationXML>
            <emma:emma xmlns:emma="http://www.w3.org/2003/04/emma" version="1.0">
              <emma:interpretation id="{FD803C6D-5709-41D0-9928-CD7FCB0892B3}" emma:medium="tactile" emma:mode="ink">
                <msink:context xmlns:msink="http://schemas.microsoft.com/ink/2010/main" type="inkWord" rotatedBoundingBox="30805,7066 30932,16337 29508,16356 29381,7086"/>
              </emma:interpretation>
              <emma:one-of disjunction-type="recognition" id="oneOf0">
                <emma:interpretation id="interp0" emma:lang="en-US" emma:confidence="0">
                  <emma:literal>i.</emma:literal>
                </emma:interpretation>
                <emma:interpretation id="interp1" emma:lang="en-US" emma:confidence="0">
                  <emma:literal>ini</emma:literal>
                </emma:interpretation>
                <emma:interpretation id="interp2" emma:lang="en-US" emma:confidence="0">
                  <emma:literal>ini.</emma:literal>
                </emma:interpretation>
                <emma:interpretation id="interp3" emma:lang="en-US" emma:confidence="0">
                  <emma:literal>jig.</emma:literal>
                </emma:interpretation>
                <emma:interpretation id="interp4" emma:lang="en-US" emma:confidence="0">
                  <emma:literal>jai.</emma:literal>
                </emma:interpretation>
              </emma:one-of>
            </emma:emma>
          </inkml:annotationXML>
          <inkml:trace contextRef="#ctx0" brushRef="#br0">520 9710 331,'0'0'387,"0"0"-27,0 0-28,-9-4-6,9 4-10,0 0-20,0 0-9,0 0-17,0 0-17,0 0-18,0 0-14,0 0-14,0 0-13,0 0-11,0 0-12,0 0-10,0 0-12,0 0-11,0 0-2,0 0-5,-9 0-5,9 0-3,0 0 0,0 0 1,0 0 1,0 0-6,0 0-8,0 0-5,0 0-9,11-11-12,-11 11-10,6-3-5,-2 2-8,-4 1-6,5-6-7,-3 3-4,-2 3-4,10-4-3,-7 2-5,5 0-4,-8 2-3,12 0-3,-12 0-5,0 0-1,9 0-4,-9 0-3,11 5 3,-6 2-4,-4-1-4,5 1 1,0 4 5,3-2-7,-6 4-2,6 2-3,-8-3 1,5 3 2,-1-3-7,-4 1-2,-1-1-1,4 2-4,-3-1-4,-1-1 1,2-1 1,-2-3-1,0 1-2,4-3-1,-4 0-7,1 1 10,4-1 2,-6-3 2,1-3-7,1 10 9,-1-10-5,0 2 8,0-2 7,0 0 0,0 7 8,0-7 10,0 0 11,0 0-3,0 0-5,0 0 0,16-17-12,-12 13 8,6-4 1,1-1-3,2 3-10,-1-3 5,3 3 4,-3-3-1,0 2-1,-4 3-3,1 2 1,-3-3 0,1 4-2,-2-3-2,-5 4-7,12 0 1,-12 0 2,7 4-13,-7-4 11,5 8 2,-4-1 2,4 1-4,-5 0 2,3 4-3,0-3 5,-2 5-5,3-1-18,-3 1-19,-1-3-17,3 1-18,-3 1-23,2 0-42,0-1-47,3-1-54,-1 2-44,-3-5-50,4 2-57,1-4-61,-5 3-328,5-5-842,5 0 372</inkml:trace>
          <inkml:trace contextRef="#ctx0" brushRef="#br0" timeOffset="440.6382">1527 9842 126,'9'-3'319,"-1"-3"1,-3 2 11,1 0 17,1-1 26,-2 2-10,-1-1 23,-1 2 0,-3 2-2,5-8-14,-5 8-15,5-2-26,-5 2-28,4-4-23,-4 4-26,0 0-26,0 0-18,3-2-19,-3 2-13,0 0-9,0 0-18,-5 16-13,5-10-13,-3 0-13,3 3-20,-4-1 0,3 5-8,1 0-5,-4 2-7,4 1-5,-2-2-6,1 6-9,2-3-4,1 2-2,0 6-38,-2-5-35,-2-4-53,2 1-45,0-3-55,-2 7-85,-1-6-85,-1 4-87,0-5-114,-8 2-347,1-3-974,0-1 432</inkml:trace>
          <inkml:trace contextRef="#ctx0" brushRef="#br0" timeOffset="206.2603">1065 9958 163,'0'0'390,"0"0"-4,1-4-3,-1 4-2,1-5-6,-1 5-7,0 0-13,3-5-14,-3 5-12,0 0-19,0 0-14,0 0-18,4-2-27,-4 2-27,13-3-24,1 3-19,-7 3-18,8-3-24,-1 0-34,3 1-39,0-1-47,-2-1-58,2 1-59,3-3-68,-2 3-71,-2 0-50,-3 0-48,4-3-50,-1-2-308,-2 2-751,1 2 332</inkml:trace>
          <inkml:trace contextRef="#ctx0" brushRef="#br0" timeOffset="3037.4254">350 10256 88,'0'0'348,"0"0"-14,0 0-4,0 0-15,0 0 0,0 0-17,-7-1-18,7 1-15,0 0-41,0 0-5,0 0-16,0 0-22,0 0-17,0 0-15,0 0-19,0 0-24,0 0 7,0 0-11,0 0-1,0 0 6,0 0-4,0 0 0,0 0 6,0 0-11,0 0-7,0 0 3,0 0-12,0 0-4,0 0-11,28 0-2,-28 0-8,14 0-4,-3 0-3,-5 1-2,7-1-5,-4 2-7,-1 0-2,-1-1 0,2 1-3,-3-1-7,5 3-1,-5 2 0,1 2-6,2-1 2,-2 4-7,-2-4 0,-1 8-1,1-4 0,0 11-2,-1-1 4,-2-1-8,-1-1 2,2 1-1,-1-5-29,-4 2 0,4-4 5,-2 3 3,0-5 1,3 3-1,-3-3 3,2-4 0,-2-2 5,0 2-1,0 0-3,0-2 6,0 1 2,0-6 0,0 6 3,0-6 1,0 4 1,0-4 6,0 0-10,0 0 7,0 0-3,0 0-1,13-13-2,-9 7 6,0 0-3,0 1-2,7-5-3,-5 1 5,5 0-2,-5-1 0,6 1-2,-7 1 0,7-1 2,-1 3-1,-5 0 3,1 2 0,-2 0 2,1-1-1,0 2 2,-2 0-5,1 1 0,-5 2 3,0 0-3,0 0 3,14 4-1,-9 3-9,-1-3 6,3 2 1,-6 1-3,6 1 3,-2 0 2,0 2-5,-5 2 4,2 2-1,4-2-3,-2 4 1,0-1 1,-1-2-1,2 0-8,-4 2-14,3-4-30,1 3-45,-2-1-52,1-3-40,0 0-50,-2 0-66,4-4-73,-2 0-326,2-1-766,-1-1 339</inkml:trace>
          <inkml:trace contextRef="#ctx0" brushRef="#br0" timeOffset="3584.4781">1752 10401 275,'1'-4'396,"-1"4"-4,5-2-5,-5 2-16,6-6-27,-6 6-20,0 0-26,5-1-16,-5 1-25,0 0 10,0 0 10,0 0-14,-5 17-1,3-13-12,0 3-12,-1 0 5,-1 2-11,3 0-7,-4 3-21,-1-2-5,6 1-13,-1 1-15,-3 1-11,4-1-8,-3-2-18,0 6-19,3-3-7,0 3-14,-6-1 3,5 0-17,-3 3-2,3-3-13,1-1-5,-2 1-9,2 1-6,0-4-1,-3 3-3,6-3-6,-1 3-3,-2-8-3,-2 6-4,4-6-1,-2 3 0,5-4-2,-4-1-11,-1 1-29,0-1-34,0-2-34,0 3-39,0-1-39,0-5-55,4 6-71,-4-6-104,0 7-96,0-7-516,0 4-1088,0-4 481</inkml:trace>
          <inkml:trace contextRef="#ctx0" brushRef="#br0" timeOffset="3271.8062">1002 10533 143,'-7'-3'411,"7"3"-12,0 0-2,0 0-19,-1-3-12,1 3-13,0 0-17,0 0-13,0 0-14,0 0-22,0 0-24,0 0-25,23 2-24,-15 1-22,5-2-17,2 2-18,-2-1-16,3-1-16,-5 2-11,4-1-16,0-1-47,-1 3-51,-3 1-77,5-5-71,-3 0-77,-2-3-75,2-3-79,1 6-345,0-2-784,3 1 347</inkml:trace>
          <inkml:trace contextRef="#ctx0" brushRef="#br0" timeOffset="-42088.0522">825 1631 349,'3'-6'341,"-3"-4"-1,1 4 10,-1-2-6,0 1-16,4 2-14,-4-2-3,0 2-10,0 5-23,0-7-22,0 7-23,0-9-24,0 9-23,0-3-15,0 3-18,0 0-19,0 0-10,0 0-5,0 0-1,-22 8 0,11-3-6,-1-3-11,4 4-10,1 4-7,-3-5-2,0 5-13,1-1-5,0-1-4,2 0-9,2-1-5,0 1-6,2-2-4,-1 2-4,4 0 4,0 3-3,0-5-4,1 5-2,5 1-1,3-1-3,4-2 1,-1 3-4,1-6 0,2 1-2,5 3-6,-3-5 0,5-1 2,1 1-5,-6-3 4,-4-1-3,-2-2 0,7-4 0,-3 2 4,-6-4-7,3 2-1,-4-2 3,1-2-2,-1 1-4,-1-3 2,-5-3-1,2 2-1,-3-1-2,1 2 1,-2-2-2,-2 4 3,1 0-3,-3-1-2,-2 4-4,-1-4 0,1 5-22,-4-1-25,4 0-43,-5 2-43,4 4-32,7 0-55,-17 3-45,5 1-56,0 5-68,5 2-37,1 2-269,1 3-759,-1 2 336</inkml:trace>
          <inkml:trace contextRef="#ctx0" brushRef="#br0" timeOffset="-41713.0343">1038 2236 213,'-4'4'402,"4"-4"-23,-5 0-11,5 0-13,0 0-17,-5 3-8,5-3-13,0 0-29,-5 7-30,5-7-25,-4 5-15,2 2-7,-3-2-22,3-1-16,-6 8-16,1-2-15,2 1-18,-2 3-10,5 0-13,-2-1-8,0 2-8,1 0-7,2-3-8,-2 3-7,2-1-10,2 0-3,-1-2-4,4 0-1,-1-1 3,2 0 3,0-5-4,2 5 4,2-6-2,-1 0 9,6 1-1,-2-3 2,3-2 3,-1-2 2,0 1 5,1-3 7,-1-2 4,-1-1 5,3-1-1,-3-2 0,-2-1 5,0-2-2,1-1 5,-1 1-3,-5 0-3,3-3-10,-6 3-14,1-6-3,-3 5-7,-1-5-4,-5 4-44,-2 0-37,-10 1-46,-5-1-51,-13-4-75,-1 5-88,-12-2-93,-19-3-111,2 3-443,1-1-1018,-4 7 451</inkml:trace>
          <inkml:trace contextRef="#ctx0" brushRef="#br0" timeOffset="-40118.8321">728 1698 317,'0'0'317,"0"0"-4,0 0-7,0 0-9,0 0-5,-12-2-6,12 2-20,0 0-8,0 0-5,0 0-11,0 0-13,0 0-4,0 0-9,0 0-10,0 0-6,0 0-14,0 0-9,0 0-13,0 0-17,0 0-16,20-5-13,-8 1-13,2 2-11,11 2-7,-1-2-14,15-2-6,-3 5-6,8 2-12,-2-1 2,-1-1-7,1 0-2,4 3-3,-4-1-2,3 2 7,-5-4 3,-3 1 5,-8-2 1,-3 4 2,-7-2 5,-3-2-8,-7 0 0,3 3-3,-1-6 6,-6 6-11,-5-3-3,12 0-3,-12 0-5,11 0-1,-11 0-9,0 0-3,7 0-3,-7 0-4,0 0-20,0 0-30,5 2-18,-5-2-9,-5 10-15,-2-6-53,2 2-71,-1 0-60,-5 0-54,-1 4-71,3-1-70,1-1-321,2 1-844,-6-3 374</inkml:trace>
          <inkml:trace contextRef="#ctx0" brushRef="#br0" timeOffset="-39650.1564">845 2598 288,'0'6'314,"0"-6"-1,0 10-15,1-8-16,4 3-1,-5 0-19,5-2-1,-5-3-13,2 8-5,3-7-4,-5-1-6,4 3 5,-4-3 4,6 1 6,-6-1-5,7 2-4,-7-2-5,17 0-13,-11 0-4,5-3-17,2 2-15,3-2-14,-2-3-13,6 4-11,-3-1-10,4-2-11,1-1-3,2 5-12,-7-3-8,1 1-4,-1 0-15,0 3-5,1-3-6,-1 0-11,7 3 3,-7-4-5,-1 4-3,-3 0-8,-2 0-4,0 0 4,-1-1-6,-3 0-7,-7 1 7,13 0-14,-13 0 2,11 0-8,-11 0-11,6 0-23,-6 0-40,0 0-42,0 0-57,7-3-90,-7 3-103,0 0-124,0 0-565,-23-12-1117,12 5 494</inkml:trace>
          <inkml:trace contextRef="#ctx0" brushRef="#br0" timeOffset="-34289.8507">1006 3341 366,'0'0'422,"-6"-2"-16,6 2-12,0 0-3,0 0-3,0-9-16,0 9-25,0-7-17,0 7-24,2-9-20,-1 5-9,-1-1-18,0-2-27,0 0-13,0-1-14,0 2-22,3-9-16,-3 6-7,1-4-6,0 0-20,-2 5-1,2-6-2,-1 3-16,0 1-9,0 4-9,2-5-3,-2 5-11,3-4-12,-1-1-7,-2 4-7,2 1 2,0-1-3,-1 0-11,0 2 16,-1 0 2,3 1 8,-3 4-6,0 0-2,-3-9-2,3 9-4,3-4-11,-3 4-10,0 0-1,0 0-18,0 0-3,1-5 0,-1 5-4,0 0-6,0 0-4,0 0-4,0 0 0,0 0 11,-1 20-4,-2-12 2,3 3-4,3 3 0,-6 2-2,3-2 2,0 6 2,3-1-1,-2 0 0,-1 5-1,2-1 4,-4 1-7,6 1 2,-3-2-28,-2 4-33,4 4-27,1-6-37,-2 2-35,4-5-43,-6 2-53,3-2-58,-3-4-46,0 0-39,-1-5-45,1 2-29,0-9-334,-2 3-872,-1-5 386</inkml:trace>
          <inkml:trace contextRef="#ctx0" brushRef="#br0" timeOffset="-34071.0994">932 3577 176,'-8'-3'234,"-1"0"13,3 3 0,0-3 0,-1 2 1,7 1 5,-12-4-6,8 2 5,4 2-7,-12-3 2,12 3 10,-5 0-16,5 0-6,0 0-7,0 0 1,-7-2-8,7 2-7,0 0-15,0 0-9,0 0-7,0 0-14,0 0-7,-6-4-8,6 4-6,0 0-7,0 0-9,13 11-13,-3-6-7,3 0-16,4 5-9,4-7-14,0 6-21,2 1-27,-5-5-40,-2 1-44,-5 1-59,1-3-51,-3-2-65,1 1-44,-7-3-66,-3 0-77,6 1-358,-6-1-844,0 0 374</inkml:trace>
          <inkml:trace contextRef="#ctx0" brushRef="#br0" timeOffset="-31929.2723">769 4256 109,'-4'3'450,"4"-3"-25,0 0-19,0 0-11,0 0-15,0 0-15,0 0-21,0 0-16,-4-12-20,4 12-20,0 0-25,0 0-23,4-8-24,-2 4-20,0 0-19,-2 4-17,1-11-15,2 6-14,-1-1-9,3-2-12,-3 3-3,3-6-2,-4 2-4,3 2-4,3-4-4,-6 2-2,3 0 1,0 0 5,1-3-2,-1 5-1,1-1-4,1-2 2,-1 0-4,-4 2-4,4-1 1,1-1 5,-6 4-3,1-2 7,4 0-4,-4 3-15,3-1 9,2 0-9,-5-1 14,3 4-5,-3 0-8,-1 3-5,0-6-10,0 6 1,5-4-16,-5 4 1,0 0-18,2-5-20,-2 5 11,0 0 8,0 0-23,0 0-5,0 0 0,-7 18 0,6-8 0,-3 2 0,3 3 0,1-3 0,-4 4 0,2 5 0,-3 0 0,4 0 0,1 0 0,-4 1 0,4-3 0,-1 3 0,2-1 0,-2 0 0,1 1 0,0-2 0,0 2 0,0-3 0,0-4 0,1 0 0,-1-2-24,0 2-120,-1-3-41,1 1-52,0-2-55,0-4-52,0 2-53,0-3-49,-4 0-45,8 0-34,-8-1-326,4-5-923,0 0 409</inkml:trace>
          <inkml:trace contextRef="#ctx0" brushRef="#br0" timeOffset="-31694.8988">736 4461 239,'-8'-3'262,"0"2"0,-1-1-3,1-1-3,2 2 2,6 1 5,-15-3 9,9 0 12,6 3 2,-12-3-2,7 0-5,5 3-6,-6-1-14,6 1-9,0 0-7,0 0-3,-11 0-4,11 0-12,0 0 0,0 0-14,0 0-8,0 0-12,0 0-10,0 0-15,0 0-8,26 8-16,-12-3-16,9 0-8,-10 0-11,4-1-9,0 1-11,5-2-11,0 2-11,-7-4-3,2 5-8,-4-3 1,2-2-1,-2 2-6,-2-1-6,-1-1 2,-3-1-10,-1 3-5,4-3-4,-10 0 1,8 0-12,-8 0-30,6 2-39,-6-2-57,0 0-74,0 0-105,0 0-105,0 0-108,-30-15-491,18 7-1079,-4 1 477</inkml:trace>
          <inkml:trace contextRef="#ctx0" brushRef="#br0" timeOffset="-25734.7381">885 5201 247,'0'0'383,"0"0"-24,0 0-11,5-3-3,-5 3-16,0 0-5,0 0-16,0 0-17,0 0-26,0 0-21,0 0-16,0 0-22,0 0-10,0 0-18,7-1-9,-7 1-17,0 0-16,0 0-9,0 0-12,0 0-10,0 0-10,0 0-5,0 0-6,0 0-8,0 0-3,0 0-1,0 0 2,0 0 1,0 0 1,0 0 5,0 0 2,0 0 6,0 0 4,0 0 3,0 0 2,5-6-15,-4 2-12,-1 4-1,6-10-10,-6 8 5,4-4-20,-2-2-5,4 1-2,-1 0-4,-1 0-5,-2 1-2,4-1-23,-1 1 2,0 1 2,-4-1 6,3 1 10,-1 0 1,-2 3 1,-1 2-1,5-7 2,-2 4-4,-3 3-5,3-4-3,-3 4 0,0 0-5,4-2-2,-4 2-5,0 0 0,0 0-2,0 0 5,0 0-2,2 12 0,-2-6 4,0 4-11,0 1 0,0 4 4,0 1-2,-1-1 0,1-1-2,0 7 3,1 1 0,-3 1 1,2-1-4,1 2 1,0-2-1,-1 1-1,0 2-23,-1-3-27,0 0-39,-3 1-53,1-1-69,0-6-74,-3 4-74,-1-4-90,6 0-462,-4-3-991,-2-3 438</inkml:trace>
          <inkml:trace contextRef="#ctx0" brushRef="#br0" timeOffset="-25453.4878">723 5580 102,'-7'0'349,"7"0"-6,-11 0-29,11 0-3,0 0-11,-14 0 9,14 0-11,-5-2 5,5 2-11,0 0 0,0 0 9,0 9-3,0-9-11,12 6-19,-5 0-26,6-2-16,1 4-21,-1-2-17,4-3-11,-2 1-17,2 1-17,0-2-9,0 1-16,-4 0-14,2 1-2,-2-4-12,3 1-14,-9 1-8,3-3-7,-3 0-1,-1 3-8,-6-3 0,12 3-10,-7-3-5,-5 0-6,0 0-20,9 0-29,-9 0-40,0 0-55,0 0-110,0 0-106,0 0-87,0 0-81,-17-17-352,6 9-920,-5 2 407</inkml:trace>
          <inkml:trace contextRef="#ctx0" brushRef="#br0" timeOffset="-23531.5882">1235 6235 339,'-6'0'351,"6"0"-18,-7-4 3,7 4-24,0 0-7,0 0-7,0 0-13,-16 1-13,16-1-15,0 0-21,0 0-13,0 0-8,-5-1-16,5 1-4,0 0-10,0 0-8,0 0-14,0 0-4,0 0-7,0 0-8,0 0-9,0 0-5,0 0 0,0 0-3,0 0-2,0 0 1,0 0 0,0 0-6,0 0-10,27 10-9,-14-6-11,4 1-6,4-2-11,0 1-8,-1-2 0,1-2-9,1 3 0,-5-1-5,1 2-4,-1-4 1,-4 1 0,2-1 9,-2 4 3,-7-4 7,6 0 6,-3 0 1,-9 0-4,8 0-8,1 0 3,-9 0-13,0 0 3,8 0-12,-8 0-2,0 0-8,11 1-7,-11-1-4,0 0 0,0 0-12,6 1-41,-6-1-42,0 0-52,0 0-50,0 0-67,6 3-64,-6-3-72,0 0-85,-11 11-124,7-6-331,-4-4-993,2 3 441</inkml:trace>
          <inkml:trace contextRef="#ctx0" brushRef="#br0" timeOffset="-19750.3247">1154 6984 74,'0'0'286,"-6"4"-28,6-4-4,-1 3-15,1-3-7,0 0-3,0 0-15,-5 5-8,5-5-2,0 0-10,-2 4-14,2-4 6,0 0 3,0 0-5,0 0-2,0 0-8,0 0-8,0 0 5,0 0-15,0 0-1,0 0-3,0 0 1,0 0-7,0 0 1,0 0-4,0 0 1,0 0-10,0 0-16,0 0-11,12-12-11,-10 8-8,3 1 10,-4-1-4,4-2-7,1 1-6,-1-1-12,0-1-6,0-1-7,2 1-6,-2 1-4,0 0-4,-2-3-2,2 2-5,2 2-7,-2-3 0,-1 6-4,-2-4 0,4 2-1,-6 4-3,4-7-3,-3 3-3,2 4 1,-3 0-6,0 0-2,0 0-3,5-4 6,-5 4-6,0 0 2,0 0-4,2-5-2,-2 5 3,0 0-5,0 0-1,0 0 1,0 0 0,0 0 1,0 0 2,0 21 0,0-12-3,0 1 3,-2 2-2,2 3 6,0-2 4,-2 2-1,1 4 0,1 1 0,0 2 0,1 0 1,-1 2-3,0 0-2,2 1 9,-2-4-6,2-1-2,-4 1-3,2 0-13,0-6-16,0 1-30,0-2-30,0 1-52,-2 0-62,4-1-62,-4-2-50,-1-3-52,1 1-65,1 0-362,-4-3-857,3-1 379</inkml:trace>
          <inkml:trace contextRef="#ctx0" brushRef="#br0" timeOffset="-19437.821">1070 7321 78,'0'0'306,"0"0"-9,-9 2-6,9-2-5,0 0-3,0 0-8,-6 1-8,6-1 0,0 0-15,0 0-5,-5 3 1,5-3-9,0 0-5,0 0-9,0 0-8,0 0-5,0 0-5,0 0-4,0 0-2,0 0-5,0 0-1,0 0-1,0 0-17,20 4-10,-11 0-13,8-3-16,0 3-14,1 2-12,5-2-6,-1 0-9,1-1-8,1 2-8,-1-3-1,0 4-6,-1-2-10,-8-1 9,3-1-7,-3 1-4,0-2 9,-5-1 5,-1 2-12,0-2 4,-8 0-5,12 0-5,-12 0-16,10 0-3,-10 0-8,0 0-20,7 3-37,-7-3-51,0 0-62,0 0-83,0 0-117,0 0-123,0 0-126,-23-6-371,6 3-1040,-4-2 461</inkml:trace>
          <inkml:trace contextRef="#ctx0" brushRef="#br0" timeOffset="-11924.2958">1287 8158 281,'0'0'278,"-8"-2"-10,8 2-5,0 0-5,-10 0-11,10 0-17,0 0-12,0 0-15,-7 2-14,7-2-17,0 0-3,0 0-11,0 0-3,0 0 0,0 0 2,0 0-6,0 0-5,0 0-4,0 0-4,0 0-11,0 0-2,0 0-5,0 0-5,0 0-6,0 0-7,0 0-3,0 0-6,0 0-6,0 0-7,0 0-4,0 0-6,0 0-3,0 0-10,0 0-4,-12-2-2,12 2-6,0 0-5,-5-3-6,5 3-4,0 0 3,0 0-10,-5-3 0,5 3-4,0 0-3,0 0 1,0 0-3,0 0 0,0 0-3,-7-3 0,7 3-1,0 0-1,0 0-4,0 0 1,0 0 1,0 0-4,0 0 0,0 0 1,-6-2-1,6 2-1,0 0 1,0 0 2,0 0 0,0 0 2,0 0 2,0 0 1,0 0 2,0 0 5,0 0 2,0 0-9,0 0 7,0 0-4,0 0 1,0 0-2,0 0-3,0 0 1,0 0-1,0 0 2,0 0-3,0 0-6,0 0 5,0 0-5,0 0-1,0 0 5,0 0-4,0 0 1,0 0-1,0 0 0,0 0 0,0 0 2,0 0-4,0 0 3,0 0 2,0 0 7,0 0 14,0 0 5,0 0 9,0 0 7,0 0 12,0 0-3,0 0 5,0 0 6,0 0-3,0 0 18,0 0-10,0 0 1,0 0-4,0 0 4,0 0-1,0 0-4,0 0-11,0 0 15,0 0-11,0 0 3,0 0 1,0 0-12,0 0 2,0 0-2,0 0-3,0 0-5,0 0 4,0 0-11,0 0-3,0 0-4,0 0 3,0 0-9,0 0-3,0 0 4,0 0-15,0 0 4,0 0-2,0 0-8,0 0 1,0 0-18,0 0 5,8 18 7,-4-6-3,-2 8-3,2 5 9,-3-1 0,3 9-1,-2-7-4,-1 6 7,-1-9-3,-1 4-9,-1-2 1,0-4 3,-1 1 3,-1 2 0,2-4-3,-2-3 6,-2-4 2,0 1-17,5-2 5,-2-2-7,0-4 1,-2 0 0,0 3 0,4-3 14,-1-2-15,0 1 1,0 1 37,-3-3-3,5-3-1,0 4-1,0-4 10,0 0-9,0 0-1,0 0 3,0 0-7,0 0 0,-1-18-16,2 8 11,3-2-4,1-2 7,2-6-3,2 1-4,3-3 2,3 1-4,-1-2 1,5-4-1,-3 8 6,6-5-4,-7 5-1,0 2 1,1 3 5,-4 0-8,0 6 6,-1 0-8,-5-1 4,1 6-11,3 0 5,-5 0-2,-4-3-6,-1 6-5,0 0 8,12 9 4,-8-3-17,-2 8 17,4-3 1,-6 7-6,4 0 3,-4 1 8,0 4-10,-4-2-1,4 2 1,-6-2 3,5 1 1,0 2-4,-3-5 4,3 1-1,-5-4 6,2 0-5,4-1 1,4-1-13,-9 0 14,5-3 3,0-2 1,0-2-1,-1 2-1,2-3-4,0 3 26,3-5 1,3 4 0,-2-2-5,7-3-7,4 0 7,-2 0 8,8-2-8,1-1-13,1-2-19,0-2-33,-2 0-49,2-8-48,-1 2-56,-2-5-74,6-6-96,-16 3-96,10-3-125,-13 0-408,-4 0-1080,-8-1 479</inkml:trace>
          <inkml:trace contextRef="#ctx0" brushRef="#br0" timeOffset="-7063.0973">547 9120 214,'0'0'270,"0"0"-4,0 0 7,2-5-13,-2 5-2,0 0-11,0 0-2,0 0-6,0 0-4,0 0-5,0 0-10,0 0-9,0 0-4,0 0-15,0 0 0,0 0-16,0 0-4,0 0-3,0 0-12,0 0-17,0 0-6,5-5-17,-5 5-13,12-1-4,-7 1-15,7-5-10,-2 5-11,10 0-3,-3 0-5,-1 0-6,1 3-4,0-1-8,0-2 0,-2 1-2,0 0-3,2-1-6,-9 0-5,1 2-6,-1-2-1,-8 0-57,11 2-54,-11-2-63,11-4-111,-11 4-129,0 0-389,0 0-852,-4-7 377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8:57.82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75A9AD8-BA6B-49D7-BFCF-0262DAF57E97}" emma:medium="tactile" emma:mode="ink">
          <msink:context xmlns:msink="http://schemas.microsoft.com/ink/2010/main" type="writingRegion" rotatedBoundingBox="31047,16838 29696,18875 28657,18186 30009,16149"/>
        </emma:interpretation>
      </emma:emma>
    </inkml:annotationXML>
    <inkml:traceGroup>
      <inkml:annotationXML>
        <emma:emma xmlns:emma="http://www.w3.org/2003/04/emma" version="1.0">
          <emma:interpretation id="{94CC2197-90FD-4589-B33E-3A35465BA225}" emma:medium="tactile" emma:mode="ink">
            <msink:context xmlns:msink="http://schemas.microsoft.com/ink/2010/main" type="paragraph" rotatedBoundingBox="31047,16838 29696,18875 28657,18186 30009,161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BDE9FA-5AA1-445F-91C3-60F773E4B656}" emma:medium="tactile" emma:mode="ink">
              <msink:context xmlns:msink="http://schemas.microsoft.com/ink/2010/main" type="line" rotatedBoundingBox="31047,16838 29696,18875 28657,18186 30009,16149"/>
            </emma:interpretation>
          </emma:emma>
        </inkml:annotationXML>
        <inkml:traceGroup>
          <inkml:annotationXML>
            <emma:emma xmlns:emma="http://www.w3.org/2003/04/emma" version="1.0">
              <emma:interpretation id="{AF50051F-8330-47BC-A25B-B384408646DD}" emma:medium="tactile" emma:mode="ink">
                <msink:context xmlns:msink="http://schemas.microsoft.com/ink/2010/main" type="inkWord" rotatedBoundingBox="31047,16838 29696,18875 28657,18186 30009,16149"/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it.</emma:literal>
                </emma:interpretation>
                <emma:interpretation id="interp2" emma:lang="en-US" emma:confidence="0">
                  <emma:literal>fit.</emma:literal>
                </emma:interpretation>
                <emma:interpretation id="interp3" emma:lang="en-US" emma:confidence="0">
                  <emma:literal>i",</emma:literal>
                </emma:interpretation>
                <emma:interpretation id="interp4" emma:lang="en-US" emma:confidence="0">
                  <emma:literal>i".</emma:literal>
                </emma:interpretation>
              </emma:one-of>
            </emma:emma>
          </inkml:annotationXML>
          <inkml:trace contextRef="#ctx0" brushRef="#br0">401 11823 140,'0'0'338,"0"0"-12,0 0-7,0 0-14,0 0-7,0 0-24,0 0-11,0 0-15,0 0-11,0 0-10,0 0-10,0 0-8,0 0-1,0 0-13,0 0-10,0 0-1,0 0 18,0 0 7,0 0 5,12 8-8,-6-6-4,2 4-10,2-6-7,6 5-15,1-4-8,3 5-7,-2-3-5,4 1 7,2-1 0,1 2 3,1-5 14,-2 4-12,-6-4-10,4 0-15,-7 2-14,-1-2-3,-4 2-7,-2-2-14,-1 0-8,2 0-12,-9 0-4,9 0-11,-9 0-9,9 1-6,-9-1-45,7 1-4,-7-1 0,0 0 0,0 0 0,6 3-60,-6-3-97,0 0-26,0 6-61,0-6-97,-7 6-119,1-4-137,-4 0-429,-3 0-1110,13-2 492</inkml:trace>
          <inkml:trace contextRef="#ctx0" brushRef="#br0" timeOffset="4797.0319">563 12195 137,'0'0'309,"0"0"4,0 0-5,0 0-2,0 0-11,0 0-16,0 0-2,0 0-29,0 0-11,-2 5-21,2-5-22,0 0-12,0 0-26,-2 5-7,2-5 0,2 7-5,-2-1-12,0 0-10,-2 2-10,2 0 1,0 5-6,0 0-8,0 1 0,0-2-5,-4 3-4,4 1-15,-1-1-2,2 2-9,-1-4-10,0 4 0,0-3-5,4-1-3,-2-1-7,3 2-5,-5-2-2,0 2-4,5-2-9,-5-1 0,1-1-20,3-1-39,-2-6-73,-2 6-73,0-4-85,-6 2-102,1-4-373,5-3-806,-12 1 357</inkml:trace>
          <inkml:trace contextRef="#ctx0" brushRef="#br0" timeOffset="6234.6633">377 12744 28,'-5'0'376,"5"0"-16,-10-4 8,10 4-27,-6-3-5,6 3-23,0 0-17,0 0-14,-6-4-27,6 4-17,0 0-14,0 0-16,0-4-10,0 4-9,0 0-20,0 0-16,0 0-14,29 4-16,-18 2-4,5-1-17,-3-4-8,0 2-16,-2 0-3,-1-2-12,-1 3-11,2-2-31,-2 0-45,-2-2-56,-1 3-49,2-3-69,-8 0-52,0 0-45,14-7-63,-11 7-287,-3 0-698,0 0 309</inkml:trace>
          <inkml:trace contextRef="#ctx0" brushRef="#br0" timeOffset="7813.1968">60 13038 274,'-5'-4'316,"5"4"-25,0 0-22,0 0-29,10-7-22,-3 3-23,0 4-17,8 0-16,-2 0-22,4 0-8,0 0-16,7 4-12,1-2-13,1 3-6,-3-4-4,3 4-20,-3-1-9,-6-4-38,0 1-45,-4-1-46,2 3-42,-7-7-89,-2 0-223,-3-1-467,-3 5 207</inkml:trace>
          <inkml:trace contextRef="#ctx0" brushRef="#br0" timeOffset="-2359.6503">1106 11396 136,'0'-4'370,"0"4"-17,4-6-17,-1 4-26,-3 2-21,5-4-29,-5 4-20,12-3-15,-2 1-25,-2 2-22,8 0-15,-3 2-6,4 1-26,0-1-15,0 2-13,5-2-10,-5 2-9,2-2-6,-2 0-11,1 0-45,-5-2-50,4 3-67,-5-3-47,1 2-78,3-4-73,-3 1-230,-1-3-565,3 2 250</inkml:trace>
          <inkml:trace contextRef="#ctx0" brushRef="#br0" timeOffset="-2578.4019">589 11034 270,'0'0'322,"0"0"-10,0 0-6,0 0-7,0 0 0,0 0-6,0 0-8,0 0-22,0 0-7,0 0-16,-6 0-11,6 0-26,0 0-16,0 0-17,0 0-4,0 0-9,0 0-18,12-6-11,-12 6-10,0 0-14,11 0-9,-11 0-12,0 0-4,0 0-10,0 0-8,7-2-1,-7 2-12,0 0-14,0 0 4,10 4-2,-3 2-2,-3 1-6,-3-2-2,6 6 2,-2-1-8,-1 2-1,-2 2-2,2 2-3,-2 2-2,2-3-28,-3 6 1,3-2-2,-4-3 6,0-1 1,0-3-4,1 3 1,-2-2 4,-3-4-3,4 0 7,0-3-3,0 3 2,0-2 5,0-2-3,0-2 1,0 5-5,0-8 7,-1 8 1,1-8 3,0 5-2,0-5-2,0 0 4,0 0 10,0 0-12,0 0 2,0 0 13,0 0 2,17-11-6,-13 8 7,3-4-8,0 2 3,0-7 0,3 2 4,3 2 11,-1 0-5,0 0-4,-2-1 8,2 3 1,-4-3-9,-2 5-2,5 0 0,-6-1 0,2 2-5,-2 0 2,-5 3-7,0 0-4,12 6 8,-11-1-3,3 2 1,-3 5-4,4 1-1,-5-1 2,2 9 1,2-6-5,-3 8 2,4-3-5,-4-1-14,3-4-13,-2 0-21,3 1-19,0-1-48,-5-3-47,7 3-50,-3-2-60,1-3-63,-3 1-68,4-5-297,4 0-756,-3 1 335</inkml:trace>
          <inkml:trace contextRef="#ctx0" brushRef="#br0" timeOffset="-2031.5203">1654 11242 196,'4'-5'345,"-1"-4"12,1 2 6,3 3-1,-7-3-12,5 3-3,-5 4-15,7-9-21,-7 8-25,0 1-26,1-7-21,-1 7-24,4-4-20,-4 4-16,0 0 10,0 0-7,0 0-11,0 0-12,-5 21-8,5-15 3,-6 3-2,6 0-2,-1 3-11,1 1-7,0 2 5,-5-3 4,5 4-17,0-2-11,0-1 3,0 5-13,0 0-10,-3-2 3,6-1-6,-3 4-2,0-2-10,5-3 0,-4 0-15,-1 0-4,0 1 0,6-3-13,-6 2-5,1-3-2,-2 0-9,2-3 6,-1 1-6,4 1-5,-4-6-3,5 4-3,-5-5 2,2 3-1,-2-4-2,3 1 0,-3-3-4,2 6-1,-2-6 1,0 0 2,1 5-10,-1-5-11,0 0-18,0 0-62,0 0-64,0 0-72,11-12-84,-17 5-105,6-1-95,-6-2-509,1-5-1097,-1 3 485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9:07.68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053DBB-951F-4E6E-B425-F5EF3EF8294C}" emma:medium="tactile" emma:mode="ink">
          <msink:context xmlns:msink="http://schemas.microsoft.com/ink/2010/main" type="inkDrawing" rotatedBoundingBox="20142,18516 30613,18521 30612,18814 20141,18809" semanticType="callout" shapeName="Other"/>
        </emma:interpretation>
      </emma:emma>
    </inkml:annotationXML>
    <inkml:trace contextRef="#ctx0" brushRef="#br0">37 52 231,'-12'0'263,"12"0"1,0 0-7,-5 1 3,5-1-12,-6 2-2,6-2-4,-8 3-21,8-3 5,0 0-5,0 0-22,0 0-41,0 0 6,-6 1-17,6-1-14,0 0-14,0 0-1,0 0-21,0 0-6,0 0-4,3 6-5,-3-6-6,10 4-8,-3-3-5,-2 0 0,5 5-15,-2-1-3,6-4 0,1 2-19,-1 2 13,1 1-2,0-2 1,4-2 7,3 2 3,0-3-5,2 1-4,2 7 3,2-6-10,8-1-2,3 4 3,1-3-3,2 5-6,3-5-6,-2-3 1,8 0-2,-5 0 7,2-3-5,16 6-2,-14-3-6,16 0 14,-2 0 10,4 0-8,-17 0 13,16 0-7,4 0 1,-2 0 3,0-3-4,2 3-4,1 0-1,-6 0-4,5 3-2,4-3-1,-1 4-1,-5 0-4,3 3 0,-2-1-3,-20-5 4,17-1-6,8 1 3,-26-1-1,27 2-2,-9-2-3,1 4 1,2 1 0,-6-5-5,1 3-27,-14 2 10,-3-5 6,3 2 0,-3-2-4,2 0 4,-2 2 0,2-1 3,-6-1 4,7 5-6,0-1 3,-8-2-5,2 1 4,1-2 1,-3 3 1,4-3 9,-3-4-2,-1 3 1,3 3 3,1-4-1,-1 2 0,-5 0-3,6 2 1,-7-2 3,1-1-5,1-4 3,-3 4-4,-3-1 2,4 0 0,-5-4 5,3 2-1,-3 1 5,2 2-6,-3-1 0,2 4 2,0-5-8,-2 4 2,3-2 1,0 3-1,0 0-2,-9 1 1,8 0-1,-1-2 0,4 1-1,-3-3 3,3 6 2,-4-4-3,4 1-2,-1 2 2,0 0-4,-1-2 1,3 2-3,1 2 4,3-4-2,-2 3 1,-1-3 5,2-2-5,-3 2 6,1-1-5,3-2-1,-3 0 0,-1 4 1,3-3-3,-7 0 1,4-1 2,1 4-2,1-4 3,-6 0 1,1 0-5,-1 0 2,-2 0 1,2 0-10,-8 3 8,1 0 0,8-3 1,1 0 0,-4 0-3,4 0 1,-4 0-1,1 0 2,0-4 0,3 2 1,-3 2 1,2-3-4,-3 3 0,0 0 0,-5 0 0,-3-1 0,1-1 1,-2 2 1,13-3-1,-13 3 0,2-1-1,-3 1-3,1 0 3,-2 0 3,6-2-8,-5-2 8,4 4-8,-4 0 9,5-3 3,-2 1-10,2 1 5,-3 1-1,3-3-6,6 1 3,-11 2-3,4-1 1,0-1 0,0 1 3,-3-3-1,4 5-3,6 2 2,1-8-1,-10 1 0,3 4 9,3 0-12,-4-1 3,7 5 2,-8-4-7,2-3 10,7 1-4,0 2 0,2 0 4,-5-1-1,2-5 6,-1 3-4,-5 3-2,9-1 2,0 1-3,-10 0 1,10 1 5,-2-1-6,-4-2-1,7-2 1,-2 4 4,0-3-5,-2 2 3,2 1-1,-2-2 2,0 4 1,6-1-1,-3 4-3,-2-1 3,3-4-2,-3 0 4,2 0-3,1 0 5,-3 3-4,4-3-2,-1 0 0,-4 1 0,2-1 3,-10 0-2,10 0 2,-3 5 5,-11-4-9,5-2 3,-3-3 9,-2 3-5,3 1 0,-1 0-4,0 0 4,2-1 2,1 1-2,-2-3-2,-2 3-2,-1 0-1,15-1 8,-18 1-8,6 0-1,-5-1 5,2 1-3,5 1-1,-1-2 2,2 1 0,4-2 2,-6 2-5,-2-2 4,6 2-2,-6 0 0,4-6-1,-4 2 3,3 2 1,8-3 1,-13 1-1,-1 0 1,7 4-3,-7-3 0,-2-2 0,6 2 3,-1 2-3,-1-3 2,0-1 0,4 3-2,-1-3 0,-1 0-1,3 5 3,5-4 0,2 4 3,-1-6-7,-1 5 4,-5 2-2,7-7-1,-1 7 5,-1-1-3,-5-1 6,6-2-2,-7 0 5,-3 0-3,1 0 8,-3 0-7,-2-2 4,3 2 1,-1 1-3,-6-3 2,7 1-1,-2-4-1,0 6 2,6 0 7,-9-4 0,5 2-1,2-1-1,-2 3 7,-1-3 3,2 2 1,3 1-1,-2-4 2,2 6 4,0-5 5,-3 1 2,1 0 1,0 4 1,0 4 2,-2-5-4,-7-2 0,1 3-1,-1-3 1,-3 0-6,1 3 2,-4-2-4,4 1 1,-3-2 1,-6 1-4,5 2-1,-11 0-6,11 2 0,-11-2-4,7-2-2,-7 2-12,9 0-13,-9 0-29,0 0-28,0 0-35,0 0-30,0 0-40,0 0-66,-46 0-77,7-8-88,-7 2-107,2-5-266,-29 2-838,-2-4 371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19.3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818A4C-5FC3-4F04-A9FA-CF978AD9DFD0}" emma:medium="tactile" emma:mode="ink">
          <msink:context xmlns:msink="http://schemas.microsoft.com/ink/2010/main" type="inkDrawing" rotatedBoundingBox="13378,7085 20749,9872 20649,10136 13279,7348" semanticType="callout" shapeName="Other">
            <msink:sourceLink direction="with" ref="{35498DA7-4BE2-4267-A4B5-35F44A598A4E}"/>
            <msink:sourceLink direction="with" ref="{63A6AC6E-7063-4712-B30C-F9D2727C5B7E}"/>
          </msink:context>
        </emma:interpretation>
      </emma:emma>
    </inkml:annotationXML>
    <inkml:trace contextRef="#ctx0" brushRef="#br0">-10-9 230,'0'0'248,"0"0"-3,0 0-3,-7-4-4,7 4-5,0 0-9,0 0-6,0 0-5,0 0-12,0 0-10,0 0-11,0 0-13,0 0-19,0 0-12,0 0-18,0 0-9,0 0-15,0 0-10,0 0-7,0 0-11,0 0-5,0 0-9,0 0-5,0 0-2,7 18-1,0-15 1,-3 4 1,6 0 14,2 0 7,0 5 2,4-4-2,6 7 4,2 1 5,7 0-6,7 0-7,-5 1 1,3 1-11,0 2-5,-2-5-3,4 5 3,-3-3-11,-1 1-2,5 2-4,-3 3-7,-1-2 1,1 0-2,-4 2-3,6-2-1,-6 2 1,9-1 2,-4 1-1,-2 1 1,2 3 5,0-4-1,4 1 5,2 1-15,-3 1-5,2-1 4,5 0 0,13 6 1,-16-8 5,14 5-2,5 1-2,-3-1 1,-12-9 4,1 0-3,19 8-3,-4 0-4,-18-10 2,2 3 0,18 6-3,-3 3 3,-1-4-5,-14-6-1,19 8 1,-5-3-1,7 2 2,-4 1-3,5 2 8,-3-1-1,5 1-3,-1-3 5,1 7 1,1-8 2,2 5-3,0-2 3,2-2 2,5 3-4,2-1-1,27 10-1,-32-14-3,2 2-1,36 13-2,-36-13-1,-1-1 1,1 3 2,3 0-5,30 7 0,-47-5-4,10-1 1,-1-3 4,-1 3-3,1-1 2,2-2-1,-3-1 1,0 0 0,5 3 10,-3-2 2,7 0-1,-1 4 1,28 8 6,-38-16-6,0 4 0,0-1-3,-1 1-1,5-1 3,-5 2-2,-1-1-3,-2-2 4,1-5-6,-5 6 0,0-1 0,-2 0-2,2-1 1,-17-5 3,16 4-4,-16-2 5,18 3 6,-2-1 1,-12-6 4,13 9-1,-1-5 0,-1 2-2,-16-3 2,4-2-1,15 5-5,-18-8 4,18 6-3,-20-3-1,0-3 0,19 7 1,-18-11-2,-3 2 0,0 0-1,-4 0 0,0-1 3,-5-1 3,-10-2 7,5 0 0,-5-2 4,3 2 2,-4 0 4,1-1 4,-2-5 7,-1 4-2,-4 2 3,2-7 1,-5 0 0,0 3-3,-6-2-4,2 1-5,-4-2 4,2 1 1,-4-1 0,-1 2-9,-4-3-2,8 2-5,-8-2 7,0 0 6,9 2 6,-9-2 11,5 2-13,-5-2-4,0 0 7,0 0-10,0 0-4,0 0-9,0 0 2,0 0-16,0 0-33,0 0-27,0 0-53,11 0-55,-11 0-74,0 0-91,0 0-88,0 0-98,0 0-485,0 0-1074,0 0 475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5T14:09:24.03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7752AD-4EEE-4EFD-B70B-F0755B9F5D19}" emma:medium="tactile" emma:mode="ink">
          <msink:context xmlns:msink="http://schemas.microsoft.com/ink/2010/main" type="writingRegion" rotatedBoundingBox="20807,18724 23082,18785 23069,19300 20793,19238"/>
        </emma:interpretation>
      </emma:emma>
    </inkml:annotationXML>
    <inkml:traceGroup>
      <inkml:annotationXML>
        <emma:emma xmlns:emma="http://www.w3.org/2003/04/emma" version="1.0">
          <emma:interpretation id="{19C6C87F-8E88-48AB-BAF6-30236727BDA1}" emma:medium="tactile" emma:mode="ink">
            <msink:context xmlns:msink="http://schemas.microsoft.com/ink/2010/main" type="paragraph" rotatedBoundingBox="20807,18724 23082,18785 23069,19300 20793,192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CB06FC-77CB-4A6D-8FD1-D597125D0C77}" emma:medium="tactile" emma:mode="ink">
              <msink:context xmlns:msink="http://schemas.microsoft.com/ink/2010/main" type="line" rotatedBoundingBox="20807,18724 23082,18785 23069,19300 20793,19238"/>
            </emma:interpretation>
          </emma:emma>
        </inkml:annotationXML>
        <inkml:traceGroup>
          <inkml:annotationXML>
            <emma:emma xmlns:emma="http://www.w3.org/2003/04/emma" version="1.0">
              <emma:interpretation id="{2B71D47E-53F2-440C-AAB8-A70EF5EA4DC6}" emma:medium="tactile" emma:mode="ink">
                <msink:context xmlns:msink="http://schemas.microsoft.com/ink/2010/main" type="inkWord" rotatedBoundingBox="20807,18724 23082,18785 23069,19300 20793,19238"/>
              </emma:interpretation>
              <emma:one-of disjunction-type="recognition" id="oneOf0">
                <emma:interpretation id="interp0" emma:lang="en-US" emma:confidence="0">
                  <emma:literal>town</emma:literal>
                </emma:interpretation>
                <emma:interpretation id="interp1" emma:lang="en-US" emma:confidence="0">
                  <emma:literal>=ocny</emma:literal>
                </emma:interpretation>
                <emma:interpretation id="interp2" emma:lang="en-US" emma:confidence="0">
                  <emma:literal>=ocn]</emma:literal>
                </emma:interpretation>
                <emma:interpretation id="interp3" emma:lang="en-US" emma:confidence="0">
                  <emma:literal>town)</emma:literal>
                </emma:interpretation>
                <emma:interpretation id="interp4" emma:lang="en-US" emma:confidence="0">
                  <emma:literal>ton</emma:literal>
                </emma:interpretation>
              </emma:one-of>
            </emma:emma>
          </inkml:annotationXML>
          <inkml:trace contextRef="#ctx0" brushRef="#br0">16-2 98,'-4'1'240,"-1"3"41,5-4-4,-9 1-1,9-1 2,0 0-11,0 0 1,0 0-13,0 0-18,0 0-3,0 0-12,0 0-16,0 0-10,0 0-17,32 1-14,-32-1-11,0 0-22,15 0-19,-15 0 4,12 0-17,-12 0-9,11 3-12,-11-3-8,11 1-9,-11-1-4,14 1-11,-5 3 0,-2-2-4,5 0-13,3 0-48,-2-2-74,3 0-40,2 0-65,-1-2-58,0-1-77,2 2-302,-4-2-685,8 1 304</inkml:trace>
          <inkml:trace contextRef="#ctx0" brushRef="#br0" timeOffset="-234.3784">20-111 156,'0'0'316,"0"0"-12,0 0-2,-1 3-17,1-3-1,0 0-13,0 0-7,0 0-6,0 0-10,0 0-13,0 0-16,5 4-19,-5-4-14,0 0-17,0 0-16,0 0-11,0 0-14,0 0-10,0 0-3,0 0-13,0 0-1,3 5 0,3-2-1,-1-1-3,4-1-6,6 2-8,-1-1-9,1-2-9,8 1-3,-6 0-4,1-2-10,-1 4-5,0-3-9,7-2-1,-7 1-8,-5 2-27,2-2-41,-5 0-61,-2 1-56,-7 0-53,15 1-42,-15-1-43,0 0-46,16-1-26,-16 1-244,0 0-665,0 0 295</inkml:trace>
          <inkml:trace contextRef="#ctx0" brushRef="#br0" timeOffset="453.1306">625-71 256,'0'0'371,"0"0"-5,0 0-17,0 0-20,0 0-15,0 0-19,0 0-16,0 0-11,-5-10-13,5 10-19,0 0-9,0 0-10,0 0-20,0 0-20,0 0-18,0 0-26,0 0-3,0 0-9,0 0-14,0 0-14,0 0-9,0 0-5,0 0-5,0 0 2,-9 21-6,6-10-6,1-5-2,-1 5-5,0-2-13,2 7-3,-4-5 4,2 0-3,1 0-5,0 2-1,2-1-3,0 0-6,2 4-4,0-4 3,-2-3-7,5 0 2,2 0-6,1-3-1,6-3-3,-2 0 1,6-2-2,5 2-1,-5-6-4,5 6 1,4-8-1,-4 0-2,-1-1 3,-1-3 0,3 1-4,-2-2 5,-6 1 0,-2 1-4,-2-3-1,0-1 2,-2-2 3,-3 1-8,-2-2 1,1-5 3,-2 2-1,-4-2 1,0 3 4,-4 1-1,-5-4-1,5 8-3,-6-1-1,1 3 3,-3 4-3,-3 0 0,-2 4-16,0 1-15,-2 1-36,-3 1-43,7 2-44,-2-1-53,-4 6-35,4-2-60,4 2-46,2 2-84,-5-4-254,9-2-742,2 4 329</inkml:trace>
          <inkml:trace contextRef="#ctx0" brushRef="#br0" timeOffset="937.5136">1310-169 168,'-6'-6'406,"6"6"-33,-11-4-25,11 4-27,-10 0-26,10 0-10,-17-2-16,17 2-16,-13 5-3,1-1-20,2 4-12,-2-1-19,0 4 3,3-2 0,-2 7-19,2-3-16,4 1-12,-2-2-14,2 5-17,1 2-12,0-5-13,4 0-6,-1-1-6,1 0-5,1-1-14,3-2-6,0 2-4,4-1-2,1-1-8,3 0-8,0-4-21,0-1-41,3 2-46,-2-1-55,3-3-66,1-2-58,0-1-63,0 0-69,-4-2-334,3 0-772,7-7 342</inkml:trace>
          <inkml:trace contextRef="#ctx0" brushRef="#br0" timeOffset="1375.0175">1531-81 305,'0'0'351,"-17"-5"-26,17 5-3,-12-2-16,12 2-22,0 0-7,-10-5-9,10 5-15,-9-1-5,9 1-1,0 0-10,0 0-1,0 0-21,0 0-22,0 0-23,0 0-20,16-13-13,-16 13-11,10 0-11,-10 0-5,18-1-19,-18 1-10,12 6-5,-7 0-13,0-1 0,1-1-6,-5 6-8,4 0-12,0 2 5,-1 0-8,-2-3-1,-1 3 1,-1-3-10,0-1 1,0 1-2,4-3 1,-8 7-10,4-6-5,0 0 9,0-7-17,0 10 13,0-10-7,0 6 6,0-6-3,0 0 1,-1 6 2,1-6-7,0 0 1,0 0 7,0 0-8,0 0 0,0 0-6,0 0 6,0 0-10,0 0 8,25-14 1,-14 5 3,4-1-4,3 0-1,0-2-1,2 1 4,0 1-3,-3 4 0,3-3-1,-3 0-2,0 1 3,0 3 0,-4 3-1,4-3-4,-1 5 4,-16 0-1,20 5-1,-11 1 0,-1 3 0,-2 0 2,2 6-1,-4-1 0,-1-2-5,-2-1-5,-2 1-29,1 3-39,-4-6-50,2 0-64,-1 2-74,-3-6-87,4 1-109,-2 0-258,2 1-778,2-7 344</inkml:trace>
          <inkml:trace contextRef="#ctx0" brushRef="#br0" timeOffset="1625.0201">2258-175 210,'0'0'423,"4"-6"-40,-4 6-37,0 0-2,0 0-21,0 0-3,0 0-15,-4 29-9,5-14 0,-1 5-22,4 4-16,-4-4-15,3 0-21,2 4-17,-5-2-22,0 0-11,3 2-20,-6-1-9,-5-1-18,-1 0-9,-5-1-9,-12 7-9,-3-4-14,-8-2-11,-22 3-25,-6-1-39,-4-6-81,-6-3-120,-6-1-166,1-5-498,-36-3-928,34-4 411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45:39.83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2C6BF81-965B-4505-8703-A72D05BC8B53}" emma:medium="tactile" emma:mode="ink">
          <msink:context xmlns:msink="http://schemas.microsoft.com/ink/2010/main" type="writingRegion" rotatedBoundingBox="2859,1645 28270,2229 27934,16859 2523,16275"/>
        </emma:interpretation>
      </emma:emma>
    </inkml:annotationXML>
    <inkml:traceGroup>
      <inkml:annotationXML>
        <emma:emma xmlns:emma="http://www.w3.org/2003/04/emma" version="1.0">
          <emma:interpretation id="{A614AA0E-11B6-4078-B81F-AFE78345C796}" emma:medium="tactile" emma:mode="ink">
            <msink:context xmlns:msink="http://schemas.microsoft.com/ink/2010/main" type="paragraph" rotatedBoundingBox="12579,1868 23339,2143 23299,3687 12539,341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34502DC-E25C-41B0-926B-023C92B41AAB}" emma:medium="tactile" emma:mode="ink">
              <msink:context xmlns:msink="http://schemas.microsoft.com/ink/2010/main" type="line" rotatedBoundingBox="12579,1868 23339,2143 23299,3687 12539,3412">
                <msink:destinationLink direction="with" ref="{E2DE3D7E-705D-4D9A-A562-6C5EC05EC27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59A6F89-41E5-4E10-AD0F-F40275C4AA3F}" emma:medium="tactile" emma:mode="ink">
                <msink:context xmlns:msink="http://schemas.microsoft.com/ink/2010/main" type="inkWord" rotatedBoundingBox="12579,1868 14960,1929 14925,3311 12544,3251"/>
              </emma:interpretation>
              <emma:one-of disjunction-type="recognition" id="oneOf0">
                <emma:interpretation id="interp0" emma:lang="en-US" emma:confidence="0">
                  <emma:literal>Properties</emma:literal>
                </emma:interpretation>
                <emma:interpretation id="interp1" emma:lang="en-US" emma:confidence="0">
                  <emma:literal>Property</emma:literal>
                </emma:interpretation>
                <emma:interpretation id="interp2" emma:lang="en-US" emma:confidence="0">
                  <emma:literal>properties</emma:literal>
                </emma:interpretation>
                <emma:interpretation id="interp3" emma:lang="en-US" emma:confidence="0">
                  <emma:literal>Propertied</emma:literal>
                </emma:interpretation>
                <emma:interpretation id="interp4" emma:lang="en-US" emma:confidence="0">
                  <emma:literal>Properly</emma:literal>
                </emma:interpretation>
              </emma:one-of>
            </emma:emma>
          </inkml:annotationXML>
          <inkml:trace contextRef="#ctx0" brushRef="#br0">2 4 77,'0'0'225,"0"-6"-8,0 6-13,6-3-51,-6 3 11,0 0 12,0 0-7,0 0-5,0 0-10,7-2-14,-7 2-15,0 0-14,0 0-6,0 0-10,0 0-12,0 0-5,0 0-9,0 0-3,0 0 0,0 0-15,0 0-4,0 0-6,0 0-5,0 0-3,0 0-5,0 0-5,0 0-2,0 0-2,5 12 2,-5-6-3,0 1-3,-1-2 1,1 3 0,0-3-4,-4 4-2,1-3 2,3 2-3,-4-1-1,4-1 6,-1 3-8,1-2 1,0-1-1,0 3 3,0-1-3,0 7 3,1-2 16,-1 1-1,0 0 0,0 1 1,0 2 0,4 5 2,-4-3 0,2 3 2,-2 1-2,0 5-4,5-4 2,-4-2-3,3 10 2,-4-10-6,1 1 0,5 1-1,-5 1-4,3-1-1,0 1-1,-2-2 0,4-1 2,-3 3-2,3-4-2,-4 0-2,1-5 2,-2 5-3,-1-8 4,0 0-4,3-1 2,-1-1 1,1-2-6,-3-2 0,0-1-1,0 0-2,3 0 3,-3-1 0,0-5 0,0 8-6,0-8-12,0 5-8,0-5-18,0 0-30,0 0-38,0 0-38,0 0-39,0 0-26,-3-22-29,6 9-196,-3 1-472,0-5 209</inkml:trace>
          <inkml:trace contextRef="#ctx0" brushRef="#br0" timeOffset="357.2314">129-63 166,'0'-6'189,"0"6"-10,-3-6-11,3 6-15,3-6-5,-3 6-22,0 0-12,0 0-10,0 0-14,0-4-6,0 4-11,0 0-5,0 0-10,4-2-2,-4 2-13,0 0 0,0 0-5,11 6-1,-6-3-1,1 5-6,-1-3-3,1 2 1,0 5-2,3 1 1,-1 0 1,0 2-3,2 4-2,-3 0 3,3 1-3,-3-1-1,-4 3-3,3-5-2,-6 2 2,1 3 0,-2-7 3,-3 0 2,0 0-2,0-3 2,-4 1 4,0 5 7,-5 0-2,4-5 2,-3-1 0,-2 0-4,-1-2 3,2-5-3,2 4-6,-5-6-3,2 4-7,2-1-22,0-3-26,0 0-35,2 0-53,3-3-53,7 0-57,-14-3-122,14 3-381,-9-4 168</inkml:trace>
          <inkml:trace contextRef="#ctx0" brushRef="#br0" timeOffset="1007.0629">190 674 129,'0'6'172,"0"1"-15,0-5-19,0 4-2,3-2-5,-3-4-6,2 5-5,-2-5-6,5 4-8,-5-4-7,11 0-12,-11 0-4,9-7-10,0 2-6,-2 2-7,2-3-6,0-2-2,0-3-4,-1 5-8,1-5-5,-5-1-6,4-2 1,-1 2-5,-5 0-1,2-4-2,0 5-2,-4-3-3,0 0 3,0 0 12,0 3 6,-8-1 3,4 0 9,-1 3 7,-3 3 7,4-7 6,-5 10-5,3-6 0,-5 4-2,3 2-6,2 2 3,-6-2-4,1 3-5,1-3 0,0 3 2,10 0-6,-16 0-6,8 0-4,8 0-3,-12 3-3,12-3-6,0 0-4,-6 1 3,6-1-3,0 0-4,0 0 2,0 0 5,0 0-4,18 5 2,-4-2-5,1-3 3,-1 1-6,2-1-1,1 0 1,2 2-5,-3-2 3,-1 0 1,-1 3-3,0 0-2,-2 0-1,0-2 0,-2 0-6,-1 3 3,-2 0 7,1 2 0,-4-3-7,4 2 4,-3 2 10,-3 0 3,0 0 4,3 1 3,-2 0 3,-3 1 3,2-2-7,-2 2 1,1-3-4,-1 4 3,0-4-6,4 2-6,-4 4 1,2-4 1,-2 0-6,2 0 8,1-2-5,-2 1-2,-1 0-2,5-2-16,-1 2-16,-1-1-16,2 0-27,0-6-13,1 6-27,0-6-26,1 3-6,3 0-37,3-9-18,-1 6-5,4-6-8,-3 4-8,1-7 1,-1 1-7,0-3-124,2 3-371,-3-3 163</inkml:trace>
          <inkml:trace contextRef="#ctx0" brushRef="#br0" timeOffset="1669.7019">885 153 171,'0'-5'299,"0"5"-8,-5-7-19,5 7-8,-4-3-16,4 3-7,-5-2-19,5 2-17,-3-4-22,3 4-14,0 0-23,0 0-12,0 0-12,0 0-3,0 0 4,-1 14-10,1-5-7,0-1-8,0 3-4,1 3-7,-1 1 1,0 6-3,3 1-4,-3 3 7,0 5-18,3 4-4,2 0-1,-4 2-8,-1 1-3,0 3-3,0-1-4,3 1-2,-3 3-2,0 0-7,5 5-2,-2 10-3,-3-14-2,0-4-2,0 2 4,2 1-14,0-3 0,0-3-8,9 2 9,-9-4 1,5 1-5,-5-13-3,-2 9-6,0-8-12,0-3-7,3-5-19,-6 0-20,3-1-18,0 1-24,-2-5-18,-3-3-20,5 1-17,0-1-17,0-4-30,0-4-42,-4 4-34,4-4-32,0 0-195,0 0-541,-15-12 240</inkml:trace>
          <inkml:trace contextRef="#ctx0" brushRef="#br0" timeOffset="1316.4498">658 552 467,'4'-9'37,"1"3"13,0-4 29,-3 7 31,2-4 25,-3 2 11,3 2 18,-4 3 8,1-6 6,-2 0 1,1 6-2,0-6-5,0 6-8,-5-3-4,5 3-6,0 0-4,-11-3-8,11 3-6,0 0-8,-17 5-10,8-1 0,2-1-14,0 4-4,-3-1-6,5 1-3,-1 3-15,-5-1 11,5 1-25,1 1-11,-1 1 4,2-2-3,4 3-17,-2-4 5,2 3-6,0 0-1,2 1 1,2-1-5,4 0-1,0 0-8,-4-7 2,4 5 1,3 0-10,-4-5 5,3 0-2,5 1 8,-6-4-9,5-2-3,1 0-7,-2-1-6,0-4 13,3 2-18,-2-4-1,2-1 0,-3-1 4,-1-1-8,-1-2 24,0 3-25,-2-3 6,-3 3 19,0-4-4,-5 1-13,2 0-6,-6-2-2,2 2 6,-8-2-11,2 2-1,-1 1-4,-2 0-12,-5 1-19,2-1-17,-1 4-21,-1-1-22,2 5-31,0-3-32,2 2-34,-1-1-35,7 1-34,-3-2-222,1 4-541,6-2 241</inkml:trace>
          <inkml:trace contextRef="#ctx0" brushRef="#br0" timeOffset="2553.6908">951 583 141,'4'-4'174,"-2"-2"-12,1 2-16,1-1-15,-4 5-2,10-2-11,-10 2-1,12 7-1,-5-3-19,-2 2-5,4 4-9,-5 2-9,5-1-4,-2 2-6,-1 1-7,1 3 0,-2-5-7,-1 4-4,-3-1-3,-2-3-5,1 3 3,0-4-3,0 1 7,-4 2 3,3-5 6,-5 1-1,1-4 1,-1 3 3,3-1 3,-1-4-4,-5-1 2,2 0-3,0-3 5,-3 3 6,10-3 1,-14-5-1,5 1-13,1 1-2,-1-3-6,2-1 0,2 0-7,1-1-1,-4-4-11,7 0 0,-2 0-5,3 2 6,-2-1-8,2 4-1,2-3-5,-2 2-2,0-1-2,3 5-4,-2-2 0,7-3 0,0 6-1,-4 0 0,4 0-4,1 0-2,-1 0-4,0 3-9,3-3-5,0 0 3,-1 2-3,-2 0-2,4 1 5,-2-2 2,4 2 3,-3-4-3,5 3 1,-3-6 3,-1 5 1,0-3-1,1 0-1,-2 1 4,1-4 1,-3 2 0,3 0 3,-3-2-2,2 2 5,0-1 3,1-3 3,-3 1 2,2 0 5,-1 0 6,-3 3 12,1-1 6,-3-2 12,0 4 8,-1-1 8,-1-1 13,-1 0 5,1 1 14,-3 0-4,0 1 7,0 0-8,0 5-4,-5-5-11,2-1-5,3 6-7,-10 0-3,10 0-7,-16 6-1,9-3-9,-3 3-2,3 4-1,-2 2-4,5-1 1,-4 3-11,1-2 5,0 3-4,2-1-5,1 1 1,4 5 0,1 0-8,2-6-3,-1-2 2,4 4-4,-2-5-1,3 1 1,-3 3-4,7-2-5,-2-4-1,0 2-6,3-3-15,0-3-3,2 1 10,-5-4-27,4 0 0,0 0-9,-1-1-3,2-1 1,1-1 1,-5-5 4,3 1 3,-2 0 1,-3-2 3,2-2 3,1-3 7,-7 2-1,3-2 3,0-1 1,-2-1 4,-1-1 4,4 1 0,-5 2 6,0 0-2,0 1 5,5-2 8,-4 5-4,-2 1 1,4-1 11,-4 2-6,0 0 12,3 0-12,-3 1 0,6 2 14,-2 1-14,-6 2-2,11 0-1,-4 5 5,-1-2-4,0 3-2,3 3 4,-3 3 0,2 0-1,-3 1 3,2 7 9,-2-6-15,-1 1 7,1 6-3,-2 0 9,1-5-12,-2 0 9,2-1 3,-2 0 1,-1-3-11,3-1-3,0 0-15,-3-4-16,2 1-20,-1-1-13,1-2-18,2-2-13,2-3-12,-7 0-22,14 0-13,-6-3-16,5-3 1,-4-1-5,2-1 1,-2-4 4,5-2-3,-5 0-12,2-5 1,-5-2-10,2-1-132,-4-4-342,-1-7 152</inkml:trace>
          <inkml:trace contextRef="#ctx0" brushRef="#br0" timeOffset="2794.337">1755 484 853,'0'-35'0,"0"-3"34,-1 3 46,-2 3 37,0 8 31,-2 3 18,4 5 19,-4-1 0,-1 3-1,1 2 3,1 1 2,-1 3-8,2 2 6,-1-3-11,4 5-17,-7-1-19,7 5-11,-8-1-9,8 1-15,-13 8 8,5 3-24,4-1-5,-7 9-4,6 3-10,-1-1 1,4 12-7,-2-9-7,4 8-1,4-7 1,0 6-11,4 0-1,-7 3-4,6-4-5,1 1-2,-3-7-1,4 12-5,3-8-11,-4 5 6,-4-8-1,1-3-24,3 3 17,-4-1-8,-2-1-18,4-2-22,-4 0-24,1-3-26,-3-3-24,1 0-26,-1-8-27,0 2-28,0-1-21,0 0-14,0-8-8,0 6-22,0-6-26,0 0-162,0 0-478,0 0 212</inkml:trace>
          <inkml:trace contextRef="#ctx0" brushRef="#br0" timeOffset="3127.8016">1693 678 161,'0'-16'147,"0"5"-4,6-1-4,-5 2-4,2 1-5,4-3-11,-3 5-4,2 1-12,0-2-12,-1 2-3,6 0-8,-2 0-12,0 4-5,2-3 2,-4 4-6,4-2-15,3 2-4,-1-2-3,-2 3-5,-2-2-4,3 2 0,-2 0 2,-1-3 6,-1 3 2,-8 0 4,13 0 5,-6 3 0,-7-3 8,10-3 12,-10 3 14,11-1 5,-11 1 7,7 0 10,-7 0 4,0 0-3,8 4 1,-8-4 7,0 0 4,0 3-12,0-3 5,0 7-10,0-7-6,-8 12-12,8-7 2,-1 3-4,0 0-11,1 1 2,-1 3-6,1 1 0,0 1-16,0 2 7,0-4-8,1 4-4,-1 1-3,0 2-1,1-5-3,3 2-8,-3 3 2,3-3-19,-4-1 6,2 0-24,0-2-38,-2-1-42,0 2-46,0-3-55,-2 0-57,2-2-64,0-2-271,-2 2-628,-3-6 278</inkml:trace>
          <inkml:trace contextRef="#ctx0" brushRef="#br0" timeOffset="3827.0733">2028 768 145,'5'-2'208,"-5"2"-17,0 0-11,5-3-6,-5 3-15,0 0-7,0 0-13,0 0-12,0 0-8,12 0-9,-12 0-8,0 0-5,11-1-8,-11 1-9,6-5-10,-4 2-6,3-2-4,-1 3-9,-2-2-6,4-1-6,-1 2-2,-1-2-3,-3 1-2,0-5-3,2 3 1,-2-4-8,2 4 5,-3-2 10,0-1 4,2 2 11,-2-2 4,-2 6 17,1-5 11,1 2 5,0 6 10,1-7 1,-2 1-1,4 3-8,-3 3-10,0 0-5,-3-5-12,3 5-5,0 0-2,0 0-4,0 0-6,-12 11 0,9-7-4,-5 3 0,4 0-1,-3 2-2,5-3-7,-4 3 1,2 1-2,2-2 1,-1 2-4,1 1-7,2 1 4,0-2 3,2 0-14,1 1 3,3 1-4,-4-4 3,4 0-1,1 2-1,1 0-17,-1-5-13,2 1-16,-1-3-19,-2 0-11,9 0-9,-2-1-12,0-1-5,0-2-6,1-1-2,3-4-1,0 0 4,-4-2 10,7-1 8,-3-1 3,-3-3 11,6-2 8,-7 0 10,3-4 12,-8 2 10,2 1 18,0-3 10,-4 7 19,-4-5 11,1 3 14,-2 2 19,-2 0 20,1 0 9,-3 4 18,1 0-14,-4 0 1,1 1 4,0 3-5,-2-2-3,1 0-6,1 1-11,1 2-4,4 3-7,-8-4-8,4 2-7,4 2-4,0 0-4,-13 2-7,13-2-2,-12 4-6,8-1-5,3 3-5,-4 3 0,2 0-2,0 3-7,3-1 1,0 3-2,-1 0 7,-1-1-8,5 2 3,-3 1-7,0 1 0,6-1-1,-4 5 4,1-5-6,2 6 1,-4-3 2,5 2-2,-4 0-4,2 0 7,1 0-4,-2 1-1,1-1 2,0-5-1,0-1 1,0 2-4,0-1 2,-3-3-2,3 1-11,-3-1-9,4 0-15,-5-4-21,2 5-24,-2-7-40,0 0-35,-5 2-35,3-3-34,-4 3-42,-2-3-37,0-2-50,-4-2-234,0-2-631,12 0 278</inkml:trace>
        </inkml:traceGroup>
        <inkml:traceGroup>
          <inkml:annotationXML>
            <emma:emma xmlns:emma="http://www.w3.org/2003/04/emma" version="1.0">
              <emma:interpretation id="{789D5770-57E3-4D14-8651-7A8FED9DD259}" emma:medium="tactile" emma:mode="ink">
                <msink:context xmlns:msink="http://schemas.microsoft.com/ink/2010/main" type="inkWord" rotatedBoundingBox="15515,2398 16127,2414 16099,3503 15487,3487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of,</emma:literal>
                </emma:interpretation>
                <emma:interpretation id="interp7" emma:lang="en-US" emma:confidence="0">
                  <emma:literal>cf</emma:literal>
                </emma:interpretation>
                <emma:interpretation id="interp8" emma:lang="en-US" emma:confidence="0">
                  <emma:literal>bf</emma:literal>
                </emma:interpretation>
                <emma:interpretation id="interp9" emma:lang="en-US" emma:confidence="0">
                  <emma:literal>of.</emma:literal>
                </emma:interpretation>
              </emma:one-of>
            </emma:emma>
          </inkml:annotationXML>
          <inkml:trace contextRef="#ctx0" brushRef="#br0" timeOffset="4988.292">3044 585 98,'-4'-3'324,"0"0"-19,0-1-17,4 4-25,-5-2-17,5 2-14,-11-2-17,11 2-16,0 0-22,-14 6-18,7-2-15,2 2-13,0 2-9,0 1-11,-3 3 0,3 1-3,-3-1-3,4 3-5,-1-3-12,-1 4-2,3-1 6,1 0-30,-3-1-1,4 0-5,1 1-4,0-4-9,0 1-4,2 1 1,2 0-6,1-1-3,3-3-6,-3 1 0,6-1-8,-3-5-10,2-3-6,2 4-11,4-5-12,-5 0-4,4-4-4,-3 3-9,-1-2-1,4-5 4,-5 4 6,-1-1-2,-2 1 6,3-4 2,-4 1 4,-2 0 5,-1-1 2,1-1 7,-2 1 9,-4 1 5,2-1 5,-4 0 6,3 0 10,-4 0 8,4-1 7,-3 3 4,0 2-4,-1-3 0,2 1 2,3 6-3,-1-5-1,1 5-9,-3-5-2,3 5-2,0 0-2,0-6-11,0 6-6,0 0-10,0 0-4,4-6-7,4 3-10,0-1-9,-1 3-19,7-4-13,1 2-6,-3 0-13,5-3-3,0 4 1,4-5 3,-7 0 8,2 1 3,-6-2 8,3 1 8,-1-2 6,-3-3 16,-1 4 3,0-1 15,-4 1 18,1-2 14,-2 2 12,-1-1 21,0 0 13,2 0 3,-8 0 6,2 1 11,-3-3 11,4 3 2,-7 1-2,5 1 2,-2-1 7,0 1 1,2 1-3,-2 1 11,3-2-1,-4 3-1,6 3-9,-6-5-5,6 5-20,-5-1-2,5 1-9,0 0-4,0 0-4,-10 9-4,6 0-5,3-2-1,-3 8-6,2 1-5,2-1-3,-3 6-5,3 0-1,3 1-1,-6 3 4,7-1-1,-4 3-9,4 3 4,-3 2-3,2 4 2,-1-1-1,4 0 0,-4 0-5,2 1-5,-1 0-2,1-2-1,-2 1-6,1 3 4,2-1-2,-4 2 0,3-4-1,-2 2 2,0-1-7,6-2 4,-12 2-3,3-2 3,1 0-3,1-10-2,-1 0 0,0-5-9,0 2-20,0-5-10,0 0-17,4-5-28,-4 1-25,0-6-39,0 4-44,0-1-30,0-4-34,0-2-54,0-3-37,0 0-44,0 0-262,0 0-708,-9-16 314</inkml:trace>
          <inkml:trace contextRef="#ctx0" brushRef="#br0" timeOffset="5195.326">3182 960 221,'-4'-4'305,"4"4"-17,0 0-16,2-6-20,-2 6-15,0 0-21,5-3-14,-5 3-19,9-4-13,-1 4-10,1-2-16,8-2-13,4 4-12,3-9-11,2 6-11,0-1-7,3-4-22,-3 1-45,0-1-51,-3 0-53,5 0-58,-3-1-72,-3 4-261,-5-1-510,4-4 226</inkml:trace>
        </inkml:traceGroup>
        <inkml:traceGroup>
          <inkml:annotationXML>
            <emma:emma xmlns:emma="http://www.w3.org/2003/04/emma" version="1.0">
              <emma:interpretation id="{F473C5D2-4A0C-4F6C-8041-47A5879309B6}" emma:medium="tactile" emma:mode="ink">
                <msink:context xmlns:msink="http://schemas.microsoft.com/ink/2010/main" type="inkWord" rotatedBoundingBox="16812,2273 20054,2356 20026,3432 16785,3350"/>
              </emma:interpretation>
              <emma:one-of disjunction-type="recognition" id="oneOf2">
                <emma:interpretation id="interp10" emma:lang="en-US" emma:confidence="1">
                  <emma:literal>Asymptotic</emma:literal>
                </emma:interpretation>
                <emma:interpretation id="interp11" emma:lang="en-US" emma:confidence="0">
                  <emma:literal>Asymtotic</emma:literal>
                </emma:interpretation>
                <emma:interpretation id="interp12" emma:lang="en-US" emma:confidence="0">
                  <emma:literal>Asymptote</emma:literal>
                </emma:interpretation>
                <emma:interpretation id="interp13" emma:lang="en-US" emma:confidence="0">
                  <emma:literal>Asymptotes</emma:literal>
                </emma:interpretation>
                <emma:interpretation id="interp14" emma:lang="en-US" emma:confidence="0">
                  <emma:literal>Asymtote</emma:literal>
                </emma:interpretation>
              </emma:one-of>
            </emma:emma>
          </inkml:annotationXML>
          <inkml:trace contextRef="#ctx0" brushRef="#br0" timeOffset="6039.3803">4354 393 97,'0'-10'307,"2"-3"-10,1 6-7,-1-3-3,0 4-8,-4 0-17,4 2-15,-2 4-20,0-8-17,0 8-27,-2-7-18,2 7-3,0 0-25,0 0 5,0 0-33,-5 25 6,7-8-10,-4 3-3,-2 3 10,3 0-27,-3 7 1,-1 3-4,0-1-7,1-2-9,-4 4 2,4-1-8,-4-2-7,2 3-6,-1-12-13,3 1 8,-2 8-3,3-6-2,-2-1-10,0-3 3,1 2-7,1-8-9,-2-1-27,1-1-14,4-1-19,-4-2-24,1-4-15,2-1-7,-3-2-26,4-3-33,0 0-24,0 0-16,-8-14 2,3 4-2,1-2 13,4-7 5,-4-3 10,2-1 9,2-2 21,0-9 8,2 0 16,1-3 6,-3-2 14,1-1 7,-1 2 18,5 3 9,1-5 19,-4 6 20,2 10 29,0-2 22,0 6 15,0 2 18,-4 2 20,5 5 15,-2 1 17,-2 3 8,0-1 5,1 2 1,2 0-11,-3 1-14,-1 0-14,0 5-7,0 0-10,0 0-8,0 0-4,0 0-4,17 19 2,-12-7 1,6 3-6,-1 3-4,-1 4-3,0 2-2,4 4 4,-1 2-4,-1-8 1,2 9-2,0 0 6,-4-7-19,3 6-4,-5-7-1,5 0-4,-7 2-3,7 5-1,-3 1-1,-1-6 0,-1 5 11,1-8-17,-4-1-1,1 3 0,1-2-11,-6-8-10,6 0-21,-6-3-20,2-1-32,1-1-29,-3-1-23,1-2-19,-1 0-17,-1-2-27,-2-1-33,3-3-29,0 0-36,0 0-151,0 0-481,-16-13 213</inkml:trace>
          <inkml:trace contextRef="#ctx0" brushRef="#br0" timeOffset="6538.938">4273 708 30,'0'0'210,"-8"-4"0,8 4-6,0 0-9,-4-3-6,4 3-14,0 0-9,0 0-16,0 0-11,0 0-16,17-5-11,-1 4-9,-1-1-11,5-2-7,5 2-15,2 2-12,-2-7-4,2 5-20,1-2-7,10-2-7,-4 3-4,-7-2-9,8 1-11,-10-2 0,1 2-2,-1-1-3,3 4-2,-10-1 1,2-4 1,-3 3 2,-2-1 2,0 1 4,-3-1 7,-1-1 12,-2 2 14,-2-3 9,-1 4 15,1-1 9,-3-1 6,-1 1 10,-3 3 5,2-7 5,-2 7 7,-9-4 2,9 4 8,-17-2 7,9 2 5,-4 0-2,-3 0-2,3 2-8,3-1 1,-6 2-10,4 1-9,-2 2-9,1-3 1,0 3-12,2 2-8,3-1-5,1-1-5,0 1-6,2 4-2,2 3-9,2-3-3,1 1-6,3 3 0,0-1 2,0-1-7,1 2 2,6 5-4,-2-9-1,0 1 0,3 5-12,2 1 8,-1 1-7,-1-1-6,0-2-6,-3-5 6,-3 2-18,7-1-2,-5 0-7,-1-2 2,-2-3 2,0 1-2,-4-2 10,3 1 1,-4-5-1,0-2 7,-9 8 2,4-7 0,-7 2 2,1-3 1,-3-3-2,-1 3 1,-1-5 3,-9 4-5,4-2-22,-5-1-5,9-1-29,3 1-25,1-2-35,-2 0-37,4 1-44,-1 0-46,7-3-51,2 1-277,-1-1-624,4-2 276</inkml:trace>
          <inkml:trace contextRef="#ctx0" brushRef="#br0" timeOffset="7002.8103">4831 715 246,'0'0'262,"9"-1"-22,-9 1-6,3 3-6,-1 2-8,-2-5-12,3 10-16,-3-5-6,4 1-20,-2 2-16,2-2-5,3 3-23,-1 3-13,2-6-5,1 2-13,2 0-9,-1-1-7,1-1-10,0-1-11,-3 4-11,3-7-16,1 3-13,-1-3-11,4-2-9,-4 0-10,-3-2-2,4 1-1,-3-2-1,-1 0 6,1-3-3,-2 0 7,-2 0 6,1-2 10,-2 0 9,2 1 8,-5 0 17,0-3 34,-1 3 24,4-1 27,-4 1 0,0-2 5,-4 3-5,4 2 3,0 4-3,-1-7-4,1 2-11,0 5-11,-1-7-24,1 7 1,0 0-3,0 0-11,-16 12-3,11-7-4,3 1-11,-3 4-2,3 2 0,2 2-6,-3 6-1,3 1-5,3 0-1,-3-5-6,2 8 11,1 1-23,-1 0 4,4 7 5,1-1 0,-3-6-2,-2-2-1,4 9-1,-1-2-1,1 1 4,0 2 1,-1-9-9,1 8-2,-5-8-1,4 1 2,2-3 0,-3 2 0,-3-4-8,-1 1-6,7-6-15,-5-3-21,-1-2-25,1-3-40,2 0-47,-3-2-37,2 1-29,-2-3-50,-1-3-64,5 1-56,-5-1-221,0 0-660,-2-15 292</inkml:trace>
          <inkml:trace contextRef="#ctx0" brushRef="#br0" timeOffset="8747.1088">5299 711 47,'0'0'150,"0"0"-14,0 0 2,0 0-16,0 0 9,0 0-1,0 0-6,0 0-10,0 0-3,0 0-4,0 0-3,0 0-4,0 0-12,0 0 1,0 0-4,0 0-6,0 0 0,0 0-3,0 0-2,0 0 0,0 0-8,0 0-4,0 0-3,0 0-6,0 0-5,0 0 0,0 0-3,0 0-7,0 0-5,0 0 6,0 0-2,0 0-2,0 0 5,0 0-1,0 0 3,0 0 13,0 0-6,0 0-5,0 0-5,0 0 2,0 0-3,0 0 2,-3-3 0,3 3 7,0 0-11,0 0-2,0 0-4,-1-7 1,1 7-5,0 0-1,0 0 0,0 0-5,0 0-11,0 0 3,0 0 2,0 0-2,0 0 1,0 0-5,0 0 1,14 14-3,-10-8 1,-4 3-1,5-1 2,1 3-7,-1 0 4,-4 4 3,4-3-4,-3 2-1,-2-2 2,5 2 0,-5-1 2,4-1-4,-3 4-1,0-7 4,-1 4 0,0 1 0,6-5 2,-8-1-1,2-1-3,0-1 2,-4 1-1,4-2 5,0 1 3,0-6-4,0 7 5,0-4 1,0-3-5,0 0-1,0 0-1,0 0 11,0 0-10,0 0-4,-11-14 6,9 9-7,2-5 0,-2-2 1,2 0 12,0 1-15,0-5 0,2 4-4,0-6 1,3 6-1,0-4 1,0 4-5,1-2 1,0 2 2,1 1 0,-1 4 0,-1-4-1,6 2 1,-5 2 2,4 1-4,-5 3-4,1 1-1,0-2 5,1 4 1,-7 0-2,12 4 3,-7 1-2,1-3 2,-1 4 2,-1 2-1,4 3 8,0-2-11,-3 4 2,0 0 5,0-1-6,0 3 5,-1-2 13,0 2-14,-2 3-2,2-6-1,-2 4 3,1-1 0,-1-2-3,-2-2 1,3-1 6,-3-1-3,1-3-1,-1 2-4,0-2 8,4-1 10,-3-2-16,-1-3-1,-1 11 2,1-11 1,0 2 3,0-2-3,0 0 3,0 0 10,0 0-15,0 0 3,-13-16-4,11 8 3,2-1-2,0-2 5,0-3-5,2-5 1,-2 3-2,5 1 0,3-3 5,-4-1 0,0 1 1,0 2 2,5 4 0,-2-2-5,-2 4-1,1-1-1,0 3 1,1 2 2,-3 0 0,4 2-5,-4 2 2,4 0-3,-8 2 2,9 5-1,-4 0 3,2 2-4,-1 4 4,0 0 1,4 0 0,-3 3 3,2 0-2,-3 1-3,2 10 5,-1-7-5,3 7 19,-3-3-15,1-5-9,-4 4-25,1-4-24,0-3-20,0 0-28,-3-3-35,1-2-30,-3 2-27,2-6-18,-2-2-38,1 2-169,-1-5-456,0 0 202</inkml:trace>
          <inkml:trace contextRef="#ctx0" brushRef="#br0" timeOffset="9052.3038">5867 491 144,'0'-7'339,"0"-1"-10,0 4-12,0-1-14,0 5-15,0-10-39,0 10-26,0-3-23,0 3-24,0 0-16,0 0-15,0 0-14,0 0-7,0 0-20,0 22 0,3-10-6,-2 0 7,2 3-17,0 0 3,3 3 3,-1 3-15,-2 0-1,5-3-7,-2 6-4,0 1-1,3 5-2,-5 0 0,5 4 0,-3 2-4,-4 4-3,7-9 6,-4 6-16,-2-4-2,-2 1-10,2-1 4,-1-2-3,-2-6-10,0-1-3,3 0-16,-3-3-19,0-5-38,1-2-44,-1 0-42,0-5-41,-4-1-35,3-1-36,0-3-48,-2 2-39,3-6-206,-7 2-586,7-2 260</inkml:trace>
          <inkml:trace contextRef="#ctx0" brushRef="#br0" timeOffset="9344.4326">6032 709 36,'0'-5'301,"0"0"-12,0 5-17,4-10-23,-4 10-20,0-2-29,0 2-18,1-4-19,-1 4-18,0 0-14,0 0-14,15 10-14,-7-4-6,-4 4-10,3 1-6,3 1-8,-3 4-4,-3-2 5,2 3-5,0 5-3,-1-5 2,-2 2-5,0-4 0,-2 3 3,-1-4-6,-4 0-4,1 0-3,-2-5-5,1 1-2,-1-2-4,-2-1-6,2-1-4,-3-4-10,-3 0-17,3 1-16,-3-6-28,-2 1-33,1-2-24,1-3-30,0-2-35,1 0-28,3-3-20,2-3-25,2-1-192,-2-5-462,4-3 204</inkml:trace>
          <inkml:trace contextRef="#ctx0" brushRef="#br0" timeOffset="9630.259">6147 421 122,'3'-4'302,"2"1"-12,-5 3-16,7-5-6,-7 5-23,5-2-15,-5 2-24,0 0-12,0 0 8,1 10-4,3-1-21,-3-5-8,-1 5-3,6 4-6,-5 1 13,4-2-46,0 3-4,-3 1-4,7 2-1,-4-2-4,3 3-2,-2 2-7,0 0 5,8 1-6,-7 3-5,-1 1-3,-2 5-6,3-2-10,-2 3-8,-1-1-6,1-4-2,4 1-8,-6-6-7,1 5-3,-3-6-6,3-3-5,-3-2-7,0-1-17,2 1-22,-6-5-17,6 0-22,-3 0-25,1-4-40,-2 1-25,1-4-27,-3 1-22,1-1-35,2-4-31,0 0-32,0 0-18,0 0-16,-11-10-192,7 7-554,2-6 245</inkml:trace>
          <inkml:trace contextRef="#ctx0" brushRef="#br0" timeOffset="10122.2123">6223 786 195,'1'-4'204,"-1"4"-18,0-9-12,2 5-14,-2 4-13,4-4-13,-4 4-14,5-5-10,-5 5-13,9 0-5,-9 0-15,13 0-5,-4 0-7,-2 2-4,3-1-14,1 1-15,-1-1-3,-2 4-10,2-5-4,5 2-1,-7 3-1,1-4-2,-1 2-1,1-1-4,-3-1 0,2 0 0,-4 0-1,-4-1-1,11 5-1,-10-3 5,4 1 4,-5-3 4,0 0 18,11 3 8,-11-3 16,0 0 14,3 1 10,-3-1 11,0 0 5,0 0-3,6 4 1,-6-4-9,0 0-3,8 1-1,-8-1-1,-4 6 2,4-6 0,-7 7-3,4 1 4,1 5-2,-3-1-6,3 3 3,-3-3-6,0 3-4,1 0-1,-1-2-9,2 4-8,-1-4-2,2 3-5,-1-6-11,3 3-1,-3-5 2,3 2-6,3-1 0,0-1-3,-1-2 0,2 2-9,1-3 4,2-5 7,1 2-17,6-1 7,-3-1-1,-4 0-3,3-1-6,-3-4 1,4 4-1,1-8 1,-1 3-7,1-2 17,-1 1-7,0-3-3,0 4-3,-3-2-3,-3-1 3,0 4-2,-2-3-1,-1-1 0,0 1 0,-2 1 9,0 0-4,-6 0-7,1-4 6,0 5-12,-4-4 2,-2 0 2,1-1-7,-3 3-20,1-5-20,0 6-18,0-4-31,-2 1-38,2 1-43,1-3-37,1 6-44,3-4-30,0 4-259,2 1-594,1-5 262</inkml:trace>
          <inkml:trace contextRef="#ctx0" brushRef="#br0" timeOffset="10408.0983">6643 590 222,'0'0'301,"1"-7"2,-1 7-8,-1-4 10,1 4-20,0 0-8,0-6-20,0 6-20,0 0-22,0 0-18,1-5-25,-1 5-13,0 0-21,0 0-14,0 0-10,0 0-12,0 0-10,9 13-7,-6-7-13,-1 1 0,2 0-4,-1 2 4,2 5-4,-2 1-7,1 6-6,1-4 9,-1 2-27,-4 5 15,5-6-9,-5 6-1,8-1-1,-4-2-3,0 0-6,-3 3-5,2-4 0,1 1-3,-1-4-1,-1-1 0,-2-4-23,5 4-18,-4-4-52,5 0-44,-6 0-55,0-4-57,3-2-65,-1 0-47,-1-1-262,-1-5-649,0 0 288</inkml:trace>
          <inkml:trace contextRef="#ctx0" brushRef="#br0" timeOffset="10893.127">6674 742 137,'-6'0'242,"6"0"-10,0 0-14,-6-4-16,6 4-13,0 0-16,0 0-7,0 0 6,0 0-20,0 0-10,0 0-5,0 0-15,0 0-4,11 16-8,-5-13-3,1-3-10,1 3-13,1-3-11,1 3-2,3-3-9,-1 2-4,5-1-2,-3-1-12,1-1-5,-1 1-2,-5 0-9,2 0-2,-11 0-7,16 0-1,-9 1-3,0-1 0,-7 0-3,12-1-1,-12 1-3,10 0 0,-10 0 1,11-2-3,-6 1 0,-5 1 5,0 0 3,12 0 6,-12 0 16,5-3 7,-5 3 8,4-2 15,-4 2 1,0 0 5,0 0 5,0 0-9,0 0 11,8-3 1,-8 3-7,0 0-3,0 0-5,0 0 8,0 0-47,0 0 23,0 0 0,0 0-14,0 0 2,0 0-7,0 0 0,0 0-7,9 5 0,-9-5 2,2 4 0,1-1 0,0 2-3,0 3 19,0-2-24,0 1 14,-1 1 3,2 5 6,-1 4-3,-1 3-5,4-8 8,-1 8-21,-1 2 10,0-4-1,-4-3-2,4 0-2,-3-2-2,3 0 2,-3 1-27,-1-3-22,0-2-40,7-1-44,-7-2-53,0 0-55,0 3-55,0-5-55,0-4-54,0 0-231,0 0-662,0 0 293</inkml:trace>
          <inkml:trace contextRef="#ctx0" brushRef="#br0" timeOffset="11492.9869">7022 638 213,'-11'0'368,"5"0"6,6 0 2,-9-6-34,5 3-16,4 3-25,-8-3-21,4 1-27,4 2-18,0 0-29,-9-5-38,9 5-13,0 0-49,0 0-64,-4-1-66,4 1-69,0 0-64,0 0-82,0 0-300,0 0-584,0 0 259</inkml:trace>
          <inkml:trace contextRef="#ctx0" brushRef="#br0" timeOffset="11268.0477">7236 743 126,'1'-5'263,"-1"5"-22,6-2-18,-6 2-15,0 0-5,6-4-14,-6 4-8,0 0-12,5-4-7,-5 4-4,6-2-11,-6 2 4,0 0-2,0 0-2,0 0-2,6 0-1,-6 0-6,0 0 3,0 0-12,0 0-11,0 0-1,0 0-13,0 0-10,0 0-5,0 0-8,0 0-10,-17 6 11,12-2-7,-2 2-6,1 0-8,-5 0 1,5 3-2,1-1-5,-4 1 7,1 1-6,1 3 1,-1-1-11,3 3 5,1-2-7,0 1 1,2-1-6,0-4-7,1 6 9,1-5-17,1 1 3,1 1 1,0-5-1,2 2-6,5 0 1,2-2-1,-2-1-8,3 0-12,2-3-23,0 0-39,3-2-21,2-1-29,-2 0-20,5 0-11,0-2-25,-3 2-26,5-5-28,-1 4-42,-1-4-65,-7 0-254,1 1-630,-4-2 279</inkml:trace>
        </inkml:traceGroup>
        <inkml:traceGroup>
          <inkml:annotationXML>
            <emma:emma xmlns:emma="http://www.w3.org/2003/04/emma" version="1.0">
              <emma:interpretation id="{F54BEB04-5397-4EBA-A44B-F4E249679A11}" emma:medium="tactile" emma:mode="ink">
                <msink:context xmlns:msink="http://schemas.microsoft.com/ink/2010/main" type="inkWord" rotatedBoundingBox="20399,2199 23335,2274 23314,3093 20378,3018"/>
              </emma:interpretation>
              <emma:one-of disjunction-type="recognition" id="oneOf3">
                <emma:interpretation id="interp15" emma:lang="en-US" emma:confidence="0">
                  <emma:literal>nictation</emma:literal>
                </emma:interpretation>
                <emma:interpretation id="interp16" emma:lang="en-US" emma:confidence="0">
                  <emma:literal>Million</emma:literal>
                </emma:interpretation>
                <emma:interpretation id="interp17" emma:lang="en-US" emma:confidence="0">
                  <emma:literal>nictation.</emma:literal>
                </emma:interpretation>
                <emma:interpretation id="interp18" emma:lang="en-US" emma:confidence="0">
                  <emma:literal>Million'</emma:literal>
                </emma:interpretation>
                <emma:interpretation id="interp19" emma:lang="en-US" emma:confidence="0">
                  <emma:literal>Motion</emma:literal>
                </emma:interpretation>
              </emma:one-of>
            </emma:emma>
          </inkml:annotationXML>
          <inkml:trace contextRef="#ctx0" brushRef="#br0" timeOffset="12701.8879">7824 639 210,'-1'-4'376,"1"4"-19,0 0-17,0 0-23,-4-6-24,4 6-10,0 0-34,-4-4-20,4 4-26,0 0-24,0 0-18,0 0-13,4 16-17,0-7-9,-3 3-12,5 4-11,-5-1-4,4 7-9,0-7-3,2 15-4,-7-8-12,5-1-9,-3 0-3,1-5-7,-1 5 3,2-3-7,-3 3-21,-1-5-6,0-1-30,4-3-27,-3 1-31,-1-4-24,1-1-18,-1-1-15,-1 0-15,1-7-18,-1 8-22,1-8-17,0 0-1,0 0 5,0 0 6,-9-18 13,9 11 13,-2-3 7,1-3 21,-1-1 15,-1 1 20,-1-3 13,4 0 12,0-8 12,-1 0 21,2 5 28,-1-4 16,-5 3 17,9-1 21,-8 6 24,4-1 20,0 4 0,5-1 6,-5-1 15,4 6 9,-8 0 5,4-1 9,5 6 5,-5-5-2,2 4-2,-2 4-16,0-7-8,2 5-9,-2 2-16,0 0-1,0 0-3,0 0 4,13 7-5,-6-1-7,2 3-4,-3-1 3,5 2-5,-2 1-8,5 5-6,1 0-8,0-1 3,2-2-2,0 4-4,0-3-2,-1-1-5,1 6-4,0-2-5,0-3-16,-5-5-33,0 1-16,-1-1-24,-4-3-25,2-1-24,-2 1-27,-1 0-26,-1-5-17,1 2-12,-6-3-14,13-3 0,-7-2 14,-1 0 8,2-1 22,-2 0 16,0 1 28,1-7 28,-1-1 18,1-1 13,-2 0 28,2-1 13,-2-6 21,3-1 23,-3 2 33,0 5 18,0 1 14,0-1 19,-4 0 12,0 2 17,0 1 10,3 0 5,-3 3-1,-3 1 4,3 2 14,-3-2 2,2 2 14,1 1-38,0 5 9,-4-7-8,3 4-14,1 3-12,0 0-14,-3-8-12,3 8-9,-1-2-14,1 2-4,0 0-6,0 0-3,-3 16-10,3-10-4,0 5 10,0 1-20,0 2 3,3 1-6,-2 6-4,3 1-3,-2-1 13,4 3-10,-3 0 2,-2-1-10,3 1 6,-3-3 0,1-2-4,1 5-10,0-2-37,-3-10-29,4 3-37,-4-3-46,1-1-41,2-3-45,-2 0-39,2-2-44,2-2-274,2-4-632,-7 0 281</inkml:trace>
          <inkml:trace contextRef="#ctx0" brushRef="#br0" timeOffset="13254.5079">8526 732 14,'2'-2'314,"-2"-2"-13,0-1-11,0 5-18,-2-6-7,-1 0-12,3 6-6,-6-1-4,6 1-35,-9-3-12,9 3-16,0 0-14,-16 4-21,11 2-18,0-1-9,-2 1 4,1 3-10,1-2-9,-1 2-8,4 3-7,-3 0-4,1 3-9,-2 1-5,5-1-11,2 4 3,2 2-11,2-9-1,-2-1-10,2 3-4,3-5 2,1 3-13,2-3-9,0 0-7,1 1-4,3-5-8,-4-1-8,1-1-1,-3-3-7,6 0 0,-4-3-2,2 0-3,-1-3-3,-3-2 0,-2 2 0,3-6 6,1-2-1,-10 2 8,6-4 1,-2 1 3,1 2-5,-2-11 4,-4 2-2,-4 1 10,4-4 2,-1 1 2,-9-10 7,6 1-2,1 3 8,-2-4 2,-2 3 1,5-2 1,-1 2 13,-3-1 5,0 1 6,1 5 4,4 3-3,-2 2 0,1 2-3,2 3 2,0 1-1,0 3-3,2-1-7,1 5 0,1-2 0,1 6-6,3-2-4,-2 0 0,1 3-2,9 1-5,-5 6-1,2 3 1,3 0-8,-3 5 2,3 2 2,2 5-6,-5 2 5,4 5-1,-1 3 3,-6 0 4,-1-5 9,1 10 5,-3-1 0,0-2-2,-2-6 7,4 6-7,-1 2-7,-1 3 2,-5-14-2,4 1 1,-2 12-8,1-5 5,0 1 1,-4 2-5,-1-11-1,6 3-4,-1-2 0,-4-1 6,3-1-3,-3-1-17,2-5-12,0 1-13,-2-2-32,3-2-10,-3 0-30,-1-2-31,5-4-25,-3 3-30,-2-3-27,4-3-23,-3-2-24,-1-1-26,0 0-20,0 0-232,12-10-584,-8 4 259</inkml:trace>
          <inkml:trace contextRef="#ctx0" brushRef="#br0" timeOffset="14119.7118">8889 701 188,'-3'-2'279,"3"2"-5,-3-6-13,3 6-13,0-6-20,0 6-12,0 0-24,0 0-15,0 0-15,0 0-13,6-3-15,-6 3-16,18 3-24,-9-6-27,4 6-32,3-3-33,1 0-33,-3-3-26,10 3-30,-7 0-11,9 0-15,-3-4-14,1 4-14,-2-1 8,-1 0 8,3-3 17,-7 4 13,-2-3 11,-3 3 7,-4 0 41,1-3 25,-2 1 31,-7 2 34,10 2 13,-10-2 8,0 0 17,0 0 8,0 0 15,0 0 8,0 0 5,0 0 4,0 0-2,0 0 1,-27-2-4,27 2-2,-16 2-4,9 1-1,-2 0 0,1 0-11,2-1 3,-6-1-9,4 6 3,-1-7-28,-3 9-10,7-4-4,-2 2-3,0 0-9,0-1-4,-1 3-7,4-2 3,0-1-10,3 4 0,1-3-5,1-1-2,-1 0-9,4 1-12,-1-1-10,3 1-12,0-2 0,3-2-20,0 0-15,0-1-10,2-2-3,0-2-9,1 2 4,3 2 6,-5-4 3,2-1 12,-3 1-1,0-3 4,-2 2 5,3 1 6,-3-1 14,-2 2 12,1-1 9,-6 2 12,15-3 15,-10-1 12,-5 4 17,4-3 10,-4 3 1,0 0-2,0 0-8,8-1-2,-8 1-9,0 0-4,0 0-4,0 0 1,0 0-5,1 9-8,-2-3 13,1-6-20,-4 8-8,2 3 9,-1 2-3,1-1-3,2 1-1,0 0 0,0 2-2,2-7-1,-1 3 0,4 3-8,0-8-6,1 4-11,0-3-14,1 0-4,2-2-6,-1 2-15,1-5-7,0-2-5,0 2-2,2-5-6,-2 3-3,2-4-5,1-2 0,0 0 3,0 0 5,-2-6 9,2-1 6,-2 1 0,-2 0 9,3-2 0,-1-6 3,-2 2 6,1-3 0,-2 0 8,-2 1 4,0-5 8,-4 3 9,1-4 9,-2 3 22,4-2 20,-8 3 2,4-2 18,-3 3 20,-2-1 10,-4 1 17,6 2 2,-2 4-10,-4 0 3,6 2 4,-2 1-2,0 4 0,0 1 0,3 0-3,-2 2-17,3 1-9,-2-2-6,3 1-9,0 5-8,0 0-5,0 0-4,-9 15-2,7-6-7,2 7-2,-3 2-3,3 6-17,0-2 11,0 2-1,0 1 3,0-1-5,0 9-5,0-8 1,3 8-9,-3-8 13,0-3-2,0 5-5,4 3 2,-4-5-3,3-1-20,-1-3-3,-2-1-12,2 1-18,2-4-25,2-4-22,-4 0-20,1-4-18,2 0-21,-4-3-10,5 0-18,0 0-23,-2-3-25,-3 0-23,-1-3-27,0 0-35,0 0-188,16-9-535,-15 6 237</inkml:trace>
          <inkml:trace contextRef="#ctx0" brushRef="#br0" timeOffset="14523.5014">9508 736 224,'0'0'225,"0"0"0,1-6-13,-1 6-7,2-4-20,-2 4-16,9-5-15,-3 4-13,1-2-20,0 2-11,3 0-9,0 0-9,2-4-15,1 5-14,-1 0-18,1 0-10,2 0-4,8 0-4,-1 0-3,-6 0-3,1 0-5,0 0-3,-3 0 1,1 0 3,-4 0 1,0-1 8,-1 2 1,-10-1 7,13 0 15,-7 0 9,-6 0 21,0 0 16,11 0 11,-11 0 3,0 0 12,8-1-3,-8 1-4,0 0-2,0 0-1,0 0-5,0 0-7,0 0-8,0 0-1,0 0-2,0 0-9,0 0-9,0 0-4,0 0 2,0 0-11,-18 6-8,17-3-1,-3 2-2,1 3-8,-2-3-1,0 2-3,-1 0-15,0 6 15,-1-4-9,3 0-3,-1 4 0,-1 1 1,0 0-2,1 7 0,-1-7-7,4 3 0,-1-5 6,1 3-7,4 0 0,-2-3-5,0 2-7,3-5-17,-1 1-39,4 0-43,-1-3-47,1-1-46,0 0-49,6 0-53,4-6-46,-6 3-276,2-3-664,1 0 294</inkml:trace>
          <inkml:trace contextRef="#ctx0" brushRef="#br0" timeOffset="15459.8073">9947 558 220,'-3'-3'390,"0"0"-16,-2-1-22,2-1-8,3 5-2,-4-9-9,4 6-23,0 3-23,0-6-30,0 6-19,-1-6-26,1 6-20,-1-7-24,1 7-12,0 0-20,2-3-32,-2 3-37,0 0-61,0 0-67,0 0-53,0 0-71,0 0-91,0 0-99,15 12-205,-12-12-628,-3 0 278</inkml:trace>
          <inkml:trace contextRef="#ctx0" brushRef="#br0" timeOffset="15241.0713">10191 769 14,'-3'-6'354,"-1"2"-14,-1-4-11,0 2-12,-2-1 6,2 5-29,0-2-16,-3 2-22,1-2-22,2 1-11,-4 2-44,9 1 1,-13 1-16,6 2-8,-1-3-13,-2 6-5,1-3-10,1 0-10,-1 7-6,1-1-15,-3-1-9,4 0-3,-3 4-8,3 4-11,-3-2-7,4 1-2,1 1-5,3-1-3,0 6-4,-1-5-7,3-2-3,0 0-1,0-3-4,5 4-5,-3-5-1,6 4-10,-1-6 3,0 3-16,3-3-5,-2-2-10,8-1-11,-6-4-2,3 1-7,-1-1-1,4 1-12,-2-4-4,-2-2 11,4 1-2,-1-3-7,-3 0 19,1 2-16,-1-7 20,-2 3 4,0-3 0,-3 0 7,3 0 5,-5-5 4,1 2 12,0-1 11,-5-4-1,4 7 4,0-9 6,-2 5-6,1-5 12,-4 6-2,5 3 9,-5-1 0,3 1-5,1 3 1,0 2 1,1-2-9,-4 0-4,6 3-14,-1 0 10,3 3-3,-1 0 1,1 3-4,-1 0 6,3 3-13,-5 0 5,9 3-3,-6 0 1,1 6-2,1 0 0,-3 0 5,1 0-4,-1 2-7,1 6 4,-2-4-3,-1-1 2,-1 4-2,-2-3 3,-1-3 1,-1 1-6,1-2 4,-2-1-16,1-1 17,-1 2-4,-1-5 4,2-1-8,-2 0-2,1 0 10,0-6-2,0 6-1,4-3-1,-4-3 6,0 4 1,0-4-1,0 0-1,0 0-4,0 0 5,0 0-8,0 0 1,2-16 6,-2 7-6,0 1 1,4 1 2,1-8-2,1 1-2,-1 0 1,4-2 0,3-2 2,-7 5-15,2-1 27,-1 1 1,5 2 1,-5 3-1,-1 0-14,2-1 14,-3 5-4,0 0-3,-2-1-1,4 2-3,-1 2 1,-5 1 1,0 0-6,17 7 3,-15 0-1,2 0 0,-2 1 2,-2 1 0,4 6-2,-2 1 4,-2 0-16,4-1 12,-4-2 4,0 1 1,1 7-3,-1-9 2,0 0-3,0 1-24,0-1-27,-1-2-12,0 3-40,-3-6-30,3-1-29,-3 2-28,2-3-27,-2-2-29,2 0-34,2-3-49,0 0-282,-15 0-659,15 0 291</inkml:trace>
          <inkml:trace contextRef="#ctx0" brushRef="#br0" timeOffset="15636.5306">10707 561 167,'8'0'450,"0"-1"-43,-8 1-37,9-3-41,-4 1-29,-5 2-40,7-3-14,-7 3-36,5-3-25,-5 3-10,0 0-30,6-3-46,-6 3-47,0 0-40,0 0-52,0 0-55,0 0-75,-14 9-75,7-6-232,0-1-515,-1-1 228</inkml:trace>
        </inkml:traceGroup>
      </inkml:traceGroup>
    </inkml:traceGroup>
    <inkml:traceGroup>
      <inkml:annotationXML>
        <emma:emma xmlns:emma="http://www.w3.org/2003/04/emma" version="1.0">
          <emma:interpretation id="{BF48A83C-C606-4906-A37B-92D7CA5CB27A}" emma:medium="tactile" emma:mode="ink">
            <msink:context xmlns:msink="http://schemas.microsoft.com/ink/2010/main" type="paragraph" rotatedBoundingBox="5042,5834 28170,5826 28171,7515 5043,75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6D4D1A9-FCEE-46FB-AC28-F7998B47735B}" emma:medium="tactile" emma:mode="ink">
              <msink:context xmlns:msink="http://schemas.microsoft.com/ink/2010/main" type="inkBullet" rotatedBoundingBox="5042,6279 5720,6278 5721,6833 5043,6834"/>
            </emma:interpretation>
            <emma:one-of disjunction-type="recognition" id="oneOf4">
              <emma:interpretation id="interp20" emma:lang="en-US" emma:confidence="0">
                <emma:literal>L</emma:literal>
              </emma:interpretation>
              <emma:interpretation id="interp21" emma:lang="en-US" emma:confidence="0">
                <emma:literal>*</emma:literal>
              </emma:interpretation>
              <emma:interpretation id="interp22" emma:lang="en-US" emma:confidence="0">
                <emma:literal>H</emma:literal>
              </emma:interpretation>
              <emma:interpretation id="interp23" emma:lang="en-US" emma:confidence="0">
                <emma:literal>☺</emma:literal>
              </emma:interpretation>
              <emma:interpretation id="interp24" emma:lang="en-US" emma:confidence="0">
                <emma:literal>I</emma:literal>
              </emma:interpretation>
            </emma:one-of>
          </emma:emma>
        </inkml:annotationXML>
        <inkml:trace contextRef="#ctx0" brushRef="#br1" timeOffset="31425.4963">-7520 4456 20,'0'0'296,"0"0"-12,0 0-11,0 0-11,0 0-8,0 0-12,0 0-4,0 0-18,-12-1 11,12 1-26,0 0-24,0 0-7,0 0-10,0 0-14,0 0 3,0 0-26,0 0-10,0 0-6,0 0-12,0 0-8,0 0-11,0 0-3,0 0-10,0 0-10,0 0-7,0 0 0,0 0-7,0 0-3,0 0-1,0 0-1,0 0 7,0 0-10,33 1-1,-19-1-3,0 0-6,5 0 1,0 0-5,4 3 3,1-6 0,0 3-6,-2 0 1,-1 0-7,4 0-3,-3-1-2,0 1 4,-3 0-1,-2 0-1,1 1-3,-1-1 1,7 0-1,-7 0 0,0 0 5,-6 0-2,2 0-1,3-1 13,-9 1-4,2 0 1,-9 0 2,14 0 5,-14 0-8,11 0 1,-11 0-3,7-2 8,-7 2-14,0 0 0,8-1 0,-8 1 0,0 0-3,0 0 3,0 0-9,0 0 2,9-1 1,-9 1-10,0 0-23,0 0-26,0 0-20,0 0-36,6 5-37,-6-5-43,1 6-54,-1-6-58,-1 8-49,1-8-240,-4 3-640,4-3 284</inkml:trace>
        <inkml:trace contextRef="#ctx0" brushRef="#br1" timeOffset="31813.7881">-7382 4651 121,'0'0'273,"-6"2"-9,6-2-5,-7 3-1,7-3-8,0 0-2,-5 1-12,5-1-15,0 0-14,0 0-16,0 0-14,-10 2-14,10-2-25,0 0-5,0 0-10,0 0 0,0 0-9,0 0 13,7 7-8,-3-2-1,6-1-7,-4-4 0,3 3-12,6-2 3,-4 1-12,6 1 0,-2 1-3,2-3-7,5 0-8,-2 3-2,-1-4-11,2 2-1,1-1-11,1-2 0,-6 2-2,0-1-15,0 0 8,-4 1-4,2 1-3,-6-2 0,1 0-7,-1 0 1,-1 4-1,-1-2 1,-7-2-5,12 0-3,-12 0-1,9 0 0,-9 0-3,0 0-5,8 0-1,-8 0 6,0 0-4,0 0-7,0 0-19,0 0-19,11 0-32,-11 0-36,0 0-56,0 0-74,0 0-83,-4-10-70,4 10-296,-8-8-737,5 1 326</inkml:trace>
        <inkml:trace contextRef="#ctx0" brushRef="#br1" timeOffset="32308.6279">-7098 4342 39,'-12'-5'335,"6"0"-11,-5 4-6,5 0-11,1 1-14,5 0-12,-12-4-13,7 3 0,5 1-30,-6-4-18,6 4-17,0 0-16,0 0-20,0 0-16,-6-1-17,6 1-4,0 0-26,0 0 4,0 0-8,0 0-6,0 0-6,12 12-2,-7-7-11,7 3-9,-3-1-7,0 0 0,7 1-8,-3 0-10,4-2 1,-3 4-8,6 1 3,-6-1-1,4 1-9,-1 3-5,-2-6 0,-1 0-2,0 3-6,-1-2-6,-5-1 9,3 1-5,-1 0-4,-2 1 3,1-3-4,-2-3-1,-2 4 4,0 0-1,-2-2-3,1 0-7,1 2 2,-4-2 4,2 2-2,-1 0 4,-2-2-5,0 0 1,0 0 2,0 3-1,-2-3-5,-1 0 11,2 4-12,-4-1 0,1-3 2,1 5 2,-6-1-2,4 2 4,-3-4-3,1 5-2,-2-3-2,-1 2 5,2 1 0,-2-1 1,0 0 1,1 1 1,-1-2-5,2 2 5,-3-4-1,4 2-3,-3-1 3,5-4-5,0 3-4,1-3 9,-4-2-5,4 2-4,-1-3-15,-1 0-23,3 2-22,-2-4-30,5-1-36,-7 6-37,5-3-38,-4-2-51,6-1-57,0 0-69,0 0-204,0 0-635,0 0 281</inkml:trace>
      </inkml:traceGroup>
      <inkml:traceGroup>
        <inkml:annotationXML>
          <emma:emma xmlns:emma="http://www.w3.org/2003/04/emma" version="1.0">
            <emma:interpretation id="{81CFADE9-C475-4C97-9044-6A447EDFF26D}" emma:medium="tactile" emma:mode="ink">
              <msink:context xmlns:msink="http://schemas.microsoft.com/ink/2010/main" type="line" rotatedBoundingBox="6619,5834 28170,5826 28171,7515 6620,7523"/>
            </emma:interpretation>
          </emma:emma>
        </inkml:annotationXML>
        <inkml:traceGroup>
          <inkml:annotationXML>
            <emma:emma xmlns:emma="http://www.w3.org/2003/04/emma" version="1.0">
              <emma:interpretation id="{178C733D-5E00-439A-B9AB-72BBD0FE8719}" emma:medium="tactile" emma:mode="ink">
                <msink:context xmlns:msink="http://schemas.microsoft.com/ink/2010/main" type="inkWord" rotatedBoundingBox="6619,6187 9055,6186 9056,6771 6620,6772"/>
              </emma:interpretation>
              <emma:one-of disjunction-type="recognition" id="oneOf5">
                <emma:interpretation id="interp25" emma:lang="en-US" emma:confidence="0.5">
                  <emma:literal>Assume</emma:literal>
                </emma:interpretation>
                <emma:interpretation id="interp26" emma:lang="en-US" emma:confidence="0">
                  <emma:literal>assume</emma:literal>
                </emma:interpretation>
                <emma:interpretation id="interp27" emma:lang="en-US" emma:confidence="0">
                  <emma:literal>Assam</emma:literal>
                </emma:interpretation>
                <emma:interpretation id="interp28" emma:lang="en-US" emma:confidence="0">
                  <emma:literal>Assumed</emma:literal>
                </emma:interpretation>
                <emma:interpretation id="interp29" emma:lang="en-US" emma:confidence="0">
                  <emma:literal>itsseeme</emma:literal>
                </emma:interpretation>
              </emma:one-of>
            </emma:emma>
          </inkml:annotationXML>
          <inkml:trace contextRef="#ctx0" brushRef="#br1" timeOffset="32922.9753">-5744 4412 253,'0'-4'321,"0"4"1,0-7-6,0 7-6,0-7-6,0 7-16,0-5-26,0 5-20,0 0-22,0 0-37,0-8-8,0 8-21,0 0-13,0 0-13,0 0-4,-10 15 1,3-5-6,1 1-10,-3 1-8,1 2-4,-7 3-11,6-1-10,-2 3 0,-4-1-9,2-3-5,3 4-7,-2-2-7,0 3-3,0-5-7,1 0 0,-1 3-12,4-5-15,0-1-25,4-3-40,-1 0-26,0-3-32,1 2-24,1-3-17,1-2-22,2-3-28,0 0-32,0 0-20,0 0-15,14-12-6,-6 4-15,-3-5-154,2-1-482,3 0 214</inkml:trace>
          <inkml:trace contextRef="#ctx0" brushRef="#br1" timeOffset="33198.5693">-5772 4342 35,'6'-22'213,"5"7"17,-5 0 16,-1 5 8,2-2 11,-2 5 1,0 1 0,-3 0-12,0 0-14,1 3-15,-3-2-29,1 2-13,-1 3-24,5-4 13,-5 4-15,0 0-4,6 12-18,-4-6-7,-2 2-14,3 3-13,-2 4 12,2-2-12,-1 3-3,4 5-7,-4 0-5,2 1-9,1 0 8,-1-2-15,4 2-5,-3 0-3,3 0-8,0 1-3,0-1-8,-4 5-3,5-2-3,-1-3-6,1 7-4,-2-7 1,0 0-1,3-5-4,-5 3-2,0-3-1,-4-5-9,5 3-18,-1-2-26,-4-5-29,0 2-38,2-3-26,-3-2-27,1 1-19,1-2-17,-1 1-38,-1-5-34,0 0-39,0 0-36,0 0-213,0 0-593,-17-9 264</inkml:trace>
          <inkml:trace contextRef="#ctx0" brushRef="#br1" timeOffset="33374.8786">-5731 4600 219,'-3'-5'223,"0"2"4,-4-3 0,3 4-1,3-4 3,1 6-4,-5-7-4,5 7-4,-5-2-4,5 2-19,-2-5-11,2 5-15,0 0-20,0 0-14,6-5-10,-6 5-13,11-3-16,1 0-11,0 3-22,2 0-25,1-3-34,-1 1-35,0 1-45,5 1-56,-2-3-61,6 2-63,-8 0-223,11-3-519,-1 2 229</inkml:trace>
          <inkml:trace contextRef="#ctx0" brushRef="#br1" timeOffset="33698.9466">-5248 4416 239,'-7'-1'298,"-3"-2"-5,-1 3-3,-2-3-8,3 2-8,-3-1-6,0 2-8,2 0-14,1 0-18,-1 0-9,2 0-16,-3 2-11,3 2-18,1-4-22,1 4-11,0 1-12,0-1-12,5 0-17,-3 4-5,5-3-5,0 2-10,0 0-12,0 3 2,7-2-17,0 4-3,3-3-5,0 5-2,1-3-4,1 3-7,-3-4-4,6 8 0,-6-6-12,1 0 9,-1 2-5,-1-6-2,3 1-3,-5 1 2,1-3-10,-2-1 2,-1 2 6,-1 0-7,-2-2 10,-1-2-11,3 1-2,-7-1 6,1 0-3,-2 1 1,-3 0-3,-5-2-13,5 1-6,-8-3-11,1 2-31,0 1-22,0-2-36,-2-2-35,-4-2-37,4-2-46,0 1-43,2 0-36,0-2-291,3-1-651,1-2 289</inkml:trace>
          <inkml:trace contextRef="#ctx0" brushRef="#br1" timeOffset="34142.3223">-4970 4448 119,'2'-3'310,"-2"3"-8,0 0-10,0-6-13,0 6-6,0 0-17,0 0-11,0 0-17,0 0-18,0 0-13,0 0-26,0 0-9,0 0-14,-2-6-15,2 6-6,0 0-18,0 0 6,-22 6 1,14-2-5,-1-1 0,1 0 3,-6 1-2,1 3-1,1 0-3,-1-1-11,1 4-2,0-4-6,1 0-17,1 3 4,3-3-7,-1 4-7,1-7-6,5 6-3,-1 0-6,2-3-3,2 3-5,2-1-3,2-1-4,7 3-3,-1-1-4,2 1-3,6 1 3,-1-2-7,2 7-6,-2-4-5,-4-4-12,7 2-4,-8-1-4,8 4-9,-9-4-1,0 0-3,0 0 4,-6 0 2,2-2 0,-4-2 6,1 2-2,-5-1 7,0 0 1,-5 0 6,1-3-5,-5 1 4,-7-2 2,3-2 6,-4 0 2,-4 0-6,0 0 1,-4-2-5,2 1-8,-1-2-9,1-3-29,8 2-30,-2-1-37,3-1-35,0 0-47,4 0-66,1-1-65,4-2-345,2-6-729,6 4 323</inkml:trace>
          <inkml:trace contextRef="#ctx0" brushRef="#br1" timeOffset="35660.622">-4805 4666 81,'0'0'335,"0"0"-8,0 0 5,0 5-11,0-5-2,0 0-7,0 0-18,0 0-39,0 0-18,0 0-22,0 0-21,12-9-20,-12 9-19,6-9-12,-2 4-21,1-1-4,-2 0-10,2-1-23,-2 1-2,0 0-3,0-3-14,3 2-3,-5-2-1,0 1-8,3 2 5,-3-3-10,1 2-1,0 1 10,-2-3 2,0 5 5,0-2-4,0 0 2,0 1-2,0 5 1,-2-6-5,2 6-5,-2-5-9,2 5-3,-3-6-5,3 6-4,0 0-3,0 0 0,-13 8-6,7-5-4,4 3 2,-5 2-5,5 0-1,-4-2 0,1 5-8,2-1 8,2 1-1,-1 1-7,0-2 3,4 2-1,0 1 1,1-1-3,1-1 0,2-1-1,2 3-2,1-3 3,-1-1-10,2-1-9,2 1-13,0-7-11,0 2-8,-2-1-8,3-1-9,3-2-3,-3-2-4,0-1 4,2-2 5,-4 1 1,1-4 16,0-1 4,1-1 3,-4-2 4,-1 2-1,0-2 12,0 1 3,-6-3 5,3 1 6,-1-2 18,-2 7-4,-1-2 11,-1 0 10,3 2 9,-3-4 8,0 9 3,0-4 6,-3-1-1,2 2 0,1 6-5,-2-7-6,0 3-3,2 4-14,0 0 4,0 0-3,0 0-3,-19 8-6,17-5-1,-2 3-1,-1 2 3,2 0-3,-2 0-3,1 1-1,1 1 0,1 2 0,2-1 0,0 2-3,2-4 0,-2 5-1,3-6-2,3 4-1,4-3 6,-5 1-4,-1-2-1,6 2 6,-3-3-7,5 1-3,-5-2-7,1-1-4,4 2-5,-2-5-5,-2-1-4,3-1 3,-1 0-8,2-1-1,-4-3 5,1 0 4,-3 1 10,2-6-10,1 3 7,-1-4 1,1 1 1,-2-3-2,3 0 1,-3 0 4,-2 0 6,-1 2 0,0-2 11,0-3-4,0 5 4,-1-1 3,2 4-2,-1-2 2,1-1-1,0 4-1,-2 0 3,3 1-7,0-1-2,-3 3 0,5 2-3,-1-2-1,-7 3-3,13 2 6,-13-2-4,13 5 1,-5-3-4,-2 7 6,0-3-1,-3 1-5,5 5 6,-5-3 2,2 4-5,-1-4 1,-1 4-1,1-1 1,-4-1 1,1 0-2,0-3 3,-1 3 1,0-2-3,0 0 1,0-3-4,0 2-3,-2 1-1,2-3-1,0 0 4,-4-3 2,4-3-3,0 6-4,0-6 9,0 6 0,0-6 5,0 0-5,0 0 1,0 0 0,0 0 3,0 0-3,0 0 3,0 0-3,0 0 2,4-17 2,-3 9-7,0-3 5,3 3-1,-3-2-1,3-1-2,3 0 0,-3 4 0,2-4 0,1 1 5,-2 1-9,3 2 6,-1 1-3,-2 0 2,4 1 0,-4-1-3,2 2 1,-2 0 0,1-1-2,-6 5 0,14 0-4,-14 0 4,11 5-1,-2-1 0,-5 0-3,0 2 3,2-1 4,-1 2 2,0 3-9,-1-2-1,4 4-8,-6-4-12,1 0-5,3 4-10,-6-2-7,6 3-3,-2-6-13,-2 1-1,1 0 0,-3-2 5,2-1-1,-2 4 2,0-5 7,0 0 1,0-4 5,3 8 10,-3-5 6,0-3 4,0 0 6,0 0-1,0 0 5,0 0 2,0 0 8,0 0 12,0 0 2,0 0 4,0-18 12,-3 9 2,3 3 10,3-3-12,-3 0 10,4-4-7,-1 1 7,2-1-1,-1 1 1,1 0 3,0-1 1,3 2-3,0 1-4,0 2 8,0-1-8,-1-1-7,3 7-4,-4-2 3,-1 1-1,3 1-3,0 3-4,-8 0 0,13 3 0,-6 1-3,1 1 8,-3 2-15,3-1 8,-6 3-2,5 3 6,-2-1-10,-1 2 6,1-1-6,-4 1 0,5-1-1,-5 1-3,3 0 4,-3 0 2,1 0-10,1-1 8,3-2 0,-1 5-2,-3-7 18,4 2-18,2 2-1,-1-2 13,0-4-10,5-1-1,-3 1-3,5-2-7,3 1 1,-4-4 4,4-1 0,0 0-9,-2-1 6,2-1 5,0-2-5,0-1 0,-2 1-4,-2-1 8,3-1-1,-3-4 0,-1 2 3,-2-5-2,-3 5-4,3-6 20,-3 1-12,-2 2-1,0-2 12,-3-2-5,0 1 9,-2 3 24,-2 0-6,0-1 13,0 5 3,-1-2 6,3 3-2,-6 0-9,2 2 3,0-2-3,0 3-8,4 3-4,-13-2-1,13 2-6,-13 2 0,6 1 0,-3 1-2,3-2-6,-1 4-3,-1-1 1,1 3-3,2 0 4,-2 2-6,4 0-2,-1-2-2,1 0 0,1 3-2,3-2-9,0 1-11,2 0-27,-1-4-36,3 2-36,2-2-50,1 1-54,-2-5-56,3 1-61,2-2-67,0-2-273,3-1-728,9 4 323</inkml:trace>
        </inkml:traceGroup>
        <inkml:traceGroup>
          <inkml:annotationXML>
            <emma:emma xmlns:emma="http://www.w3.org/2003/04/emma" version="1.0">
              <emma:interpretation id="{FDBE3CF9-B02D-456F-B2BE-B126EAF72B21}" emma:medium="tactile" emma:mode="ink">
                <msink:context xmlns:msink="http://schemas.microsoft.com/ink/2010/main" type="inkWord" rotatedBoundingBox="9631,5833 10942,5832 10943,6822 9632,6823"/>
              </emma:interpretation>
              <emma:one-of disjunction-type="recognition" id="oneOf6">
                <emma:interpretation id="interp30" emma:lang="en-US" emma:confidence="0.5">
                  <emma:literal>fen)</emma:literal>
                </emma:interpretation>
                <emma:interpretation id="interp31" emma:lang="en-US" emma:confidence="0">
                  <emma:literal>fan)</emma:literal>
                </emma:interpretation>
                <emma:interpretation id="interp32" emma:lang="en-US" emma:confidence="0">
                  <emma:literal>fon)</emma:literal>
                </emma:interpretation>
                <emma:interpretation id="interp33" emma:lang="en-US" emma:confidence="0">
                  <emma:literal>fox,</emma:literal>
                </emma:interpretation>
                <emma:interpretation id="interp34" emma:lang="en-US" emma:confidence="0">
                  <emma:literal>fix,</emma:literal>
                </emma:interpretation>
              </emma:one-of>
            </emma:emma>
          </inkml:annotationXML>
          <inkml:trace contextRef="#ctx0" brushRef="#br1" timeOffset="36699.125">-2921 4590 135,'-5'-3'231,"2"0"1,3 3-7,-7-3 4,7 3-3,-5-3-4,5 3 9,-2-4-16,2 4-17,0 0-8,7-9-12,0 7-16,7-2-14,3 1-18,5-3-12,3 0-9,3 4-15,-1-2-44,9 0-57,-8 2-60,-4-4-65,5 3-76,-6 0-278,2 0-525,-2 1 234</inkml:trace>
          <inkml:trace contextRef="#ctx0" brushRef="#br1" timeOffset="36542.8573">-2679 3904 126,'0'0'242,"2"-5"-2,-2 5-9,-2-9-10,2 9-3,0-4-1,0 4-6,0 0 6,-3-6-5,3 6-14,-3-4-3,3 4-9,0 0-7,0 0-12,0 0-5,-6-2-15,6 2-8,0 0-12,0 0-18,0 0 2,0 0 7,-12 12-7,7 1-7,-2-5-8,-2 9-9,3 1-1,-4-3-3,3 6-6,0 0-1,6 1-1,-4 2-3,1 1 6,2 5-1,2 4 4,0 0-5,2-1 2,2-2 6,-3 0-5,3 4-4,2-2 0,0 3-4,-4-7-8,7 3 9,-7-7-5,3 8-1,0-9-3,0 8-11,-1 0-4,0-10-5,4-1-1,-5 1-6,2 1-5,-1-4 0,1 6-5,-2-4-1,1-6-3,-2-2-1,1 2-4,-1-2-6,1 1 5,0-4-4,-1 2-2,-1-3-12,2-3-16,-3 3-26,3-5-21,-1 2-23,-2-1-25,0-1-10,0-4-42,0 0-63,0 0-38,-11 2-44,11-2-25,-11-8-25,2-1-19,0 3-270,-3-7-703,-5 1 311</inkml:trace>
          <inkml:trace contextRef="#ctx0" brushRef="#br1" timeOffset="37438.3337">-2334 4422 37,'-4'-4'303,"1"1"-19,2 0-10,-7-1-10,1 2-7,7 2-8,0 0-20,-18 3-2,10 0-4,0 3-30,2 1-11,-3 1-6,4-2-16,-5 3-14,3 2-14,0 0-14,-1 4-2,6-2-15,0 2-12,2 0-2,2 5-11,0 1-7,1-6-7,3 7 7,5-5-19,-2 2-6,3 1-25,-1-1-15,3 0-50,-5-3-35,5-1-40,-5 1-45,2-8-45,2 1-48,1-3-63,-1-1-184,4-1-548,2-7 242</inkml:trace>
          <inkml:trace contextRef="#ctx0" brushRef="#br1" timeOffset="37177.4994">-2328 4489 38,'0'0'322,"0"0"-8,0 0-4,-18-4-17,13 0-4,5 4-17,-8-2-2,8 2-10,0 0-4,-7-5-12,7 5-21,-5-2-15,5 2-16,0 0-35,0 0-10,9-7-17,-9 7-8,8-5-17,-4 1-14,-4 4-2,12-1-7,-3 1-8,-9 0-7,13 4-10,-6-3-5,0 4-1,1 0-7,0-1-5,-4 5-8,5 1-1,-5-2 1,0 4-13,-3-3-3,5 5 9,-6-7-5,1 3-12,3 1 9,-6-1 0,2-3-3,0 2 0,0-3 2,-2 0 1,1 3-3,-2-3-3,0-4 1,2 2-1,1-4 0,0 9-4,0-9 3,-4 2 6,4-2-2,0 0-3,0 0 0,0 0 1,0 0-4,0 0-2,0 0-10,0 0 11,-1-20 2,5 17-1,1-7-8,-2 4 6,2-5-4,5 2 3,-2-1 2,1 2-6,3-2 8,-4 1-14,4 3 5,-2-3 1,2 6 0,-2 0-6,-1 1 2,1 0 1,-3-1 2,-7 3-5,17 6 5,-10-2-6,1 2 5,-2 5-2,2 0-3,-7 4 3,3 0 4,0-1-30,-1 2-23,-2-1-35,-1 1-34,0-2-30,-1 0-35,-6 2-41,3-3-33,-2 0-51,-3-1-55,-2 0-199,2-3-611,0 1 271</inkml:trace>
          <inkml:trace contextRef="#ctx0" brushRef="#br1" timeOffset="37703.9636">-1755 4421 185,'9'-12'402,"1"4"-18,-4-2-18,-1 4-20,0 0-14,0 2-25,-3 2-29,3-3-28,-3 1-29,-2 4-23,0 0-18,0 0-20,17 11-13,-10-5-16,-3 3-16,6 4-7,-6 0-11,5 8-13,-3-3 6,-1 0-18,0 4-7,-2 0-11,-2-2-3,-1-4-6,3 5-2,-6-3-6,0 4-4,-2-7 0,0 4-2,-2-5-4,-2-1-8,-2 2 6,1 1-6,-1-6-2,0 5-9,-7-4-30,6-1-32,0-7-41,1 6-34,1-6-43,0 0-49,3 0-66,1-2-89,6-1-225,0 0-651,-11-6 288</inkml:trace>
        </inkml:traceGroup>
        <inkml:traceGroup>
          <inkml:annotationXML>
            <emma:emma xmlns:emma="http://www.w3.org/2003/04/emma" version="1.0">
              <emma:interpretation id="{5529473A-366E-49E8-9CDC-8886B27BCDEF}" emma:medium="tactile" emma:mode="ink">
                <msink:context xmlns:msink="http://schemas.microsoft.com/ink/2010/main" type="inkWord" rotatedBoundingBox="11420,6247 13316,6246 13317,7252 11421,7253"/>
              </emma:interpretation>
              <emma:one-of disjunction-type="recognition" id="oneOf7">
                <emma:interpretation id="interp35" emma:lang="en-US" emma:confidence="0.5">
                  <emma:literal>non)</emma:literal>
                </emma:interpretation>
                <emma:interpretation id="interp36" emma:lang="en-US" emma:confidence="0">
                  <emma:literal>Ryan)</emma:literal>
                </emma:interpretation>
                <emma:interpretation id="interp37" emma:lang="en-US" emma:confidence="0">
                  <emma:literal>"gin)</emma:literal>
                </emma:interpretation>
                <emma:interpretation id="interp38" emma:lang="en-US" emma:confidence="0">
                  <emma:literal>Rogan)</emma:literal>
                </emma:interpretation>
                <emma:interpretation id="interp39" emma:lang="en-US" emma:confidence="0">
                  <emma:literal>Regan)</emma:literal>
                </emma:interpretation>
              </emma:one-of>
            </emma:emma>
          </inkml:annotationXML>
          <inkml:trace contextRef="#ctx0" brushRef="#br1" timeOffset="38972.6189">-347 4346 139,'0'-6'308,"0"-1"-17,-3 4-10,3 3-14,-2-9-3,-2 6-12,1-4-13,3 7-11,-7-3-19,7 3-5,-7-2-18,7 2-13,0 0-1,-13 0-15,13 0-7,-12 3-6,5 0-7,-2 0-11,3 2-11,-1 0-19,-1 0 3,0 1-12,2 1-13,1 1-1,-5 0-8,4 2-6,-2 0-6,4 0-4,1-2-3,1 1-11,-1 0-1,3-2-1,0 2-4,0-1-1,3-1-8,-1 0-4,2 0 9,-1-1-16,5-2-2,-4 2-5,4-3-5,1 1-4,-3-2-1,5-1-3,-5-1 5,5 0-3,-11 0-1,17 0 2,-11-1-2,3-1 16,-9 2 9,10-2 2,-5 0 22,-5 2 6,9-1-2,-9 1 2,0 0-12,7-2 1,-7 2-4,0 0-6,0 0-4,0 0 0,2 9-4,-4-4-2,-2 4 3,2 2-8,1-1 0,-2 6 7,2 1-5,0 1-5,-3 3-1,3 4 2,1 6-3,1-4 4,1 4 1,0 0-6,-2 5 5,0-6-4,1 4 3,3-3-7,-3-5 8,3 3-2,-2 6-3,0-2-5,-2-10 3,3 2 4,-3 0-6,2 0 7,-2-2-4,0 2 2,3-4 4,-3 3-5,-3-4-1,3-3 1,0-3-2,-1-1 4,-3-2-1,4-5 1,0 3 1,-1-3-1,1-1 12,-1-1 15,1-4 19,0 7 20,0-7 21,0 0-5,0 0-11,0 0-9,0 0-4,-16-13-9,15 4 0,-5-2-9,4-3-3,-2 0-5,2-6-3,-1-2-2,3 0-2,0-4-3,0-5-3,1-1-8,4 1 4,4-3-8,3 3-8,-3-5-16,3 3-5,2-4-23,1 6-33,0-4-37,2 2-50,0 3-52,0 1-57,0 1-65,-2 7-79,8-5-396,-1 1-877,-3-3 387</inkml:trace>
          <inkml:trace contextRef="#ctx0" brushRef="#br1" timeOffset="39744.5966">66 4417 96,'-4'-8'332,"1"2"-4,-2 3-26,2-2-17,-3 1-17,6 4-8,-14 0-14,14 0-16,-17 5-14,5 1-14,1 1-17,3 2-16,-2 2-14,0 2-17,2 0-14,0-2-10,4 6-5,0-2-2,0 7-23,4-8-5,0 8-9,3 0-9,-1-1-8,9 8-1,-2-7-2,4-2-18,-1-1-32,2-2-42,2 1-49,5-3-50,-8 1-58,6 2-57,1-10-54,0 2-242,1-4-597,2-6 264</inkml:trace>
          <inkml:trace contextRef="#ctx0" brushRef="#br1" timeOffset="39503.8557">129 4417 322,'0'0'327,"-13"-2"-14,6-1 0,0 0-6,7 3 12,-10-3-14,3 0-3,7 3 7,-7-3-12,0 0-12,7 3-11,-5-2-16,5 2-16,0 0-18,0 0-21,-3-5-24,3 5-16,-1-5-17,1 5-18,0 0-16,0 0-12,0 0-9,12-6-10,-12 6-8,11 2-8,-11-2-4,15 7-9,-7-4-6,0 1-3,2 3-8,2 3-2,-6 0-5,6 2-3,-2 0-3,0 4 0,-1 1-3,0 3-3,-3 1 1,0-3-2,-4-3-4,1 1 2,-2 4-4,-1-7 5,0 2-7,-1-4-1,-2 1 0,2-2-1,-2-3 1,1 0 1,2 0-3,-2-1-4,2-6 4,-1 11 2,1-9 0,0-2 4,-2 6 2,2-6-3,0 0 1,0 0-3,0 0-1,0 0-1,0 0 0,-2-21-3,6 12 2,-1 2-3,2-4 1,0-1 0,0 3 0,2-5 0,1 0-2,0-1 0,0 1 1,1 3-2,2-1 0,-3 2-1,3-1-1,-5 5 3,2 2-3,0-2-5,1 3 2,-2 2-4,2 1 3,-9 0 0,16 7 1,-5-4 0,-4 4 0,2 4-4,-1 2-13,0 2-11,-3-3-11,-1 1-16,0 1-17,-4 2-22,0 5-28,0-2-38,-2-3-39,-4 5-27,1-3-24,-3 1-23,0-3-22,-1-8-31,2 4-43,-3 0-237,3-6-661,-1 1 294</inkml:trace>
          <inkml:trace contextRef="#ctx0" brushRef="#br1" timeOffset="39997.6222">617 4434 324,'4'-11'410,"2"4"-20,-1-1-23,0 1-20,-4 1-2,2 0-20,0 1-23,-1 0-32,-2 5-27,9 0-21,-9 0-20,12 2-21,-5 7-17,3 1-15,1 2-16,-5 1-11,3 4-13,0 3-11,-2 1-8,-2 2-6,0 2-7,-2-3-7,-2 9-12,1-7 1,-5 2-5,-1 6-7,-2-8-5,-4 1-2,3-3-9,-9 9-9,3-10-27,-3-3-24,3 3-36,-3-4-30,-1-1-49,-3-5-46,1-1-62,-3 0-74,4-1-80,-6-5-239,7-1-697,0-2 308</inkml:trace>
          <inkml:trace contextRef="#ctx0" brushRef="#br1" timeOffset="38296.9004">-933 4536 298,'-3'6'304,"1"0"-13,1 3-9,-3-2-7,-2 0-7,6 6-34,-2-1-16,-2-1-12,-1-1-19,3 2-16,0 1-8,-6 1-17,4 0-8,0-1-9,-1 1-8,0-1 7,-2-3-19,-1 1-10,0 4-3,2-7-14,1-1 2,-5 5-8,5-6 0,1-4-4,-4 3 5,2-2-15,-2-3 2,0 0-2,8 0-2,-12-4-2,5-1 3,-3-1-3,5-1-6,3-5-2,-8 0-2,5 0-1,0-10-2,4 7-3,-2-8-1,0 2-5,3-6 6,-1-4-6,1 1 4,1-4-1,5 1 1,-1 4 2,0 5 3,0 0 9,1 3 7,-6 5 2,2 2 5,-2-1 1,0 5-1,2-1 10,-2 0 1,2 3-4,-1 2 4,-1 2-7,0-2-7,0 6-6,0-8-8,0 8-5,0 0-8,0 0-5,0 0-6,-17 16-2,11-8-1,1 6-4,-2-3-1,1 4-2,2 1-3,1 4-1,0-2-4,2-2 7,2 5-7,3 1 2,0-1 0,-1 0 2,2 3 0,-1-2 3,3 0-2,-1-1 1,1 2 0,-2 0 0,1-1 2,5 8 0,-5-6 0,0 1-3,-4 0 1,2-4-5,1 2 2,1-2-4,-1 2 3,-4 2 4,2-5-7,2 1-3,-2 1-1,-3-2 2,5-5-4,-5 2-8,4-2-15,-2-2-17,-2-1-20,0 1-25,0-4-29,6-3-32,-6 3-53,0-5-43,0 1-35,0 2-44,1-3-56,-1-4-62,10 2-335,-10-2-836,0 0 370</inkml:trace>
        </inkml:traceGroup>
        <inkml:traceGroup>
          <inkml:annotationXML>
            <emma:emma xmlns:emma="http://www.w3.org/2003/04/emma" version="1.0">
              <emma:interpretation id="{B07D96FF-CF85-42AB-BD51-8EB0D33AD587}" emma:medium="tactile" emma:mode="ink">
                <msink:context xmlns:msink="http://schemas.microsoft.com/ink/2010/main" type="inkWord" rotatedBoundingBox="13833,6437 14909,6436 14910,6728 13834,6729"/>
              </emma:interpretation>
              <emma:one-of disjunction-type="recognition" id="oneOf8">
                <emma:interpretation id="interp40" emma:lang="en-US" emma:confidence="0.5">
                  <emma:literal>are</emma:literal>
                </emma:interpretation>
                <emma:interpretation id="interp41" emma:lang="en-US" emma:confidence="0">
                  <emma:literal>wore</emma:literal>
                </emma:interpretation>
                <emma:interpretation id="interp42" emma:lang="en-US" emma:confidence="0">
                  <emma:literal>core</emma:literal>
                </emma:interpretation>
                <emma:interpretation id="interp43" emma:lang="en-US" emma:confidence="0">
                  <emma:literal>were</emma:literal>
                </emma:interpretation>
                <emma:interpretation id="interp44" emma:lang="en-US" emma:confidence="0">
                  <emma:literal>wire</emma:literal>
                </emma:interpretation>
              </emma:one-of>
            </emma:emma>
          </inkml:annotationXML>
          <inkml:trace contextRef="#ctx0" brushRef="#br1" timeOffset="44538.157">1385 4565 187,'0'-6'240,"0"6"-2,0-11-7,0 6-8,0 5-10,1-6-9,-1 1-15,0-1-3,3 2-11,-3 4-2,0-6-6,0 6-7,0-6-8,0 6-10,0-6-2,0 6-2,0 0-30,-3-6-7,3 6-8,0 0-9,0 0-10,-5-3-8,5 3-1,-7-2-10,7 2-5,-11 0-3,11 0-5,-12 2-7,5-2-3,-2 3 4,3 0 8,-2-3-8,0 5 1,1-1-2,1 2-4,1-2-9,-2-1-1,2 5-1,-2-2 10,2 0-2,3 4-1,-1-1 2,0-1-5,1 0 0,0 1-4,2-1 1,2 4-2,3-2 0,-1 2-4,4-1 6,-2 0-6,2 0-4,1 0 2,2-5-2,-1 3 1,1-3 14,0-3-21,-2 0 4,2-3 2,-1 4 4,5-2-11,-6-2 5,7-2-9,-5-2 7,-1 1-4,1-2 0,-2-2 6,2 3-4,1-2 1,-3-5-2,-3 7-3,6-6 3,-3 0 0,-2 3 8,-2-3-9,0 1-2,-2 2 5,2-1 1,-1-1-1,-3 3 0,1 0-5,0-1 13,0 1 12,-2 3-1,0 3 2,1-6-2,-1 6 1,0 0-4,2-8-5,-2 8-3,0 0 0,0 0-1,0 0-7,0 0-1,0 0 1,-11 17 2,8-12 0,3 3-5,-1-2 0,1 2 5,1 2-3,2 0 1,-2-3 1,2 1-2,2 3 0,-1-1-2,2-2 5,1 2-3,2-1-2,-1 0 3,1-3-3,-2 1 8,4 0-5,-3-2 1,3-3 1,-4-1 0,4 2-1,2-3 2,-1 0-5,1-3 2,-5 1-2,2 1-1,-1-2 12,-1-5-7,1 4-2,-1-6-4,1 4-2,-3-1 8,-1 0-7,-1-1 2,-2 0-1,0-2 3,-2 0 0,0 1 1,0-2-2,-2 2-1,0-1 0,-1 2 0,-2-2-3,1 3 2,-1 0 2,2 0-2,-1 0 1,-1 1-2,2 1-1,-2-1 4,5 2-3,0 4-1,-4-6-1,4 0 2,0 6 1,4-6-3,1 3 0,3-3 0,1 4 1,2-2 0,1 1 4,-5 3-8,9-3 4,-7 1-3,4 0 3,-2 1-8,-3 1 12,-1 0-9,4 0 3,-2 1 0,-9-1-4,14 4 3,-8-4-2,-6 0 4,11 3 0,-5-2-1,-1 1-9,0 2 8,-5-4 1,5 2 2,1 4-5,-6 2 8,1-1-4,0 0-1,-1 6 8,-1-2-4,1 1 2,0 0-2,-1 3 7,-3-2-1,2 1 3,0 1 5,2-3-2,-2 4 3,2-2-3,-1-1-5,4 0 5,-3 0-3,4-2 0,1 0-4,-3-3 1,6 1 2,-4-2 2,4-3-6,0 1 9,5-2-10,-1 0 2,5-3-3,-3 0 3,3-3-1,-1 0-4,6-3-6,-5 1 4,0-1-2,1-5-3,3 3 1,-6 0 4,2-3 2,-4-1-7,0 0 0,-1-3 1,-6 2 2,3-2 2,-1 1 3,-7 0-1,2 0-3,-3 0 3,0-1-8,0 3 8,-4 0-6,4 2 6,-5-1-3,2 5 1,-1 1-2,-1-3 3,0 2-4,-2 4 1,1-2 0,-3 4 1,9 0-3,-17 0 2,10 3-2,-1 0 1,-2 3-2,1 2-1,-1-1 7,1 3 0,4 1-2,-1-1 2,4 2-1,-3 4-1,5-5-3,-4 4 1,4-2 0,3 0 2,2 2-3,3-4 9,2 3-3,1-3-14,2 1-28,5 1-51,2-4-48,1 1-49,-2-5-59,6 4-71,-7-5-71,7-7-274,-1 3-717,-1-6 317</inkml:trace>
        </inkml:traceGroup>
        <inkml:traceGroup>
          <inkml:annotationXML>
            <emma:emma xmlns:emma="http://www.w3.org/2003/04/emma" version="1.0">
              <emma:interpretation id="{28615164-3B0A-4A75-ABA8-37D7C84B583E}" emma:medium="tactile" emma:mode="ink">
                <msink:context xmlns:msink="http://schemas.microsoft.com/ink/2010/main" type="inkWord" rotatedBoundingBox="15188,6254 19723,6253 19724,7518 15189,7520"/>
              </emma:interpretation>
              <emma:one-of disjunction-type="recognition" id="oneOf9">
                <emma:interpretation id="interp45" emma:lang="en-US" emma:confidence="0.5">
                  <emma:literal>Asymptotically</emma:literal>
                </emma:interpretation>
                <emma:interpretation id="interp46" emma:lang="en-US" emma:confidence="0">
                  <emma:literal>Asymtotically</emma:literal>
                </emma:interpretation>
                <emma:interpretation id="interp47" emma:lang="en-US" emma:confidence="0">
                  <emma:literal>asymptotically</emma:literal>
                </emma:interpretation>
                <emma:interpretation id="interp48" emma:lang="en-US" emma:confidence="0">
                  <emma:literal>asymtotically</emma:literal>
                </emma:interpretation>
                <emma:interpretation id="interp49" emma:lang="en-US" emma:confidence="0">
                  <emma:literal>Asymptotical</emma:literal>
                </emma:interpretation>
              </emma:one-of>
            </emma:emma>
          </inkml:annotationXML>
          <inkml:trace contextRef="#ctx0" brushRef="#br1" timeOffset="46832.9465">3606 4731 309,'-4'-15'347,"8"5"2,-4-4-9,0 1-7,0 1-7,0 5-13,1 1-14,-1 0-20,0 0-25,3 3-27,-3-2-26,0 5-22,0 0-19,2-6-15,-2 6-14,7-1-12,-7 1-15,0 0-11,16 7-9,-10-1-5,2-1-10,-4 6-9,5-3 3,-1 3-13,1-3-5,-1 6-6,0-2 0,-4 0-7,0 0 2,3 3-6,-4-4-2,-2 4-7,5-3 2,-6-1 5,0-1-11,-2 0 1,2-2-8,-4 1 4,4 0-2,-2-5-3,-2 2 1,-1 0 1,1 0-4,0-3 1,-1-2-1,5-1 2,-11 3-7,11-3 5,0 0-5,-12-5 2,7 0 2,5-4-2,0 3 7,0 0-15,5-7 7,-2 3-3,1-4-1,4 2 6,0-4-1,1-5-5,0 9 3,-3 0 0,9-1 0,-3 1 0,5-2 3,-6 3-3,1 1 0,1 3-3,0 0 2,-1 1-1,2 0 5,-6 3-10,1 3-1,1-2 4,-1 4 2,1 1-2,-6 2 1,4 1 3,1 2-3,-2 1 3,-2 1-2,0 1-1,2 1-1,-5-2 5,3 5 2,-2-3-4,-2 0-3,-1-3-9,6 3 11,-6-2-20,0-4-2,0 3 3,0 0-11,0-3 7,0 0 8,2-3-3,-2-3 1,0 6-4,3-3 10,-3-3 0,0 0 3,0 0-5,0 0 9,0 0-8,5-12 9,-4 3-6,2 0 8,1-3-4,1-1 3,-1 1 3,0-1 1,0-2 5,4 3 2,-4-5 4,1 5 0,1-2 0,0 5 6,3-2-2,-7 4 2,4 1-5,-1 3 0,-1-3-6,-3 3-4,-1 3 5,11 0 1,-11 0-4,7 9-1,-1-3 3,0 2-1,1 1-2,-1 1 3,2 3 7,-1-1-15,-1 9 8,1-6-18,-1-2-17,1 0-40,-2 2-47,-1-3-34,-2 3-27,2-3-33,-2 3-52,0-5-54,0 2-323,2-3-690,-4-2 305</inkml:trace>
          <inkml:trace contextRef="#ctx0" brushRef="#br1" timeOffset="47125.7806">4220 4536 90,'-1'-20'371,"-4"3"-2,2 4-11,-1-1-9,2 4-7,-1 0-13,-2 3-6,5 1-13,-3 0-21,2 1-27,1 0-28,0 5-26,-3-6-25,3 6-18,0 0-18,0 0-14,0 0-9,3 20-15,-2-9-12,2 1-8,-1 2-1,4 2-16,-2 0-5,-2 4-2,3 1-4,-1-3-9,2 6-5,0-1-5,-1-1-4,3 3 3,-4-3-4,4 3-5,0 0-5,-3-2-2,-2 2-3,-3-1 2,5 1-3,-1-2-1,-3 1-16,3-3-30,-4 3-36,3-5-43,-5-4-49,4 0-44,-2-4-49,0 1-47,0-4-54,0 0-50,0-4-241,4 1-693,-3-3 306</inkml:trace>
          <inkml:trace contextRef="#ctx0" brushRef="#br1" timeOffset="47409.0392">4410 4712 84,'5'-12'234,"0"1"-10,4-1-6,1-1-4,-3 3-6,5 4-10,-5-4-11,3 6-13,-3-1-16,3 4-16,-3 0-11,-7 1-12,17 6-12,-11-5-9,2 4-7,-4 4-7,4-6-7,-4 3-10,1 0-5,0 4 0,1-2-6,-5-1-5,-1 2 2,0 0 1,0 0 2,-1-3-5,-5 4-3,0-4 4,-2 3-6,-4-2 0,-2-2-7,-3 1 1,-4 0-7,-1-3 1,-1-2-1,0-1-4,1-4-7,-1 2-13,3-7-29,-1 2-37,1-3-35,0-1-36,6-4-37,1 5-30,5-7-25,4-1-50,2-3-154,4-1-460,6-10 204</inkml:trace>
          <inkml:trace contextRef="#ctx0" brushRef="#br1" timeOffset="47643.4102">4499 4348 10,'0'0'283,"0"0"-3,12 4-5,-7-2-3,-4 4-10,4 1-3,3-1-15,-4 0-4,4 3-19,0 0-18,-2 2-6,1-2-13,2 5-20,1-2-12,-3 1-6,-1 1-19,5 5-17,-5-4-9,2 4-11,1 1-7,-3 0-7,-2 1-15,1 0 2,0 0-8,0-2-4,1 2-5,-1 1-4,-3-1-2,2-3-5,-1-2 9,-3-4-27,0 6-26,0-11-26,3 5-30,-3-3-36,-3 1-28,3-3-29,0-1-29,0 0-22,-3 1-27,3-5-29,0-2-242,0 0-548,0 0 242</inkml:trace>
          <inkml:trace contextRef="#ctx0" brushRef="#br1" timeOffset="47940.2911">4619 4704 69,'-4'-7'226,"3"2"1,-1-2-7,2 1 2,-2 2-9,4-4-5,-2 4-7,2 0-16,-2 4-6,5-8-15,-2 5-15,4-3-12,0 4-12,3 0-18,4 0-7,-3-1-8,6-1-10,0 3-5,2 1-13,0-2-9,3-1-9,2 3-14,-2-3-3,-4 2-7,5-1-9,-1-1 4,-5 2-7,4-1 2,-2-1 0,-4 2-1,-2 0 4,1 1 2,-3 0 4,-2-1 10,0 1 11,0 0 3,-4-3 13,-5 3 13,12-1 15,-12 1-1,8 0 4,-8 0 6,7-2 4,-7 2 3,0 0-11,0 0 2,0 0-8,0 0-4,0 0-9,0 0-9,0 0 3,0 0-11,0 0-8,0 0-7,0 0-7,0 0-33,0 0-49,0 0-64,0 0-88,0 0-109,0 0-393,0 0-761,0 0 337</inkml:trace>
          <inkml:trace contextRef="#ctx0" brushRef="#br1" timeOffset="50226.0755">4926 4559 106,'0'0'257,"0"0"-9,0 0-12,0 0-15,0 0-13,0 0-14,0 0-10,-6 0-12,6 0-19,0 0-15,0 0-9,0 0-15,0 0-12,0 0-4,0 0-1,0 0-4,0 0-4,0 10-5,0-10-3,1 9 1,-1-1-6,0 1-4,-1-2-9,2 4-4,0 2 0,1-3-8,-2 2 2,4 0-5,-1 1-9,-3-2 1,3-1-3,-2-4-3,3 4-1,0-2-7,-1 1 10,1-5 5,2 2 2,1 0 0,2-1-7,-2-4 12,2 3-5,0-3 0,5 0-8,-1-1 8,-1 0-9,-3-1 1,3-4-3,-2 2-1,-2-1-5,1-1 3,-2 1-2,-1-1 11,0-2-1,-1 2-8,0-1-7,-4 0-6,-1-2 5,0 1 1,-1-1-5,-4 2 11,1-5-12,-3 4-6,1 1 4,-5-3-1,0 0-1,2 3 2,-1-2-9,0 3 0,-2 2 2,3-1-4,1-1-11,-4 3 15,6 1 0,-3-2-1,1 2 4,4-2-6,4 3-2,-13-3 3,10 1-1,3 2-7,-6-6 0,6 6 3,-3-7-3,3 7 9,8-10-7,-7 5-12,6-1 1,-2-4 0,3 5-1,0-7 2,1 6-5,3-4-5,-6-1 7,5 2 6,-2 0-1,0-2 9,1 1-7,-3 1 5,5-3-5,-2 2 9,1-1-6,-4 2-1,4 1 4,-1-2-1,-2 0 1,-1 5 0,1-1-7,-2 0 13,1 0-2,-2 2 15,0-2 6,2 3 16,-2-2-3,-2-3 7,0 6 8,0-2 10,1 1 4,-4 3 11,5-8 3,-2 5 6,-3 3 3,5-6-1,-5 6 0,3-4 2,-3 4-9,2-4-3,-2 4-8,0 0-6,0 0-11,0 0-6,2-3-4,-2 3-9,0 0-6,0 0 0,2 11-5,0-5 1,-2 5-4,0-2-2,1 7-2,-1 5-1,2 0-3,0 1-4,-1 3 1,3 5 0,-4 1 4,3 2-3,1-1-1,-2-8 1,2 9 0,0 0-3,0-2 2,1-5 0,-2-2-1,2 10-2,-1-11 0,1 2 0,-2-4-1,3 1-3,1-3 4,-5-1 1,4 3-2,-1-9 0,-4 3-5,2-2-14,-1-4-18,4 0-17,-6-4-28,2 0-14,-2 1-9,0-3-13,4 0-19,-4-3-23,0 0-16,0 0 1,11-10-11,-10 4-4,-1 0-2,5-6 4,-5-1 4,3-1 8,-1-1 18,0-6 12,-2 2 13,0-4 15,0 2 11,5-3 10,-5 0 13,0-1 15,4 7 15,-4-4 18,-4 2 16,4 5 15,0 1 15,0 1 10,0 4 9,-1-2 8,1 7 9,0-5 2,0 3-2,0 2-1,0 4-6,0-7-2,0 7-5,0-6-8,0 6 0,7-5-3,-1 4 1,2 0-7,3-3 1,4 1-8,0 3 2,0-3 4,-3 3-9,5-2 0,-2 1-3,-2-1 3,3 2-5,-8 0 5,2 0-8,-2 0 4,-8 0-3,13-3 1,-13 3 2,8 0 17,-8 0-2,10 3 5,-10-3 11,0 0 13,0 0 7,0 0-3,0 0 10,0 0-18,3 2 15,-3-2-5,0 4-2,0-4 4,0 0 7,-5 9-1,5-9 0,-3 6-1,2-3-4,-2 3 6,2 3 0,0-4-1,1 7 2,-3-1-3,3 1-7,0 2-6,0-2-1,3-1-7,-6 0-6,6 5 2,-3-4-4,0 4-15,-3-7-31,7 2-29,-4-1-36,1 2-36,2-5-46,-2 0-36,2 0-36,2-3-45,-2 2-34,1-4-46,3-2-264,3 0-672,-10 0 298</inkml:trace>
          <inkml:trace contextRef="#ctx0" brushRef="#br1" timeOffset="50643.7436">5805 4620 269,'2'-3'292,"-2"-1"0,0 4-3,0 0-10,8-5-16,-8 5-15,0 0-21,1-2-18,-1 2-28,0 0-19,0 0-11,0 0-21,0 0-8,0 0-15,3-5-9,-3 5-10,0 0-6,0 0-15,0 0 2,0 0-12,0 0-6,0 0 0,0 0-8,0 0-5,0 0-9,0 0-1,17 4 4,-17-4 0,0 0-11,7-6 0,-5 3 5,-2 3-10,3-6 0,-1 3-4,1-3 0,-3 6 5,0-10-7,0 4 11,0 4-11,0 2 3,-5-7-3,2-1-6,3 8 24,-4-6-3,-1 2 9,0 2-5,-2 0 15,-2 0-3,9 2 1,-17 0 3,7 4 10,-3 1 3,-2-3 1,1 8-6,2-4 0,0 0 2,1 7-3,0-4-5,1 3-5,3-3-4,-2 6-1,2-9-5,7 7-3,-1-1-5,1 0-6,1-1 2,6 1-12,1-1-31,0 0-24,2-1-40,3 0-26,3-4-28,4 4-27,-2-8-25,5 4-28,2 0-26,-4-3-25,5-6-8,-1 0-2,-1-1-24,-2-2-159,0-3-502,-1 1 223</inkml:trace>
          <inkml:trace contextRef="#ctx0" brushRef="#br1" timeOffset="51321.9795">6083 4656 247,'9'-8'119,"-3"-2"14,-3 0 19,0-1 10,-3 2 7,3 1 6,-6-2 9,0 4 5,0-3-2,-3-1-2,4 4 10,-5 3-15,-1-5-3,0 3-6,-2 3-6,2-1-8,-2 3-13,2 0-6,-7 0-15,2 5 2,0-1-7,-1 2-5,2 0-19,0 0-2,1 4-11,-1-1-5,5 2-10,-3-1-2,5 2-17,-2-2-4,2-1-1,5 3-2,-1-3-16,1 1 9,1-2 0,-1 1-5,5-3-14,2 2-11,-2-2-14,4-1-10,-1-2-16,2 1-12,-2 0-11,4-3-9,2-1-10,-2 0-1,1-1 3,-2-3 4,-1 0 4,3 1 7,-1-6 7,0 5 13,-4-3-2,1-1 4,-1 2 1,-1-2 11,-3 1 18,4-2 4,-4 0 16,1 3 13,-2-1 22,1 6 0,-2-4 11,1-1 5,0 2-1,-3 4-4,2-6 10,-2 6-20,2-2-5,-2 2-6,0 0-1,0 0-1,0 0-6,0 0 1,-7 15-3,7-8 1,-3-1-6,1 1 4,2 3-6,-1-4-2,-2 2-1,3 1 9,3-3-14,-2 3 4,-1-1-6,2 0-8,1-2-1,4 0 22,-5 2-22,3-1-11,1-7-7,-2 3-5,1-1-13,5 1-9,-2-3-15,-8 0-1,16-3-11,-8 0-3,2 1-6,-1-2-6,-2-2-6,1 0-2,2-3-6,-2-1 2,1-1 2,-1 1 12,0-3-3,-2-1 7,0-2 5,0-3 12,-1 1 3,-2-3 6,1 0 14,-2-1 14,-2 0 20,-1 0 21,0 1 19,1 1 23,-3 3 18,3 3 15,-2-1 13,-2 0 4,1 3 6,0-3 12,1 5 0,1-1 3,-2 4 4,2 2 0,-1 0-6,0 0-3,2 5-20,0-9-10,-2 7-11,2 2-9,0 0-7,0 0-3,0 0-10,0 0-5,-5 16-2,4-5-6,1 3 0,0-1-16,1 8 10,-1 0 2,4 1 3,-3-1 0,3 3 6,2-1-3,1 7 5,0-6-11,-1-3 8,2 6-6,1-5-8,-2 2 2,1-2-6,0-1-2,0-2-20,1 1-30,-1-7-31,1 3-35,1-6-47,-3 1-32,1-5-39,3 3-48,-4-5-42,3-1-37,-1-3-295,1 0-685,1-1 304</inkml:trace>
          <inkml:trace contextRef="#ctx0" brushRef="#br1" timeOffset="52259.5034">6614 4466 20,'0'-21'263,"-1"1"-3,1 3-7,0 4 1,0-1-1,-3 1-5,0-1 1,2 6-2,-2-2-3,2 4-1,0-3-9,-2 0-12,2 5-21,0 1-5,-1-3-24,2 6-24,0 0-16,-8-1-9,8 1-11,-7 8-11,1-2-13,0 7-15,2-5 8,1 7-10,-2-3-11,1 4 9,2 2-15,2-4-5,-3 1-2,3 1-8,0 5-2,0-7-1,3 2-5,-1 0-2,2-2 2,1 3-7,2-6-3,1 5 1,1-2-5,-3-5-14,5 4-18,-2-5-21,3 1-23,0-3-31,1 0-20,0-1-18,-3-1-12,2-2-11,2-2-7,-2 2 0,-2-4 9,-2 1 2,8-4 12,-7 0 20,4 2 5,-6-4 14,3 0 19,-3 0 18,-2-2 32,2 2 27,-2-1 37,-4-2 18,3 4 11,-3 0 13,1-5 22,-2 6 11,0-1 17,2-3 0,-2 7 0,0 2-2,2-6-7,-2 6-13,1-7-12,-1 7-14,0 0-5,0 0-13,0 0-4,0 0-5,0 0-3,-7 13-4,3-2-7,4-5-6,-1 4 6,0 0-12,2 5-1,0-4 3,3 2-9,0 2-4,3 0-2,-1 1 0,1-4-9,3 3-16,3-1-16,0 3-13,-1-7-14,0 2-14,5-1-20,-3-1-7,1-1 1,2-3-6,-4 3-6,2-7 9,-1 2-5,3-3 7,-6-1 8,5-1 7,-4-3 10,0-1 4,1-1 12,-4 1 10,1-1 20,-1-4 15,2 1 18,-5 2 17,0-4 12,3 4 31,-8-4-4,0-2 7,1 6 27,2 0 6,-6-2-2,2 3 9,-2 0 7,0-2 0,2 8 2,0-6-1,0 2-12,0 4-10,-2-6-15,2 6-5,0 0-11,0 0-6,0 0-4,-13 12-6,9-8-4,0 10-9,-1-3-2,3 3-3,1 3-6,-3 3 3,3 5-3,-4 0-3,1-1-10,-3 8 4,2-9-1,4 12 0,-5 3-2,2-5-1,2 0 1,-3 0-4,3 3 0,-3-2-1,4-3-1,-3 4-3,4-4 3,-4-4 2,4 4-3,-3-8-2,-1 10 1,4-10-2,0 2 0,0-3 0,0 1-5,0-2 5,0 0 2,-1-5-3,1-1-2,0-1 5,-1-1-4,-2-1 4,3-2-6,-1-3-4,-4 3-1,3-7 7,-4 5-5,0-2 0,1-1 2,-1-3-2,-3 1-3,2-2 3,7-1 2,-17 0 1,8-1 1,1-3 2,-1 2-2,0-4 3,-3-3 3,3 3 2,-4-4 0,1-1-3,3-2 1,-2-1 3,1-4 0,-1-2 1,5 1 0,1-5-1,-2 1-4,5-3 1,-2-5-2,2-2-3,2 6 4,3-2-4,1-4 1,0 8 2,0 1 0,5 0-7,-3 3 4,4-3-4,1 3-1,-2 1-1,6 0-2,2-2-7,-2-3-18,0 7-21,4-1-22,-2 2-25,2-3-50,-1 5-28,2 1-42,-3 1-47,1 1-65,2-1-77,-3 1-332,0 2-800,-4-1 354</inkml:trace>
          <inkml:trace contextRef="#ctx0" brushRef="#br1" timeOffset="45740.5645">2743 4528 304,'-1'-5'335,"-1"2"-12,2 3-17,-3-10-9,1 7-24,2 3-17,-4-6-22,4 6-23,0 0-23,-6-2-19,6 2-16,0 0-10,-11 16-4,7-11-20,-3 7-5,3-1-4,-5 10-9,2-1-3,-2-2-8,1 3 1,1 1-6,1-1-5,-1 2-14,0-2-5,4 0-6,-2 1-5,1-2-8,2-4-1,-1-4-14,1 3 5,1-7-2,-3 1 0,4-1-11,0-2 4,-1 0-5,1-6 0,1 5-13,-1-5-14,0 0 2,0 0-23,0 0 2,12-19-5,-8 8-2,0 5 2,0-9 5,1 3 1,0-4 0,2 1 6,-1-3 0,2-4 3,-2-2-3,0 3 7,0-4 2,-3 3-1,5-3 3,-4 2-1,1-2 2,1 2 3,-2 2 7,0 4 5,0 4 8,-1 0 18,-2 5 12,0-3-4,3 4-9,-2 1 5,-1 0-1,1 1-5,0 3-5,-2 2-13,1-6 8,-1 6-3,0 0-3,0 0-12,11 12 9,-6-5-1,0 4 2,-2 2 9,4-1-11,0 5 2,2 3-3,-1-2-7,1-5 6,-1 7-2,1 0-4,-2-5 2,4 3 2,0 3 0,-5-3-6,6 1 5,-1 2 9,-5-8-14,1 5-24,-2-8-25,0 2-24,2 3-17,-2-5-23,-1-1-17,-1-1-16,0-2-15,1 0-2,-4-2 3,2 1-5,-2-5 11,0 0-3,0 0 13,0 0 10,0 0 16,0 0 16,-16-15 6,9 9 17,-3-4 17,5 2 22,-3-1 10,0-3 19,-4-1 24,4 2 18,-1-1 16,1 2 16,-1 1 10,3 1 5,-2 2 7,1 0 4,-2 0 2,1 1 6,3 2-5,-1-3-2,3 3-6,3 3-9,-7-4-13,4 2 0,3 2-4,0 0-2,0 0-8,0 0 9,0 0-7,17-8-7,-4 7 2,2 0-10,2-1-8,9-1-8,-2-1-13,2 1-9,-1 0 1,2-1-7,0-2-6,9-1-9,-12 1 4,-3-2-3,0 3 5,1-2 0,-7 1 4,-1-3 1,-3 6 3,2-3 0,-5 0 13,1 0 8,-2 4 26,-1-3 1,0 2 4,-6 3 1,1-8 2,-1 8 8,0 0 4,-13-4 1,4 4 5,9 0 1,-20 4 4,8-2 7,-3 2 1,3 1-1,3 1-3,0-2-7,-4 2-4,6 0-7,0-2-3,2 2-11,0 0 1,2 0-10,1 2 0,2-1-4,2 2 3,1-1-4,0 2-1,4 0-6,-3 2-4,4-3 3,1 3-6,-2-1 1,3 1-1,-3-1-3,5-1-3,-4 4 0,1-7-9,-3 8 3,2-6 11,-4 3-15,1-5 4,-1 0 3,-3 1-9,1-5 11,-2 2-2,-2 1 2,1 1 0,-4-4 4,-2 6-7,-2-7-4,-3 2 7,1-1-4,-1 0 2,-2 1 5,-1-1-10,1-3-17,-3-2-11,4 2-24,1-1-27,0 0-35,3-3-36,2 1-49,2-2-50,1 2-53,3-3-47,2-3-278,5 2-682,0-4 303</inkml:trace>
          <inkml:trace contextRef="#ctx0" brushRef="#br1" timeOffset="46173.4208">3287 4620 59,'0'0'335,"3"-3"-11,-3 3-22,3-4-15,-3 4-19,0 0-19,0 0-30,0 0-18,0 0-15,0 0-20,0 0-13,0 0-14,11 13-15,-6-10-8,-1 2-12,4 3-11,-4-2-9,4 2-6,1-2-12,-3-1 7,2 3-25,-1-2-12,3-2-16,-6 0-9,4 3-12,-4-3-13,4-4-10,0 4-11,-8-4-3,9 0-1,-9 0 5,11-4 1,-8 2-2,-2-2 7,5-2 5,-2 2 8,-3-2 14,0 3 3,-1-5 8,0 1 17,0 0 10,0 2 23,0-4-1,0 2 9,-1-2 15,0 0 7,1 3 9,-4-1 4,2 1 2,-2 0-3,3 1 2,-4 1-6,5 4-7,-9-2-6,9 2-6,-13 2-4,6 2-4,2 2-4,-2-1 0,2 2-13,1 3-3,-4 1-7,4 2 0,2 1-7,-1-1 1,1 2-6,2 5-3,2 0 0,3-1-5,-1 3-1,2 0-4,-1 1 2,1 1-1,1-5-2,-2 5-22,2-3-24,-2 2-35,3-6-46,-6 4-54,4-5-43,-3-1-34,-3 1-63,4-4-48,-4 3-320,0-6-724,0-1 320</inkml:trace>
        </inkml:traceGroup>
        <inkml:traceGroup>
          <inkml:annotationXML>
            <emma:emma xmlns:emma="http://www.w3.org/2003/04/emma" version="1.0">
              <emma:interpretation id="{C88DF3AA-5ED9-4771-905B-51070F39E08C}" emma:medium="tactile" emma:mode="ink">
                <msink:context xmlns:msink="http://schemas.microsoft.com/ink/2010/main" type="inkWord" rotatedBoundingBox="20368,6218 22694,6217 22695,6967 20369,6968"/>
              </emma:interpretation>
              <emma:one-of disjunction-type="recognition" id="oneOf10">
                <emma:interpretation id="interp50" emma:lang="en-US" emma:confidence="0.5">
                  <emma:literal>positive</emma:literal>
                </emma:interpretation>
                <emma:interpretation id="interp51" emma:lang="en-US" emma:confidence="0">
                  <emma:literal>Positive</emma:literal>
                </emma:interpretation>
                <emma:interpretation id="interp52" emma:lang="en-US" emma:confidence="0">
                  <emma:literal>posshne</emma:literal>
                </emma:interpretation>
                <emma:interpretation id="interp53" emma:lang="en-US" emma:confidence="0">
                  <emma:literal>porcine</emma:literal>
                </emma:interpretation>
                <emma:interpretation id="interp54" emma:lang="en-US" emma:confidence="0">
                  <emma:literal>pentene</emma:literal>
                </emma:interpretation>
              </emma:one-of>
            </emma:emma>
          </inkml:annotationXML>
          <inkml:trace contextRef="#ctx0" brushRef="#br1" timeOffset="53159.8273">7794 4553 227,'0'-5'371,"0"5"-15,2-5-18,-2 5-13,0-6-8,0 6-24,0-6-14,0 6-26,0 0-25,0 0-28,5-5-15,-5 5-21,0 0-20,0 0-14,0 0-15,0 0-8,0 0-12,0 0-7,1 15-14,-1-8-8,0 7-4,0-1-3,4 4-6,-4-2 4,1 7-9,5 2-3,-4 0-9,6 5 1,-7-4-2,6 8-4,-2-11-8,2 3-3,-2-6 3,2 2 0,-2 0-3,0 1-3,0-7-3,-1-1 3,-1 5-4,2-7-2,-1 0-15,-2 0-27,1-5-26,0 0-30,-2-3-26,-1 2-21,3-3-29,-3-3-35,2 4-33,-2-4-31,0 0-8,11-9-18,-6 1-9,-4 1-181,3-9-517,-1 6 229</inkml:trace>
          <inkml:trace contextRef="#ctx0" brushRef="#br1" timeOffset="53451.1213">7946 4770 264,'4'-36'52,"1"0"16,-1 4 9,1-1 5,1 2 10,-3 7 2,3 3 8,-4-4 15,1 3 12,1 2 16,-2 4 9,-4 4 9,4 1 9,0 2 0,-1 1-2,2 1-14,-2 1-9,2 1-13,2 1-11,-1 0-11,4 2 0,-8 2-19,14 3-7,0 3-10,-2 1-4,3 0-6,-1 3 8,4 2-22,-1 2-2,0-3-3,-5 2-11,2 2-4,-5-3 0,1-2 9,-3 5-17,-1-3 5,-1-2-8,-4 1 1,-1-1 5,-2-2 9,-4 1 6,-3 2 5,1-3 7,-3-1 5,-5 0 1,3 1-2,-4-2-4,1 0-10,1-3 2,-2 2-1,0-4-1,2 0-6,-2 1-3,3-1-12,2-1-21,-1 0-27,4-1-25,-2 1-36,5-2-35,-1 1-39,2-2-39,5 3-31,0-7-30,0 7-18,12-8-222,-2 2-541,6 1 240</inkml:trace>
          <inkml:trace contextRef="#ctx0" brushRef="#br1" timeOffset="54396.537">8373 4538 8,'0'0'267,"0"0"0,0 0 3,0 0 0,0 0-7,0 0-9,-19 12-10,14-6-9,-3-3-19,0 2-2,0 1-11,-1 4 4,0-4-7,1 0-9,-1 4-11,1 0-12,-1-2-10,2 1-15,2 0-5,-1-2-8,0 1-13,5 2-9,-3 0-4,4-4-16,0 4-7,3-2-9,-2 1-7,3 0-9,1 0 0,-1 0-9,1 0-2,2-2-2,-2-1-4,4 0 0,0 0-19,-1-3-6,1 3-14,-1-1 10,1-3-5,-2 1-3,1-3-4,0 0 9,-8 0-15,13-1 5,-8-4-5,1 4 5,-2-3-6,-2-1 4,-2 5-2,5-9-3,-4 3 4,-1 3 4,-1-3 7,-4-6-10,-1 9 0,5-4 1,-4-2-1,-2 3-1,-1-3 3,1-1 7,0 4-4,1-3 1,-5 4 5,7-1 2,-4-1-1,3 3 6,4 1-2,-4-2 3,5 5-3,-3-7-2,3 2 0,5 0-6,-1 0 3,4-1-1,4 3-4,2 0 7,0-2-14,3-1-3,-1 1-5,1 0-2,7 1-2,-7 2 2,6-4-9,-6 3 7,7-1 8,-7 2 1,-2-2 2,2 2 0,-2-2-2,-1-2-2,1 3 8,-4 0-2,-4 0 6,3 2-2,-4-1-2,0-2 4,-1 3 9,-5 1 6,12-5 7,-7 0 12,-5 5 13,2-4 2,-2 4 0,4-2 10,-4 2 0,0 0 6,-11-5 3,11 5 1,-14 0-1,14 0-1,-20 2 0,11-2-1,1 3-2,-4-3-6,3 3-5,0 2-4,1 1-4,3-2 1,-4 1-10,5 2-4,-1 2-5,2-3-2,0 4-1,3-1-6,0 2 1,3 1-4,2 0 0,4 1-1,-2 0-2,1 1-7,4-2-5,-2 1-5,3 3-8,-1-6-3,0 8-6,-2-7-2,1 2-1,-4-6 4,4 4 0,-6-6-1,-4 0 3,9 1-1,-8-1 6,-2-4 2,4 4 0,-4-5 2,0 0 5,-10 6-4,2-5 1,8-1-3,-17 0-10,1 0-16,2-1-11,2-2-15,0 0-21,-2 1-17,3-2-24,5 2-23,-3-6-19,1 3-22,1-1-18,6 0-21,0-4-15,-2 2-7,6-4-1,-1 6-6,5-6 10,1 2 3,3-2 18,4-1 16,-3 5 19,5-2 13,1-2 33,-6 3 23,-1 1 23,6 1 41,0 0 41,-5 1 44,-3 3 34,0-6 39,-1 7 28,-1-2 33,-1 0 2,0 1 12,-1 0 7,-5 3 0,6-2-3,-6 2-5,8-4-9,-8 4-12,5-2-10,-5 2-17,0 0-12,6-3-12,-6 3-13,0 0 10,6 6-1,-6-6 0,4 11-11,-1-3-8,-1-2-10,2 5-1,0-2-12,0 3-6,-1-2-5,3 2-1,-2 3-4,0-2-6,-3-1-19,2-1-30,0 3-19,2-5-34,-4 3-39,2-5-38,-1 1-37,-2-1-40,3 0-37,-3-2-37,3-2-30,-3-3-307,0 0-684,0 0 303</inkml:trace>
          <inkml:trace contextRef="#ctx0" brushRef="#br1" timeOffset="55054.8032">9040 4379 50,'3'-21'324,"-3"5"4,-3 1 4,3 0 2,-1 2 12,1 4-4,-1 3-1,1 0-19,1-1-26,-2 3-27,1 4-27,0-8-24,0 8-23,0 0-18,0 0-11,0 0-19,0 0-10,-7 23-17,4-12-3,2 2-8,2 4-11,2 2-8,-3 2-7,3 0-5,2 1-6,-1-1-6,-2 1-6,4 2-3,0 7-10,1-9-6,1 11-1,-6-8-7,3 8-3,2-2-7,-3 0 8,1-4-4,0 3-7,-1-7 11,-1 3-9,-1-1-9,1-5-4,1 3-7,-1-2-17,2-1-12,-4-5-25,-1-2-23,3 1-29,-1-6-32,-2 2-27,3-1-15,-3-3-7,3-3-2,-3-3-16,2 3-14,-2-3-15,0 0-10,0 0 5,0 0 0,0-21 4,-2 11 14,-1 2 11,0-7 15,1-1 24,-1 0 20,-1-6 22,2 0 39,-1 1 24,0 7 29,2-1 39,-2-1 23,1 1 24,-1 4 26,3-3 19,-2 3 9,0 3 12,2-1 8,0 4 2,-2-4 3,2 2-9,0 1-11,2 1-13,0 1-11,0-1-3,1-1-8,2 4-5,2-4-9,-1 3-9,2-2-3,1 2-7,-1 0-2,4-1-2,-2 2-5,2-2-2,-4 0 1,2 2-11,1-4 3,-3 5 1,1-1-2,-4-1 12,-5 3 9,8-1 4,-2 0 3,-6 1 10,6-1 4,-6 1-3,0 0 5,9-3-1,-9 3 0,0 0-1,0 0-8,6-1 3,-6 1-1,0 0-11,0 0 11,5 6-3,-5-6 9,2 6-6,-2-2-1,0 2 1,1 1 2,-1-1-1,0 2-2,0 1-5,3-2 0,-2 2-4,0-1-5,1 3 0,0 1-6,1-3 0,1 4-6,-2-2-3,1 3-4,2-3-1,-2 0-1,1-3-3,-2 1-10,6 2-18,-6-3-42,0-2-37,2-1-39,-3 1-49,3-3-32,-2 3-34,-2-2-30,0-4-36,4 3-41,-4-3-308,0 0-710,0 0 314</inkml:trace>
          <inkml:trace contextRef="#ctx0" brushRef="#br1" timeOffset="55662.2285">9486 4608 230,'1'-6'284,"-1"0"1,4 2-1,-2-1 22,-1 2-12,-1 3 2,0-9-17,0 9-21,0-5-24,0 5-23,4-5-19,-4 5-23,0 0-14,0 0-23,0 0-7,10 10-16,-9-4-7,1 2-6,3-2-15,0 5-7,-1 0-6,-3-1-10,1-1-1,2 3-7,1-1-12,-4 1 3,3-2-4,-1 1-4,1-3 6,-3 2-12,0 0-3,2-3 3,-2-3-14,1 2-6,-2 0-9,1-1 11,-1-5-4,2 6 9,-2-6-3,0 0-3,0 0-3,7 0-1,-7 0 4,0 0-8,12-11 11,-7 4 0,2 2 2,0-5 3,4 1 1,-2 1 3,0 0 10,3-3-9,0 4-8,-1 0 4,6-1 7,-5 2 0,0 2-5,2-1-9,1-1 10,-5 4-7,-2 1-2,6 1 0,-6 0 1,4 1-2,2 1-2,-6 4-3,-1-3 2,5 5 1,-1-1 0,-2 0-6,-1-1 2,3 3 3,-1 0-9,-2 0 10,1-4 0,-1 8-5,4-6 0,-4 1 2,2 2-6,-3-5-8,4 0 3,0 0-5,-5 1-8,4-6-3,-3 3 4,8-6-8,-6 3 11,3-2-2,-1 1 1,0-2-1,-5-3 5,5 2-1,-1-2 3,-2 0 1,1-5 0,-1 4 3,-3-6 1,2 6 18,-2-7-8,-1 1 8,0 0 20,-1 3 10,-3-2 22,0 3 18,0-1 8,-4 4 2,2-3 3,-1 2-2,-3 1-8,0 0-5,-1 1-9,1 5-6,-5-3-7,1 6-5,10-3-7,-20 0-3,4 5-8,5-2 5,-1 5-7,3-2-8,0 2-1,1 1-5,5 1-9,-2-3-16,4 4-16,2-2-24,4 1-24,-2 1-29,2-4-27,4 2-32,3 0-40,4-5-31,-5 6-35,2-2-37,-1-5-44,5-1-31,-5 1-299,5-3-728,0 1 323</inkml:trace>
        </inkml:traceGroup>
        <inkml:traceGroup>
          <inkml:annotationXML>
            <emma:emma xmlns:emma="http://www.w3.org/2003/04/emma" version="1.0">
              <emma:interpretation id="{8EA6725F-0D5D-4ABA-8E65-D9A19287F859}" emma:medium="tactile" emma:mode="ink">
                <msink:context xmlns:msink="http://schemas.microsoft.com/ink/2010/main" type="inkWord" rotatedBoundingBox="23263,6075 24698,6074 24699,6731 23264,6732"/>
              </emma:interpretation>
              <emma:one-of disjunction-type="recognition" id="oneOf11">
                <emma:interpretation id="interp55" emma:lang="en-US" emma:confidence="0.5">
                  <emma:literal>Func</emma:literal>
                </emma:interpretation>
                <emma:interpretation id="interp56" emma:lang="en-US" emma:confidence="0">
                  <emma:literal>Fun</emma:literal>
                </emma:interpretation>
                <emma:interpretation id="interp57" emma:lang="en-US" emma:confidence="0">
                  <emma:literal>Fund</emma:literal>
                </emma:interpretation>
                <emma:interpretation id="interp58" emma:lang="en-US" emma:confidence="0">
                  <emma:literal>fun</emma:literal>
                </emma:interpretation>
                <emma:interpretation id="interp59" emma:lang="en-US" emma:confidence="0">
                  <emma:literal>fund</emma:literal>
                </emma:interpretation>
              </emma:one-of>
            </emma:emma>
          </inkml:annotationXML>
          <inkml:trace contextRef="#ctx0" brushRef="#br1" timeOffset="59562.2957">10737 4495 120,'-8'0'248,"2"3"-10,-4-2-5,10-1-9,-10 2-8,10-2-10,-8 3-11,8-3-11,-6 2-6,6-2-8,0 0-12,0 0-5,0 0-13,0 0-13,0 0-13,35-5-8,-21 2-11,12 0-10,-1-5-11,8 4-24,-7-3-42,-2 4-39,2 0-53,-3 3-57,1-3-53,-7 2-65,0 0-177,-3 0-472,2 1 209</inkml:trace>
          <inkml:trace contextRef="#ctx0" brushRef="#br1" timeOffset="59338.4621">10806 4483 233,'0'0'328,"-4"-5"-4,4 5-9,0 0-14,0-6-17,0 6-6,-1-5-10,1 5-18,-5-3-17,5 3-18,0 0-23,-3-4-20,3 4-19,0 0-17,0 0-7,0 0-24,0 0-8,0 0-9,0 0-16,0 0-3,3 21-2,-3-7-8,0-2-15,2 4 5,1 2-10,-6 3 2,3-2-4,3 2-1,-3 0-3,0-6-6,0-2-2,0 3-2,1-2 1,-1 1-1,-1-2-3,1-2-6,0 0 6,-3 0-6,1-4-3,2-1 10,-3-2-16,1 1 2,0 1-3,2-6 2,-5 3-9,5-3 5,0 0 3,0 0-4,-9-9-1,6 0-3,-2 6 12,2-6-18,2-3 1,-3 2 2,0-2-8,-2-1 5,3-5 0,-1 4-4,0-8 11,2 0-13,-4 1-2,6-3 1,-3 2 1,3-5-5,-3 2 7,3 3 1,-1 3-2,-3 4 0,5-1 7,-1 5-6,-1 2 20,1 1-18,0-2 0,0 7 4,0-4 5,0 2-16,0 5-10,0-7 3,0 7-15,0 0 5,0 0-7,0 0-9,0 0-1,0 0-2,0 0-6,0 0-2,17 10-1,-16-8 0,-1-2 5,5 7-1,-5-7 4,4 1 3,-4-1 4,0 0 6,0 0 5,1 5 6,-1-5 1,0 0 5,2 2 5,-2-2 0,0 0 5,0 0 5,0 0 1,0 0 4,0 0 2,0 0-1,0 0 5,0 0 1,0 0 8,0 0 0,0 0 0,0 0 1,0 0-2,0 0 6,0 0-3,0 0 1,0 0 12,-2-15-16,2 15 1,-5-5 5,5 5-6,-5-7 0,2 5 9,-1-5-2,1 1 9,0 4-7,-1-4 1,1 0 1,1-2 1,-1 2-1,-1-2 1,4-1 3,0 4 0,0-4-3,3-2-1,-2 1 2,0-3-7,5-2 3,2 3-6,1-6-1,-3 3 1,7-3-6,-4 6-4,3 0-5,1 2 6,0 1-4,4 1-12,-5 1-6,0 0-10,5 5-19,-5 2-22,5 4-22,-7-2-23,3 7-30,-4 0-27,2 3-50,-2-2-27,0 4-234,-2-1-523,4 3 231</inkml:trace>
          <inkml:trace contextRef="#ctx0" brushRef="#br1" timeOffset="60598.0427">10865 4562 149,'-5'1'296,"-2"0"-8,7-1-11,-6 1-9,6-1-11,-11 0-21,11 0 3,-5 4-34,5-4-21,0 0-17,0 0-16,0 0-10,0 0-13,0 0-20,28-5-4,-18 3-14,-2-1-6,2 1-7,1 1-9,2-5-13,-1 0-4,-2 4-9,1-2-6,0-2-8,-3 2 4,0-1-9,1 2-1,-2-1-2,-1-2-2,-1 0-5,2 1 18,-2 1-19,-1-2-4,-1 0 4,2 1-2,-4 0 3,2 2 5,0-2 2,-3-1 0,0 6 16,2-7 10,-2 7 4,0-4 6,0 4 2,3-5-9,-3 5 2,0 0-6,0 0-15,0 0 5,0 0-3,0 0-4,0 0-1,0 0-3,0 0-4,-17 13-4,14-4-1,1-2-3,-1-1 2,-1 3-1,3-1-6,-1 3 1,2 3 1,0-3 0,2 1-1,2 1 0,-3-4-6,4 4 17,-2-4-14,1-1-2,4 2 16,-3-4-9,1 0-4,3-3 1,-1 3-2,1-4 0,1 2-2,0-3 1,4-5-4,1 3-9,-3 0-1,3-3 1,-2 0 0,-1-2 12,0-1-1,0 0-3,-1-2-8,-4 0 2,3-2 2,0 0 1,-4-1 2,1 2-3,-5-1 2,2 1 0,1 0 5,-2-1 0,0 3 8,-2 4 5,-1-3 21,1 3-9,2-1 2,-3 5 0,0-7-4,0 7 0,1-7-7,-1 7 1,0 0-5,0 0 1,0 0-8,0 0 5,0 0-2,0 0 1,-9 19-2,8-13 0,-1 1-7,2-2 5,-1 0-1,1 1-3,1 3 0,1-2-4,-1-2 1,3 4-3,0 1 9,1-7-4,2 6 4,-1-3-4,1-1 6,6 2-9,-1 0-8,-1-4-4,1 0-2,5-3-16,-5 2-3,3-2-8,-1 0-3,1 0-11,-2-2 11,-1-1-1,4 0 5,-3-1 11,-4-1 1,-1 0 2,-2-2 7,4 0-3,-3 0 2,-1 0 8,-1-1 4,0 0 0,2 3 4,-1-4 4,-1 1 1,-1 3 5,0-2-7,0 2 4,0 2 1,-4 3-3,8-4 4,-3 3-7,0 0 8,-5 1-4,12 4 0,-7-1 3,-1 4-2,2-3-2,-1 4-1,-1-2 0,3 6 1,-4-5-2,1 4 7,1-2-5,-2 1 0,-1 1-2,0-4-3,2 3 9,-4-2 2,0 2-2,-4-4-7,2 2 1,2-4 3,-2 2-5,2-1 3,-3 0 10,3-5 0,-2 6-2,2-6 4,-4 3-3,4-3-4,0 0 2,0 0-5,0 0 4,0 0-7,-6-14 2,6 9 1,6-4-2,-6 3-1,6-2-1,-1-3 6,1 0-1,0-2-4,1 5 4,3-5 4,-3 6-6,-2 1-7,5-2 8,-3 5-1,0-1 0,-1 1-1,3 0-10,-1 2 23,-8 1-13,14 6 3,-6-1 0,-1-3-2,-1 4-8,1 3 2,1-2-11,-3 6-17,2-5-14,-1 5-29,-1-7-22,-2 5-26,2 1-27,-1-2-31,1 0-25,-2-3-24,2 1-27,0-2-26,1 0-195,-4-1-518,6-2 230</inkml:trace>
          <inkml:trace contextRef="#ctx0" brushRef="#br1" timeOffset="60832.4216">12100 4520 232,'2'-11'274,"0"1"5,-4 4-6,0-2 1,-1 1-2,-7 1-12,4 0-4,-2 4-14,-4-2-14,1 3-8,-4 1-16,-1 1 0,1 3-14,-1-1-20,-2 3-9,6 0-20,-2 2-7,2 0-9,-1 3-17,6-1-11,-5 0-10,6 2-7,-2 0-5,5 1-11,1 2-4,1-3-6,-2 3 4,9-3-12,0-2-10,0 2-13,5-1-29,0-1-31,1 1-30,5-4-30,-4 0-20,4 0-38,0-3-30,0 0-31,-1-4-36,6 0-21,-1-2-40,-4 0-223,0-5-578,4-3 255</inkml:trace>
        </inkml:traceGroup>
        <inkml:traceGroup>
          <inkml:annotationXML>
            <emma:emma xmlns:emma="http://www.w3.org/2003/04/emma" version="1.0">
              <emma:interpretation id="{9F77BF5C-C63C-4449-85FE-C28928495553}" emma:medium="tactile" emma:mode="ink">
                <msink:context xmlns:msink="http://schemas.microsoft.com/ink/2010/main" type="inkWord" rotatedBoundingBox="24821,6196 26291,6195 26291,6664 24822,6665"/>
              </emma:interpretation>
              <emma:one-of disjunction-type="recognition" id="oneOf12">
                <emma:interpretation id="interp60" emma:lang="en-US" emma:confidence="0.5">
                  <emma:literal>been:</emma:literal>
                </emma:interpretation>
                <emma:interpretation id="interp61" emma:lang="en-US" emma:confidence="0">
                  <emma:literal>teen.</emma:literal>
                </emma:interpretation>
                <emma:interpretation id="interp62" emma:lang="en-US" emma:confidence="0">
                  <emma:literal>ken</emma:literal>
                </emma:interpretation>
                <emma:interpretation id="interp63" emma:lang="en-US" emma:confidence="0">
                  <emma:literal>been'.</emma:literal>
                </emma:interpretation>
                <emma:interpretation id="interp64" emma:lang="en-US" emma:confidence="0">
                  <emma:literal>teen:</emma:literal>
                </emma:interpretation>
              </emma:one-of>
            </emma:emma>
          </inkml:annotationXML>
          <inkml:trace contextRef="#ctx0" brushRef="#br1" timeOffset="64025.6226">13702 4648 69,'0'0'276,"0"0"-9,0 0-5,0 0-11,0 0-8,0 0-8,0 0-17,0 0-18,0 0-14,0 0-12,0 0-23,0 0-9,-1-12-15,1 12-13,0 0-14,0 0-13,0 0-11,0 0-18,0 0-26,0 0-32,0 0-37,0 0-34,0 0-50,0 0-32,0 0-36,0 0-59,0 0-161,0 0-441,0 0 195</inkml:trace>
          <inkml:trace contextRef="#ctx0" brushRef="#br1" timeOffset="61457.4447">12307 4278 287,'-3'-8'324,"-2"3"-7,0-1-3,0 1-23,0 4-11,5 1-15,-8-3-18,8 3-19,-11 5-20,5 1-10,2 1-15,-1 3-20,3 2-8,1 2-17,1 0-19,1 1 4,-1 3-11,2 4-9,1-4-2,-1-3-9,2 1-16,2 5 0,-1 0-5,1-7-8,0 6 1,1 2-11,-1-4-6,0-3-4,0-3-3,-1 7-7,0-7-2,1 0-11,-1 0-15,-2 0-22,2-2-27,-1-1-19,-2-3-24,2-1-23,-1 0-9,-3 1-12,4-4 2,-4-2-7,0 0-24,0 0-8,0 0-6,0 0-5,0 0-2,0 0 2,-7-13 4,3 7-4,-1 0 31,-1-2 18,0 0 14,4 0 8,-4-1 41,1-1 33,1 3 28,3-1 35,-2 0 20,0 2 18,-3 2 20,5-5 4,1 7 5,-4-2-2,4 4-5,3-6-2,-3 6-2,2-9-12,4 7-1,-1-2-6,1 2-7,3-2-5,1 0-5,1 2-5,4-2-5,-4 2-8,4 2 3,-1-4-6,1 1-2,0-1-3,-2 2-2,3-4-4,-2 6-2,-2-3-1,0 0 2,-2-2 3,1 2-3,-3 1 22,-3 0 4,2 0 24,-7 2 15,10-3 11,-6 1 7,-4 2 9,0 0-7,6-3 0,-6 3-1,0 0-9,0 0-3,0 0-2,0 0-7,0 0 0,-22 12-2,12-8-6,3 0-8,-3 2-3,2 1 5,-4 3 0,2-4 0,-2 4-5,1-1-8,5 0-4,-3 0-8,1 2-3,1-3-1,2 6-5,0-5 3,1 2-9,1-4-1,3 2-4,0 3 0,0-2-9,4-3-26,-1 0-11,2 4-38,4-5-40,-1-2-27,4 1-21,0 1-28,2-4-28,3 0-15,-3 2-20,5-4-12,-2-4-14,5 1-17,0-4-2,-5 2-24,4-3-175,-7-2-527,6 0 233</inkml:trace>
          <inkml:trace contextRef="#ctx0" brushRef="#br1" timeOffset="62135.7257">12789 4556 228,'12'-13'115,"-1"4"40,-4-2 33,-1 3 22,-1-1 17,-5 1 2,5 0 3,-5 1 2,0 0 0,0 1 6,-5 2-5,4-2-5,-3 1-4,-2 1-15,0 2-6,1-1-9,-7 3-16,12 0-5,-17 2-13,9 2-7,-4 0-12,-1 5-20,4-2-8,-3 2-13,2-1-9,3 2-9,0 0-10,0 1-5,2 3-8,1-5-4,1 4-5,1-5-8,4 6-4,-2-6-2,2 1-7,0-2-1,1 2-3,2 0-6,-2-1-8,3-3-11,2 1-9,1-3 0,0 5-3,-1-4-4,4-2-7,-2-2 3,-2 1-4,3-2 9,-5-2-2,6-2 0,-2 2 7,3-4-1,-3-2-2,1 0 2,-3 1 3,3-2 1,-5 0 2,3 2 0,-2-6 0,-1 6 9,0-1 3,-4-1 1,4 5 8,-1-1-7,0 0 3,-1 2 5,-3 2-9,2-1 3,-3 3-6,9-2-5,-4 0 3,-5 2-2,12 4 5,-9-1-10,2 0 5,0 2 0,2 3-1,-5-2-4,1 2 4,1 1-1,-2-3 3,-2 4 3,6-1-7,-6-1 5,1 0 2,-1 0-10,3-2-1,-1 3 5,-2-4-6,0 1 4,0 0-11,0-1 7,3-2-3,-3-3 2,0 8 6,2-5 4,-2-3-1,0 0 0,0 0 1,0 0-5,0 0 2,17-9 0,-11 4 3,0 2 4,1-5 4,-2 2 11,1 1 1,5-6 5,-5 1-4,5-2-1,1 0-1,-6-1 7,6 4 0,0-4 5,-1 6 6,-1-3-4,-4 4 1,1-1-5,-1 0-2,-1 2 0,2-1-9,-3 6-2,-4 0-4,8-2-4,-8 2 3,0 0-3,9 8-1,-6 0-1,-1 0-1,-1 1 1,-1 2-2,2 0-1,-1 4-4,-1-3 4,3 2-1,-2-1 4,0-1-6,2 1 0,-2 0 0,4 0 0,-2-4-2,0 0 1,2-3 0,-2 0-1,0 0-2,3-1 9,0 1-6,2-2 2,-1-2-7,4-2-25,0 0-10,2 0-18,4-2-26,-5-4-36,3 0-31,-2-3-28,3 1-34,-4-3-32,0 1-34,-2-2-30,-2-2-22,1-6-11,-2 1-19,-6-5-213,0 2-617,-1-1 273</inkml:trace>
          <inkml:trace contextRef="#ctx0" brushRef="#br1" timeOffset="62213.8246">13359 4351 518,'-17'-21'104,"-1"-1"21,2 4 7,3 4-3,-4 0-13,3 6-10,5 2-16,-2 1-7,5 0-13,-1 4-20,-1 2-30,8-1-36,-9 5-50,4 1-178,2-1-264,3 2 117</inkml:trace>
        </inkml:traceGroup>
        <inkml:traceGroup>
          <inkml:annotationXML>
            <emma:emma xmlns:emma="http://www.w3.org/2003/04/emma" version="1.0">
              <emma:interpretation id="{E636ACE4-E24B-4FDD-A53D-FEC35CC5E9E8}" emma:medium="tactile" emma:mode="ink">
                <msink:context xmlns:msink="http://schemas.microsoft.com/ink/2010/main" type="inkWord" rotatedBoundingBox="26626,6214 28170,6213 28171,6786 26627,6787"/>
              </emma:interpretation>
              <emma:one-of disjunction-type="recognition" id="oneOf13">
                <emma:interpretation id="interp65" emma:lang="en-US" emma:confidence="0.5">
                  <emma:literal>then</emma:literal>
                </emma:interpretation>
                <emma:interpretation id="interp66" emma:lang="en-US" emma:confidence="0">
                  <emma:literal>their</emma:literal>
                </emma:interpretation>
                <emma:interpretation id="interp67" emma:lang="en-US" emma:confidence="0">
                  <emma:literal>than</emma:literal>
                </emma:interpretation>
                <emma:interpretation id="interp68" emma:lang="en-US" emma:confidence="0">
                  <emma:literal>'then</emma:literal>
                </emma:interpretation>
                <emma:interpretation id="interp69" emma:lang="en-US" emma:confidence="0">
                  <emma:literal>"then</emma:literal>
                </emma:interpretation>
              </emma:one-of>
            </emma:emma>
          </inkml:annotationXML>
          <inkml:trace contextRef="#ctx0" brushRef="#br1" timeOffset="64611.321">14122 4418 241,'0'0'274,"-6"-6"-1,5 3-1,-4 0 1,5 3-10,-3-6-1,3 6-6,-2-5-9,2 5-7,-2-6-22,2 6-8,-4-4-5,4 4-16,0 0-11,0 0-10,-1-4-10,1 4-11,0 0-20,0 0-7,0 0-10,0 0-16,0 0-12,0 0-5,0 0-9,0 0-6,0 0-11,0 0-4,0 0-9,0 0-6,0 0 0,0 0-6,0 0 3,5 15-4,-5-9-3,4 0-5,-1 2 8,-1-1-8,-2 3-6,0-1-4,3 2 9,-3 2-3,0-1-5,1 3 3,3-4-4,-2 5-2,-2-5 6,2 1 1,1 1-14,-2-4-8,3 4-13,-3-2-26,3-4-33,-2-1-15,-1 0-42,4 3-30,-5-3-29,0-1-29,0-5-26,0 8-11,0-8-24,-1 4-23,1-4-217,-11 2-571,11-2 253</inkml:trace>
          <inkml:trace contextRef="#ctx0" brushRef="#br1" timeOffset="65843.5924">14076 4354 87,'0'0'271,"-7"-11"-4,7 11 0,0 0-9,0 0 2,0 0-17,0 0-18,0 0-14,0 0-16,0 0-5,0-6-15,0 6-11,0 0-13,0 0-5,0 0-18,0 0-9,0 0-8,0 0-9,0 0-15,0 0-13,0 0-3,0 0-5,0 0-4,0 0 7,4 17-13,-4-11 2,0 4-1,0 1-4,0 2-11,-1-1 7,1 3 1,1 1-9,-1 3 2,1 1 3,1 2-7,-2 0-2,2 0 0,1-2-6,2-1 3,-3 2-4,3 0-5,-3-2-8,1-2 4,2 1 0,-1-3-1,-1 2-6,-1-2 3,1-3-1,-2 1-1,3-1-1,-2-3-2,-2 2-1,2-3-3,1 0-11,-3-2-20,1 1-22,-2-5-48,2 4-28,3-2-27,-4-4-24,0 6-25,0-6-35,0 0-46,0 0-29,0 0-242,0 0-595,0 0 263</inkml:trace>
          <inkml:trace contextRef="#ctx0" brushRef="#br1" timeOffset="67095.2583">14060 4542 36,'-3'-5'249,"3"5"3,-2-5-1,2 5-4,-3-6-4,3 6-9,0 0-8,0-6-18,0 6-12,0 0-17,0 0-6,0 0-26,0 0-12,5-3-16,1 1-10,-6 2-11,15-5-10,-3 2-11,1 2-13,4-4-15,-4 2-13,4 0 2,0 1-19,7-4-13,-2 2-9,-2-1-7,-3 0-4,0 2-2,0-1-2,-2-2 2,-3-2 4,1 2 1,-4 0 1,-2 0 2,-1 0 7,2-5 7,-3 6 12,-3-7 3,0 0 7,1 0 9,-6-1 24,1 1 4,0-2 8,2 4 8,-5-2 9,0 3-1,2 2 5,-1-2-3,-3 3-1,0 0-6,-2-1-2,4 3-2,-2-1 2,1 4-16,0-3-6,0 2-5,6 2-9,0 0-7,-17 7 2,10-2 3,2 4-9,-1-1-7,0 7-8,2-2 6,2 5-5,0 0-3,-1 3 1,3 1-1,0-1-3,1 0-2,1 1-3,1-1 4,1 1-5,-1 0-2,2-1 4,0-3-5,-1-2-1,-3-1-1,5 1 1,-1-5-1,-3 1-3,2 1-4,-1-5-5,2-1-1,-1-1-8,1 2 2,-3-4 3,2-1 6,-2 0-8,-2-3 3,9 3 0,-5-3 0,-4 0-2,11-3-1,-5 1 3,-1-2-1,2 0-4,1-1 10,1-1-4,-4 0 8,2 2 0,3-4-3,-3 4 9,3-1-3,-3-1-3,-1 2-3,1 0 4,2-1-2,-4 4-3,-2-1 7,-3 2-9,0 0 7,15 3 2,-15-3-5,7 9 6,-2-4-8,0 1 7,-3 0-1,3 2-4,-1-3 6,-1 2 0,0-1 0,-1-1-2,4 1-5,0 0 8,0-1-3,1-1 4,-2 0-5,0 0-2,2 0 12,-1-4-5,-6 0-1,17 0 1,-8-4 4,-1 2-7,1-2-6,-2-1 8,1 0-2,2-2-6,-1 1 5,-2-1 5,1-1-3,1 0 5,0-4 4,-3 2-10,0-4-2,2 2 14,-6-2-11,5-1-6,-5 3 2,1-3 11,2 7 10,-4-2 17,3 4 15,-2 1 8,-2-1 0,1 1 1,-1 0-10,0 5-2,0 0-3,0 0-6,0 0 1,-20 7-2,13 0-6,-3 0 4,-1-1-7,3 2-9,-1 1 2,-2 4-2,5-4-1,0 4-1,4-2-2,1-1-1,-2 2-2,3 0-4,3-3 2,-1 1-7,5-2 6,-2 2-1,4 0-5,0-2-5,3 2-5,-2-2-2,2-4-4,1 5-2,3-8-3,-3 1-5,3-2-3,-1 3 11,-2-6-4,3 3-2,-4-1-4,1-1 14,-1-1 0,0-5-2,-5 2-4,4-2 10,-1-1-4,1-2 3,-2 1 1,0 1 4,-1-2-1,-2 5 11,5-3 1,-10 3 1,7 0-1,-5 1 0,2 2-4,-1-1 1,0-1-1,0 2-7,-4 3 2,0 0-1,0 0 3,11 8-6,-9-1 4,3-2 3,0 2-5,-4 2 3,5-4 1,-1 6 3,0-2-5,-4-1-1,5-1-1,-1 1 1,-4-2 4,4 0-6,-1-1 9,2 1-6,-5-2 1,0-2-4,3 4 9,-4-6-1,8 3 1,-3-3-1,-5 0 1,11 0-2,-11 0 6,11-3-3,-4 1 1,3-4 3,1 0-1,1-2-1,-1 1 1,1-4-2,5-2 2,-5 2 4,6 1 0,-1-5 4,-2 3 1,-1-1-1,-2 5 8,-3 2 4,1-2-2,2 1 7,-5 3-6,-2 1-6,0 0-1,2-2 0,-3 1-13,-4 4 4,0 0-1,11 9-3,-9-3 1,3-1-1,-4 9-2,4-8 1,2 2 0,-4 6 1,-1-3-2,3 1-1,-1 1 2,0 1-5,0-3 1,3 0 4,-2-4-3,1 6-5,1-2 4,1-4 3,-4 2-5,4-3 4,-2-3 4,-1-1-5,3 1 0,-3 1 0,3-1 2,1-2-1,-9-1 0,19-4-1,-6 0-5,4 1-14,-5-2-12,5 1-32,-6 1-47,12-12-59,-12 6-75,6-6-73,-4 3-96,-2-4-414,-1-2-889,2-2 393</inkml:trace>
        </inkml:traceGroup>
      </inkml:traceGroup>
    </inkml:traceGroup>
    <inkml:traceGroup>
      <inkml:annotationXML>
        <emma:emma xmlns:emma="http://www.w3.org/2003/04/emma" version="1.0">
          <emma:interpretation id="{4F11329D-F69D-4E6F-8587-74E02E6321AA}" emma:medium="tactile" emma:mode="ink">
            <msink:context xmlns:msink="http://schemas.microsoft.com/ink/2010/main" type="paragraph" rotatedBoundingBox="2714,7996 24280,8582 24235,10227 2669,96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E96D47-3561-4F10-BA03-93F422F1848D}" emma:medium="tactile" emma:mode="ink">
              <msink:context xmlns:msink="http://schemas.microsoft.com/ink/2010/main" type="line" rotatedBoundingBox="2714,7996 24280,8582 24235,10227 2669,9640"/>
            </emma:interpretation>
          </emma:emma>
        </inkml:annotationXML>
        <inkml:traceGroup>
          <inkml:annotationXML>
            <emma:emma xmlns:emma="http://www.w3.org/2003/04/emma" version="1.0">
              <emma:interpretation id="{8C9E683C-3BDB-4A48-9113-4F1800765F72}" emma:medium="tactile" emma:mode="ink">
                <msink:context xmlns:msink="http://schemas.microsoft.com/ink/2010/main" type="inkWord" rotatedBoundingBox="2714,7996 6208,8091 6163,9735 2669,9640">
                  <msink:destinationLink direction="with" ref="{7D9A543B-C699-470C-BFEC-D952E7670E67}"/>
                </msink:context>
              </emma:interpretation>
              <emma:one-of disjunction-type="recognition" id="oneOf14">
                <emma:interpretation id="interp70" emma:lang="en-US" emma:confidence="0">
                  <emma:literal>Transitorily</emma:literal>
                </emma:interpretation>
                <emma:interpretation id="interp71" emma:lang="en-US" emma:confidence="0">
                  <emma:literal>Transitivity</emma:literal>
                </emma:interpretation>
                <emma:interpretation id="interp72" emma:lang="en-US" emma:confidence="0">
                  <emma:literal>Transitively</emma:literal>
                </emma:interpretation>
                <emma:interpretation id="interp73" emma:lang="en-US" emma:confidence="0">
                  <emma:literal>Trustfully</emma:literal>
                </emma:interpretation>
                <emma:interpretation id="interp74" emma:lang="en-US" emma:confidence="0">
                  <emma:literal>Trustworthy</emma:literal>
                </emma:interpretation>
              </emma:one-of>
            </emma:emma>
          </inkml:annotationXML>
          <inkml:trace contextRef="#ctx0" brushRef="#br1" timeOffset="71852.6695">-9784 6187 230,'-15'1'258,"3"1"-6,3-2 1,9 0 3,-11 0-7,11 0-4,-12-2-12,12 2-13,-11 0-23,11 0-11,0 0-15,-11 0-13,11 0-22,0 0-13,0 0-7,0 0-15,0 0 4,0 0 4,0 0-1,0 0-12,0 0-2,43-1 2,-20 1-11,3-1-8,1-1-5,8 2 0,-1-2-12,0 0-1,0 6 1,1-4-10,-6 0-5,0-2-3,-5 4-2,0 0-7,0-2-1,-2 4 7,-5-4 0,0 0-3,-4 0-2,-1 2 2,-2 1-1,0-2 0,-3-1-1,0 2 12,-7-2-11,10 0 0,-3 3-5,-7-3 5,0 0-7,10 0-2,-10 0-1,0 0 1,7 0-10,-7 0 2,0 0-5,0 0-1,0 0 1,10 1-3,-10-1-19,4 3-24,-4-3-31,8 4-50,-4-1-37,1 0-41,0 1-51,-1 0-50,1-2-51,-1 2-312,0 0-709,0 1 313</inkml:trace>
          <inkml:trace contextRef="#ctx0" brushRef="#br1" timeOffset="71429.3613">-9360 6192 174,'0'0'360,"0"-6"-14,-3 0-24,3 6-7,0-6-19,0 6-18,0 0-15,-2-7-14,2 7-14,0 0-14,0-5-11,0 5-12,0 0-21,0 0-4,0-7-19,0 7-11,0 0-16,0 0-14,0 0-12,0 0-9,0 0-13,0 0-8,0 0-10,0 0-3,0 0-5,0 0-8,0 19-3,0-11-6,0 5-3,0 0 4,5 8-14,-5-2-1,2 5 1,2 0-6,-3 1 0,0-1-1,3 1-2,-2 0-2,3 5-3,-1-6-3,-3 1 4,4-3-2,-5 1 2,5 0-3,-1 1-1,-1-1-5,-2-2 4,5 2 3,-4-8-2,-2-1-2,3-1 3,-3 0-2,1-6-4,3 4-1,-4-4 4,0 2-1,0-3 0,1-1-5,-1-5 11,0 7-7,3-3 1,-3-4-3,0 0 3,0 6 2,0-6 6,0 0-11,0 0-15,0 5-23,0-5-32,0 0-57,0 0-50,0 0-53,0 0-61,-9-16-47,4 5-58,-7-1-214,5 2-660,-8-5 291</inkml:trace>
          <inkml:trace contextRef="#ctx0" brushRef="#br1" timeOffset="72476.5601">-9075 6633 109,'-3'8'261,"6"-1"-1,-6-2-7,3 0-12,-2-1-6,2 2-15,0-6-14,0 6-18,0-6-13,0 6-17,0-6-19,2 6-8,-2-6-10,-2 5-3,7-2-11,-5-3-5,0 0-7,6 3-5,-6-3-4,6 3-11,-4 0-8,-2-3-3,0 0-7,0 0-4,0 0 0,15-2-3,-15 2-10,0 0 2,12 0-1,-12 0-1,7-1-12,-2-2 11,0 0-2,-5 3-2,7-5 3,-2-2-9,-3 4-2,2-6-3,-1 3-4,0-3 4,-1 1-7,2-3-6,-1-1 5,-1-1-4,1 2 4,-3-2-3,-3 1-4,3-2 5,-4 3-4,2 1 1,-1 2 4,-2-2-13,1 1 13,-4 1-7,6-1 11,-5 5-7,-1-2 2,-1 1 0,4 1 0,-2-2 1,1 4-7,-5-2 9,6 3-9,-2-2 12,7 3 0,-10-2-4,10 2 6,-7 0 0,7 0-6,-6-3-4,6 3 4,0 0-3,0 0-7,0 0 13,0 0 7,0 0-2,0 0-5,20-3 2,-10 3-6,-10 0-3,17 3 1,-7-2 1,-3 1-3,2 0-2,-1 1-3,1 1-4,0-2-6,-3 2 7,1 0 0,0-1-1,-2 2-2,2-2 4,-2 0 2,-1 0-4,1 2 3,-2-3 6,1 2-12,-2 1 3,3-2 2,-2 2 5,1-1-1,-1 2-3,-2 3-2,3-3 8,-3 4 0,0-5-6,3 8-6,-2-4 11,2-1-4,-2 5 3,-1-5-5,2 6 3,-2-5-2,5 5 2,-5-6-21,3 4-16,-2-5-47,1 1-26,-2 1-33,3-3-37,-2 0-32,0-2-36,-2-4-29,8 5-23,-8-5-26,0 0-198,12-9-558,-8 3 247</inkml:trace>
          <inkml:trace contextRef="#ctx0" brushRef="#br1" timeOffset="73243.0312">-8697 6520 234,'3'-6'255,"-1"0"3,1 0-2,-3 2-4,0 4-12,-3-8-9,1 4-17,2 4-4,-7-2-15,7 2-4,-10 0-10,10 0-15,0 0 4,-15 2-3,9 1-9,1-2-11,-2 4-9,5 0-8,-4 0-7,2-2-4,-1 2-9,0 2-7,0 1-14,0-2-6,2 4-8,-1 0-7,3-4-7,-3 5-9,2 1-1,2-2-9,0-1-3,0-3-4,2 7-2,3-6 0,-1 2-5,-3-1-1,4-2-8,2 1 1,3-3 2,-3 2-12,2-4-9,2 1-7,-11-3-15,20 0-3,-8-3-10,1 1-8,0 2-6,2-4-6,-2-2 9,0 1-1,1-1 2,-2 0 3,-4-2 8,-2 2 3,1-2 8,-3 1-5,1 1 6,-5-2 8,5-1 2,-5 1 3,2 4 10,-1-2 4,2 1 25,-6-2-3,3 2 15,-1 1 1,-1-2-2,2 6 12,-4-6-6,4 6-3,0 0-6,-2-6-5,2 6-1,0 0-6,0 0-3,0 0 0,0 0-3,0 0-12,0 0 6,-11 12-2,11-6 1,0 0 0,3 1-5,0 2 1,-1-3-6,2 6 4,1-2-2,-2 0 2,7-1 0,-4 2-2,0-2 0,3 1-3,-2-1 0,1-3-8,1 3-2,-3-3-1,5-4-1,-3 5-3,2-6 5,-1 1-15,0-1-1,2-1-3,1-3-5,-1-1 1,-1-1 2,4-1 4,-2-1-3,0-2-8,-1-1 11,0 1 4,-2-2-3,1 1 9,0-2-4,-3 2 5,-1-5-1,-1 5 5,-3-5 4,4 6 7,-2-4 10,-4 5 10,0-4 15,0 5 3,-4-2 5,2 1 7,1 2 11,-3-1 4,0 0 1,0 1 2,0 3 11,0-1 0,2 0 10,-5 0-8,7 4-7,-6-2-9,6 2-6,0 0-7,-15 0-7,15 0-9,-5 6-3,3 0-2,-1 3-2,2-2-6,-1 2 1,1 5-1,2 1-5,-1 1-3,0-3-1,2 1-2,-1 8 1,2 0-4,-2-1 0,0 0-1,2 1 1,-3-10 0,1 9-3,-1-5-1,1 1 2,-2-3-2,1-3 3,-1 4 4,-2-5 3,2-1-5,1-2-1,-1 0 6,1-2-3,0 1 1,-3-1-2,2-1 2,1-4-6,-2 6-6,2-6-19,-1 6-34,1-6-43,0 0-46,0 0-63,0 0-58,0 0-69,-14-13-88,11 8-393,0-1-877,3-4 388</inkml:trace>
          <inkml:trace contextRef="#ctx0" brushRef="#br1" timeOffset="73942.2975">-8162 6520 186,'0'0'334,"0"0"-10,5-3-14,-5 3-19,3-3-8,-3 3-22,0 0-9,0 0-7,1-3-23,-1 3-3,0 0-29,0 0-13,0 0-17,0 0-11,0 0-15,0 0-22,0 0-4,0 0-12,0 0 3,0 0 6,0 0-7,3 17-6,-3-11-2,0 4-9,2 2 2,1 1-6,-3-1-1,0 3 1,3-1-11,-2 0-8,1-1-4,0 3-7,2-1-3,-4-1-2,0 1-6,0 0-1,6-3-3,-6 1-19,0-5-35,3 2-19,-1-1-37,0-7-29,-1 4-37,-1 2-26,3-5-32,-3-3-43,0 0-39,0 0-29,0 0-30,14-15-226,-7 2-615,-2 2 273</inkml:trace>
          <inkml:trace contextRef="#ctx0" brushRef="#br1" timeOffset="74278.3466">-7915 6176 292,'0'-11'335,"0"-1"-8,0 3-2,0-1-14,0 4 6,0 0-8,0 1-11,-3 0-14,6-1-16,-3 6-20,0-5-13,0 5-18,0-6-21,0 6-12,0 0-23,0 0-16,0-5-13,0 5-16,0 0-12,0 0-9,0 0-5,-3 21-10,3-13-10,0 5-6,0 3-2,0 6-2,-2 0 7,2 3-3,0 6-2,0 0-2,2 5-1,-2-6 5,0 3-5,3-8-2,0 8-5,-6-4-3,6-5-3,-3 7-4,0 3-4,1-2-3,2 0-3,-3-8-3,0 7-2,2-1-3,-2-5 1,5 0-5,-7-4-3,4 3-22,-2-3-18,0-2-30,0-3-25,0-1-33,0-3-35,0-2-40,0-1-47,0-3-32,0 0-38,-2-4-58,2-2-45,0 0-275,0 0-737,0 0 326</inkml:trace>
          <inkml:trace contextRef="#ctx0" brushRef="#br1" timeOffset="86787.0747">-8063 6333 225,'0'0'256,"0"0"-3,-6-4-9,6 4-11,0 0-7,0 0-13,0 0-14,0 0-12,-4-5-12,4 5-18,0 0-8,0 0-17,0 0-2,0 0-12,0 0-6,0 0-9,0 0-8,-5 13-14,5-13-2,0 5-8,0-5 1,0 6-9,0-6 2,-2 7-8,1-2-16,1-5 9,0 4-2,0-4-7,0 0 0,-3 6-7,3-6 0,3 5-6,-3-5 4,0 0 0,0 0-5,0 4 0,0-4 1,0 0-3,0 0-4,0 0-1,0 0 2,-3 7 0,3-7-7,0 0 5,10 1 10,-10-1 2,10 2 6,-2-4 1,2 0-4,3 2 10,4-4-13,-4 2-5,4-1-4,-1 0 0,1 0 1,-4-1-4,3 2-3,-4 2 1,-3-3-1,0 2-1,-1 0-5,1 0-1,-4-2 5,-1-2 9,-4 5 14,0 0-1,12-1-1,-7 0 6,-5 1 15,0 0-12,8-3-1,-8 3-1,0 0-3,0 0-6,0 0-1,0 0-4,0 0-3,0 0 1,9 0-8,-9 0 1,0 0-3,0 0-6,0 0 1,0 0-6,0 0 2,0 0-3,0 0 1,0 0-8,0 0-7,0 0 0,11 3-25,-11-3-19,11-3-21,0 1-33,2 1-21,2-4-22,2-2-22,4 1-20,6 0-20,-4 3-27,3-6-35,0 0-25,-3 3-281,-8 2-629,0-2 278</inkml:trace>
          <inkml:trace contextRef="#ctx0" brushRef="#br1" timeOffset="76540.9502">-7440 6533 278,'1'-4'371,"-1"4"-18,0 0-18,0 0-14,0 0-12,0 0-2,0 0-11,0 0-20,-1-7-14,1 7-19,0 0-9,0 0-22,0 0-18,0 0-15,0 0-13,0 0-19,0 0-13,5-5-15,-5 5-12,0 0-15,0 0-7,0 0-10,0 0-6,1 18-7,0-6-8,-1-3-4,4 7-6,2-1-3,-1 6-6,-4-1-3,4 1-5,2 0-3,-2 0 1,0 0-2,4-2 2,-5 1-7,2-5-3,1 2 3,-3-4-5,2-1-4,-1-1 2,-1 0 5,-2-3-7,4-2-1,-6 0 1,6 0 0,-6 1 2,3-4-2,-3-3 0,2 9 6,-2-9 15,3 2 8,-3-2-1,0 0-6,6-11-4,-3 5 0,-3-1-4,5-2-2,-2 0-1,1-4-3,1-1-4,2-2 1,-5 1 0,3-1-3,-1 0-6,2-4-20,-1 2-21,-3 2-18,4-2-37,-2 3-36,-3 2-38,4-1-33,-4 4-32,3-1-29,-2 3-28,0 3-24,2-3-17,0 0-4,0 5-12,0 0-212,1-3-603,-1 0 267</inkml:trace>
          <inkml:trace contextRef="#ctx0" brushRef="#br1" timeOffset="76794.1087">-7137 6553 84,'0'0'227,"0"0"16,10 0 8,-10 0 5,0 0 6,2-5 0,-2 5 5,4-4 2,-4 4-3,0 0-4,0 0-15,0 0-16,1-5-20,-1 5-19,0 0-19,0 0-16,0 0-13,0 0-7,0 14-2,0-8-8,4 4-13,-3-1-2,-1 5-11,3 2-3,-1-3-4,-2-1-14,0 6-4,0 0-8,2-1-3,2-2-7,-3 6-6,1-4-4,1-5-3,-3 3-21,0 1-29,0-6-28,0 5-32,0-7-43,0 0-36,1-1-52,-2 1-44,1-2-48,0-2-28,0-4-47,5 4-251,-5-4-664,0 0 294</inkml:trace>
          <inkml:trace contextRef="#ctx0" brushRef="#br1" timeOffset="77075.164">-6953 6329 130,'0'-14'336,"0"-1"5,-2 0-2,0 6-1,4 0-10,-4 2-4,1 0-11,1 2-24,0 1-21,0 4-28,0-9-25,-3 6-19,3 3-24,0 0-18,0 0-15,0 0-8,0 0-10,3 20-13,-3-7-4,1 1 0,1 3-10,-2 5-6,3 2-3,-1-2-1,-2 1 2,2 3-2,0 8-5,0-1-6,-2 1-5,4-9-4,-2 8-10,1 1-1,-3-1-1,2 2-8,-1-2-4,3 4-3,-3-7-4,-1-6-15,4 0-29,-2-2-27,-1-3-32,3-2-27,-3-4-33,3 0-43,-3-1-29,3-3-35,-4-3-28,0-1-15,0-1-33,0-4-15,0 0-21,0 0-207,0 0-602,12-13 266</inkml:trace>
          <inkml:trace contextRef="#ctx0" brushRef="#br1" timeOffset="77905.4562">-6889 6786 263,'0'-25'80,"2"3"19,-1-1 10,-2 2 25,1 1 12,0 5 8,-2 3 12,2 0 14,0 3 10,0 5 3,0-2-5,0 0-5,0 1-11,0 5-8,0-6-16,0 2-20,0 4-12,0 0-10,2-6-11,-2 6-12,0 0-4,0 0-9,0 0-2,10 10-12,-5-6-2,2-2-4,-2 2-7,1 1-7,1-2-9,0-2-14,3 3-14,0-6-16,2 2-12,0 2-10,-3-4-8,6 0-6,-4 0 1,-2 0 2,-1-3 5,4 1 3,-3 0 5,0 2 5,-1-5 13,-1 3 12,2 1 12,-3-5 22,-2 7 13,0-1 17,0-2 10,0 2 8,-4 2-3,5-6-4,-5 6 4,0 0-11,0 0-5,7-2 7,-7 2 2,0 0 3,0 0-1,-4 14-7,4-8 5,-3 0-14,1 0-3,0 3 3,-1 0-6,3 5-1,0-6-1,-2 4-5,2 1-2,0-1-20,4 0 14,-4-2-10,3 4 7,2-1-6,0-2-6,-1-1-1,0-4 14,5 3-15,-1-3-2,1-1-3,3 0-10,-2-4-7,2-1-9,1-1-1,3 0 1,-4-3-2,-1 2-3,4-1 6,-1-8 1,-2 4-2,-3-3 18,2 1-9,-4 1 4,3-1 2,-4-1 6,-1-1 8,-1 0 11,-1 5 21,1-3 12,-3 2 19,-1-1 5,0 0 13,-4 1-2,4 1-1,-1 1-5,0 1-7,1 4-7,-6-5-8,6 5-7,-9-4-5,9 4-7,-9 9 0,3-1-9,0-3-1,0 6-3,-2 1 0,4 1-7,-1 3-1,0 5-1,-2 2-5,4 2 1,1-3 1,-1 14 4,-1-5 7,7 4-2,-3-2 1,4 3 1,-8 3 1,4 2 1,0 1 6,-3 1-5,-2 0-3,0 0-1,3-1-2,-5 4-1,3-9-3,-4 3-6,5-3 1,-3-4 1,6 2-4,-6-2-1,0 0-1,6-2-2,-5-4 0,5-5 1,-4 3-2,1-10 0,3 9 2,0-5-3,-5-4-4,5-4 6,-5 2-5,3-6 0,2 1 4,0-1-4,-4-1 5,4-2-2,0-4-1,-1 7 2,1-7-2,0 0 1,-5 1 0,5-1-3,0 0 1,-11-9-1,6 0 0,-1 0 2,-1-1-3,-2-2-3,1-6 1,-2 0 0,2-3-3,1-1 6,2-3-3,-4-6-2,6-5-1,1 2-1,0-7-1,6 1-1,-2-3 3,4-16-2,3 16-3,1 0 2,-1 2-1,2 1-3,1 1 4,1 1 2,3 1-6,1 2 1,1-2-5,4 1-8,-3 8-3,0-2-2,1 1-16,-6 12-17,5-10-20,0-1-29,-6 8-30,0 4-39,-3 6-38,-3-2-25,0 3-40,-3 1-53,1 3-40,-5 0-345,1 1-776,-1 4 343</inkml:trace>
          <inkml:trace contextRef="#ctx0" brushRef="#br1" timeOffset="87865.133">-7720 6697 184,'0'0'246,"1"-9"-3,0 3-4,3 3-3,-4-2-5,2 0-8,2 3-11,-3-3-4,3 1-12,-4-1-3,0 5-14,0-6-2,0 6-6,2-8-9,-2 8 4,0-6-5,0 6-5,0 0-9,4-3-4,-4 3-14,0 0-6,0 0-10,2-5-10,-2 5-9,0 0-11,0 0-6,0 0-12,0 0-6,0 0-7,0 0-3,0 0-5,0 0-6,0 0-4,0 0-5,0 0-1,4 20-2,-4-12 1,1 6-10,-2-2 2,1 0-1,0 0-1,2 7 1,2-4-3,-4-2-4,1 2 0,3 0 3,3-4-6,-6 3 0,3-3-1,-3 2 1,5-4-4,-1 1 6,0 0-12,-1-3 10,-1-1 0,2 0-5,-4-2-3,4 1-11,3 0-20,-4-3-22,1 1-23,-5-3-29,0 0-22,17-9-14,-14 6-17,1-1-12,1-1-7,-1-4-7,0 1-2,0-8-2,-1 4-3,-2-2 4,3 1-13,-6-7-4,0 1 5,1-1 6,-2 1 19,0 0 20,1-1 23,-2 4 19,1 1 26,-2 2 26,2-1 38,1 4 28,-5-2 30,7 4 18,-5-1 20,1 1 23,-1 2 21,2 0 12,1-3 18,-2 3-8,1 2 1,0-2-3,-2 0 0,1 1 0,2 1 8,2 4 10,-3-9-2,0 6-2,3 3-3,-5-4-5,5 4-8,-1-5-13,1 5-17,-5-3-3,5 3-13,-6-4-6,6 4-17,0 0-2,0 0-12,0 0-2,0 0-5,0 0-4,0 0-6,0 0-8,0 0-2,0 0 2,0 0-3,0 0-4,0 0-3,0 0 1,0 0 2,0 0 0,0 0-9,0 0 1,0 0 14,0 0 7,0 0 8,0 0 2,0 0-3,0 0-3,-6-1 5,6 1-2,0 0 0,0 0 6,0 0-4,-1-5-8,1 5-5,0 0 1,0 0-4,0 0-4,0 0-1,0 0-8,0 0-6,0 0-9,0 0-25,0 0-16,-11 6-23,6-1-30,5-5-34,-5 5-52,3 1-51,-2-3-75,3 3-92,1-6-331,-5 7-789,4-5 349</inkml:trace>
        </inkml:traceGroup>
        <inkml:traceGroup>
          <inkml:annotationXML>
            <emma:emma xmlns:emma="http://www.w3.org/2003/04/emma" version="1.0">
              <emma:interpretation id="{B032DD7E-6196-49F9-B83F-40A0FBAF77DF}" emma:medium="tactile" emma:mode="ink">
                <msink:context xmlns:msink="http://schemas.microsoft.com/ink/2010/main" type="inkWord" rotatedBoundingBox="6601,8498 7266,8516 7248,9187 6583,9169"/>
              </emma:interpretation>
              <emma:one-of disjunction-type="recognition" id="oneOf15">
                <emma:interpretation id="interp75" emma:lang="en-US" emma:confidence="0">
                  <emma:literal>s</emma:literal>
                </emma:interpretation>
                <emma:interpretation id="interp76" emma:lang="en-US" emma:confidence="0">
                  <emma:literal>Q</emma:literal>
                </emma:interpretation>
                <emma:interpretation id="interp77" emma:lang="en-US" emma:confidence="0">
                  <emma:literal>B</emma:literal>
                </emma:interpretation>
                <emma:interpretation id="interp78" emma:lang="en-US" emma:confidence="0">
                  <emma:literal>H</emma:literal>
                </emma:interpretation>
                <emma:interpretation id="interp79" emma:lang="en-US" emma:confidence="0">
                  <emma:literal>*</emma:literal>
                </emma:interpretation>
              </emma:one-of>
            </emma:emma>
          </inkml:annotationXML>
          <inkml:trace contextRef="#ctx0" brushRef="#br1" timeOffset="79936.4198">-5916 6737 284,'-2'3'287,"2"-3"-3,0 0-10,0 0-5,0 0-9,-14-1-11,14 1-14,0 0-8,-9 1-9,9-1-7,-7 3-3,7-3-16,0 0 0,-10 0-9,10 0-6,0 0-7,-7 1-7,7-1-5,0 0-10,0 0-7,0 0-6,0 0-11,-11 0-3,11 0-5,0 0-12,0 0-8,0 0-5,0 0-10,0 0-5,0 0-3,0 0-10,0 0-3,0 0-3,-3 2-4,3-2-8,0 0-4,0 0-5,0 0 0,0 0 3,0 0 5,0 0 1,26 0-2,-17 3-2,7-2-6,0-1 2,9 0-3,-3 1-6,-1-1 0,5 2-2,-1-2 0,1-2-3,1 4 3,-2-4-8,-1 6 1,-1-4-7,-6-4 5,7 4-5,-7 0 1,-3-1 3,-1 2 5,3-2 4,-3 1 5,-1-1-4,-2 1-3,-1 0 3,-9 0 0,13 0-3,-6-3 0,-7 3 3,10 0-3,-10 0-1,11-1-3,-11 1-5,6 0 0,-6 0 1,0 0-4,0 0 3,0 0-4,0 0-3,12 0-12,-12 0-31,0 0-27,0 0-31,0 0-38,0 0-46,0 0-37,0 0-36,0 0-32,0 0-30,0 0-25,-39 5-29,31-2-18,-4-1-325,-3 2-769,-2-2 340</inkml:trace>
          <inkml:trace contextRef="#ctx0" brushRef="#br1" timeOffset="80312.8786">-5869 6860 16,'-3'3'208,"3"-3"0,-5 3 13,5-3 4,-4 3 14,4-3-1,0 0-4,0 0-10,0 0-7,0 0-15,-6 4-15,6-4-11,0 0-6,0 0-9,0 0-7,-2 2 1,2-2-11,0 0-2,0 0-11,0 0-3,0 0-3,0 0-8,-2 5-9,2-5-9,0 0-7,0 0-12,0 0 7,0 0 8,0 0 0,19 1-1,-11 2-2,0-2 3,6 1-2,-1-2-4,3 3 0,8-1-3,-7-2-2,6-2-2,1-1-6,-2 2-3,-1 1-3,-2 0-2,5 0-3,-3-1-3,-4-3-3,0 4-2,5-2-2,-5 0-4,0 0-3,-4 2 0,3 0-4,-8 0-1,1-2-3,-3 0-6,-6 2-3,13 0 0,-5-2-3,-8 2-1,0 0-2,8 0-2,-8 0-6,0 0 2,9 0-4,-9 0-3,0 0-7,8-3-20,-8 3-26,0 0-28,0 0-26,0 0-34,0 0-33,0 0-48,0 0-43,0 0-46,0 0-47,-5-12-40,5 12-28,-5-10-285,3 4-756,-8-3 335</inkml:trace>
          <inkml:trace contextRef="#ctx0" brushRef="#br1" timeOffset="80781.6437">-5561 6572 195,'0'0'293,"-5"-9"7,5 9-14,-5-4-7,4 1-14,1 3-9,-7-2-13,7 2-24,0 0 2,-5-4-11,5 4-13,0 0-6,-12 0-7,12 0-2,0 0-10,-10 4-16,7-2-4,3-2-8,-4 7-12,3-1-10,1-6-8,-4 6-7,4-3 1,0 2-8,0-5-7,0 9-11,2-3 3,1 0-8,0-2-5,1 6-6,0-3 3,1 1-4,-3-2-6,6 2 0,1-1-8,2 3-2,-1 0-7,2 1-4,0-1-3,1 1-3,3-1-1,-6-1-4,2 3-1,4-4-8,-5 2 2,-2 1-3,7 5-1,-2-7-1,0 1-1,-7-2-3,5-1 0,-4-1 0,1 1-2,-1 2 2,-1-6-5,-1 0 0,-1 5 1,1-2 0,-1-1 3,-1 1-8,-3-2 3,0 0-3,3 0 1,-2 2 3,-4-1-3,0 3 2,0-3 0,1 1 0,-3 1 5,-4 2-2,4 0 8,-1 0 2,-3 2 10,-2-1 0,2 3-2,-4-3 2,0 2 0,-2 3-2,2-5-2,0 5 1,-2-1 0,6 0 1,-3 2-7,-1-4 1,-4 4-6,6-3-1,-7 5 1,6-9-2,1 4-13,1-4-36,-1 4-56,-1-5-64,3 3-74,-1-6-93,1 0-115,1-1-435,-2-4-945,9 0 419</inkml:trace>
        </inkml:traceGroup>
        <inkml:traceGroup>
          <inkml:annotationXML>
            <emma:emma xmlns:emma="http://www.w3.org/2003/04/emma" version="1.0">
              <emma:interpretation id="{794892B7-F622-43D3-8586-F98E1181FC70}" emma:medium="tactile" emma:mode="ink">
                <msink:context xmlns:msink="http://schemas.microsoft.com/ink/2010/main" type="inkWord" rotatedBoundingBox="8004,8352 9554,8394 9531,9245 7981,9203"/>
              </emma:interpretation>
              <emma:one-of disjunction-type="recognition" id="oneOf16">
                <emma:interpretation id="interp80" emma:lang="en-US" emma:confidence="0">
                  <emma:literal>fen):</emma:literal>
                </emma:interpretation>
                <emma:interpretation id="interp81" emma:lang="en-US" emma:confidence="0">
                  <emma:literal>fem:</emma:literal>
                </emma:interpretation>
                <emma:interpretation id="interp82" emma:lang="en-US" emma:confidence="0">
                  <emma:literal>fen:</emma:literal>
                </emma:interpretation>
                <emma:interpretation id="interp83" emma:lang="en-US" emma:confidence="0">
                  <emma:literal>fon):</emma:literal>
                </emma:interpretation>
                <emma:interpretation id="interp84" emma:lang="en-US" emma:confidence="0">
                  <emma:literal>fem):</emma:literal>
                </emma:interpretation>
              </emma:one-of>
            </emma:emma>
          </inkml:annotationXML>
          <inkml:trace contextRef="#ctx0" brushRef="#br1" timeOffset="91490.2055">-4354 6428 124,'0'0'330,"-5"-5"-19,0 1 2,3 1-31,2 3-14,-5-4-10,5 4-16,-5-5-19,3 1-4,2 4-15,-9-3-3,9 3-21,-2-2-12,2 2-12,0 0-12,0 0-11,-16 0-18,16 0-5,-5 5-2,5-5-16,-8 11 2,3-3-2,-1 0-7,1 4-7,1 2-5,0 0 6,-1 6-11,0 1 3,-2 2 2,2 2-8,1-1 2,2 8-5,-1 1-1,3 1 4,0 3 2,0-3-1,0 1-9,-1-1 0,1-3-5,4 1-2,-3 0-2,0 1-8,-1-8 0,0-3-1,4 1-3,-3-2-7,1 2-5,-2-1 3,2-1-8,0-2-1,-2-1 3,1-6-5,-1 3-12,0 0-12,4-5-9,-4-1-20,0 0-22,0-2-21,0-1-15,0 0-18,0-2-14,0 1-19,0-5-21,0 0-37,-5 6-29,5-6-19,0 0-18,0 0-11,-17-9-1,10 3 5,-2-2-9,2-3-10,0-1-153,-3-3-487,3-1 215</inkml:trace>
          <inkml:trace contextRef="#ctx0" brushRef="#br1" timeOffset="91708.9308">-4568 6994 81,'-3'-13'99,"3"-2"12,-1 5 2,1-1 15,-3 1 12,3 2 10,0-2 11,0 4 11,-3 0 6,3 1 11,0 5 3,-2-14 1,2 12-4,0 2-3,0 0-8,0-9-14,0 9-1,0-4-2,0 4-15,0 0-6,-3-5-5,3 5 1,0 0-9,3-7-6,2 4-10,-2 0-11,6-2-9,-5 1-12,11-2-8,-3 1-5,1 0-7,2 0-6,-1-1-11,7 2-29,-8-1-32,4 0-43,-1 2-41,1 1-45,-4 2-47,2-2-45,-1-2-23,3 3-49,-3 1-204,-5 0-559,4-3 247</inkml:trace>
          <inkml:trace contextRef="#ctx0" brushRef="#br1" timeOffset="92208.9371">-4157 6751 180,'0'0'250,"0"0"2,0 0 2,0 0-1,0 0-3,0 0-9,0 0-12,0 0-4,0-6-16,0 6 7,0 0-25,0 0 1,0 0-11,0 0-5,0 0 2,0 0-18,0 0 0,0 0-13,0 0 3,0 0-5,0 0-7,0 0-3,-5-6-21,5 6-13,7-5-9,-2 2-10,-5 3-8,6-6-9,0 6-9,-6 0 0,11-3-11,-5 3-2,-6 0-8,11 3-3,-4 0-1,0 0-4,0 5-3,1-1-4,1 2-1,-2 2-2,3 5-2,-3-6-3,1 6-1,-4-2-1,1 0-1,0 2-9,-1-3-8,1-1-11,-2 3 3,-3-2-6,0-1-1,-3-2 1,1-1 0,-1-1 2,0 2 4,-1-6 2,-1 0-2,1 0 2,2 2 2,-4-1 1,1-3 2,5-2 0,0 0-4,-9 2 5,9-2 0,0 0 2,-8-6 2,7-3-3,1 9 0,0-10 0,0 2-1,4-2-2,-1 1 10,2-7-5,0 8 5,-1-6-16,4 3 12,-2 0-1,-1-2-6,5 1 4,-5 6 3,4-2-7,-4 1 2,4 3 3,-2 0-1,1 4-6,-2-1 9,-6 1-3,15 3-1,-6 2 3,-3 1 1,1 2-2,-1-2 2,0 5 0,0 1 0,-1 2-12,1 0-21,-5 1-17,2-1-32,-3 0-31,0 4-30,-4-6-28,-2 10-34,1-7-31,-1 1-26,-1-3-30,2-1-39,-2-1-174,-2-3-550,3-2 244</inkml:trace>
          <inkml:trace contextRef="#ctx0" brushRef="#br1" timeOffset="92552.6894">-4104 6686 70,'-6'-6'270,"1"1"-6,0 3-19,-2-2-10,1 4-13,6 0-8,-17 1-11,8 3-15,1 1-11,-1-3-13,1 8-10,-3-4-10,5 4-5,-2 5-9,-1-4-7,2 2-2,1 2-10,2 6-2,1-7-9,-1 7-2,3 0 11,-4 0-19,7 0 1,1 1-8,2-2-13,-1-1-5,0-4 4,5 6-19,0-4 2,2 1-13,-1-4 0,3 1-21,3-1-32,-1-5-37,-1 1-48,2-4-51,-3-1-53,5-1-62,-4-2-70,1-2-189,2-1-567,1-3 252</inkml:trace>
          <inkml:trace contextRef="#ctx0" brushRef="#br1" timeOffset="92755.8173">-3761 6724 192,'0'-12'363,"-2"6"-13,-1-3-14,3 1 0,-1 1-7,1 4-11,0-2-20,0 5-40,-3-6-30,3 6-23,4-4-9,-4 4-26,0 0-21,17 6-11,-9 0-15,1 3-16,3 1-8,0 7-16,0-1 1,-5-1-11,5 3-6,-1 3-8,-1-2 0,-3 2-11,-1 1-9,1-1 1,-1-1-8,-2 3 1,-3 2 5,-2-4-10,1 1-9,-1-1-7,-3-6-5,0 0-9,1 1-18,-1-4-20,2 1-20,-2-5-28,1 1-35,-1-2-49,0 2-40,2-3-51,2-3-44,-1 0-299,1-3-655,0 0 291</inkml:trace>
          <inkml:trace contextRef="#ctx0" brushRef="#br1" timeOffset="93052.6958">-3228 6716 109,'0'0'333,"0"0"-18,0 0-15,0 0-16,0 0-17,0 0-19,0 0-11,0 0-19,0 0-21,0 0-22,0 0-9,0 0-19,0 0 8,0 15 10,0-15-4,6 3 1,2 0-5,-3-1-5,-5-2-12,16 0-9,0-2-16,-9 4-11,9-4-9,-3-1-12,1 2-8,-6 2-9,8-2-35,-8 1-34,1 0-34,-9 0-52,17 0-57,-9 1-62,-8-1-68,10-1-63,-10 1-276,6 4-667,-6-4 295</inkml:trace>
          <inkml:trace contextRef="#ctx0" brushRef="#br1" timeOffset="93318.3247">-3238 6917 269,'-11'7'280,"-5"2"0,8-3 0,-5 3-13,4-2-5,2-4-12,2 2-15,-1-2-10,0 3-4,2-3-16,4-3-10,-6 2-6,6-2-5,-4 4-9,4-4-6,0 0 8,0 0 0,0 0-5,9 2-9,-9-2-8,13 2-17,-2-4-8,0 2-10,5-1-16,-4 0-4,4-1-8,1-1-11,-3 2-8,3-2-9,-1 1-5,-1-4-4,1 5-9,-3 0-4,0 0-2,-1-2-5,-2 1-7,1 2-27,-3 0-33,1-1-28,0 1-50,-1-1-54,-8 1-56,12 1-66,-7-5-95,-5 4-367,6-6-810,-6 3 358</inkml:trace>
        </inkml:traceGroup>
        <inkml:traceGroup>
          <inkml:annotationXML>
            <emma:emma xmlns:emma="http://www.w3.org/2003/04/emma" version="1.0">
              <emma:interpretation id="{217979C3-7FAF-4BAD-9043-B36B90220198}" emma:medium="tactile" emma:mode="ink">
                <msink:context xmlns:msink="http://schemas.microsoft.com/ink/2010/main" type="inkWord" rotatedBoundingBox="9832,8441 11912,8497 11889,9337 9810,9281"/>
              </emma:interpretation>
              <emma:one-of disjunction-type="recognition" id="oneOf17">
                <emma:interpretation id="interp85" emma:lang="en-US" emma:confidence="0">
                  <emma:literal>organ)</emma:literal>
                </emma:interpretation>
                <emma:interpretation id="interp86" emma:lang="en-US" emma:confidence="0">
                  <emma:literal>ago))</emma:literal>
                </emma:interpretation>
                <emma:interpretation id="interp87" emma:lang="en-US" emma:confidence="0">
                  <emma:literal>organs)</emma:literal>
                </emma:interpretation>
                <emma:interpretation id="interp88" emma:lang="en-US" emma:confidence="0">
                  <emma:literal>organ))</emma:literal>
                </emma:interpretation>
                <emma:interpretation id="interp89" emma:lang="en-US" emma:confidence="0">
                  <emma:literal>agar)</emma:literal>
                </emma:interpretation>
              </emma:one-of>
            </emma:emma>
          </inkml:annotationXML>
          <inkml:trace contextRef="#ctx0" brushRef="#br1" timeOffset="94076.5882">-2653 6782 81,'2'-5'272,"2"0"5,1 3-3,-2-2 1,1 2 4,1-1-15,-2-3-6,-1 1-9,0 0-9,-2 5 1,4-2-8,-4 2-11,4-9-9,-4 9-10,2-3-12,-2 3-14,0 0-9,0 0-13,2-3-14,-2 3-11,0 0-11,0 0-10,0 0-12,0 0-13,0 0-5,0 0-4,-12 16-10,10-9-6,0 3-4,-2-5-5,0 9-2,3-3-8,-2 3-5,3-3 3,0 3-1,3 0-4,-2 0-2,3 1-2,0-1-3,0 1 1,1 0-5,2 1-2,2-7 0,-1 5-2,-1 0-3,1-3 0,3 1-1,0-4 0,0 1-2,2-1-1,-1-4-2,-4 1-1,2-1 0,6-3-5,-4-1 5,1 0-3,-2-1-3,5-3-12,-2-1 2,1 1-8,-3-5-2,2 0-2,-2 0 0,2-1-4,-5 1-8,6-7 5,-8 1 2,-1 1 1,0-5 4,-2-2-2,-1 0-1,1-1 5,-4-1 4,0 0-1,-4-4-8,1 5 11,-3-11 0,-2 9 4,0 0-1,-1 3 6,-3-1 4,3 3 3,0 2 0,-3 0 1,1 4 7,0 4 7,-1-3-2,-4 6-4,1-3-1,-2 5-2,0 2-1,-3-1 0,-6 6 0,5 0-1,-4 5 2,2-3 4,-2 4-3,2 3 3,6 0 4,-3 0-6,3 0-2,5 0 1,0 1 1,2-3 1,3 2-4,2 2 0,0-1-1,9-2-3,-4 3 4,2 0-3,3-4 1,6 2 0,1 2-1,5-4-1,0-4 0,3 4 0,3-4-1,-1 3 4,1-3-5,0-1 2,-1-5-1,-1 0 0,1 0-7,2 1-9,-2 1-7,-3-4-11,-4 1-6,2-2-15,-3 1-15,3 2-17,-5-4-24,-3 2-27,0 0-29,-2 1-29,2-2-41,-9 3-46,12-3-49,-7 2-48,-5 1-247,6-4-674,-6 4 298</inkml:trace>
          <inkml:trace contextRef="#ctx0" brushRef="#br1" timeOffset="94857.9308">-2017 6571 144,'0'0'292,"3"-11"-6,-3 7 1,0 4-7,1-6-7,2 3-11,-3 3-12,1-8-18,1 3 4,-2 5-18,0 0-4,0-6-4,0 6-3,0-6-11,0 6-16,0 0-11,0 0-13,-3-8-10,3 8-18,-7-1-5,7 1-14,-11-2 0,1 2-7,3 3-4,-3 0-5,-1 2-12,-4 2-4,4-2-4,-1 5-7,1 0 0,2-1-4,-3 9-3,1-6 6,1 6-7,3 4-6,-3 0-4,5-1-3,3 4-1,4-1-5,3 2-5,-1 0-1,4-2-4,-1 1-2,3-3-8,2-1-23,0 0-28,0-3-30,-1 1-27,6-4-38,-2-1-40,3 2-38,-1-3-48,-3-1-38,1-6-41,0-4-37,-1 3-306,-1-3-731,2-2 325</inkml:trace>
          <inkml:trace contextRef="#ctx0" brushRef="#br1" timeOffset="95420.3556">-1677 6694 104,'0'-13'328,"-1"1"-12,-3 1-6,1 2-11,-1 2-18,2 1-8,-3-2-22,1 1-10,-3 1-14,2 1-14,-2 1-11,1 0-23,-3 4-11,0 0-15,9 0-13,-20 4-10,8 1-15,0 3-16,1 3-6,2-4-6,-3 4-18,4-1 3,-1 0-20,4 1 2,1-4-2,1 4-7,-5 2-9,6-7 2,0 6-2,2-3-1,0-1-9,0-2-2,2 4-3,0-5-4,1-3 4,2 4-1,-1 0 8,1-3-11,0 0-6,-5-3 1,15 0-3,-6 0 0,-3-3-6,5 2 3,-1-1-4,-2-1 2,1 0 1,-1 3 3,1-3-4,-2 0 3,-2 1 5,-5 2-2,12 0 3,-12 0-8,0 0 2,8-1-12,-8 1 11,5-1-11,-5 1 5,4 7 6,-4 0-7,1 6 4,-1-3-9,0 3 9,0-1-1,1 3-2,2 4 5,0 2-6,1 3 5,-3-2 1,0-1 0,4 1-2,-1 9-5,-2-10 2,-1 3 4,2-2-3,-1 0 0,-3-2 3,1-4-4,-1 4-6,-2 1 9,2-7-5,-3-2 4,0 3 2,-1-2-1,-1-2 4,2 0-7,-1-3 8,-1-1-7,0-1 5,0 0 6,1-1 4,0-1 0,-2-2 6,2-1-4,-2 2-4,7-3 3,-9 0 4,9 0 4,-9-6-4,5 1-5,1 0 2,-1-4-4,4 0 1,-1-4-4,1 0 0,4-4 0,-1-4-3,3 0 0,3-5 0,-2 2-1,9-8-12,-3 1-15,0 2-28,5-1-29,-1-2-51,0 3-33,-3 8-70,-1-1-73,10-5-79,-6 6-286,-6 5-723,1-1 320</inkml:trace>
          <inkml:trace contextRef="#ctx0" brushRef="#br1" timeOffset="96170.393">-1316 6695 137,'-9'-9'249,"1"2"-10,-1 1-9,1 1-7,-5 1-6,5 0-8,-4 2-6,1-1-9,-4 6-12,3-1-14,-1 2-11,2 1-12,-1 2-3,1 2-10,4 1-13,0 1-10,-1-1-9,2 2-12,3 9-6,-1-5-12,0 1-2,8-1-5,-3 2-11,3-1-5,2 3-4,-4-4 0,6 2-9,-1-3-11,4 1-35,-3-1-33,3 3-43,-1-7-31,-1-1-39,2 0-38,0 1-29,1-7-54,-3-1-162,3 0-478,-3-3 211</inkml:trace>
          <inkml:trace contextRef="#ctx0" brushRef="#br1" timeOffset="95920.4446">-1444 6712 275,'0'0'299,"0"0"-9,0 0-9,0 0-7,0 0-8,0 0-17,0 0-19,14-15 4,-7 10-31,-5 4-9,-2 1-19,12-3-23,-12 3-3,15 0-19,-11 0-20,3-2-6,-7 2-10,13 5-15,-6 1-7,2 3 0,-1 1-8,0-4-8,0 3-5,-3 4-6,1-2 1,0-1-11,-2 3-1,1 0 1,-3 1-6,2-3-3,-1 1-4,0-2 8,-3-1-8,2 0-5,-2 0-2,0-1-3,-2-2 2,-1 1 0,0-1-5,3 2 2,0-6 3,0-2-2,-4 6 0,4-6-1,-5 4 6,5-4-4,-5 1-5,5-1-6,0 0 0,0 0 6,0 0 3,-4-11-8,4 5 6,3-3-2,-2 1 12,2-2-13,4 0-5,-3-1 3,4 1 1,1 1-2,-2 1 2,1-2-12,1 2 13,-1 1-1,0 2-4,3-3 6,-4 5-4,2-3-2,-1 4 4,-2 2-3,4 0-1,-3 5-6,3-2 4,-4 3-1,1 0 19,-2 2-17,0 1 0,0 1 0,-2 0-4,1 2 0,-2 0-25,-2 1-16,0 0-19,0-1-28,0-1-22,-1-1-32,0 1-21,-2-1-22,1-4-22,-2 0-19,1 3-24,-1-7-38,-1 2-189,0-3-521,5-1 232</inkml:trace>
          <inkml:trace contextRef="#ctx0" brushRef="#br1" timeOffset="96576.6195">-1090 6664 77,'4'-10'384,"-4"3"-18,0 1-20,1-2-6,3 6-21,-4 2-24,0-7-26,0 7-30,0-6-23,0 6-18,0 0-22,0 0-23,16 7-9,-8 1-14,-2 0 2,5 2-28,-2 1-9,0 0-8,0 7-10,-1-3-1,4 3-18,-7 3 3,3 0-8,-1 4-11,-6-2 3,4-4-3,-5 6-7,-1-4 6,1 0-10,-4-7-6,3 8-18,-5 0-13,4-1-20,-5-1-16,2-5-18,-3-2-24,4 1-27,-4-2-25,4-1-34,-3-4-32,3 2-33,-2-4-38,1-1-43,1-2-185,-1-1-542,5-1 240</inkml:trace>
          <inkml:trace contextRef="#ctx0" brushRef="#br1" timeOffset="96967.249">-824 6547 238,'-6'-5'312,"6"5"-9,0 0-7,0 0-18,0 0-9,0 0-14,-5-3-16,5 3-11,0 0-8,0 0-17,0 0 5,0 0-13,0 0-14,-1-5-8,1 5-12,0 0-15,0 0-14,0 0-15,0 0-12,0 0-13,0 0-3,0 0-13,0 0-3,0 0 0,12 19-13,-7-16-9,-4 7 8,6 1-6,1 1-1,-1 1-4,0-3-7,-1 6 0,5 3-1,-2-2-4,0 1-5,4 1-2,-4-1-6,1 2-3,-4 2 1,7-1-1,-9 2-2,4 0-1,0 1-4,-3-1 1,-2 2-3,-3 8 2,0-3-2,0 6-2,-2-4 4,0-2-3,-6-5-2,4 6-1,-4-4 0,2-5 2,-1 0-2,-1 0-8,0-2 10,2-2-3,-1 0-1,2-3-2,0-1 1,1-2-1,-1-4-1,2 1 3,0-3-3,2 1 2,-4-1-3,2-3 0,3 2 2,-2-1 0,2-4-4,-3 5 6,3-5 0,-4 3-5,4-3 8,0 0-4,0 4 1,0-4 3,0 0-5,0 0 3,0 0 2,-3 9-7,3-9-13,0 0-32,0 0-36,0 0-39,0 0-56,0 0-57,0 0-84,0 0-97,-2-18-282,2 18-752,-3-9 333</inkml:trace>
        </inkml:traceGroup>
        <inkml:traceGroup>
          <inkml:annotationXML>
            <emma:emma xmlns:emma="http://www.w3.org/2003/04/emma" version="1.0">
              <emma:interpretation id="{A0223731-E82C-4CA3-8050-16D6798E25F7}" emma:medium="tactile" emma:mode="ink">
                <msink:context xmlns:msink="http://schemas.microsoft.com/ink/2010/main" type="inkWord" rotatedBoundingBox="12459,8562 15662,8649 15628,9869 12426,9782"/>
              </emma:interpretation>
              <emma:one-of disjunction-type="recognition" id="oneOf18">
                <emma:interpretation id="interp90" emma:lang="en-US" emma:confidence="0">
                  <emma:literal>agent</emma:literal>
                </emma:interpretation>
                <emma:interpretation id="interp91" emma:lang="en-US" emma:confidence="0">
                  <emma:literal>agene</emma:literal>
                </emma:interpretation>
                <emma:interpretation id="interp92" emma:lang="en-US" emma:confidence="0">
                  <emma:literal>Agene</emma:literal>
                </emma:interpretation>
                <emma:interpretation id="interp93" emma:lang="en-US" emma:confidence="0">
                  <emma:literal>&amp;8n(7=</emma:literal>
                </emma:interpretation>
                <emma:interpretation id="interp94" emma:lang="en-US" emma:confidence="0">
                  <emma:literal>agama</emma:literal>
                </emma:interpretation>
              </emma:one-of>
            </emma:emma>
          </inkml:annotationXML>
          <inkml:trace contextRef="#ctx0" brushRef="#br1" timeOffset="104685.5613">1301 6772 116,'-2'-6'368,"-2"-1"-19,1-1-20,-1 2-9,-1 1-19,0-4-3,2 3-14,-3 3-21,0-3-19,1 1-18,0 1-14,-3 3-21,8 1-17,-14 5-8,2 0-22,5 1-14,-1 3-10,-3 4-5,-1 4-11,-1-7-7,1 10-5,0 3-7,4-5-8,2 2-4,-1-3 0,2 0-15,3 2-9,-2-3 1,4-1-6,0 3 3,-4-2-12,8-4-4,-4 5-3,4-4-5,-4-1 0,3 1-5,3-3 1,-1 1 0,-2-4-5,4-1 9,-5 0-9,0-1-5,6-1-1,-4 1 2,1-1-1,-2-2 2,-3-2-3,9 4 3,-9-4 1,8 0-3,-8 0 1,0 0 3,0 0 8,12-5 7,-12 5 2,2-4 0,-2 4-17,0 0-2,4-3 1,-4 3 3,0 0-4,5-4-2,-5 4-1,0 0-7,0 0 0,0 0 0,0 0-2,8 12 0,-6-5 2,3 6-2,-4 2-5,4 3 7,2 3 1,-2 2-4,3 10 8,1-3-9,-4-6 4,1 1 0,-1 6 5,1 2-7,1-2 4,-3-7 2,-2 7 1,6 0-5,-5-5 0,1-4-1,-2-1 3,1 2-1,-2 1 5,-1-1 1,-1-2-4,2-1 11,-2 1 4,-3-5 2,0 5 2,2-8 1,-4 5 1,0-4-3,2-1 0,-3 2-2,1-2-4,-3-1 4,1-3-2,3-2 0,-6 2 8,6-6-1,-3 0-5,0 2 3,-4-4-8,5-1 3,-3-1 5,1-4 2,-1-5 1,3 1-1,-1-5 2,-1-6-1,5 0 5,-1-4 3,0-10-9,4-2-1,1 0 1,4-3 1,3-1 1,-3-3-2,2 0-8,0 0-6,8-1-10,-3 2-13,1-2-19,2 1-16,-2 4-27,1 1-23,1 1-23,-2 5-22,0 3-21,-6 8-39,5-1-34,-3 3-35,-2 5-38,3 0-46,-2 3-46,-1-1-286,1 5-744,-1-6 331</inkml:trace>
          <inkml:trace contextRef="#ctx0" brushRef="#br1" timeOffset="105749.7158">1699 6770 306,'-11'1'293,"2"-2"-16,9 1-13,-17 2-11,4 3-6,2 0-16,2-1-13,-5 1-13,1 2-19,1 3-14,4-2-10,-4 4-8,2-2 1,0 8-12,2-5-2,-3 4-10,2 2-6,-3 0-6,11 2-14,-5 0-9,4 4-18,-2 2-2,0-4-3,4 10-6,0-4-13,6-3-2,-2-2-1,-2 0-4,11 10-4,-4-6-9,3-7 4,4 1-9,-1-2 5,0-1-13,1-3-40,3 1-24,2-4-35,-3 0-56,-1 0-55,-2-5-63,4-2-59,-7 0-298,3-2-660,-6-4 292</inkml:trace>
          <inkml:trace contextRef="#ctx0" brushRef="#br1" timeOffset="105484.0878">1561 6892 97,'0'0'351,"0"0"-10,0 0-20,0 0-9,0-5-17,0 5-13,0 0-11,0 0-25,0 0-18,0 0-18,0 0-23,0 0-22,0 0-17,0 0-16,0 0-11,0 0-20,0 0 4,0 0-17,0 0-12,0 0-10,0 0-2,0 0-5,4 15-3,-2-12-20,-2-3 2,0 9 2,1-1-3,-1-3-10,0 3 0,2-1-2,-2 2 14,0-2-20,0-1 2,-2 5-1,2-5-4,0-2 2,0 4-1,0-8 5,0 7-9,0-7 4,0 3 15,0-3 9,0 6 23,0-6 20,0 0 14,0 0-5,0 0-8,0 0-8,0 0-7,0 0-12,4-18-3,-2 10-5,2 4-7,0-3 1,-1-3-8,1 4-5,2 1-2,0-4 2,-1 3-7,1 3-1,0-6-3,1 3-2,0 1 0,-2 0-6,4 2 1,-5 0-4,4 1-3,-8 2 1,7-3 0,-7 3-4,9 5 0,-4 1 1,3-1-2,-7 9 0,6-3-1,-2 6 0,5 0 0,-6 4 0,4 0 1,-4-1 1,1 4-2,1-2-1,0-1 1,-1 0-1,-2 1 8,1-1-7,-4-11 2,5 8-3,-2-4 3,-3 0-1,2-4-1,-4 2 1,4-3-3,-4-3 3,4 0 0,-2-1 2,2 1 0,-2-6 6,4 6 15,-4-6 10,0 0-2,0 0-3,0 0 1,0 0-11,0 0 2,-6-21-5,6 12-1,2-7 5,-2 2-8,0-7-1,4 2-2,-3-7 0,3 3 1,-3-1-10,4 0-1,-1 1-6,-1 2 0,2 1 5,-4 3-4,7 3-1,-4 1-5,0 0 3,3 4-2,-6-1 1,3 2-2,-3 5 1,2-3-2,1 3 0,-4 3 0,10 0 4,-10 0-1,14 9 1,-6-6 3,-1 3-2,6 7 1,-4-4 1,-1 8 1,0-5-3,-2 0 6,1 5-1,-2-5-1,4 3 3,-6 1-1,2-1 8,-1 1-7,0-2-8,-3-1-14,7-1-10,-8-3-16,1 2-6,2-3-13,-3-2-4,0-2-10,0 0-7,0-4-8,8 7-8,-7-5-31,-1-2-32,0 0-20,0 0-33,3-13-24,-3 13-39,-3-10-36,3-1-35,-5 3-238,1-4-640,0-3 283</inkml:trace>
          <inkml:trace contextRef="#ctx0" brushRef="#br1" timeOffset="106046.5942">2079 6788 315,'1'-8'405,"3"0"-25,-2 2-33,-2 6-35,3-7-27,-3 7-34,3-9-22,-3 9-31,0 0 8,0 0-37,0 0-10,17 15-18,-8-8 14,-2 7-22,1 0-8,1 3-8,3 4 5,-5-3-14,4 3 0,-3 2-6,1-2-6,-3 2-1,5 8-11,-6-9-3,0 3-8,-5-1-4,8 6-3,-4-8-6,-4 3-9,0-1-2,0 0-4,0 1-3,0 0-6,-5-4-2,5 1-3,-3 1 3,-1-4-11,4-4-5,0-1-14,-5 0-25,2 0-29,2-5-39,0-1-30,1-3-48,-1 5-55,-5-6-65,4-2-93,2-2-291,0 0-726,0 0 321</inkml:trace>
          <inkml:trace contextRef="#ctx0" brushRef="#br1" timeOffset="103796.9601">195 6884 67,'0'0'308,"0"0"-27,0 0-20,0 0-18,-17 8-13,15-3-13,-2 0-14,4 4-26,-2-2-13,0 2-7,2 0-13,0 5-13,-2-3-3,4 4-14,0-2-13,0 1-12,-1 3-2,-1-3-13,3 7-2,-3-2-6,1 4-5,-1-3-1,-1 1-5,-3-3-3,-2-1 0,4-2-9,-6 1-9,5-3 5,-2 1 1,1-2-3,-2-1 11,1-2-17,-2-2 1,2-1 2,0-1 1,1-1-4,0-1 1,-4 0-5,8-3 3,0 0-7,-17-12 2,10 5-10,2-5 1,-3 1 2,4-3-2,-1 0-3,0-11 0,1 3-8,-1 0 5,5-2-2,-3-9 0,6-1-5,-3-3 2,0-2 4,0-1-1,2 0-3,1 0-4,0 1 8,-3 4-17,3-1 12,-3 11 0,0 2 19,-2 4-13,1 5 11,-2 0 11,-2 2 2,1 1 4,-4 2 12,-1 2 5,-2 1-1,2 1 6,0 3-4,-1 0 2,-4 2-3,0 2-10,2 1 7,1 3-6,3-2-6,-1 2 1,-1 3-11,5-3-3,0 3-4,0 0 3,1 4-3,4-1 0,-1 0-4,2 4-6,4 5 3,0 0-4,1 1-4,3 2 4,0 5 3,6 4 15,2 0 4,-2 0 2,4 2 9,-5 4 6,4-1 5,-1 1 11,0 3-4,0 2-1,-3-5 4,6 0 0,-4 2-1,-3-4-4,1-1 7,-1 4-5,1-4-1,-1-2-6,-1-4-5,0-2-6,-2-6-2,-2 2 1,-1-1 4,1-3-11,-3 2-3,1-4 2,-3-6-8,1 3-4,-1-2-5,1-5 2,-1-1-4,-1 1 3,-1-2-4,0-1 0,2 0 0,-3-2 1,0-3-7,1 6-13,-1-6-18,0 0-36,0 0-49,0 0-30,0 0-38,6-20-35,-4 12-56,-4-6-60,4 1-74,-2-1-76,0-6-299,4-1-837,1-2 372</inkml:trace>
          <inkml:trace contextRef="#ctx0" brushRef="#br1" timeOffset="106390.3475">2870 6948 39,'-12'6'390,"2"-5"-23,1 0-18,1 3-14,1-4-15,-1 2-6,8-2-4,-9 1-25,9-1-13,-6 3-24,6-3-15,-6 6-25,6-6-12,0 0-16,-5 0-10,5 0-5,0 0-11,0 0-1,0 0 2,0 0 0,0 0-1,13 9-6,-9-9-5,-4 0-13,15 1-7,-6-1-13,2 0-7,3 0-15,1 0-5,1-1-7,1-1-11,0 0-5,1 1-17,-1 0-41,-1-2-37,0 3-42,-1 0-46,-2-6-31,2 4-43,-6 1-50,3-1-52,-7 1-70,4-3-67,-4 4-296,-5 0-792,9-2 350</inkml:trace>
          <inkml:trace contextRef="#ctx0" brushRef="#br1" timeOffset="106593.5433">2875 7111 64,'-12'8'333,"-1"-1"-10,2 2-7,3 0-15,-4-4-7,8-1-14,-4 2-9,4-2-1,-4-1-28,3 2-7,3-5-17,2 0-12,-7 2-17,7-2-18,-3 4-14,3-4-12,0 0-10,0 0-5,8 7-14,-8-7-7,17 0-11,-8 0-13,6-2-23,-3 2-40,5-5-47,-3 3-58,-1 0-65,4 0-78,5-4-94,0-4-342,-3 1-717,2 1 317</inkml:trace>
        </inkml:traceGroup>
        <inkml:traceGroup>
          <inkml:annotationXML>
            <emma:emma xmlns:emma="http://www.w3.org/2003/04/emma" version="1.0">
              <emma:interpretation id="{70620EC3-F28E-470C-8AA4-CF1D5211D666}" emma:medium="tactile" emma:mode="ink">
                <msink:context xmlns:msink="http://schemas.microsoft.com/ink/2010/main" type="inkWord" rotatedBoundingBox="15948,8469 18198,8530 18176,9371 15925,9310"/>
              </emma:interpretation>
              <emma:one-of disjunction-type="recognition" id="oneOf19">
                <emma:interpretation id="interp95" emma:lang="en-US" emma:confidence="0">
                  <emma:literal>olein)</emma:literal>
                </emma:interpretation>
                <emma:interpretation id="interp96" emma:lang="en-US" emma:confidence="0">
                  <emma:literal>ocean)</emma:literal>
                </emma:interpretation>
                <emma:interpretation id="interp97" emma:lang="en-US" emma:confidence="0">
                  <emma:literal>Okano)</emma:literal>
                </emma:interpretation>
                <emma:interpretation id="interp98" emma:lang="en-US" emma:confidence="0">
                  <emma:literal>olein")</emma:literal>
                </emma:interpretation>
                <emma:interpretation id="interp99" emma:lang="en-US" emma:confidence="0">
                  <emma:literal>olein))</emma:literal>
                </emma:interpretation>
              </emma:one-of>
            </emma:emma>
          </inkml:annotationXML>
          <inkml:trace contextRef="#ctx0" brushRef="#br1" timeOffset="107421.6273">3365 6805 96,'3'-4'302,"2"1"-4,-2-3 5,-3 6-19,4-1-6,-4 1-10,0 0-11,8-5-12,-8 5-4,0 0-7,1-3-8,-1 3-7,0 0-8,0 0-6,0 0-9,0 0-8,0 0-12,5-3-12,-5 3-11,0 0-13,0 0-10,0 0-20,0 0-3,0 0-11,0 0-11,0 0-6,5 9 5,-5-9 8,-2 11 0,-1-4-6,3 0-6,0 1-6,0 3-3,0 0-3,0 4-4,0-1 0,3 5-8,-1-3-6,-2 3-3,2-4-4,2 1-7,-3 7-1,4-3-2,2 1-3,-2-2-4,1 1-3,2-1-3,-5-1-1,3-3-3,1 1 2,-2-1-4,4-3-3,-1 3 3,1-4-1,-1 0-7,1 1 12,0-3-7,1-2 0,0-1-4,3-1 1,-1-2-3,2-1 6,1-1-3,2-2-3,-3-3 0,3 2 1,0-4-3,-4 2-3,4-3-1,-1 0-2,1-7 5,-4 5-4,-1-4-3,-1 3-1,4-5 1,-3-5-2,-5 2 5,1 0 0,0-3 1,-3-1-3,-2-1-1,-2-1 0,2 1 8,-7-3-4,1 2-2,-2-7-2,0 6 2,-2 2-2,-3 1 1,-1-3 2,1 4 3,-2 0-2,0 1 4,1 3 0,-1-2-2,0 8-1,0-1 4,-2 5-1,2-2-2,-2 3-3,-3 1 0,0 1 3,1 2-4,0 3 0,1 0 3,-2 3-2,4 1-2,0-3-1,1 5 3,3-1 1,2 1-2,1 4 3,-1-1 1,2 1-2,4-1-1,1 1 0,2 1 0,3 2-1,1-3 3,-1 2 0,5-2 1,3 8-2,3-4-1,-3-7 2,4 6 2,0-1 1,1-1 0,-3-2 6,4 1-10,-2-2 3,-2-2-1,-2 2-1,4-3 1,-1 2 1,-3-1-1,-2 1-10,1 0-23,3-3-24,-8 2-21,0-5-25,2 5-23,-2-3-32,-1 2-29,-1-1-37,-1 1-52,-2-1-74,-1 2-88,-1-1-327,0 0-827,0-6 366</inkml:trace>
          <inkml:trace contextRef="#ctx0" brushRef="#br1" timeOffset="108093.5096">4028 6569 220,'-2'-8'342,"0"6"-9,2 2-11,-4-5-10,4 5-8,-4-6-14,4 6-28,0 0-16,-1-4-23,1 4-23,0 0-19,0 0-9,0 0-9,-1 12-11,1 1-7,-3-1-8,2 4 9,0 5-2,-3 2 1,4 9-5,-2 2-4,2-1-5,-4 1-3,4 1-9,0 0-8,0 1-12,0-2-7,4 3-8,-2-5-9,4 7-9,-1-8-2,5 0-7,-4-7-12,5 8 1,-5-7-5,2-3-14,2-2-34,-2 0-35,3 1-28,-1-9-37,1 2-43,-2-3-39,2-3-53,-3-1-57,5-4-52,0 0-52,-3-3-271,4-3-729,-2 0 322</inkml:trace>
          <inkml:trace contextRef="#ctx0" brushRef="#br1" timeOffset="108734.1404">4358 6863 295,'-2'-5'332,"0"1"-16,2 4-18,0 0-16,-6-4-18,6 4-19,0 0-19,-1-6-8,1 6-33,0 0-14,0 0-22,0 0-13,0 0 2,0 0-29,-1-6-3,1 6-9,0 0-21,0 0 6,0 0-8,6-2 2,-6 2-7,7-3-7,-1 2 0,2-2-8,-1-4-2,1 2-6,1 1-4,-1-4-6,1-3-4,3 3-1,-5-4-5,4 2 2,-6-4-3,2 3-14,-5-6 9,5 2-4,-5 0-3,1-2-3,-3 2 7,0-4-3,0 3 12,-3 1 11,1 3 9,-2-5 17,1 11 22,-2 0-4,1-4 1,1 5 9,-2-1-9,-3 0-4,2 4-6,-1 1-4,7 1-4,-17 5-4,8 1-1,1 3-2,-3 1-1,0 2-1,3 4-3,-1-1 4,1 6-5,2-1-5,-2 2 0,5 3 0,-2-3-4,0 1-1,5 3-2,-1-1-8,1 0-2,1-2-1,0 2-2,4-2-3,1 2-3,-2-4-3,1-1 2,-1 3-4,0-7-2,0-1 0,-2-1-3,-1 0 2,3-5-5,2 3 1,-5-3-1,3-3 1,-2 0-4,4-2-1,-2 0-2,-2-2-1,3 1 2,2-2-6,-7-1-1,16-5-2,-6-1 2,1 1-3,-4-4 2,4 2-2,-2-4 3,3 2-2,1-2 4,-4 2-5,-2 1 4,3-1 0,-3 2-1,-1 4 0,-1-6 3,3 4-2,-5 3 1,2 0-4,-5 2 1,5-3 1,-5 3-1,0 0 2,8 5-3,-3-1 4,-1 4 0,-1-2-2,2-2 1,-1 5 3,-1-2 2,1 0-3,-1 1 2,0 1 1,2-3 1,0 3-11,1-2-22,-1-1-21,-1 3-27,1-4-23,4 1-30,-4-2-29,2-2-30,0 2-40,-1-4-25,1 1-34,-7-1-40,14-5-28,-6 0-318,0-1-732,-3 0 324</inkml:trace>
          <inkml:trace contextRef="#ctx0" brushRef="#br1" timeOffset="109234.1531">4869 6863 228,'0'0'302,"0"0"-13,-4-9-15,2 5-9,2 4-12,0 0-16,-10-3-5,10 3-4,-5-5-5,5 5-14,-5-4-20,5 4-1,0 0-8,-3-3-17,3 3 4,0 0-5,0 0 3,0 0-8,-4-3-21,4 3-13,7-6-11,-7 6-14,5-5-12,-5 5-7,9-5-2,-6 3-11,-3 2-8,5-1-4,-5 1-10,0 0-2,14 2-5,-11 2-2,2 3-3,0 0-4,0-2-1,-2 5-5,6 1-2,-4-1 0,1 2-2,-2-1 5,3 2-2,-5-4 2,3 4-7,-2 1-1,1 0-7,-3-7 7,0 3-4,-1-1 2,3-2-2,-2 2-2,-1-3-1,0 0-2,-1 1 1,1-3 0,0-4-2,0 6 6,0-6-4,0 6 4,0-6-2,0 0 5,0 0-12,0 0 3,0 0-3,0 0 1,2-22 0,2 13-1,-1-1 3,1 0-1,1-7-2,3 4-2,0-2 3,-2 2-3,3 1 3,2 1-6,-5 1 3,2 1-2,-4 3 2,4 0-1,-4 0-2,-1 3 4,4 2-4,0 0 2,-7 1-1,0 0-4,17 8 4,-16-3 3,4 4-2,3-2-6,-4 6 8,1-2 1,-5 2-1,7-1-8,-7 3-17,4-3-24,-3 4-29,-1-2-25,0-4-16,0 5-25,-1-6-26,-3 3-34,4-4-32,-3 0-45,-1 0-44,-1-3-45,4-2-213,-6 0-629,7-3 280</inkml:trace>
          <inkml:trace contextRef="#ctx0" brushRef="#br1" timeOffset="109476.9726">4828 6770 261,'-4'-4'313,"-1"2"-14,1-1-10,4 3-19,-12 0-13,12 0-22,-17 5-14,10-1-14,-5 4-7,3 0-10,-1 0-8,0 6-9,1-3-8,0 2-17,1 5-8,7-3-22,-5 1-5,4-1-13,-1 6-13,6-2 10,1 3-26,0-1-3,2-6-9,1 5-4,0-2-7,3-1-36,3 2-25,-4-7-38,0 0-32,3-1-45,-2-1-42,-1 0-50,3-4-45,-4-1-58,0-1-199,1-2-564,-1 2 251</inkml:trace>
          <inkml:trace contextRef="#ctx0" brushRef="#br1" timeOffset="109749.792">5226 6786 207,'2'-8'391,"0"2"-35,0 2-20,1 2-24,-3 2-22,2-5-29,-2 5-29,0-6-22,0 6-15,0 0 3,0 0-6,20 10-3,-13-7-10,-2 6-30,1 2-12,3-1-7,-3 5-16,0-2-6,-1 5-9,3 3-7,-4-2-15,1 2-2,-5 1-11,0-1-3,-2-3-8,2 5 9,-3-2-15,-1 1-6,2-2-10,-4-4-1,1-2-14,-1 0-16,0 0-20,0-1-21,1-2-35,-2 1-28,2-6-33,-3 1-29,2 0-37,0-2-42,1-5-34,5 0-36,0 0-243,0 0-605,-8-8 267</inkml:trace>
          <inkml:trace contextRef="#ctx0" brushRef="#br1" timeOffset="110117.1889">5494 6637 127,'4'-6'385,"-3"2"-30,1 0-23,0-1-32,-2 5-29,2-7-10,-2 7-35,4-3-20,-4 3 15,0 0 6,0 0 4,4 11-8,-2-6-11,3 4-8,-3-3-12,2 3 0,1 1-16,2 6-1,-2-2-4,3 5-13,-1 2-3,0 0-12,0 0-7,-2 1-9,3 1-11,-4-2-4,1 3-11,-1 0-8,0 6-6,-3-5-12,2 0-6,-3 2-4,3 4-8,-3 0-4,1 0-6,-2 1-4,-2-8-10,0 3 3,2-3-5,-3-1-7,3-2 4,-2 2-3,1-2-3,-4 1 2,2-8-6,4 0-4,-5 0 3,3 0-3,-4-7 0,6 3-3,-4-2 2,2-4-4,2 3 1,-3-1-1,1-1 1,-1-4-4,3-1-8,0 0-23,-1 6-28,1-6-27,0 0-18,0 0-18,-11-10-29,11 4-25,-1-3-44,-2 5-33,1-2-44,-1-3-46,3 0-47,-4 2-371,4-1-819,-4-6 363</inkml:trace>
        </inkml:traceGroup>
        <inkml:traceGroup>
          <inkml:annotationXML>
            <emma:emma xmlns:emma="http://www.w3.org/2003/04/emma" version="1.0">
              <emma:interpretation id="{87498122-AF54-45D0-8197-B89AD064348A}" emma:medium="tactile" emma:mode="ink">
                <msink:context xmlns:msink="http://schemas.microsoft.com/ink/2010/main" type="inkWord" rotatedBoundingBox="18731,8788 19517,8809 19495,9614 18709,9593"/>
              </emma:interpretation>
              <emma:one-of disjunction-type="recognition" id="oneOf20">
                <emma:interpretation id="interp100" emma:lang="en-US" emma:confidence="0">
                  <emma:literal>4</emma:literal>
                </emma:interpretation>
                <emma:interpretation id="interp101" emma:lang="en-US" emma:confidence="0">
                  <emma:literal>N</emma:literal>
                </emma:interpretation>
                <emma:interpretation id="interp102" emma:lang="en-US" emma:confidence="0">
                  <emma:literal>M</emma:literal>
                </emma:interpretation>
                <emma:interpretation id="interp103" emma:lang="en-US" emma:confidence="0">
                  <emma:literal>Q</emma:literal>
                </emma:interpretation>
                <emma:interpretation id="interp104" emma:lang="en-US" emma:confidence="0">
                  <emma:literal>e</emma:literal>
                </emma:interpretation>
              </emma:one-of>
            </emma:emma>
          </inkml:annotationXML>
          <inkml:trace contextRef="#ctx0" brushRef="#br1" timeOffset="110891.0841">6162 7047 296,'0'0'315,"0"0"-7,-7 2-10,7-2-9,0 0-14,0 0-9,0 0-4,0 0-11,-5 4-4,5-4-12,0 0-9,0 0-14,0 0 10,0 0 5,6 8-13,-6-8-10,11 3-6,-5-2-11,1 3-11,7-3-13,-1 0-12,4-1-10,3 3-8,6-3-5,-2 0-16,0-3-9,7 2-7,3 0-8,-8 0-9,0-4-6,9 1-6,-7 0-5,-4 4-7,3-3-7,-7 3-6,-4-3-2,1 3-3,-1-2-4,-7 2-2,3-1-7,-4 1-2,-2-2 1,1 1-4,-7 1-3,10 1 3,-10-1-9,0 0-10,12-1-18,-12 1-28,0 0-33,0 0-31,0 0-34,0 0-23,0 0-29,0 0-26,0 0-37,0 0-54,-29 6-45,19-6-47,-3 3-330,-2-2-796,3 1 354</inkml:trace>
          <inkml:trace contextRef="#ctx0" brushRef="#br1" timeOffset="111199.6309">6386 7155 16,'-3'4'279,"-3"-2"-6,0 2 0,-2-2 15,3 2-24,-2-2-8,1 0-16,0 4 8,0-1-32,-2-3-2,4 1 2,-1 0-16,-2 2-4,3-4 1,0 4-3,4-5-15,-7 5-6,7-5-4,-4 2-16,4-2-6,-3 5-8,3-5-6,0 0 0,0 0 21,1 4 10,-1-4-1,8 4-5,1-2-13,-1-2-10,8 3-11,0-2-8,5-1-5,2 0-15,1 1-5,-2-2-10,5 0 2,-2-2-19,1 3-4,-1 0-5,3-2-9,-8 0-2,4 0-5,-3 2-1,-1 0-1,-3 0-6,-6 0 0,4-3-3,-6 3 0,3 0-3,-7-1 0,-5 1 3,15 0-4,-15 0-1,8 0 0,-8 0-2,0 0-4,0 0-2,12 0 1,-12 0-7,0 0-2,5 1-25,-5-1-28,0 0-35,0 0-38,0 0-55,7-4-80,-7 4-62,-1-6-74,1 6-75,-11-9-417,7 1-955,-4-1 423</inkml:trace>
          <inkml:trace contextRef="#ctx0" brushRef="#br1" timeOffset="111918.5321">6525 6865 134,'-5'-5'387,"-2"1"-22,-1 2-4,2-2-4,6 4-13,-8-3-15,8 3-10,-5-3-23,5 3-18,-4-6-21,4 6-21,0 0-18,0 0-19,-7 0-24,7 0-13,0 0 4,0 0 5,-5 10 7,5-5-16,4 1-2,0 0-1,-3 2-9,2-1 0,2-2-20,2 3-11,-2 4-5,4 0-11,-1 0-11,-2 0-8,5 2-6,-1-5-10,1 6-9,3 0-3,3-2-6,-4 4-4,4-1-4,2-3-1,-2 3-5,2-3 0,1 0-7,-3-1-3,1-2 1,-1 2-2,-4-3-8,3 0 3,-1 0-3,-1 2 0,-1-5-4,1 2-1,-2-2-1,0 0-8,-3 1 4,1-2 0,-3 0-1,2-1 1,-4 0-4,2-1 3,-2 1 5,-1-2-12,1 1 3,-1-1-3,0 1 3,-4-3-1,4 3 0,1 1 0,-5-4 0,0 0-1,3 6 1,-3-6 5,-3 6 2,-2-2 3,2 1-1,2-2 13,-7 6-3,3-3 10,-2 1-2,2 2 1,-3 2 3,-2-1 9,-2 7 5,-1-1 10,-3 0 3,3-1 3,-4 4 0,1-3 0,2 1-8,2-3 14,-3 3-4,-2-2 6,9-2-2,-3-2-8,1 2-8,-2-1-20,6-1-32,-5 0 0,5 3 0,-4-7 0,3 6 0,0-5 0,2-1 0,0 5 0,1-8 0,1 2 0,0-2 0,1 0 0,-1-1 0,3-3 0,-1 4 0,-3-1 0,4-3 0,0 0 0,0 7 0,0-7 0,0 0 0,13 1 0,-13-1-170,0 0-148,14-5-51,-7-1-63,-2-1-84,0 1-101,-1-3-345,2-2-1042,-1-2 461</inkml:trace>
        </inkml:traceGroup>
        <inkml:traceGroup>
          <inkml:annotationXML>
            <emma:emma xmlns:emma="http://www.w3.org/2003/04/emma" version="1.0">
              <emma:interpretation id="{CC9C7697-E52A-49A2-A970-D442259C6EAB}" emma:medium="tactile" emma:mode="ink">
                <msink:context xmlns:msink="http://schemas.microsoft.com/ink/2010/main" type="inkWord" rotatedBoundingBox="20024,8545 21527,8586 21503,9474 20000,9433"/>
              </emma:interpretation>
              <emma:one-of disjunction-type="recognition" id="oneOf21">
                <emma:interpretation id="interp105" emma:lang="en-US" emma:confidence="0">
                  <emma:literal>tent</emma:literal>
                </emma:interpretation>
                <emma:interpretation id="interp106" emma:lang="en-US" emma:confidence="0">
                  <emma:literal>tan</emma:literal>
                </emma:interpretation>
                <emma:interpretation id="interp107" emma:lang="en-US" emma:confidence="0">
                  <emma:literal>ten:</emma:literal>
                </emma:interpretation>
                <emma:interpretation id="interp108" emma:lang="en-US" emma:confidence="0">
                  <emma:literal>tae</emma:literal>
                </emma:interpretation>
                <emma:interpretation id="interp109" emma:lang="en-US" emma:confidence="0">
                  <emma:literal>Hint</emma:literal>
                </emma:interpretation>
              </emma:one-of>
            </emma:emma>
          </inkml:annotationXML>
          <inkml:trace contextRef="#ctx0" brushRef="#br1" timeOffset="115912.5811">7453 7237 169,'-6'-4'191,"3"2"0,3 2 1,-5-4-13,5 4-8,-2-6-6,2 6-5,0 0-4,-5-3-2,5 3-6,0 0 1,0 0-2,0 0-2,0 0-4,0 0 12,9-4 19,-9 4-27,12-3-7,0 2-10,1-2-17,-1 0-14,3 1-11,10-4-4,-9 3-9,8-2-5,-2 3-23,4-3-32,-5-2-41,-4 4-47,5 3-52,-4-2-56,5-2-56,-6-2-69,-3-1-161,3 2-506,-3-2 224</inkml:trace>
          <inkml:trace contextRef="#ctx0" brushRef="#br1" timeOffset="115725.0946">7587 6641 122,'-2'-5'273,"1"-1"-5,-3 1-3,-1-1-2,5 6 0,-5-7 1,3 3-19,-3-2-6,5 4-8,0 2-3,-5-7-12,5 7-10,-3-4-6,3 4 4,0 0-4,0 0-4,0 0-25,0 0-43,0 0-9,8 13-14,-8-13-13,0 4-3,0 2-6,0 1-10,-1 4-6,-3 2-5,2 4 0,-3 3-10,0 0 4,1 2 4,1 2-6,-2 0 4,-1 2 15,3-3 4,-1 2-13,4 0-2,-4-2-6,3 8-3,1 2-4,0-8-2,1-3-6,4 12-4,7-3-6,-7-8 1,2 2-3,-2-3-4,2 11 2,-2-11-6,0 2-4,2 1 1,-2-4-4,0 1-2,0 0 0,-3-1-2,3-4-1,0 2 0,-3-3-1,1 1-2,-1-7 0,-1 5-2,-1-3-3,3-3-3,-3-2-5,0 2-28,1-3-20,-2-2-28,1 1-25,0-5-26,0 6-20,0-6-24,0 0-57,0 0-46,0 0-34,0 0-20,-16-15-15,11 9-19,-2-6-202,1-1-618,-3 0 273</inkml:trace>
          <inkml:trace contextRef="#ctx0" brushRef="#br1" timeOffset="116693.8397">7900 6981 114,'-5'0'260,"5"0"-7,0 0-5,-14 1-9,4 2-8,4 3-11,-1 0-10,-3 0-11,2 3-5,-1 1-17,1 0 14,0 2-22,0 2-16,2-2-1,-1 3-6,0 1-2,1 2-15,2-2-5,-1-1-6,5 6-12,-5-5-12,5-1 5,3 0-25,-1 1-7,1 0 2,1-1 0,-2 0-15,6-3-4,-3 3-8,-1-3 0,5-1-29,2-1-34,1-3-22,-1 1-34,1-4-29,0-1-35,4-1-41,1-2-37,0-2-35,4-2-30,-1-4-237,3-2-564,0-1 250</inkml:trace>
          <inkml:trace contextRef="#ctx0" brushRef="#br1" timeOffset="116412.5875">7865 7096 172,'-12'0'227,"12"0"10,0 0 11,0 0 1,-10 1 3,10-1 1,0 0-10,0 0 5,0 0-2,-8-2 0,8 2-2,0 0-9,0 0-8,0 0-7,-5-4-8,5 4-9,0 0-12,0 0-7,0 0-16,0 0-18,0 0-13,0 0-16,6-9-10,-6 9-15,7-6-9,-2 4-9,-5 2-11,12-3-7,-7 2-4,4 1-7,-9 0-5,13 1-6,-5 2 2,1 3-9,-1 0-7,1 0-2,2 3 1,-5 1 1,1 1-1,-1-1-6,1 2-3,-2-1-2,0 3-1,-2-6 1,-1 3-2,1 0-1,1-2-2,-3-1-3,2-1 4,-3 0-4,0-4-1,0 3 1,0-1-2,1 0 4,-1-5-4,0 5 2,0-5-3,-1 6 5,1-6-3,0 0 2,0 0-3,0 0 4,0 0-4,0 0 2,0 0-2,-9-16-2,7 9 3,4-3-2,-2 0 1,4-3-2,1-3 1,-1 1-5,5 5-5,-1-9 7,4 4-1,-6 3-3,5-1-2,-2 5 7,3-2-4,-3 1-6,-1 6 3,1-2-2,-1 4 4,1-2-1,-9 3 0,18 4 1,-13-2 0,6 3 2,-5 3-1,3-2 1,-6 2-4,3 4-18,0 0-6,-2 0-44,1 1-29,-4 3-34,0-5-39,-1 3-22,-2-2-29,-2-1-28,-1-1-29,-1 0-31,4-4-22,-3 0-270,-2 0-658,-2-3 291</inkml:trace>
          <inkml:trace contextRef="#ctx0" brushRef="#br1" timeOffset="116990.7182">8292 7024 37,'0'-5'320,"2"-2"12,0 2-16,-2 5 2,0-6-3,0 6-10,3-2-5,-3 2-26,0 0-28,0-6-21,0 6-26,0 0-25,0 0-12,0 0-19,0 0-10,0 0-10,12 12-19,-4-5-4,-2 3-11,2 0-8,1 2-15,2 7 7,-5-5-10,1 5-9,0 1-5,-3-1 1,2 5-9,-1-1-2,-4 0-9,-1-1 4,0 3-9,0-2 4,0-3-7,-6-1-3,0-3 1,5-1 0,-4 0-12,0 1 13,-2-6-5,2 3-5,0-7 3,3 5 3,-3-5-17,0 0-5,5-2-4,-4 0-26,1 0-22,3-4-68,0 0-52,0 0-51,0 0-48,0 0-40,-5-17-62,5 5-191,5 0-616,2-5 273</inkml:trace>
          <inkml:trace contextRef="#ctx0" brushRef="#br1" timeOffset="117443.8551">8741 7199 112,'-9'9'248,"2"1"-2,1-1 0,0-1 1,1-1-6,0 0-10,-2-2-7,2 1-15,3-2-3,-1-2-12,3-2-6,-7 9-7,7-9 8,0 4-3,0-4 11,0 0 5,10 3-13,-10-3-12,13-1-19,-3-1-16,3-1-14,0 2-11,3-2-9,-4 1-15,3-2-9,2 2-23,-2 2-29,0-4-49,2 2-62,-2-2-60,2 2-66,-5 1-77,2-5-93,-1 3-249,-1-2-675,-4 0 300</inkml:trace>
          <inkml:trace contextRef="#ctx0" brushRef="#br1" timeOffset="117225.0961">8689 7034 6,'0'0'292,"0"0"-14,0 0-7,0 0-6,0 0-10,0 0-9,7 0-7,-7 0-16,0 0-9,0 0-25,0 0-20,0 0-20,7 5-4,-7-5 18,9 2-12,-2 1-7,0-1-8,4 1-17,-2-3-10,5 0-12,2 4-11,-8-4-11,2 0-18,1 0-21,-1 0-26,3 2-56,-2-2-54,-2 0-56,0 0-60,-1 0-65,-8 0-274,12-2-600,-6 2 266</inkml:trace>
        </inkml:traceGroup>
        <inkml:traceGroup>
          <inkml:annotationXML>
            <emma:emma xmlns:emma="http://www.w3.org/2003/04/emma" version="1.0">
              <emma:interpretation id="{A996656C-F01B-4DEC-9AC3-73CE997B64BC}" emma:medium="tactile" emma:mode="ink">
                <msink:context xmlns:msink="http://schemas.microsoft.com/ink/2010/main" type="inkWord" rotatedBoundingBox="21890,8540 24279,8605 24254,9552 21864,9487"/>
              </emma:interpretation>
              <emma:one-of disjunction-type="recognition" id="oneOf22">
                <emma:interpretation id="interp110" emma:lang="en-US" emma:confidence="0">
                  <emma:literal>ocean)</emma:literal>
                </emma:interpretation>
                <emma:interpretation id="interp111" emma:lang="en-US" emma:confidence="0">
                  <emma:literal>ollas)</emma:literal>
                </emma:interpretation>
                <emma:interpretation id="interp112" emma:lang="en-US" emma:confidence="0">
                  <emma:literal>oceans)</emma:literal>
                </emma:interpretation>
                <emma:interpretation id="interp113" emma:lang="en-US" emma:confidence="0">
                  <emma:literal>o(has)</emma:literal>
                </emma:interpretation>
                <emma:interpretation id="interp114" emma:lang="en-US" emma:confidence="0">
                  <emma:literal>aha))</emma:literal>
                </emma:interpretation>
              </emma:one-of>
            </emma:emma>
          </inkml:annotationXML>
          <inkml:trace contextRef="#ctx0" brushRef="#br1" timeOffset="118195.5381">9319 6955 5,'2'-5'329,"-2"5"-13,0 0-6,0 0-12,0 0-6,0 0-18,0 0-6,0 0-13,0 0-16,0 0-14,0 0-15,0 0-13,0 0-15,0 0-15,0 0-12,0 0-11,0 0-12,0 0-2,0 0-5,0 0-6,-4 22-5,4-15-6,-4 5-2,3 0 6,-3 4 0,3-2 3,0 2-7,-1 6-7,0-7-7,4 7-9,-2-2-5,0-4-11,3 6 0,1-2-7,-2-6-9,1 2-2,0 0-8,2-3-3,0 2-4,0-1-3,2-3-4,1 0 0,1-1-4,-1-2-3,3 0 3,-3-2-8,1 0 0,3-5-1,3 3 0,-4-4-1,4 1-4,-1-2 0,1-3-6,2-3-1,-2 1-1,0-2-3,-1-3-3,4 1 1,-6-1-1,2-5 2,-1 4-1,-1-4 0,-3-4 6,1 1-8,-4-3 0,-1 0 2,3-1-1,-1-2 0,-7 0 0,0 1 3,0 0-2,-6 0-1,3-3-2,-3 5 2,-3 2 4,1 1-5,-2-1 5,-2 3 0,0 1-4,1 5 2,-3 0 0,0 2 6,0 1-4,-2 4 1,3 0-2,-4 1 2,0 3 5,-3 0 4,6 3 2,-3 5-4,0-2 3,-3 5 1,7 0-7,-4 2 2,7 1 1,-1-2 3,5 2-9,1-2 0,3 3 0,1-2 2,1-1-1,1 2 1,3-2-2,3-1-2,-1-1 0,5 2 2,1-2 3,-1 1-4,2-2 5,3-2-3,0-2 1,1 1-5,-2 0 1,-1-2 1,3 2-7,1-3-7,4-1 1,-6-2-14,-3 0-15,0 0-5,1-1-17,-2 0-19,-2 1-23,-2-3-34,0 2-37,1 0-43,-3-3-58,-6 4-72,7-6-87,-3 3-291,-4 0-786,0 3 348</inkml:trace>
          <inkml:trace contextRef="#ctx0" brushRef="#br1" timeOffset="118898.6709">9991 6750 39,'0'0'287,"-10"-6"-3,10 6-8,-2-4-9,-1 1-13,3 3-3,0 0-4,-2-7-18,2 7-22,0 0-28,-4-5-8,4 5-15,0 0-6,0 0 9,-6 15-16,0-6-11,3 6-3,-5 3-8,2 0-4,1 1-6,2 6-11,-2 0 21,4 6-11,-2 2 2,3-10-17,3 10-7,-1 0-8,5-9-7,-2 7-8,1-6-6,0-3-6,5 3-3,-1-3-7,-3 1-1,5 0-6,0-3-31,0-3-41,-1 1-58,0-5-69,1-2-61,1-1-78,-3-4-84,2-3-254,2 0-692,-1-3 306</inkml:trace>
          <inkml:trace contextRef="#ctx0" brushRef="#br1" timeOffset="119554.9279">10364 6956 244,'-5'-1'290,"3"-4"-9,2 5-9,-11-2-19,11 2-8,-9-3-23,9 3-16,-8 0-19,8 0-18,0 0-18,0 0-16,-10-1-8,10 1-17,0 0-11,0 0-4,0 0-5,0 0 11,0 0 14,0 0-5,0 0-8,23-2-3,-11 1-8,-2-2-9,2-2-9,1 1-5,2-1-8,-4-2-8,3 1-6,-4 0-1,2-3-2,-2 0-1,-1 1-11,0 0-8,-2-3 7,-2 1-4,-2 2-1,2-4-8,-5-2 3,0 1-6,-3 1 8,1-1 8,-5 1 6,2 1 0,0 5 16,2 0-12,-3 0 19,0-3 10,-4 3-15,3 3 8,1-3-1,-3 4 8,1-3 9,-1 2-2,1 3-3,8 0-2,-17 3-6,10 2 0,0 0-2,-4 4-5,2 3-5,-3 0-3,7 5 0,-3 3-3,3 1-4,0 0-1,3 3-7,-2-1 1,3 2-2,2-3-3,-1 1-7,0 4-1,0-2 0,6 0-3,-6-1-2,5 1-3,-4-1-3,4 0-2,1-3 0,-1 0 1,-4-7-3,4 4-1,1-3 1,-1-2-2,-4-4-2,3 3-7,-1-6-8,-1-2-3,0 2-5,2-1-10,-3-2 7,-1-3-1,8 3 3,-2-3 1,-6 0 2,15-5 1,-7 1 3,3-2-1,1-3 1,0 2 6,0 0-1,-1-3-1,1 1 0,0 2 1,0-2 3,-2 3-3,-3 0 3,-1-1 0,-1 4 1,1 0 2,0 3-3,-6 0 0,5-5 1,-5 5-6,11 0 5,-11 0 0,0 0 1,6 8 4,-6 0-2,6 0-3,-5-2 5,-1 3-3,5 2 2,0 0 1,1 0-1,-5-1 0,4-4 1,-4 4 1,5-2-2,0-1-6,-2-1-15,1 2-23,1-1-28,-1-1-31,1-4-42,1 2-45,-2-2-43,2-2-48,-7 0-39,15-5-42,-7 4-322,-1-5-742,3-1 329</inkml:trace>
          <inkml:trace contextRef="#ctx0" brushRef="#br1" timeOffset="120242.4535">10848 6972 278,'-5'-6'272,"-2"4"-9,2 1-8,5 1-5,-13 1-11,3 5 0,-2-1-17,3 1-8,1-2-8,-4 8-8,4-4-13,-1 6-15,1-1-5,2-1-9,-1 3-7,2 0-24,-2 7-14,3-7 1,3 0-15,0-1-8,2 1-14,2 1 5,-1 0-10,1-3-12,6 4 9,-1-3-21,1-2-1,4 2 1,0-2-5,-1 0-16,10-2-31,-9-5-38,4 1-50,-1-1-44,1 0-57,1-4-50,1-2-62,3-3-280,-5 2-635,2-4 281</inkml:trace>
          <inkml:trace contextRef="#ctx0" brushRef="#br1" timeOffset="119992.4342">10831 7104 163,'0'-7'234,"-1"1"0,1 0-9,-5 1 1,2-1-5,0 1-1,2 0 2,-4-1-7,2 3 5,3 3-10,-2-8-5,2 8-18,0 0-10,0-4-14,0 4-14,0 0-17,-2-4-24,2 4 5,0 0-13,0 0-12,0 0-12,0 0-4,19 5-7,-14 0-8,0-1-7,2 2 4,-2 3 4,0-3-8,-4 2-1,6 0-3,-3 3-7,-3-2-2,3 3-5,-1-2-7,-3 2 0,4-4 0,-4 1 3,0-1-5,1-4-1,-1 4-17,4-3 12,-3 0-1,-2-2-7,2 3 0,-1-6 4,1 7 2,-1-7 1,3 3 4,-3-3 13,0 0 16,0 0 8,0 0-20,0 0-3,0 0 0,8-17-9,-3 11 3,2-7-3,2 5-2,-3-5-6,2 4-3,1-3 0,-1-1 3,4 4-7,0-3 1,-1 4-1,4 2-2,-2-4-2,-1 6-3,-2-5-3,-1 7 3,3 1-1,-1-2 0,-5 7-5,1 1 7,3 1-3,-5-2 1,-1 4-4,1 2 5,-1 2 0,-4-3-5,0 4 0,0 5 4,-1-7-2,1 5-16,0-3-20,-3-3-38,3 3-28,-2-3-38,2-2-32,-3-1-42,1-1-44,-4 0-49,5-1-20,-4-3-272,5-2-646,-12 1 285</inkml:trace>
          <inkml:trace contextRef="#ctx0" brushRef="#br1" timeOffset="120493.0695">11212 7022 195,'2'-6'258,"2"-5"0,1 6-11,-2-1-4,2 0 0,2-1-17,-2 3-10,0-1-9,2 3-17,-1-2-9,2 4-15,-8 0-6,14 6-5,-4-1-6,-1-1-11,-4 4-21,4 2 8,-2-2 1,1 5-4,-3 0-6,1 3-11,-3-1-10,1 5-8,-4-1-8,-1-3-12,1 5-2,-6 2-9,1-2 0,-1 0 1,-2-3-12,1 2-9,-1-5-2,-1 2-8,3-4-1,-2 1-7,0-2-28,0-2-43,0-5-43,0 3-46,-2 0-54,-2-4-52,4-2-64,-6 1-294,6-6-656,2 1 291</inkml:trace>
          <inkml:trace contextRef="#ctx0" brushRef="#br1" timeOffset="120973.3759">11533 6651 236,'-5'-3'298,"5"3"-11,-1-5-12,1 5-4,0 0-14,0 0-15,-7-2-5,7 2-15,0 0-27,0 0-24,0 0-5,0 0 17,0 0 12,5 14 4,-2-5 1,2 1-11,2 4 3,3-1-1,-2 5-8,1-4 3,4 6 5,-1 1-7,2 3-8,-2-1-13,2 6-10,-2-6-13,-1 6-9,0 4-6,-4-10-9,0 10-9,-2-2-10,0 0-10,-4 1 2,-1 2-5,-1 2-11,1 0-7,-5-2-1,0 1-6,-1-2-3,4-2-2,-7 3-8,7-10-2,-4-1-3,0 0-6,1-3 2,0 0-10,-2-4 2,2-2 1,0 0-4,-2-3 3,5 1 0,-3-1 6,1-3 7,1-2-2,1 0 4,-1-2 2,0-2 0,3-2-7,-2 9-6,0-5 0,2-4-2,-2 4-6,2-4-1,0 0 1,-3 2-5,3-2 13,0 0-12,0 0 1,0 0-3,0 0-5,0 0-15,0 0-9,0 0-25,0 0-25,0 0-32,0 0-37,0 0-38,5-16-48,-5 16-57,2-7-56,-4-1-59,0 4-75,2-4-85,-5 5-296,5-4-911,-2-2 403</inkml:trace>
        </inkml:traceGroup>
      </inkml:traceGroup>
    </inkml:traceGroup>
    <inkml:traceGroup>
      <inkml:annotationXML>
        <emma:emma xmlns:emma="http://www.w3.org/2003/04/emma" version="1.0">
          <emma:interpretation id="{8A952261-C582-4D27-963C-AFD53A28F3AA}" emma:medium="tactile" emma:mode="ink">
            <msink:context xmlns:msink="http://schemas.microsoft.com/ink/2010/main" type="paragraph" rotatedBoundingBox="7825,9839 24585,10224 24553,11606 7793,1122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2F538EE-31D2-4CA8-8AB7-24355BBCC0A7}" emma:medium="tactile" emma:mode="ink">
              <msink:context xmlns:msink="http://schemas.microsoft.com/ink/2010/main" type="line" rotatedBoundingBox="7825,9839 24585,10224 24553,11606 7793,11221"/>
            </emma:interpretation>
          </emma:emma>
        </inkml:annotationXML>
        <inkml:traceGroup>
          <inkml:annotationXML>
            <emma:emma xmlns:emma="http://www.w3.org/2003/04/emma" version="1.0">
              <emma:interpretation id="{BCC5B2E5-1BDC-444C-928A-39667B4C76C6}" emma:medium="tactile" emma:mode="ink">
                <msink:context xmlns:msink="http://schemas.microsoft.com/ink/2010/main" type="inkWord" rotatedBoundingBox="7824,9872 9355,9907 9334,10793 7804,10758"/>
              </emma:interpretation>
              <emma:one-of disjunction-type="recognition" id="oneOf23">
                <emma:interpretation id="interp115" emma:lang="en-US" emma:confidence="0">
                  <emma:literal>tone</emma:literal>
                </emma:interpretation>
                <emma:interpretation id="interp116" emma:lang="en-US" emma:confidence="0">
                  <emma:literal>tent</emma:literal>
                </emma:interpretation>
                <emma:interpretation id="interp117" emma:lang="en-US" emma:confidence="0">
                  <emma:literal>tones</emma:literal>
                </emma:interpretation>
                <emma:interpretation id="interp118" emma:lang="en-US" emma:confidence="0">
                  <emma:literal>tint</emma:literal>
                </emma:interpretation>
                <emma:interpretation id="interp119" emma:lang="en-US" emma:confidence="0">
                  <emma:literal>tine</emma:literal>
                </emma:interpretation>
              </emma:one-of>
            </emma:emma>
          </inkml:annotationXML>
          <inkml:trace contextRef="#ctx0" brushRef="#br1" timeOffset="126188.5671">-4563 7949 10,'0'0'344,"-8"-4"4,8 4-32,0-4-17,0 4-20,-4-5-16,4 5-2,0 0-13,-5-6-5,5 6 1,-3-3-14,3 3-15,0 0-16,-4-6-10,4 6-23,0 0-5,0-4-13,0 4-16,0 0-4,0 0-10,0 0-8,0 0-9,0 0-11,0 0-14,0 0-4,0 0-6,0 0-3,0 0-8,0 0-4,-8 12 0,5-5 1,3 6-5,-6 0-2,1 1-3,0 5 0,-2-2-1,5 5 2,-2 0-1,-1 3 1,5-3 6,-7 10-1,7-1-1,0-7 1,0 9-6,0-2 0,1-7 2,2 7-1,-3-6-3,3 6 3,2-4-7,1 3 3,0-5-2,-1 0-4,-1 0-5,4-2 3,-2 8-3,-1-10 1,-1 2 1,4 4-7,-5-5-6,2-1 0,-1 0-2,-2 0-2,0-7-10,2 1-8,1 1-10,-5-5-21,0 0-18,1-4-13,-1 2-19,3-3-17,-3 0-18,0-3-23,0-3-36,0 0-40,0 0-36,0 0-32,0 0-28,-17-9-9,12-2 0,-5 3-2,1-7-16,1 1-206,-1-2-593,-2-3 264</inkml:trace>
          <inkml:trace contextRef="#ctx0" brushRef="#br1" timeOffset="126388.8686">-4697 8538 154,'-5'-19'85,"0"4"21,0 1 22,0 1 0,-1 1 5,4 1 14,-2 1-5,1 1 3,-2 3 0,2 0-2,1 2 3,-2-2 0,4 6-8,-5-9-1,3 7-8,2 2-9,-1-4-4,1 4-16,0 0-10,-4-6-8,4 6-6,0 0-8,0 0-4,-3-6 1,3 6 9,0 0 19,13-3-11,-5 0-7,4 0-4,4-3-6,1-1-9,5 1-3,0 1-5,2-2-10,-1 1-22,1 2-44,-3 1-57,4 1-67,-10 1-68,7-4-50,-7 4-206,1 1-513,-1-2 227</inkml:trace>
          <inkml:trace contextRef="#ctx0" brushRef="#br1" timeOffset="127258.1335">-4294 8249 271,'-8'-4'280,"3"1"-20,-1 0-10,6 3-17,-12 0-7,4 4-15,-1 1-20,4-2-15,-6 10-7,3-5-19,3 6-11,-2-1-12,2 1-1,-1 7-7,0 0-9,1 0 2,0 1-7,4-1-1,1 0-5,0 1-4,0-1-16,0 4 1,2-4-3,4 1-14,-3 1-2,4 0-17,0-4 11,3 4-7,-5-7-5,3 3-10,3 1 3,-2-7-19,-4-1-34,7-2-34,-2-1-47,-1 1-54,3-2-67,-4-5-52,5-2-293,-1-1-610,3-1 269</inkml:trace>
          <inkml:trace contextRef="#ctx0" brushRef="#br1" timeOffset="126891.7233">-4255 8343 46,'-6'3'287,"6"-3"-6,-4 7-9,4-7-10,-8 2-4,8-2-17,-5 2-13,5-2-11,0 0-10,0 0-5,-3 4-7,3-4-12,0 0 20,0 0-25,0 0-7,0 0-4,0 0-15,0 0-1,0 0-6,0 0-7,0 0-11,0 0-12,0 0-9,0 0-11,0 0-9,17-8-18,-17 8-1,11 0-9,-11 0-1,7 0-6,-7 0-7,12 2-6,-7 1-4,1 2-1,-1-1-4,0 3-4,-1-4-6,0 0 0,1 3-1,0 4-3,-1-5 4,-1 5-6,1-4-3,-3 0-1,1 0 4,-2 0-2,0 0 0,0 1-5,0-1 5,-2 0-4,2 3-2,-1-3 1,-3-4 0,3 2 4,-3-2-4,4-2-2,-4 6 2,4-6 1,-5 3 2,5-3-1,0 0 9,-4 4 13,4-4-4,0 0-2,0 0-3,1-16-5,3 8 0,0-2-4,4 2 0,-2-2-2,1-1-4,2 1 6,3 0-4,-4-2-4,2 6 3,0-5-3,2 5-1,-1 2 2,-5 0-5,3-1 1,1 4-4,0 1 1,-3 3 1,3 1 1,-4 2-2,4-3 0,-3 9-5,3-2 11,-1 4-4,-4-1-4,0 2-17,-1-3-12,0 4-22,-3-1-14,2 2-15,-3-3-17,0 1-21,-3-1-30,2-3-29,-3 0-28,0 1-31,-1-4-38,1-2-42,-4 0-57,0-5-197,-1 0-621,9-1 275</inkml:trace>
          <inkml:trace contextRef="#ctx0" brushRef="#br1" timeOffset="127445.62">-3859 8353 2,'2'-9'380,"2"2"3,1 0-2,-5 1-5,0 0-1,1 1-14,-1 5-21,3-5-21,-3 5-34,2-5-33,-2 5-26,0-6-23,0 6-21,0 0-18,0 0-18,0 0-14,17 11-16,-11-5-9,0 5-12,-1 0-10,5-1-5,-4 5-8,2 0-9,-2-5-9,2 12-2,-1-5-3,-2 2-6,0-1-2,-1 3 1,-1 0-8,-1 0-5,1-1-2,1 1-1,-4-5-1,3-1-4,-5 7-1,1-2-2,-2-4-4,2-4-2,-2-2-7,1 1-8,-1 2-29,-1-1-24,2-4-25,-1-1-29,0-1-41,3-2-46,-2 2-53,-1-2-67,3-4-56,0 0-306,0 0-733,0 0 325</inkml:trace>
          <inkml:trace contextRef="#ctx0" brushRef="#br1" timeOffset="127742.515">-3563 8384 135,'0'0'326,"0"0"-13,-5 2-17,5-2-18,0 0 7,0 0-25,0 0-6,0 0-6,0 0-16,0 0-6,0 0-9,0 0-13,0 0-22,22 0-14,-10-2-9,-6 1-17,11-2-18,-2 3-11,-1 0-13,0 0-18,-5 0-34,6 0-32,1 0-35,-6 0-49,2 4-52,-4 2-63,-2-1-54,1 0-55,-3-1-290,-3 3-630,-1-2 279</inkml:trace>
          <inkml:trace contextRef="#ctx0" brushRef="#br1" timeOffset="127914.3763">-3438 8536 122,'-4'11'179,"-3"-3"18,-3 3 17,5-1 11,-1 3 6,0-7 4,4 2-8,-2 1-8,-1-5-7,2 4 5,-1-2-6,2 1-6,-1-4-5,3-3-6,-5 9-13,2-6-12,3-3-9,0 9-8,0-9-3,8 5-17,-8-5-10,12 4-11,-3-2-14,7-2-7,-3-1-31,4 0-50,1-2-87,-2 1-92,1-2-113,5 2-92,14-2-228,9 0-652,-3-1 289</inkml:trace>
        </inkml:traceGroup>
        <inkml:traceGroup>
          <inkml:annotationXML>
            <emma:emma xmlns:emma="http://www.w3.org/2003/04/emma" version="1.0">
              <emma:interpretation id="{EB37C80C-7A8E-49E7-B4C0-1AAEA8D3F9C5}" emma:medium="tactile" emma:mode="ink">
                <msink:context xmlns:msink="http://schemas.microsoft.com/ink/2010/main" type="inkWord" rotatedBoundingBox="9887,10057 11971,10105 11947,11158 9863,11110"/>
              </emma:interpretation>
              <emma:one-of disjunction-type="recognition" id="oneOf24">
                <emma:interpretation id="interp120" emma:lang="en-US" emma:confidence="0">
                  <emma:literal>organ)</emma:literal>
                </emma:interpretation>
                <emma:interpretation id="interp121" emma:lang="en-US" emma:confidence="0">
                  <emma:literal>organ))</emma:literal>
                </emma:interpretation>
                <emma:interpretation id="interp122" emma:lang="en-US" emma:confidence="0">
                  <emma:literal>organs)</emma:literal>
                </emma:interpretation>
                <emma:interpretation id="interp123" emma:lang="en-US" emma:confidence="0">
                  <emma:literal>ocgnD</emma:literal>
                </emma:interpretation>
                <emma:interpretation id="interp124" emma:lang="en-US" emma:confidence="0">
                  <emma:literal>organs))</emma:literal>
                </emma:interpretation>
              </emma:one-of>
            </emma:emma>
          </inkml:annotationXML>
          <inkml:trace contextRef="#ctx0" brushRef="#br1" timeOffset="128633.1373">-2685 8421 31,'0'-5'265,"3"0"2,0-1 0,-1 1-6,0 0-7,3-4-7,-3 3-6,1 3-5,0-7-5,-1 4-7,2 2 5,-4 0-9,3-5 0,-1 5-4,-2 0-3,0 4 0,0-8-8,0 8-12,3-3-8,-3 3-10,1-5-10,-1 5-6,0 0-14,0 0-11,0 0-9,0 0-10,0 0-7,0 0-11,0 0-8,0 0-8,-15 16-8,9-6-11,-1 2 0,3 1-5,1 0-3,-2 3-2,1-2-2,1 7-2,1 0 0,2 0-1,0 1-4,2-2-5,1 3 0,-2-8-6,4 0-4,1 4-4,-2-1 2,3 0-3,2-5-3,-1 2 0,1-4 2,2 3-5,2-6-3,-1 1 1,3-3 1,2-2-4,6-2 7,-2-2-5,1-1-4,4-3-1,-2-1-4,-1 0-6,1-1-2,-5-2-4,2-2-5,-1 1-3,-7 3 1,9-5 1,-8 1 4,1 0-3,-3-1-2,-1 0 9,0-2-1,-5-1 1,1 2 2,-3-9 2,-3 6-2,0-7 3,-1 3 5,-4-1 3,-1 1 13,-5-3-1,3 2 0,-5 1 3,1 4-4,-1-1 1,0 1-3,0 5-6,1-2 2,-1 2-3,0 5-5,0-4-14,1 6-30,0-1-31,-1 3-38,1 1-29,-6 1-37,2 3-26,3-2-43,-2 2-51,2 2-70,-1-2-70,-4-2-367,2 3-868,1 0 384</inkml:trace>
          <inkml:trace contextRef="#ctx0" brushRef="#br1" timeOffset="129117.5179">-1990 8166 326,'-6'-4'324,"4"-2"-12,-2 0-11,1 2-13,-1-1-21,-1-1 16,2 3-13,-4-1-7,4-1-20,-1 2-5,-1 0-17,1 0-18,4 3-14,-13-1-17,13 1-16,-13 4-17,2 2-7,5-1-13,-1 5 1,-3 2-15,-2 7-1,0 1-3,3 2-4,-5 9 5,-1-1-1,3 1-4,5 0-2,3 0-9,-2 4-10,3-3-5,3-2-13,3 4 1,3-10-8,-2 1-4,10 5-3,-2-8-3,5 9-6,-5-10-12,5-3-22,0 1-34,-2 2-36,5-7-27,1-1-37,1-6-42,0 0-46,0 1-53,-1-5-56,4-4-50,-5-1-329,-3 1-766,5-8 339</inkml:trace>
          <inkml:trace contextRef="#ctx0" brushRef="#br1" timeOffset="129686.2925">-1575 8330 171,'-5'-14'330,"-2"5"-9,2-4-21,-1 5 19,-2-2-23,0 6-9,1-2 0,1 1-7,-3 1-20,1 2-22,-4 2-23,0 2-18,1-1-17,-1 5-18,-3 0-24,4 2-3,0 1-17,2-2-11,-1 7-12,-1-3-5,3 1-9,2 3-14,-2-3-2,1 0-6,2-2-12,4 2-2,-2-3-5,3 1-1,0-2-5,0-2-2,0 2-8,4-1 1,-4-3-2,4 5-9,3-6 3,-6 2-7,7-4-3,-2 2 1,1-2-3,1 2 3,-8-3-6,15-3 0,-7 2 1,-8 1-6,13-3 14,-13 3-7,8-1 5,-8 1 0,7-1-6,-7 1 2,0 0 3,9 1-9,-9-1 1,4 5-1,-2 1-3,0-1 13,-1 4-6,3 3-2,-3 1 1,1 1 2,1 3-1,1-2 0,-2 10 0,0 6 0,1 2 2,2 1-1,-4-1-2,5 0 0,-1 1 4,-4-1 0,3 2 1,-3-5-4,-1 2 1,2 1 2,-1-8-2,-1 4 0,3-7-1,-2 2-1,-5-5 1,7 1 5,-6-6 2,2-2-2,1 1 16,-2-2 5,2-4 5,-1 2 3,1-5 8,0 2 0,0-2 1,0-4 6,-4 8 8,4-8 9,-1 6-8,1-6-6,0 0-5,0 0-4,0 0-4,-17-14-2,12 9-5,-2-4 0,2-2-4,-2 0 6,2-4-4,-1-3-1,0-4-6,2 1-2,2-5-1,3-6-3,-5-1-4,8 2-10,3-4-23,-1-1-12,3 2-30,3-4-23,0 8-35,5-3-10,0-1-47,-4 5-45,9 3-55,-10 6-68,9-4-62,-4 4-355,0 3-822,-1 1 365</inkml:trace>
          <inkml:trace contextRef="#ctx0" brushRef="#br1" timeOffset="130400.5257">-1299 8411 221,'-5'-9'272,"0"7"-11,1-3-9,-4 2-1,0 3-11,-1-2-14,9 2-6,-16 5-12,6 0-8,-1 0-9,3 6-4,-2-4-5,-1 8-10,4-5-15,-3 3-9,5 3-14,-1-3-10,3 1-11,0 2-13,3 5-9,0-7-8,3 10-8,0-8-2,3 1-14,2 3-3,1-3-7,0 0-6,4 2-28,-3-7-29,1 0-26,-3-2-62,3 1-51,-2 0-64,4-8-66,-4 3-316,0-1-650,-1-5 288</inkml:trace>
          <inkml:trace contextRef="#ctx0" brushRef="#br1" timeOffset="130292.162">-1342 8433 285,'0'0'303,"4"-4"-13,-4 4-6,0 0-12,0 0-16,0 0-10,0 0-15,0 0-16,0 0 11,0 0-8,0 0-6,2-6-18,-2 6-11,6-1-25,3 1-14,-9 0-10,8-1-17,-8 1-13,11 0-12,-11 0-11,12 4-9,-8 3-1,1 0-11,-2 1-4,1-1-7,4 4-5,-3-1-6,-2 4 0,-2-1-6,1-7 1,0 4-4,2 1-1,-4-1-7,0 1 3,0-4-7,0 2 2,-4-1-6,2-1 2,0 0 0,-2-4 11,4-3-16,0 11 3,0-11 1,-5 9-10,5-9 13,-3 4-6,2-3 3,1-1-1,0 0-11,0 0 9,0 0-4,0 0 7,4-15-7,-2 5-1,1 6 0,1-7 2,1 3 0,0-3-5,1-1 8,0 3-2,3-2-7,-1 3-2,-1 2-1,-1-1-3,3 1 1,-2 0 1,1 1 2,0 1-3,-2 2 1,-1 1 1,-5 1 1,17 3-4,-10 0 0,1 1 3,-3 4-1,1 2-3,-2 0 4,2 3-4,-5 1 4,2-4-13,-3 3-20,3-2-11,-3-1-17,4 3-31,-4-2-33,-5 3-47,1-7-46,-2 3-41,2-5-52,-3 4-58,-1-6-195,-1 2-612,3-1 271</inkml:trace>
          <inkml:trace contextRef="#ctx0" brushRef="#br1" timeOffset="130838.2094">-988 8405 175,'3'-5'381,"1"-5"-11,-3 0-6,0 6 5,-1-5 3,3 3-5,0 2-15,-2 0-24,-1-2-33,0 6-34,9-3-22,-9 3-18,0 0-14,0 0-11,18 11-11,-11-5-13,-1 3-12,4 1-11,-4 5-13,2-2-10,1 4-12,-2 5-12,-1-8-8,1 8-8,1 0-10,-5 2-7,0-1-5,-3 1-6,1 2-5,1 5-5,-5 1-1,0-9-32,0 2-30,-5-2-30,5-1-31,-6-1-39,2 0-38,2-8-38,-7 1-65,3 0-80,-1-4-77,-5-1-363,2-3-840,2-1 372</inkml:trace>
          <inkml:trace contextRef="#ctx0" brushRef="#br1" timeOffset="131978.8519">-803 8217 93,'0'-6'312,"0"6"-6,0-5-7,0 5 8,-3-4-22,3 4-4,0-7-3,0 7-10,0 0-18,0 0-19,0-6-21,0 6-22,0 0-12,0 0-22,0 0-8,0 0-22,0 0-9,0 0 1,10 23 0,-10-11-16,7 7-7,2 2-6,0-3-2,2 6-2,3-2-6,0 5 2,2 2-7,0 1-9,1 0-3,-2 1-6,0-4-8,-3 4 0,-1 2-4,-1-2-1,-8-6 3,1 2-14,-6 4 1,1 2-1,-8-4-6,-1 3-1,-1-10-9,-6 5-5,2-6-20,0-3-22,-5 5-30,2-5-27,4-3-41,-2 1-48,0 2-59,-2-4-59,6-7-64,1-1-321,-3 1-737,6-5 327</inkml:trace>
        </inkml:traceGroup>
        <inkml:traceGroup>
          <inkml:annotationXML>
            <emma:emma xmlns:emma="http://www.w3.org/2003/04/emma" version="1.0">
              <emma:interpretation id="{5BF7759B-6CF6-4D03-95A2-15FDFD5E9D44}" emma:medium="tactile" emma:mode="ink">
                <msink:context xmlns:msink="http://schemas.microsoft.com/ink/2010/main" type="inkWord" rotatedBoundingBox="12683,10100 17031,10199 17003,11433 12655,11333"/>
              </emma:interpretation>
              <emma:one-of disjunction-type="recognition" id="oneOf25">
                <emma:interpretation id="interp125" emma:lang="en-US" emma:confidence="0">
                  <emma:literal>Nineteen)</emma:literal>
                </emma:interpretation>
                <emma:interpretation id="interp126" emma:lang="en-US" emma:confidence="0">
                  <emma:literal>Nineteen;)</emma:literal>
                </emma:interpretation>
                <emma:interpretation id="interp127" emma:lang="en-US" emma:confidence="0">
                  <emma:literal>Regenerating)</emma:literal>
                </emma:interpretation>
                <emma:interpretation id="interp128" emma:lang="en-US" emma:confidence="0">
                  <emma:literal>Ingenerating)</emma:literal>
                </emma:interpretation>
                <emma:interpretation id="interp129" emma:lang="en-US" emma:confidence="0">
                  <emma:literal>&amp;8ai.oiencs)</emma:literal>
                </emma:interpretation>
              </emma:one-of>
            </emma:emma>
          </inkml:annotationXML>
          <inkml:trace contextRef="#ctx0" brushRef="#br1" timeOffset="135703.9035">2052 8734 389,'-12'8'114,"4"2"22,0 0 30,-5-1 7,4 0 11,2 1 9,-3-1 6,3-3-1,1 1-8,1-1-6,-1-1-1,5-1-12,-4 2-5,2-1-9,1-2 0,2-3-7,0 8 3,0-8-1,5 2-20,0 2-9,3-3-14,8-1-3,-2 0-11,-1 0-32,4-2-45,3 2-55,-5-3-72,1 1-91,1-2-89,-1 2-282,-2-6-620,0 6 275</inkml:trace>
          <inkml:trace contextRef="#ctx0" brushRef="#br1" timeOffset="135547.6533">2040 8594 182,'0'0'342,"0"0"-25,-7-3-19,7 3-13,0 0-12,0 0-14,0 0-10,0 0-12,0 0-10,0 0-10,0 0-6,-1-4-14,1 4-16,0 0-19,0 0-14,20 2-13,-11-2-14,-3 2-15,1 1-11,-1-2-31,2 1-21,-1 3-23,1-4-29,-3 3-39,-1 2-49,-2 0-59,0-1-59,-2 4-51,0-3-34,-3 1-247,-2 2-592,1-3 263</inkml:trace>
          <inkml:trace contextRef="#ctx0" brushRef="#br1" timeOffset="136203.9123">2425 8539 137,'-9'-1'336,"3"-4"-7,-1 2-10,-2 0-21,4 0 3,1-1 2,-1 1 0,5 3-5,-9-6-7,9 6-15,-8-3-13,4-1-16,-1 2-18,5 2-20,0 0-17,-7-4-13,7 4-20,0 0-13,0 0-13,0 0-16,0 0-10,0 0-10,0 0-8,0 0-11,0 0-10,0 0-8,0 0-4,0 0 9,0 0 7,-5 13 1,3-5-1,-1 4-2,1 1-4,1-3 3,-3 5-1,4 3 2,-1-4-8,-3 4-5,4 7-7,0-5-2,0 1-4,-2 1-2,4-4-7,-2-1-2,4-1-3,0 0-3,0-4-3,1 4 0,1-4-2,0 1-2,5-2-3,0 0 0,1-4 1,-1-1-3,0-2 0,4 0 6,-1-2-11,0 1-2,2-3 0,1-3-2,0 0 0,5-4-4,-5 1 0,-3-1-4,-1-3 2,3 3-1,-3-2 2,4-6 3,-5 3-3,-3-3-2,-1 3 3,1-7-5,-3-2 9,-4 1-6,-1-1-2,-4 3 7,-2-3 0,-1 2 1,-5 1-3,-2 0 0,-3 0 0,-2 2-3,1 3-6,-2-1-19,-4 6-34,2 0-46,0 1-49,2 5-42,5 2-46,-5 0-61,-3 2-87,5-1-87,4 0-354,-3 5-899,4-4 399</inkml:trace>
          <inkml:trace contextRef="#ctx0" brushRef="#br1" timeOffset="136708.0451">2859 8395 269,'0'-9'365,"0"9"-12,0 0 11,0-6-14,0 6-2,0 0-6,0 0-11,0 0-21,0 0-25,0-3-24,0 3-24,0 0-23,0 0-20,0 0-11,0 0-3,0 0-19,0 23-4,-1-10-9,1 2 3,-2 4-7,-1 3-7,0 2-6,1 0-4,2 7-5,-2 2-13,-2-1-7,4 1-10,0-2 3,0-7-21,0 7-7,6-7-6,-6 0-4,8-2-5,-5 3-12,3-3-19,0-1-36,3-3-41,-2-3-34,1-3-30,2 0-29,2-3-26,4 0-55,-2-5-55,0 2-62,-1-2-51,4 0-398,-1-6-860,1-1 381</inkml:trace>
          <inkml:trace contextRef="#ctx0" brushRef="#br1" timeOffset="137425.6165">3202 8655 194,'-5'-3'304,"5"3"-23,-8-3-8,1-1-9,7 4-12,-10-2-10,10 2-5,-8-3-10,0 2-8,8 1-19,0 0-8,0 0-19,0 0-8,-12 0-15,12 0-7,0 0-16,0 0-6,0 0-12,0 0 2,-3-2-27,3 2 3,0 0-8,0 0-5,0 0-16,0 0 2,0 0-4,0 0 0,0 0-15,0 0 11,0 0-2,0 0-2,0 0 6,19-4-15,-12-1-1,-1 1-2,1 2-5,2-4-4,-1-1-2,2 0-1,1-4-6,-1 7-1,-2-9-3,1 2 4,-2-1-2,-1-3 0,-1 2-5,-2-2 2,1 0-6,-3-1 4,1-2-6,-2 3-5,-2 3 17,1-4 22,0 2 12,-3 4 7,4-2 9,-2 8 16,0-5 19,0 3 5,0 0 0,-1 4-6,3 2-8,-2-9-11,2 9-6,0 0-10,-17 9-6,7-5-3,3 6-6,-3 3-8,3 3-7,0-1 0,-2 2-6,6 5 5,-2-1-7,0-2-4,0 2-5,3 1 0,2 0 0,-1 2-4,2-2-3,-1 1 4,-1-7-3,2 5 0,-1-6-2,0-3-3,0 4 3,0-1-2,2-5-1,-1-1-4,-1-3-1,0 5 7,4-6-10,-4 1-3,1 2 1,-1-3-4,0-5-2,11 2-1,-5 0 1,-6-2-3,15 0 4,-8-3-2,1 2 0,1-1 0,2-9 0,1 5 4,-3-6 1,5 5 0,-5 1-1,0 1 6,-1 0 5,0 1 2,-4 2 0,0-2 1,1 2-3,-5 2-1,11-4-3,-11 4-3,4 0 3,-4 0-2,5 6 3,-5-2-1,0-4 2,2 10 2,0-5-6,-2-1 5,2 2-2,-2 5-1,3-6 1,0 1 0,-1 5-1,3-5 0,-1 3 2,4-2 2,-4-4-3,1 3 1,1 0 3,-1-2-1,1 1-2,4-4-1,4 2 2,0-3-5,-1 0-9,0-3-25,2-3-24,-2 1-25,0-3-29,0 5-40,1-7-49,-2-1-60,-1 4-66,-2-5-78,0-2-91,1-4-282,-6 3-843,5-6 374</inkml:trace>
          <inkml:trace contextRef="#ctx0" brushRef="#br1" timeOffset="138341.1326">3687 8428 298,'-9'-5'308,"1"-1"-23,-1 3-13,-2 0-11,5 3-4,-9 0 3,5 0-8,1 2-2,0 2-18,-2 1-13,3-2-24,-1 6-7,1 1-16,1 2-11,4 1-12,-2 1-14,1 2-12,4 4-11,0 3-6,2 1-15,4-5-3,-4 2-11,5-3-9,-1 4-4,3-2 0,-1-1-15,1 0-4,-2-4 6,6 2-26,-6-7-26,6 3-25,-7-3-39,3 1-43,3-1-46,0-1-63,1-3-75,-1-3-65,-4 2-250,-1-4-656,5-1 290</inkml:trace>
          <inkml:trace contextRef="#ctx0" brushRef="#br1" timeOffset="138072.5409">3639 8475 12,'0'0'305,"0"0"-9,0 0-8,2-6-5,-2 6-15,0 0 0,-2-4-14,2 4-4,0 0-14,0 0-15,0 0-25,0 0-8,0 0-8,0 0-26,0 0-15,0 0-9,7-3-14,-7 3-4,10 9-4,-5-5-9,-1 1-10,4 2-10,-2 2-11,2-3-4,0 4 0,-2 1-4,1-1-9,-1 4-1,0-3-4,-1 1-3,0 3-2,-4-5-1,-1 1-2,4-4-1,-2 4-5,-2-1 2,0-1-4,-2-1 13,2-1-12,-4 1 5,3-2-2,0-1 1,-3 1-1,3-3-4,-3 2 14,4-5-4,-6 3 5,6-3 3,-1 3-2,1-3-5,0 0-4,0 0-1,0 0-11,5-14 1,-3 7 2,3-3-7,1 5-2,4-7-1,-3 0 1,4-1-6,1 2 0,-1 1 1,1-2-5,0 3-2,1-1 2,-3 4-2,1-2-3,-1 4 0,-2 1 0,5-1-4,-5 4 0,1 0-3,-9 0 4,12 4-3,-5 0 0,0 4-1,-1-3 6,-2 3-3,1 4 0,-3-3 0,2 6-8,-4-3-17,3 1-24,-6-1-23,3 0-27,0 3-23,0-6-25,-4 3-21,2-2-37,-3 2-40,1-6-45,-2 1-43,4-1-61,-5-2-211,2-2-654,0 2 289</inkml:trace>
          <inkml:trace contextRef="#ctx0" brushRef="#br1" timeOffset="138607.5689">4103 8483 50,'6'-11'370,"-3"1"-19,-2 4-2,0 3-11,-1-3-1,4 0-22,-4 3-14,0 3-31,2-6-25,-2 6-19,0 0-5,0 0-15,0 0-3,10 9-13,-5-2-29,1 0-3,-3 0-10,1 8-9,2-5-7,1 5-12,-3-3-11,4 3-9,-1 3-6,-2 1-10,0-3-7,-1 5-6,-1 3-5,2-2-7,-2-1-5,-3 1-6,0 1 0,0-2-15,-3 1-16,-2-1-22,-2-4-27,-1 1-24,-1 1-30,0-4-28,-1-3-37,0 0-50,1-1-59,-2-1-68,-1-1-66,-3-3-284,4-2-733,0-1 324</inkml:trace>
          <inkml:trace contextRef="#ctx0" brushRef="#br1" timeOffset="138970.6644">4282 8272 47,'0'-6'391,"0"1"-19,0 5-18,0-7-15,0 7-2,0-9 1,0 6-14,0 3-18,0 0-25,0 0-30,0 0-22,2-5-9,-2 5-5,0 0-15,10 14-4,-9-5-15,3-2-11,1 4-9,3 3-5,-2-3-6,4 2-8,-4 2-4,2 3-5,1 0-8,-2 1-8,4 0-3,0 4-8,-3-1-14,2 0-2,-2 2-7,0-2-2,4 8-6,-9 1-3,3-7 1,0 10-12,-3 0 0,-1-2-12,-7 1-1,1 0-5,-4 0-1,-6 3-6,-4-2-5,-3 0-14,1-1-20,-3-2-37,-1 0-30,-2-1-34,0-1-35,5-2-28,1-12-47,6 1-51,-8 1-66,3-7-90,0 3-91,2-6-286,0-2-863,4 1 383</inkml:trace>
          <inkml:trace contextRef="#ctx0" brushRef="#br1" timeOffset="133244.4915">404 8554 181,'0'0'342,"0"0"-31,0 0-27,0 0-20,0 0-15,-2 12-14,-3-8-12,-5 7-18,5-1-13,-4 5-4,0-5-15,-2 11-4,5-3-8,-5 4-18,5-2-8,-3 2-12,-3-3-8,4 1-10,-1 1-10,-3 0-5,0-3-4,3 2-5,-2-3-9,3-3-6,-3-5-7,5 4 5,-3-4-6,1-1-5,1-1-1,1-2-6,-2-1-7,1-1 4,2-2-1,5-1-3,0 0 2,-13-7-14,9-2-1,4-3-4,0-3 0,4-7-4,1 2-6,0-3 0,1-4 3,1-6-1,3 5-5,-6-5 4,5 0-1,-7 11 2,4-10 2,-4 9 6,-2 0 4,1 1 6,-1 1 26,-1 6 1,-1 0 1,-4 2 5,4 2 9,-4 2 0,0 2-6,1-2 3,-1 5-1,-4 2-5,2-1-3,-1 3-3,9 0-3,-16 6-4,9 0-6,-1 1-6,-1 0-4,5 4-3,-4 0-5,6-2-3,0 3-1,4 3-1,0-1-3,6 1 11,-4 0 12,9 7 1,-2-1 6,2-3 1,-1 1-1,4-1 19,-2 4 3,2-4-12,2 9-1,-2 1 7,0-1 3,3 7-3,-6-6 4,4 2-7,-5 0-10,0-2-2,4 6-2,-5-6-5,1 2-9,-4-6 2,-2-2-4,4-1-6,-3-3-17,-1-3-55,0-1-35,-1-1-27,1-1-30,-4-2-26,2-3-28,0-3-25,-3 2-27,2-1-28,1-4-33,-4-1-41,0 0-28,0 0-24,13-10-22,-8 4-284,2-6-761,1 0 337</inkml:trace>
          <inkml:trace contextRef="#ctx0" brushRef="#br1" timeOffset="133837.3805">815 8548 218,'3'-15'282,"-2"0"2,-1 1 1,2 2 3,-2 0-3,-2 1-13,1 1-1,-1 1-3,1 0-5,-4 2-8,1 1-1,-1 0-6,2 1-14,-2 1-20,-1 2-16,1-4-13,-1 5-14,6 1-8,-13 1-17,3 2-8,4 0-11,-2 0-9,-1 2-12,2-1-12,1 7-15,-1-4-3,-1 2-6,6 1-9,-2 1-5,-1-1-6,5 2-3,-2-1-8,4 2 0,2-5-7,-3 0-6,3 6 5,-3-6-5,0 3-3,7-2 3,-5 1-8,2-6 2,-1 4-8,3-2 2,-2-2-2,0 0-3,-1-3-1,4 0 2,-2 1-1,-3 2-3,2-1 1,-5-3 0,11 2-1,-11-2 1,5 3-5,-5-3 0,8 5-1,-6-3-4,2 4 5,2 3 1,-3 0-3,0 4 2,5-1-1,-7 9-4,4-2 7,1 4-3,-5 0 0,4 4-2,0-5 4,-3 10 1,0-1-3,2 2 1,-4-7 2,4 5 0,-3 2-1,3 1 2,-4-10 3,4 8 1,-1-8-1,-2 1-4,3 1 5,-3-4-3,-1 5 5,3-5-4,-3-2 1,0-1-3,0-5 7,0 0-4,0 3-2,-3-4 0,3-2 2,-1-3 3,1 1 6,-4-3 6,4 0 8,-1 0 7,-2 0 3,1-3 1,2-3 2,0 0-1,-11 0-9,11 0-1,-6-9 2,1 1 1,1 2-2,0-9-6,-2 1 0,0-7-3,-2-1-5,5-2 2,-2-9-1,5-1-1,-1-3-7,4 0-1,0-1-1,0-1-7,5 0-13,-4-3-14,8 4-17,-1-1-16,-2 2-29,3 4-21,1-2-31,-1 2-32,2 4-41,-2 9-55,0 2-70,1 2-83,3-1-84,-7 7-275,3-2-840,-2 2 371</inkml:trace>
          <inkml:trace contextRef="#ctx0" brushRef="#br1" timeOffset="134735.1442">1159 8591 55,'0'0'364,"-6"-6"-20,6 6-15,-1-9-20,1 9-18,-2-4 4,2 4-4,-6-3-7,6 3-8,-4-3-14,4 3-23,0-6-16,0 6-16,0 0-9,0 0-10,-7-5-7,7 5-13,0 0-6,0-5-5,0 5-14,0 0-10,0-6-13,0 6-6,0 0-5,3-6-7,1 1-12,-4 5-9,2-4-5,0-1-8,4 0-6,-4 3-8,2-3-7,1 3-5,1 0-6,-6 2-4,9 0-6,-9 0-4,14 2-2,-9 2-3,4 1-2,-5 3-1,4 3 2,0 2-2,-1 2-5,-1 0 2,-1-2-1,1 4 0,-5 4 0,4-2-1,-1-4-2,-1 1 0,1-1-1,-4-3 1,0 0 3,1 2-5,-1-7-2,0 3 0,0-3 2,0 0 1,0 1-3,0-3 3,0-3-1,0-2 1,0 9 3,0-6 3,0-3-1,0 0-5,0 0 3,0 0-3,0 0 0,0 0 0,0 0-2,0-14 0,0 4-1,3-3 0,-1-1-3,-1 0 2,3-1-2,2-1 0,0-1 2,-1 4-1,1 1-1,-1-3 0,1 5 0,1 2 1,-2-1-3,-2 3-1,1 0-4,1 2 1,1 2 0,-6 2 1,0 0-2,19 7 2,-13 2 1,2-5 2,-1 8-2,2 0 3,-1 0 0,1 8 0,-5-5-14,4 6-12,-1-5-24,-7-1-28,4 2-25,-4 5-23,0-9-24,-4-1-30,4 6-45,-5-5-46,-1-1-42,-5-1-43,5-1-42,-6 0-292,0-4-748,3-3 332</inkml:trace>
          <inkml:trace contextRef="#ctx0" brushRef="#br1" timeOffset="135000.7702">1123 8508 135,'-5'-6'310,"-1"-6"-3,0 5-6,1-1-19,4 2-17,-8-2-11,6 3-8,-6 2-9,2 0-14,1 1-12,-3 1-6,9 1-20,-13 3-8,5-3-8,-1 5-12,3 1-9,0 2-2,-2 0-14,0 4-2,2 1-6,0 3-13,3-1-12,-1 6-8,0 0-10,4 5-7,0-3-3,4 8-12,0-1-2,-1-5-6,5-3 0,-1 2-7,1-1-4,2 0-3,2 2-10,1-7-22,1 0-28,1 1-37,-1-8-48,-2 1-50,4-3-65,-3-3-66,10-2-72,-7 0-309,6-4-727,0-1 322</inkml:trace>
          <inkml:trace contextRef="#ctx0" brushRef="#br1" timeOffset="135297.6512">1586 8499 9,'0'-10'385,"0"2"-7,0 2-5,3 0 4,-3-1-5,1 4-14,-1 3-33,0-9-19,0 6-29,0 3-33,0 0-22,0 0-22,0 0-17,0 0-18,11 13-9,-5-4-12,-1 5-12,2-1-16,1 3-4,0 1-13,-1 4-3,0-1-11,2 4-16,-5 1 3,4 0-8,-4 7-5,1 0-6,-1-2-7,0 3-2,-4-8-4,-4-1-9,3-1-2,-5 0-16,1 2-10,0-2-12,-2-3-7,-2 0-10,1-1-15,3-2-9,0-4-27,-2-3 0,2 1-26,3-1-16,-2-1-29,2-3-39,-2 0-36,3-2-46,1-4-52,0 0-51,3 3-229,-3-3-649,0 0 288</inkml:trace>
        </inkml:traceGroup>
        <inkml:traceGroup>
          <inkml:annotationXML>
            <emma:emma xmlns:emma="http://www.w3.org/2003/04/emma" version="1.0">
              <emma:interpretation id="{292260B6-13F9-4556-AA01-AEE80205C446}" emma:medium="tactile" emma:mode="ink">
                <msink:context xmlns:msink="http://schemas.microsoft.com/ink/2010/main" type="inkWord" rotatedBoundingBox="18062,10400 18934,10420 18918,11107 18046,11087"/>
              </emma:interpretation>
              <emma:one-of disjunction-type="recognition" id="oneOf26">
                <emma:interpretation id="interp130" emma:lang="en-US" emma:confidence="0">
                  <emma:literal>H</emma:literal>
                </emma:interpretation>
                <emma:interpretation id="interp131" emma:lang="en-US" emma:confidence="0">
                  <emma:literal>☺</emma:literal>
                </emma:interpretation>
                <emma:interpretation id="interp132" emma:lang="en-US" emma:confidence="0">
                  <emma:literal>L</emma:literal>
                </emma:interpretation>
                <emma:interpretation id="interp133" emma:lang="en-US" emma:confidence="0">
                  <emma:literal>Q</emma:literal>
                </emma:interpretation>
                <emma:interpretation id="interp134" emma:lang="en-US" emma:confidence="0">
                  <emma:literal>N</emma:literal>
                </emma:interpretation>
              </emma:one-of>
            </emma:emma>
          </inkml:annotationXML>
          <inkml:trace contextRef="#ctx0" brushRef="#br1" timeOffset="144972.2342">5537 8664 42,'0'0'334,"-15"1"-14,15-1-10,-5 0-13,5 0-7,-12 1-9,12-1-4,-6 1-1,6-1-5,0 0-14,-7 4-11,7-4-12,0 0-10,0 0-12,0 0-12,0 0-11,0 0-17,0 0-8,0 0-10,0 0-11,-10-5-11,10 5-6,0 0-9,0 0-13,0 0-8,0 0-9,0 0-9,0 0-7,0 0-7,0 0-3,0 0 12,16 10 14,1-10-2,5-2 25,4 2-12,9 2-9,-7-4-5,7 0-9,0 4-6,3 1-9,-12 0-8,12-3-3,-12 0-7,10 2-2,-13-1-5,6 2-3,-3-1 1,-2 1-4,-5-2 5,3-1 0,-5 0-2,0-4 0,0 1-2,0 1 0,0-1-3,-7 3 0,4 0 1,-2 0-1,-3-3-5,-1 2-4,-2-1-2,-6 2-3,9-2-13,-9 2-15,11-1-29,-11 1-33,0 0-38,6-1-35,-6 1-58,0 0-72,0 0-76,0 0-77,-23-5-74,6 5-353,-7 0-930,3 0 411</inkml:trace>
          <inkml:trace contextRef="#ctx0" brushRef="#br1" timeOffset="145316.0007">5602 8866 132,'0'0'295,"-4"3"-10,4-3-14,-1 3-7,1-3-8,-3 4-7,3-4-8,0 0-1,-2 6-1,2-6 3,0 0 23,0 0 8,0 0-3,14 1-8,-5 1-17,8-2-14,0 2-14,5-2-15,6 0-10,-2 0-13,9-2-12,3 5-36,0-6-12,3 1-9,-1 0-12,-1-1-6,-2 1-6,-10 1-9,1-3-7,-5 3-5,4-3-7,-4 4-5,-1-3-5,-9 2 2,4-1-3,-5 2-7,0 0-4,-3-3-2,-2 3-3,-7 0-2,13-2-15,-13 2-14,10-1-19,-10 1-20,5-3-22,-5 3-29,0 0-26,8-1-38,-8 1-55,0 0-47,-2-7-45,2 7-45,-11-10-33,5 4-43,-1 6-264,-2-9-743,2-1 329</inkml:trace>
          <inkml:trace contextRef="#ctx0" brushRef="#br1" timeOffset="145693.5421">6147 8514 34,'-4'-6'298,"-1"-3"-4,0 3-2,0 0-1,-2 2 0,4-2 3,0 1-2,-3 4 1,6 1 6,-5-5-27,2 1-10,3 4-11,-3-6-19,3 6-18,0 0-13,-8-1-7,8 1-17,0 0-17,-9 10-14,3-6-12,6-1-14,-2 2-12,-2 1-14,6 0-4,-2 1-13,2-1-1,0 0 4,4 5 1,3 0 2,1 7-5,2-6-3,4 4-4,-1-1-9,2 5-5,-4-7-4,6 6-13,0-1-12,-4 1-5,3-2-19,-2 2-12,-1 1-11,-2 0-12,0 1-1,-2-5 1,-2 4-5,0-3 2,-2-3-4,-2 2 3,-1-1 1,-1 1 2,-3-4 7,0 0 4,0 1 3,-4 2-1,-4-3 5,1 1 0,-1 1 2,-2-1-3,-1-1 9,-3 4 2,0-5 1,-2 1 0,-5 1 1,3-4-1,-3 4 3,3-4-11,1 0-10,2-1-24,3-2-17,1-1-34,-1 2-38,4-3-49,2-1-60,0 2-71,2-3-66,4 2-328,0-4-766,0 0 340</inkml:trace>
        </inkml:traceGroup>
        <inkml:traceGroup>
          <inkml:annotationXML>
            <emma:emma xmlns:emma="http://www.w3.org/2003/04/emma" version="1.0">
              <emma:interpretation id="{4C0262E7-C735-4EB8-9E59-073F912DD110}" emma:medium="tactile" emma:mode="ink">
                <msink:context xmlns:msink="http://schemas.microsoft.com/ink/2010/main" type="inkWord" rotatedBoundingBox="20028,10119 21060,10143 21035,11211 20003,11187"/>
              </emma:interpretation>
              <emma:one-of disjunction-type="recognition" id="oneOf27">
                <emma:interpretation id="interp135" emma:lang="en-US" emma:confidence="0">
                  <emma:literal>fen)</emma:literal>
                </emma:interpretation>
                <emma:interpretation id="interp136" emma:lang="en-US" emma:confidence="0">
                  <emma:literal>fen,</emma:literal>
                </emma:interpretation>
                <emma:interpretation id="interp137" emma:lang="en-US" emma:confidence="0">
                  <emma:literal>fan</emma:literal>
                </emma:interpretation>
                <emma:interpretation id="interp138" emma:lang="en-US" emma:confidence="0">
                  <emma:literal>far</emma:literal>
                </emma:interpretation>
                <emma:interpretation id="interp139" emma:lang="en-US" emma:confidence="0">
                  <emma:literal>fon)</emma:literal>
                </emma:interpretation>
              </emma:one-of>
            </emma:emma>
          </inkml:annotationXML>
          <inkml:trace contextRef="#ctx0" brushRef="#br1" timeOffset="146428.3657">7437 8876 15,'0'-5'267,"0"5"-9,0 0-5,0-8-10,0 8-21,4-3-4,-4 3-20,6-4-26,0 3-20,-6 1-11,9-5-17,-1 4-12,4 0-13,0-2-16,-2 1-33,3 0-59,4 0-75,5-4-76,2 0-233,-2 6-425,3-4 188</inkml:trace>
          <inkml:trace contextRef="#ctx0" brushRef="#br1" timeOffset="146272.1141">7690 8233 275,'4'-6'296,"1"0"-6,-2 2-17,2-3-4,-4-1-7,-1 3 1,3-5 0,-3 7-6,0 3-13,-4-11-10,2 9-6,2 2-20,-10-5-9,10 5-7,-13 1-20,4 3-7,2 0-12,-5 6-14,2 0-11,-3 6-13,1 2-8,-3 1-10,7 2-10,-4 2-3,1 1-10,5-3-5,-3 9-6,2 3-1,2 0 5,4 0 9,-2 0 10,7 4 0,-4-3-3,9 3 0,-2-4 7,-2 1 15,1 0-1,1 0-2,3 1-1,-3-4-10,0 2-8,4-2 9,-2 0-17,-1-1-5,-8-5-5,7-3-4,-2 5-4,2-3-10,-2-1 2,-3 0-5,1-2-4,2-1-10,-1 0-11,-3-6-20,-1-1-27,0 3-23,0-6-30,-1 1-28,-1-1-28,0-1-20,-2-6-44,2 2-39,-2-4-38,-4 3-51,8-4-41,-16-5-44,3 0-43,-2-1-247,3-4-762,0 3 337</inkml:trace>
          <inkml:trace contextRef="#ctx0" brushRef="#br1" timeOffset="147131.5175">7929 8655 182,'-5'-4'266,"2"-1"-11,-2 3-10,-2 1-5,7 1-7,-14 3-17,7 2-11,0-1 7,0 2-16,-3 4-8,-1 2 0,1 0-8,3 2-2,-1-1-4,-1 7-18,3-2-10,-1-1-8,3-1-15,-2 3-19,4-4-2,-2 7-6,4-5-7,4-2-12,-2 1-9,3 2-6,1 0-6,0-2 5,5 2-24,5-5-20,-8-1-18,9-1-47,1-3-43,-1-3-44,7-3-52,-1 4-65,5-7-56,-1 1-270,-1-5-627,1 0 278</inkml:trace>
          <inkml:trace contextRef="#ctx0" brushRef="#br1" timeOffset="146881.4968">7921 8732 253,'-6'-3'267,"6"3"5,0 0 0,-11-1-5,11 1 1,-5-5 2,5 5 0,0 0 2,0 0-5,-4-4-20,4 4-24,0 0-15,9-9-11,-2 7-12,1 1-12,-1-2-14,1 0-14,-8 3-13,17-2-12,-9 2-13,3 0-7,-1 4-14,-2-3-8,4 5-9,-3-1-9,1 2-2,-1 3-7,-1-4 0,-1 6-6,1-3-8,-4 3-1,-2-3-5,1 4-3,-1 0 1,-2 1-7,0-2 1,0-3-3,-2 0 1,2-2-5,-3 2 3,-2 0-8,4-3 4,-2 0-5,0-2 13,-2 1-11,5-1-2,-4-1 3,4-3-1,-2 5 5,2-5-4,0 0-3,0 0 4,0 0-6,0 0-2,0-15 4,0 9-2,4-3 1,1 3 1,3-4-2,-2-2-3,5 0 1,-4 1-3,4-2 3,1 1-3,-1 6 1,0-4-1,-1 3 2,-2 5 1,1-6-6,-1 8 1,1-3-6,-9 3 4,16 3-1,-8-3-1,0 8 4,-2-4 3,-1 5-5,5 1 3,-8-2-6,3 1-9,-3 1-15,3 4-29,-4-1-28,2-1-28,-6-3-32,2 1-42,-2-2-46,-1 4-49,-1-5-52,0 1-46,-3-4-262,2 2-695,-2-3 308</inkml:trace>
          <inkml:trace contextRef="#ctx0" brushRef="#br1" timeOffset="147417.4104">8359 8732 127,'5'-13'342,"-3"-2"-3,-2 8-1,5-2-4,-5 3 2,2-2-1,1 4-6,-3-1-11,0 5-20,1-6-28,-1 6-34,0-7-18,0 7-26,6-1-19,-6 1-17,0 0-12,15 10-18,-8 1-13,-1 0-8,1 7-13,-2-4-8,6 6-8,-5-5-5,-1 4-9,1-1-7,-1 3-6,1 1-1,-6-2-7,6 2-5,-5-1 2,-2-2-5,1-3-3,-3 1-5,0-3-2,2 1-1,-4 2-1,1-4-4,-1-1 1,-2 1-7,2-4-3,-2-1-11,2 1-13,0-2-29,-2-1-31,2-1-22,4-4-47,1-1-49,-4 3-53,4-3-51,0 0-43,0 0-36,0 0-265,10-15-695,1 7 308</inkml:trace>
        </inkml:traceGroup>
        <inkml:traceGroup>
          <inkml:annotationXML>
            <emma:emma xmlns:emma="http://www.w3.org/2003/04/emma" version="1.0">
              <emma:interpretation id="{54FF8170-6E30-4D2B-A881-49574DD84766}" emma:medium="tactile" emma:mode="ink">
                <msink:context xmlns:msink="http://schemas.microsoft.com/ink/2010/main" type="inkWord" rotatedBoundingBox="21458,10707 21821,10715 21816,10948 21452,10940"/>
              </emma:interpretation>
              <emma:one-of disjunction-type="recognition" id="oneOf28">
                <emma:interpretation id="interp140" emma:lang="en-US" emma:confidence="0">
                  <emma:literal>=</emma:literal>
                </emma:interpretation>
                <emma:interpretation id="interp141" emma:lang="en-US" emma:confidence="0">
                  <emma:literal>[</emma:literal>
                </emma:interpretation>
                <emma:interpretation id="interp142" emma:lang="en-US" emma:confidence="0">
                  <emma:literal>E</emma:literal>
                </emma:interpretation>
                <emma:interpretation id="interp143" emma:lang="en-US" emma:confidence="0">
                  <emma:literal>l</emma:literal>
                </emma:interpretation>
                <emma:interpretation id="interp144" emma:lang="en-US" emma:confidence="0">
                  <emma:literal>1</emma:literal>
                </emma:interpretation>
              </emma:one-of>
            </emma:emma>
          </inkml:annotationXML>
          <inkml:trace contextRef="#ctx0" brushRef="#br1" timeOffset="147794.3076">8951 8750 30,'0'0'279,"0"0"1,-15 8 1,8-4-3,2-1-5,0 1 1,-2 1 16,2 0-12,1-4-11,4-1 1,-9 5-23,6-3-15,3-2-13,-5 5-15,5-5-9,0 0-10,-4 4 2,4-4 2,0 0 8,0 0-20,17 3-13,-9-2-18,8-1-14,-3 0-16,4 0-24,-2 0-27,-2 0-41,6-1-37,-4 2-49,1-2-50,-2 2-55,1 1-55,-7-2-73,2-2-65,-10 2-353,14 2-776,-14-2 344</inkml:trace>
          <inkml:trace contextRef="#ctx0" brushRef="#br1" timeOffset="147903.6849">8946 8936 171,'-10'7'269,"7"-3"-4,-6 2-7,2 0-8,2-2-7,0 1-7,4-3-11,-5 1-3,6-3 14,0 0 16,0 6 4,0-6-8,16 3-26,-4-3-11,1-3-22,5 3-21,4-2-12,5-1-17,-4 0-16,3 0-21,-2 1-33,2-5-37,0 2-50,-4 0-53,-3 1-66,-2-1-71,0-2-98,-11 2-328,11-2-686,-5 1 303</inkml:trace>
        </inkml:traceGroup>
        <inkml:traceGroup>
          <inkml:annotationXML>
            <emma:emma xmlns:emma="http://www.w3.org/2003/04/emma" version="1.0">
              <emma:interpretation id="{D89AF303-66BA-47D2-A9BC-43D6F384C378}" emma:medium="tactile" emma:mode="ink">
                <msink:context xmlns:msink="http://schemas.microsoft.com/ink/2010/main" type="inkWord" rotatedBoundingBox="22173,10350 24581,10406 24561,11276 22153,11220"/>
              </emma:interpretation>
              <emma:one-of disjunction-type="recognition" id="oneOf29">
                <emma:interpretation id="interp145" emma:lang="en-US" emma:confidence="0">
                  <emma:literal>oceans)</emma:literal>
                </emma:interpretation>
                <emma:interpretation id="interp146" emma:lang="en-US" emma:confidence="0">
                  <emma:literal>Oceans)</emma:literal>
                </emma:interpretation>
                <emma:interpretation id="interp147" emma:lang="en-US" emma:confidence="0">
                  <emma:literal>ovens)</emma:literal>
                </emma:interpretation>
                <emma:interpretation id="interp148" emma:lang="en-US" emma:confidence="0">
                  <emma:literal>omens)</emma:literal>
                </emma:interpretation>
                <emma:interpretation id="interp149" emma:lang="en-US" emma:confidence="0">
                  <emma:literal>Ocean;)</emma:literal>
                </emma:interpretation>
              </emma:one-of>
            </emma:emma>
          </inkml:annotationXML>
          <inkml:trace contextRef="#ctx0" brushRef="#br1" timeOffset="149138.0751">10456 8441 224,'-3'-3'312,"3"3"2,-1-6-4,1 6-21,-1-7 2,1 7-8,-2-3 2,2 3-6,-5-5-11,5 5-15,-4-4-17,4 4-27,0 0-15,-17 6-15,6-2-6,-1 5-16,0-2-5,-5 8-16,0 0-1,3 3-11,-2 3-11,-2 4-5,1 8-11,1-8-6,4 8-1,3-2-12,0 2-4,4 0-10,2 1-5,3-2-6,0 2-3,5 0-6,-1-1-6,7-1-3,-5 0-2,6 1-3,0-5-3,-1 3-13,6-2-22,-1-1-26,-4-8-36,6 7-35,-1-9-30,2 1-63,-1-2-57,1-4-72,1-1-72,-4-10-330,1 5-789,1-7 349</inkml:trace>
          <inkml:trace contextRef="#ctx0" brushRef="#br1" timeOffset="150356.8737">10656 8652 309,'-1'6'317,"1"-6"-18,0 0-18,0 0-13,0 0-13,0 0-22,0 0-20,0 0-13,-2 3-21,2-3-18,0 0-7,0 0-13,0 0-15,0 0-7,0 0 0,0 0 6,3 6 1,-3-6-20,0 0-3,0 0 3,0 0 5,0 0 0,0 0 8,0 0 3,0 0 4,3 5-1,-3-5-3,0 0-2,0 0-10,0 0-6,14-7-12,-8 3-9,0 1-13,3-3-1,0 0-9,-1 3-6,4-7 0,-5 1-7,7-2-4,-8 4-7,5-5-4,-2 3 3,0-4-9,-4 4 1,2-3-1,0 0-5,1 0 11,-4 2 9,-1 1 9,3-3 5,0-1 9,-4 7 9,2-2 2,-4 1 5,0 1 10,0 0-6,0 0-2,-6 1-5,0 0-4,5 0 10,-7 1-11,-1 2-1,4 1-8,-4-2 2,1 3-9,8 0 2,-20 3-12,10-2-1,2 4-7,-4 1 3,2 1 10,-1 5-23,1-4-4,1 3 1,-3 6-2,5 2-3,-2 0 15,1-1-13,4 3-9,1-6-2,1 10-4,1-4 6,0 3-6,1-3-8,0 4 11,1-3-8,-1 0 5,0-3-2,1 2 4,1-3-4,-2-4-3,2 0 6,-1-6-5,1 6-2,0-6 2,0 1-3,-1-3-17,-1 0 1,3 1-4,-3-1-2,0-6-2,1 2 6,-1-2 0,6 4 3,-6-4-4,0 0 5,20-4-1,-12 2 1,1-2 4,3-5 6,0 3-4,-3 3 1,1 0 3,3-3 8,-2 0-8,-2 3 1,1 1 0,-3 1 0,-1-2-8,-6 3 6,8-2 0,-8 2-4,8-4-1,-8 4-3,0 0 9,12 9 8,-11-6-9,3 2 0,0 2 3,-4 1-3,4-1 2,1 3 3,0 1-4,-5-4 0,7 2 3,-3 0-3,1 1 1,-2-1 4,1-3-23,1 3-27,0-1-20,-2-3-24,2 1-22,1-1-22,0 1-16,4-3-38,-2-3-28,2 0-33,-10 0-30,17-1-31,-9-3-30,4-3-23,-2-1-12,1 4-14,-5-4-3,5-2-209,-3 2-654,4-1 289</inkml:trace>
          <inkml:trace contextRef="#ctx0" brushRef="#br1" timeOffset="150874.9231">11060 8881 1424,'6'-12'-52,"0"0"38,0 0 34,-1 0 21,-2 3 23,2 2 18,-3-2 17,0 3 21,1 0 13,-1-3 11,-2 3 5,3 4 4,-3 2 3,0-8 3,0 3-2,0 5-1,0-6 6,0 6 1,0 0-2,-5-5-3,5 5-14,-5-5-4,5 5-6,0 0-9,0 0 2,-2-8-9,2 8-4,0 0-6,0 0-1,0 0 0,0 0 4,-4-4-1,4 4 0,0 0-4,0 0-2,0 0-3,0 0-5,0 0-6,0 0-8,0 0-6,0 0-11,0 0-1,0 0-10,0 0-6,0 0-3,0 0-8,0 0-6,0 0-2,0 0-4,0 0 0,16 14-7,-15-10 4,5 3-6,-1-1-2,1 4 0,0 1 0,0 1-2,3 0-2,-6 1-1,2 1-1,0 0 1,1 1-3,-5-3-19,4-1 3,-4 1 0,2 1 0,0-7-2,-3 6 2,0-3-4,4-2 5,-4-1-5,0-1 1,1 0-2,-1-2 7,0-3 4,0 6-1,0-6-1,0 5 3,0-5 4,0 0-4,0 0-1,0 0 3,0 0 0,0 0 0,0 0-1,0-21 3,4 13-2,-3 1 1,3-3-3,-1-2-3,6 0 6,-5 0 1,4-6 0,1 2-3,2-1 1,4 1 0,-3 4-1,-1-1 2,1 5-1,-4 0-1,1 1 1,0 1 1,-1 4-4,1 2 0,-3-6-4,-6 6 3,11 0 1,-11 0 1,7 9-1,-2-3 1,-2 4 0,-1-4 2,-2 5-4,6 0-6,-5 3-17,-1-2-27,5 1-26,-5 1-23,1 0-23,3-3-33,-2 1-36,3-2-43,-3 2-47,1-1-50,-2-4-46,5 2-317,-1-4-755,1 0 334</inkml:trace>
          <inkml:trace contextRef="#ctx0" brushRef="#br1" timeOffset="148669.3192">9727 8434 112,'-7'0'282,"7"0"-11,-9-1-10,9 1-11,-9 2-9,1 1-15,3 0-22,1 3-12,-4-3-8,3 3-6,-5 4-5,4 1-8,1 4 6,-2-3 1,1 2 3,-5 6-3,3 0 5,-1 7-7,7-6-1,-4 5-12,1 3-9,0-4-12,4 8-11,1-2-12,1 0-7,3-6-13,1 2-6,3 3-8,5 0-13,-4-8-3,2-1-5,0-2-2,4 3-9,2-3-3,1-2-2,-1-1-4,5-2-2,-5-2 3,3-2 4,-3-7-3,5 2 0,2-4-4,-2-1 3,1-1-11,1-4 0,-2-1-3,-5 0-17,4-4-1,1-2 4,-5-4-3,1 2-3,-2-2 5,-4-5 0,0-1-6,-6-3 2,-2 2-2,-3-8 0,-1-3-1,-5 10 0,0-5 5,-3-6-2,-1 13-3,-3-6 5,-1 6-5,-4 1-2,3 2 0,-3 2 0,-4-1 1,-8 2-4,6 1 0,-1 3-2,-10-3 4,-1 5-3,3 0-6,6 2-10,-9-1-18,17 4-26,1 1-37,4 0-42,3 4-57,1 0-50,9 0-53,-11 7-60,7-5-368,4 4-792,0-6 351</inkml:trace>
          <inkml:trace contextRef="#ctx0" brushRef="#br1" timeOffset="151401.8673">11074 8722 90,'0'0'330,"-5"-3"-13,5 3-18,0 0-6,0 0-3,0 0-9,-6-3-8,6 3-11,0 0-11,0 0-12,0 0-16,0 0-9,0 0-17,0 0-13,0 0-9,0 0-12,0 0-16,0 0-5,0 0-7,-6 12-6,4-5-5,-4 2-9,3 3-10,-3 3-9,0 6-3,1-1-4,-3 1-10,2 1-8,1-1-4,-3 2-10,2-2-4,1 2 1,1 1-10,2-3-4,1 2-5,1-3-5,3-1-2,-2-4-19,7 1-15,0-4-27,2-1-30,8 3-19,2-3-51,2-2-43,2-3-54,3 0-57,-2-4-61,10-2-46,-11 0-285,5-2-735,5-5 325</inkml:trace>
          <inkml:trace contextRef="#ctx0" brushRef="#br1" timeOffset="151920.8512">11621 8752 266,'-6'-8'334,"6"6"-13,-5-2-9,5 4-11,-2-6-5,2 6-11,-4-7-10,4 7-19,0 0-24,0-4-16,0 4-26,0 0-26,0 0 2,0 0-8,0 0-5,4 20-9,-2-11-8,3 3-11,1 3-12,-2-5-1,3 9-5,0-2-4,-2 3-9,0-1-7,1 2-11,-5 1-2,4-1-12,-3-1-5,-2 1-5,0-6-1,-2 6-6,-3-6-5,4 2-7,-8-2-6,5 0-11,-6-3-12,3-1-28,-3-1-28,1-1-22,2-3-39,-3-2-57,1-3-54,-1 4-61,2-5-58,8 0-41,-16-6-252,8 2-689,3-2 305</inkml:trace>
          <inkml:trace contextRef="#ctx0" brushRef="#br1" timeOffset="152077.1019">11852 8624 322,'5'-2'343,"-2"-5"-20,0 5-19,-1-2-19,-2 4-18,4-6-9,-4 6-22,5-2-17,-5 2-17,0 0 9,0 0 2,0 0-18,9 11-1,-3-8-7,0 4-3,-1 1 5,1 1-11,0 1-14,1 2-7,2 3-7,-1 0-7,2 4-8,-3-4-6,-2 4-5,5 2-1,-2 0-3,-2 1-7,-1 3-1,-4-2-1,3 3-2,-3 4-6,-1 3-1,0-10-2,0 1-11,0 1-8,-2 1-6,-1-2-3,0 1-9,-6-4-2,9 1-7,-6 0-5,1-1-3,-3-3 1,-1-5-7,5 2-6,0-3-1,-4 0-4,4 0 1,0-5-3,-1 2-5,3-3 1,-3-3-1,4 4-8,-4-5 12,5-2-13,-6 7 2,6-4 7,0-3-10,0 0-3,-2 8 1,2-8-1,-3 3-1,3-3-4,0 0 3,0 0-16,0 0-26,0 0-49,0 0-44,0 0-47,0 0-47,0 0-53,-4-12-83,4 12-96,-11-6-482,5 2-1013,-4-2 449</inkml:trace>
        </inkml:traceGroup>
      </inkml:traceGroup>
    </inkml:traceGroup>
    <inkml:traceGroup>
      <inkml:annotationXML>
        <emma:emma xmlns:emma="http://www.w3.org/2003/04/emma" version="1.0">
          <emma:interpretation id="{82630AB3-3335-4587-83DA-668482BCEE72}" emma:medium="tactile" emma:mode="ink">
            <msink:context xmlns:msink="http://schemas.microsoft.com/ink/2010/main" type="paragraph" rotatedBoundingBox="7927,11819 24451,12153 24419,13770 7894,1343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522E426-EA5C-430E-9CBE-B520BC07F690}" emma:medium="tactile" emma:mode="ink">
              <msink:context xmlns:msink="http://schemas.microsoft.com/ink/2010/main" type="line" rotatedBoundingBox="7927,11819 24451,12153 24419,13770 7894,13435"/>
            </emma:interpretation>
          </emma:emma>
        </inkml:annotationXML>
        <inkml:traceGroup>
          <inkml:annotationXML>
            <emma:emma xmlns:emma="http://www.w3.org/2003/04/emma" version="1.0">
              <emma:interpretation id="{DCFBE473-C50A-43F8-8C9A-3C6D74A6D63C}" emma:medium="tactile" emma:mode="ink">
                <msink:context xmlns:msink="http://schemas.microsoft.com/ink/2010/main" type="inkWord" rotatedBoundingBox="7927,11819 10707,11875 10687,12869 7906,12813"/>
              </emma:interpretation>
              <emma:one-of disjunction-type="recognition" id="oneOf30">
                <emma:interpretation id="interp150" emma:lang="en-US" emma:confidence="0">
                  <emma:literal>Serer</emma:literal>
                </emma:interpretation>
                <emma:interpretation id="interp151" emma:lang="en-US" emma:confidence="0">
                  <emma:literal>fain</emma:literal>
                </emma:interpretation>
                <emma:interpretation id="interp152" emma:lang="en-US" emma:confidence="0">
                  <emma:literal>Saner</emma:literal>
                </emma:interpretation>
                <emma:interpretation id="interp153" emma:lang="en-US" emma:confidence="0">
                  <emma:literal>Sinter</emma:literal>
                </emma:interpretation>
                <emma:interpretation id="interp154" emma:lang="en-US" emma:confidence="0">
                  <emma:literal>Sorer</emma:literal>
                </emma:interpretation>
              </emma:one-of>
            </emma:emma>
          </inkml:annotationXML>
          <inkml:trace contextRef="#ctx0" brushRef="#br1" timeOffset="156187.5725">-4421 10061 205,'-1'-11'284,"2"-5"-18,2 4-14,0-2 2,0-2-9,3 5-13,-5-3-14,0 2-5,5 0 3,-3 0-10,3 3-8,-4-2-4,4 3 4,-3 0-3,-1 2 0,3 1-4,-5-1-6,1 3 1,-1 3-14,6-7-12,-6 7-8,0 0-17,0-2-4,0 2-5,0 0-15,0 0-8,0 0-5,-24 9-2,12-6-10,0 6-4,2-1 16,-2 2-2,-1 4-10,1-2-9,1 0-5,1 1-4,3 6-2,-4 2 11,1 5 1,4-2 10,1 9-6,1-1-3,0 1 2,4 0 1,2 5 0,3-6-1,0 1-7,3 0-4,9 3 3,-1-2-1,-6 1 0,3-3-7,0-2-10,2 5 10,-2-1-19,2-4-1,-3 0-4,0-8-3,-3 10-7,-1-8 0,-1-3 12,-2 0-18,1-1-2,0-4-4,-6 0 0,0-1 1,2-1-7,-2 0-18,-2-5-28,2-2-28,0 0-23,0-1-26,0-2-36,0-4-35,-8 4-30,8-4-32,-15 0-16,15 0-2,-17-6-4,9 2-7,-3-5 5,0 2 12,-1-4 9,1 1 7,-6-8 19,5-2 16,-2 0 19,0 2 16,3-6 17,-2 3 17,-3-7 14,4 6 20,0 0 12,2 3 17,1-1 26,0 5 15,1 3 24,1-1 26,-3 3 15,3-1 11,-3 0 11,3 2 12,1 3 14,1 0 16,-2 1 8,2 1 3,0 1 4,3-2 10,-3 2-1,5 3-7,-4-3 1,4-5-5,0 8-7,0 0 3,0 0-3,0 0-3,9-4-7,-1 2-7,5-4-8,3 4-6,0-4-9,10 1-9,-3 2-4,3-2-5,7-1-29,-6 1-45,13 2-73,-17 0-54,6-3-70,-5 3-74,12 0-84,-15-1-327,0-1-768,-4-1 340</inkml:trace>
          <inkml:trace contextRef="#ctx0" brushRef="#br1" timeOffset="156671.9394">-4040 10392 343,'0'0'357,"-12"4"-7,7-3-6,5-1-10,-12 0-13,2 1-6,10-1-11,-14 1-15,14-1-9,-11 0-13,11 0-13,-9-1-16,9 1-21,0 0-15,0 0-18,0 0-12,-12 0-15,12 0-12,0 0-15,0 0-12,0 0-9,0 0-10,0 0-14,29-1-6,-19 2-9,-1-1-6,3 1-8,1 5-3,-1-1-7,3-1-5,-3 1-4,1 6-1,-1-3-6,0 0-5,-3 3-2,-3 0 1,4-1-4,-5 0-1,0 3-2,-2-2-1,-3-4-1,4 2-2,-3 1-3,-1-3 1,0-1-1,-1 0 0,1 1 0,-2-4-2,0 2 1,2 0-1,0-5-2,-6 3 2,6-3-2,0 0 2,0 0-4,0 0 3,0 0-5,-13-10 2,12 4 5,1-1-6,0-1-2,1-1 1,5-1 0,-1-4 1,1 1-1,2 1-1,3-7-1,0 3 1,5-1 1,-4 8-2,0-3 0,1 2-2,-1 0 1,2 0 5,-6 8-4,2-4 4,-5 3-5,7 3 0,-5 0-2,1 4 4,-2 2-4,-1 0 8,-2 3-5,1 0-4,-2 3 2,1 0-18,0 4-32,-6-1-29,0-1-34,3 0-36,-5-1-37,4 1-35,-7-2-29,2 0-33,-2-2-30,-4 0-44,5-5-33,-3-2-277,-2 1-723,2-1 320</inkml:trace>
          <inkml:trace contextRef="#ctx0" brushRef="#br1" timeOffset="156921.9401">-4060 10354 36,'-8'-14'293,"2"2"17,-1 3 1,2 1-17,-2 1-5,2 3-15,-1-2-13,0 6-7,6 0-4,-15 4-4,7 1-11,3 0-8,-7 4-9,3 2-2,-2 1-6,3 3-4,-2 2-3,3 3-8,0-1-10,0 1-13,-2 1-2,4-5-12,2 4-13,-1 1-17,3 0-14,1-2-10,0 3-11,1-1-10,6 0-9,2-4-4,-3-1-15,2-1-22,1-2-38,1-1-51,1 0-51,5-8-68,1 1-48,5 0-52,-5-3-51,9-2-64,-2-2-370,-1-3-822,11-3 364</inkml:trace>
          <inkml:trace contextRef="#ctx0" brushRef="#br1" timeOffset="157187.5691">-3673 10338 396,'-3'-5'406,"3"-3"13,0 2-4,-1 0-2,1 0-10,0 6-15,-1-7-19,1 7-22,1-8-30,-1 8-28,0 0-25,0 0-10,0 0-15,16 6-14,-10 0-22,2-2-11,3 5-24,0 2-13,0 2-14,2 5-15,-3 0-9,1 1-12,1-1-8,-6 3-16,1 2-5,-2-1-7,0 4-6,0-4-9,1 5-2,-6-3-5,1 7-5,2-5 6,-7-3-19,4 0-9,-4-1-13,2-5-17,-3 0-24,4-4-22,-3 1-34,3-4-30,-3-3-46,2 1-41,0-2-42,2-3-40,0-3-58,0 0-62,0 0-52,0 0-306,0 0-830,13-15 367</inkml:trace>
          <inkml:trace contextRef="#ctx0" brushRef="#br1" timeOffset="157437.5722">-3085 10338 241,'-11'0'364,"-3"0"1,0 2 1,1 2-1,0-4 4,-3 4-1,5-2-14,3 0-12,0 0-19,8-2-22,-9 1-26,5 3-23,4-4-21,0 0-23,0 0-19,0 0-20,21 2-17,-7-3-18,4 1-19,5 0-41,-8 0-55,7 0-76,-1 1-83,6-1-73,-14 4-71,4-3-77,-3 1-82,0 1-237,-2 0-737,-4-2 327</inkml:trace>
          <inkml:trace contextRef="#ctx0" brushRef="#br1" timeOffset="157593.8248">-3073 10515 92,'-13'9'307,"-1"-1"-2,4-2-2,0 1 0,0-1 1,2 0-3,1-2 7,2 0 15,1-2-12,4-2-5,-10 5-15,10-5-21,0 0-24,-2 4-24,2-4-23,0 0-21,29-5-15,-12 1-19,5-2-28,2 4-49,1-2-81,2-2-88,-2-1-80,0 1-87,1 0-100,-4-2-319,2 2-744,-1-1 329</inkml:trace>
          <inkml:trace contextRef="#ctx0" brushRef="#br1" timeOffset="158328.2091">-2687 10417 257,'0'0'313,"0"0"1,-4-9 3,4 9-2,0 0 10,0 0-4,0 0 0,0-6-1,0 6-9,0 0-7,0 0-13,0 0-10,0 0-6,0 0-13,0 0-10,0 0-12,0 0-19,0 0-22,0 0-21,0 0-16,0 0-15,0 0-11,12 11-9,-8-4-9,3 2-1,-1-3-22,5 6-7,-4-1-13,5 5-1,-3 1-10,3-1-5,2 1-6,-2-1-4,1-1-6,-3 0-6,1-3-6,0-2-4,-1 1 5,1-1-3,1 1-5,3-5-1,-2 1-3,2-1-1,-3-3 2,0 0-4,-2-3-3,3 0 0,-2-3 8,-2 0-10,3 1-4,-4-5-2,-2 1-1,2 0 1,-3-3-1,-1-2-13,0 0 14,1 0-3,-2-3 0,-2-1 2,-1 2-4,1-4 0,-1-3-1,2-1 1,-2-2 1,0-1-2,4-1 1,-4-8 1,0 8 1,1 0-4,2 1 1,-1 0 8,2 2-4,1 0-4,1 2 2,-4 4-1,3 0-3,1 4 4,-4 0-6,1 4 2,0 0 14,0 3-16,0-1 3,1 2-1,1 2 0,-5 2 3,0 0-3,20 6 1,-10 3-5,1 0 8,-1 1-4,2 1 0,-5 2 4,4 5-2,0 2 2,-3 0-1,-1 1-1,1-2 2,-3-5-1,2 8-4,-2 0 4,-1-1 6,-1 0-7,-3 1 3,0 1 5,0-1-2,-3-11 4,6 8-1,-6-2-1,3-2 5,-2 3 4,2-1-9,2-4 0,1 1-1,-1 1 0,1-3 5,1-3-4,4 2 0,-4-5 2,9 0-5,-7 0 1,3-1 12,-1 0-15,7-2-1,-4-3-3,0-3-18,2 0-20,1 0-25,1-6-51,-3 3-57,-1-1-71,5-4-77,1-3-82,-4-3-94,3-4-461,5-6-1035,-4 0 459</inkml:trace>
        </inkml:traceGroup>
        <inkml:traceGroup>
          <inkml:annotationXML>
            <emma:emma xmlns:emma="http://www.w3.org/2003/04/emma" version="1.0">
              <emma:interpretation id="{11C2DD68-2F8C-4254-A07D-B521A5AD009D}" emma:medium="tactile" emma:mode="ink">
                <msink:context xmlns:msink="http://schemas.microsoft.com/ink/2010/main" type="inkWord" rotatedBoundingBox="10789,12116 12156,12144 12135,13182 10768,13154"/>
              </emma:interpretation>
              <emma:one-of disjunction-type="recognition" id="oneOf31">
                <emma:interpretation id="interp155" emma:lang="en-US" emma:confidence="0">
                  <emma:literal>(gas)</emma:literal>
                </emma:interpretation>
                <emma:interpretation id="interp156" emma:lang="en-US" emma:confidence="0">
                  <emma:literal>(gem)</emma:literal>
                </emma:interpretation>
                <emma:interpretation id="interp157" emma:lang="en-US" emma:confidence="0">
                  <emma:literal>(gam)</emma:literal>
                </emma:interpretation>
                <emma:interpretation id="interp158" emma:lang="en-US" emma:confidence="0">
                  <emma:literal>(gay</emma:literal>
                </emma:interpretation>
                <emma:interpretation id="interp159" emma:lang="en-US" emma:confidence="0">
                  <emma:literal>(gas}</emma:literal>
                </emma:interpretation>
              </emma:one-of>
            </emma:emma>
          </inkml:annotationXML>
          <inkml:trace contextRef="#ctx0" brushRef="#br1" timeOffset="160718.8646">-1627 10261 82,'0'-6'150,"-5"-2"-12,1 2-1,2 1-11,1-3-3,-3 1-1,3 0-6,-3 1 2,1-2-4,3 5 3,0-3 5,0 6-1,-4-11 4,4 7 8,0 4-4,0-6-1,0 6 12,-1-6-9,1 6-6,-5-3-5,5 3-9,0 0 0,-7-1-4,7 1 2,0 0 14,-11 9-4,3-3-5,1 0 9,-1 4-7,-2 5 15,-1 4-8,0 2 6,-2 10 4,1-1-11,1 1 2,1 3-10,6 2-2,0 1-13,0 0-5,4 3-7,4-2-12,3 4-6,-2-3-7,5 0-6,1-1-6,-2 0-7,5-1 2,-1-1-10,0-3-19,3-1-19,1-7-53,0-4-55,0-5-46,3-1-40,1-3-57,2-1-69,1-3-65,-1-6-259,3-2-701,1 0 311</inkml:trace>
          <inkml:trace contextRef="#ctx0" brushRef="#br1" timeOffset="159296.9899">-1468 10372 56,'2'-4'313,"0"1"5,1-2 0,-3 5 2,0-11-10,0 11-2,-3-8-18,3 8-18,-4-7-12,2 4-19,2 3 2,-9-3-14,3 2-8,6 1-21,-13 2-5,4 2-13,1 1-13,-2 1-4,-4 2-10,4 2-12,0 0-13,-2 5-14,3-4-8,0 2-5,1 2-15,3-3-9,1 4-8,-1-1 0,5-4-12,0 3-6,2-2-8,1 0-3,-1 0-3,4 0-5,0-2-3,3-5-1,2 4-6,-2-2-3,3 0 2,0-2-9,1-2 0,0-3-2,1 0-2,-5 0-6,3-2-1,-2-2 2,2 1-3,-3 0 0,-1-2 0,-1 0 1,-2 3 0,4-3 1,-6 1 0,1 0-5,-2 2 3,-2 2 7,0 0-7,3-5-1,-3 5 1,0 0 0,0 0 1,-8 16 0,4-6 2,0 2 0,0 9 2,3 4 3,-2-3 2,3 11 0,0-3-1,2-4-4,-2 5 4,2 1 2,1 1-7,2-1-1,-2-2 3,2-4-2,-4-3-2,4 11 3,-3-5-4,0-6 1,0-1 1,-4 1 3,0-4-4,0-3 6,1-2-9,-3 0 1,-1 0 0,2-6-18,-1 3 4,-1-2 1,3-3 3,-4-1 0,2 0 2,-1-3 0,-1 1 2,6-3-2,-12-3 3,12 3 0,-13-6 1,8 0 18,-2-4 3,2 2 2,0-6 0,-2 0-4,2-5 4,0-2-9,-1 0 2,6-2-4,4 0 0,0-8 1,-1 8-7,-2-2 2,11-7-3,-2 0-24,2 1-30,-1 0-45,0 0-62,6 4-56,0 9-61,-5-3-65,10-5-82,-9 10-391,4-1-879,3 0 390</inkml:trace>
          <inkml:trace contextRef="#ctx0" brushRef="#br1" timeOffset="160000.107">-1092 10419 261,'-11'-11'302,"5"1"-11,-4 0 9,4 5-24,-2-1-6,-1 3-11,-4 1-2,2 5 4,0-1-1,-2 7-13,1-2-9,1 5-8,0 3-14,-1 4-16,3-2-13,2 1-13,1 4-24,3-3-7,-2 2-18,5 2-11,2-2-15,4 3-5,3-4-6,-5 5-17,6-8-9,1 3-1,0-2-21,-3-5-39,8 2-48,-4-4-54,-1 0-47,2-2-42,-1-2-55,-3-2-54,4-3-42,1 2-310,0-7-706,0 2 312</inkml:trace>
          <inkml:trace contextRef="#ctx0" brushRef="#br1" timeOffset="159829.2277">-1126 10487 184,'-4'-5'291,"2"1"-12,2 4-13,-4-9-5,3 6-9,1-5-2,0 8-8,0-7-15,4 2-10,-4 5-6,4-5-22,0 2-15,-4 3-2,6-3-3,-6 3-13,16 3-5,-5 3-1,-5-3-8,3 2-12,0 1-14,2 2-1,-2 1-7,-1 3-2,4-3-14,-6 4-12,3-1-4,-1-1-6,-4 1-10,4 1-4,-3 2-6,-2-2-2,-2-1-7,-1-2-1,3 1-6,-3-5-3,-3 1 4,-1 3-6,2-5-1,-1 1 5,0-1-10,2 0-1,1-5 6,-8 4-6,8-4 0,0 0 1,0 0-1,0 0-8,0 0 4,-12-11 0,12 2 1,4 3 1,-4-5-1,6 0 0,-4 0-2,2-3 9,4 1-9,0 0 3,-2 1-4,1 1 0,5-1 0,-5 2 0,1 3-2,1 1-3,-2 0 1,0 4-5,-1 0 1,1 0 2,-7 2-2,13 5 1,-5 2-3,-2 0-2,1 1 1,-2 4 1,1-2-2,0 3-2,-5 0 1,0 1-4,2 2-19,-3-5-24,1 4-34,-2-1-45,1-6-41,-3 5-33,2-2-35,-2-2-40,1-1-24,-1 0-35,0-3-29,0 1-272,-5-4-682,8-2 301</inkml:trace>
          <inkml:trace contextRef="#ctx0" brushRef="#br1" timeOffset="160390.7351">-758 10418 259,'4'-10'352,"1"-1"-3,1 1-9,-2 0-5,3 4 1,-3 0-21,0 0-5,0-1-24,0 4-25,1 2-6,-5 1-3,12 4-15,-7 0-19,2 5-19,2 1-16,-1 2-24,-2-1-11,2 4-11,-1 2-15,-1-2-7,-2 3-17,3 6-10,-5-2-9,2-3-7,-4 2-6,2 1-8,-2-1-8,-2 5-16,-2-7-35,2 1-41,-1-6-43,1 2-39,-4-1-38,1-4-30,-3 2-39,-1-4-39,-1 0-58,-2-3-47,0-2-276,-1-1-704,-3 0 311</inkml:trace>
          <inkml:trace contextRef="#ctx0" brushRef="#br1" timeOffset="161109.496">-568 10202 64,'-4'-3'355,"3"-2"-12,1 5-13,-4-6-26,4 6-3,0 0-5,0 0 3,0 0 3,0 0-4,0 0-13,2 20-21,0-9-5,0 3 5,2-1-9,3 2-12,2 4 0,-4-5-13,3 3-21,0 3-12,3 3-2,-3-5-10,1 6-19,1-3-5,0 3-13,-1 1-15,0-3-15,1 9-13,0 2-7,-5 3-11,-1 0-5,1 2-8,-5 0-9,0 1-3,-2-1-6,-1-1-6,-5-2-8,4 0 5,-3-2-12,3-4-1,-2 2-6,4-6 11,-2-4-17,1-4-4,-2-3 2,5 0-6,-4 0 1,4 0 5,-5-3-11,5-3-6,-5 0-17,2-2-14,3 0-29,-3-1-35,2-2-44,1-3-46,-8 5-52,8-5-56,0 0-40,-9 0-44,9 0-57,-5-8-63,4 2-308,-5-2-868,4-3 383</inkml:trace>
        </inkml:traceGroup>
        <inkml:traceGroup>
          <inkml:annotationXML>
            <emma:emma xmlns:emma="http://www.w3.org/2003/04/emma" version="1.0">
              <emma:interpretation id="{090B618C-110E-429E-878E-117BCD1024E4}" emma:medium="tactile" emma:mode="ink">
                <msink:context xmlns:msink="http://schemas.microsoft.com/ink/2010/main" type="inkWord" rotatedBoundingBox="12644,12415 15089,12464 15066,13580 12622,13531"/>
              </emma:interpretation>
              <emma:one-of disjunction-type="recognition" id="oneOf32">
                <emma:interpretation id="interp160" emma:lang="en-US" emma:confidence="0">
                  <emma:literal>Ingenue</emma:literal>
                </emma:interpretation>
                <emma:interpretation id="interp161" emma:lang="en-US" emma:confidence="0">
                  <emma:literal>agar.</emma:literal>
                </emma:interpretation>
                <emma:interpretation id="interp162" emma:lang="en-US" emma:confidence="0">
                  <emma:literal>Rogan:</emma:literal>
                </emma:interpretation>
                <emma:interpretation id="interp163" emma:lang="en-US" emma:confidence="0">
                  <emma:literal>agar,</emma:literal>
                </emma:interpretation>
                <emma:interpretation id="interp164" emma:lang="en-US" emma:confidence="0">
                  <emma:literal>Regan:</emma:literal>
                </emma:interpretation>
              </emma:one-of>
            </emma:emma>
          </inkml:annotationXML>
          <inkml:trace contextRef="#ctx0" brushRef="#br1" timeOffset="162453.262">736 10949 316,'0'0'402,"0"0"-20,0 0-19,-11 12-12,5-6-14,0 0-12,1 1-14,-1 0-25,-1 0-26,-1 3-14,-1 1-31,1 0-17,0-2-20,1 3-8,1-3-31,1 1-6,-2 3-41,-1-2-52,6-2-81,-4-1-71,2-1-77,-1 2-95,3-4-93,-2 0-247,-4-4-675,8-1 298</inkml:trace>
          <inkml:trace contextRef="#ctx0" brushRef="#br1" timeOffset="163718.9144">984 10576 18,'0'-5'265,"1"-1"-9,0 1-13,-2-3-6,1 8 2,0-8-5,1 3-4,-1-1-7,0 6-1,0-9-9,-2 6-4,2 3-19,-3-6-14,3 6-18,-8-5-3,-1 5 0,9 0-5,-13 4 0,1 1 8,4 0-1,-6 1-11,2 2 1,-2 0-5,2 1-6,0 3-11,-5 6-1,5-1-8,-3 0-9,8-5-7,-2 3-13,1 0-6,3 1-9,0-2-5,3-1 14,1 1-10,1 0-6,1-2-5,5 0-6,2 0-5,1-2-6,2 2-4,1-9-3,1 3-5,0-2-6,2-2-1,-1 3-3,0-5 0,3 0-2,-2-1-3,-2-3-1,3 1-4,-6-2 1,1-1-2,-5-1 2,2-2-2,-3 2-2,2-1-1,-6-1-1,4 1-1,-1 0 0,-3-1 1,2 0 2,-3 0-4,0 3 1,-3-3 1,3 3 6,-1-1 11,0 4 4,-2-5 0,3 4 1,0 4 0,-6-3 2,6 3 4,0 0-1,-12 12 10,5-4 4,2 1 7,0 4 6,0 3 13,2 2 2,-1 4-4,-1 2 1,5 7 0,0 3-5,0-3-5,-1 2-1,1 4-10,0-1-9,0 1-9,1-1 7,7 3-2,-6-2-6,4 1 0,-5 2-9,3-4-1,-2-2-7,2-3 7,0 2 7,-1-8-12,1-1-3,2 9 1,-3-12-9,1 2 5,2-2-1,-2-6-3,2-3 3,-4 1-3,2-2-4,-3 0 5,-1-6-4,2 1 1,-2 0-3,0-1-3,-3 1 6,3-6 5,-9 8-7,1-8 2,-1 0-3,9 0 3,-18-3-6,5 2 2,-3-4-1,3-1-7,-4 0 6,-5-4 5,10 0-8,-5-5 8,1 2-6,0-4-3,3-2 4,-2-1 2,7 1-16,-4-4 10,2-10-3,3 1 8,2-2-2,5 0-6,1-3-5,3 0-2,4-3-7,4 1-11,-2 1-9,5 2-1,2 3-7,2 5 2,-1-3-11,5 4-15,-8 3-16,2 3-28,0 4-38,-1-1-49,4 1-55,2 1-51,-4 1-57,-1-1-72,2 4-98,0-2-274,-7 3-877,0 2 388</inkml:trace>
          <inkml:trace contextRef="#ctx0" brushRef="#br1" timeOffset="164360.5354">1248 10733 8,'1'-4'298,"-1"-1"-10,5-1-11,-1 2-5,1-3-11,-2 4-7,2-1-10,-1 0-5,1-3-7,-1 4-21,1 0-7,1 0-8,-6 3-7,14 0 18,-10-1-32,-4 1-14,12-2-9,-12 2-8,15 3-15,-8 0-2,-1-1-8,4-1 0,0 5-22,-6 0-5,5 0-6,-2-2-8,1 5-5,-1 0-9,3 0-7,-3 5-4,-3-3-5,2 4-2,-3-3 0,0 3-12,0 1 7,2-2-12,-5-1-10,0 3 4,0-4 0,0 0-4,0 0 1,-3 2-2,1-6 13,-1 1-13,0-2-2,2 1 1,-1-2 2,-1-1 2,3-5 5,-3 6 2,-1-5-4,4-1-3,0 0 0,0 0-3,0 0-1,-10-12 5,9 3-2,1 3-3,0-4-3,0-3 1,1 0-4,2 0 3,2-4-3,-1 3 1,1-1-3,0-6-1,4 2 0,-2 1-4,6-1 0,-1 2 5,-8 5-4,6 0-3,-3 1 2,-1 3 0,9 2 0,-8 1 2,0 1-2,5 4 0,-3 2 0,3 5 7,-2 1-10,-1 0-3,0 3 3,-1 1 4,1 3-4,-2-2 1,-1 2 0,1 6-3,-1-2-2,-2-4-14,3 1-32,-6-3-38,2 1-39,-2 0-42,-1-1-32,-1-4-32,-3-2-35,1 2-32,-5-3-30,5-2-35,-5 1-277,1-2-694,-1 0 307</inkml:trace>
          <inkml:trace contextRef="#ctx0" brushRef="#br1" timeOffset="164500.1632">1389 10649 261,'-3'-9'338,"2"-2"-4,-3 4-16,0 1-22,3-3-3,-1 5-8,1 0-16,1 4-14,-8-2-14,8 2-19,0 0-9,-18 5-9,11 2-15,0 3-8,-4 1-15,2 8-13,-4-2-12,2 2-9,0 2-15,3 2-10,1-1-10,-3 9-9,3-8-10,7 4-8,-4 3-3,4-4-10,3-2-6,-2 1 3,2-2-13,5-2-12,0 2-22,2-4-39,-1-8-40,4 0-40,0 0-43,2-2-39,0-1-45,2-2-48,3-4-55,4-1-312,-7-4-708,6 1 314</inkml:trace>
          <inkml:trace contextRef="#ctx0" brushRef="#br1" timeOffset="164781.4487">1852 10668 19,'-2'-7'436,"2"-2"10,0 3 4,0 0-16,-2 2-29,2 4-33,-2-8-31,2 8-29,0 0-21,0 0-14,0 0-6,0 0-22,12 18-21,-8-5-14,1 2-21,-1-2-19,4 8-17,0 0-13,-2 1-16,1 3-12,2 3-10,-4-2-11,1-3-9,-6 0-7,2 11-9,-2-12-8,0 2-9,-1 0-5,0 0-8,-5-2-18,1 3-21,0-4-25,1 0-35,-3-6-24,2-1-22,0-2-27,2-1-38,-2-2-32,0-3-43,4 1-44,-3-2-48,4-5-51,-2 4-327,2-4-773,0 0 342</inkml:trace>
          <inkml:trace contextRef="#ctx0" brushRef="#br1" timeOffset="162187.6346">334 10530 51,'2'-3'293,"-2"3"-5,0 0-4,3-6-8,-3 6-10,3-5-10,-3 5-21,0 0-5,0 0-4,0 0-2,-3 16-7,0-6-17,0 3-15,-5 2-17,4 3-14,-4 3-18,-1-1-6,2 6-11,-3-4-13,-2-1-10,0-1-7,0 0-10,1 2-11,-5-5-3,0-1 2,3 4-17,0-6-4,-4 0-6,4-4 2,1 0-9,-2-1 3,4-3-9,-2-3-3,8 0 3,4-3-5,-20-6-1,16 4-8,-1-5 3,0 1-5,2-6 3,2-4 0,2 1-3,-1-6-3,5 6 4,3-10-3,-4-6-2,4 9-2,4-11-1,-4 11 2,0-3 2,5-6-2,-6 9-6,1 0 7,-3 0 6,1 9 8,-1-4 19,-1 7 14,-3 1 11,0 0 0,1 6-7,-2-5-1,0 8 2,0 0 2,-12 13 1,0-6 3,4 3 1,1-1-2,-6 9 8,5-3 2,-3 1 3,5 5-10,-2 0-2,5 1-6,-1 2 2,4-1-8,2-1-6,0 3 0,6-2-6,-5 0-5,6 2-3,-1 5-1,0 4-7,2-12-2,2 7-1,-6-7-3,6 10-3,-2-3-1,-3-1-3,2 0-25,-1-6-21,-3-1-32,2 2-44,-1-4-47,-3-4-50,2-1-50,-4 0-45,1-1-56,-1-4-61,-1 5-373,0-9-858,0 0 380</inkml:trace>
          <inkml:trace contextRef="#ctx0" brushRef="#br1" timeOffset="165000.1779">2257 10776 162,'0'0'334,"1"-6"-19,2 2-14,-3 4-19,8-6-12,-2 3-25,2 2-20,-2-1-22,5-1-22,-2 2-19,3 0-11,2 3-19,-3 1-15,-3-1-16,3 2-32,-2 1-43,-2 0-38,0 1-39,-2 0-48,-1 2-51,0-2-44,0 0-46,-3 2-182,-1 0-457,-3-2 202</inkml:trace>
          <inkml:trace contextRef="#ctx0" brushRef="#br1" timeOffset="165406.4385">2347 10918 124,'-12'11'177,"0"-2"23,-2 2 12,5-2 17,-7 0 9,4-3 9,1 3 8,-1 1-1,4-4 17,-1 0-4,5-2 1,-6 1-5,4-1-6,2 0-17,3 0-12,1-4-13,-1 4-11,1-4-17,0 0-18,14 5-17,-5-5-10,7-2-17,-3-1-18,1 3-8,11-4-35,-1-1-52,-3-2-57,2 2-88,0 1-72,-1-6-80,3 3-86,-3 2-324,1-1-752,2-2 333</inkml:trace>
        </inkml:traceGroup>
        <inkml:traceGroup>
          <inkml:annotationXML>
            <emma:emma xmlns:emma="http://www.w3.org/2003/04/emma" version="1.0">
              <emma:interpretation id="{E529A91C-62A5-4BE8-8457-167C8EE5D162}" emma:medium="tactile" emma:mode="ink">
                <msink:context xmlns:msink="http://schemas.microsoft.com/ink/2010/main" type="inkWord" rotatedBoundingBox="15193,12406 17539,12453 17523,13220 15178,13173"/>
              </emma:interpretation>
              <emma:one-of disjunction-type="recognition" id="oneOf33">
                <emma:interpretation id="interp165" emma:lang="en-US" emma:confidence="0">
                  <emma:literal>ream)</emma:literal>
                </emma:interpretation>
                <emma:interpretation id="interp166" emma:lang="en-US" emma:confidence="0">
                  <emma:literal>scans)</emma:literal>
                </emma:interpretation>
                <emma:interpretation id="interp167" emma:lang="en-US" emma:confidence="0">
                  <emma:literal>ram)</emma:literal>
                </emma:interpretation>
                <emma:interpretation id="interp168" emma:lang="en-US" emma:confidence="0">
                  <emma:literal>nana)</emma:literal>
                </emma:interpretation>
                <emma:interpretation id="interp169" emma:lang="en-US" emma:confidence="0">
                  <emma:literal>roam)</emma:literal>
                </emma:interpretation>
              </emma:one-of>
            </emma:emma>
          </inkml:annotationXML>
          <inkml:trace contextRef="#ctx0" brushRef="#br1" timeOffset="165828.3039">2610 10872 187,'0'0'332,"0"4"-1,0-4 15,0 0-1,0 6-8,0-6-8,4 5-9,-3 0-10,-1 0-15,5-1-15,-3 2-21,0-1-13,1 2-21,5 2-17,-4-2-17,6 1-16,-1 0-14,0 1-15,3-1-11,-1 0-14,2-1-11,2 2-12,-2-3-10,7 0-7,-7-1-10,1-1-7,3 0-5,-2-1-10,2 0-2,-2-3-4,-1 0-4,-3-2 0,-2-2-11,3 0 0,-5-1-7,6-1 1,-9-4-2,5 0-6,-6-1 2,-3 1-2,2-5 3,-2 3-8,-2-4 2,0-5-2,0 6-2,-2-7-1,0 1 2,1-4-3,-2 1 0,0-10-2,1 1 2,2 10-2,0-11 1,-2 10 1,5 0 0,2-2 6,-2 5 4,6-1 1,-2 3-2,-1 5-1,-2 0 3,4 3-4,0 4-2,3-2-1,-5 2 1,4-1 1,0 6-3,-2 0 0,1 0-3,3 5 1,-3-2 0,3 9-1,-3 2 2,-2 2 2,2 6 8,-1 2-1,2 1 6,-5 6 11,2 5 6,-1-10 6,0 7-1,-2 0 4,0-4-2,2-5-9,0 3 0,-4-2-1,5 4-5,-5-6-4,6 2 0,0-2-6,1-1-2,-3 1 3,2-5-3,0 1-5,-1-1 0,2 1-4,-2-6 1,2 3 11,-2 0-15,5-6-1,-3 3 0,-1-7 4,5 1 5,1-1-9,1-1-3,2-4-1,4-3-7,2-3-9,-4 0-28,4-2-35,-1-9-49,-4 3-64,2 0-73,-1-5-83,-7-1-101,1 0-119,6-8-295,-5 0-931,0-2 413</inkml:trace>
          <inkml:trace contextRef="#ctx0" brushRef="#br1" timeOffset="167359.5764">3533 10552 124,'0'0'254,"-3"-8"4,3 8 3,-3-8 10,3 4-1,0 4-3,-2-8-1,-1 5 0,3 3-2,-1-6 5,1 6-15,-1-5-15,1 5-17,-4-7-14,4 7-18,0 0-19,0 0 3,-15 9-11,7 1-4,1 2 6,-5 6-2,-4 2-11,4 10-2,-1-1-10,2 8-6,-2-1-1,1 0-4,3 2-6,1 4-13,4-2-6,1-2-10,-5-1-9,8-1-10,3 0-8,6-5-5,-1 2-7,6-5-8,1-5-30,-1-5-46,3-1-57,1-1-71,5-5-81,-1 2-67,-3-5-85,8 0-91,-8-6-331,6-2-879,-4 0 389</inkml:trace>
          <inkml:trace contextRef="#ctx0" brushRef="#br1" timeOffset="168015.831">3841 10861 27,'0'0'342,"-12"0"-2,12 0-20,-10 1-15,10-1-26,-9 0-14,9 0-15,-4 5-13,4-5-25,0 0-19,0 0-2,-5 3-25,5-3-12,0 0-10,0 0-16,0 0-9,0 0-13,0 0-4,26-9-18,-20 5-5,6 0-19,1-2 0,0-2-5,-1-1-2,0-1-8,0 3-3,1-7-4,1-2-5,-5-1-8,0 5 3,-2-7-5,2 5-1,-5-1-1,0-5-1,0-1 7,-3 2-11,-1-3 7,-5 7 9,4 3 24,-2-5 11,-5 3 11,2 3 8,-1 2 9,-1 3 9,-1 2 2,-1 0 0,0 2-1,-4 0-4,0 4 2,-1 2 5,0 2-6,-2 6-4,5 0-3,-8 1-2,1 13 14,6-5-5,-2-2-10,6 4 1,-4 9 0,6-9-2,2 1-6,3 1-17,-2-4 0,4 2-6,4 2-4,-2-3-9,3 2-10,-1 0 0,3-5-6,-2-1-1,3 3-3,-3-6-1,0-2-2,1 1-3,0 3-4,1-5-2,-2 1-1,-1-6-4,-2 0-12,2 0 1,0-1-4,0-2 1,0-1-8,1-1-4,-5-2 0,12 0-1,-12 0-1,15-5 0,-6 1-1,1-3 5,2-2 1,-3 1-1,5-2 2,-4-2 0,4 5 2,-1-4 2,-4 1 1,-1 7-3,0-9-1,1 4 6,-5 3 5,0 0-6,1 5 1,-5 0 0,7-4-2,-7 4 4,0 0 2,0 0 1,9 6 1,-8 1-3,-1-4-2,1 3 5,-1-1-6,0 5 5,0-6-2,6 3 2,-6 3-2,4-4 12,-2 1-16,3 0-1,1-1-17,0-1-29,2 1-33,-1-3-29,0 0-31,3-3-43,-3 0-48,4-2-35,-1 1-33,-2 0-31,4-5-29,0 0-31,-2-1-17,1 3-312,-5-6-783,3 2 346</inkml:trace>
          <inkml:trace contextRef="#ctx0" brushRef="#br1" timeOffset="168687.7318">4278 10710 261,'-8'-6'341,"-1"2"-13,-3-3-6,6 6-14,-5 1-9,-1 1 4,1 4-24,-1-1-4,0 4-18,0 3-7,-2 3-23,7 1-19,-1 0-20,-1 4-14,5 1-18,3 0-14,-2 5-13,7-6-16,-2 1-10,6 1-11,-2-1-7,3-3-9,3 2-6,0-2-11,-2-5-22,5 3-27,-9-1-51,9-6-40,0 1-46,1-2-32,5 0-43,-5-2-41,1-2-61,0-3-39,1 0-256,-3 0-649,6-8 288</inkml:trace>
          <inkml:trace contextRef="#ctx0" brushRef="#br1" timeOffset="168437.712">4226 10855 182,'0'-8'227,"0"0"8,0-1 4,0 0-6,0 2-5,2-2 0,-2 3 1,3-2 4,-3 1-4,0 1-4,1-1-10,-1 1-25,4 1-7,-3 1-10,5 2-20,-6 2-7,6-5-14,2 5-12,-8 0-8,9 5-7,-2 1-11,4-1-10,0 5 0,-2-3-7,-1 4-10,2 0-8,-3 3-1,-1 1 5,1-3-17,-1 3-3,0-2-5,-1 1-1,-3-3-8,2 3 4,-1-1-5,-2-1-5,-1 0 3,0-5-3,-1 2-2,-2-3-1,-1 0-4,1 0 7,-1-2-8,1 1 1,-1-3-2,4-2 1,-6 1-3,6-1-2,0 0 1,0 0 0,-8-8-3,8 8 3,1-11-5,2 6 5,-1-4-2,5-3 8,-1 2-2,1-2 0,3-1 12,-2 1-2,3 1 0,2 1 5,0 2 0,-5 0 5,2-1-9,-1 3 0,3-3-3,-4 7 0,1 1 4,3 1-9,-4 0-6,-1 0 10,0 1-10,0 1-3,-1 7 2,3-5-5,-5 2-1,0 6 3,4-1-7,-5 1 4,-2-1-6,3 0-17,-4 0-34,-4 3-31,4-3-37,-1 0-30,-2 0-29,-1 0-31,0-4-33,0 3-30,2-6-34,-4 1-37,5-3-262,-4 4-655,0-4 290</inkml:trace>
          <inkml:trace contextRef="#ctx0" brushRef="#br1" timeOffset="168953.3598">4641 10724 272,'2'-4'350,"-2"-2"-10,0 6-19,0-6-18,0 6-12,3-2-3,-3 2-12,0 0-9,0 0-2,14 8-10,-9-1-17,1-1-16,2 5-16,-1 0-17,2 0-17,-1 4-20,0 3-10,-5 3-15,3-3-14,-2 1-12,-2 3-10,-2-1-6,-2-2-10,-2 5-8,1-3-9,-3 1-5,-2-1-14,4-2-24,-9 1-40,6-6-30,2 3-44,-4-6-30,4 2-26,-2-5-29,2 1-31,-4-3-39,2-4-39,4 0-37,3-2-276,-9 0-656,9 0 290</inkml:trace>
          <inkml:trace contextRef="#ctx0" brushRef="#br1" timeOffset="169273.1219">4845 10609 140,'-4'-7'361,"3"2"-7,-3-1-4,1 0-5,1 1-15,-1 1-22,3-1-13,0 5-8,0 0-3,0 0-19,0 0-17,-9 11-12,9-5-10,5 4-7,0 1-13,1 2-13,2 1-8,1 2-5,2 1-13,1 1-5,-1-1-7,0 5-4,1-3-9,-1 4-11,0-1-12,-4 2-9,1 7-9,-2-6-10,-3-1-10,-3 7-6,0-6-9,-4-2-3,-1 5-9,0 0-5,-5-3-7,1-1-2,-1-3-5,-2 0-5,-2-1-8,-1-3-19,6 2-36,-5-2-18,2-6-26,0 0-28,3-1-27,0 1-29,-1-7-23,4 1-34,0 1-26,-3-2-24,3-3-28,0 1-33,6-2-43,0 0-35,-9-7-264,9 1-727,1 1 322</inkml:trace>
        </inkml:traceGroup>
        <inkml:traceGroup>
          <inkml:annotationXML>
            <emma:emma xmlns:emma="http://www.w3.org/2003/04/emma" version="1.0">
              <emma:interpretation id="{50CCF4E8-F5DA-4FD1-A140-C1C2AD1F85E3}" emma:medium="tactile" emma:mode="ink">
                <msink:context xmlns:msink="http://schemas.microsoft.com/ink/2010/main" type="inkWord" rotatedBoundingBox="18085,12558 19124,12579 19108,13396 18069,13375"/>
              </emma:interpretation>
              <emma:one-of disjunction-type="recognition" id="oneOf34">
                <emma:interpretation id="interp170" emma:lang="en-US" emma:confidence="0">
                  <emma:literal>B</emma:literal>
                </emma:interpretation>
                <emma:interpretation id="interp171" emma:lang="en-US" emma:confidence="0">
                  <emma:literal>*</emma:literal>
                </emma:interpretation>
                <emma:interpretation id="interp172" emma:lang="en-US" emma:confidence="0">
                  <emma:literal>M</emma:literal>
                </emma:interpretation>
                <emma:interpretation id="interp173" emma:lang="en-US" emma:confidence="0">
                  <emma:literal>s</emma:literal>
                </emma:interpretation>
                <emma:interpretation id="interp174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170562.7674">5586 10903 121,'0'0'303,"0"0"1,-11 1 4,11-1 4,-7-3-2,7 3 5,-10-1 6,10 1 3,-12-2-4,12 2-6,-12-2-3,12 2-8,-8-2-8,8 2-11,0 0-9,-9 0-10,9 0-7,0 0-11,-12-2-13,12 2-13,0 0-7,0 0 4,0 0-17,0 0-2,0 0-6,0 0-6,34 5-21,-10-5-14,7 0-19,8-1-10,2-1-16,7 2-8,16-4-12,-14 2-5,-4 2-9,1-3-61,-3 2-12,-1 1 0,-2 0 0,-6-2 0,1 2 0,-14 0 0,-4 2 0,-1-2 0,0 0 0,-5-2 0,-2 2 0,-2 0 0,-8 0 0,15 0 0,-15 0 0,6 2 0,-6-2 0,0 0 0,0 0 0,0 0-85,-18 8-137,3-4-47,2-3-55,0 0-47,-4 1-46,-5-2-51,0 1-37,-4-1-417,0 0-998,1-1 441</inkml:trace>
          <inkml:trace contextRef="#ctx0" brushRef="#br1" timeOffset="170765.8791">5705 11020 259,'-5'3'275,"0"0"10,0 2 3,-2-1 6,2 4 4,1-6 7,-3 3-10,7-5-7,-5 6-5,4-3-11,0 2-4,1-5-4,1 9-5,3-5-6,-2-2-7,9 1-6,2-1-6,3-1-10,1 1-11,6-4-12,5 4-11,8-4-11,1 2-15,3-1-8,0 1-9,-4-3-15,2 1-11,0 0-18,-3 3-1,-9-2-15,1-3-6,0 4 3,-5-2-20,3 2-10,-8-6 4,-1 5-12,-2-1-4,1 2-12,-8-3 9,3 2-6,-4 1-3,-6 0-2,12-2 3,-12 2-11,8-2-4,-8 2-6,5-2-24,-5 2-35,0 0-38,0 0-44,0 0-50,0 0-49,0 0-56,-16-8-46,12 5-52,-4 0-52,5-6-53,-7 6-340,5-6-898,-3 0 398</inkml:trace>
          <inkml:trace contextRef="#ctx0" brushRef="#br1" timeOffset="171219.0092">6135 10663 105,'-11'-11'373,"3"8"-1,-4-5 14,0 3-1,3-1 9,-3 0-11,2 3-8,-1-2-6,5 2-14,-2 0-17,-2 3-12,10 0-8,-15 3-14,9-3-11,6 0-19,-12 3-18,11 0-9,-3 0-2,4-3-3,0 12-13,4-5-4,0-2-14,2 4-5,1-3-15,3 2-17,3 3-16,0-2-17,6 2-14,0 1-14,2 2-37,3-1-76,4 4 0,-4-7 0,-2 5 0,12 1 0,-10 0 0,-2-5 0,-3 1 0,10 3 0,-10-4 0,-2 0 0,0 0 0,1-1 0,-2-3 0,-3 3 0,-2-2 0,5 1 0,-4-3 0,0 0 0,-2 0 0,-2 2 0,2-1 0,-4-3 0,0 2 0,1-4 0,-2 5 0,0-4 0,-4 2 0,2 0 0,-3 0 0,-4 1 0,0 0 0,2 1 0,-4 2 0,0-4 0,-6 5 0,0 0 0,-2 1 0,-3 4 0,3-7 0,-7 6 0,4 1 0,-7 0 0,6 1 0,-2 1 0,-7 3 0,7-3 0,-1 2 0,4 0 0,-1-4 0,-4 8 0,3-8 0,2 5 0,0-1 0,4-3 0,0-1 0,4-2 0,-1 1-79,0-2-351,1-1-95,7-5-111,-5-2-452,-1 1-1176,6-1 520</inkml:trace>
        </inkml:traceGroup>
        <inkml:traceGroup>
          <inkml:annotationXML>
            <emma:emma xmlns:emma="http://www.w3.org/2003/04/emma" version="1.0">
              <emma:interpretation id="{7D43807F-3C8B-4174-ACF4-812F572A6DC2}" emma:medium="tactile" emma:mode="ink">
                <msink:context xmlns:msink="http://schemas.microsoft.com/ink/2010/main" type="inkWord" rotatedBoundingBox="19926,12278 21701,12314 21682,13266 19907,13230"/>
              </emma:interpretation>
              <emma:one-of disjunction-type="recognition" id="oneOf35">
                <emma:interpretation id="interp175" emma:lang="en-US" emma:confidence="0">
                  <emma:literal>fine</emma:literal>
                </emma:interpretation>
                <emma:interpretation id="interp176" emma:lang="en-US" emma:confidence="0">
                  <emma:literal>fine.</emma:literal>
                </emma:interpretation>
                <emma:interpretation id="interp177" emma:lang="en-US" emma:confidence="0">
                  <emma:literal>fane</emma:literal>
                </emma:interpretation>
                <emma:interpretation id="interp178" emma:lang="en-US" emma:confidence="0">
                  <emma:literal>fns</emma:literal>
                </emma:interpretation>
                <emma:interpretation id="interp179" emma:lang="en-US" emma:confidence="0">
                  <emma:literal>fen.</emma:literal>
                </emma:interpretation>
              </emma:one-of>
            </emma:emma>
          </inkml:annotationXML>
          <inkml:trace contextRef="#ctx0" brushRef="#br1" timeOffset="172890.9052">7347 10884 133,'-1'-18'169,"0"3"13,-2 4 15,2 3 4,2-3 1,2 5-3,-3 4-6,-3-7-4,3 9-7,3-7-8,-3 3-8,0 4-8,2-3 4,4-3-4,0 4 2,-6 2-7,17-4-16,-6 2-10,2-2-10,0 2-14,2-2-12,4 1-8,4 0-12,3 3-9,-1-3-29,0 2-48,1-1-46,-1 2-58,-4 0-50,-3-4-58,4 1-56,-3 0-205,-2 2-529,0-4 233</inkml:trace>
          <inkml:trace contextRef="#ctx0" brushRef="#br1" timeOffset="172719.0283">7738 10410 162,'-4'-8'324,"-1"2"-11,0-2-16,-2 0 0,5 2-9,-8 0 2,4-2-13,-5 0-13,2 3 8,0-2-7,1 2-15,-1 1-13,0 2-12,1 0-16,-1 2-13,3-2-17,-5 2-4,2 3-11,-2 3-10,0 1-8,2 4-5,-3 6-1,0 2 4,0 4 5,3 1-9,-3 9-1,3 1-7,4 4 9,-2 4 5,7-2-15,4 3 11,2-4-16,0 4-6,2 0-9,-7-4-9,10 0-15,-1 0 12,-2-6-17,1 3-14,-2-3-3,-1-1-10,1-9-1,-2 0-3,0 2-9,-3-3-11,-2-5 2,3 4 1,-3-5-8,0 0-5,-3-2 0,1 0-27,-2-4-42,2 0-16,-2-1-47,1-5-43,-1 1-39,-1 0-45,5-5-46,-8 1-30,8-1-26,-16-1-24,11-4-15,-4 0-12,1-4-18,-1-4-13,-5-2-252,-2 0-729,0-5 322</inkml:trace>
          <inkml:trace contextRef="#ctx0" brushRef="#br1" timeOffset="173609.6656">7819 10683 152,'-6'-6'290,"4"0"-4,-7 1-12,5 4-13,4 1-16,-11-2-5,3 2-7,-1 5-12,-1-2 1,0 8-2,-2-1-4,3 2-11,-1 1-6,-1-1-11,-1 4-4,-1 4-9,4-7-3,1 8-19,2-2-13,0 2-16,8 0-14,-2-2-8,5 0-7,0-4-13,6 6 5,2-4-19,2-1-6,0 0-24,6-1-40,1-3-56,2-2-50,2-1-44,-3-3-56,1 0-52,4-3-63,0-4-68,-5-4-200,2-1-640,1 0 285</inkml:trace>
          <inkml:trace contextRef="#ctx0" brushRef="#br1" timeOffset="173359.663">7853 10720 136,'0'0'277,"0"0"-3,0 0 4,0 0-9,-10 6-2,10-3-4,0-3-9,-7 4-6,7-4-6,0 0-11,0 0-5,-5 5-8,5-5-3,0 0-11,0 0-5,0 0-6,0 0-11,0 0-8,0 0-5,0 0-9,0 0-10,0 0-15,0 0-12,0 0-13,0 0-14,0 0-6,0 0-9,26-9-11,-19 4-4,-2 4-9,-5 1-2,13 0-8,-13 0-4,16 3-7,-9-2-1,0 1-4,2 2-3,-2 3-2,-1 0-2,1 3-4,-2-2 0,0 3-3,0 0 0,1-1-2,-5 2-4,0-3 3,-1 2-4,-1-1 0,0-4-1,-2 2 0,2 0 0,-1-3-3,1 1 1,-1-2 1,-1 0-1,3-4-3,-7 2 7,7-2-8,0 0 1,0 0 0,0 0 1,0 0-2,-10-12 0,13 4 2,-1 3-3,-1-1-4,3-6 3,0 2 0,5-1-1,-1-3 2,3 6-2,-1-4 0,2 3 2,0-1 2,2 1-2,-3 2-5,0 1 3,-1 6-3,-1-4 1,1 4 2,-3 0 6,1 4-7,-1 0 1,-3 3 0,0-1-2,1 5-2,-1 2 2,-4 0-9,2 0-26,-2 1-37,0-2-34,0 1-36,0-1-42,-6-3-29,6 3-29,-1-2-30,-3-1-27,0 0-28,2-4-26,-4-1-301,0 0-711,1-2 314</inkml:trace>
          <inkml:trace contextRef="#ctx0" brushRef="#br1" timeOffset="173875.2926">8330 10729 152,'7'-15'364,"3"0"-1,2-2 11,-5 4 5,0 5-13,-3-1-11,2 3-16,0 0-27,-1 0-21,1 2-16,-1 4-27,-5 0-15,12 7-6,-6 2-23,3-3-19,-2 7-19,-2 1-13,2 0-13,-1 6-13,-1 0-14,1 1-9,-1-3-9,-3 3-8,1-4-9,0 5-5,1 0-12,-2-2 1,-3 2-13,1-1-3,-1-1-5,-3-1-4,1-2-4,-1-3-2,0 3-3,-1-4-5,1 1-23,-1-1-35,1-5-40,1 2-43,-1-4-51,0 1-38,4-1-39,0-6-43,-6 3-48,6-3-44,0 0-346,0 0-786,0 0 348</inkml:trace>
          <inkml:trace contextRef="#ctx0" brushRef="#br1" timeOffset="174109.6725">8819 10679 195,'0'-5'350,"0"5"-17,5-3-16,-5 3-16,7-3-14,-2 0-12,-5 3-14,7-3-29,-7 3-13,14 0-16,-14 0-26,17 3-12,-8-2-21,3 1-8,0 1-12,-2-3-22,6 6-1,-4-3-5,0 2-20,-5-4-6,4 2-21,-5 1-27,6-1-40,-3-1-40,-1 2-36,1-2-39,-2 1-57,-1-2-67,2-1-58,-8 0-214,9 4-572,-9-4 254</inkml:trace>
          <inkml:trace contextRef="#ctx0" brushRef="#br1" timeOffset="174297.1736">8964 10814 149,'-11'7'261,"-2"4"3,-3-1 6,-1 1 13,4-3 3,2 4 17,0-3-4,1-4 13,1 2-18,1 0-11,2-1-16,1-2-5,-1 0-17,5 3-1,-2-5-9,3-2-13,4 7-10,-1-4-13,-3-3-17,14 3-17,1-5-14,-1 1-18,6 1-12,2-3-11,2-3-17,-1 4-36,1-3-49,-2 2-70,-5-1-85,2-3-80,-2 3-79,-1 0-96,-2-1-393,-2-1-861,0-3 382</inkml:trace>
        </inkml:traceGroup>
        <inkml:traceGroup>
          <inkml:annotationXML>
            <emma:emma xmlns:emma="http://www.w3.org/2003/04/emma" version="1.0">
              <emma:interpretation id="{E0E5138B-CBF7-41DC-91E9-5113AB17F633}" emma:medium="tactile" emma:mode="ink">
                <msink:context xmlns:msink="http://schemas.microsoft.com/ink/2010/main" type="inkWord" rotatedBoundingBox="22142,12191 24450,12237 24427,13373 22119,13326"/>
              </emma:interpretation>
              <emma:one-of disjunction-type="recognition" id="oneOf36">
                <emma:interpretation id="interp180" emma:lang="en-US" emma:confidence="0">
                  <emma:literal>rand)</emma:literal>
                </emma:interpretation>
                <emma:interpretation id="interp181" emma:lang="en-US" emma:confidence="0">
                  <emma:literal>hand)</emma:literal>
                </emma:interpretation>
                <emma:interpretation id="interp182" emma:lang="en-US" emma:confidence="0">
                  <emma:literal>ream)</emma:literal>
                </emma:interpretation>
                <emma:interpretation id="interp183" emma:lang="en-US" emma:confidence="0">
                  <emma:literal>ran;)</emma:literal>
                </emma:interpretation>
                <emma:interpretation id="interp184" emma:lang="en-US" emma:confidence="0">
                  <emma:literal>reams)</emma:literal>
                </emma:interpretation>
              </emma:one-of>
            </emma:emma>
          </inkml:annotationXML>
          <inkml:trace contextRef="#ctx0" brushRef="#br1" timeOffset="176407.4776">9562 10842 75,'0'0'338,"0"0"-25,0 0-20,0 0-16,0 0-17,0 0-1,0 0-5,0 0-7,-5 15 1,5-10-11,-2 5-16,2 0-17,0 2-12,3 1-19,1-2-14,0 0-10,-2 0-14,4 0-6,-1 3-10,0-6-3,2 2-5,-1-4-9,-1 3-2,2-3-6,2-1-5,-2 0-5,0-4-8,3 1-3,-1 1-8,2-6-7,1 0-6,3-2 4,-2 0-12,0-4-6,4 1-5,-6-2 1,1 0-6,-1-1-3,2-5-1,-4 4-2,-1-6 0,-3 4-2,0-6-7,-1-1 2,-3 2 1,-1 1-3,-1-3-3,-1-4 0,0 0-2,-3-5 0,2-2 12,-1-1-15,-1 0 4,5 2-1,0-2-5,-5-1 0,5 2 11,-1 0-9,1 8 1,-2 1-3,0 0 1,2 7 16,0 0 2,0 5-3,2-2-3,0 4 2,-2 0-5,1 1-1,3 3-1,-3-1-1,-1 6-2,7-3 2,-7 3-3,0 0-1,14 9 2,-11-2 0,3-1 4,3 6-2,-2-2 4,-2 5 7,2 0 0,1-3-1,2 2 3,2 6 7,-3-1 6,3-2-1,-4-4-2,2 8-1,1-3 3,-2 4 6,-4 2 0,1-2 5,5 9 1,-7 0 12,4 2 4,-4-3-4,-2-4 5,3-1-5,-2 7 1,1-3-8,-4-4 6,0-1-6,3-1 3,-1-1-3,-2-2 14,0-3-13,3-2 11,-1 0-16,0 0-1,2-3 5,0 0-5,-1-7 4,3 3-2,4-2 5,-3-3 2,4 0-22,5-1 18,-3-4-19,8 2-7,0-3 3,1-3 3,-1-1-14,0-2-2,-4 6-21,0-6-39,-5-2-51,0 1-61,-1 0-73,-4-5-91,1 1-79,-6 0-81,-2-3-82,-2-2-384,-2 4-1026,-4-7 454</inkml:trace>
          <inkml:trace contextRef="#ctx0" brushRef="#br1" timeOffset="178741.2927">10375 10278 80,'3'-5'256,"-3"5"-1,3-6-1,1 3-1,-4 3-5,2-3-4,-2 3-4,0 0-8,2-6-10,-2 6-6,0 0-4,0 0-5,4-6-7,-4 6-8,0 0-17,0 0-9,0 0-10,0 0-18,0 0-7,0 0-6,-15 14-9,7-4 0,-3 1 1,-1 8-2,-1 2 1,-2 7 1,3 7 5,-1 4-5,0 1 4,4 1-5,-2 17-6,10-13-10,-3 0-11,9 13-8,0-17-8,7 1-3,0 1-8,0-6 0,-1-1-14,6-2-24,0 3-3,2-6-19,-4 0-32,2-1-42,-2-9-50,4-2-60,-2-4-52,-1 0-48,6-4-46,4-5-65,1 2-353,1-8-808,8-4 357</inkml:trace>
          <inkml:trace contextRef="#ctx0" brushRef="#br1" timeOffset="177770.0301">10516 10677 281,'-5'5'389,"5"-5"-15,-5 3 3,2-1-19,3-2 0,-4 5-8,4-5-10,0 0-19,0 0-17,0 0-20,-5 4-19,5-4-17,0 0-14,0 0-20,0 0-17,0 0-21,0 0-19,0 0-13,22-13-19,-15 10-7,3-3-15,2 0-10,0-1-7,-1 1-5,1-3-12,0 3-5,0-4-11,-2 2-3,1-1-5,-6 0-4,-3 2-5,5-2-7,-7 0 0,3-4-5,-6 2-2,2-2-4,-5 1 0,4-3-3,-7 3-2,2 3 0,1-1 0,-5-2-4,-1 3 2,1 4-3,0 1-3,-1 1 1,-2-1-3,0 2 3,-3 3 3,5 0-4,-3 4 5,0 1 1,2 2 10,0 3 11,-3 3 7,6-3 9,-1 9 8,2-2 1,2 3-3,0 4-2,5 8-7,1-9 7,1 2-15,3-2 0,0 9-5,3-9-3,0-2 1,1 2-5,2-2-2,-1-1 0,2 0-2,-3-5-7,-1 5 4,-1-7-5,2-3-9,-3 2 6,-1-4-8,-1 1-1,1-3-3,-3 3-12,6-8 0,-6 7-3,4-4 0,-4-3 4,0-2 0,0 0 0,8 3 2,-8-3-2,12-6 2,-7 0 3,2-3 0,0-2 0,3-3 1,1 0-1,1 0-3,-1-3 9,-5 4-4,10-2 0,-4 3 3,-5 2-3,5-1 0,-3 3 4,-3 0 0,-4 2-1,3 2-2,1 0 4,-6 4 0,0 0 5,0 0 11,11 8-5,-9-5 4,-2 8-3,4-3 0,-3 5-3,2 0 1,-2-3-2,0 5 3,3-3-7,-1 0 3,2 1-3,-4-1 2,4-1-2,1-1-1,-1 0-12,1-1-18,-2-2-28,2-1-31,-1-1-28,-3 1-27,4-3-36,2-2-44,-1-1-28,-7 0-27,13-4-18,-7-2-22,0 0-14,-1 0-11,3-3 0,-1 3-7,1-5 26,-2 0 2,3-7 12,2 4 27,-2-5 29,0 6 42,-4-5 54,2 5 39,2-1 48,-8 1 25,6 0 31,-3 1 27,-3 3 33,3 0 30,-1 1 29,1 0 19,-3 2 7,-1 0 19,4 1 11,-3-1 8,3 0 13,-3 2-3,-1-2 8,0 6 1,2-6-4,-2 6-5,0-6-7,0 6-8,4-5-10,-4 5-13,1-4-11,-1 4-16,0 0-8,12-4-11,-6 4-10,3 0-7,-9 0-9,20 2-6,-6-1-9,-5 2 0,3 4-2,-1 0 0,-1 1 0,1 3-4,-4 0-5,1 0 0,0 1-4,-4 2-7,1-1-1,-2 1-1,0 1-7,-3-1 0,0 0-1,0-2 0,0 0-4,-3-1-2,0-4 0,3 1-1,-2-1 6,-1-1-8,2 1 4,1-3-5,0-4-1,-2 5 4,2-5-4,0 0-4,0 0 3,0 0-3,0 0 0,0 0 1,0 0 4,-1-16-4,4 9-2,1-1-1,1-4-3,1 2 4,2-4-2,4 2 0,0 0-4,5-5 3,-5 5-2,-1 2 2,0-1-2,2 2 7,-1 2-9,-3 2 8,-1 3-8,2-2 0,-3 4 1,-7 0-3,17 5 3,-12 0-1,1 3 0,0-5 2,-1 6 0,-4 2-4,4-4 2,-3 6-3,-2-1-35,-2-2-34,1 1-45,1-1-47,-5 1-37,1 0-38,-1 1-43,1-4-47,0-1-44,-5 3-349,1-5-783,-3 1 348</inkml:trace>
          <inkml:trace contextRef="#ctx0" brushRef="#br1" timeOffset="178020.0166">10904 10613 22,'-6'-3'352,"-5"3"-21,1 0-7,-2 3-21,0 3-8,-2 0-11,0 5-9,-1-1-9,3 3-4,1-1-8,-1 8-15,0-4-15,4 3-17,2-5-16,1 6-16,2-4-12,3 4-13,3-1-16,0 2-9,5-3-16,1 1-11,6-2-9,-1-3-8,3 1-21,0 0-22,3-6-38,-7-1-50,10 2-58,-6-6-38,4 2-59,-4-4-59,4 2-67,-4-1-328,0-6-711,5-1 314</inkml:trace>
          <inkml:trace contextRef="#ctx0" brushRef="#br1" timeOffset="178272.5369">11447 10663 382,'9'-8'377,"-4"2"-8,2 0 4,-1 0-10,0 3-8,-1-2-13,0 4-29,-5 1-14,8 0-15,-8 0-15,8 12-22,-3-2-25,-2 1-22,-2 5-16,1-2-20,-2 1-13,-1 2-16,1 3-14,-2 2-10,-1 0-11,-2 0-14,1-1-7,-1 2-8,-5-2-6,4 2-13,-5-2-29,0-1-35,-1 0-45,0-2-39,-1-2-39,3-4-33,-7 4-33,-2-2-31,-3-3-37,2-2-38,5-4-51,-10 1-293,0-3-705,0-3 313</inkml:trace>
          <inkml:trace contextRef="#ctx0" brushRef="#br1" timeOffset="179100.6717">11663 10457 23,'-2'-6'332,"4"0"-15,-2 0-11,0 2 9,0-1 0,3-2 12,-3 2-14,0 5-7,2-8-5,2 6-8,-4 2-17,2-6-13,4 6-13,4-3 0,-10 3-8,13 3-2,-8 3-8,7-4-11,-3 1-11,-1 4-14,5 4-14,4 3-4,-5-2-5,2 5-21,-2 2-13,1 2-7,4 5-19,-4 4-5,-4 3-8,-3-8-16,-4 8 5,-2-1-6,1 4-6,-4 1-10,-5 6-8,-7-1 3,-3 14-14,1-13-7,-5 11-3,1-13-2,1-1 1,-2-2-17,-1 0-15,-1-5-40,-3 4-39,3-5-48,1-3-61,-1-7-76,-2 3-82,-6-4-85,9-10-96,-8 5-410,-3-7-1009,-2 0 447</inkml:trace>
        </inkml:traceGroup>
      </inkml:traceGroup>
    </inkml:traceGroup>
    <inkml:traceGroup>
      <inkml:annotationXML>
        <emma:emma xmlns:emma="http://www.w3.org/2003/04/emma" version="1.0">
          <emma:interpretation id="{C2835EB9-89EA-46AF-A37E-8CC5FEA8A7C7}" emma:medium="tactile" emma:mode="ink">
            <msink:context xmlns:msink="http://schemas.microsoft.com/ink/2010/main" type="paragraph" rotatedBoundingBox="7823,13411 23991,13861 23954,15183 7786,1473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BCCC8C4-DB42-47E6-AD3F-33DC7C0B8DAA}" emma:medium="tactile" emma:mode="ink">
              <msink:context xmlns:msink="http://schemas.microsoft.com/ink/2010/main" type="line" rotatedBoundingBox="7823,13411 23991,13861 23954,15183 7786,14733"/>
            </emma:interpretation>
          </emma:emma>
        </inkml:annotationXML>
        <inkml:traceGroup>
          <inkml:annotationXML>
            <emma:emma xmlns:emma="http://www.w3.org/2003/04/emma" version="1.0">
              <emma:interpretation id="{D5D7EAC6-BC72-43BF-9C9E-9C1DD4B66ED4}" emma:medium="tactile" emma:mode="ink">
                <msink:context xmlns:msink="http://schemas.microsoft.com/ink/2010/main" type="inkWord" rotatedBoundingBox="7823,13411 9269,13451 9245,14302 7799,14262"/>
              </emma:interpretation>
              <emma:one-of disjunction-type="recognition" id="oneOf37">
                <emma:interpretation id="interp185" emma:lang="en-US" emma:confidence="0">
                  <emma:literal>fm.</emma:literal>
                </emma:interpretation>
                <emma:interpretation id="interp186" emma:lang="en-US" emma:confidence="0">
                  <emma:literal>fen:</emma:literal>
                </emma:interpretation>
                <emma:interpretation id="interp187" emma:lang="en-US" emma:confidence="0">
                  <emma:literal>fem:</emma:literal>
                </emma:interpretation>
                <emma:interpretation id="interp188" emma:lang="en-US" emma:confidence="0">
                  <emma:literal>fm,</emma:literal>
                </emma:interpretation>
                <emma:interpretation id="interp189" emma:lang="en-US" emma:confidence="0">
                  <emma:literal>fan:</emma:literal>
                </emma:interpretation>
              </emma:one-of>
            </emma:emma>
          </inkml:annotationXML>
          <inkml:trace contextRef="#ctx0" brushRef="#br1" timeOffset="183819.4894">-4742 11989 67,'0'0'304,"-7"-1"-8,7 1-17,0 0-12,0 0-16,-10 5-19,10-5-12,0 0-16,-5 2-21,5-2-13,-3 4-19,3-4-5,0 0-14,0 0-5,0 0 0,0 0 14,0 0 16,0 0 3,14 5-4,-14-5-5,22-9-17,-6 6-14,5-3-10,0-1-12,-4 2-6,7 2-35,-2-6-42,-1 3-45,1 2-52,-6 4-45,1 0-51,-8 0-56,1 0-44,-2 0-50,1 0-221,-2 3-594,-2-2 263</inkml:trace>
          <inkml:trace contextRef="#ctx0" brushRef="#br1" timeOffset="183553.8536">-4587 11503 42,'-2'-6'280,"2"6"1,-3-5-10,3 5-5,-5-6-4,4 1-12,1 5-12,-3-3 6,3 3 2,-5-6-2,2 1-5,3 5-6,-1-4-9,1 4-8,-5-6-12,5 6-9,0 0-14,0 0-9,-6-1-17,6 1-3,0 0-5,0 0-2,-9 18-9,9-6-162,-2 0 59,-4-3 8,5-2-1,-3 7-3,3-2 1,-4 4-1,3 5-6,-3 2 1,0 2-2,3 8 1,2 0 6,0 0 2,0 3 1,2-2-4,3 2 3,-4-1-2,3-2-1,-2 3-2,3-2-2,-4-3-2,3-5-5,-3-2 0,5-1-2,-6 4-2,5-6-2,-5 0-2,0-1 1,1 2-8,2-8-8,-1 0-19,-2-1-33,0-2-22,0 6-30,0-13-32,0 8-28,0-5-28,0-2-26,0 2-29,-2-2-27,2-5-27,0 0-31,0 0-35,0 0-205,0 0-616,0 0 274</inkml:trace>
          <inkml:trace contextRef="#ctx0" brushRef="#br1" timeOffset="184553.8658">-4370 11894 223,'-8'-8'315,"-1"1"-14,1 4-15,-3-1-20,-1 1-16,3 3-8,1 0-18,8 0-17,-17 1-23,8 2-8,2 1-18,1-1-14,-1 6-15,1 0-10,0 0-7,1 3-8,1 3-14,3-2 13,-3 7-17,4 0-8,-3 1 0,5 1-17,-1-1 0,3 4-7,0-2-3,-2-2-4,4 0-4,-1-1-2,0-2 2,3 1-7,-1-4-18,3-1-12,-3-3-36,0 3-32,0-5-31,5 1-39,-6-4-35,1-2-33,5 2-37,3-6-36,-2-5-251,3 3-568,-3-3 252</inkml:trace>
          <inkml:trace contextRef="#ctx0" brushRef="#br1" timeOffset="184288.2374">-4430 11956 42,'0'0'340,"0"0"-11,0 0-5,0 0-10,0 0-18,-8-9-16,8 9 7,-2-3-5,2 3-13,0 0-20,-2-10-12,2 10-29,0 0-5,-2-6-16,2 6-11,0 0-17,2-5-8,-2 5-20,0 0-15,0 0-11,0 0-12,0 0-9,3-4-13,-3 4-8,0 0-1,0 0-10,12 9-6,-6-6-5,3 4-2,-1-1 4,3 2-10,-1 5-7,-1-5-1,1 2-4,0 2 3,-3 1-4,2-1-5,-1 5 2,-2-7-2,5 5-3,-5-5 2,-1 2 0,-2 1-5,1-5 2,-4 0-5,0 0 0,1 1-4,-1-3 7,-5 0-3,5-1-1,-3 0-4,-2 0 5,2-2 1,3-3 0,-3 3 1,3-3-3,-6 3 0,6-3-1,0 0 0,-9-11 5,9 3-5,-2 0-4,2-4 0,0-2 2,2 0-1,2-1 4,1-3-5,4 1-1,2-2 6,2 3-1,-3 2-5,0 2-1,-1 1-4,0 6 6,1-5 0,-3 4-3,-1 2-2,2 4 3,0 0-1,-8 0-2,13 4 0,-8 1 3,1 1 3,0 0-2,-1 4-2,-2-1-2,2 1-15,-1 2-29,-1 0-41,1 3-38,-6-7-35,0 6-31,0 0-34,-3 0-41,1 0-35,-2-1-45,-1-3-287,-1-2-687,-1 2 305</inkml:trace>
          <inkml:trace contextRef="#ctx0" brushRef="#br1" timeOffset="184803.8705">-4074 11961 194,'5'-11'345,"-1"-1"0,1-1-7,-2 5-7,-1 0 10,1 2-7,-2 0-7,4 0-16,-5 3-27,3-2-23,0 1-29,-3 4-24,6-2-16,-6 2-19,0 0-20,17 6-15,-10-1-18,-2 1-13,4 3-5,2 2-9,-1-2-10,1 9-6,-4-1-8,0 4-4,-2-1-7,2 1-6,-5 3-13,1-2 3,1 3-1,-3-1-6,-2 1-3,1-2-2,-4 2-13,3-3-37,-3-7-32,1 0-38,-1 1-47,0 2-54,2-5-48,-4-1-76,6-3-61,-5-1-316,4-1-749,0-4 332</inkml:trace>
          <inkml:trace contextRef="#ctx0" brushRef="#br1" timeOffset="185069.5028">-3551 11923 183,'-8'-1'387,"0"-2"-24,3 1-12,5 2-4,-8-3-6,8 3-23,-9-4-20,9 4-29,0 0-14,-8-1-19,8 1-13,0 0-9,0 0-4,0 0-17,17-5-11,-5 3-20,-3 0-18,8-1-13,0 0-11,4 3-27,-4-3-45,-3 1-30,3 2-58,-3 0-40,2 2-59,-1 1-51,-4 1-58,-3 1-67,-1 0-54,-3 1-249,-3-1-669,2 1 297</inkml:trace>
          <inkml:trace contextRef="#ctx0" brushRef="#br1" timeOffset="185241.3748">-3479 12077 138,'-6'8'297,"1"-2"-7,-1 0-6,3-1-4,0 0-8,-5 1-9,7-1-10,-4-3-12,0 5-16,3-4-18,0 0-22,-1-1-12,3-2-20,-2 6-16,2-6 3,2 6-24,3-2-7,2 0-8,2-4-11,-1 0-16,9 0-34,-3 0-57,10-4-60,-7-1-61,0 1-76,6-3-72,-2 2-270,3-1-603,-5-3 267</inkml:trace>
        </inkml:traceGroup>
        <inkml:traceGroup>
          <inkml:annotationXML>
            <emma:emma xmlns:emma="http://www.w3.org/2003/04/emma" version="1.0">
              <emma:interpretation id="{4C02E777-45BE-4425-A106-46C03FC81E1A}" emma:medium="tactile" emma:mode="ink">
                <msink:context xmlns:msink="http://schemas.microsoft.com/ink/2010/main" type="inkWord" rotatedBoundingBox="9936,13676 11732,13726 11706,14669 9910,14619"/>
              </emma:interpretation>
              <emma:one-of disjunction-type="recognition" id="oneOf38">
                <emma:interpretation id="interp190" emma:lang="en-US" emma:confidence="0">
                  <emma:literal>Organ)</emma:literal>
                </emma:interpretation>
                <emma:interpretation id="interp191" emma:lang="en-US" emma:confidence="0">
                  <emma:literal>0 (gas)</emma:literal>
                </emma:interpretation>
                <emma:interpretation id="interp192" emma:lang="en-US" emma:confidence="0">
                  <emma:literal>0 (gang)</emma:literal>
                </emma:interpretation>
                <emma:interpretation id="interp193" emma:lang="en-US" emma:confidence="0">
                  <emma:literal>0 (gent)</emma:literal>
                </emma:interpretation>
                <emma:interpretation id="interp194" emma:lang="en-US" emma:confidence="0">
                  <emma:literal>organ)</emma:literal>
                </emma:interpretation>
              </emma:one-of>
            </emma:emma>
          </inkml:annotationXML>
          <inkml:trace contextRef="#ctx0" brushRef="#br1" timeOffset="186483.318">-2589 11876 139,'0'0'291,"0"-6"-8,0 1-11,0 5-2,2-10-13,-2 10-15,0-6-11,0 6-13,0-9-13,0 9-12,0 0-19,2-2-10,-2 2-16,0 0-11,0 0-10,-2-6-12,2 6-6,0 0-6,0 0-9,0 0-3,0 0-1,0 0-1,0 0 1,-9 19-1,7-12-17,-4 5 4,-1-2 1,4 12 1,-2-2 1,-3-1-2,4 5-5,-1-2-6,2 1 0,0-1-12,1 3 9,2-2-10,-3-4-7,6 3-6,-1 2-1,5-6-2,1 3-6,1-2-2,3-1-2,-2-5 0,2-1-5,1 2-2,1-3 1,1-2-3,1-3-4,1-1 6,7-1 0,-7-3-3,-1-2-4,1-1-5,7-3 5,-10-1-1,6-1-5,-1-3-1,1 0 3,-5 1 1,-3-3-4,4-5 9,-8 4-10,4-6-1,-9 0 2,3-1 1,-6 1 0,0-3-5,-9 1 2,2 0-2,-3-1 1,-2 0 1,-5 2-2,0-2-2,1 3 7,-10-3-4,0 3-5,4 5 0,3 2-3,-4 4-18,1 2-33,5 5-61,-2 0-30,-2 2-42,3 2-44,0 9-58,-1-1-52,4-3-363,2 1-763,1-3 338</inkml:trace>
          <inkml:trace contextRef="#ctx0" brushRef="#br1" timeOffset="191168.0739">-1958 11772 45,'-2'-5'290,"2"-1"-4,-3 2-1,3 4 2,0-7-12,0 7-12,0 0-15,-1-6-13,1 6-15,0 0 4,-3-5-34,3 5-6,0 0-12,-5-3-20,5 3-9,0 0-20,-15 11-6,6-2-13,0 2-11,-5 3-5,1 4-7,0 1-7,-7 12-9,7-1-1,-4 1-1,5 3-1,-5 1-7,5 0-5,-5 0-2,8 1-1,-6-1-13,3 0 4,7-2-7,2-2 1,3-6-5,0 0-4,1-1 4,6 1-4,1-2-2,6 4-2,3-6 7,0-2-16,4-5-16,8 7-25,1-3-28,8-3-71,-3-3-55,-1-2-71,4-5-76,-12-2-326,11-5-713,-2-3 317</inkml:trace>
          <inkml:trace contextRef="#ctx0" brushRef="#br1" timeOffset="188480.54">-1780 11925 260,'0'0'289,"0"-6"-1,0 6-9,0 0-5,0-3-14,0 3-16,0 0-9,0-7-16,0 7-19,0 0-15,0 0-14,-13 1-18,13-1 0,-14 6-4,6 0-11,-1 1 7,-1 2-17,-4 3-6,4-4-2,-4 11-7,-3-3-4,6-1-7,-1 2-9,1-1-13,5-4-5,-3 4-6,2-4-9,6-2-4,-6 4-2,5-1-8,0-1-8,2-3-1,2-2 0,0 2-9,0-4-2,0 1 4,6 0 0,-7-2-6,5-2-1,-1 2-2,-5-4 7,17 0-10,-13 0 1,-4 0-2,19-4 10,-12 2-10,3-2 1,-3-1-2,2 1 2,-1-1 2,-4 2 11,4-3-3,-4 2 8,4-1-2,-3 0 10,-3 3-1,2-3-1,-1 1-2,-3 4-6,0 0-1,6-3-6,-6 3-8,0 0-4,0 0 0,11 7-2,-11 0-3,1 0 0,-1 6 1,4 1 5,0 2-10,-3 4 3,2 5-7,1-3 2,-3 1-1,3 1 3,0 1 0,-1-2 0,-2 2 1,3-2-6,0 0 1,-4 2-1,0-3 2,1-1-2,-2-1 1,1-1 2,-3-4-2,2-3 3,-3 3-1,3-3-2,-1-3 1,-2 2 0,2-3 1,-2-1-3,0-1 8,1 0 2,-2-3 2,1 1 4,0-2 1,4-2-2,0 0-4,0 0 1,-11-8-1,7 4-4,-2-9 3,6 3-2,0-4-2,2-1 0,-4-5-4,8-1-3,-2 0-17,5-2-25,-3-2-39,6-7-62,1 4-58,-1 6-57,0 1-58,6-6-81,-4 9-380,2 0-842,0 3 373</inkml:trace>
          <inkml:trace contextRef="#ctx0" brushRef="#br1" timeOffset="189183.6723">-1526 12063 225,'-8'-12'337,"-4"5"-15,3 0-15,-7 0-22,7 3-6,-3 3-20,-2 1-21,1 1-12,-3 3-7,7 7-33,-7-3 0,4 5-30,2 0-14,1 3-12,-2 2-12,7 0-14,2 1-11,-1 1-2,7-1-16,0 1-3,3 2-9,0-1-8,3-4-3,1 0-5,6 3-22,-2-4-38,6-3-51,-8 0-40,2 0-39,0-4-52,-3-1-56,2-3-47,-2 0-240,0-2-582,1-3 258</inkml:trace>
          <inkml:trace contextRef="#ctx0" brushRef="#br1" timeOffset="188933.6711">-1519 12139 244,'0'0'358,"-3"-9"-15,-1 7-21,2-2-13,0-2-21,2 6-23,0-9-15,0 9-11,2-10-33,1 8-11,-3 2-23,5-3-16,-5 3-18,0 0-19,18 9-9,-8-3-12,-3 3-4,3 1-9,-3 2-12,3-1-4,-3 1-10,1 2-1,0-3-17,-3 4 2,-1-2 5,1 1-9,1-3-9,-5 4 1,2-2-5,-3-2 0,0 1 4,-3-2-4,0-4-8,-1 2 3,-1-1 3,3 0-5,-4-2 2,0-1-6,3 1-1,-1-3 1,-1-1-1,5-1-4,-10 4-2,10-4 5,0 0-10,-11-7 12,14 1-10,-6-2 5,6-2-5,-2-2-9,0 0 17,5-3-8,0-5 4,1 7-2,3-1-4,-3 1 1,2 2-4,0-1 5,1 2-11,0 1 7,-4 3 1,2 2 1,1 1-1,-2 3 5,-7 0-7,14 4 0,-6 2-5,-2 1 6,0 0 2,-1 6-6,1-3 0,-3 2 7,0 1-1,3 3-9,-6-2-29,3-1-40,-3 1-38,-3 1-36,1-2-36,-2-1-49,-2 0-45,1-3-56,-1 1-242,-2-4-625,4-1 277</inkml:trace>
          <inkml:trace contextRef="#ctx0" brushRef="#br1" timeOffset="189418.0502">-1172 12041 26,'5'-9'434,"0"2"-15,-3 2-18,2-1-30,-2 2-18,-1-1-37,2 0-32,-3 5-28,0 0-25,5-2-11,-5 2-3,12 6-11,-3-2-15,2 4-17,-1 2-16,1 5-12,-9-5-13,7 5-15,-1 7-13,-3-2-3,3 2-16,-5-1-8,-2 1-7,-2 2-4,-2-2-10,-2 0-20,-4 2-29,-2-1-37,0-1-43,-2 7-55,-8-2-44,6-9-39,-2 0-57,-2 1-51,4-7-64,-6 1-234,2-2-665,0-3 295</inkml:trace>
          <inkml:trace contextRef="#ctx0" brushRef="#br1" timeOffset="191605.5778">-1045 11859 155,'2'-4'329,"-2"4"-9,0 0-7,0 0-10,7-3-9,-7 3-21,0 0-2,0 0-1,0 0-31,0 0-17,0 0-20,0 0-11,0 0-20,0 0-11,0 0-16,0 0-13,0 0 4,0 0 11,9 6 3,-6 1-11,2 1-9,1-1-10,2 7-7,1-1-8,3 3-10,0 5-2,4 8-9,-1 0-5,2-1-8,-2 5-6,-2-6-6,-2 4-3,3 3-9,-8-4-3,-1 4 0,-3 1-5,-1-1-2,-6 2-2,2-3-9,-9-1 3,1 1-2,-9-3 0,4 6-5,-3-3 2,2-4-9,-3-3-20,-2-1-41,0-10-42,6 4-59,-6-6-67,-2-1-57,1 4-83,2-9-67,-3 3-323,7-5-805,3-1 357</inkml:trace>
        </inkml:traceGroup>
        <inkml:traceGroup>
          <inkml:annotationXML>
            <emma:emma xmlns:emma="http://www.w3.org/2003/04/emma" version="1.0">
              <emma:interpretation id="{C0131679-B85F-4478-BF5E-C2DDC960D259}" emma:medium="tactile" emma:mode="ink">
                <msink:context xmlns:msink="http://schemas.microsoft.com/ink/2010/main" type="inkWord" rotatedBoundingBox="12500,14009 12749,14016 12731,14688 12481,14681"/>
              </emma:interpretation>
              <emma:one-of disjunction-type="recognition" id="oneOf39">
                <emma:interpretation id="interp195" emma:lang="en-US" emma:confidence="1">
                  <emma:literal>4</emma:literal>
                </emma:interpretation>
                <emma:interpretation id="interp196" emma:lang="en-US" emma:confidence="0">
                  <emma:literal>'</emma:literal>
                </emma:interpretation>
                <emma:interpretation id="interp197" emma:lang="en-US" emma:confidence="0">
                  <emma:literal>&amp;</emma:literal>
                </emma:interpretation>
                <emma:interpretation id="interp198" emma:lang="en-US" emma:confidence="0">
                  <emma:literal>•</emma:literal>
                </emma:interpretation>
                <emma:interpretation id="interp199" emma:lang="en-US" emma:confidence="0">
                  <emma:literal>^</emma:literal>
                </emma:interpretation>
              </emma:one-of>
            </emma:emma>
          </inkml:annotationXML>
          <inkml:trace contextRef="#ctx0" brushRef="#br1" timeOffset="192511.9117">136 12269 207,'0'0'284,"7"-1"-16,-7 1-20,0 0-17,0 0-14,0 0-8,0 0 2,0 13-12,-1-6-12,1 3-15,-2-1-15,-2 0-5,1 4-19,-1-1-11,-2-2-9,-1 2-12,3-1 7,-4-2-9,1-2 2,-2 2-6,1-5-6,4 2-1,-1-4-2,-4 2-19,4-3 1,-4-1 1,9 0-14,-17-5-5,10 2-1,-5-6-7,2 0-1,-1 0-9,5-1 1,-5-4 3,1 2-9,3-3 1,2-1-9,0-5-1,2 2-2,-2 0 15,1-4-20,4 7 5,0-6 1,3 0-3,-2 1-1,-1 0 6,1 6 21,-1 2 5,-1-1 5,1 6 15,4-3 11,-3 6-1,-2-1-7,2-1 3,-1 7-12,0 0-2,0 0 2,0 0 3,0 0-6,-9 25 5,6-11-4,0 5-1,0 2-2,0 4-3,2-2-5,1 3-3,1 4-2,-1 4-3,4-10-4,1 8-4,3 1-3,1-11 1,5 9-8,3 1 2,-2-3 0,4 4-5,3-3-21,-7-6-41,-3-3-38,8 7-46,-6-9-47,-2 1-46,2-4-49,-6 5-70,1-7-71,-5-2-321,4 0-794,-4-4 352</inkml:trace>
        </inkml:traceGroup>
        <inkml:traceGroup>
          <inkml:annotationXML>
            <emma:emma xmlns:emma="http://www.w3.org/2003/04/emma" version="1.0">
              <emma:interpretation id="{009033AF-09B6-4BF8-8A58-D1D856361372}" emma:medium="tactile" emma:mode="ink">
                <msink:context xmlns:msink="http://schemas.microsoft.com/ink/2010/main" type="inkWord" rotatedBoundingBox="13264,14058 14692,14098 14669,14925 13241,14885"/>
              </emma:interpretation>
              <emma:one-of disjunction-type="recognition" id="oneOf40">
                <emma:interpretation id="interp200" emma:lang="en-US" emma:confidence="0">
                  <emma:literal>gone</emma:literal>
                </emma:interpretation>
                <emma:interpretation id="interp201" emma:lang="en-US" emma:confidence="0">
                  <emma:literal>gene</emma:literal>
                </emma:interpretation>
                <emma:interpretation id="interp202" emma:lang="en-US" emma:confidence="0">
                  <emma:literal>genie</emma:literal>
                </emma:interpretation>
                <emma:interpretation id="interp203" emma:lang="en-US" emma:confidence="0">
                  <emma:literal>game</emma:literal>
                </emma:interpretation>
                <emma:interpretation id="interp204" emma:lang="en-US" emma:confidence="0">
                  <emma:literal>gas</emma:literal>
                </emma:interpretation>
              </emma:one-of>
            </emma:emma>
          </inkml:annotationXML>
          <inkml:trace contextRef="#ctx0" brushRef="#br1" timeOffset="193126.8432">879 12155 266,'0'-8'349,"-5"0"-18,2 2-17,-1 1-24,-4 1-14,4-2-11,-5 2-11,1-1-2,-2 3-14,0-2-16,-1 4-21,-2 0-12,1 2-16,-1 1-18,-1 4-10,5-1-4,-3 3-24,3 0-11,1-1-15,-1 3-5,2 0-5,2-1-14,0-1-2,3 0-9,0-2-8,2 0-4,0 1-8,0 3 3,2-7-3,0 2-3,2 2-2,-3-4-5,3-1 1,-3-2-1,0 4 0,9-1 8,-10-4 4,6 4-1,-6-4 3,8 5 1,-4-5 0,-4 0 0,9 1-4,-9-1-3,7 2-4,-7-2-7,5 0-2,-5 0-1,9 5-6,-4 1 4,2 1-4,-1 2-2,2 3 1,0 2-5,4 2 2,-3 6-3,-3 3 0,6 4-1,1 0-1,-4 2 3,-2-6-4,2 8-3,-1-4 9,1 3-5,-4 0-3,-1-8 3,1 2-2,1-4 5,-2 2-3,-2-2 1,1-1-4,-3 0 4,0-5 0,0-1-1,-3 1-2,1-2 3,2-1-1,-4-3 2,-2 1 0,-1-4-4,5 5 5,-8-5 1,1-1 2,2 0-4,-1-3 15,-1-1 6,1-2 2,1 0-1,7 0 8,-16-2 10,8-4-4,3-2-1,-2-3 0,-1-1 3,4-3 1,1 0-2,1-4-5,4-15-1,0 9-5,1-8-2,2 8-6,4-10-5,-1 0 7,4 0-6,-2 3-1,2 4-16,0-3-15,2 2-35,-5 8-35,4 0-36,2-2-46,-1 2-57,-1 5-64,7-2-64,-3 3-70,1 2-386,0 1-870,-2 3 385</inkml:trace>
          <inkml:trace contextRef="#ctx0" brushRef="#br1" timeOffset="193829.9471">1173 12203 25,'-9'-9'351,"1"3"-20,-1-3-19,-3 3-18,6 5-13,-5-2-20,-1 4-17,-2 2-15,2 2-28,1 2-11,-1 2-12,3 4-13,-2 4-18,1 0-12,3-2-19,3 9-6,2-2-14,-1-1-7,6 0-4,2 1-14,1 0-1,2-2-15,4-4-17,0 6-33,3-2-41,1-1-43,-4-5-47,1 5-49,3-3-47,-5-10-48,1 5-259,3-5-573,-1 2 255</inkml:trace>
          <inkml:trace contextRef="#ctx0" brushRef="#br1" timeOffset="193673.6935">1167 12293 222,'-3'-2'325,"3"2"-7,-8-11-7,8 8-3,-3-3-1,6 0-20,-3 6-7,-3-9-20,6 5-21,-3 4-8,0-6-34,5 1-22,-2 1-21,-3 4-9,12-3-19,-12 3-17,11 3-4,-3 0-12,-1 3-8,3 3-13,-2-4-2,0 4-7,1-1-10,-1 6-3,-4-3-5,4 3 7,-7 0-24,2 1 3,-1-4-9,1 1 3,-3 1 1,3-1 0,-6-3-8,3 4 7,-3-4-2,1 3-2,0-3-6,2-5 2,0 1-1,-1 1-5,0-1 0,-3-1 2,-1-2 0,5-2-4,0 0 4,0 0-4,0 0 1,0 0-2,0 0-5,0-14 3,1 5-2,4 4 1,-1-5-2,1-1 3,2-2-2,-1 0 3,2 0 3,0-2 0,1 3 3,0 1-1,-1 1 0,1-1 3,0 0-4,-1 3 2,4 2 1,-7 0-5,2 1-4,-1 3 6,5-2-3,-11 4-5,12 5 3,-8 0 0,1 2-2,3 1 0,-4 4-18,-2 0-10,-2 2-32,3-1-31,-8 1-37,5 1-26,-4-3-29,0 4-34,0-3-41,-1 2-31,1-6-38,-4 5-272,0-8-644,0 7 285</inkml:trace>
          <inkml:trace contextRef="#ctx0" brushRef="#br1" timeOffset="194079.9488">1595 12241 32,'3'-6'442,"2"2"-2,-1-3-32,-4 0-27,3 1-38,-1 5-23,-2 1-30,2-6-35,-2 6-29,0 0-13,0 0-25,0 0-21,13 9-20,-4-3-7,-4 2-19,2 5-6,-2 2-14,0 1-6,2-1-8,-2 4-12,-1 2-9,1-1-2,-8 2-7,1 0-9,-1 3-1,2-4-5,-7 2-2,-1 0-16,2-4-17,-7 1-36,2-1-33,0-1-50,1 1-40,-2-4-49,2-1-43,3-6-64,-1 4-51,1-3-227,3-1-634,-4-4 280</inkml:trace>
          <inkml:trace contextRef="#ctx0" brushRef="#br1" timeOffset="194501.8294">2015 12446 84,'-16'15'190,"5"-5"25,-4 5 16,2-4 11,0-2 0,4 0 3,-2 1 11,4 0-6,-5-2 2,4 1 2,3-3-4,-2-1-11,5 0-10,-5-4-12,3 4-13,4-5-14,-5 3-14,5-3-15,0 0-11,0 0-12,0 0-7,10 5-15,1-5-7,-2-3-14,5 3-22,-1 0-38,4-3-42,0-2-54,0 2-59,0-2-57,-2 0-65,-1 3-71,-2-4-73,0-1-226,-1 1-662,-1 0 293</inkml:trace>
          <inkml:trace contextRef="#ctx0" brushRef="#br1" timeOffset="194329.952">1931 12344 412,'0'0'384,"0"0"-18,4-3-16,-4 3-9,0 0-26,4-6-26,0 2-32,4 3-23,1-3-26,-2 1-20,2 0-22,8-1-10,-3 2-16,-2 1-13,2-2-16,-2 3-31,-2 0-38,-2-2-42,5 4-39,-5-2-28,-8 0-37,16 0-45,-12 6-49,1-2-51,-2 0-24,-6 2-242,2-1-557,-3 1 247</inkml:trace>
        </inkml:traceGroup>
        <inkml:traceGroup>
          <inkml:annotationXML>
            <emma:emma xmlns:emma="http://www.w3.org/2003/04/emma" version="1.0">
              <emma:interpretation id="{410062D5-E4B7-45C3-B480-D35D02BF046B}" emma:medium="tactile" emma:mode="ink">
                <msink:context xmlns:msink="http://schemas.microsoft.com/ink/2010/main" type="inkWord" rotatedBoundingBox="15294,14037 17489,14098 17469,14819 15274,14758"/>
              </emma:interpretation>
              <emma:one-of disjunction-type="recognition" id="oneOf41">
                <emma:interpretation id="interp205" emma:lang="en-US" emma:confidence="0">
                  <emma:literal>ocean)</emma:literal>
                </emma:interpretation>
                <emma:interpretation id="interp206" emma:lang="en-US" emma:confidence="0">
                  <emma:literal>ocean))</emma:literal>
                </emma:interpretation>
                <emma:interpretation id="interp207" emma:lang="en-US" emma:confidence="0">
                  <emma:literal>ocher))</emma:literal>
                </emma:interpretation>
                <emma:interpretation id="interp208" emma:lang="en-US" emma:confidence="0">
                  <emma:literal>ocean;)</emma:literal>
                </emma:interpretation>
                <emma:interpretation id="interp209" emma:lang="en-US" emma:confidence="0">
                  <emma:literal>ocher;)</emma:literal>
                </emma:interpretation>
              </emma:one-of>
            </emma:emma>
          </inkml:annotationXML>
          <inkml:trace contextRef="#ctx0" brushRef="#br1" timeOffset="195189.3535">2767 12262 34,'0'-4'267,"0"0"2,0 4-7,-3-10 1,3 4-5,0 6-7,-1-6-6,1 6-5,0-7-5,0 7-5,0-8-15,0 8-3,0 0-28,0-6-11,0 6-22,0 0 0,0 0-30,0 0-2,-16 14-10,12-5-1,-2 3-13,0 2-6,1 6-5,-1-1-9,3 5 8,-1-6-10,3 4-5,1-1-8,1 0 3,3 1-13,-3-6-5,3 0-7,0-4-1,0 5-3,1-6-5,0-3 0,2 0 0,1-2 0,0 2-3,3-6-2,1 2-7,3-3 3,0-2-5,2-3 2,-2 1-3,4-6-8,1 3 17,-7-4-12,3 0-3,-3 3 0,-1-3 12,-1-1-12,-4-3 2,2 1 1,-5-1-1,-2 0-4,-2 0 1,-2 1-1,-6-4-1,0-3-1,-5 4 2,1 5-6,1-1-3,-5 1-7,-5 2-19,5 3-44,-1 2-39,0 4-43,-6 0-43,3 0-59,4 3-82,-1-1-364,-2 3-760,4-1 336</inkml:trace>
          <inkml:trace contextRef="#ctx0" brushRef="#br1" timeOffset="196673.7312">3287 12113 92,'0'0'309,"0"-5"-6,0 5-8,0 0-7,0-9-13,0 9-12,0 0-13,0 0-17,0-5-15,0 5-17,0 0-11,0 0-18,0 0-21,0 0 4,0 0-27,0 0 6,-11 18-2,8-3-10,-7 9-10,0 7-2,-1 0 0,0 5-17,0 1 2,2 1-7,3 0-7,0-1 3,1 2-23,5-4-1,1 5 1,3-4-14,3-6 3,1 7-6,6-2-5,-1-4-8,-2-9-26,2 0-45,9 3-55,-5-8-66,0-1-69,-1-3-77,6-4-72,-5 0-266,4-7-699,-4 0 309</inkml:trace>
          <inkml:trace contextRef="#ctx0" brushRef="#br1" timeOffset="197673.7444">3522 12332 146,'0'0'225,"0"0"-11,-6 3-6,6-3-3,0 0-7,0 0-19,0 0-5,0 0-11,0 0-18,0 0-7,0 0-10,0 0-13,0 0-5,0 0-9,0 0-9,0 0 1,0 0 1,0 0-5,0 0 1,0 0-4,0 0 16,0 0-14,0 0-2,0 0-2,0 0 1,0 0-1,0 0-3,0 0-1,0 0 4,0 0-5,0 0-6,0 0-3,0 0-5,17-11-14,-13 6-2,2-1-10,1 0-2,1-2 1,-1 1-10,3-3 2,0 5 1,-1-7-3,-5 3-5,4-1-2,1-1-12,-5 1 8,4 0 5,-6-2-6,4 0-1,-2 0 0,-2 2-10,1 1 5,-1 1-3,-2 1 23,3-2-7,-3 3 19,0 3 9,1-4 8,-1 7-1,-1-7 0,1 7-5,0 0-9,0 0-2,0 0-6,-17 8-1,9 4-2,-1 0-2,0 1-2,-2 6-1,1 2-4,0 0 8,0 1-5,-1 2-3,3 2 2,4-4-6,-1 0 3,-1 0-2,1-2-6,1-1-4,3 1 6,1-3-6,-1-4 3,1 2-6,0-3 10,1 3-10,0-4 4,2 0-2,-2-3-2,3-2-2,-4 1 0,3-3 3,1-2-2,-3 3 2,4-4 0,2 2-1,-7-3 1,13-3-1,-3 0-5,3-1 3,2-2 1,-1 1 0,0-2-2,3-2 5,-5 1-5,4-1 11,-3 2-11,1-5 3,-2 6-1,0 0 4,-6 4-3,4-5-2,-4 4 3,-1 2-9,-5 1 2,11-2-2,-11 2 3,8 3 0,-3 2 1,0 1-2,-2 0 0,1 0-4,1 4 4,-3-4-4,4 3 3,0 0 4,-1 0-4,2 0-4,1-3-29,-4 4-22,5 0-22,-3-5-25,4-2-51,-6 2-36,3-1-43,-3-2-46,4 0-57,-1 0-36,-7-2-283,9-6-706,-4 1 313</inkml:trace>
          <inkml:trace contextRef="#ctx0" brushRef="#br1" timeOffset="198298.7528">4078 12211 163,'-7'-1'308,"-3"1"-19,-2 5-11,-1-1-15,-1 4-21,2 0-5,-5 9-19,8-8-16,-3 10-21,-1 0-10,6 2-19,2 0-20,5-6-8,0 7-7,0-1-14,5 2-11,2-4 6,6 1-21,-4-1-5,-2-6-10,8 7-7,-2-4-13,4-2-18,-1 1-28,4 0-34,-10-5-35,2-3-41,0 3-48,-2-4-36,4-2-55,-4-1-224,1-2-517,2-1 229</inkml:trace>
          <inkml:trace contextRef="#ctx0" brushRef="#br1" timeOffset="198048.7491">4075 12281 183,'3'-4'315,"-3"2"-9,1-2-18,-1 4-18,1-9-31,-1 9-24,0 0-20,0 0-10,0 0-11,0 0-7,0 0-7,4 15-16,-2-5-14,2 1-6,-3 1-9,4 1-9,0-1-19,-2 0-5,1 1-3,1 1 6,-2 1-26,1-3-3,-3-2-5,3 3-7,-2-4-1,2 3-1,-2-8-7,0 7-4,-2-4-1,2-3-3,-2 1-4,4-1 0,-4-4-5,0 6 5,0-6-5,1 2 2,-1-2-4,0 0 4,0 0-3,6-9 6,0 1 9,-1 4-2,0-3 8,-1-4 9,4 7-3,1-8-4,-1 1 2,1 3-4,-2-3-4,-2 4-8,7 0-2,-6 1 5,-1 1 6,3 1-15,0 2-5,-8 2-5,12 2 3,-12-2-3,12 4 7,-7 2-13,1 0 9,1-1-8,2 8 4,-4-3-7,-2-4-18,1 5-24,-2-1-31,1-3-29,-3 7-26,-4-1-25,-1 0-26,4-1-33,-5-1-30,2 2-28,2-6-31,-7-2-226,3 1-568,-1-3 251</inkml:trace>
          <inkml:trace contextRef="#ctx0" brushRef="#br1" timeOffset="198580.0055">4494 12281 277,'3'-4'354,"-1"2"-28,-2 2-32,5-4-32,-5 4-18,0 0-24,0 0-16,0 0 5,0 0-5,13 6-7,-8-1 0,1 5-4,0-3-13,2 4-13,0 2-11,-2-1-8,1 3-19,9 1-6,-6 1-12,-1 1-11,-1-3-18,-2 5 9,2 1-18,-1-5-10,-5 8 0,1-8-6,-3 0-5,-1 1-7,-3 0 5,1-1-16,-6-3-29,3-1-27,-2 0-31,-1-1-38,1-1-25,-1 0-34,-3 0-29,7-5-44,-3 3-35,3-6-45,-1 0-47,0 0-178,6-2-571,0 0 252</inkml:trace>
          <inkml:trace contextRef="#ctx0" brushRef="#br1" timeOffset="198939.386">4767 12254 70,'2'-6'367,"1"-1"-4,-3 3-15,5 1-23,-5 3-14,5-4-13,-5 4-18,2-6-18,-2 6-17,0 0-17,5-3-23,-5 3-13,0 0-20,0 0-15,0 0-10,0 0 2,12 0-1,-12 0-6,6 4-6,-6-4-9,9 6-12,-6-3-12,2 0-4,0 1-3,-1 4-7,3-3-5,-2 1-4,3 3-7,-1 2-5,-2 0-6,1 0-6,2 3-3,-1-1-6,-2 2-4,-1-1-6,1 6 0,-1 1-1,-3-2-5,-1 1-5,0 1-1,0 0-2,-5 3 0,4 1 0,-4-3-4,-1 1-1,-2 2-1,-1-4 3,0-1-8,-1 2 1,1-1-3,-3-2-13,0-1-6,0 1-16,4-7-17,-2-1-14,0 0-15,0-2-22,1-1-25,3-1-25,-2-1-21,3 0-21,2-3-18,-4 2-39,2-3-51,5-2-61,-6 0-332,6 0-741,0 0 329</inkml:trace>
        </inkml:traceGroup>
        <inkml:traceGroup>
          <inkml:annotationXML>
            <emma:emma xmlns:emma="http://www.w3.org/2003/04/emma" version="1.0">
              <emma:interpretation id="{F6B57BF6-87E1-4F9C-A1B7-01287B4A4034}" emma:medium="tactile" emma:mode="ink">
                <msink:context xmlns:msink="http://schemas.microsoft.com/ink/2010/main" type="inkWord" rotatedBoundingBox="18096,14119 18897,14141 18882,14678 18081,14656"/>
              </emma:interpretation>
              <emma:one-of disjunction-type="recognition" id="oneOf42">
                <emma:interpretation id="interp210" emma:lang="en-US" emma:confidence="0">
                  <emma:literal>L</emma:literal>
                </emma:interpretation>
                <emma:interpretation id="interp211" emma:lang="en-US" emma:confidence="0">
                  <emma:literal>H</emma:literal>
                </emma:interpretation>
                <emma:interpretation id="interp212" emma:lang="en-US" emma:confidence="0">
                  <emma:literal>*</emma:literal>
                </emma:interpretation>
                <emma:interpretation id="interp213" emma:lang="en-US" emma:confidence="0">
                  <emma:literal>D</emma:literal>
                </emma:interpretation>
                <emma:interpretation id="interp214" emma:lang="en-US" emma:confidence="0">
                  <emma:literal>B</emma:literal>
                </emma:interpretation>
              </emma:one-of>
            </emma:emma>
          </inkml:annotationXML>
          <inkml:trace contextRef="#ctx0" brushRef="#br1" timeOffset="199940.3977">5609 12393 41,'-11'-3'396,"5"2"-17,-4 0-4,0 0-7,1-2 2,9 3-16,-15-3-13,10 3-15,5 0-21,-12 0-25,12 0-24,-9-2-24,9 2-21,0 0-25,-7-1-21,7 1-10,0 0-11,0 0-7,0 0 1,0 0 7,0 0-2,31 5-7,-8-5-10,5-2-6,-3 2-8,3 0-8,10 0-11,-1 0-8,2-3-7,-4-1-9,-7 4-8,-1-3-7,2 0-1,-1 1-8,-4 2-6,-1-3-3,-5 2-1,-2-1-5,-3 0 1,-2 2-8,-1-1-11,0 0-17,-10 1-25,12 0-36,-12 0-30,12 0-54,-12 0-42,0 0-66,0 0-40,0 0-63,0 0-53,0 0-407,-23 10-887,12-10 393</inkml:trace>
          <inkml:trace contextRef="#ctx0" brushRef="#br1" timeOffset="200064.3998">5694 12565 66,'-3'2'345,"3"-2"-3,-7 4-3,7-4 10,-1 5-5,1-5-1,0 0-4,0 0-14,0 0-11,-4 3-11,4-3-15,0 0-13,0 0-21,0 0-13,0 0-18,24-3-17,-12 1-14,2-1-15,3 0-16,6 0-15,2 0-16,5-1-10,-6 2-18,11-3-4,-7 3-10,0-1-9,0 0-14,-2 0-4,0 3-7,-2 0-4,-7-3-2,-2 2-5,2 0-7,-2 0-3,-1 2-5,-5-1-13,2-1-31,-11 1-22,11 0-29,-3 0-39,-8 0-35,0 0-37,12-3-36,-12 3-31,0 0-33,0 0-41,5-1-36,-5 1-28,0 0-42,0 0-219,-13-15-695,9 10 307</inkml:trace>
          <inkml:trace contextRef="#ctx0" brushRef="#br1" timeOffset="200361.2783">5998 12277 208,'-2'-15'287,"-2"5"2,2-4-4,-2 8 2,3-5 1,1 5 1,-1-4 35,1 4-3,-3 1 2,2-1-9,1 1-11,0 5-26,-1-6-20,1 6-25,-4-4-20,4 4-23,0 0-18,0 0-14,0 0-4,0 0-12,0 0-16,0 0-11,9 17-12,-5-8-7,4 2-13,-1-4-9,4 7-5,1-4-9,2 5-5,2 3-6,1-1-5,2 0-3,-2 0-3,9 3-3,-6-3-7,-2-2 0,3 1-5,-4 0 8,2 2-6,-2 0-4,-4 0-5,0-2-1,2-2-1,-7 0 0,0-2-2,-5-2 0,2 1-4,-5 5 2,0-4-1,-1-3-6,-3 3 5,-3-1-2,1-1 1,-5 0-1,1 2 1,1-5-2,-3 2 6,-3 0-11,2-1-9,2-1-11,0-1-20,-2-1-15,1-1-16,3 2-21,-3-2-18,3-2-27,3 1-28,-5-2-29,7 1-27,-4 1-19,8-3-27,-11 6-40,11-6-47,-7-2-62,7 2-227,0 0-698,-12-4 310</inkml:trace>
        </inkml:traceGroup>
        <inkml:traceGroup>
          <inkml:annotationXML>
            <emma:emma xmlns:emma="http://www.w3.org/2003/04/emma" version="1.0">
              <emma:interpretation id="{36F50D39-60F3-4A65-B19E-5E8C62AA4594}" emma:medium="tactile" emma:mode="ink">
                <msink:context xmlns:msink="http://schemas.microsoft.com/ink/2010/main" type="inkWord" rotatedBoundingBox="19820,13879 20982,13989 20908,14780 19745,14669"/>
              </emma:interpretation>
              <emma:one-of disjunction-type="recognition" id="oneOf43">
                <emma:interpretation id="interp215" emma:lang="en-US" emma:confidence="0">
                  <emma:literal>ten,</emma:literal>
                </emma:interpretation>
                <emma:interpretation id="interp216" emma:lang="en-US" emma:confidence="0">
                  <emma:literal>ten)</emma:literal>
                </emma:interpretation>
                <emma:interpretation id="interp217" emma:lang="en-US" emma:confidence="0">
                  <emma:literal>fen,</emma:literal>
                </emma:interpretation>
                <emma:interpretation id="interp218" emma:lang="en-US" emma:confidence="0">
                  <emma:literal>ton,</emma:literal>
                </emma:interpretation>
                <emma:interpretation id="interp219" emma:lang="en-US" emma:confidence="0">
                  <emma:literal>fon,</emma:literal>
                </emma:interpretation>
              </emma:one-of>
            </emma:emma>
          </inkml:annotationXML>
          <inkml:trace contextRef="#ctx0" brushRef="#br1" timeOffset="201423.7925">7359 11980 73,'0'-6'363,"1"-2"-8,-1 3-20,0-1-21,0 1-5,0 5-3,-2-9-11,2 6-4,0 3-21,-5-3-21,5 3-15,0 0-22,0 0-17,-4-5-15,4 5-10,0 0-12,-8 14-5,6-8-8,-1 2-16,-3 6-8,1 0-13,-1 4-7,4 4-11,-3-1-6,0 2-4,5 4-8,-2-4-9,-1 8-5,3 2-3,-2-2-3,4-6-8,-2 10 0,0-11-3,0 8-3,5-7-5,-5 6-2,0-8-3,4 3 2,-4-1-9,1 0 1,3-1-3,-1 0-4,-3-2 4,3-2-5,-1-1 3,-1 0-2,2 0-3,-2-9-2,-1 7-11,1-6-26,-1 1-35,4-2-32,-2-5-32,-2 2-24,1 0-21,-1-1-6,0-6-6,-1 6-11,1-6-23,0 0-23,-7 2-7,7-2-16,0 0 10,-16-8 19,10 4 15,-2-7 19,-1 1 25,-3-1 22,7-1 15,-7-2 33,3-3 28,1-1 14,1 3 30,2 1 21,-1-1 21,0 1 22,0 2 26,1 1 19,2 1 15,2 1 13,-2 3 3,1 0 2,-1 1-7,3 0-4,0 5-5,-3-6-5,3 6-7,-2-5-8,2 5-3,0-6 7,0 6-17,0 0-7,5-3-6,-2-3-1,-3 6-9,11-2-5,-2-2-12,2 3-42,2 0-28,4-3-32,-1 2-39,-3-5-30,10 3-38,3-1-26,-2-3-26,0-3-218,-8 9-496,7-9 220</inkml:trace>
          <inkml:trace contextRef="#ctx0" brushRef="#br1" timeOffset="202126.9282">7738 12302 124,'-6'-10'308,"0"0"-3,0 5-11,1-1-1,1 0-36,-4 1-26,1 5-16,1-2-15,6 2-16,-17 7-5,9-1-27,-4 3-11,2 2-10,-1 0-14,3 3-10,-3 2-15,0 3-4,1 1-10,3 2-5,3-1-10,-2-2-10,6 5 13,0 1-11,0-1-15,4-1-25,-3-2-25,3 0-30,2-2-32,-4 3-34,7-8-40,-3 0-40,5 0-38,-2-3-41,3 1-204,0-6-508,2 2 225</inkml:trace>
          <inkml:trace contextRef="#ctx0" brushRef="#br1" timeOffset="201876.9231">7626 12353 38,'8'-1'251,"-8"1"2,5-2-2,-5 2 3,5-4 0,-5 4 9,4-2-9,-4 2 7,0 0-3,0 0-5,1-6 9,-1 6-5,0 0-9,0 0-8,5-3-9,-5 3-15,0 0-13,0 0-14,0 0-12,0 0-12,4-3-17,-4 3-11,0 0-9,0 0-13,0 0-11,0 0-10,8-1-9,-8 1-7,8-1-9,-8 1-7,14 0-4,-14 0-10,14 2-5,-5 1-4,-3 0-5,1 0-3,1 1-3,3 1-5,-1 1 0,-3 1-2,0 1-2,3 0-7,-3 3 2,-2-2 0,0 1-1,-3 2-2,3-5 1,-4 6-3,-1-6 2,0 4-5,0-3 4,0-3-6,0 5-1,-4-4 1,4-1-2,-2 1 1,2-6 2,-2 8-1,-2-2 0,4-6 0,0 5 1,0-5 6,0 0-5,0 0 5,0 0-5,0 0 0,0 0-3,0 0 4,4-19-5,0 12 2,0-3-1,5 0-2,-2-1 1,3-2-1,2 1-2,-4 0 1,2-1-1,3 4 2,-2 0-1,1 0 0,-1 3-2,-4 2-1,2 2-2,-2-2 0,1 4-1,-8 0 1,11 4 3,-3 1-4,-4 1 4,1 1-4,4 2-19,-3 2-21,-1 1-32,-1-1-22,-2 2-18,0 0-41,-1-5-21,-1 7-18,3-4-22,-6 2-35,0-4-30,1 1-33,2-4-30,-4-1-40,-1-1-216,-1-1-652,0 0 289</inkml:trace>
          <inkml:trace contextRef="#ctx0" brushRef="#br1" timeOffset="202423.8047">8188 12368 94,'4'-10'408,"1"-1"12,-1 3-28,-3 0 2,3 0 6,-1 3-8,-1-3-14,0 5-27,-1-2-32,2 2-30,-3 3-32,0 0-27,2-6-24,-2 6-20,0 0-20,16 9-16,-7-4-17,4 4-12,-4 0-13,2 4-1,-1 0-19,2 4-11,-4-4-5,4 5-7,-3 1-6,0 1-8,-4 1-4,-2-8-3,1 12-8,0-7 0,-3 7-2,-1-4-7,0-3 2,0 3-4,-5-5-3,1 1-11,1-3-15,-3-1-19,0 3-27,0-5-25,-2 0-33,0 0-42,4-5-33,-4 0-37,2-1-38,1 1-54,-2-2-51,2-4-32,5 0-286,0 0-737,0 0 326</inkml:trace>
        </inkml:traceGroup>
        <inkml:traceGroup>
          <inkml:annotationXML>
            <emma:emma xmlns:emma="http://www.w3.org/2003/04/emma" version="1.0">
              <emma:interpretation id="{C3C76A7F-1484-4B23-B784-5AEEFB02C0FF}" emma:medium="tactile" emma:mode="ink">
                <msink:context xmlns:msink="http://schemas.microsoft.com/ink/2010/main" type="inkWord" rotatedBoundingBox="21148,14301 22048,14261 22061,14543 21161,14584"/>
              </emma:interpretation>
              <emma:one-of disjunction-type="recognition" id="oneOf44">
                <emma:interpretation id="interp220" emma:lang="en-US" emma:confidence="0">
                  <emma:literal>=0</emma:literal>
                </emma:interpretation>
                <emma:interpretation id="interp221" emma:lang="en-US" emma:confidence="0">
                  <emma:literal>to</emma:literal>
                </emma:interpretation>
                <emma:interpretation id="interp222" emma:lang="en-US" emma:confidence="0">
                  <emma:literal>€0</emma:literal>
                </emma:interpretation>
                <emma:interpretation id="interp223" emma:lang="en-US" emma:confidence="0">
                  <emma:literal>&lt;'0</emma:literal>
                </emma:interpretation>
                <emma:interpretation id="interp224" emma:lang="en-US" emma:confidence="0">
                  <emma:literal>50</emma:literal>
                </emma:interpretation>
              </emma:one-of>
            </emma:emma>
          </inkml:annotationXML>
          <inkml:trace contextRef="#ctx0" brushRef="#br1" timeOffset="203298.8158">9208 12331 50,'0'0'254,"6"-5"2,-6 5 0,4-3-1,-4 3-5,3-4-5,-3 4-9,0 0-14,9-3-8,-9 3-13,0 0-8,0 0-13,2-3-6,-2 3-12,0 0-8,0 0-21,0 0 9,0 0 1,0 0-1,-11 17-12,9-12 2,-3 1-2,0 0-8,1 4-8,1-1-2,-2 3-14,4 3 5,-4-3-12,5 5-7,0 4-9,0-5-4,5-3-3,-4 3-7,4-1-6,2-3-5,-2 3-4,6-3-5,-1 1-4,-2-3-3,4-2-2,2-2 1,-1-2-6,1 1-1,2-1-4,0-4 5,-2-2-8,2 1-3,1-2 1,-3-4-3,3 4 2,-2-4-4,2 0 1,-6-3 0,-1 1-2,0 0-2,-3-4 2,-2 5-2,-4-6 0,-1 6-2,-1-3 2,-4 0-4,-6-1-5,5 0 6,-6-1-3,-5-1-8,-4-3-20,-3 5-26,-1-3-14,2 4-36,3-1-33,-2 2-41,8 1-58,-1 6-90,4-2-114,-1 1-286,5 3-782,3 0 347</inkml:trace>
          <inkml:trace contextRef="#ctx0" brushRef="#br1" timeOffset="202673.8074">8672 12381 318,'0'0'334,"0"0"-9,0 0-14,-21-3-6,21 3-10,0 0-21,0 0-12,0 0-21,0 0-16,0 0-21,0 0-21,0 0-20,0 0-12,0 0-14,0 0-13,22-1-14,-22 1-18,18 1-21,-7-1-35,-1 0-43,-2 0-33,6 1-37,-5-1-44,-2 2-43,2 0-38,-2 2-33,-1-2-19,-1 2-39,-3-1-169,-2 2-500,0-5 222</inkml:trace>
          <inkml:trace contextRef="#ctx0" brushRef="#br1" timeOffset="202830.0605">8706 12486 6,'-15'7'160,"3"1"22,1 1 21,-1-1 4,0-2 9,0 4 8,6-4 3,2 0 12,-5-3-17,5 0-8,-1 1-10,-1 1-9,2-1 1,4-4-12,-5 3-6,5-3-19,-5 3-5,5-3-14,0 0-10,0 0-23,0 0 5,13 5-20,-13-5-15,25-2-31,-13 1-46,5-3-54,-2 2-61,2-2-63,2 2-69,-2-3-74,0-1-206,2 2-570,-3-2 252</inkml:trace>
        </inkml:traceGroup>
        <inkml:traceGroup>
          <inkml:annotationXML>
            <emma:emma xmlns:emma="http://www.w3.org/2003/04/emma" version="1.0">
              <emma:interpretation id="{E33F9196-6D76-4E34-A319-C4F276DD7073}" emma:medium="tactile" emma:mode="ink">
                <msink:context xmlns:msink="http://schemas.microsoft.com/ink/2010/main" type="inkWord" rotatedBoundingBox="22164,14081 23989,14179 23954,14820 22130,14722"/>
              </emma:interpretation>
              <emma:one-of disjunction-type="recognition" id="oneOf45">
                <emma:interpretation id="interp225" emma:lang="en-US" emma:confidence="0">
                  <emma:literal>(has)</emma:literal>
                </emma:interpretation>
                <emma:interpretation id="interp226" emma:lang="en-US" emma:confidence="0">
                  <emma:literal>(hen)</emma:literal>
                </emma:interpretation>
                <emma:interpretation id="interp227" emma:lang="en-US" emma:confidence="0">
                  <emma:literal>(hen</emma:literal>
                </emma:interpretation>
                <emma:interpretation id="interp228" emma:lang="en-US" emma:confidence="0">
                  <emma:literal>(hem)</emma:literal>
                </emma:interpretation>
                <emma:interpretation id="interp229" emma:lang="en-US" emma:confidence="0">
                  <emma:literal>(hens</emma:literal>
                </emma:interpretation>
              </emma:one-of>
            </emma:emma>
          </inkml:annotationXML>
          <inkml:trace contextRef="#ctx0" brushRef="#br1" timeOffset="204720.7091">9698 12230 115,'0'0'341,"4"-6"-9,-4 6-3,0 0-16,1-5-1,-1 5-7,0 0-21,0 0-18,0 0-17,0-6-18,0 6-18,0 0-19,0 0-15,0 0-15,0 0 1,-9 12 4,6-5-17,-3 5-8,-2 0-12,-4 9 0,0 0-8,1 7-5,-1-8-13,4 2-6,-5 3-10,2 4-1,2-5-9,1 6-6,1-5-8,1-1-10,5 1-5,0-2-3,3 2 0,0-3-10,8-2-2,-3-3-16,7 2-34,-1-2-42,5-5-61,1 1-53,2-5-49,1 6-58,-1-7-56,2-1-59,-2-5-323,-1 2-774,-1-3 342</inkml:trace>
          <inkml:trace contextRef="#ctx0" brushRef="#br1" timeOffset="205361.3423">10008 12402 168,'0'0'346,"-3"-3"-24,3 3-18,-7-4-18,7 4-6,-7-2-21,7 2-12,0 0-18,-10-3-16,10 3-21,0 0-2,-7-1-29,7 1-19,0 0-12,-7-2-10,7 2 1,0 0-14,0 0 0,0 0-2,0 0 2,0 0-3,0 0-7,0 0-3,20-9-11,-9 5-4,-1 1-13,4 0-12,-2-3 9,-1-3-14,1 2 2,0 2-7,-2-6 2,1 1-12,-3 0-6,1-1-2,-1 0-1,-3 0 3,0 2-5,-5-5-6,2-2 3,-2 5 8,-3-3 8,0 1 11,-2 4 9,-1 0 0,-1 0 5,0 3 3,-3 0-2,3 2 1,-3-2-3,3 4-1,-3 0-1,-2 2-8,0 2-2,1 1-5,2 0 2,-3 3-11,3 3-4,-2 0-2,2 3 3,0 2-4,-2 5-1,5 1-6,-2-2-2,4 2 8,4 3-11,-1-3 0,0 2-1,2-1-3,-2 0 3,-2-2-5,6-5 1,-1 2-3,2-2 1,-5 3-3,5-4 0,1-2 2,-2 5-1,0-4 3,0-2-4,0-1 0,-1-3-2,1 3-1,-2-3-4,4-2-1,-5-1 1,7 0 2,-7-3-3,10 0 0,-10 0 0,19-6 0,-11 3 1,1-2-1,2-2 0,1 0 0,-1 0 1,0-1 7,-4-1-8,5 3 0,-2-3 0,-3 4 2,-1 3 2,0-3 6,-3 1-2,0 2 3,-3 2-5,8-4-1,-8 4-3,4-2 0,-4 2-1,0 0 1,0 0 1,0 0 2,10 8-1,-8-3-7,2 1-22,-1 1-22,0 0-27,1-2-21,-1 2-30,2-1-29,0 0-25,0-1-36,1 3-29,0-2-32,-1-1-42,3-1-33,0-1-55,-4-2-229,-4-1-691,17-2 305</inkml:trace>
          <inkml:trace contextRef="#ctx0" brushRef="#br1" timeOffset="205783.2248">10453 12381 256,'4'-4'343,"-4"1"-16,0 3-15,4-6-13,-4 4-15,0 2-22,3-6-28,-3 6-17,4-3-20,-4 3-32,0 0-4,0 0-2,0 0-38,14 6-4,-10-1-12,4 1-10,1 1-12,-1 2-2,1 0-13,-1-3-11,-2 5-5,0 0-5,0 0-3,-2 0 0,0 1-5,-4 0 1,0 3-6,-3-4-5,2 3-5,-3-6 4,0 1-5,-1 3-6,1-5 0,-1-1-8,0 0 9,5 0-2,-7-4 3,7-2-5,-3 7 2,3-7 3,0 0-6,0 0 1,0 0-11,0 0 16,7-15 6,-2 9-3,3-3-5,-1 3 7,-1-6 11,5-1-2,0 4-3,1-4 8,0 2-15,4-2 5,-9 3-1,14-3 1,-13 2-1,7 0-9,-8 2-1,5 4 5,-1 0-8,-5 2-2,1 0 1,-2 3-3,-5 0-2,12 2-4,-4 2 6,-5 1 8,1 3-15,0-2 2,-1 2-9,-2 2-4,1-3-23,0 7-27,-1-5-30,-2 1-16,-1 0-29,-1 1-22,-1-4-27,-1 1-29,0-1-37,5-1-27,-7 3-46,2-6-218,-3 3-585,1-4 259</inkml:trace>
          <inkml:trace contextRef="#ctx0" brushRef="#br1" timeOffset="206033.226">10496 12332 265,'-9'-2'314,"1"-2"-21,-1 3-14,-5 0-19,0 1-13,1 1-15,-1 4-11,3 0-12,-1 1-9,0 4 0,0 1 1,3 1-32,3 1-15,-1-1-14,3 4-6,-1 4-16,5-4-12,4 4-5,-3 0-9,8-1-9,-1 1-6,-1 1-12,3-1 1,2-1-13,0 1-4,0-4-13,-1 1-33,1-4-47,-2-1-40,2-2-37,1-1-41,-1 1-69,0-5-37,0 1-50,2-4-206,-1 0-567,0 0 252</inkml:trace>
          <inkml:trace contextRef="#ctx0" brushRef="#br1" timeOffset="206283.2292">10853 12485 104,'11'-14'365,"-3"2"-9,2-1-13,-3 0-5,2 2-9,-3 0-5,2 2 0,-3 6-6,1-3-16,-1 1-15,-4 0-26,3 0-27,1 1-22,-2 2-22,-3 2-20,12 0-19,-12 0-15,10 6-9,-6 0-17,0 3-9,1 0-11,-2 4-4,2-4-10,-1 8-12,0-6 0,0 4-11,-3 0-5,2 1-3,-3-1-4,0 1-7,-2-3-18,1 3-25,-4-1-25,1 0-35,1-2-30,-2 0-31,1 0-27,-1-3-33,-2 0-29,0 0-46,-3-2-50,4-2-42,-1-1-286,2-3-696,-3 1 308</inkml:trace>
          <inkml:trace contextRef="#ctx0" brushRef="#br1" timeOffset="206595.7334">11252 12269 118,'3'-9'382,"-2"3"-4,2 1-12,-1-3-19,1 5-12,2 0-29,-5 3-19,3-4-25,-3 4-25,6-1 1,-6 1-6,0 0-9,9 8-9,-2-2-17,-2 2-19,4-4-9,2 9-19,-5-2 0,5 0-13,1 2-12,-3 1-8,0 3-9,1 4-3,-3-3-4,-1 3-3,0 2-5,-1 0-5,-5 1-7,0-1-2,-2-2-7,-8 10-3,0 0-7,-2-1-3,0-6-6,-5 4-6,5-9-4,-6 8-3,4-8-5,-2-1-13,0 0-17,3 0-33,-5-6-34,6 1-37,-4 1-42,3-6-37,-2-2-68,-2 5-58,-2-7-82,2 0-89,-4-2-274,-1-3-810,4 0 359</inkml:trace>
        </inkml:traceGroup>
      </inkml:traceGroup>
    </inkml:traceGroup>
    <inkml:traceGroup>
      <inkml:annotationXML>
        <emma:emma xmlns:emma="http://www.w3.org/2003/04/emma" version="1.0">
          <emma:interpretation id="{73AB152B-F631-4AFF-94BC-6EA390CF77B8}" emma:medium="tactile" emma:mode="ink">
            <msink:context xmlns:msink="http://schemas.microsoft.com/ink/2010/main" type="paragraph" rotatedBoundingBox="7655,15354 24506,15288 24511,16424 7659,1649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454FA49-1636-4A63-9E7C-E48DE988DBDA}" emma:medium="tactile" emma:mode="ink">
              <msink:context xmlns:msink="http://schemas.microsoft.com/ink/2010/main" type="line" rotatedBoundingBox="7655,15354 24506,15288 24511,16424 7659,16490"/>
            </emma:interpretation>
          </emma:emma>
        </inkml:annotationXML>
        <inkml:traceGroup>
          <inkml:annotationXML>
            <emma:emma xmlns:emma="http://www.w3.org/2003/04/emma" version="1.0">
              <emma:interpretation id="{2E3F6EDF-C856-4369-97B2-11829065CE5B}" emma:medium="tactile" emma:mode="ink">
                <msink:context xmlns:msink="http://schemas.microsoft.com/ink/2010/main" type="inkWord" rotatedBoundingBox="7655,15354 8596,15350 8599,16226 7658,16230"/>
              </emma:interpretation>
              <emma:one-of disjunction-type="recognition" id="oneOf46">
                <emma:interpretation id="interp230" emma:lang="en-US" emma:confidence="0">
                  <emma:literal>fen,</emma:literal>
                </emma:interpretation>
                <emma:interpretation id="interp231" emma:lang="en-US" emma:confidence="0">
                  <emma:literal>fon,</emma:literal>
                </emma:interpretation>
                <emma:interpretation id="interp232" emma:lang="en-US" emma:confidence="0">
                  <emma:literal>tan</emma:literal>
                </emma:interpretation>
                <emma:interpretation id="interp233" emma:lang="en-US" emma:confidence="0">
                  <emma:literal>fen)</emma:literal>
                </emma:interpretation>
                <emma:interpretation id="interp234" emma:lang="en-US" emma:confidence="0">
                  <emma:literal>fon)</emma:literal>
                </emma:interpretation>
              </emma:one-of>
            </emma:emma>
          </inkml:annotationXML>
          <inkml:trace contextRef="#ctx0" brushRef="#br1" timeOffset="211224.1499">-4912 14030 171,'0'0'361,"-4"-3"-17,4 3-10,0 0-17,0 0-16,0 0-18,0 0-18,-1-7-9,1 7-17,0 0-8,5-5-35,1 1-17,1 0-24,3-4-3,2 2-20,5-2-8,4-1-17,-1-3-28,1 1-39,1 2-47,0 0-34,0 1-36,2 1-44,-5 0-46,-3 4-70,1-3-66,-4 3-250,-2 1-597,0-2 264</inkml:trace>
          <inkml:trace contextRef="#ctx0" brushRef="#br1" timeOffset="210989.7734">-4626 13428 134,'-4'-6'353,"4"6"-12,-2-4-4,2 4-18,-7-7-16,7 3-15,0 4-14,-8-6-4,8 6-6,-4-4-11,4 4-9,0 0-15,-5-3-15,5 3-24,0 0-3,0 0-23,0 0-22,0 0-7,0 0-9,0 0-16,0 0-11,-7 9-2,2-3-7,0 5-8,-2-1-3,2 4-11,-4 6-1,0 0 1,-3 11-9,3 0-2,-1 3-1,0-2-3,1-8-7,1 6 4,-1 1-7,3-1-2,3-4-4,-2 6-2,1-1-1,3-6-2,-2 0 0,6-3-2,-6 0-23,6 0-5,-3 2 1,2-3-1,1 1 2,0 0-1,0-1 1,0 0 0,0 1-1,-1-1 1,1 0-6,-2-2-15,1-7-29,-2 4-25,-2-3-40,1 1-35,1-2-41,-3 0-43,2-2-48,-3 0-61,3-8-54,-1 4-332,2-6-786,-6 5 349</inkml:trace>
          <inkml:trace contextRef="#ctx0" brushRef="#br1" timeOffset="211927.2846">-4421 13836 47,'-8'-5'341,"-1"-2"-16,3 4-20,1-1-18,5 4-25,-12-8-22,5 7-24,7 1-23,0 0-15,-18 8-23,11-3-9,-2 4-11,1 4-14,-2 6-7,3 2-3,0 1 1,3 0-5,-4 1-12,5 1-11,1 1-9,-1 0 7,3-3-23,3 4-1,-3-4-3,5 1-12,-3-3-5,5 0-29,-2-6-29,2-2-36,2 1-32,-3-2-34,5-2-42,-5-5-53,9 0-49,-1-6-244,-2 0-553,2-2 244</inkml:trace>
          <inkml:trace contextRef="#ctx0" brushRef="#br1" timeOffset="211677.28">-4474 13904 109,'4'-10'321,"-4"10"-9,0 0-4,1-5 3,-1 5 3,0 0 12,0 0-10,0-6-26,0 6-12,0 0-18,0 0-26,0 0-17,1-9-17,-1 9-17,0 0-18,0 0-13,0 0-17,0 0-14,0 0-14,0 0-11,0 0-19,0 0-8,0 0-3,0 0-5,0 0-4,22 14-7,-16-8-3,2 5-3,1-2-2,-4 3-11,1-1 2,0-1-7,-4 5-3,7-5-2,-3 2 1,-6-3-6,2 3-2,2-4 2,-2-1-3,1 1-13,-3-2-4,0 0-6,2 0-5,3 0 2,-5-6 0,0 5 8,0-5 1,1 6-2,-1-6 5,0 0 9,0 0 11,0 0-1,0 0 1,0 0-1,0 0-5,0 0 1,-1-21-3,2 14-1,3-8 1,-2 3 1,8-3-6,-3 2 3,2 1-3,-1-3-6,-2 3 6,5-2-1,-5 3 1,3 1-3,2 3 2,-2 2-5,-1 0-1,-2 4-1,3-2 1,-9 3-1,15 3-4,-10 1 4,1-1-1,2 8-1,-1-3-14,-2 0-19,-2 7-22,2-3-22,0 2-24,-2-1-31,-1 0-23,-2-3-27,3 4-43,-3 0-43,-3-2-55,3 1-48,-5-2-226,0-1-652,0-4 289</inkml:trace>
          <inkml:trace contextRef="#ctx0" brushRef="#br1" timeOffset="212192.9116">-4093 13908 153,'7'-8'388,"-6"1"-11,3 2-18,-2 0-18,-2 5-24,7-6-21,-7 6-25,3-6-35,-3 6-34,4-4-10,-4 4-24,0 0-14,0 0-15,0 0-18,14 7-12,-9 2-6,1-3-14,0 5-7,-1-1-9,2 1 0,-2 5-8,3 3-6,-1-5-10,2 5-6,-4-1 6,-5 5-7,4-4-8,0 0-4,-3 3-4,2-8 3,-6 3-4,3-2 0,0 1-1,-2-1 4,-5-1 4,7 1-8,-5-1-19,1-4-17,1-1-30,-2 1-34,2-3-41,2-1-38,-3 0-45,0 1-57,4-7-70,-5 3-281,5-3-659,0 0 292</inkml:trace>
        </inkml:traceGroup>
        <inkml:traceGroup>
          <inkml:annotationXML>
            <emma:emma xmlns:emma="http://www.w3.org/2003/04/emma" version="1.0">
              <emma:interpretation id="{060434F2-4726-4B4F-901D-1A86E6D2A56C}" emma:medium="tactile" emma:mode="ink">
                <msink:context xmlns:msink="http://schemas.microsoft.com/ink/2010/main" type="inkWord" rotatedBoundingBox="9061,15885 9329,15884 9330,16146 9062,16147"/>
              </emma:interpretation>
              <emma:one-of disjunction-type="recognition" id="oneOf47">
                <emma:interpretation id="interp235" emma:lang="en-US" emma:confidence="1">
                  <emma:literal>=</emma:literal>
                </emma:interpretation>
                <emma:interpretation id="interp236" emma:lang="en-US" emma:confidence="0">
                  <emma:literal>I</emma:literal>
                </emma:interpretation>
                <emma:interpretation id="interp237" emma:lang="en-US" emma:confidence="0">
                  <emma:literal>[</emma:literal>
                </emma:interpretation>
                <emma:interpretation id="interp238" emma:lang="en-US" emma:confidence="0">
                  <emma:literal>_</emma:literal>
                </emma:interpretation>
                <emma:interpretation id="interp239" emma:lang="en-US" emma:confidence="0">
                  <emma:literal>+</emma:literal>
                </emma:interpretation>
              </emma:one-of>
            </emma:emma>
          </inkml:annotationXML>
          <inkml:trace contextRef="#ctx0" brushRef="#br1" timeOffset="212708.5427">-3445 13926 242,'-10'3'419,"6"3"-19,-3-4-9,0 2-13,1-4-21,3 5-13,-2-4-21,-2 2-21,7-3-22,-5 3-19,5-3-21,0 0-19,-8 4-23,8-4-23,0 0-13,-6 2-13,6-2-13,0 0-9,0 0-6,0 0 1,0 0-3,26 0-11,-15-1-10,4 0-6,2 0-11,-1-3-7,-3 4-7,2-2-9,4 1-32,-8 1-37,2 0-51,-13 0-52,24 1-43,-15-2-67,2 2-68,-11-1-83,13 2-69,-13-2-288,10 5-793,-10-5 350</inkml:trace>
          <inkml:trace contextRef="#ctx0" brushRef="#br1" timeOffset="212942.9216">-3423 14154 46,'-7'3'349,"2"1"-5,-2-1-12,2 2-4,-3-3-10,7 1-3,1-3-18,-6 3-14,6-3-7,-4 2-17,4-2-22,-4 4-15,4-4-18,0 0-11,-3 4-21,3-4-12,0 0 0,0 0 17,0 0 5,17 1-8,-10-1-8,-7 0-13,19-3-13,-7 3-15,1-2-11,-1 1-12,4-2-10,-3 3-11,4-2-14,-3 2-34,0-3-57,-1 3-62,-1 0-87,4-3-90,-10 1-119,5 0-481,-5-4-934,4 2 414</inkml:trace>
        </inkml:traceGroup>
        <inkml:traceGroup>
          <inkml:annotationXML>
            <emma:emma xmlns:emma="http://www.w3.org/2003/04/emma" version="1.0">
              <emma:interpretation id="{4CF82E44-624C-412E-8557-6EDA61D33A90}" emma:medium="tactile" emma:mode="ink">
                <msink:context xmlns:msink="http://schemas.microsoft.com/ink/2010/main" type="inkWord" rotatedBoundingBox="10089,15557 11824,15550 11828,16464 10092,16471"/>
              </emma:interpretation>
              <emma:one-of disjunction-type="recognition" id="oneOf48">
                <emma:interpretation id="interp240" emma:lang="en-US" emma:confidence="0">
                  <emma:literal>wagon)</emma:literal>
                </emma:interpretation>
                <emma:interpretation id="interp241" emma:lang="en-US" emma:confidence="0">
                  <emma:literal>wagon))</emma:literal>
                </emma:interpretation>
                <emma:interpretation id="interp242" emma:lang="en-US" emma:confidence="0">
                  <emma:literal>wagons)</emma:literal>
                </emma:interpretation>
                <emma:interpretation id="interp243" emma:lang="en-US" emma:confidence="0">
                  <emma:literal>wagon;)</emma:literal>
                </emma:interpretation>
                <emma:interpretation id="interp244" emma:lang="en-US" emma:confidence="0">
                  <emma:literal>waging)</emma:literal>
                </emma:interpretation>
              </emma:one-of>
            </emma:emma>
          </inkml:annotationXML>
          <inkml:trace contextRef="#ctx0" brushRef="#br1" timeOffset="218101.9747">-2479 13849 151,'0'-6'217,"-2"-1"0,2 7-5,0-7 5,2 2-4,-5 2 0,3 3-8,0-11-1,-3 9-7,3 2 0,0-8-2,0 8-12,0 0 7,0-6-12,0 6 0,0 0-7,0-8-13,0 8-13,0 0-9,0 0-7,0 0-9,0 0-13,0 0-8,0 0-8,0 0-8,0 0-9,0 0-7,0 0 1,4 18 5,-5-7-14,1-4-4,1 1-3,-1 8-4,0 2-19,0 1 12,2-1-6,2-3 1,-3 4 3,5 2-2,-2-8-18,2 2 4,-3-2 2,5 1 0,-4-1-18,4-2 9,-1 0 0,3-2-3,-6-1 0,4-3-2,-4 4-2,4-7-14,-5 1 12,5-3-3,1 0 0,-1 2-2,-8-2-3,16-5-1,-8 3-3,-4-7 0,4 4 3,-2-3-1,1 0-8,-2 0 11,0-1-3,0 3-3,-1-5-8,0 0 13,0 2 4,-1-4-2,-2 5 3,2 0-3,-2 1 3,3-3 5,-7 4-2,6 2 3,-3-1 6,0 5-8,-3-10 1,3 10 2,0 0-3,0 0-2,0 0 1,0 0-1,0 0-2,-8 19 2,8-11-4,2 0 4,-2 1-2,0-3-1,1 6 0,2-3 0,-2 0 0,3 0 0,-1-3 1,2 5 2,0-5-9,-4 0 5,5-1-3,-1-1 0,-1 2 0,2-6-7,-6 0 13,9 0-1,-9 0-1,15-3 0,-9-3 7,5 0-11,-6 1 5,1-2-4,1-4 7,-2 1-3,0-1-1,-1-2 6,2 1-1,-4 0-3,-2 0 1,0 6 4,0-8-3,0 7-1,0-3 2,0 1 4,0 2 1,-5 1-4,2 1 2,-1-1-5,-1 0-3,-1 3 2,0 2 0,6 1 2,-11-5-7,6 5 0,5 0-4,-11 0-17,11 0-28,-12 0-27,12 0-36,0 0-43,-8 4-36,8-4-41,-3 1-46,3-1-55,0 0-40,0 0-252,0 0-677,13 10 300</inkml:trace>
          <inkml:trace contextRef="#ctx0" brushRef="#br1" timeOffset="221086.3895">-1990 13653 95,'0'-6'231,"0"6"-11,-2-11-12,-2 7 0,4-1 1,0 5 3,0 0-16,0 0-8,0 0-11,0 0-12,0 0-9,3-9-10,-3 9-6,0 0-16,0 0-1,0 0-12,0 0-4,0 0-6,0 0-6,0 0-7,-9 17-4,4-7-8,2 4 1,-2 10-10,1 1-4,-3 6-3,5 2 10,-2 3-22,-3 0 3,7 7-1,1-4-7,-2 1 4,2-1-5,1-2-7,2 3 0,-3-1-5,4-3 0,0 1-9,2-6 3,0 0-9,2 0-2,2-9-13,3-1-27,1-2-38,3-2-42,5-3-48,0-4-55,11-3-77,2-6-285,-4-5-620,6 0 275</inkml:trace>
          <inkml:trace contextRef="#ctx0" brushRef="#br1" timeOffset="219508.2432">-1784 13736 144,'0'0'296,"-3"-9"-12,2 3-11,1 6-14,-4-10-9,3 7-10,1 3-7,-7-5 3,7 5 9,-5-1-16,5 1-26,0 0-7,-12 6-9,12-6-3,-7 3-19,7-3-5,-8 4-18,4-1-13,-1 3-6,-2 0-16,-1 0-6,4-1-10,-4 7-4,-1-2-6,3 0-12,0 0-8,-1 1-3,3 1-6,0-1-6,0 1-6,1 0-6,3-4-4,0-1 2,0 3-5,0-5-1,0 3-8,0-2 0,0 2 0,3-1-2,-3-2-4,0-5 8,2 5-5,-2-5-6,0 4-1,0-4 3,0 7-5,0-7 2,0 0-5,6 4 5,-6-4 2,0 0-6,0 0 2,0 0-1,0 0-1,0 0-1,0 0 7,-4 7-7,4-7 1,0 0-2,0 0-1,0 0 4,0 0-5,0 0-10,0 0 15,0 0-2,0 0 2,0 0-3,0 0 2,0 0 1,0 0 0,0 0-2,0 0 0,0 0 2,0 0-4,0 0 1,0 0 0,0 0-1,0 0-4,0 0 8,0 0 1,0 0-7,0 0 0,0 0 4,0 0-3,0 0 0,4 5 1,-4-5 1,0 0-5,0 0-11,0 0 15,0 0 0,0 0 0,0 0-3,0 0-2,0 0 2,0 0-3,0 0 3,0 0-1,0 0 2,0 0-5,0 0 6,4 4-1,-4-4 1,0 0 11,7 0-14,-7 0-4,6 2 4,-6-2 1,0 0 0,11 0 4,-11 0-4,0 0 5,12-5-2,-8 4 2,1-1-1,-5 2 2,7-4 0,-2-2-1,-2 2 6,5-3-10,-4 3 2,1-2-2,1 1-3,0-5 6,0 4-1,-1 0 1,-1-3-1,4 3 3,-5-4 1,2 4-3,0 1 0,-1-2 4,0 2-5,-1 1 6,-1 1 3,-2 3 3,4-6 0,-3 3 4,-1 3-3,0 0 3,4-5-2,-4 5 4,0 0-2,3-5-2,-3 5 0,0 0-2,0 0 0,0 0-4,0-4-1,0 4 2,0 0-7,0 0-2,0 0 0,0 0-1,0 0-2,3 17 1,-3-10-1,1 5-2,0 2 3,1 5 2,3 2 0,-1 3 0,-2 0 2,3 7-3,1 0-3,-2 0 1,2 2 5,-1-8-1,3 6 1,-1-7-34,-3 1 8,1-1 1,5 6 1,-8-7 3,3 0 9,0-1-2,0 2-3,-3-3-1,3 1 4,-5-4-2,1 0 3,-1-2-9,-1-4 12,1 1 2,0-1-1,-4 3 2,3-5 0,-1-2 3,-2-3 0,3 0-3,-4 6 3,2-7-4,1-2 0,2-2 11,-9 3-5,9-3 3,0 0-2,-16-8 0,12 5-1,-1-6-4,2-1 8,-1 0-5,0-2-2,4-5 5,0 1-1,0-5-1,3 0 0,-1-1-3,2-2 1,4-7 1,1 0-2,-3 7-2,1-8-9,5-1-26,4 3-27,-4 2-49,1-1-48,2-3-42,-3 5-39,0 8-53,2-2-52,-3 11-300,-2-5-703,-2 4 312</inkml:trace>
          <inkml:trace contextRef="#ctx0" brushRef="#br1" timeOffset="220227.0037">-1383 13846 61,'-9'-2'285,"3"1"-20,-2-1-13,8 2-17,-17 2-10,6-1-14,2 5-14,3 0-14,-2 5-13,-1-1-10,2 2-17,1 4-13,0 0-9,4 0-17,-1 5-9,3 1-4,0-3-9,4 2-5,-3-1-2,5 0-19,-1-1-1,0-4-7,2 6 0,0-9-8,1 3-6,1-5-25,1 0-45,-3 2-47,4-4-55,-5-2-68,4 0-52,-3-4-198,0 0-493,2-2 219</inkml:trace>
          <inkml:trace contextRef="#ctx0" brushRef="#br1" timeOffset="219976.9995">-1325 13856 234,'0'0'340,"0"0"-25,0 0-5,0 0-17,0 0 2,-13-4-22,13 4-19,0 0-17,0 0-18,0 0-16,0 0-17,0 0-21,0 0-17,0 0-18,0 0-13,0 0-10,0 0-8,0 0-19,0 0 0,0 0-6,0 0-18,19 15 1,-13-8-7,-2 2-12,1-3 11,1 6-17,2 0 1,-4 0-2,1 1-5,-2-1 1,0 0 0,-2-2-4,-1 3-5,4-1-1,-3 0 0,-1-3 0,-1 1-4,-3 1 4,4-1-5,-1-2-12,-2-2 11,3-1-6,0 4 4,0-9 4,-3 5-5,3-5 5,-5 6-1,5-6 4,0 3 18,0-3 5,0 0-5,0 0-2,5-18-8,-2 6 6,0 6-8,2-7-6,-1 1-2,1 2 0,1-1-4,0 4 4,-2-2-8,3 5-2,-3-2 2,0-3-2,2 6 4,-1 0-11,0-1 5,2 4-5,-7 0-6,14 2 12,-6 1-6,-2-1-5,1 4 4,-1 0-10,0 0-12,-2 1-11,-1 2-22,3-3-29,-4 1-37,1 3-34,-3-4-36,-1 2-48,-3 4-51,4-9-42,-6 6-250,-1 2-636,-3-9 282</inkml:trace>
          <inkml:trace contextRef="#ctx0" brushRef="#br1" timeOffset="220492.6306">-1036 13788 259,'2'-3'420,"-2"3"-32,0 0-36,3-7-18,-3 7-35,0 0-31,0-6-25,0 6-21,0 0-26,0 0-21,0 0-6,14 8-16,-10-2-10,-1 2-8,5 0-25,-2 0-3,2 5-13,0 2-3,0-3-20,1 6 2,-1-1-18,-2 2 8,4 2 2,-4-2-11,-2 1-2,-1 1-4,-3 2-5,2-3-2,0 1-2,-6 3-3,1-3-11,-4 0-10,0-2-9,-3-1-36,-4-1-35,2-1-44,3-3-47,-4-3-53,1 1-52,1-1-57,-1-4-44,-9 4-194,5-8-602,-1 3 267</inkml:trace>
          <inkml:trace contextRef="#ctx0" brushRef="#br1" timeOffset="221492.6468">-834 13593 171,'0'0'381,"0"0"-24,0 0-6,0 0-14,0 0-5,0 0-15,0 0 3,0 0-13,0 0-20,0 0-21,0 0-21,0 0-23,-6-1-27,6 1-18,0 0-18,0 0-19,0 0-20,0 0-17,0 0-5,0 0-12,8 19-12,0-6-3,-3 2-9,3 3-4,0 6-4,1-2-3,-2 2-6,0 12-5,1-5-1,-2-1-3,5 7-1,-10-3-3,2 3-2,-1-1-4,-2-5-3,-2 4 0,-1-6 0,2 7-5,-2-10-2,-5 4 3,7-6-4,-4-1-2,-3-1-4,1 1-8,-2-2-17,2 1-23,3-8-26,-8 3-22,3-3-31,3-4-37,0-1-37,-1 0-59,-3-1-60,5-4-63,-2 1-322,1-1-754,6-4 333</inkml:trace>
        </inkml:traceGroup>
        <inkml:traceGroup>
          <inkml:annotationXML>
            <emma:emma xmlns:emma="http://www.w3.org/2003/04/emma" version="1.0">
              <emma:interpretation id="{23727EA4-E8B7-488E-9F94-1BA57E21053C}" emma:medium="tactile" emma:mode="ink">
                <msink:context xmlns:msink="http://schemas.microsoft.com/ink/2010/main" type="inkWord" rotatedBoundingBox="12710,15741 12951,15740 12954,16462 12713,16463"/>
              </emma:interpretation>
              <emma:one-of disjunction-type="recognition" id="oneOf49">
                <emma:interpretation id="interp245" emma:lang="en-US" emma:confidence="0">
                  <emma:literal>'</emma:literal>
                </emma:interpretation>
                <emma:interpretation id="interp246" emma:lang="en-US" emma:confidence="0">
                  <emma:literal>•</emma:literal>
                </emma:interpretation>
                <emma:interpretation id="interp247" emma:lang="en-US" emma:confidence="0">
                  <emma:literal>4</emma:literal>
                </emma:interpretation>
                <emma:interpretation id="interp248" emma:lang="en-US" emma:confidence="0">
                  <emma:literal>&amp;</emma:literal>
                </emma:interpretation>
                <emma:interpretation id="interp249" emma:lang="en-US" emma:confidence="0">
                  <emma:literal>,</emma:literal>
                </emma:interpretation>
              </emma:one-of>
            </emma:emma>
          </inkml:annotationXML>
          <inkml:trace contextRef="#ctx0" brushRef="#br1" timeOffset="222493.6722">377 13922 313,'0'0'283,"0"0"-26,0 0-23,0 0-24,0 0-17,0 0-15,0 0-15,0 0-15,-4 19-13,1-13-31,1-1-11,-1 1-8,-1 2-6,2-2-6,-4 2-9,3 2-4,-5-3-9,2 1-1,3 0-7,-8-3-3,5 3-6,-5-4 1,3 2 2,-1-2-2,1 1-4,-4-4-1,-2-1 0,5 0-1,-5-4-5,3 3-1,-1-4-2,3 3-1,0-2 2,1-5-3,-1-1 3,4 4-7,-2-6 1,2-1 1,2 1-2,2-4 1,-2 1 3,2-6 16,1 5 0,-4-1 9,4 2 9,0-1 12,0 7 9,0-5-3,0 6-2,0-3 15,0 5 4,0 1-5,0 0-6,0 5 4,0-9-18,0 9-5,-1-3-5,1 3-3,0 0 0,-5 17-2,5-6-19,-2 4-2,2 6-1,0 0-5,0 1 0,2 11-7,0-6 5,2 4 7,4 2-9,-4-4-8,6 6 2,0-6 2,-1 3 0,0-1 10,-1-1-15,1 0 1,3-1 9,-4 3-10,1-11-10,-4 4 1,-1-2-17,4 0-28,-6-8-46,4 7-54,-1-1-53,0-5-50,0-5-65,-1 4-318,-1-3-685,2-2 302</inkml:trace>
        </inkml:traceGroup>
        <inkml:traceGroup>
          <inkml:annotationXML>
            <emma:emma xmlns:emma="http://www.w3.org/2003/04/emma" version="1.0">
              <emma:interpretation id="{B11FD7D3-CE5E-407E-940B-72FBDD8BACC3}" emma:medium="tactile" emma:mode="ink">
                <msink:context xmlns:msink="http://schemas.microsoft.com/ink/2010/main" type="inkWord" rotatedBoundingBox="13338,15697 14713,15692 14715,16383 13341,16388"/>
              </emma:interpretation>
              <emma:one-of disjunction-type="recognition" id="oneOf50">
                <emma:interpretation id="interp250" emma:lang="en-US" emma:confidence="0">
                  <emma:literal>genii</emma:literal>
                </emma:interpretation>
                <emma:interpretation id="interp251" emma:lang="en-US" emma:confidence="0">
                  <emma:literal>god):</emma:literal>
                </emma:interpretation>
                <emma:interpretation id="interp252" emma:lang="en-US" emma:confidence="0">
                  <emma:literal>ganja</emma:literal>
                </emma:interpretation>
                <emma:interpretation id="interp253" emma:lang="en-US" emma:confidence="0">
                  <emma:literal>Son):</emma:literal>
                </emma:interpretation>
                <emma:interpretation id="interp254" emma:lang="en-US" emma:confidence="0">
                  <emma:literal>Sonia</emma:literal>
                </emma:interpretation>
              </emma:one-of>
            </emma:emma>
          </inkml:annotationXML>
          <inkml:trace contextRef="#ctx0" brushRef="#br1" timeOffset="223180.1645">879 13753 36,'0'0'360,"0"-5"-11,0 5-9,-8-2-8,8 2-9,0 0-13,0-5-9,0 5-23,0 0-21,0 0-18,0 0-21,-4-3-18,4 3-24,0 0-12,-16 13-17,7-6-14,0 2-15,3 0-15,-5 0-8,2 0-11,3 0-10,-1 3-7,4-5-7,-2 0-3,1 2-2,0-3-10,3 2-1,0-2-3,-3 0-9,2-3-7,1 1-8,1-4-1,-2 8-2,2-8-1,0 0-9,-3 6-4,3-6-1,0 0 2,0 0-4,0 0-2,0 0 2,0 0-6,0 0 4,5 4-1,0 0 1,-5-4 4,10 6-1,-5-1-3,4 1-1,-1 0 8,1 3-9,3 3-4,-1 4 16,-1 1-12,1 3 3,4 3 2,-4-1-1,4 9 1,-5-6-1,-3-1 4,-1-1-2,2 1 1,-4-1 0,1-1-5,-2 0 7,1 0 10,-4-2-13,-1-4 2,1 1 1,-3-5 0,3 4 4,-8 3 6,4-5-14,-4-1 7,4-4-2,-5 2 4,4-3 1,-3-5 11,4 3-2,-4 0 10,2-3 15,1-2 22,5-1 11,-7 4 1,7-4-8,0 0-5,-12-5-5,7-1-5,3-6-8,0-1-2,2 0 1,-1-2-4,2-5-3,3-3-9,1-3-6,-1-2-12,4 5-22,1-3-28,0-5-28,6 3-63,-3 5-56,2-4-50,0 8-53,1 0-70,2-1-62,-4 2-276,1 4-754,1 3 334</inkml:trace>
          <inkml:trace contextRef="#ctx0" brushRef="#br1" timeOffset="223648.9218">1219 13894 175,'-3'-5'361,"3"5"-8,-2-4-10,2 4-7,-6-5-15,6 5-25,0-6-24,0 6-26,0 0-27,0 0-20,0 0-18,0-6-16,0 6-14,0 0-13,0 0-21,0 0-17,0 0-1,0 0-15,11 15-25,-6-9 9,3 5-6,-3 2-4,6-1-13,-6 1-2,1-1-6,1 2-1,-2 2-10,-4-3 2,3 1-5,-2-1 1,0 1-1,0-1-2,-1 0-1,-2-5-4,1 3 1,-2-2-7,0 0 1,2-3 5,-2-4-5,1 4-1,2-2 0,-1-4 2,-1 9 2,1-9-3,0 0 1,0 0-1,0 0-2,0 0 0,0 0 2,0 0-4,7-21 0,-6 8-1,4 1 0,-4 0 4,3 0 6,2-3 10,-1 0 3,0 0-6,2-1-3,-1 6-6,1-2 6,0 3-7,1-1-6,-2 4 0,-3 1-2,5 2 5,-1 0-4,-1 3-3,-6 0 2,15 6 0,-6 0 0,-1 4 4,4 1-3,-5 1-9,0-1-4,-2 3-7,2-2-16,-2 1-29,-2-1-33,-3 1-44,0-1-35,0 0-33,-3 2-41,0-7-44,-2 3-46,1-3-266,-4 1-649,4-3 288</inkml:trace>
          <inkml:trace contextRef="#ctx0" brushRef="#br1" timeOffset="223883.2983">1208 13830 96,'-6'-6'259,"-3"1"-11,-3 1-13,-1-2-15,1 6-10,0 1-8,4 4-14,-5 1-18,2 0-8,0 3-21,2 4-16,5 2-8,-5-2-7,6 9-8,-2-2-6,1 2-10,6 3-4,1-1-13,3-1-6,-1 3-3,1-2-7,1-2-5,1 3-5,4-3-4,1 1-4,-6-4-15,7-1-36,-8-3-52,5-2-50,0 2-64,1-5-58,-5 1-203,3-5-479,-1 0 212</inkml:trace>
          <inkml:trace contextRef="#ctx0" brushRef="#br1" timeOffset="224148.9272">1544 13831 247,'-1'-4'367,"1"4"-22,1-6-32,-1 6-28,0-5-34,0 5-24,0 0-21,0 0-15,0 0-13,0 0-18,16 13-15,-8-1-7,1-4-14,-2 7-8,3-2-5,-1 4-7,0 3-7,-1 1 0,1 0-18,-2-1-5,-5 1 2,2 2-13,0-1-6,-2-1-10,-4 1 2,2 3-8,-5-4-6,1 0-2,-2 0-14,0-2-40,1-4-49,-1-2-55,-1-1-53,2 1-59,1-5-55,1 1-267,-1-3-605,3-2 267</inkml:trace>
          <inkml:trace contextRef="#ctx0" brushRef="#br1" timeOffset="224445.8081">1961 13952 319,'0'0'337,"-5"5"-11,5-5-20,0 0-16,0 0-26,-5 1-20,5-1-26,0 0-19,0 0-22,0 0-27,0 0-3,-4 5-21,4-5-8,0 0-11,0 0-11,14 1-8,-3-1-10,-5 2-9,-6-2-12,21-2-12,-9 1-27,1 1-49,-5 0-29,-8 0-44,13 1-34,-6 3-27,-2-1-39,-1 2-38,-4 2-38,0-1-147,-4-2-460,-1 5 204</inkml:trace>
          <inkml:trace contextRef="#ctx0" brushRef="#br1" timeOffset="224602.0578">1939 14149 140,'-4'8'171,"0"2"10,-5-2 15,7-1-4,-2 1 9,0 0 1,1-2-7,-1 0 2,3 2-12,0-4-9,1-4-7,0 9-10,1-5-15,3 0-11,0-2-13,-4-2-7,15 4-13,1-9-11,-4 4-7,9-3-13,1-2-26,1 1-60,0-3-76,-4 2-89,6-3-94,-4-4-173,-5 6-485,-1-1 215</inkml:trace>
        </inkml:traceGroup>
        <inkml:traceGroup>
          <inkml:annotationXML>
            <emma:emma xmlns:emma="http://www.w3.org/2003/04/emma" version="1.0">
              <emma:interpretation id="{FBEC214D-FA7A-4087-8F1E-5FEFFC33EE04}" emma:medium="tactile" emma:mode="ink">
                <msink:context xmlns:msink="http://schemas.microsoft.com/ink/2010/main" type="inkWord" rotatedBoundingBox="15278,15429 18535,15523 18509,16437 15251,16343"/>
              </emma:interpretation>
              <emma:one-of disjunction-type="recognition" id="oneOf51">
                <emma:interpretation id="interp255" emma:lang="en-US" emma:confidence="0">
                  <emma:literal>wangle</emma:literal>
                </emma:interpretation>
                <emma:interpretation id="interp256" emma:lang="en-US" emma:confidence="0">
                  <emma:literal>wangle)</emma:literal>
                </emma:interpretation>
                <emma:interpretation id="interp257" emma:lang="en-US" emma:confidence="0">
                  <emma:literal>wane)</emma:literal>
                </emma:interpretation>
                <emma:interpretation id="interp258" emma:lang="en-US" emma:confidence="0">
                  <emma:literal>wrangle</emma:literal>
                </emma:interpretation>
                <emma:interpretation id="interp259" emma:lang="en-US" emma:confidence="0">
                  <emma:literal>wrangle)</emma:literal>
                </emma:interpretation>
              </emma:one-of>
            </emma:emma>
          </inkml:annotationXML>
          <inkml:trace contextRef="#ctx0" brushRef="#br1" timeOffset="225773.9474">2695 13823 149,'-2'-6'261,"2"6"1,0 0-12,0 0-4,0 0-9,0 0-4,0 0-9,0 0-14,0 0-10,0 0-8,0 0-15,0 0-15,0 0-9,0 0-15,0 0-14,0 0-8,0 0-7,0 0-17,0 0-3,0 0-7,0 0-12,0 0-10,0 0 2,0 0-10,0 0-9,0 0 0,0 0-5,0 0-2,0 0-3,0 0 3,0 0-4,0 0 3,0 0 8,0 0-4,0 0 11,0 0-2,0 0 1,0 0 6,0 0-10,0 0 0,0 0-3,0 0-2,0 0-6,0 0-4,0 0-11,0 0 6,0 0-1,0 0 13,3 13-9,0-5 0,-1 4-5,4 2-2,-3-1 2,0-1-5,2 5-6,0-2 3,-2 1-8,0-1 3,-1-3 3,4 4-3,-5-3-4,4 1 2,-1-3-2,0 1 1,-3-3-1,2-2-5,1 2 7,0-3 2,0-1-8,0 1 5,1-2-10,0-3 13,-5-1-8,14 0 2,-4-4 4,0-1 5,2 0-2,-3-1-11,1 1 3,2-5 3,-3 3 0,0-1 0,-2 1-1,3-2-4,-4-3 10,-1 3-9,-1 2 0,0-5-2,1 5-1,-1-1 9,-3-1 0,1 3-2,0 0 5,1 0 6,-3-1-3,4 5 2,-4-4-4,0 6-3,2-4-5,-2 4 3,0 0-9,0 0-2,0 0 11,0 0-4,0 0-1,-4 15 4,2-9-4,-1 4-2,3-4-1,-2 6-5,2-3 6,0 3-1,2-3 4,-1 1-3,1 4 0,2-6 0,-2 1 0,2-3-1,1 3 6,2 0-5,-1-6-1,1 3 2,1-3-3,0-1 7,0 2-3,2-8 3,-1 3-2,4-3-1,-2 2 2,0-4 0,1-2 5,-3 1-2,4-3-1,-6-2-4,2 1 3,-1-3-3,-1 1 0,-2 2 11,-1-1 8,-4-4 1,0 0-3,0 1-3,0 0 2,-4 0-7,-4 1 4,4-2 4,-8 4-4,0-2-2,-1 5-7,2-3-10,-4 3-16,2 0-24,-1 2-45,3 3-62,3 2-71,-2-1-69,2 3-84,-1 0-359,9 0-794,-12 3 352</inkml:trace>
          <inkml:trace contextRef="#ctx0" brushRef="#br1" timeOffset="226133.3284">3437 13593 134,'0'0'341,"8"0"-17,-8 0-24,0 0-15,0 0-17,0 0-14,1 8-19,-1-8-22,0 0-11,-7 13-19,1-7-10,-2 5-15,1-1-2,-2 4-4,-1 6 15,-1-2-12,-1 0-19,-1 4-8,4 2-3,-3-3-5,4 3-14,-1 5-7,1-4-9,1-1-8,1 1-9,1-1-8,3 3-3,2-3-9,-4-2-6,8 3-4,-2-5-7,0 1 2,6 2-9,-4-3-10,4-4-25,-2 3-30,4-5-45,-3-3-48,3-3-62,1 3-70,4-7-84,-1 0-322,-2-3-724,7-1 321</inkml:trace>
          <inkml:trace contextRef="#ctx0" brushRef="#br1" timeOffset="227289.5917">3743 13880 174,'0'0'250,"0"5"-10,0-5-8,0 4-12,0-4-8,0 0-17,0 0-7,0 6-8,0-6-2,0 0 1,0 6-1,0-6 0,0 0 5,0 0 2,0 0-3,0 0-36,0 0 4,0 0-25,21-14-7,-14 7-6,-1 0-10,3 1-8,3-5-9,-5 4-8,0-6-6,3 2-11,-4 3-8,1-5-3,-1 3 1,-2-4 1,1 3-13,1 0-6,-6 1 0,1-2-4,-1 3 0,1 0 5,-1 2 2,0-2 10,0 2-4,-1 2 3,0-2-8,-3 1 3,4 6-5,-7-5-3,2 5 5,-2-3-7,7 3-1,-14 3-3,6 0 1,0-1-10,-1 5 10,-1 6-3,2-2 0,-1 1-1,0 1 0,-1 6-5,3-2-3,-3 2 0,3-1 0,3-2-1,-2 5 4,4-6-7,-2 1-3,-1 3 10,5-2-14,0-2-7,0 1 14,0-1-4,0-3-1,0 0-2,4-3 0,-1-2 2,0-1-4,-3 0 1,1 0-1,3-2 4,-2-1-2,-2-3 1,11 5 1,-4-5 2,-7 0-4,14-2 3,-7-2 6,-1 1-7,1-1 8,2-1-1,-2 2 5,0-3 6,3 0 4,-5 2 3,1-1 9,0 1 1,0 0 1,-3 0-5,-3 4-2,5-3-8,-5 3-3,5-3-1,-5 3-10,0 0 4,0 0-2,11 6-2,-7 2-3,-2-4 0,3 5 0,-1-3-5,0 4 3,4-2-13,-4 2-10,4-1-12,1 1-18,-2-1-26,3-1-18,-3-3-36,3 3-42,-3-6-45,3-1-56,-2 2-44,9-6-52,-5 2-37,-1-1-238,1-8-693,1 1 307</inkml:trace>
          <inkml:trace contextRef="#ctx0" brushRef="#br1" timeOffset="227961.4759">4107 13786 306,'0'0'296,"0"0"-14,-11 0-9,11 0-18,0 0-9,-12 5-12,7-2-9,-1 2-14,2 0-3,-3 1-19,1 5-2,0-2-13,0 4 5,1-4-15,-1 10-17,1-1-1,1 3-23,0 0-7,0-2-14,4 1-14,0 1-6,4-5 6,2 4-9,-1-7-18,1 1-5,7 4-9,-1-8-18,1 5-12,7-8-38,-3 0-49,2 1-51,-3-6-58,5-2-51,4 0-75,-9-4-309,1-2-666,2-1 295</inkml:trace>
          <inkml:trace contextRef="#ctx0" brushRef="#br1" timeOffset="227680.2222">4156 13819 64,'0'-6'256,"-2"2"-1,2 4-3,0 0-1,-2-6-14,2 6-10,0-4-26,0 4-21,0 0-19,0-5-6,0 5-27,0 0-12,0 0-10,0 0-9,9 8-10,-2-4-5,-2 0-12,2 3-5,-2 0-10,3-1-1,-2 7 6,0-7-12,-2 1-6,1 3 2,-3-3-6,2 3-7,-4-4 1,6 4 2,-6-3-8,0 0-1,0 0 2,0-1-3,0-1-2,0-1 1,0-4 1,0 6-4,0-6 11,0 6 16,0-6 17,0 0 17,0 0 2,0 0-7,0 0-10,0 0-4,0 0-7,2-16-7,1 10 1,-2-3-10,3 3-1,1-4-3,-1-1-8,0 5 1,4-3-2,-5 2-7,2 2 6,0-1-7,-2 0-1,2 2-4,4 2-1,-6 1 1,-3 1 3,17 1-9,-11 1-2,3 2 5,-2 2-6,1 5 4,0-5-2,-1 6 12,0-3-3,2 5-19,-4-2-27,-2-1-22,1-1-48,-2-2-41,-2 2-44,3-1-50,-2-3-48,-2 0-53,1-1-214,0-5-598,-4 8 265</inkml:trace>
          <inkml:trace contextRef="#ctx0" brushRef="#br1" timeOffset="228195.8533">4528 13767 57,'2'-6'324,"-2"-2"-7,0 6-21,0 2-23,0-9-18,0 9-29,0 0-19,0 0-6,0 0-8,0 0-17,4 16-12,-4-7-15,8 2-15,-4 2-6,1 2-15,4 3-6,-2 2-11,-1 2 2,1-1-25,-2 0-5,0 0-4,-1 0-13,-3-1 5,1 1-9,-2-5-8,0 1 7,-2-2-11,-1 0-4,-3-2-6,0-1-9,-1 2-28,1-3-45,-3-5-41,2-1-47,-1 1-49,-1 0-36,3-3-21,-1-2-17,-1-1-201,8 0-507,-8-4 225</inkml:trace>
          <inkml:trace contextRef="#ctx0" brushRef="#br1" timeOffset="228508.3571">4743 13597 223,'3'-12'323,"-1"0"10,1 3 10,0 1 1,-2 0-32,2 3-3,-1-1-24,1 3-26,-3-1-20,0 4-26,0 0-25,0 0-12,0 0-11,0 0-13,14 16 0,-9-4-16,2 3-2,0 3-14,0 3-9,5-2-5,-4 3-1,0 1-5,6 4 5,-6-3-2,4 7-6,-7-7 0,5 10-1,-2-6-5,-1-4-4,1 8-7,-6 0-9,4-7-5,-5-2-7,1 10-1,-2-1-10,0-9-2,-2 3-4,-1-3-4,-2 2-4,1-3-1,-2-1-6,-2-2-2,-1-3-6,2-1-3,-1-3-11,0-2-13,-1 1-27,4-5-29,-4 7-31,2-10-37,1 0-63,-5-1-61,5-2-60,-5 0-64,11 0-76,-13-6-250,1 0-764,1-3 337</inkml:trace>
          <inkml:trace contextRef="#ctx0" brushRef="#br1" timeOffset="229414.6451">5264 13871 276,'0'0'369,"0"0"-18,0 6-5,0-6-3,0 0 0,-3 6-29,3-6 2,0 0-10,5 4-13,-5-4-18,0 0-11,0 0-15,0 0-9,0 0-11,-5 5-14,5-5-17,0 0-19,0 0-13,-3 2-15,3-2 1,0 0 9,0 0 10,20 0-7,-6 0-17,7 0-11,3-1-19,3 0-3,7-2-14,1 3-5,-7 0-14,7-4-5,-9 2-25,10 2 7,-2 0-1,-12 0-6,-5 0-4,-1-3-9,-3 3-10,-6 0-7,4 0-3,-3 0-8,0-1-16,-8 1-14,9 0-27,-9 0-26,0 0-31,12 0-36,-12 0-34,0 0-43,7 1-53,-7-1-51,0 0-40,0 0-53,0 0-32,-17 12-342,8-10-853,1 3 378</inkml:trace>
          <inkml:trace contextRef="#ctx0" brushRef="#br1" timeOffset="229978.1256">5475 14068 78,'-6'5'321,"6"-5"3,-8 5 2,4-4 7,4-1 4,-7 3-6,7-3-10,-3 3-18,3-3-13,0 0-16,-6 5-12,6-5-17,0 0-12,0 0-23,0 0-20,0 0-10,0 0 0,-1 4-6,1-4-1,0 0-4,0 0-2,17 0-3,-7-1-8,5 1-22,1-2-1,3 1-12,-2-1-10,4-1-13,1 2-8,-5 1-11,-1-2-12,7 2 0,-7-3-10,-3 3-4,2-1-9,-2 1-3,-4 1-4,0-3-2,0 2-5,-9 0-3,15-1-14,-6-2-17,-3 3-21,-6 0-27,12-1-31,-7-3-37,0 2-42,2-4-80,-2 1-71,-2 2-82,3-8-63,-6 5-396,4-1-926,-4 0 410</inkml:trace>
          <inkml:trace contextRef="#ctx0" brushRef="#br1" timeOffset="230149.0035">5660 13721 152,'-6'-5'354,"0"4"10,2-3 15,-1 1-1,5 3-9,-6-5-12,6 5-14,0 0-19,-6-1-22,6 1-19,0 0-22,0 0-19,0 0-15,0 0-15,0 0-11,-5 7-17,3-2-20,2-5-17,-2 10-12,2-4-12,2 0-13,0 0-11,2 3-7,-3-2-14,9 2-6,-3 2-6,-1-1-9,5 1-3,-1-1-9,2 3-2,4 1-4,0 2 1,3-1-7,-2 1-7,-3 1 5,3-3-7,0 3-4,0-4-5,-2 2 4,-3-3-5,3 1-2,-2 0 2,-1-2-1,0-2 2,-2 2-1,-3-4-7,1-1 3,-4 2-4,1-2-3,0-4 1,0 4 0,1 3-1,-5-4 0,-1-3-3,-1 7 2,-3 0 1,1 0 0,-6 4-2,2 0 5,-4 4-3,-5 1 2,-2 0-4,1 1 3,-7 6-4,-1-3 3,4 1 0,-4 2-1,7-8 0,0-1-1,1 1 0,0 0-3,0-1-16,6-4-27,0 1-37,3-1-59,-1-2-56,-3 1-74,5-5-87,2 4-110,-1-5-373,0 1-911,1-4 403</inkml:trace>
        </inkml:traceGroup>
        <inkml:traceGroup>
          <inkml:annotationXML>
            <emma:emma xmlns:emma="http://www.w3.org/2003/04/emma" version="1.0">
              <emma:interpretation id="{B23D619F-8CBD-44EC-9896-CF154061C7BE}" emma:medium="tactile" emma:mode="ink">
                <msink:context xmlns:msink="http://schemas.microsoft.com/ink/2010/main" type="inkWord" rotatedBoundingBox="20089,15517 21757,15511 21761,16352 20093,16358"/>
              </emma:interpretation>
              <emma:one-of disjunction-type="recognition" id="oneOf52">
                <emma:interpretation id="interp260" emma:lang="en-US" emma:confidence="0">
                  <emma:literal>ten)</emma:literal>
                </emma:interpretation>
                <emma:interpretation id="interp261" emma:lang="en-US" emma:confidence="0">
                  <emma:literal>ten,</emma:literal>
                </emma:interpretation>
                <emma:interpretation id="interp262" emma:lang="en-US" emma:confidence="0">
                  <emma:literal>tin)</emma:literal>
                </emma:interpretation>
                <emma:interpretation id="interp263" emma:lang="en-US" emma:confidence="0">
                  <emma:literal>ton)</emma:literal>
                </emma:interpretation>
                <emma:interpretation id="interp264" emma:lang="en-US" emma:confidence="0">
                  <emma:literal>fns</emma:literal>
                </emma:interpretation>
              </emma:one-of>
            </emma:emma>
          </inkml:annotationXML>
          <inkml:trace contextRef="#ctx0" brushRef="#br1" timeOffset="231467.5906">7546 14112 54,'-7'-6'304,"6"4"-8,-3-2-6,4 4-9,-6-3-9,6 3-6,-6-4-12,6 4 1,0 0-8,-5-5-11,5 5-26,0 0-19,13-11-16,-4 2-22,8 1-11,6 0-8,-1-2-20,-1 2-13,4 0-16,-1-1-29,1-1-31,8-1-37,-7 2-32,8-7-39,-4 7-29,-2-3-39,-4 3-38,3-3-40,3-3-42,-7 5-238,-3-5-550,-1 6 243</inkml:trace>
          <inkml:trace contextRef="#ctx0" brushRef="#br1" timeOffset="231311.3385">7767 13611 249,'0'-10'423,"0"2"-1,0 4-11,-3-2-28,2 0-4,1 6-16,-3-9-16,3 9-14,-5-6-20,5 6-18,0 0-21,0-4-20,0 4-21,0 0-15,0 0-19,0 0-21,0 0-15,-12 19-11,7-3-15,-1 5-11,0 3-16,-1 10 22,3-1-12,-3 4-15,2 3-7,-2-1-21,5 2-17,3 1 11,-5-3-9,1-2-7,0 3 0,1-5-6,2 3-5,0-4-8,0-9-4,2 6-4,-2-6-2,3 2-4,0-5-6,-3-1-2,0 0-11,4 1-43,-4-7-32,1-2-40,2 1-44,-3-5-39,1 1-69,1-4-48,-2-1-37,1 1-35,-1-6-51,0 0-357,0 0-857,0 0 379</inkml:trace>
          <inkml:trace contextRef="#ctx0" brushRef="#br1" timeOffset="232123.8491">8000 13806 98,'0'0'259,"0"0"-7,-19 4-15,13 3-8,-2 0-15,-3 3-5,2 2-4,0 3-15,3-2 2,-4 6-12,4 2-3,-1 2-13,-2-2-7,4 4-7,1-3-22,-1 1-7,1-2-15,4 3-9,0-4-11,1-3-4,3 4-10,1-6-3,2 0-10,1 3-3,0-5-5,1-1-10,1 2-3,3-3-29,-1-2-32,2-1-59,1-2-48,-3-2-55,2-4-63,0 0-63,1-3-181,-1 0-532,3-2 235</inkml:trace>
          <inkml:trace contextRef="#ctx0" brushRef="#br1" timeOffset="231842.5969">8036 13841 229,'0'0'307,"0"0"2,-2 3-2,2-3 7,0 0-9,0 0-8,-6 2-9,6-2-7,0 0-18,0 0-12,0 0-15,0 0-21,0 0-13,0 0-33,0 0-20,0 0-5,0 0-14,0 0-13,0 0-11,0 0-13,0 0-12,0 0-10,8 6-7,-4-2 0,1 1-14,2 0-7,3 0-1,0 1-4,-1 2-1,2 0-5,1 3-4,-1-1-3,-1 2-4,-2-1 1,1 2-3,-1 0-3,-2 1-1,0-1-3,0-1-2,-2-1-3,-4-4-11,4 3 9,-4 1 4,0-3 0,-3 0-3,2-2-3,0 4 3,1-4 1,-4-1 0,3-1-2,1-4 5,-4 9-5,4-9 4,-3 1 0,3-1-1,0 0-2,0 0 1,0 0-7,-5-13 2,5 7 4,1-1-5,0-8 4,5 5-3,-1-5 1,1 3 0,5-6 5,-3 5-8,1-2 3,-3 5-1,5-2-8,-3 3 7,-3 1-2,2 2 0,-1 2-2,-1 0 1,3 2-2,-4-1 6,-4 3-3,16 3-3,-11 0 1,0 1-2,2 1 2,-5 2-9,4 2-3,-4 1-24,1-3-37,-3 1-53,0 5-51,0-5-68,0 4-47,-5-3-48,-1 4-61,0-4-226,1 0-683,1 0 302</inkml:trace>
          <inkml:trace contextRef="#ctx0" brushRef="#br1" timeOffset="232358.2319">8398 13850 172,'3'-7'396,"0"-2"-16,-1 0 1,2 3-3,-3 2-16,3 2-14,-4 2-31,2-7-32,2 4-32,-4 3-28,0 0-19,0 0-22,0 0-18,0 0-16,14 13-12,-10-5-13,2 2-10,0 2-12,-1 3-12,1-3-12,2 8 4,0 0-16,-1-2-6,-1 4-6,1-1-6,-6 2-9,3-2-5,-3 1-2,-1-1-6,-1 0-7,1 0-13,-4-3-39,-1-2-54,1-1-58,-1 0-60,-1-3-70,-3 1-74,1-3-360,-1-2-766,3 0 340</inkml:trace>
        </inkml:traceGroup>
        <inkml:traceGroup>
          <inkml:annotationXML>
            <emma:emma xmlns:emma="http://www.w3.org/2003/04/emma" version="1.0">
              <emma:interpretation id="{7FC15127-6E6D-4B2B-A5C4-5A9FB3626CDC}" emma:medium="tactile" emma:mode="ink">
                <msink:context xmlns:msink="http://schemas.microsoft.com/ink/2010/main" type="inkWord" rotatedBoundingBox="21656,15737 21844,16032 21547,16221 21359,15926"/>
              </emma:interpretation>
              <emma:one-of disjunction-type="recognition" id="oneOf53">
                <emma:interpretation id="interp265" emma:lang="en-US" emma:confidence="1">
                  <emma:literal>=</emma:literal>
                </emma:interpretation>
                <emma:interpretation id="interp266" emma:lang="en-US" emma:confidence="0">
                  <emma:literal>I</emma:literal>
                </emma:interpretation>
                <emma:interpretation id="interp267" emma:lang="en-US" emma:confidence="0">
                  <emma:literal>•</emma:literal>
                </emma:interpretation>
                <emma:interpretation id="interp268" emma:lang="en-US" emma:confidence="0">
                  <emma:literal>•A</emma:literal>
                </emma:interpretation>
                <emma:interpretation id="interp269" emma:lang="en-US" emma:confidence="0">
                  <emma:literal>•I</emma:literal>
                </emma:interpretation>
              </emma:one-of>
            </emma:emma>
          </inkml:annotationXML>
          <inkml:trace contextRef="#ctx0" brushRef="#br1" timeOffset="232998.8622">8912 13910 332,'-5'0'426,"-2"3"-8,1-2 0,-2-1-19,1 2-16,7-2-14,-10 3-23,3-2-22,2 1-27,5-2-25,-6 3-28,6-3-22,0 0-20,0 0-19,0 0-1,0 0 21,0 0 5,11 6-7,-1-5-16,4-1-17,3 0-15,4-1-9,2-3-26,5 4-20,-1-5-34,-3 4-49,-1 0-53,0 1-53,-3-4-62,-3 2-83,-1 2-75,-3 0-81,-1-1-81,-5 1-341,-7 0-881,11 1 390</inkml:trace>
          <inkml:trace contextRef="#ctx0" brushRef="#br1" timeOffset="233217.6129">8929 14142 94,'-1'4'321,"-3"2"-2,-1-4 9,3 2-3,2-4 2,-1 6-6,-3-2-6,4-4-16,0 0 3,0 0 4,0 0-2,0 0-20,21 0-18,-8-1-25,3-2-26,-2 1-21,3 0-21,0-1-18,0 0-24,0 1-32,0 2-42,0-6-55,1 6-56,-1-4-81,-2 0-71,-1 3-78,-1 1-72,-4-3-369,3-1-783,-3 1 347</inkml:trace>
        </inkml:traceGroup>
        <inkml:traceGroup>
          <inkml:annotationXML>
            <emma:emma xmlns:emma="http://www.w3.org/2003/04/emma" version="1.0">
              <emma:interpretation id="{EBA13FEE-98B9-4A4A-A4C1-E29020B37A71}" emma:medium="tactile" emma:mode="ink">
                <msink:context xmlns:msink="http://schemas.microsoft.com/ink/2010/main" type="inkWord" rotatedBoundingBox="22224,15422 24507,15413 24511,16424 22228,16433"/>
              </emma:interpretation>
              <emma:one-of disjunction-type="recognition" id="oneOf54">
                <emma:interpretation id="interp270" emma:lang="en-US" emma:confidence="0">
                  <emma:literal>what)</emma:literal>
                </emma:interpretation>
                <emma:interpretation id="interp271" emma:lang="en-US" emma:confidence="0">
                  <emma:literal>weeny)</emma:literal>
                </emma:interpretation>
                <emma:interpretation id="interp272" emma:lang="en-US" emma:confidence="0">
                  <emma:literal>weary)</emma:literal>
                </emma:interpretation>
                <emma:interpretation id="interp273" emma:lang="en-US" emma:confidence="0">
                  <emma:literal>waned]</emma:literal>
                </emma:interpretation>
                <emma:interpretation id="interp274" emma:lang="en-US" emma:confidence="0">
                  <emma:literal>wean)</emma:literal>
                </emma:interpretation>
              </emma:one-of>
            </emma:emma>
          </inkml:annotationXML>
          <inkml:trace contextRef="#ctx0" brushRef="#br1" timeOffset="234139.4998">9720 13836 109,'0'0'342,"-3"-5"3,3 5-12,0 0-12,0 0-26,-2-2-6,2 2-15,0 0-6,-7-4-17,7 4-15,0 0-20,0 0-16,-17 11-11,12-4-15,-2-4-11,5 3-15,-5 0-10,5 2-18,-4-3-9,4 4-12,1 0-6,-2-3-11,0 4-10,1-1-8,6-2-4,0 3-10,-3-3-3,-1-1-2,2 3-6,1 0-3,2-3-6,2 0 6,1 0-11,3-1 5,1 1-19,0-4-4,2 1-14,1 0-2,-4-3-7,5 0-10,-8-2-4,6-2 1,-1 1-3,-1 0 6,1-4 7,-4 4 0,5-4 3,-4 1 0,-5 1 0,0 3 5,2-3 0,-2 3 7,-2-2 1,-3 4-2,9-5 8,-9 5 5,3-3-5,-3 3-3,0 0 1,0 0-5,0 0 5,0 0 1,0 0 0,5 15 0,-5-9-3,0 3-6,0-1 10,0 1 2,-1 2-6,2 1 3,3-3-1,-3 1 2,0-2-2,3-1 2,-1 5-4,2-6 1,2 0 0,1 4-2,1-7 14,-3 0-5,5-1-1,-2-1-7,3-1 3,2-1-1,-2-1 2,3-2-2,-2-1 1,3-5 1,-3 2-2,-1-5 4,0 1 1,-2 2 0,2-2 12,-5 1 8,-1-1 6,-1-2-1,-3 1 2,0-1-4,-2 1 7,-2 1-10,-2-2 1,-4 1-1,0 1-1,0 0-3,-4 2-1,-2-2-6,1 9-4,1-6-4,-4 2-4,5 4-25,0 2-59,3-1-70,-2 0-71,-2 2-73,12 0-79,-12 3-355,5-1-790,7-2 349</inkml:trace>
          <inkml:trace contextRef="#ctx0" brushRef="#br1" timeOffset="236139.5257">10347 13522 264,'-1'-6'293,"-3"-1"-11,4 1-7,0 0-3,0-3-11,0 4-7,4 0-3,-4-1-2,1 1 5,-1 5-13,0 0-8,-1-6-16,1 6-10,0 0-9,0 0-10,0 0-8,0 0-3,0 0-11,-16 11-9,5 3-9,0 0-13,-2 13-6,-4 4-8,0 2-11,-1 0-8,-2 5-1,2 2-8,1-3-4,0 3-7,7 3-7,2 1-8,0-4-7,3 1-5,5 1-7,5-3-3,4 1-4,5-2-6,3-2-1,7-4-4,-2-2-1,8 1-4,-1 0-9,6-10-21,-1-3-31,2 0-38,1-5-35,1-7-49,3-1-54,-1-3-49,0 0-76,1-6-72,-3-5-373,-1-1-846,3-2 374</inkml:trace>
          <inkml:trace contextRef="#ctx0" brushRef="#br1" timeOffset="234811.383">10551 13783 106,'-1'5'299,"1"1"-17,-4 0-15,4 0-12,0-2-3,-1 3-12,1-1-24,0 0-16,1-1 17,-1 2-17,4-4-13,-3 3-17,2-1-6,1-2-5,1 1 24,0 0-5,2-3-11,-7-1-10,16 0-6,-3-3-27,-2 1-10,1 1-8,-1-5-12,0 1-10,1-2-11,-1-2-6,-1 0-9,-3 3-1,0-3-5,3 1-5,-4-3-1,2 0-10,-4 4-1,4-3-4,-4-2 1,-4 0-3,1 0-2,-1 3 1,-3 2 8,1-2 1,0 2 9,2 2 13,-1-2 3,1 7-2,-6-5 7,6 5 2,-6-2 1,6 2-8,0 0 0,-17 6-9,11 2 0,-2 1-3,0 1-4,0 5-4,1-3 1,-3 7-3,1-1 5,-3 0-5,1 4-5,4-5-4,-3 2-5,4 3 0,-1-4-3,-3 3-2,8 1-7,-2-7 4,3 2-4,-5-1 1,6-3-3,0 1-3,0-3-1,0-1-2,2-2-1,2 1-3,-3-2-4,-1-2-3,5-2-6,0 0 0,-5-3 0,11 3 1,-11-3 1,13-3-2,-7 0 1,6-3 0,-3-1 2,3 0 0,-1-1 1,0 2 0,-2-5 2,-2 4-1,3 1 0,1-3 2,-5 5 2,4-1 2,-6 1 1,-1 0-1,4-1-6,-2 3 3,0 1-5,-5 1 5,0 0 1,0 0-1,12 4 1,-7 1 2,1 1-2,-1 0 0,-1-2 1,1 2 1,-2 2-7,1-4-13,3 3-30,-4 1-24,4-4-38,-5 0-38,6 1-49,-4-4-36,4 4-29,-2-4-35,1 0-39,3-1-36,-10 0-327,17-5-758,-10 2 336</inkml:trace>
          <inkml:trace contextRef="#ctx0" brushRef="#br1" timeOffset="235498.892">11149 13741 151,'-11'0'306,"11"0"-12,-17 5-4,6 0 1,-1 1-5,0 2-15,-2 1-12,-1 0 6,1 4-26,2-1-20,0 4-11,1 3-10,1-6-29,3 4-3,1-1-21,1 1-12,1 2-11,3-3-10,1 5-15,-1-7-9,3 0-11,-2 1 3,4-2-19,0 1-4,0-1-5,4-3-9,-4 1-40,4 0-48,-2-6-56,1-2-49,1 2-52,-3-2-60,7-3-54,-3 0-285,5-5-652,-2 1 289</inkml:trace>
          <inkml:trace contextRef="#ctx0" brushRef="#br1" timeOffset="235217.6383">11076 13829 149,'5'-7'266,"-3"1"2,1-1 3,-2 4 8,3-1 5,-4 4-2,2-6-8,-2 6-19,5-5-24,-5 5-21,2-5-26,-2 5-9,8-3-20,-4 2-13,-4 1-10,15 3-16,-9-2-14,3 1 6,-1 4-19,-1-1-2,2 2-13,-3 0-1,5 2-9,-5 0-2,1 3-5,-2-3-2,2 6-6,-3-3-6,-3 1-2,3 0-5,-4 1 6,0-4-4,0-1-9,-3 0-9,1 1-2,-1 1 0,2-5-4,-1 3-3,-2-3 3,4-2 3,-1 2-5,1-6-1,-1 6-2,1-6 0,0 0-3,0 0 9,0 0-6,0 0-4,0 0-1,4-15 5,1 8-2,0 0-5,0-1 1,2-4 6,2 0-7,-1 3 2,2-5 1,-2 3-7,3 0 4,-1 0 3,1 2-18,-2 1 16,-3 4 4,5-2-3,-5 0-4,0 1-3,3 1 0,-1 4 2,-2 0-1,-6 0 3,14 0-1,-6 4 2,-1-2-5,-2 4 3,0 0 2,2-3-4,-2 1-5,-4 4-32,5-4-44,-3 2-40,-1-1-36,-1 1-37,-1-1-36,-1 0-40,-1-1-39,-1 1-278,-3-2-637,1 1 282</inkml:trace>
          <inkml:trace contextRef="#ctx0" brushRef="#br1" timeOffset="236545.7795">11805 13506 127,'-5'-3'407,"5"3"-12,0 0-5,-5-5-17,5 5-1,0 0-18,0 0-11,0 0-20,0 0-21,0 0-17,-6-6-15,6 6-15,0 0-18,0 0-22,0 0-18,0 0-22,0 0-12,0 0 1,0 0-5,0 0-6,0 0 2,17 21-20,-9-12-8,0 5-16,-1 0 6,3 4 1,2 0-9,-3 4 9,3 1 2,-3-3-11,4 10-3,-7-8-9,6 8-11,-5 0-6,-2-5 5,0 9-2,-2-4-3,-1 3-2,-2-2-1,-2 3-4,-2-1-10,-5-3 3,2 2-11,-5 1-7,1-1-7,-4-2-1,1 1-3,-4-3 2,-2 2-4,-1-6-10,2 2-6,-2 3-19,-3-7 0,4-5 0,0-2 0,1 2 0,-4-3 0,0 2 0,-3-6-96,-8 4-70,0-1-78,-1-8-83,0 2-95,-10-2-100,5-1-547,2-3-1159,0-2 513</inkml:trace>
          <inkml:trace contextRef="#ctx0" brushRef="#br1" timeOffset="235748.8956">11485 13773 229,'5'-6'370,"-2"2"-5,1 0 4,-2 0-7,-2 4-11,7-4-10,-7 4-33,4-4-20,-4 4-1,0 0-10,11 6-13,-5-2-20,-1 2-20,1 0-19,1 4-16,-1 2-15,4 0-14,-4 1-20,2 0-11,-3 2-11,4 5-13,-6-1-8,4 2-10,-10-3-9,3 4-5,-3 3-17,-3-5-2,1 2-7,-2-3-9,-6 5-22,0-10-20,-2 3-20,1 1-41,2-6-26,-2-2-44,1 1-58,-4-4-47,0 2-50,-1-4-56,-1-1-55,-6 2-309,5-6-768,-5-3 340</inkml:trace>
        </inkml:traceGroup>
      </inkml:traceGroup>
    </inkml:traceGroup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45:57.79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2DE3D7E-705D-4D9A-A562-6C5EC05EC279}" emma:medium="tactile" emma:mode="ink">
          <msink:context xmlns:msink="http://schemas.microsoft.com/ink/2010/main" type="inkDrawing" rotatedBoundingBox="12264,3392 23142,3276 23143,3382 12266,3499" semanticType="underline" shapeName="Other">
            <msink:sourceLink direction="with" ref="{334502DC-E25C-41B0-926B-023C92B41AAB}"/>
          </msink:context>
        </emma:interpretation>
      </emma:emma>
    </inkml:annotationXML>
    <inkml:trace contextRef="#ctx0" brushRef="#br0">-6 182 64,'-7'0'182,"7"0"-12,0 0-6,0 0 2,0 0 2,0 0-10,0 0 3,0 0-9,0 0-3,19 2-4,-19-2-5,12 1-7,-8 1 7,4-2 3,-2 1-13,5-1-4,-3 0-6,5 0-5,-7 0-3,11 2-16,0-4-1,7 2-7,-7 0-8,6-1-3,0 1-5,0-2-5,1 1-5,2-1-8,-1 2-4,-3 0-6,7-3-4,-3 2-5,2 1 6,-1-4-2,10 0-9,-1 0 4,-9 1-5,9 1-6,-9-2 4,8 0-4,-1 2 2,-6-4 0,8 6 2,-3-4-3,-6 4 4,9-2-8,-13-1-3,3 2-5,-2 1-1,-6 1-1,4-2 0,6 1 1,-6 0-6,0 0 6,-5 0-4,0 0 2,7 0-2,-1 0 0,0-1 2,-2 0-2,3 1 1,0-3-6,2-1 21,0 4-17,3-2-6,8 1 6,-13-2-2,4 1 4,1 2-1,6-3-6,4 2 7,-6-4-2,-10 4 2,15-3 3,-4 5-1,-5-2-9,6-1 8,1-1 1,2 2-3,-3 0 1,1 0 1,5-2-2,-3 3-3,1 0 2,0-3-5,2 0 6,-6 3-4,2 0-3,-6-2 9,8 2-4,-3-1-1,-1 2 2,0-2-6,2-1 3,-11 2 4,0 0-4,11-1 5,-10 1-4,8-4-2,-14 4 3,6-1-2,-3 1 5,4-1 4,-2 1-7,-3 0 0,6-3 2,-1 2 1,-3 0 1,10-1 0,-9 0-10,0 1 5,3 0 5,-2-1-3,10 2-2,-8-5 11,-6 4-11,6 1-2,-5-2-1,4 2 3,1 0-3,-3 0 3,3 0-4,-6 0 7,-2 0 2,3 0-11,-1 0 5,-6-3-1,3 3 0,1 3 2,1-3-7,-5 0 6,0 0-6,0 0 3,8 3 1,1-4 4,-2 1-1,-3 0 0,2 1 1,12-2-10,-10 1 7,3 1 1,-1-1-5,-2 0 4,4 0-7,-3-1 8,9 2-1,-6-1 0,8 0 0,-2-1-2,0 2-1,3-2 3,-3 1 3,3 3-4,-5 0-4,4-3 18,-11 2-17,10-1-1,0-1 6,-1 0-5,3 0 6,-3 0-1,0 1 3,5-1-3,-2 2 0,2-4 2,-2 2 6,1 0-4,-1-1 1,5 1 5,-2 1-5,5-3 4,1 2 2,0 2-1,4-2-5,-2-1 5,15 0-2,-14 1-4,18-2 3,-4 4-1,-13-4 0,14 4-1,-16-4 1,0 4-2,18-2-1,-20 0 9,22-2-9,-19 4-4,-1-4 7,2 2 2,15 0-3,-15 0 0,0 0 0,-2 0 1,17 0-3,-19 0 2,3 0 7,18 0-7,-20 0 0,16 2 10,-11-2-8,11 1-1,2 0-2,-23 1 12,1-2-11,5 0 3,-2 0-3,-1 0 12,6 2-17,-5-2 0,3-4 5,-1 6-2,-8-2-4,9 0 1,-3-2 6,-4 4-9,6-2 3,-2 0 3,0 0-1,1 0-2,-1 0 0,3-2 0,1 2 0,-7 0-2,7 0 0,-2-1 5,-1 1-4,-4 0-1,2 0 1,1 0 1,-1-1 0,0 1-3,-2 1 3,-2-2 0,6 1-3,-2 0 2,1-2-4,-1 2 2,2 0 2,-2 0 0,1 0-1,-1 2 4,1-1-4,3-2 2,-3-1-4,0 2-1,1 0 0,3 0 1,-4-3 7,3 1-4,-6 2 1,5-1-2,-5-1 1,7-1 2,-5 2-4,1-2-1,-1 3-5,2-3 13,-5 0-4,2 5 2,6-7-5,0 4 4,-6-1-1,5 0-5,1 1 11,13 1-5,-16 0-4,16-5 2,-11 7-2,-2-2 2,0 0 4,13 0 0,-16 0-7,2 0-4,0 0 8,-1 0-8,-2 0 5,-1 0 1,1 0 2,-4-3-2,0 4 10,0-2-10,-2 2 2,-2-2 5,0-2 2,-2 3 7,-3 0-3,4-2 2,-4 2-1,-5 0-2,6 0 8,0 2-9,1-5-2,2 2 1,-3 3-1,-9-2 1,12-1-2,-13 2-7,3 1 5,12-2-1,-17 0 1,-1 0-1,-7 0 5,2 0 0,-4 0 5,-4 4 8,1-2 7,-3-2 3,1 0 4,-2 3-2,-6-3 2,11 1 1,-11-1 0,6 2-2,-6-2 9,6 2-2,-6-2 2,6 1 0,-6-1 3,0 0 20,11 0-2,-11 0 9,0 0-4,0 0 1,6-5-8,-6 5 3,0 0-5,0 0-3,0 0 0,0 0 2,0 0-3,0 0 0,0 0-3,0 0-8,0 0 4,0 0-19,0 0 9,5 5-4,-5-5-6,0 0-4,0 0 3,0 0-10,0 0 2,0 0-2,0 0-1,0 0-1,0 0-2,0 0 5,0 0-23,0 0-21,0 0-30,0 0-36,0 0-38,0 0-54,0 0-80,0 0-117,-11-15-125,0 11-462,2-7-1044,-5 3 462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46:59.16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9A543B-C699-470C-BFEC-D952E7670E67}" emma:medium="tactile" emma:mode="ink">
          <msink:context xmlns:msink="http://schemas.microsoft.com/ink/2010/main" type="inkDrawing" rotatedBoundingBox="2950,8991 6535,9008 6534,9062 2949,9045" semanticType="underline" shapeName="Other">
            <msink:sourceLink direction="with" ref="{8C9E683C-3BDB-4A48-9113-4F1800765F72}"/>
          </msink:context>
        </emma:interpretation>
      </emma:emma>
    </inkml:annotationXML>
    <inkml:trace contextRef="#ctx0" brushRef="#br0">-10 4 4,'0'0'278,"0"0"-3,0 0-9,-11 0-7,11 0-11,0 0-2,0 0-13,0 0-4,0 0-18,0 0-10,0 0-18,0 0-12,0 0-16,0 0-3,0 0-17,0 0-13,0 0 0,0 0-2,0 0-8,0 0-11,26-2-3,-26 2 2,19 0-5,-8 2-12,4-2 1,-1 0-2,-2 3 0,5-3-3,0 1-5,-1 1 4,1-2-4,5 0 0,-5 0-3,5 0-2,1 2 0,0-2-7,2 0 2,-2 0-5,5 1-5,-5-1 0,3 1-7,0-2-3,0 5-5,3-4-5,-3-3-2,1 3-1,0-1-1,-3 5-6,3-4 6,-9 0-3,7 1 1,1-1 3,-5 0 2,3-1 3,-2 1-3,0-3 2,2 6-3,-7-3 3,6-3-7,-1 3-3,2-1-4,-1 1 1,2 1-4,-4-2 0,-1 1-1,-3 0-2,5 0 3,0 0-6,-6 1 0,10 2-5,-4-3 3,2 1 1,-1-1-4,1 5-1,-1-5 4,4 0-2,-1 3 1,0 0 0,11-3 7,-13 2-2,5 0-1,0-2-1,-3 0 5,9 0 3,-7 1-3,-3 0-2,11-1 4,-10-1-1,2 0 2,-3 1-2,2 0 0,2 0-2,-3 1-1,0-2 0,0 2-3,-2 0-1,2-1-2,-1 3 8,2-3-6,-2 1-3,3 0 1,-4-2 8,4 2-7,-2-1-2,3 0 0,5 0 2,-7 1-1,-1-1-1,11 0 2,-4 3-3,5-2 13,-15-1-13,6 1-2,0-2 6,-3 1 1,1 1-7,8-2 5,1 2-1,-2-2 2,-5 2-1,-1 0-1,6-3 2,2 2-2,-10 0 1,9 0 0,-8 0 0,1-4-2,7 3 9,-6 1-2,0-1 0,-4 0 0,14-2 1,-4 1-2,-9 2 1,12-2-2,-1 0-6,3 2 6,-1-3-3,-5 3 0,7 0-3,-15 3 3,2-6-4,0 0-1,-2 3 2,1 0 0,-10 0 1,6 0-2,1 0 0,-10 0 1,3 0 0,0 0 4,-4 0 4,2 0-2,-1 0 1,0 0 3,-1 0 3,-1 0-4,1 0 6,-1 0-4,2 0 1,-3 0-1,-2 0 1,0 0-2,-1 0-5,-8 0 0,16 0 3,-16 0 2,0 0-4,11 0 0,-11 0 1,7 0-3,-7 0-2,0 0 3,6 0 3,-6 0-6,0 0-1,0 0-4,0 0 7,10 0-7,-10 0 0,0 0-3,0 0 3,0 0 0,0 0-4,0 0 1,0 0 4,0 0-3,0 0 1,0 0-7,0 0-13,0 0-30,0 0-40,0 0-56,0 0-74,0 0-59,-17-6-81,6 3-73,5 1-76,-6-3-391,1 2-972,5-3 430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49:53.137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9A7CFB9-FFEC-41F8-9924-6D7042CD5310}" emma:medium="tactile" emma:mode="ink">
          <msink:context xmlns:msink="http://schemas.microsoft.com/ink/2010/main" type="writingRegion" rotatedBoundingBox="3406,6124 23281,6670 23024,16035 3149,15489"/>
        </emma:interpretation>
      </emma:emma>
    </inkml:annotationXML>
    <inkml:traceGroup>
      <inkml:annotationXML>
        <emma:emma xmlns:emma="http://www.w3.org/2003/04/emma" version="1.0">
          <emma:interpretation id="{AAAE3607-3DE5-458B-8184-980C4F274CAA}" emma:medium="tactile" emma:mode="ink">
            <msink:context xmlns:msink="http://schemas.microsoft.com/ink/2010/main" type="paragraph" rotatedBoundingBox="3642,6136 19878,6387 19856,7793 3620,75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2257A6-0C4A-45FB-B6D3-57307CA6544E}" emma:medium="tactile" emma:mode="ink">
              <msink:context xmlns:msink="http://schemas.microsoft.com/ink/2010/main" type="line" rotatedBoundingBox="3642,6136 19878,6387 19856,7793 3620,7543"/>
            </emma:interpretation>
          </emma:emma>
        </inkml:annotationXML>
        <inkml:traceGroup>
          <inkml:annotationXML>
            <emma:emma xmlns:emma="http://www.w3.org/2003/04/emma" version="1.0">
              <emma:interpretation id="{C36F590D-A94C-46A0-94B2-8B4CEF928D6B}" emma:medium="tactile" emma:mode="ink">
                <msink:context xmlns:msink="http://schemas.microsoft.com/ink/2010/main" type="inkWord" rotatedBoundingBox="3642,6136 6604,6182 6583,7588 3620,7543">
                  <msink:destinationLink direction="with" ref="{F6FAE612-F598-4AD4-9BE5-ABEE19B8D04A}"/>
                </msink:context>
              </emma:interpretation>
              <emma:one-of disjunction-type="recognition" id="oneOf0">
                <emma:interpretation id="interp0" emma:lang="en-US" emma:confidence="1">
                  <emma:literal>Reflexivity</emma:literal>
                </emma:interpretation>
                <emma:interpretation id="interp1" emma:lang="en-US" emma:confidence="0">
                  <emma:literal>Reflexively</emma:literal>
                </emma:interpretation>
                <emma:interpretation id="interp2" emma:lang="en-US" emma:confidence="0">
                  <emma:literal>reflexivity</emma:literal>
                </emma:interpretation>
                <emma:interpretation id="interp3" emma:lang="en-US" emma:confidence="0">
                  <emma:literal>Reflectivity</emma:literal>
                </emma:interpretation>
                <emma:interpretation id="interp4" emma:lang="en-US" emma:confidence="0">
                  <emma:literal>Reflexive</emma:literal>
                </emma:interpretation>
              </emma:one-of>
            </emma:emma>
          </inkml:annotationXML>
          <inkml:trace contextRef="#ctx0" brushRef="#br0">106 291 173,'0'0'211,"-1"-8"1,1 8 5,1-9 5,3 5 8,-4-1-1,0 5-1,0-6 5,0 6 0,1-6 6,-1 6 9,-1-6-3,1 6 2,0 0-3,-4-5-10,4 5-8,0 0-12,0 0-15,0 0-11,0 0-20,0 0-18,0 0-14,0 0-14,0 0-12,-13 14-81,12-5-21,-2 0 8,0 0-6,1-3-3,-1 7 1,2-1 0,-2 10 2,-2 2-5,5-3 2,-3 4-5,3 7 5,0-1-2,-1-8-3,1 10 3,-3-8 1,3 8-2,0-8-1,3-3 1,-2-3 2,1 4 0,-1-4-3,-1-3-4,3 4 2,-3-1 4,1-2-1,-1-4-9,-1-1-7,1-3-4,1-1-9,-2-2-3,1 2-15,0-2 2,0-1-26,1 1-15,-1-1-15,0-5-9,0 6-9,0-6-5,0 0-19,0 0-19,0 0-9,0 0-19,0 0-9,0 0-9,0-19 2,0 7-6,0 2 11,0-5-3,4-4 4,-4-5 14,0 0 4,1-9 22,0 8 17,-1 2 16,0-9 8,2-1 27,-2 8 4,2-5 23,-4 5 12,2 0 12,0 3 26,-2-3 12,1 2 25,0 1 18,-2-2 9,-2 2 18,2 1 9,3-1 17,-4 1 10,-1 2 1,4-2 2,-4-1 0,3 2 8,-2 1 6,2-1 8,1 0-4,1 4-2,-3-3-4,2 4-8,2 3 0,-1-2-8,0 5-5,3-4-8,-2 5-12,1 0-6,2 2-11,2 0-6,0 4-6,1-2-8,-1 4-4,-6 0-5,17 6-1,-10 1-6,3 2 5,1 0-11,2 7-2,-4-2 0,-1 5-4,2-2-1,1 2-1,-5-2 4,-1 1-8,2 0-4,-4-2-2,1-1 0,-2 2 7,1-4-2,-3 3 9,-3-1 10,-1 5 8,-1-6 8,-2 7 4,-3-7 6,3 3 2,-4 1 3,-5 1 5,4-4-1,-1-1-6,1 1 5,1-3 0,0 1-4,-1-3-1,1 2 3,0-3-5,3 3-3,0-6-7,2 5-4,1-6 8,-2-2-14,5 3-4,-4-3-10,5 0 6,-3 1-2,4-4-8,-1 11 1,1-7-2,1-1-5,3 5-1,-1 2 4,3-7-4,1 10 3,3-5-4,1 2 0,2-1-3,-2 0 1,5 0 3,-3 0-17,3-3-26,-3 4-30,3-4-43,7 3-53,-11-6-56,8 5-56,-6-3-61,4-2-65,-6 0-248,2-3-699,2 0 309</inkml:trace>
          <inkml:trace contextRef="#ctx0" brushRef="#br0" timeOffset="406.2109">454 614 100,'-13'-6'324,"13"6"-13,-6 0-7,6 0-9,0 0-13,-11 0-16,11 0-23,0 0-15,0 0-24,0 0-22,-12 2-16,12-2-18,0 0-15,0 0-17,0 0-3,0 0-17,0 0-4,0 0-13,0 0-7,0 0-3,23-6 2,-17 2-16,0-2-6,1 1-11,1 3 1,-1-5-5,0 1 1,-2 3-4,0-3-3,-1-3 10,-1 3-17,2-1-1,-4-2 6,2 3 3,-3-3 9,3-1 1,-3 3 13,0 1 3,-3 0 7,0-1 0,2 3 1,1 4-7,-8-6-4,6 5-5,2 1-5,-15 0 0,6 3-3,3 0 1,-5 2 2,5 2-4,-5 1 0,5 3 2,-1-1-4,-2 5 6,2-2 0,1 6 1,-1-7 2,2 4-3,0 4-6,4-8 0,-3 5-4,4-2-2,1-1-2,4 1-3,-1 0-1,-3 1-7,6-4-3,-2-1-24,2-1-22,2 2-27,3-6-18,-2 2-34,2-6-35,1 2-38,4-4-41,-3-1-29,1-2-30,8-3-24,-4-4-12,0 2-10,-2-7-226,3 2-603,-5-3 267</inkml:trace>
          <inkml:trace contextRef="#ctx0" brushRef="#br0" timeOffset="687.4362">681 616 1377,'12'-29'-54,"4"-3"43,-6 2 25,-3-1 33,-1 6 37,-1-6 34,-5 7 10,0 0 27,0 0 19,-2 3 18,-1-1 17,2 7 22,-4 0 10,5 5 7,-6-2 5,1 5 2,4 1-10,-3 0-17,3 1-24,1 5-20,0-5-19,0 5-12,0 0-9,0 0-5,-17 14-8,10-3-7,2 1-9,-2 2-9,2 7-1,-4 1 2,2 2-11,1-2 1,1 2-8,2 0-3,-2 7-8,2 4 1,1-2-1,0 0-3,0 3-4,4-2-3,-2 3-10,2-1-6,-1 0-1,3 2-11,-2-4 1,1 0-6,0-1 0,1-1-7,-3-9-1,4 11-1,-5-9-2,5-1-23,-2-1-45,-3-4-36,3-3-26,-2 2-46,0-2-31,3-2-42,-4-1-47,0-4-45,0 0-46,1-1-47,3-4-38,-4-4-293,0 4-803,0-4 355</inkml:trace>
          <inkml:trace contextRef="#ctx0" brushRef="#br0" timeOffset="843.6868">686 874 212,'-1'-10'312,"1"1"-6,1 1-10,3-1-3,-4 2 3,0 0-26,0 2 5,2-3-39,3 1-20,0 0-25,2-2-16,-1 3-21,6-3-14,0 2-13,1 2-20,1-1-39,1-3-45,-1 3-49,4 2-53,2-2-76,-3 1-73,0 0-90,-1 0-165,3-3-521,-3 1 231</inkml:trace>
          <inkml:trace contextRef="#ctx0" brushRef="#br0" timeOffset="1499.9453">1063 320 325,'0'-6'403,"0"6"-22,0-8-13,-3 6-1,3 2-15,-1-7-12,1 7-17,1-6-27,-1 6-24,0 0-28,0 0-22,0 0-19,0 0-28,0 0-12,0 0-21,0 0-5,-14 11-15,10-1-16,1 1-7,-4 5-12,3 5-4,-2-3-3,0 4-9,2 2-7,3-2-4,-2 8-4,0 2-8,3 0-3,-1 0-5,-3 0 1,4-7-8,4-2-33,-3 2-40,2-5-46,0 2-57,-2-1-59,3 0-76,-3-4-85,4-4-84,1 1-252,-5-3-756,4-3 335</inkml:trace>
          <inkml:trace contextRef="#ctx0" brushRef="#br0" timeOffset="1906.2001">1194 772 16,'0'0'341,"0"0"-25,-7 4-11,7-4-14,0 0-15,0 0-14,-8 1-6,8-1-15,0 0-11,0 0-12,0 0-14,0 0-10,0 0-20,0 0-15,0 0-20,0 0-9,0 0-8,0 0-17,20-14-7,-15 14-5,0-5-15,2 2-7,-3-6-11,2 4 4,0 0-5,-1-1-10,-3-2 1,4 1-8,-2-3-2,-2-1-7,2 1-3,-3-2 8,3 2 4,-4 0 1,6 1 5,-6 1 8,1-1 4,-1 2 9,0 2 5,0-4 10,0 3-2,0 1-4,0 0-5,0 5-5,0 0-2,0 0-7,-12 0-4,12 0-5,-6 11-3,-5-1-1,5 2-1,-4-2 2,3 2-4,-4 1 1,5 0-10,-1 3 1,2-2-3,0 1-3,1-2-9,0 1-16,0 2-16,2-1-33,0 0-30,2-3-18,2 3-31,1-3-27,4-2-39,-2-1-34,1-3-39,4-2-37,3 1-49,-2-3-44,6-1-274,4-2-722,4-2 320</inkml:trace>
          <inkml:trace contextRef="#ctx0" brushRef="#br0" timeOffset="2312.4559">1607 664 56,'9'-14'321,"-4"5"15,0 0 1,3 0-9,-4 2 10,-1-1-1,-2 4-14,2-2-8,-3 1-21,0 5-19,0 0-21,-7-6-23,7 6-17,-12 2-20,12-2-20,-11 11-17,-1-3-17,1 4-11,5-1-13,-5 2-12,2 1-12,-3 3-19,3-1-20,-6 1-22,7 0-28,-3-2-21,5 0-20,-3-7-38,1 7-20,1-5-25,-2 1-28,3-1-23,-1-4-19,3 0-9,-1-2-14,-2 1-20,2-4 5,5-1 16,0 0 16,0 0 15,-12-9 21,10 2 30,-1 1 22,2-4 30,-1-1 20,1-1 34,1-1 22,-2-4 27,2 5 17,-2-3 29,1 1 20,1 0 13,-4 1 21,3 1 6,2 6 19,-1-7 18,0 7-16,0 1-5,-1-1-15,1 6-13,1-8-14,-1 8-12,0 0-3,0 0 1,0 0 0,0 0-7,5 21 2,0-11-8,-2 1-9,2 2-7,3-2-7,-1 6-4,1-4-4,1-1-1,4 8-9,0-7 1,-3 2-6,3 1-2,3 0-19,-4-5-35,0-1-48,3 2-43,-3 0-43,0 0-56,-3-2-56,3 2-39,-3-2-320,-1-1-683,1-4 302</inkml:trace>
          <inkml:trace contextRef="#ctx0" brushRef="#br0" timeOffset="2562.4591">1795 755 122,'-4'-15'368,"3"2"-6,-3 1 8,-1 2 7,2-1-23,-1 4-3,3 0-11,-3-1-5,3 2-9,-3 2-19,2-1-28,2 5-27,-1-7-25,1 7-22,-4-3-22,4 3-22,0 0-15,0 0-19,0 0-14,0 0-12,0 0-8,0 0-10,0 0-6,0 0-9,9 17-6,-2-9-8,-6 4-2,4 1-8,1-2-3,-1 0-7,1 0 1,0 1-3,-1 4-6,-1-1-17,-2 0-47,4-5-49,-5 3-46,4-3-69,-2 3-75,-1 0-97,-2-4-107,0 2-273,0-4-818,2-4 362</inkml:trace>
          <inkml:trace contextRef="#ctx0" brushRef="#br0" timeOffset="3781.2239">1947 589 118,'-6'-3'329,"6"3"-4,-4-8-8,4 8-12,-1-5-5,1 5 2,-5-5-13,5 5 2,-1-3-12,1 3-19,0 0-17,-4-9-20,4 9-20,0 0-27,0 0-16,0 0-19,-2-4-15,2 4-13,0 0-14,0 0-10,2 16-5,-1-7-7,2 3-10,-1-2-6,2 5-6,0-3-10,-1 3-1,3 6-1,1-6-4,-2-1-8,0 0 0,2 3-5,-2-3 1,2 0-5,-2-1-4,0 2 3,0-5-6,0 2 1,-2-2-7,1-1 1,0-6 0,-1 3-2,-2 0 3,1-3-1,0 2 1,-1 0 3,-1-5 11,0 0 25,5 1-1,-5-1-8,0 0-3,11-11 7,-6 5 5,0-1-2,2-2-3,-6-2-2,4-2-4,-1 1-6,-1-4-2,1 8-4,1-6-6,-4 1-1,2 0-23,-1 5-35,5-5-32,-4 6-30,-1 0-38,0-1-42,1 2-43,-3 3-50,0 3-33,0-6-45,2 2-28,-2 4-295,0 0-728,10-3 323</inkml:trace>
          <inkml:trace contextRef="#ctx0" brushRef="#br0" timeOffset="4031.2276">2241 608 257,'8'-4'317,"-8"4"-13,4-4-1,-4 4 0,0 0-1,5-2 12,-5 2-10,2-4-2,-2 4-7,0 0-5,0 0-15,0 0-6,0 0-15,4-2-12,-4 2-18,0 0-13,0 0-22,0 0-18,0 0-21,0 0-12,0 0-18,0 0-13,0 0-10,0 0-13,4 13-8,-2-7-5,-4 6-6,2 1-10,0 0-4,2 1-5,-2 1 2,-2-2-10,2 3-6,-1-1-15,1-1-31,0 0-25,-3-1-25,2 3-31,0-1-39,-1-5-42,0-1-58,0-1-46,1 1-65,1-3-54,-4 0-359,2-1-819,2-5 363</inkml:trace>
          <inkml:trace contextRef="#ctx0" brushRef="#br0" timeOffset="4343.7313">2373 283 120,'-4'-15'410,"1"3"-6,2-2-4,-3 6 8,3-1-16,1 4-23,-4 0-29,4-1-33,-3 4-36,3 2-24,0 0-27,0 0-24,0 0-14,0 0-20,7 20-10,-2-6-9,-4 3-10,4 0-4,2 5-7,-2 1 0,2 2-6,1-1-3,1 10-4,1-5-10,-3 6-6,3-6-5,-7-6-9,1 11-7,4 2-5,-4-5-7,1 1-3,-1-7-8,1 6-3,-2-5-10,3-3-13,-6-2-20,1 0-18,3-1-29,-2-1-16,-1-5-25,-1 2-22,1-1-29,2-4-31,-2-1-27,-1-2-38,0-2-23,1 0-21,-1 0-28,0-6-27,0 0-36,0 0-261,0 0-680,0 0 301</inkml:trace>
          <inkml:trace contextRef="#ctx0" brushRef="#br0" timeOffset="5156.2429">2462 681 30,'-2'-9'272,"0"1"11,4 2-12,-4 0-8,2 1-12,0 5-11,0-10-16,0 10-17,0-6-18,0 6-18,2-6-16,-2 6-19,7-6-15,-1 3-12,2 3-13,0-2-6,3-1-12,-1 2-17,-2 1-13,4 0-20,-4-2-12,6 2-10,-1 0 4,-4 0-7,-2-3 1,-7 3-3,13 0 0,-3 0 3,-10 0 6,11-3 16,-11 3 19,7 2 20,-7-2 16,0 0 20,0 0 13,11 0 16,-11 0 13,0 0 3,0 0 2,0 0-1,5-4-6,-5 4 0,0 0-12,0 0-9,0 0-12,0 0-7,0 0-8,0 0-5,4 8-14,-1-2-3,-3-6-5,0 8-4,0-1-9,0-1-4,-3-3-4,6 6-6,-3-4-2,0 3-6,1-2-2,3 0-5,-3 3-26,4-2-19,2-1-27,1 2-10,0-3-24,-2-1-14,3 0-10,2 0-19,-2-1-4,5-1-6,-3-2 0,-1 0 8,-1-2 17,2 0 10,-2 0 14,-1-3 4,1 0 13,-1 2 23,-2-5 17,1 2 36,1-2 15,-2-3 23,-3 5 18,2-7 9,0 7 28,-1-4 18,-1 2 13,1-1 8,-2 3 20,1 2 8,-2-1 6,1 0-5,2 3-5,-4 2-16,0-6-2,0 6-30,0 0-5,0 0-13,0 0-13,0 0-9,0 0-6,-7 18-10,3-8-3,3 6-8,-4-2-2,-2 6-4,4 1-2,1 3-5,-3 1 2,3 7-6,-2-6-1,2 4 2,-1 2-7,6 0 1,-8 0-3,2 1 3,2-1-8,-5 0 3,5 0-6,-3-7 0,2 0 3,-2 6-5,1 2 3,0-8 1,1-2-3,-2 0-5,1-2 1,-1 2-8,3-6 3,-2 5 2,1-4-1,1 0-3,-2-2-5,0-2-4,1-1 1,0-2-3,2-4 9,-1 1-13,-2-2 5,3-1-1,0-5 0,0 6 16,-1-3-11,1-3 1,0 0 2,0 0-1,0 0-1,0 0-1,-10-14 1,6 8 1,4 1 4,-8-7 8,4 0-1,1-3-4,1 1 0,-1-8 6,2 2-8,0-2 0,-1 0 5,4-3-6,-6 1 4,8 1-6,-3-2 0,3 2 0,1 3 4,-1-3-6,4 3 3,-2-1-4,1 0 0,1 3-2,2 0 1,2-1 3,-2 1-4,3 2 1,2 0-9,-2-1-13,4 0-18,-4 1-16,4 2-25,-7 1-14,2 2-21,0-1-21,-3 3-18,-1 2-14,-2 1-34,0 1-46,0 1-38,-3-1-46,-1 2-53,-2 3-61,0 0-338,0 0-853,-17-3 378</inkml:trace>
        </inkml:traceGroup>
        <inkml:traceGroup>
          <inkml:annotationXML>
            <emma:emma xmlns:emma="http://www.w3.org/2003/04/emma" version="1.0">
              <emma:interpretation id="{4F2F3FEC-66F0-47B3-A151-A109611F5109}" emma:medium="tactile" emma:mode="ink">
                <msink:context xmlns:msink="http://schemas.microsoft.com/ink/2010/main" type="inkWord" rotatedBoundingBox="7003,6674 7608,6684 7601,7134 6996,7125"/>
              </emma:interpretation>
              <emma:one-of disjunction-type="recognition" id="oneOf1">
                <emma:interpretation id="interp5" emma:lang="en-US" emma:confidence="0">
                  <emma:literal>+</emma:literal>
                </emma:interpretation>
                <emma:interpretation id="interp6" emma:lang="en-US" emma:confidence="0">
                  <emma:literal>1</emma:literal>
                </emma:interpretation>
                <emma:interpretation id="interp7" emma:lang="en-US" emma:confidence="0">
                  <emma:literal>=</emma:literal>
                </emma:interpretation>
                <emma:interpretation id="interp8" emma:lang="en-US" emma:confidence="0">
                  <emma:literal>r</emma:literal>
                </emma:interpretation>
                <emma:interpretation id="interp9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6750.0951">3406 623 166,'-6'-3'405,"1"-1"6,0 2 4,1-2 9,4 4-3,0 0-8,-8-6-4,8 6-12,-4-2-12,4 2-14,-1-4-16,1 4-18,0 0-20,-4-6-43,4 6-10,0 0-27,-1-5-27,1 5-20,0 0-28,0 0-3,0 0-20,0 0-15,0 0-7,0 0-25,0 0-2,0 0-8,0 0-4,0 0-11,0 0-7,0 0-5,0 0-10,0 0-6,0 0 5,0 0-13,0 0 1,0 0 1,0 0-8,0 0 6,0 0-8,0 0-8,0 0 13,0 0-4,0 0-10,0 0 35,0 0 4,0 0-4,0-9-19,4 5-30,-3 2 0,-1 2 0,4-5 0,-4 0 0,0 5 0,2-9 0,1 6 0,-3 3 0,0 0 0,0-7 0,0 7 0,0 0 0,1-3 0,-1 3 0,0 0 0,0 0 0,0 0 0,0 0 0,2-5 0,-2 5 0,0 0 0,0 0-29,0 0-245,-2 20-23,2-14-27,0 5-40,2 0-25,-2 4-37,0 1-44,0-1-43,1 0-339,-1 1-921,3-1 409</inkml:trace>
          <inkml:trace contextRef="#ctx0" brushRef="#br0" timeOffset="7046.9741">3429 877 149,'0'3'213,"0"-3"2,3 8-1,-3-5 7,4 0 0,-4-3 2,0 5 2,0-5 3,5 5 8,-5-5 19,1 4 15,-1-4 18,0 0 16,0 0 11,0 0 8,0 0 6,0 0 3,0 0 6,0 0-6,0 0 1,0 0-3,0 0-16,0 0-24,0 0-15,0 0-25,0 0-24,0 0-23,0 0-21,0 0-17,0 0-21,-10 4-14,10-4-19,0 0-104,0 0-7,9 6 0,-9-6 0,0 6 0,1-1 0,3-3 0,-3 2 0,5 2 0,-5 0 0,4-1 0,0 2 0,-3-4 0,2 1 0,-3 1 0,2-2-104,-1 0-183,-2-3-39,5 5-55,-3 0-55,-2-5-72,0 0-96,0 0-321,0 0-1000,0 0 442</inkml:trace>
          <inkml:trace contextRef="#ctx0" brushRef="#br0" timeOffset="7421.9231">3749 750 281,'0'0'344,"-10"0"-7,10 0-4,-8 1 6,-1-1-5,9 0-7,-8 4-6,8-4-5,0 0-13,0 0-10,-5 0-9,5 0-10,0 0-17,0 0-9,0 0-16,-11 2-14,11-2-19,0 0-8,0 0-13,0 0-10,0 0-16,0 0-11,0 0-8,0 0-14,0 0-7,0 0-14,0 0-2,0 0 2,0 0 19,0 0 17,21 4 3,-9-4 5,1 0 1,1 0-5,1 0-5,2 0-7,0 0-3,1 0-9,-1 0-13,-2 0-44,-1 0-57,0 0 0,1 2 0,-6-2 0,0-2 0,-2 4 0,-7-2 0,13-2 0,-7 2 0,-6 0 0,0 0 0,11 0 0,-11 0 0,0 0 0,9 0 0,-9 0 0,0 0 0,0 0 0,0 0 0,0 0 0,6 0 0,-6 0-51,0 0-365,0 0-157,0 0-620,0 0-1290,-32-6 571</inkml:trace>
        </inkml:traceGroup>
        <inkml:traceGroup>
          <inkml:annotationXML>
            <emma:emma xmlns:emma="http://www.w3.org/2003/04/emma" version="1.0">
              <emma:interpretation id="{A5109653-DBC9-4AC4-8D61-5C26280B8FEA}" emma:medium="tactile" emma:mode="ink">
                <msink:context xmlns:msink="http://schemas.microsoft.com/ink/2010/main" type="inkWord" rotatedBoundingBox="9018,6357 10572,6381 10557,7318 9003,7294"/>
              </emma:interpretation>
              <emma:one-of disjunction-type="recognition" id="oneOf2">
                <emma:interpretation id="interp10" emma:lang="en-US" emma:confidence="0">
                  <emma:literal>fine</emma:literal>
                </emma:interpretation>
                <emma:interpretation id="interp11" emma:lang="en-US" emma:confidence="0">
                  <emma:literal>fane</emma:literal>
                </emma:interpretation>
                <emma:interpretation id="interp12" emma:lang="en-US" emma:confidence="0">
                  <emma:literal>fens</emma:literal>
                </emma:interpretation>
                <emma:interpretation id="interp13" emma:lang="en-US" emma:confidence="0">
                  <emma:literal>fa)=</emma:literal>
                </emma:interpretation>
                <emma:interpretation id="interp14" emma:lang="en-US" emma:confidence="0">
                  <emma:literal>fanes</emma:literal>
                </emma:interpretation>
              </emma:one-of>
            </emma:emma>
          </inkml:annotationXML>
          <inkml:trace contextRef="#ctx0" brushRef="#br0" timeOffset="26455.9458">5373 867 219,'0'0'251,"4"-6"5,-4 6 3,0 0-6,1-6 11,4 5-3,-5 1-26,17 0-20,-5-5-10,-5 3-18,3 1-24,-1-3-14,3-2-19,0 3-9,-4-2-12,6 1-10,0-1-15,1 1-11,-2-1-2,3 0-15,-5 3-29,2-1-34,-2 2-35,-2-1-49,0 2-61,0-3-56,-1 3-77,1 0-199,-9 0-524,13-3 232</inkml:trace>
          <inkml:trace contextRef="#ctx0" brushRef="#br0" timeOffset="26237.179">5695 292 111,'0'0'184,"0"0"-4,-3-3-2,3 3-6,0 0-6,-1-8-11,1 8-3,-6-6-13,6 6-9,0 0-11,0-5-2,0 5-9,0 0-3,0-5-7,0 5-2,0 0-7,0 0-4,-2-4-7,2 4-4,0 0-9,-3-5-5,3 5-5,-1-4-5,1 4-3,-5-4-4,5 4-3,-7-2-5,7 2-3,-5-5-1,0 1-1,5 4-2,-6-3-3,6 3 8,-5-3 8,5 3-7,0 0 5,-5-6-5,5 6 5,0 0 5,-3-4-9,3 4-5,0 0-4,0 0 4,0 0-4,0 0-3,-15 4 1,15-4-6,-7 6 0,1-1 1,0 1 6,0 2-13,1 1 4,-2-1-2,-1 3 11,0 2 9,2 1 33,-1 1-21,-1 4 33,2 3 0,-1-2 1,1 2 11,-1 1 2,1 9 0,-1 2 17,2-1-5,1-8 7,4 8 9,-3 3-22,3-2 14,-2-1-10,1-1-10,2 0-5,1-6-8,2 4 10,-1-8-4,0 2-7,1 1-28,-2-4-5,2 1-5,0-1-1,0 4-6,1-4-4,-1-7 0,-1 1-4,-1 1-1,4-2-5,-5 0-5,-1 0-11,0 0-18,-1-2-39,-5-2-26,2 3-42,2-6-39,-2 3-26,-3-8-30,2 5-25,0-4-36,0 2-40,5-5-29,-10-2-317,10 2-717,-13-9 317</inkml:trace>
          <inkml:trace contextRef="#ctx0" brushRef="#br0" timeOffset="27268.4368">5987 647 31,'-5'-9'228,"0"3"-11,-2 3-9,1-1-16,1 1-7,-6 1 1,11 2-10,-21 6-14,13-2 5,-3 3-14,0 3-14,-1-1 2,1 1-8,3 4-2,-4-3-5,3 3-8,-3 3-7,4 1-3,-1-3-6,6-3-5,-2 6-6,4-4-9,-2 2-2,3-1-11,3-2-3,-2 2-8,1 1 1,3-1-9,3-2-2,1 1-9,-1 0-9,2-5-24,2 3-36,-2-6-46,3 3-48,2-3-57,-1-4-55,3 1-74,-1-3-162,1-3-512,-1 3 227</inkml:trace>
          <inkml:trace contextRef="#ctx0" brushRef="#br0" timeOffset="27011.2515">5844 730 94,'0'0'325,"0"0"-15,0 0-8,-4-8-12,4 8-4,0 0-18,0 0-22,0 0-14,0 0-17,0 0-18,-2-7-28,2 7-11,0 0-18,0 0-11,0 0-10,0 0-13,2-4-5,-2 4-7,0 0 13,0 0-3,0 0 1,0 0 0,0 0-8,0 0-7,7-4-13,-4 2-9,-3 2-8,9-8-2,-5 8-3,-4 0-10,9-6-4,-2 6-3,-3-3-11,-4 3-3,12 0 1,-12 0-3,13 2-1,-3-1-12,-5 5 1,3-2 4,3 0 0,-5 4-5,5-1 2,-2 1-3,-1 4 5,-2-6 4,-1 5-11,2-2 3,-2 2-4,0 0-5,-2-1 15,-2-2-15,2 2 0,-3-2 6,0-2-6,0 0 3,0 0 0,0-6-3,0 7 5,0-4-1,0-3-1,3 8-1,-3-8-1,0 3 5,0-3 3,0 0-6,0 0-3,0 0-1,0 0 4,0 0-2,2-17 2,2 8 0,1 2 6,1-1-7,-1 2 1,1-4 1,3 2-5,1-2-8,-1 1 9,-1-1-5,1 4 6,-1 4-1,1-2-1,-3 2 3,2-2-4,1 3 0,-4-1-2,-5 2 0,15 3 3,-9 1 0,4 2 0,-5-1 0,1 5 1,0-2 1,0 2-7,-1 0-1,-3 1-17,2-1-20,-2 2-13,-1-2-27,2-2-25,-2 1-43,-1 0-35,-1-2-31,-2 1-36,3-4-33,-2 0-28,1 1-250,-9-4-613,8 2 271</inkml:trace>
          <inkml:trace contextRef="#ctx0" brushRef="#br0" timeOffset="27592.5571">6360 672 168,'3'-6'341,"0"2"-15,0-1 1,1-2-16,-3 4-16,3-1-13,-4 4-21,3-6-27,-3 6-20,2-2-23,-2 2-20,0 0-19,0 0-15,0 0-18,0 0-4,0 0-6,15 8-13,-11-2-2,1-2-7,2 5-9,-2-5-8,0 5-5,0 4 6,-1 4 10,4-7-12,-5 5-4,2 1 0,0 1-2,-4-2 0,5 6-3,-6-5-2,4-1-3,-4 1-12,0-2-2,0 3-1,-4-2-3,-2-2-3,4 0-2,2 2-1,-7-2-3,3-2-2,-1 0-7,1-2-1,2-4-3,-4 3-2,2-2 2,0 0-7,1 0 3,-3-3-5,4 1 8,-4-1-28,3 0-39,3-3-49,0 0-42,0 0-47,0 0-44,-6-16-50,9 10-27,1-6-39,1-1-256,0-1-656,4 4 290</inkml:trace>
          <inkml:trace contextRef="#ctx0" brushRef="#br0" timeOffset="28079.9156">6636 931 8,'-5'4'277,"-2"2"-5,6 0-7,-3-1-6,2-4-11,0 5-4,2-6-7,0 9 3,0-9 7,1 6 5,0-3 5,5-2-3,-1 5-9,1-3-1,2-1-8,3-2-9,3 4-12,-1-3-16,0-1-17,3 1-21,1-1-14,0 0-12,-1 1-17,1-1-11,0 0-10,1-1-8,-6 1-12,3 0-7,-5-1-7,1 1-8,1 0 1,-4 0-11,-2-1-7,-6 1 0,15 0-1,-15 0-6,8 0-6,-8 0-13,6-3-23,-6 3-43,5-2-52,-5 2-63,7-6-89,-7 6-94,-3-5-111,3 5-303,-9-9-831,3 3 368</inkml:trace>
          <inkml:trace contextRef="#ctx0" brushRef="#br0" timeOffset="27817.4289">6640 742 120,'0'0'215,"0"0"-4,5-2-5,-5 2 0,0 0-8,0 0-6,0 0 0,0 0-6,8-4-6,-4 4-9,-4 0-15,0 0-13,13 0-15,-13 0-8,15 0-5,-8-2-19,0-2-6,6 4 0,1 0-17,-1-2-10,-3 1-2,7-1-8,-5 1-7,3 1-4,-1 0-5,-5-2-27,-2 2-18,3 2-14,-3-1-33,1 1-31,-6 1-40,2 1-53,-4-4-52,1 6-219,-2-1-486,-2 1 216</inkml:trace>
        </inkml:traceGroup>
        <inkml:traceGroup>
          <inkml:annotationXML>
            <emma:emma xmlns:emma="http://www.w3.org/2003/04/emma" version="1.0">
              <emma:interpretation id="{6ABD53BF-D1EB-4B4B-A965-98EC7E81A12A}" emma:medium="tactile" emma:mode="ink">
                <msink:context xmlns:msink="http://schemas.microsoft.com/ink/2010/main" type="inkWord" rotatedBoundingBox="11071,6476 12876,6504 12862,7392 11058,7364"/>
              </emma:interpretation>
              <emma:one-of disjunction-type="recognition" id="oneOf3">
                <emma:interpretation id="interp15" emma:lang="en-US" emma:confidence="0">
                  <emma:literal>often)</emma:literal>
                </emma:interpretation>
                <emma:interpretation id="interp16" emma:lang="en-US" emma:confidence="0">
                  <emma:literal>often))</emma:literal>
                </emma:interpretation>
                <emma:interpretation id="interp17" emma:lang="en-US" emma:confidence="0">
                  <emma:literal>often;)</emma:literal>
                </emma:interpretation>
                <emma:interpretation id="interp18" emma:lang="en-US" emma:confidence="0">
                  <emma:literal>offing)</emma:literal>
                </emma:interpretation>
                <emma:interpretation id="interp19" emma:lang="en-US" emma:confidence="0">
                  <emma:literal>offend)</emma:literal>
                </emma:interpretation>
              </emma:one-of>
            </emma:emma>
          </inkml:annotationXML>
          <inkml:trace contextRef="#ctx0" brushRef="#br0" timeOffset="29645.0168">7483 660 109,'0'0'283,"0"-4"-7,0 4-3,0 0-21,1-6-13,-1 6-19,0 0-17,0 0-14,0 0-19,0 0-16,0 0-16,0 0-12,0 0-16,0 0-7,0 0-12,0 0-2,-1 16-9,1-5-5,0-1 3,-1 4-3,2 0-5,0 1-2,-1 6 8,4 0-4,-4-5-7,3 6-5,1-1-6,-2-5-6,2 4 2,0-6-3,3 6-7,-2-7 0,0 3-3,2-5-7,-2 0 0,-1 3-5,4-6 0,-1 0-2,-1 0 0,4-2-2,-5-3 1,2 0-5,2 0 2,-1-3-4,1 0-4,3-6-2,-3 2-3,4-2-1,-1-5 4,0 4-3,-3-5 11,2 3-5,-1-11-4,-1 6-3,-1-4-4,-2-3-2,2 0 1,-1 1 1,-5-6-5,-2 1 10,0 1-10,-1-1-2,-4-6 4,-1 6-1,0 3-9,-1 1 14,-4 0-5,0 4 2,2-2-2,-4 10 1,1-1-4,0-1 6,1 5-6,-5-1 11,-1 4-12,5 3 18,-5 0-13,-4 3 4,7 3-3,-6-2 0,6 2 2,-1 6 1,2-4 2,2 2-12,0 5 4,5-5 7,0 2-13,1 0 15,4-1 19,2 3-2,3-2-14,1-1 5,3-3-4,3 1 4,-1 2 0,3-4 14,0 2-8,3 1 16,0-5-9,1-2 10,0 5-5,2-1-1,-2-3 0,0-2-11,0 2 5,0 1 0,-1 0-1,0-3-4,-3 3-1,-2-1 0,4 2-6,-7-3-3,1-1 5,-1 3-4,1-3-3,-1 1-1,-3 1-4,0-1 5,0 2-5,2-4 6,-5 2-2,4 0-5,-4 0 6,-2-3-6,7 5 3,-5-3 8,-2-2-11,7 5 0,-7-5-3,8 4 2,-7-2-10,-1-2-42,7 3-56,-7-3-66,4 3-73,-4-3-99,0 0-323,0 0-723,0 0 321</inkml:trace>
          <inkml:trace contextRef="#ctx0" brushRef="#br0" timeOffset="30229.8355">8106 945 42,'-2'-10'177,"-3"5"6,1-5 17,1 6 15,-1-2 5,3 0-3,1 6-7,-4-8-9,3 3-5,1 0-13,0 5-5,2-11-15,2 7-11,3-3-17,-2 3-14,11-4-10,-5 2-19,6-2-3,-1 3-10,4-1-6,1 0-12,1-2-35,-4 1-61,6 5-62,-2-3-74,1 0-74,-6-1-218,6 3-501,-8 1 221</inkml:trace>
          <inkml:trace contextRef="#ctx0" brushRef="#br0" timeOffset="30079.5848">8272 485 253,'-2'-2'312,"-3"-2"-13,5 4-5,-4-7-2,1 4-13,-2 1 8,5 2-34,-1-6-14,1 6-14,-6-4-13,6 4-28,0 0 8,0 0-7,0 0-9,0 0 4,-9 12-12,7-6-3,-1 2-8,-1 5 1,0-2-6,0 5-2,2 4 0,-4-1-5,5 5-10,-2-2-8,1 0-3,-1 0-3,1 1-5,2 2-1,0-3-8,0 2-11,0 2-3,2-1-5,1-1-13,-1-2-5,-2-1-8,3 3-8,-2-4-5,3 2-1,-2-6-19,-2 4-29,0-5-30,0 0-35,-2 0-32,2-2-37,0-1-37,-4-3-36,4 0-32,0-3-37,-4 1-32,4-3-34,0-4-29,-5 5-32,5-5-260,0 0-717,0 0 318</inkml:trace>
          <inkml:trace contextRef="#ctx0" brushRef="#br0" timeOffset="31645.2353">7912 403 121,'0'0'233,"0"0"1,0 0-4,0-6 1,0 6-5,0 0-3,0 0-4,0-7-4,0 7-13,0 0-5,0 0-18,-3-6-15,3 6-14,0 0-20,0 0-12,0 0-8,0 0-12,-9 13-12,6-7-4,1 0-10,-4 3 3,1 3 0,4 3 2,-2 1 7,1 8 0,-1 0-12,0 7 10,3 2-2,0 2 13,0 1-5,3 1-1,5 0 0,-4 2-6,6-2 1,-3 2-10,2-4-8,5 1 3,-3-2-13,6-1-4,0-3-4,1 1-9,3-6-4,3 0-1,-6-5-2,11-3-16,-1 4-19,6-9-50,2-1-54,-4-3-55,5-2-63,0-4-85,2-4-67,-1-4-274,0-1-707,-3-2 313</inkml:trace>
          <inkml:trace contextRef="#ctx0" brushRef="#br0" timeOffset="30956.4766">8586 678 53,'-2'-3'265,"2"3"-9,-7-5-7,7 5-9,0 0-16,0 0-11,-17 8-10,12-3-30,0 0 1,-2 4-9,1 2-5,0 1-14,0 2-4,3-6-9,-1 8-8,0-2-3,0 2-9,4-4-6,0 4-8,3-2-11,1 2-10,-1-4-6,3 1-1,2 2-12,0-3-10,2-2-6,1 0 19,0 2-22,1-7-19,1 1-31,0 3-35,2-7-45,-4-1-47,4 2-55,1-3-44,-3-3-58,4 1-197,-2-4-531,2 0 236</inkml:trace>
          <inkml:trace contextRef="#ctx0" brushRef="#br0" timeOffset="30688.095">8526 730 8,'0'-3'281,"0"3"-6,0-7 5,0 7-7,0 0-5,0-7-11,0 7-6,0-5-11,0 5-10,0-6-17,4 1-10,-3 1-13,-1 4-23,6-6-11,-6 6-21,5-6-14,-1 5-10,-4 1-6,9-3-15,-4 1-11,-5 2-17,11 0 3,-11 0-9,13 5-5,-7-1 2,3 0 2,-2 1-18,-1 2-3,1 0-7,1 1-4,-2 2 15,-1-1-20,2-1-5,-2 5-5,-2-5 0,-2 6 11,2-6-8,-2 1 9,-1 1-7,0 1 0,0-2 2,-4-2-8,3 0 0,-2 2-1,-1-2-1,0-1 1,2-2 1,-2 1-2,3 0 0,1-5-5,-7 3 6,7-3-5,0 0 2,0 0-3,0 0 2,-10-8 3,8 3-2,2 5 6,2-12-4,-1 3-6,4-1 6,-1-2-6,1-3 1,2 0 0,-1 3-8,5-1 5,-2 2 4,0-3-3,3 3 0,0 1 8,-5 5-10,1-2 7,4 4-6,-3-1 1,2 4 0,-2 0-7,0 1 6,-2 2 1,3 3-2,-1-2 7,-1 6 5,-1 1-10,-2-1 1,0 5-4,-1-4-2,-3 1-5,-1 2-48,0-3-32,-4 2-36,-1-1-40,1 2-41,-4-4-37,4 1-40,-7-3-30,3 1-201,-1-3-561,-1 1 248</inkml:trace>
          <inkml:trace contextRef="#ctx0" brushRef="#br0" timeOffset="31190.8501">8982 705 306,'6'-12'319,"-3"2"-6,3 2 4,-4 2-8,2 0-3,-4 1-12,5 0-17,-2 2-22,-3 3-27,5-6-23,-5 6-21,2-3-7,-2 3-27,0 0-7,10 8-8,-6-4-14,4 1-12,-4 3-14,4 1-7,-1 3-4,-1 2-11,2 0-4,-5 1-6,4 5-7,-6-7-4,7 9-5,-7-7-5,1 6-9,-1-1 2,-5-1-6,1 4-6,-3-4-2,-4-1 2,6 1-7,-4-5-9,-1 2-17,-3-4-37,-3 3-38,4-3-42,-4-5-46,-7 4-50,4-5-65,-6 0-51,1-2-280,-3-3-670,1 2 296</inkml:trace>
          <inkml:trace contextRef="#ctx0" brushRef="#br0" timeOffset="32083.8012">9002 411 328,'4'-6'329,"1"-2"-14,0-1-11,-3 3-3,0 0-14,1 2-25,-1-2-15,1 2-24,-3 4-25,4-1-13,-4 1-15,0 0-5,17 6-6,-10-1-15,2 5-5,-1 1-15,-3-1-1,1 5-16,6 0-5,0 4-8,-3 2 1,1 2-6,0-2-7,0 2-8,2 10-5,-2-2 0,1-6-13,-2 4-2,-4-3-6,2-2-2,0 2-10,0 3 2,-2 2 3,-3-6-9,3-1 3,-4 1 1,3 1 1,-4 4-3,0-7 1,0 2 2,-4-1 3,3 1 2,-4-4-7,3 2 0,2-2-6,-5-1 1,2-3-4,1 0-5,0-5-3,-1 0 3,1 1-5,0-1-6,0-2 4,2-2-4,-2-2 1,2 2-3,0-3 1,0 0 0,0-1-1,0-4 0,-3 6 2,3-6-2,0 0 0,0 6 2,0-6-1,0 0 5,0 5-3,0-5 2,0 0-2,0 0-1,0 0-16,0 0-19,0 0-25,0 0-25,0 0-47,0 0-46,-3-20-50,3 15-68,-2-1-81,1-2-389,1 1-819,-2-1 362</inkml:trace>
        </inkml:traceGroup>
        <inkml:traceGroup>
          <inkml:annotationXML>
            <emma:emma xmlns:emma="http://www.w3.org/2003/04/emma" version="1.0">
              <emma:interpretation id="{FE8D5EF5-4056-42B2-8B1A-3216CB61CC0B}" emma:medium="tactile" emma:mode="ink">
                <msink:context xmlns:msink="http://schemas.microsoft.com/ink/2010/main" type="inkWord" rotatedBoundingBox="13650,6497 16229,6537 16214,7467 13635,7427"/>
              </emma:interpretation>
              <emma:one-of disjunction-type="recognition" id="oneOf4">
                <emma:interpretation id="interp20" emma:lang="en-US" emma:confidence="0">
                  <emma:literal>lofting)</emma:literal>
                </emma:interpretation>
                <emma:interpretation id="interp21" emma:lang="en-US" emma:confidence="0">
                  <emma:literal>= often)</emma:literal>
                </emma:interpretation>
                <emma:interpretation id="interp22" emma:lang="en-US" emma:confidence="0">
                  <emma:literal>= often))</emma:literal>
                </emma:interpretation>
                <emma:interpretation id="interp23" emma:lang="en-US" emma:confidence="0">
                  <emma:literal>*often;)</emma:literal>
                </emma:interpretation>
                <emma:interpretation id="interp24" emma:lang="en-US" emma:confidence="0">
                  <emma:literal>= often;)</emma:literal>
                </emma:interpretation>
              </emma:one-of>
            </emma:emma>
          </inkml:annotationXML>
          <inkml:trace contextRef="#ctx0" brushRef="#br0" timeOffset="37708.6845">10878 653 161,'5'-1'227,"-5"1"2,4-5-11,-4 5-4,4-4-13,-3 2-8,3-3-9,0 0-7,-4 5-10,4-6-5,-1 1-4,-3 5-5,1-6-15,-1 6-12,4-6-5,-4 6-6,1-3-6,-1 3-3,3-6-12,-3 6-8,0-6-11,0 6-6,0-4-1,0 4 0,0 0-4,0-6-6,0 6-2,0 0-9,0 0-8,0 0-2,0 0 1,0 0-8,0 0-2,0 0-6,0 0 5,0 0-4,0 0-6,0 0 3,0 0-1,0 0 3,0 0 11,0 0-9,-4 15 7,4-5 3,-4-2 3,0 1-1,1 2-1,2 2-1,1 0 1,-4-3 2,4 4-4,-1-3-2,1 3 7,0-1-4,1-1 2,3 2-5,0-1 0,-1 1 0,2-3-9,-1 1-2,4 3 2,-4-3-2,3-1 0,-3 3-1,4-2-1,0 1-1,-2-1 3,1 0-5,1 0 9,1-2-14,-2 2-3,2-1 5,-1-5-3,2 2 2,-1-2-2,-1 2 0,2-5-2,5-2 6,-1 3 1,1-4-3,0 0-3,0 0 4,-1-4 0,0 3 10,1-2 6,-1 0-12,-2-2 7,0-2 8,-2 0 3,-3 2 17,3-4 6,-9 1-1,7-3 2,-4-3-3,1 1-1,-2-2-1,0 1-1,-3-1-4,-3-8 3,3 8 5,0-7-5,-5 1-1,2 2-7,-1-1-1,-1 1 0,-3 4-3,7 1 1,-4 0-6,-1 1-8,3 3 0,-5-2-6,1 1-1,-2 2 4,1 3-10,-1-1-2,-7 3 2,3-1-9,-2 5-3,-1-2-3,0-2-11,1 4-10,-2 3-8,0-3-16,0 1-2,0-1 0,3 2-6,-1-2-1,2 0-9,1 0-16,2 0-1,0 0-10,3 3-22,7-3-42,-10 0-27,10 0-55,-10-3-65,10 3-61,0 0-365,0 0-788,0-6 350</inkml:trace>
          <inkml:trace contextRef="#ctx0" brushRef="#br0" timeOffset="40483.3113">11526 406 126,'0'0'259,"0"-7"-8,0 7 2,4-5-19,-4 5-8,0-6-5,0 6-1,0 0-23,0-6-14,0 6-12,0 0-13,0 0-18,0 0-17,0 0-7,0 0-13,0 0 8,0 0-19,0 0-6,-10 15-8,4-7-3,-3 2-9,1 1-2,2 2 2,-3 0 0,-2 7 2,2 2-2,-5-3 8,3 5 4,-2 10-3,7-12 1,-2 8-7,1 3-7,0-3 2,7 2-3,1 0-3,4 3-3,2-4-5,3 2-5,2-1-2,0 0-4,3 1-11,1-2 10,4-3-4,-5 2-12,10-2-3,-9-3-20,1-4-33,0-1-30,0-3-45,0 0-41,1-1-58,0-6-60,3 1-53,-4-7-288,5-1-660,-3 0 292</inkml:trace>
          <inkml:trace contextRef="#ctx0" brushRef="#br0" timeOffset="39163.7104">11484 834 67,'2'-7'177,"3"-7"-8,0 6 7,-1 0 6,-1-1 2,3 4 5,2 0-1,0-1-6,1-3 1,0 4-8,3-2-17,0 2-10,0-1-18,3 5-11,-2-4-4,3 1-16,-3 1-15,1 3-5,1-2-7,0 2-9,-1 0-26,-1-1-37,1 1-38,0 1-51,-2-1-49,5-1-41,-5-1-61,0 2-142,-2 0-415,3 0 184</inkml:trace>
          <inkml:trace contextRef="#ctx0" brushRef="#br0" timeOffset="38972.1488">11611 476 226,'3'-4'261,"-3"4"-9,2-11-5,0 9-14,-2-4-11,0 6-13,4-6-3,-4 6-20,1-5-16,-1 5-17,0-6-15,0 6-12,0 0-13,0 0-12,1-5-12,-1 5-7,0 0-10,0 0-3,0 0-10,0 0-7,0 0-1,0 0-6,0 0-7,0 0-3,0 0-7,0 0 3,0 0-8,0 0-4,3-5 5,-3 5-3,0 0-7,0 0 3,0 0-3,0 0-5,0 0 12,0 0-9,0 0-3,0 0 8,0 0-12,0 0 1,0 0-2,0 0 1,0 0-2,0 0 0,0 0-2,0-5 2,0 5 0,0 0-2,0 0 0,0 0 0,0 0 1,0 0-1,0 0 0,0 0 13,0 0-12,0 0 0,0 0-8,0 0 4,0 0 5,0 0-4,0 0 1,0 0-2,0 0 3,0 0 1,0 0-2,0 0 3,0 0-3,0 0 3,0 0 2,0 0-4,0 0 4,0 0-2,0 0-2,0 0-2,0 0 4,0 0-1,0 0-7,0 0 2,0 0 3,0 0-3,0 0 2,0 0 6,0 0-6,0 0 2,0 0 1,0-6-5,0 6 3,1-6 0,-1 6-2,3-3 4,-3 3 0,2-6-1,-2 6 5,0 0-9,2-3 10,-2 3 16,0 0 11,1-7 3,-1 7-3,0 0 2,0 0-1,0 0 1,0 0-4,0-6 0,0 6 0,0 0-5,0 0 15,0 0 5,0 0 1,-6 15-3,3-8-4,-2 1-5,-3 4 10,1 0 2,2 7 5,1-3 4,-4 5 6,6 1-1,0 2-2,0 1 2,4 5 6,0-9 0,4 12-4,-1-2 10,2-2 1,3 3 2,-2-7 1,3 6 5,-1-1-5,-2-5-3,1-3-10,-2 2-4,1-2-3,-2-1-5,2 4-4,-4-4-5,4-3-7,-8-3-2,4-3-21,-4 1-13,0-1-21,0 0-24,0-2-20,-3-1-41,2 0-22,-3-2-39,-3-1-41,1-1-35,-3-1-45,-3 0-33,1-4-32,-2-2-34,0 0-228,-4-2-665,2-2 294</inkml:trace>
          <inkml:trace contextRef="#ctx0" brushRef="#br0" timeOffset="39847.1193">11926 641 34,'-2'-6'264,"2"6"-10,0 0-5,0 0-7,0 0-15,0 0-14,-12 12-9,8-7-18,-1 3-15,1 4-16,1-1-11,-1 3-4,4-2-5,-1 3-13,1 0-12,-1-3-8,1 3-11,2 1-9,2-1-5,-1-2-5,2 4-3,3-3-10,0-1-9,0 1 3,6-5-28,-2 5-37,5-4-54,-6-1-61,4-1-70,-3-6-51,2 2-232,0-2-520,1-4 230</inkml:trace>
          <inkml:trace contextRef="#ctx0" brushRef="#br0" timeOffset="39626.3432">11939 690 76,'0'0'216,"3"-4"10,-2-2 4,-1 6-3,2-8-11,-2 8 0,-2-8 0,2 8-4,0-6-9,0 6-6,0-5-9,0 5-13,0 0-11,0-6-2,0 6-26,0 0-15,7-6-8,-2 6-3,-5 0-4,12-4-5,-3 4-1,-1 0-13,2 1-3,-1-1-7,1 3 0,5 0-12,-6 3-2,3 1-11,0 0-3,0 1-1,-2 4 17,-1-2-24,0 1 2,-2-1 3,-2 3 0,4-1 3,-6 3-7,-3-7 7,4 6-11,-4-6-1,0 1-6,0 1 0,-4-4-3,3 3 6,-5-3-6,1 2-10,4-4-1,-4 2-3,-2-1-1,2-4-3,-2 2-4,2-1 10,-1-1-6,6-1-6,0 0 4,-16-3-2,11-1 3,1-3-1,1 2-3,1-4-2,-1 1 0,3-5-1,0 1 10,0 0-11,5-7 1,-2 6 1,1-1-1,1-2-4,0 4 4,2 4-7,3-5 2,-1 3-2,-5 3 11,4-1-10,0 2 4,-2 0-3,1 3 0,2 3 8,-1 0-9,-8 0 2,18 3 1,-9 0 7,2 6-7,-5-1 3,5 3-12,-5 1 8,1 0 2,-4 1-1,4-1 1,-4 3-1,1-2-19,-1 2-7,-3-3-24,0 1-40,-3-1-32,-1 0-33,1 0-37,-6 0-43,4-6-38,-4 0-41,-2 3-283,1-5-646,-2-2 286</inkml:trace>
          <inkml:trace contextRef="#ctx0" brushRef="#br0" timeOffset="40059.1928">12337 702 9,'8'-11'313,"-4"4"-1,1 1-3,-1 0-5,1 3-6,-3-2-22,2 1-19,0 1-34,-4 3-21,6-1-15,-6 1-8,0 0-6,11 8-18,-9-2-10,-1 2-12,3 2-6,1 3-17,-5 1-5,1 1-21,-1 0-4,0 3-10,-1 2 1,-3 0-6,2-1-10,-2-5-5,-2 6-13,-1 1-9,-4-2-27,-3 1-39,1-1-43,0-2-56,-10-1-61,4-2-60,-2-1-66,-4-3-230,0-1-600,-2-3 265</inkml:trace>
          <inkml:trace contextRef="#ctx0" brushRef="#br0" timeOffset="40940.2482">12409 430 143,'-2'-9'341,"-2"3"-21,3 2-17,1 4-17,-4-8-24,3 5-25,1 3-26,0 0-22,-4-6-13,4 6-17,0 0-14,0 0-5,-1 15-11,2-6-3,2 3 18,-1 0-7,7 3-12,-1 3 8,-1 1-10,3 2 9,3 7-9,-1-6 2,-2-4-4,7 13-11,-3-10-5,-3 0-13,2 3-6,0 3-9,-2-6-9,1 12-5,-3-9-8,-1 6-4,-4-7-9,-2 2 1,3 7-6,-5 2-2,-2-4-2,-3-5 0,1 0-6,-2 8-3,-1-9 3,0 1-10,2-3 3,-4 2 2,3-3-10,0 0-1,-1-1-1,0 0 2,1-8-6,2 1-2,-1 0 12,3-2-10,-1-5 2,2 2 0,-3-1 0,0-3-2,4 2 5,-2-2-9,2-4 5,-2 8-1,2-8 3,-3 6-4,3-6-2,0 4 4,0-4-2,-1 5-1,1-5 2,0 0 2,0 0-1,0 0-2,0 0-6,0 0-28,0 0-35,0 0-26,0 0-52,0 0-36,-11-15-55,9 9-72,-1 0-64,1-2-328,-1 0-754,2 1 334</inkml:trace>
          <inkml:trace contextRef="#ctx0" brushRef="#br0" timeOffset="32891.2024">10019 718 267,'0'0'354,"0"0"-8,0 0-11,0 0 10,0 0-18,0 0-2,0 0-6,0 0-18,0 0-15,0 0-20,0 0-24,0 0-19,0 0-15,0 0-18,0 0-11,0 0-9,0 0-8,0 0-5,0 0-1,0 0 2,0 0 0,9 0-4,-9 0-8,24-3-13,-7-1-15,6 1-7,1 0-11,-3-1-8,6 0-9,-2-2-12,4 2-4,-2 3-10,1-4-6,-2 4-1,0-1-11,-5-1 0,0 0-9,-4 3-9,-3 0-34,-2-2-40,0 2-35,-5 0-43,1 2-16,-8-2-38,8 3-50,-8 0-65,0-3-79,0 0-65,-13 6-367,3-3-877,-3 3 388</inkml:trace>
          <inkml:trace contextRef="#ctx0" brushRef="#br0" timeOffset="33161.9739">10024 869 28,'-1'5'253,"-4"-2"1,5-3 2,-4 6-3,2-3-13,2-3-4,0 0-4,-3 6-9,3-6-4,-2 6-8,2-6 7,4 6 11,1-2-1,-1-2 1,5 2 4,2 0 0,-3-2-12,7 1-9,2 0-30,-1 0-9,9-3-9,-2 0-14,5 0-8,-1-3-9,1 1-10,7-3-11,-7 4-14,-4-3-9,3 2-9,-3-2-4,0 1-9,-7 3-8,-1-3-6,1 3-4,-2-3-8,-3 3-5,-4-1-6,1 1-26,-9 0-28,13 0-33,-13 0-40,11 0-39,-6-2-44,-5 2-48,0 0-70,0 0-95,1 8-383,-1-8-841,0 0 371</inkml:trace>
        </inkml:traceGroup>
        <inkml:traceGroup>
          <inkml:annotationXML>
            <emma:emma xmlns:emma="http://www.w3.org/2003/04/emma" version="1.0">
              <emma:interpretation id="{800E6E63-B2B6-4D54-B3DA-B0E2709D2366}" emma:medium="tactile" emma:mode="ink">
                <msink:context xmlns:msink="http://schemas.microsoft.com/ink/2010/main" type="inkWord" rotatedBoundingBox="16654,6859 17021,6864 17018,7060 16651,7055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E</emma:literal>
                </emma:interpretation>
                <emma:interpretation id="interp27" emma:lang="en-US" emma:confidence="0">
                  <emma:literal>I</emma:literal>
                </emma:interpretation>
                <emma:interpretation id="interp28" emma:lang="en-US" emma:confidence="0">
                  <emma:literal>l</emma:literal>
                </emma:interpretation>
                <emma:interpretation id="interp29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41837.9797">13024 746 76,'0'0'351,"0"0"-5,0 0-10,-5 4 5,5-4-3,0 0-3,0 0-3,0 0-15,0 0-20,0 0-19,0 0-21,0 0-18,0 0-20,0 0-16,0 0-13,0 0-19,0 0-14,0 0-17,0 0-12,0 0-15,0 0-6,0 0-12,0 0-7,0 0-10,0 0-4,0 0 10,0 0 37,0 0 14,0 0 6,29-2-3,-16 2-12,7-3-10,-9 3-10,17-4-8,-11 3-12,6 1-7,-6 0-6,3-1-11,-4-2-2,1-3-13,0 6-4,-2 0-10,-4-2 1,-3 2 17,-1 0-26,1-1 0,-8 1-5,12 0-5,-12 0-14,7-3-28,-7 3-37,0 0-35,7 0-36,-7 0-32,0 0-8,0 0-24,3 6-34,-3-6-57,0 0-57,-12 10-56,12-10-52,-14 1-334,2 3-854,-1-3 377</inkml:trace>
          <inkml:trace contextRef="#ctx0" brushRef="#br0" timeOffset="42132.2737">13040 856 127,'-4'5'230,"-1"2"-2,4-4 3,1-3-7,-6 6 3,6-3-18,0-3-9,-4 6-6,4-6-7,-1 6 0,1-6 19,1 4 16,-1-4 13,6 5 6,-2-2 5,1-2 0,1 4 7,2-3-5,7-1-2,2 2-4,-4-3-6,1 0-13,6 0-18,1-3-14,-2 2-21,2-1-10,3 0-18,-1 2-21,-6-3-3,-1 2-15,0-1-13,-3 2-5,-2 0-10,0 0-5,-2-1-7,-1 1 2,0-2-19,-8 2 1,13 0-6,-13 0-6,8 2-4,-8-2-3,0 0-5,9-2-2,-9 2-6,0 0-24,6 2-35,-6-2-49,0 0-48,3 4-29,-3-4-49,0 0-80,-3 8-125,-6-7-515,3 1-1018,6-2 450</inkml:trace>
        </inkml:traceGroup>
        <inkml:traceGroup>
          <inkml:annotationXML>
            <emma:emma xmlns:emma="http://www.w3.org/2003/04/emma" version="1.0">
              <emma:interpretation id="{40EF27E7-7DB0-457E-94D0-83E91A48D623}" emma:medium="tactile" emma:mode="ink">
                <msink:context xmlns:msink="http://schemas.microsoft.com/ink/2010/main" type="inkWord" rotatedBoundingBox="17472,6538 19875,6575 19861,7516 17457,7479"/>
              </emma:interpretation>
              <emma:one-of disjunction-type="recognition" id="oneOf6">
                <emma:interpretation id="interp30" emma:lang="en-US" emma:confidence="0">
                  <emma:literal>rifles)</emma:literal>
                </emma:interpretation>
                <emma:interpretation id="interp31" emma:lang="en-US" emma:confidence="0">
                  <emma:literal>organs)</emma:literal>
                </emma:interpretation>
                <emma:interpretation id="interp32" emma:lang="en-US" emma:confidence="0">
                  <emma:literal>organ)</emma:literal>
                </emma:interpretation>
                <emma:interpretation id="interp33" emma:lang="en-US" emma:confidence="0">
                  <emma:literal>riflers)</emma:literal>
                </emma:interpretation>
                <emma:interpretation id="interp34" emma:lang="en-US" emma:confidence="0">
                  <emma:literal>rifling)</emma:literal>
                </emma:interpretation>
              </emma:one-of>
            </emma:emma>
          </inkml:annotationXML>
          <inkml:trace contextRef="#ctx0" brushRef="#br0" timeOffset="45769.6">13828 999 139,'3'-3'283,"-3"3"-13,0 0-15,0 0-11,0 0-21,0 0-15,1-3-10,-1 3-21,0 0-13,0 0-3,0 0-15,0 0-10,0 0-7,3 12-7,-1-7-8,0 0-15,2 1-6,-2-1-10,0 1-8,2-2 2,-1 1 1,0 0-2,2 1-5,1-1-9,0 1-2,-1-3-2,2 0 9,2 2-6,-1-1-5,5-2 19,-1 0-13,-1-2 2,4 0-1,-1 0-2,-2 0-6,0-4 15,-2 2-9,2-3-4,-2 1 0,-3 0-4,-1-2-5,6-2 2,-5 2-2,-2-1 2,2 1-4,-2-3-1,3-2-3,-6 0-8,2-1 1,-3-3-3,3 0-6,-2-1-1,-2 4-3,0-5-5,-2-4 1,-2 1 1,1-2-7,-1 1-1,-2 2 2,2-2 3,1-1 3,-4 2-6,6 4 2,-5-5-2,1 6-1,0-4-4,4 4 4,-5 2-5,6-2-3,-1 2 1,-3 2 2,4-3 0,0 7-5,0-3 1,5 1 1,-5 3-1,6-3-3,-5 6-3,4-4 6,2-1 0,-2 3-2,4 3-7,-1-1 4,1 3 3,0-2-3,2 2 0,-1-4 0,-2 4 8,3 4-12,-1-2 8,2 1-4,-2-1 1,2-1 2,-3 3-6,0 0 2,2 0 4,-2 0-2,-3-1 0,6 3-1,-7 0 1,7 4 6,-7 1-5,2 0 6,-2 3 3,0-2 3,-3 5 6,3 3 9,-1 3 1,-4 2 3,-4-3 4,4 2 3,-1 1-3,-3-3-1,0 1-2,4-2 0,-3-3 2,3-1 2,0-2-3,0 5-5,0-2-2,3-7 5,1 4-1,0 0 1,-3-4 3,4 2 0,0-3 5,1 1 1,0-3 3,3-2 4,0 0 3,3 0 6,0-2-4,2-1-3,-1 0-2,-1-2 7,4-1-17,-3-1-1,0-3-2,1 1-6,-2-1-2,-3 1 1,-1-3-22,-4 1-26,1-2-35,2-4-46,-5 3-41,1-4-36,-6 0-59,1 1-63,-5-3-77,2 1-83,-4 4-346,-1-5-872,-2 6 386</inkml:trace>
          <inkml:trace contextRef="#ctx0" brushRef="#br0" timeOffset="47988.3595">14790 455 56,'0'0'262,"3"-4"-4,-3 4-7,1-5-3,-1 5-1,0 0-7,-1-8-12,1 8-4,1-5-8,-1 5-11,0 0-19,0 0-15,0-3-27,0 3-10,0 0-11,0 0-5,0 0 3,0 0-12,-11 16 2,7-4-2,-4 0-13,1 8 10,-2-1 5,-4 11-3,4 2 2,-3-1 1,3 3-2,0-1-6,1 3-7,4-1-7,0 1-9,3-2-4,1 3-5,3-1-8,2-1-6,4-3-4,3 0-3,1 0-6,4-1-5,2-4 0,5 1-9,2-1-1,0-2-23,7 0-33,1-2-34,-2-4-58,1-3-63,1 2-80,-8-7-98,-2-1-378,5-4-799,-6-1 353</inkml:trace>
          <inkml:trace contextRef="#ctx0" brushRef="#br0" timeOffset="46535.2119">14988 515 318,'-3'-7'330,"2"2"-14,0 2-8,1-3-5,0 6 7,-3-8-16,0 5-1,3 3-17,-1-4-12,1 4-13,0 0-13,-4-6-13,4 6-9,0 0-12,0 0-11,-10 9-10,4-2-13,1-2-8,1 5-9,-5 2-8,3 1-7,-1 4-7,1 3-2,-4 0-9,4 2-4,-1 0-1,3 1 1,-1 1-6,3 1-9,-2 0-3,2 6-6,4-1-3,-2-7-10,0 2-2,5-3-8,-1 3-5,-2-3-10,2 3 5,3-3-14,-2-2-5,2 2-2,-2-2-3,-1-4-7,0-1-1,0 0-4,1-1-2,-3-2-10,2 2-29,0-4-29,-2-1-37,-1 3-22,-1-2-21,0-5-20,0 1-12,0-1-26,0-5-30,-5 6-29,-2-5-28,7-1-22,-13 3-19,4-6-9,0 1-5,-6-2 9,1-2 16,-2-2 13,1-2 34,-1-3 25,-4-1 35,7-1 25,3 3 34,1 1 35,1-1 21,-4-3 31,8 3 25,-1-2 22,0 3 21,2-1 15,3 3 16,-3-1 13,6 4 8,-3-5 9,3 5 10,-1 0-1,2-1 1,4-1 1,0-2-6,1 4-2,5 0-11,1-3-6,-1 5-6,2-2-6,9 3-3,-10 0-9,6-3-22,2 4-49,-3-2-70,-3 2-84,7 1-80,-7 0-204,7-2-507,-7 0 225</inkml:trace>
          <inkml:trace contextRef="#ctx0" brushRef="#br0" timeOffset="47253.967">15279 751 165,'-2'-9'279,"-2"3"-6,0 0-13,-1 3-10,3 0-14,-7 1-8,9 2-5,-13 0-17,5 5-1,0-2-13,1 7-2,-4-2-3,3 5-10,-1-2-10,4 0-6,-2 3-5,2-2-12,3 4-17,-2 0-5,4-2-8,0 2-12,4 4-14,1-1-4,-3-3-8,5 4-6,1 0-5,-2-9-12,2 5-20,4 1-30,-3-5-40,0-2-31,6-3-34,-4 2-42,6-3-55,0-3-47,-2-1-44,8-2-46,-4-2-200,5-1-581,1-2 258</inkml:trace>
          <inkml:trace contextRef="#ctx0" brushRef="#br0" timeOffset="47003.9794">15240 836 65,'0'0'311,"0"0"-5,0 0-3,0 0-10,0 0-12,0 0-4,-19-9-8,19 9-10,0-6-17,0 6-10,0 0-17,3-11-14,0 7-18,0 1-8,2-1-10,-1 2-20,2-1 1,-6 3-22,12-6-11,-7 6-12,2 0-11,1-3-8,-8 3-9,12 3-5,-5-3-9,3 3-5,-5 0-15,1 2 5,2 1-3,-1 0-8,1 2 10,-5 0-14,0 1-5,4 2-1,-2-3-1,-3 1-5,-2 1 1,3-1-7,-3 2 6,0-3-2,0 2 6,-3-2-11,1 2-1,2-5-4,-5 1 2,5 0 1,0-6 1,-2 6 1,2-2-3,0-4 1,-5 9-6,5-9 10,0 0-5,0 0-1,0 0 1,0 0 1,0 0-1,0-19-1,0 13 0,3-2-3,-1 1-1,4-1-1,0-2 0,1-2 4,-2 2-1,1-1-5,5 4-2,-1-3-2,-3 4 10,3-3-6,-3 4-4,1 3 2,1-1 5,-1 1-2,-2 1-5,3 4 8,-1-2-7,0 6-1,-1-2 3,-2 1 3,1 0-6,1 5-2,-5-3 4,2 6 1,0-3-14,-4 1-14,2 3-17,-4-5-27,2 3-13,-4-3-32,-1 2-30,0-2-34,0-1-37,-2-3-36,2 0-25,1-1-40,-5 1-272,1-2-643,-1-3 285</inkml:trace>
          <inkml:trace contextRef="#ctx0" brushRef="#br0" timeOffset="47488.3478">15665 858 194,'10'-17'282,"-3"1"7,5 0-4,-7 4-1,2-1 3,-2 1-8,1 1 8,-2 5 1,3-4-1,-5 5-11,1 1-17,0-2-20,2 1-25,-1 4-20,1-3-20,-5 4-24,12 2-9,-7 3-14,2-2-12,-1 3-10,2 3-10,1 3-5,-1-3-8,-2 8-10,2-3-6,-1 0-10,-2 5-3,-1 0-3,0 1-4,0 0-6,-4-4-4,0-1-2,-3 6-9,1-2 4,-4-2-12,1 0-17,-1-2-16,-6 2-24,1-1-27,1-4-26,-3-1-28,0 0-44,-2-2-57,-3-1-62,-4-1-57,6-3-75,-9-1-215,2-3-683,-1-1 303</inkml:trace>
          <inkml:trace contextRef="#ctx0" brushRef="#br0" timeOffset="48560.421">16047 464 253,'5'-5'337,"-1"3"-21,1-3-2,-1 1-5,-1 2-11,2-2 17,-5 4-13,0 0-12,8-6-20,-8 6-18,1-3-22,-1 3-14,0 0-24,0 0-17,0 0-16,0 0-17,0 0-8,0 0-15,0 0 4,7 13-12,-7-8 2,1 1 16,4 1-2,-4 1 5,5 2 4,0 4 1,-1 5 3,5-6-10,-4 2-5,2-2-6,1 5-5,2 6-7,-2-3-9,1 1-11,-2-1-2,5 8-12,-4 0-5,2-4-5,-5-1-11,-1 10 0,-3-1-10,2-1 4,-8 1-6,4 1-9,-2-1-2,-1-7-8,0 4 0,-1-5 4,-5 5-5,5-6-4,-7-2 1,6-1-2,0 4 2,-2-4-11,2-3 18,1-2-14,-1-2 6,2-1 1,-3 2 0,1-5 4,1 2 11,-4-3 8,3-3-3,2 4 10,-1-4 12,-1-1-10,2 1 15,-1-2 1,3 1 1,-3 0 3,4 0 3,-2-2-3,2-3-5,-6 3-1,6-3-63,-4 5 0,4-5 0,-2 4 0,2-4 0,0 0 0,0 0 0,0 0 0,-5 3 0,5-3 0,0 0 0,0 0 0,0 0 0,-4 5 0,4-5 0,0 0 0,0 0 0,0 0 0,0 0 0,0 0 0,0 0 0,0 0-185,-9-8-198,9 8-77,-11-5-95,5-2-547,2 4-1193,-2-6 528</inkml:trace>
        </inkml:traceGroup>
      </inkml:traceGroup>
    </inkml:traceGroup>
    <inkml:traceGroup>
      <inkml:annotationXML>
        <emma:emma xmlns:emma="http://www.w3.org/2003/04/emma" version="1.0">
          <emma:interpretation id="{40724334-D861-4CE4-BFA7-F14E2AE554C1}" emma:medium="tactile" emma:mode="ink">
            <msink:context xmlns:msink="http://schemas.microsoft.com/ink/2010/main" type="paragraph" rotatedBoundingBox="3564,8851 18965,8550 19000,10314 3598,106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971C76-B547-4BA5-95E1-DB0D3368BDAB}" emma:medium="tactile" emma:mode="ink">
              <msink:context xmlns:msink="http://schemas.microsoft.com/ink/2010/main" type="line" rotatedBoundingBox="3564,8851 18965,8550 19000,10314 3598,10615"/>
            </emma:interpretation>
          </emma:emma>
        </inkml:annotationXML>
        <inkml:traceGroup>
          <inkml:annotationXML>
            <emma:emma xmlns:emma="http://www.w3.org/2003/04/emma" version="1.0">
              <emma:interpretation id="{7C308811-62E6-410C-9958-4DF287645484}" emma:medium="tactile" emma:mode="ink">
                <msink:context xmlns:msink="http://schemas.microsoft.com/ink/2010/main" type="inkWord" rotatedBoundingBox="3566,8989 6996,8922 7027,10548 3598,10615">
                  <msink:destinationLink direction="with" ref="{9F163AB1-937A-4057-858B-09E1327CEB19}"/>
                </msink:context>
              </emma:interpretation>
              <emma:one-of disjunction-type="recognition" id="oneOf7">
                <emma:interpretation id="interp35" emma:lang="en-US" emma:confidence="0">
                  <emma:literal>symmetry:</emma:literal>
                </emma:interpretation>
                <emma:interpretation id="interp36" emma:lang="en-US" emma:confidence="0">
                  <emma:literal>Symmetry:</emma:literal>
                </emma:interpretation>
                <emma:interpretation id="interp37" emma:lang="en-US" emma:confidence="0">
                  <emma:literal>Symmetry...</emma:literal>
                </emma:interpretation>
                <emma:interpretation id="interp38" emma:lang="en-US" emma:confidence="0">
                  <emma:literal>symmetry!</emma:literal>
                </emma:interpretation>
                <emma:interpretation id="interp39" emma:lang="en-US" emma:confidence="0">
                  <emma:literal>symmetry"</emma:literal>
                </emma:interpretation>
              </emma:one-of>
            </emma:emma>
          </inkml:annotationXML>
          <inkml:trace contextRef="#ctx0" brushRef="#br0" timeOffset="56745.735">337 3159 128,'4'-5'347,"-4"5"-8,0 0-18,0 0-7,0 0-20,0 0-9,0 0-18,0 0-14,0 0-25,0 0-12,0 0-27,0 0-12,0 0-9,0 0-10,-9 14-8,9-6 0,0-1-10,0 1-18,0-2-11,1 0-11,2 2-7,-2-2-9,1 1-6,2-1-9,-2 0-6,2 2-5,0-1-4,-1-1-6,2-2-9,0 2-2,0-1-3,-2-2-4,1 1-12,1-1-11,0-1 0,-5-2-5,3 3-4,-3-3 2,10 0 0,-10 0 13,7-6-11,-3 0 2,1 3-3,-2-3-3,1-3 2,1 3 1,-4-3-5,4 1 11,-3-2 9,2 0 7,-3-1 9,3 3-2,-4-4 9,1 6 19,2-1 14,-3 1 13,2 1 7,-2 5-3,0-10-6,0 8-6,0 2-10,0-4-8,0 4-5,0 0-4,0 0-5,0 0 17,0 0-3,2 16-6,-2-7 1,4 6 2,-4 3-1,1 5 2,2 10 10,-1-9-3,-2 10-3,3-11-2,1 3-5,-2 4-7,-2 7-3,3 0-6,-3-4-1,5-2-5,0-6 1,-3 0-5,6 7-2,-6-6-1,-1-5-6,-1 1 3,3-1-8,0-4-10,2-4-33,-4-1-37,-1-3-45,0-3-41,2 1-50,1-1-46,-3-1-34,6-4-50,-6-1-54,0 0-42,11-12-50,-4 8-277,0-8-817,0-3 362</inkml:trace>
          <inkml:trace contextRef="#ctx0" brushRef="#br0" timeOffset="57512.8937">709 3299 21,'0'-9'332,"1"3"-5,-1 1-5,0 0-3,4 0 1,-4 2-16,0 3-6,0 0-14,0-9-22,0 9-16,0-4-22,0 4-20,0 0-11,0 0-20,0 0-13,0-5-9,0 5-14,0 0-11,0 0-10,0 0-6,0 0-4,0 0-7,0 0-5,0 0-5,0 0 3,0-6-2,0 6-1,0 0 0,0 0-4,0 0-9,0 0-5,-4-4-5,4 4-2,0 0-3,-1-6-8,1 6-4,0-8-3,0 8-5,0-4-5,0 4-2,0 0 0,0-4-5,0 4-8,5-4 2,-5 4-5,0 0-2,9 0-2,-9 0 3,0 0-3,12 6-6,-4 0 4,-2-1-3,-1 4-1,2-2-2,-2 5 2,2-3-4,1 3 1,-3-6 2,1 5-3,-3 3 3,3-5-3,-4 0 0,-1 2-1,2-1 2,-3 0-1,0-1 0,0-1-3,0 1 7,0-2-4,-3 2-4,2-3 4,-3-3 1,3 2-4,-2-3 1,3 5 0,0-7 8,-5 5-6,5-5-3,-6 1 1,6-1 1,0 0-2,-6-10-1,3 5 2,1-1-1,2-2 1,0-5 0,0 2-3,0 0 2,5-3-3,-2 0 0,2 0 0,-1 2 0,1 1 2,-1 1 0,1-1-1,-2 4-1,3-2 6,-1 3-8,1 0 2,-2 2 0,1 1-1,-5 3 1,14 0 0,-14 0-2,13 3 2,-6 1 0,-1 2 0,1 0 1,2 0 0,-2 3-2,-1-3 1,1 4 1,-1 1 1,2-1-2,-1 1 1,-2 0-1,-3-3 1,2 1-1,-2 4 3,-2-5-1,4 1-3,-8-2 4,4 0-2,0-1 0,0-1 0,-2 0 0,2-5 0,0 8-1,0-8 4,0 3-1,0-3-4,0 0 4,0 0-2,0 0 1,0-19 0,0 11-2,2-1-1,3-5 2,-4 3 1,3-5-2,1 1 2,1 0 2,0 2-6,-1-2 2,2 4-2,-1 0 0,0 4 1,-1-1 0,1 2 2,-3 1-2,5 3 2,-8 2-1,12 2 0,-6 3 0,-1 1 0,2 4 2,-2 1 0,0 2-2,-1 3 0,2-2 3,-1 6-2,-1 0 0,-4-4-1,2 3-22,1 3-37,-3-5-40,0 3-43,0-7-43,0 2-47,3 1-41,-3-1-45,-3-5-56,3-1-44,0-3-273,-3 1-751,3-2 332</inkml:trace>
          <inkml:trace contextRef="#ctx0" brushRef="#br0" timeOffset="58177.5791">1157 3303 228,'-1'-7'319,"1"7"-8,-3-8-12,2 4-7,1 4-17,0-6-11,0 6-11,1-6-19,-1 6-18,0-6-15,4 2-12,-4 4-10,7-5-20,-4 5-8,-3 0-12,12-2-17,-12 2-6,12 2-14,-12-2-10,12 4-7,-7-2-3,2 4-11,-2 0-2,1 3-7,0-3-1,-1 3-6,1 1-7,0 1-2,0-4-2,-5 3-7,3-2-3,2 4-4,-5-2 1,0-1-3,3 4-1,-4-6 3,0 3-6,-4-2-4,3 1 2,0-1-3,-5-2-1,1 3 6,0-3-11,0 0 0,3 0-3,-3-3 4,5-3-3,-5 5-2,0-4-2,5-1 3,0 0 3,0 0-4,-8-9 5,8 3-3,0-1 1,0-3-2,0-2 2,0-3 14,0 1-15,6-7 0,-4 7-2,3-7 4,1 9 3,-2-2 1,3 1-3,-2 2 3,0 1-5,2 1 6,-2 3-3,0 0-2,2 2 3,-2 2-4,2 2-1,-7 0 5,17 2-7,-6 5 0,-4-4-1,3 6-2,0 0 2,-4-1-2,2 2 1,-4-3-3,4 4 9,-3 2-11,1-1 3,-3-6-4,0 5 3,-1-3 8,0 4-7,-2-1-3,2-1 2,-4-2-2,4-3-2,-4 4 2,0-3-2,2-3 2,0 5-5,-1-4 2,1-4 2,-4 7 1,1-5-2,3-2-5,-5 1 5,5-1 9,0 0-8,0 0-2,-5-13-1,5 4 4,-1 3-2,2-9 1,3 5 10,-3-7-10,4-5 0,2 6 0,-2 1 1,2-1 0,-1 1-1,2 3 2,1-2-1,-2 3 2,-1 0-3,1 5 0,-3 2 1,2-1-1,1 5 1,-7 0 6,14 2-2,-7 5-1,-2-1 2,-2 4-2,6-2 0,-4 5 1,2 2-4,-2-3 4,-3 3-3,8-3 0,-7 7-5,1-4-31,2 0-38,-1 4-47,0 2-40,2-7-40,-2-1-55,0 2-46,-1-3-71,-1 1-335,-1-5-763,-2 3 337</inkml:trace>
          <inkml:trace contextRef="#ctx0" brushRef="#br0" timeOffset="56235.9307">118 2911 45,'4'-6'205,"-4"6"-17,0-6-7,0 6-1,0-6 1,0 6-7,0-5-14,0 5-8,1-6-4,3 2-10,-4 4-6,0-6-6,0 6-2,0-4-4,0 4-1,1-5-2,-1 5-3,0 0-6,0 0-1,4-4-1,-4 4-6,0 0-1,0 0-2,0 0-9,0 0-2,0 0 0,0 0-3,0-7-8,0 7-6,0 0 3,0 0-15,0 0-1,0 0-9,-10-5-5,10 5 1,-7 0-3,7 0-9,-9-1-2,9 1 1,0 0-3,-13 1-2,6 4 3,1 1-1,-2-2 0,0 2-8,0 3 12,-3 2-3,0-3 5,2 4 4,0 0 5,-2 0-4,2-1-2,0 3-5,4 0 3,-2 0-7,2-3 3,5 5 8,-4-4-6,4 1 1,1 1 11,2-2-7,2 1 4,2 0-6,-2-1 2,4 1-3,2-2-2,0-2 2,1 4-5,0-2-3,-2-1-1,3 1-2,-1 1-1,0-5 4,-2 0-14,1 5 2,1-5 2,-7 3-4,0-4-4,2-1 3,-2 1 3,-2 0-3,0-4 6,3 2-3,-5 0 1,3-2 7,-4-2-4,1 6 10,-1-6 11,-6 9 6,2-5 5,-3 1 1,1-2-5,-1 1 3,-7 1 0,6-1-5,-8-2-2,3 2-8,0-2 0,-1 1-5,1-2-6,0 1 1,2-1-5,1 1-12,3-2-32,-3 0-40,2 0-52,8 0-51,-16 0-50,16 0-52,-12 0-50,12 0-66,-7-2-357,7 2-802,-6-4 354</inkml:trace>
          <inkml:trace contextRef="#ctx0" brushRef="#br0" timeOffset="59929.8252">1624 3396 78,'6'6'306,"-2"-4"-9,-4-2-10,4 4-17,-4-4-16,8 4-10,-4-2-15,-4-2-24,6 2 2,0 1-22,-5 1-13,-1-4-9,8 2-6,-3-1-22,-5-1-6,0 0-6,14-3-8,-7 2-7,-2-5-4,-1 4-1,4-2-8,-2 0-3,0-2-3,0-2-5,-1 4-7,1-5 2,0 3-1,-1-2-2,2-3-4,-4 2 0,2-3-4,-1 3 8,-3 0-9,3-2 3,-4 2 13,0-2-2,1 1-2,-1 3 6,-1 1 1,1 0 2,0-1-3,-5 3-8,5 0-3,-7-1-3,7 5-1,-9-5 0,4 4 1,5 1-3,-13 0 3,13 0-2,-13 5-1,4-1 1,2 0 1,-3 5 3,2 1-3,-3-2-4,3 5 1,3-1-7,-1 3-3,0-4-4,2 2-4,3 2-6,1 1-5,1-5-4,2 3-2,1-1 0,4-3-3,-4 3-3,5-3-1,1 0-4,0-3-7,1-1-10,1 2-17,2-6-24,-2 3-32,3-4-33,-1-1-31,3-2-31,-5-3-37,5 0-24,-4-4-20,-1 1-1,2-3-1,-2 0 3,-2-2 11,-1 1 10,4-5 23,-5 0 19,1-5 19,-2 1 17,-1 0 14,-2-1 31,-1-3 18,0-2 27,-2-2 40,0-4 40,2 9 21,-2-10 36,0 4 25,-1 0 33,-1 7 22,0 3 28,-4 5 11,2-2 21,0 5 0,-1-2 6,2 7-1,-2-1-14,3 0-9,-3 3-8,1 3-33,3 2-14,0 0-14,0 0 0,-14 17 14,8-2 13,3 4-5,-3 3-15,2 2-8,2 1-4,-3 6-24,-1 5 15,0-3-4,1 3-17,2-5-15,0 5-85,2-4 0,1 5 0,0-4 0,0 0 0,1 1 0,2 2 0,2-3 0,2-10 0,1 10 0,-3-10 0,-1 1 0,4-3 0,-5-6 0,5 2 0,-4-3 0,1-4 0,1-1 0,-1-3 0,0 0-58,0-1-107,1 0-19,-1-5-25,-5 0-20,12-1-12,-12 1-8,9-6-12,-4-1 13,-1-1 7,-3-3 8,4 0 20,-1-1 8,-1-2 25,-2-2 11,2-1 14,-2-1 17,1-6 16,1 9 10,-1-7 21,-1 7 3,2-4 17,-2 2 21,0 4 25,3-4 17,-1 3 19,-1-2 11,0 1 10,-1 1 19,2 1 17,-2 4 11,-1 2 9,5-1 3,-5-1-4,3 3-3,1 0-6,-3 1-8,3 0-9,1 0-5,2 4 3,-7 1-14,12 0-1,-12 0-4,16 2-5,-6 2-11,-3 0 4,7-1 0,-4 3-2,2 2-7,0-2 1,-1 1-3,0 2-2,-2 1-1,1-1-3,1 3-1,-5-4 3,2 2-2,0 3 3,-4-3-3,0 1 2,-3 1-5,2-3-1,-3-2 2,-3 6-4,2-6 3,-4 5-1,2-2 2,-1-4-1,0 0-1,2 1 1,0-5-1,-2 2 6,0-1-1,4-3-6,-6 3 4,6-3 3,0 0-2,-7-9-1,7 3 3,0-1 0,2-5-2,-2-1-2,2 1 0,2-4-1,0 0 1,1-3-1,1 3 1,-1 1-2,1-5-1,0 6 7,-1-1 0,1 2 1,0 2 6,0 2-3,1 0-4,-2 5-1,1-2-1,1 3 3,-2 1-3,-5 2 0,0 0 1,19 5 2,-16-1 0,3 2 4,-4 3-1,2 0 0,-3-1 5,-1 4-9,4-5 0,-4 8-4,2-2 5,-1-1 0,3 0-5,-4-1-5,0-3-1,1 4 4,3-6-4,-4 1 2,5-1-1,-3-1 2,-1 0-2,4-3 1,-1 1-3,-4-3-2,0 0 2,18-4 2,-12 1-3,0 0 0,5-6 1,-5 3-1,6 0 0,0-5 1,-4 3 1,1-4-3,-1 5 1,-2-7 0,3 6-2,-3-3 3,1 1-1,-3 3 0,-1-3 8,2 3 16,-4-1 30,2 2 22,-2-1 14,1 2 21,0 1 21,0-2-4,-2 6 2,0-6-8,0 6-1,2-5-19,-2 5-5,0 0-4,0 0-16,0 0-5,0 0-6,0 0-7,0 0-4,-14 9-5,14-9-3,-4 8-2,4 1-5,0-2-2,-1 2 3,1 2-35,0 1-7,0 2 0,-2 1 0,4 2 0,-2-3 0,0 10 0,0 0 0,-4 8 0,1 1 0,3 0 0,-3 1 0,3-1 0,-1 4 0,-1-2 0,2 1 0,-4 5 0,4 0 0,-2 3 0,0 0 0,4 0 0,0-2 0,2 1 0,-4-3 0,3-1 0,5-1 0,-1-1 0,-1 0 0,1-5 0,-2 0 0,0-9 0,-2-1 0,1-1 0,-3 1 0,3-12 0,-3 4 0,3-4 0,-4 1 0,0-7 0,-2 2 0,-1-1 0,2-1 0,1-4 0,-9 1 0,9-1 0,-13-5 0,7 0 0,-5-1 0,0-6 0,1 1 0,-6-6 0,2-1 0,-1-4 0,-2-6 0,3-5 0,5-4 0,-3 0 0,7-9 0,-1-15 0,8 2 0,2-1 0,2 2 0,1-3 0,6 0 0,-4 17 0,1 3 0,5 4 0,1-3 0,-6 8 0,4-1 0,-4 2 0,3 7 0,-2 6 0,2-4 0,3 6 0,-3-4 0,-1 8 0,-2 2-133,1 3-167,1-3-57,-10 6-55,3 3-50,-5 1-45,0 0-51,0 0-353,0 0-986,0 0 436</inkml:trace>
          <inkml:trace contextRef="#ctx0" brushRef="#br0" timeOffset="61759.655">2924 3293 19,'0'0'307,"0"0"-11,0 0-10,0 0-10,0 0-1,-1-11-6,1 11-2,0 0-2,1-8 2,-1 8 3,6-5-4,-6 5-2,0 0-10,0 0-6,0 0-6,0-3-18,0 3-15,0 0-11,0 0-12,0 0-9,0 0-3,0 0-3,0 0-4,0 0-12,-12 12-12,12-12-7,-3 6-9,1 0-4,0 0-1,2 1-12,-5-1-5,5-3-11,0 2-7,-4 1-14,4-2-4,-1 1-3,1-5-7,-1 10-4,1-7-8,0 3-1,0-6-5,1 3-4,-1-3-3,0 0 7,1 5 7,-1-5 0,0 0 10,0 0 3,0 0-3,0 0 5,0 0-17,13-11 20,-10 8 5,-3 3 8,5-7-15,-5 2 5,1 2 12,2-3-49,0 2-32,-3 4 0,-3-9 0,0 4 0,3-1 0,0 6 0,-5-7 0,4 4 0,1 3 0,-5-6 0,5 6 0,-6-5-133,6 5-211,0 0-92,-7 0-71,7 0-74,0 0-451,0 0-1118,-11 9 495</inkml:trace>
          <inkml:trace contextRef="#ctx0" brushRef="#br0" timeOffset="62027.2619">2982 3528 199,'0'4'306,"3"1"-2,-1 0 4,-2 1 20,0-6 14,0 8 10,0-2-2,0-6-7,-2 7-3,-1 0-7,3-1 2,0 1-4,-3 0-14,2-1-12,-2-1-22,-2-1-3,3 4-17,-2-2-29,4-4-5,-6 5-26,6-1-12,-5-1-22,5-5-14,-1 7-17,1-7-8,-3 5-21,3-5-11,0 4-10,0-4 6,0 0-29,-2 6-2,2-6-9,0 0-7,0 0-21,0 0-33,0 0-37,0 0-39,0 0-51,0 0-66,0 0-73,21-11-68,-16 6-55,0-1-49,4-3-44,3-1-395,-4-1-956,1-1 423</inkml:trace>
          <inkml:trace contextRef="#ctx0" brushRef="#br0" timeOffset="62313.8283">3157 3435 184,'1'-4'304,"-1"4"-2,0 0-11,0 0 1,0 0 10,0 0 10,-13-2 0,13 2 4,0 0-6,0 0 0,-10 6-13,10-6-8,-1 6-11,1-6 9,0 0 11,0 0 4,5 6 0,-5-6 1,13 2-3,-1-2-11,3 2-5,-2-4-21,3 2-4,1-2-15,-1 2-10,-2-1-16,3 0-21,-5-1-13,0 2-56,1-6-128,-3 6 0,-3 0 0,-7 0 0,17 4 0,-12-8 0,-5 4 0,9 0 0,-9 0 0,8 0 0,-8 0 0,0 0 0,0 0 0,0 0 0,9 0 0,-9 0 0,0 0 0,0 0 0,0 0 0,0 0 0,0 0 0,0 0 0,0 0-257,0 0-511,-30 0-427,22-6-1294,-6-2 573</inkml:trace>
        </inkml:traceGroup>
        <inkml:traceGroup>
          <inkml:annotationXML>
            <emma:emma xmlns:emma="http://www.w3.org/2003/04/emma" version="1.0">
              <emma:interpretation id="{6F520F7A-1AD2-4CB0-BFCF-C254D7EA3E22}" emma:medium="tactile" emma:mode="ink">
                <msink:context xmlns:msink="http://schemas.microsoft.com/ink/2010/main" type="inkWord" rotatedBoundingBox="8817,8748 10381,8718 10400,9678 8836,9708"/>
              </emma:interpretation>
              <emma:one-of disjunction-type="recognition" id="oneOf8">
                <emma:interpretation id="interp40" emma:lang="en-US" emma:confidence="0">
                  <emma:literal>fan</emma:literal>
                </emma:interpretation>
                <emma:interpretation id="interp41" emma:lang="en-US" emma:confidence="0">
                  <emma:literal>far.</emma:literal>
                </emma:interpretation>
                <emma:interpretation id="interp42" emma:lang="en-US" emma:confidence="0">
                  <emma:literal>fens:</emma:literal>
                </emma:interpretation>
                <emma:interpretation id="interp43" emma:lang="en-US" emma:confidence="0">
                  <emma:literal>fan.</emma:literal>
                </emma:interpretation>
                <emma:interpretation id="interp44" emma:lang="en-US" emma:confidence="0">
                  <emma:literal>fan,</emma:literal>
                </emma:interpretation>
              </emma:one-of>
            </emma:emma>
          </inkml:annotationXML>
          <inkml:trace contextRef="#ctx0" brushRef="#br0" timeOffset="69339.7832">5211 3294 10,'0'0'305,"-7"-4"-6,7 4-4,-5-3-2,5 3-2,0 0 8,-3-5-14,3 5-6,0 0-10,0 0-24,0-7-24,0 7-11,4-6-13,0 3-17,0-2-9,0 1-27,5-2-4,-1 0-27,1 1-12,4-3-8,-2 0-12,5 4-10,-3 1-27,1-6-51,2 4-61,6 0-48,-5 2-52,0-3-53,-4 2-57,3-1-50,-1 2-247,0 0-624,2-6 277</inkml:trace>
          <inkml:trace contextRef="#ctx0" brushRef="#br0" timeOffset="69143.3795">5310 2685 51,'-1'-8'312,"0"-2"-5,1 3-1,-4-1-7,2-2-24,1 4-4,-2 3 2,1-2 8,2 5-7,-4-6-3,4 6-8,-5-5-20,3 1-16,2 4-18,0 0-17,-4-6-15,4 6-23,0 0-12,0 0-7,0 0-12,0 0 2,-14 15-1,10-7-8,-1 2-12,-2 5 18,2 3-6,0 5-9,2 0-4,-1 1 4,2 8-1,-2 3 0,5 1 2,-2 2 5,-2 1-6,3 1-4,0-2-15,0 1 3,3 0-13,-2 1-5,3-5-8,0 4-1,-3-6-7,5-2-6,-1-6-7,-4 5 3,0-5-9,3-4-4,-2 0-2,-1 4-2,2-4-7,-2 0-1,-1 1 1,-1-6-4,1 1 1,-3 2-8,2-5-3,-1-5-31,0-2-33,0-1-43,1 0-41,1-6-41,-1 6-55,1-6-51,0 0-36,0 0-38,0 0-28,0 0-31,-4-18-50,3 10-265,1-5-794,0 1 352</inkml:trace>
          <inkml:trace contextRef="#ctx0" brushRef="#br0" timeOffset="70142.2095">5697 3054 309,'-6'-10'336,"-2"1"1,4 4-15,-4-1-8,0 1-17,3-1-12,-3 5-14,-1 1-20,9 0-8,-18 0-7,6 6 1,-1 0-18,1 1-1,0 4-16,1 1-3,-3 1-13,1 5-7,3 1-15,-2-2-5,3 3-6,2-5-13,2 6-11,1-5-16,-1 3-11,5-5-9,1 7-6,-1-6-12,8 5-5,-3-6-6,-1 2-6,6-2-5,1 2-5,1 0-8,0-4-3,0 2-9,-2-6-26,-1 6-38,6-6-38,-1 7-47,2-7-56,-1-2-44,-2 0-46,3 1-49,-3-1-50,7-6-55,-6 0-289,1-4-769,-1 2 341</inkml:trace>
          <inkml:trace contextRef="#ctx0" brushRef="#br0" timeOffset="69823.4263">5674 3116 276,'0'0'361,"0"0"-7,0 0-7,0 0-2,0 0-10,0 0-7,0 0-4,0 0-9,0 0-9,0 0-10,0 0-11,0 0-19,0 0-20,0 0-14,0 0-14,0 0-24,-20-6-13,20 6-18,0 0-16,0 0-18,0 0-14,0 0-13,0 0-9,0 0-11,0 0-7,0 0-12,29 5-2,-25-1 1,4-1-17,-1 3-3,3 3-7,-4 1 4,2-3-10,0 3-3,-4-1-2,5-2 1,-4 8-8,-2-9 1,1 1-3,1 2 0,-3-2-2,1 1-1,-2-2-1,3 1 0,-4-1 1,0 0 2,2-2-6,-4 2 1,2-1-2,-4-2 6,4-3-5,0 9 0,-1-6 1,1-3 1,0 0-1,0 0-1,0 0-1,0 0-2,0 0-1,0 0-1,-10-12 1,10 6-1,4 0-5,-3 0 4,-1-4 0,4-1 1,-2-1-5,9 0-1,-2 1 0,-1-1 1,4 0 0,-3 3 1,0-1-3,1 0 0,2 3 1,-5 0 0,2 4-3,-1-1 4,1 3-4,-1 1 0,1 0 2,-3 2 0,2 3 2,-3-1 0,3 5-1,0-1 1,-7 2-1,2 0-6,5 1-27,-8 3-34,-4 3-40,0-4-40,1 0-51,-2 2-39,1-3-45,-4 3-33,2 0-41,-1-3-42,1-2-362,-3 0-828,1-2 367</inkml:trace>
          <inkml:trace contextRef="#ctx0" brushRef="#br0" timeOffset="70454.7127">6148 3091 416,'0'0'468,"0"0"-20,4-6-25,-4 6-20,5-3-30,-5 3-25,0 0-26,0 0-28,0 0-12,0 0 3,0 0-6,13 9-18,-3-5-5,-5 1-1,3 2-21,2 1-19,-1 2-17,4-1-11,-5 0-16,3 2-14,0 3-14,-1-5-10,3 9-6,-4-8-3,0 5-14,-4 5-17,4-5 3,-4-1-1,-3 4-13,3-2-6,-2-1-4,-1 4-11,-2-5-6,0 2-7,-1 1-1,0-3-2,-2-2-3,-2 3-20,3-3 4,-3 7 9,4-8-4,-4 0-9,2 0 2,-5-1-7,4-2-5,2-1-19,-1-1-24,-1 0-37,2-4-31,2-2-46,-8 4-50,8-4-54,-7 0-42,7 0-47,0 0-43,-8-9-45,8 2-47,3-2-396,0 1-940,-1-6 416</inkml:trace>
          <inkml:trace contextRef="#ctx0" brushRef="#br0" timeOffset="70923.5145">6667 3304 14,'-10'8'171,"1"1"12,-1 0 22,1-3 24,1 2 14,-2 0 7,-1 1 3,5-3 16,-2 2-14,4-2 11,-1-2 0,0 2 7,-1-5-2,3 5-7,-3-2-3,6-4-12,-5 4-11,5-4-8,0 0-6,0 0 7,0 0 6,0 0-2,0 0-21,22-2-16,-22 2-7,24-4-36,-12 0-7,1 2-22,2-1-21,-3 1-41,1 0-60,-5 0-67,3 1-80,-2-2-84,-1 3-91,-8 0-91,13-2-105,-7-1-294,-6 3-876,0 0 388</inkml:trace>
          <inkml:trace contextRef="#ctx0" brushRef="#br0" timeOffset="70720.3411">6563 3148 33,'0'0'354,"0"0"-21,0 0-9,0 0-6,-8 14-2,8-14-1,0 0-7,0 0-18,0 0-11,0 6-20,0-6 1,0 0-10,0 0-4,5 6-6,0-4-11,-5-2-13,7 1-19,-7-1-14,11 2-15,-4-1-16,3-1-16,0 2-12,-1-2-12,3-2-12,-2 2-8,6 0-16,-8 0-14,6 0-26,-5 2-33,2-2-46,-4 0-41,4 0-63,-2 0-49,-1 1-46,1 1-45,-3-1-34,-6-1-38,7 7-38,-4-4-260,-3-3-710,-4 5 315</inkml:trace>
        </inkml:traceGroup>
        <inkml:traceGroup>
          <inkml:annotationXML>
            <emma:emma xmlns:emma="http://www.w3.org/2003/04/emma" version="1.0">
              <emma:interpretation id="{17A392AD-1B17-4792-94F2-9981A07917B5}" emma:medium="tactile" emma:mode="ink">
                <msink:context xmlns:msink="http://schemas.microsoft.com/ink/2010/main" type="inkWord" rotatedBoundingBox="10919,8890 12670,8856 12688,9798 10938,9832"/>
              </emma:interpretation>
              <emma:one-of disjunction-type="recognition" id="oneOf9">
                <emma:interpretation id="interp45" emma:lang="en-US" emma:confidence="0">
                  <emma:literal>organ)</emma:literal>
                </emma:interpretation>
                <emma:interpretation id="interp46" emma:lang="en-US" emma:confidence="0">
                  <emma:literal>organs)</emma:literal>
                </emma:interpretation>
                <emma:interpretation id="interp47" emma:lang="en-US" emma:confidence="0">
                  <emma:literal>organ;)</emma:literal>
                </emma:interpretation>
                <emma:interpretation id="interp48" emma:lang="en-US" emma:confidence="0">
                  <emma:literal>ons,</emma:literal>
                </emma:interpretation>
                <emma:interpretation id="interp49" emma:lang="en-US" emma:confidence="0">
                  <emma:literal>orca,</emma:literal>
                </emma:interpretation>
              </emma:one-of>
            </emma:emma>
          </inkml:annotationXML>
          <inkml:trace contextRef="#ctx0" brushRef="#br0" timeOffset="71663.8683">7319 3056 337,'2'-4'373,"-2"4"1,4-3 7,-4 3-5,0 0-3,1-5-8,-1 5-10,0 0-20,0 0-17,0 0-22,0 0-18,0 0-24,0 0-23,0 0-17,0 0-20,0 0-9,0 0-6,0 0-5,-5 18-7,5-12-10,-2 2-6,2 1 1,2 4 17,-2-1-22,0 4-13,0-1-2,0 0 2,4 2-12,-4 3-8,1-9-14,-1 5 11,3 0-24,-3 1-13,7-3-3,-5 0-7,2 0-5,2 0-8,-1-2-24,-1-1 14,4-1 2,-4 0-3,4-3-5,4 1-4,-4-2-23,3 0 21,1 0 6,0-2-11,1-4 4,3 0-13,-3 0 0,2-1-10,1-2-18,-3-3 16,-1 2-16,0-4 18,3 2-5,-3-3-7,-3-1-10,3-2 1,-3 0 1,2 0-14,-5-4 5,-1 4-4,1-9-2,-6 0-2,0 1 4,-3-3 2,0 0 0,3 0 13,-6-2-11,1 4 7,-3-1 3,0 4 2,-4-3-3,0 2 11,5 5-5,-6-1-1,1 8 0,0-6 7,-1 6 8,0-4 1,1 5 6,-2 0-6,1 2 2,0 2-1,-3 2 10,2 0 6,-3 2 3,2 3 4,1 0 1,2 1 5,0 5-7,0-2 7,1 5-4,3-2 5,-1 0-3,2 3 2,2-2-1,1 1-27,3 0-8,2-3 0,3 3 0,1-3 0,2 1 0,2-2 0,5-2 0,1 1 0,-1 1 0,3-5 0,4 1 0,1 3 0,-5-5 0,5-2 0,-5 1 0,2 0 0,3 1 0,-9 0 0,3-1 0,-10-2 0,7 0 0,-4 0 0,-1 1 0,-3-2-141,1 3-94,-6-3-55,6 4-57,-3 0-59,-3-4-54,0 0-71,0 0-433,-8 8-1044,8-8 462</inkml:trace>
          <inkml:trace contextRef="#ctx0" brushRef="#br0" timeOffset="72452.57">8083 2972 298,'0'0'300,"-1"-9"-3,-3 3 4,2 0-8,-2 2-3,1 0 1,-3-1 1,-2 2-14,1-2-7,0 1 5,1 0-5,-4 3-6,3 0-14,-3-2-5,10 3-15,-13 4-14,-2-4-20,8 2-17,-2 2-12,4 1-10,-7 1-5,4 3-9,4-3-12,-4 0-10,7 1-13,-4-1-8,2 6-11,1-6-8,-2 0-6,4 4-9,-6-4-5,6 3-8,0-3-6,0-2-3,6 2 0,-6-1-11,1-1-5,2 1 1,2 0-2,-3 0-2,2-4-4,4 1 1,-8-2-4,12 3-5,-4-2 1,1-1-2,-9 0-1,13 2 0,-13-2 0,12-3-3,-10 0 2,-2 3 1,10-2-3,-4 1 2,-6 1-6,7-4 1,-7 4-2,5-1-2,-5 1 0,0 0-4,0 0 3,5 8 9,-4-1 15,-1-1 1,3 5 5,-3 1 3,0 3-4,0 2 6,-3 0-1,6 8-8,-6-3 4,3 0-1,0 1-6,0-1-5,-1-1 4,0 1-6,-2 2 0,3-9-3,-1 7 2,2-5 9,-2 1-13,0-6-2,-1 5 3,2-1-1,-4-4-4,3 1 6,-4 0-3,1-3 4,1-4-1,3 3 2,0-2 18,-2-4-15,0 3 13,-2-3 7,4-3-1,-2 5 6,0-2-5,2-3 5,0 0-10,0 0-1,-3-11-3,-1 5-1,2-3-2,1 2-1,-3-5-3,4-2-1,0 0-2,0-1-17,3 0-3,-2-7 0,0 4 0,1-1 0,5-2 0,-5-1 0,4 2 0,1 2-62,-1 3-57,0-1-42,0 1-58,3-3-49,3 2-45,0 0-49,-2 1-38,2 6-38,6-7-41,-1 4-27,-5 3-305,3-2-878,4-1 388</inkml:trace>
          <inkml:trace contextRef="#ctx0" brushRef="#br0" timeOffset="73196.6251">8421 2963 19,'-7'-12'354,"0"-1"-2,1 4-7,-1-3-10,2 6-20,-3-1-8,5-1-14,-2 5-17,1-2-11,-2-1-32,0 2-23,-1 3-22,-4 2-17,1 1-11,-2 5-10,0-1-12,0 5-6,1 0-6,-1 6-15,3-1-5,-3 2-9,3 1-6,1 1-4,0-2-12,4 3 4,2-2-10,0 3-9,2-1 1,0-1-8,0-5-7,4 6-6,-1-4-1,-2 2-4,7-3 1,-3 4-8,4-3-6,-2-2-24,3-3-23,1 0-60,1-3-48,-1 1-49,2-4-49,2 0-64,-1 0-69,3-2-335,0-3-755,0-1 334</inkml:trace>
          <inkml:trace contextRef="#ctx0" brushRef="#br0" timeOffset="72921.3562">8333 3015 111,'0'0'308,"0"-3"10,0 3 1,0 0 7,-2-6 8,2 6 8,0-6-7,0 6 0,0-8-9,0 8-10,2-4-15,-2 4-14,4-6-19,-2 2-13,-2 4-10,7-4-19,-2 1-17,1 0-12,4 3-10,-10 0-8,14 0-4,-5 1-27,-2 2-16,3 0-10,1 4 4,-4 1-4,1-2-6,4 5-10,-2 0-12,-3 1-7,3 0-11,-3 0-3,0 1-6,0-1-7,-3 2-7,4-3-3,-5 1-19,-1-1 4,2 2-2,-4-4-5,3 0 0,-3 1-22,-3-1-25,-1 0-41,-1 3-145,1-6 71,-1 2 27,2-3 10,-4-2-10,3 0 11,-2-2 9,6-1 8,-6 0 13,6 0 8,0 0 13,-12-6 7,12 0 7,0-2 10,0 3 0,0-1 5,1-4 5,2 0 3,5-4 1,-4 2 2,4 2 7,-4-1 6,6 1-1,-3 0 1,-2 2-2,1 1-1,2 1-3,-4 0 1,5 0 1,-6 4-3,6-1-2,-2 2-1,-1-2-1,-6 3 0,14 3-4,-7 1 0,0-2 6,-1 4-3,1 0 1,-1 3 2,-1 1-3,2-2 0,-2 5-24,-1-1-10,-1-2-20,-1 1-18,-2 1-27,2 0-32,-2-1-28,0-1-29,-2-1-20,0-1-23,2 1-22,-2-3-14,0 0-24,2-2-13,0 2-19,-3-2-254,3-4-628,-5 2 278</inkml:trace>
          <inkml:trace contextRef="#ctx0" brushRef="#br0" timeOffset="73475.5236">8716 3003 21,'2'-13'387,"1"1"-11,2 3-9,-5 3-1,5-4-11,-5 4-14,4-3-20,-1 6-26,-3-2-33,0 5-25,8-3-21,-8 3-16,13 5-19,-8-2-18,2 0-7,3 10-9,0-5-5,-2 2-5,3 3-18,1 5-8,-2-3-10,-3 5-3,3-3-10,-2 4-8,-3 0-6,0-1-9,-1-1-7,-1 2-1,-5 2-9,4-3 2,-4 1-7,-1-1 2,-3 3-11,2-2-3,-3-7-28,3 1-20,-5 4-30,2-7-32,0 3-47,1-5-56,-3 4-46,-2-4-59,3 1-68,-5-7-67,2 2-250,3-4-728,-4-1 322</inkml:trace>
          <inkml:trace contextRef="#ctx0" brushRef="#br0" timeOffset="78260.9341">7665 2856 104,'0'0'242,"0"0"-17,0-6-9,0 6-10,0 0-10,-3-5-8,3 5-11,0 0-9,0 0-10,0 0-8,0 0-7,0 0-5,0 0-6,4-4-5,-4 4-8,0 0-4,0 0-5,0 0-4,0 0-5,0 0-9,0 0-6,0 0-12,0 0-4,0 0-9,0 0-3,0 0-2,0 0-2,0 12-3,0-3 3,0-3-11,-1 6-2,-2 1-3,3 2 5,-3 4 0,3 2-4,-2 3 2,-1 0 3,3 10 1,0-1-1,-1 2-2,-2 0 0,1 0 0,2-4-5,2 4-10,2-3 4,1 1-13,1-2 1,0-7 0,-1 1-4,6-4 11,4 10-15,-5-9 4,1-1 1,4-2-2,-1-1 3,3-1-12,4-3-29,-3-3-41,-3-7-51,0 7-61,1-3-74,1-6-82,-4 1-272,3-3-656,-3 0 291</inkml:trace>
          <inkml:trace contextRef="#ctx0" brushRef="#br0" timeOffset="78807.6891">8831 2731 274,'0'0'324,"-9"-4"-12,9 4-12,0 0-10,-2-3-8,2 3-20,0 0-10,0 0-14,-9-3-24,9 3-19,0 0-16,0 0-18,0 0-21,0 0-8,0 0-14,0 0-9,0 0-9,0 0-7,0 0 0,4 11-4,1-2-4,0-2-7,3 3 2,4 5-12,-2 3 0,4-5-9,1 9-5,-2-1-4,3 6-5,1 3 0,0 2-11,-4-2 8,3 4-10,-1-1-5,-4 2 1,-2 1-5,-2-6-3,0 4-6,0-1 2,-2 1 4,-2-10-3,-1 1-4,0 6 0,-2-7 9,4 1-14,-4-1 2,0-3 1,0 4-4,-4-3 3,2 0 3,0-2 6,-1-4 6,1-1 4,-1 0 8,2-2 5,-2 2 2,-2-3 2,0 2-3,3-7-4,0 2-5,-1-2 1,-2-1-3,2 3 5,2-5-10,-2 1 4,3-5-12,-2 7 7,-4-3-6,6-4-3,-2 4 0,2-4-4,0 0-23,0 0-40,0 0-43,0 0-54,-13-12-50,13 4-49,-5 2-55,5-3-75,-3-1-355,0-3-791,3-2 351</inkml:trace>
        </inkml:traceGroup>
        <inkml:traceGroup>
          <inkml:annotationXML>
            <emma:emma xmlns:emma="http://www.w3.org/2003/04/emma" version="1.0">
              <emma:interpretation id="{851283C8-B2A6-4D21-96D8-3A4C3674C142}" emma:medium="tactile" emma:mode="ink">
                <msink:context xmlns:msink="http://schemas.microsoft.com/ink/2010/main" type="inkWord" rotatedBoundingBox="13288,9053 14107,9037 14118,9622 13299,9638"/>
              </emma:interpretation>
              <emma:one-of disjunction-type="recognition" id="oneOf10">
                <emma:interpretation id="interp50" emma:lang="en-US" emma:confidence="0">
                  <emma:literal>☺</emma:literal>
                </emma:interpretation>
                <emma:interpretation id="interp51" emma:lang="en-US" emma:confidence="0">
                  <emma:literal>*</emma:literal>
                </emma:interpretation>
                <emma:interpretation id="interp52" emma:lang="en-US" emma:confidence="0">
                  <emma:literal>€</emma:literal>
                </emma:interpretation>
                <emma:interpretation id="interp53" emma:lang="en-US" emma:confidence="0">
                  <emma:literal>t</emma:literal>
                </emma:interpretation>
                <emma:interpretation id="interp54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79541.9678">9693 3137 148,'0'0'319,"-5"3"-6,5-3-11,-6 3-11,6-3-2,-6 0-5,6 0-11,-6 4 0,6-4-15,0 0-7,0 0-4,0 0-17,-7 2-7,7-2-12,0 0-10,0 0-14,0 0-12,-5 4-12,5-4-9,0 0-13,0 0-9,0 0-11,0 0-8,0 0-2,0 0-5,0 0-2,0 0-3,0 0-3,25-4-10,-9 4-1,1-1-10,6-1-12,5-1 3,-5 1-13,6 2-4,-6-4-6,6 4 2,-4-3-8,3 1-1,-4-2 0,1 3-3,-3 0 1,-5 0-1,0-2 1,0 2 3,0 0-2,-4 1 2,3-1 0,-4 1-7,0 0-3,-6-3 2,5 2-5,-2 0 0,-9 1 0,14-2-7,-10 2 4,-4 0-4,12-2-3,-7 2-1,-5 0-1,0 0-5,0 0-15,12 0-23,-12 0-31,0 0-38,0 0-37,0 0-44,0 0-50,0 0-45,0 0-41,0 0-46,0 0-39,0 0-39,-35 5-324,25-4-825,-4-1 365</inkml:trace>
          <inkml:trace contextRef="#ctx0" brushRef="#br0" timeOffset="79901.3615">9782 3247 275,'-4'1'291,"4"-1"-6,-5 3 1,5-3-6,-5 2 0,5-2-8,0 0 2,0 0-4,-5 4-8,5-4-15,0 0-10,0 0-11,0 0-4,0 0-13,0 0-3,0 0-9,0 0-9,15 2-11,-7 0-16,-8-2-8,25-2-14,-11 0-10,3 2-6,0 0-5,7 0-5,2 0 2,9-4-16,-8 2-3,-1 2-10,5-4-4,-6 1-4,12 0-1,-11 2-9,-3-1-4,3 0-4,-2 2-8,-2-2 0,0-2-4,-5 3-3,-2-2-3,-1 1-8,-1 2-1,-2 0-2,-1 0-5,-3 0-5,-7 0 3,11-4-5,-5 4-1,-6 0 2,9 0-7,-9 0-10,0 0-22,0 0-27,9 0-41,-9 0-38,0 0-66,0 0-56,0 0-49,0 0-42,-17-9-37,8 1-23,5 4-30,-8-2-302,-2-4-790,5 3 350</inkml:trace>
          <inkml:trace contextRef="#ctx0" brushRef="#br0" timeOffset="80343.1864">10206 2994 94,'-3'-4'278,"-1"-2"13,2-4-3,-6 4 2,7 1-1,-2-4-3,0 2 20,-2 2-15,4-1 9,-3 2-1,1-1 4,2 0-1,-3 3-8,4 2-18,-4-5-18,4 5-20,-1-6-21,1 6-17,0 0-17,0 0-20,0 0-14,0 0-15,-3-5-10,3 5-19,0 0-10,0 0-10,0 0-10,0 0-7,0 0-6,0 0-7,0 0-5,4 16 1,4-10-10,-4 0-7,1 5-4,4 0 0,-2 0 0,3-2-8,-1 5 0,2-6-1,3 6-4,1 0 0,-5-3-4,3-2 2,3 4-4,-4-2-2,-1 0 1,1 1-3,3-2 6,-2 3-4,-2-2-3,1-2 2,0 3-4,-3-4 3,2 3-1,-2 0 1,2-4-4,-7 1-2,6-2 0,-4-2 1,-1 3-2,1 1 6,-4-4-5,3 0 1,-1 1-1,-1 1-3,-3 0 3,5-2 0,-5 4 1,0-2-2,0 1 2,-5 1 1,4 0-6,-5 0 3,0 5 2,-5-4 0,2 2-1,-3-2 2,1 1-1,-1 2 0,-2-1 0,-1-1 2,3 0-5,-7 1 2,4-1 3,0-2 8,-2 4-12,2-1-1,1-2-22,2 1-23,-2-4-47,-2 2-51,4-1-46,2-5-56,1 3-55,-6-4-66,2 3-71,4-4-411,-3 0-920,12 0 407</inkml:trace>
          <inkml:trace contextRef="#ctx0" brushRef="#br0" timeOffset="80797.9855">9840 3035 235,'-3'-4'400,"3"4"-19,-2-5-14,2 5-11,0 0-19,0-7-9,0 7-12,0 0-7,0 0-19,0 0-19,0 0-18,0 0-24,0-7-22,0 7-15,0 0-23,0 0-18,0 0-15,0 0-14,0 0-14,0 0-11,0 0-9,0 0-6,-12 15-10,8-9-9,-1 3-2,-2-1-10,-3 3 2,-1-2-11,0 0-8,-1 1 7,0-1-7,2 0-5,0-1-2,3-1 2,0-1-6,0 0-3,1 1 0,-1-2-6,2-2-3,0 2 3,1-1-2,1 0-3,3-4-2,-5 3 2,5-3-1,-4 5-4,4-5 2,0 0 0,-5 4-2,5-4 1,0 0-2,0 0 1,0 0 0,3 5 8,-3-5-8,7 4 2,-7-4 1,11 3 2,-5-3-4,1 7-2,-2-4 0,2 0 1,-2-1 0,2 2-4,0 5 6,-3-3-6,8 4 2,-3 0 1,-2 1 0,1-1 0,1 1-1,-1-1 5,-1-2-8,1 5-30,0-1-26,0-4-32,-4 2-44,4-1-50,-6-3-50,0 3-60,3-1-72,-3-3-81,4-2-287,-6-3-794,4 6 352</inkml:trace>
        </inkml:traceGroup>
        <inkml:traceGroup>
          <inkml:annotationXML>
            <emma:emma xmlns:emma="http://www.w3.org/2003/04/emma" version="1.0">
              <emma:interpretation id="{4B6F5D21-4A0D-449D-AF98-6F3EA1B001C0}" emma:medium="tactile" emma:mode="ink">
                <msink:context xmlns:msink="http://schemas.microsoft.com/ink/2010/main" type="inkWord" rotatedBoundingBox="14594,9042 16526,9005 16541,9784 14610,9822"/>
              </emma:interpretation>
              <emma:one-of disjunction-type="recognition" id="oneOf11">
                <emma:interpretation id="interp55" emma:lang="en-US" emma:confidence="0">
                  <emma:literal>gone</emma:literal>
                </emma:interpretation>
                <emma:interpretation id="interp56" emma:lang="en-US" emma:confidence="0">
                  <emma:literal>genre</emma:literal>
                </emma:interpretation>
                <emma:interpretation id="interp57" emma:lang="en-US" emma:confidence="0">
                  <emma:literal>gene</emma:literal>
                </emma:interpretation>
                <emma:interpretation id="interp58" emma:lang="en-US" emma:confidence="0">
                  <emma:literal>genie</emma:literal>
                </emma:interpretation>
                <emma:interpretation id="interp59" emma:lang="en-US" emma:confidence="0">
                  <emma:literal>gar.</emma:literal>
                </emma:interpretation>
              </emma:one-of>
            </emma:emma>
          </inkml:annotationXML>
          <inkml:trace contextRef="#ctx0" brushRef="#br0" timeOffset="82247.5864">11198 2914 222,'-6'-5'300,"0"1"-15,6 4-14,-11-2-14,5 0-11,6 2-14,-11-2-11,11 2-20,-13 2-5,2-2-14,2 2-8,1 0 1,-1 2-23,-3 1-3,0 1 6,-1 0-21,2 3-6,0 1-9,2-1-5,-3 2-11,3-2-14,-1 5-2,3-2-11,-3 0-8,3 2-6,0-3-7,5 2-6,-6-1-4,7-3-8,-2-1-1,3 4-3,0-3-1,0-3-8,0 2 4,3-1 8,-2-1 3,3-1 7,0 0 0,0-1 0,1-2 3,2 1 8,0-1-11,-3-1 6,7 3-3,-11-4-7,15-4-2,-4 3 2,-3 1 3,0-1-8,1-3 2,-1 2-1,1-2 8,-3 1 7,1 0-5,-1-1-2,1 2 2,1-3 1,-4 1 4,1 3 2,-1-2-4,-4 3-5,6-5 1,-6 5-10,6-1-4,-6 1-10,0 0-3,0 0 5,6 6-8,-5 2-3,-1 0 0,3 1-3,-2 7 2,-2-1-3,2 3-3,3 8 1,-2-3 0,-2 1 0,0 1 0,-2 0-1,4-1-2,-2 1-2,2 6 2,-2-6-1,3-2-4,-3-1 4,1-1 0,3 0 1,-4-2 0,0-2-1,0-1-1,0-1 1,0-2 0,0-2-2,1 0 0,-2-3 2,1 2-2,0-4 4,0 3 2,0 0 4,0-3-1,-5 0 7,5-2 4,-3 2 0,3-3 10,0-3 5,-2 5 13,0-1 7,2-4 12,0 0 15,0 0-3,0 0 2,0 0-7,0 0-11,-9-15-6,7 8-4,2-5-8,0-6-5,0-2-5,0 0-4,0-3-4,3 2 4,0-2-16,6 2-4,-1-4-14,1-4-11,0 7-14,2 1-19,7-8-28,-4 8-22,-2 0-27,8 2-38,-6 0-44,5 1-54,-4 0-58,5 3-60,1-1-47,-3 4-53,-1-4-335,0 3-878,-1 4 389</inkml:trace>
          <inkml:trace contextRef="#ctx0" brushRef="#br0" timeOffset="82990.1313">11622 3015 199,'-6'-5'304,"0"-2"-11,2-2-5,-1 5-15,0-1-17,-2 2-16,2-1-17,-3 1-19,8 3-7,-12 3-15,3 1-9,2 0 6,-3 0-28,3 6-8,-2 0-8,1 4-14,2 2-1,-2 1-3,2-1-4,3 5-22,-2-1 6,3-1 2,0 2-23,2 1-5,0-7-5,0 6-6,4-3-6,-4 3 0,8-3-7,-2 1 3,3-3-14,-4-3-5,7 6-24,-4-10-31,5 3-47,-1-2-39,-4-2-41,4 1-54,2-4-52,-1-3-52,0-2-296,3-2-653,-1 0 290</inkml:trace>
          <inkml:trace contextRef="#ctx0" brushRef="#br0" timeOffset="82730.4626">11639 3082 311,'0'0'325,"-8"-6"-3,5 3-2,3 3-5,-4-6-6,4 6-10,-2-5-6,2 5-8,0 0-21,-4-6-19,4 6-14,0 0-31,-2-6-16,2 6-20,0 0-16,0 0-16,0 0-10,0 0-15,0 0-7,0 0-8,20 7-9,-13-2-12,0 0-4,0-1-7,1 4-6,-2-2-5,3 4-6,2 1-10,-5-2 4,0 2-7,0 0-2,-1-1-3,-1 1-1,2-1-8,-4-1 6,-2-1 0,4 2-6,-4-4 4,0 5-1,0-5-2,0 0 0,-2 2-4,-2 0-1,4-4 1,-3-1-4,0 1-1,3-4 4,-4 6 1,4-2 2,0-4 4,-3 5 19,3-5 3,0 0-6,0 0-2,0 0-6,-4-15-5,4 6 0,2 1-3,3-3-4,-3-4 1,3 4 1,2-4-6,0 1-1,3 2 1,0-1-1,-3 3-6,2-1 0,1 3-3,-1 0 3,0 2-6,-1 4 1,1-2 1,-2 3-1,3 1-1,-10 0-2,15 5 5,-11 1-2,6 4 0,-1-2 2,-6 1-1,2 3-4,-1 1-5,-3-1-25,-1 2-35,0 1-25,-1-1-32,1-1-30,-4-2-41,-1 1-34,0 0-36,0 1-27,-7-3-36,8-2-30,-5-3-273,1 0-685,-3 0 303</inkml:trace>
          <inkml:trace contextRef="#ctx0" brushRef="#br0" timeOffset="83352.9203">12030 3024 132,'2'-6'444,"3"0"-28,-2 0-8,0 0-22,-2-1-16,-1 7-23,5-3-21,-2-1-22,-3 4-30,0 0-27,4-2-24,-4 2-29,0 0-22,0 0-8,11 6-22,-5-3-9,2 5-12,1 3-6,1 0-13,-3 1-14,-1 2-4,5 0-7,-1 2-9,1 3-6,-4-1 1,0 0-7,2 2 3,-6 0-8,1-3-4,-2-4 0,-2 9 0,0-1 4,-1-1-4,0-5-4,-3-1-3,-2 1 2,5-2 0,-4 1-3,2-1 0,-2 0-2,0-2-3,1-1 2,-1-3-2,1 3 0,0-3-7,0-2-3,3 0-3,-3 1-3,2 0 3,2-6-2,-5 4 5,5-4-6,-5 2 1,5-2-7,0 0-9,0 0-28,0 0-34,0 0-21,0-11-41,0 0-51,4 5-58,1-9-41,-4 5-67,5-7-57,-1-2-63,3 1-266,2 0-785,2 0 347</inkml:trace>
          <inkml:trace contextRef="#ctx0" brushRef="#br0" timeOffset="83651.6594">12622 3082 62,'-4'3'346,"-7"1"-11,5 1-8,-5-1-4,5 2-10,-3-4-6,-2 2-17,2 0-11,4-2-14,1 2-19,-4-2-19,8-2-15,-4 4-14,-1-2-17,1 2-12,4-4-18,-3 2-15,3-2-12,0 0-6,0 0-14,-5 3 4,5-3 8,0 0 3,12 6-1,-3-3-12,5-3-8,1 1-8,4-1-9,-3 0-5,9-1-9,-5-2-4,3 3-10,-2 3-5,-5-6-22,1 3-29,0 0-29,-2 0-44,0 0-58,-3 0-58,1 0-51,-9 0-49,3 0-49,-7 0-40,12 0-317,-12 0-757,4-2 335</inkml:trace>
          <inkml:trace contextRef="#ctx0" brushRef="#br0" timeOffset="83890.849">12605 3257 166,'-7'4'242,"-1"1"6,4 1-4,-3-3 1,3 3-9,1 0-8,0-3-14,3-3-3,-5 3-10,5-3-4,0 0-9,-2 6 17,2-6 10,0 0 4,13 5 1,-9-5-5,6 0-7,3 1-11,-2-1-8,3 0-12,2 0-13,-1-1-13,2-3-18,0 3-13,7-4-9,-2 1-12,-1 4-10,-4 0-7,3-3-9,-5 0-8,-3 3-18,5-3-20,-5 1-35,-3 1-35,1-2-52,-3 3-61,1-2-50,-8 2-70,9 0-84,-9 0-387,4-5-810,-4 5 358</inkml:trace>
        </inkml:traceGroup>
        <inkml:traceGroup>
          <inkml:annotationXML>
            <emma:emma xmlns:emma="http://www.w3.org/2003/04/emma" version="1.0">
              <emma:interpretation id="{73E3DB8C-6426-4A32-BE3D-B7A42489D6C1}" emma:medium="tactile" emma:mode="ink">
                <msink:context xmlns:msink="http://schemas.microsoft.com/ink/2010/main" type="inkWord" rotatedBoundingBox="16830,8822 18970,8781 18987,9676 16847,9717"/>
              </emma:interpretation>
              <emma:one-of disjunction-type="recognition" id="oneOf12">
                <emma:interpretation id="interp60" emma:lang="en-US" emma:confidence="0">
                  <emma:literal>often)</emma:literal>
                </emma:interpretation>
                <emma:interpretation id="interp61" emma:lang="en-US" emma:confidence="0">
                  <emma:literal>often, ,</emma:literal>
                </emma:interpretation>
                <emma:interpretation id="interp62" emma:lang="en-US" emma:confidence="0">
                  <emma:literal>offers, ,</emma:literal>
                </emma:interpretation>
                <emma:interpretation id="interp63" emma:lang="en-US" emma:confidence="0">
                  <emma:literal>often;)</emma:literal>
                </emma:interpretation>
                <emma:interpretation id="interp64" emma:lang="en-US" emma:confidence="0">
                  <emma:literal>offer, ,</emma:literal>
                </emma:interpretation>
              </emma:one-of>
            </emma:emma>
          </inkml:annotationXML>
          <inkml:trace contextRef="#ctx0" brushRef="#br0" timeOffset="85981.3924">14396 2712 160,'0'-6'349,"0"3"-8,0 3-9,1-9-9,-2 3-1,-2 2-8,3-2-9,0 6-1,-1-6-22,-1 1-15,2 5-26,-6-4-16,6 4-19,-11-3-14,4 3-14,7 0-6,-16 3-17,7 3-8,0 2-15,-6-1-15,9 3-8,-3 0 15,-1 5-9,5-3-10,-5 3-8,2 3-4,0 3-6,0 2-11,4 0 0,-1-1 0,2 3 0,3-2-5,-2 2 5,-1 6-9,2-4-7,2-4 1,-2 1-7,2 8-6,-1-10-6,3 0-5,-3-1 2,2-1-8,1 0-3,0 1-1,-3-7-3,2 3-4,2-1 2,-4-1-5,3 0 0,-1-2-2,4-2 1,-5-1 0,-1 2-4,0-4 2,4 3-10,-3-5-26,-1-1-27,0 1-22,0 0-22,0-2-28,0-4-18,-1 7-23,1-7-41,0 0-43,0 0-32,-11 0-22,11 0-13,-9-11-5,-1 5 0,1-4-1,0-1 19,1-1 20,-4 1 22,3-3 30,-6-4 19,8 1 31,-4-3 28,1 2 33,-2-1 36,5 4 31,-1 2 32,2-1 27,-2 4 20,2-2 25,0 5 28,4 1 11,-4 0 22,3 1 2,1 1 11,0-1-4,2 5 4,-6-6-7,4 4-12,2 2 3,0-8 5,0 8-21,0 0-5,-3-3-14,3 3-7,0 0-10,0 0 3,0 0 0,0 0-7,15-3-4,-6 3 1,-9 0-11,23 3-17,-6-3-17,5-3-19,2 3-19,-3-3-19,2 0-24,6 1-24,-5-1-31,1-1-22,-5-2-27,-1 5-29,-2-2-23,0-1-29,-2 0-206,-7 4-502,3-4 222</inkml:trace>
          <inkml:trace contextRef="#ctx0" brushRef="#br0" timeOffset="85058.4753">13313 3044 173,'0'0'387,"0"0"-23,-4-4-11,4 4-24,0 0-17,0 0-25,-5-5-17,5 5-29,0 0-19,0 0-25,0 0-1,-5 14-10,2-7-11,-1 4-16,3 1-16,-2 3-13,2-2-13,0 5-11,1-3-6,-1 1-11,2 1-8,0-1-9,3-2-3,-1 1-7,1 1-6,1-3-2,-3 1-9,4-3 1,-1 4-10,0-6 0,2 4-6,-2-7 1,0 3-3,0-2-1,1-2-4,-1-2-1,1 2 0,0-1-2,1-1 7,1 0 0,1-3-5,2 0 3,1-2 6,-1-2-9,4 0 3,-3-2-7,3 0-3,-2-2-2,-1-1 3,0-2-3,0 0-3,-2-3 5,2-4-10,-2 1-4,-2-3-2,1-3 4,-4 2-2,-3 0-2,-1-1 1,-2 1 2,-1-1-1,-1 1 3,-4-2-5,2 0 1,-7 2-1,0 0 2,2 1-1,-2 3-1,-5 1 5,-1 5 1,-2-1 1,6 2-2,-5 4 12,-3 1 1,3 1 3,-2 3 3,-3 1 0,6 1-5,-4 5 1,7-3 0,0 3-5,2 3-1,1-2 1,1 0-3,1 0 0,5 0-2,2 0-2,-1 1-2,-1 4 2,5-7 0,0 5 13,5 0 7,0-5 7,2 7 0,5-5 4,-2 4 0,6-4 2,-4 3-2,8-4-1,1 2 0,2-1-5,3-4-2,-5 4-1,3-1-22,0-1-3,-2-2-1,-1 1 1,-5-2 0,0 1 6,-1 1-7,-2-2-3,-1-1 0,-4 2 0,1-1 3,-1-1-1,0 2-4,-8-3 1,8 2 2,-3-2-2,-3 3-1,-2-3 2,0 0 0,8 1-2,-8-1 6,0 0-6,4 4 1,-4-4-2,4 2 3,-4-2-1,0 0 2,4 5-1,-4-5-1,4 6 1,-4-6-14,0 7-39,0-7-44,0 7-35,3-1-52,-3-6-57,1 5-61,0-1-73,-1-4-80,7 2-291,-7-2-807,0 0 358</inkml:trace>
          <inkml:trace contextRef="#ctx0" brushRef="#br0" timeOffset="87329.1114">13890 2856 101,'-3'-4'318,"3"-2"-5,0 6-1,-1-7 7,-2 3-6,3 4-2,0-7-18,-2 1-3,2 6-14,-2-3-16,2 3-19,0 0-21,0 0-19,0 0-25,0 0-15,0 0-16,0 0-9,0 0-14,0 0-7,-8 12-3,3-4-13,0 5-14,0 1-2,0 4-2,-1 3-9,1 6 8,0-5-8,2 12-1,2-10-1,-3 8-4,3 0 0,-2-2-7,6-5-2,-6-2-1,6 9-6,-3-6-1,1-3-6,0 1-6,3 1-3,1 0-3,2 5-7,1-8 6,1 1-7,1-1-1,5-3-18,2 1-25,8-1-37,-2-4-44,9 1-61,4-10-50,-6 7-71,6-5-72,1-4-75,-10-4-315,13 0-807,1-12 358</inkml:trace>
          <inkml:trace contextRef="#ctx0" brushRef="#br0" timeOffset="86686.7006">14522 2996 264,'-5'-6'330,"3"2"-7,-1 0-11,0 0-13,3 4-17,-1-7-16,1 7-26,-5-5-21,5 5-19,0 0-20,0 0-20,-17 8-21,9 0-6,0 0-13,0 5-11,3-1-4,-1 3-19,0 1-1,2-4-15,2 3-7,1 3-6,-1 1-8,2-1 6,2 2-6,1-4-1,-1-1-1,3 1-21,0-3-25,-1-1-19,4 2-33,-2-4-39,1-3-37,1-1-44,4 3-45,2-6-46,-1 0-46,0-1-205,3-4-555,-3-2 246</inkml:trace>
          <inkml:trace contextRef="#ctx0" brushRef="#br0" timeOffset="86428.7934">14470 3018 39,'0'0'267,"0"0"12,0 0-14,0-6-4,0 6-2,0 0-2,0-5-1,0 5-13,1-4-13,-1 4-14,0-9 2,0 9-12,0 0-5,0 0-8,0-4-13,0 4-15,0 0-11,0 0-14,0 0-13,0 0-9,-1-5-17,1 5-13,0 0-9,0 0-6,0 0-9,0 0-4,0 0-3,0 0-10,16 11-2,-7-4-5,-1-1-5,1 0-1,1 5-5,0-2-5,-4 0-1,5-1-3,-5 3-3,1 2-3,-2-4 2,1 4-1,-2-1 1,2-1-6,-2-1 5,-3-1-5,-1-3 0,1 2 2,-1 0-3,0-2-4,0 2 6,1-5 2,-1-3-4,-2 7-2,2-7 5,0 9-7,0-9 12,-1 4 11,1-4 7,-3 2 18,3-2 16,0 0-1,0 0-9,0 0-6,0 0-3,4-16-7,-3 11-5,4-1-4,-3-6-4,7 4-2,-3-3-7,2-1 3,1 1-7,-2 1 0,3 0-1,-3 3-4,1-1-1,-2 2 4,2 0-7,-1 1-5,-1 1 1,1 3 1,-1 0-2,-6 1 1,12 2-3,-5 2 3,0 1-2,0 1-3,-2 0 1,-1 3 0,1 1-12,-1-2-32,1 2-24,-2 0-33,0 1-28,-3 0-42,-3-1-35,3 3-26,-4-4-34,-4 3-37,3-2-35,-3-2-40,0-4-259,1 2-691,-3-2 306</inkml:trace>
          <inkml:trace contextRef="#ctx0" brushRef="#br0" timeOffset="86905.4313">14839 3095 62,'6'-6'330,"0"0"5,-5 0-11,7 2 3,-6-2-5,0 1-6,3 0-13,-5 5-20,4-5-30,-4 5-22,5-3-17,-5 3-32,0 0-19,0 0-16,0 0-15,9 9-13,-5 0-7,1 0-18,-2 0-5,2 7-12,-2-3-10,-1 0 1,-2 3-4,0-3-3,-1 1-17,0 2-13,-4-1-23,-1 4-28,0-3-35,-3-4-11,-3 2-43,3 2-32,-6-4-39,-2 2-44,-4-3-42,2 0-40,-2-1-260,-4-1-612,2-6 271</inkml:trace>
          <inkml:trace contextRef="#ctx0" brushRef="#br0" timeOffset="87689.0051">15252 2699 175,'-1'-7'382,"1"0"-11,-2 4-13,0-4-13,2 7-20,0-6-23,0 6-24,0 0-25,0-6-24,0 6-26,4-3-24,-4 3-15,0 0-18,0 0-15,0 0 3,1 18-7,0-8-8,3 0 4,1 1-3,-2 1-5,1 3-6,1 1-8,2-1-8,1 0-5,-3 5-7,3 2-8,1-1 6,-5-6-11,1 7-6,1 1-1,0-1-4,-4 2-7,4 0-3,-5 2-1,1-1-2,-4 0-3,2 6 1,-7-1-5,5-5-1,-5 0-5,-1-1 0,2-2-5,-3 4 2,-2-3-4,2-1-6,-4 8 3,2-8-3,0-5 2,-1 2-5,0 5 2,-2-7-4,-1 1-7,-2-1-31,0-2-48,-2-1-52,-3 0-75,-10 4-85,0-5-112,-8-1-430,5-3-895,0-3 397</inkml:trace>
        </inkml:traceGroup>
      </inkml:traceGroup>
    </inkml:traceGroup>
    <inkml:traceGroup>
      <inkml:annotationXML>
        <emma:emma xmlns:emma="http://www.w3.org/2003/04/emma" version="1.0">
          <emma:interpretation id="{811BA627-89F9-4F9E-AA4D-BE663D7E1EB4}" emma:medium="tactile" emma:mode="ink">
            <msink:context xmlns:msink="http://schemas.microsoft.com/ink/2010/main" type="paragraph" rotatedBoundingBox="3247,12019 23141,12903 22998,16119 3104,152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BB1E0E-02B0-4DFF-9AA3-FACF4316CAE4}" emma:medium="tactile" emma:mode="ink">
              <msink:context xmlns:msink="http://schemas.microsoft.com/ink/2010/main" type="line" rotatedBoundingBox="3247,12019 23122,12902 23032,14912 3157,14029"/>
            </emma:interpretation>
          </emma:emma>
        </inkml:annotationXML>
        <inkml:traceGroup>
          <inkml:annotationXML>
            <emma:emma xmlns:emma="http://www.w3.org/2003/04/emma" version="1.0">
              <emma:interpretation id="{10852727-A50A-4A16-8645-598BBD24D1A3}" emma:medium="tactile" emma:mode="ink">
                <msink:context xmlns:msink="http://schemas.microsoft.com/ink/2010/main" type="inkWord" rotatedBoundingBox="3250,12039 9242,12477 9108,14317 3116,13879"/>
              </emma:interpretation>
              <emma:one-of disjunction-type="recognition" id="oneOf13">
                <emma:interpretation id="interp65" emma:lang="en-US" emma:confidence="0.5">
                  <emma:literal>Transposes-many:</emma:literal>
                </emma:interpretation>
                <emma:interpretation id="interp66" emma:lang="en-US" emma:confidence="0">
                  <emma:literal>Toa-spores-merry:</emma:literal>
                </emma:interpretation>
                <emma:interpretation id="interp67" emma:lang="en-US" emma:confidence="0">
                  <emma:literal>Trarspasymmdmj..</emma:literal>
                </emma:interpretation>
                <emma:interpretation id="interp68" emma:lang="en-US" emma:confidence="0">
                  <emma:literal>Toa-spores-many:</emma:literal>
                </emma:interpretation>
                <emma:interpretation id="interp69" emma:lang="en-US" emma:confidence="0">
                  <emma:literal>Toa-spore-emmer-yin</emma:literal>
                </emma:interpretation>
              </emma:one-of>
            </emma:emma>
          </inkml:annotationXML>
          <inkml:trace contextRef="#ctx0" brushRef="#br0" timeOffset="98790.3176">2441 6270 362,'-5'-7'395,"1"-2"-7,1 0 6,-9 1-17,4 0-15,-1 3-11,3-2-10,0 5-13,-4-2-25,3 3-24,-3 1-26,10 0-23,-17 1-26,5 4-21,6 0-14,-1 4-18,2-3-17,-2 6-13,4-3-13,0 4-6,0-1-12,2 3-12,5 1-7,-3-1-6,4 0-4,2 0-6,3 5-9,2 1-2,-4-2-4,4 1-4,-3-8-3,-1 6-1,2-4-7,5 3-2,-6-4-4,1-2-5,2-1-9,0 2-4,-4-5-7,-2-1-7,1 2 1,-2-1-7,0-4 7,0 2-2,-3-2-3,2 2 0,-4-5 7,5 5 3,-5-5 2,0 0-1,0 0 1,-7 3 1,-2 0-1,-1-1-1,-3-2 3,-2 4 1,-2-1-2,0-2 0,0 1 0,0 1-8,4 0-21,-4 0-26,5-3-24,2 1-24,3 0-40,7-1-28,-11 0-31,11 0-35,-7-2-38,7 2-43,0 0-26,12-15-333,-3 6-738,5 1 326</inkml:trace>
          <inkml:trace contextRef="#ctx0" brushRef="#br0" timeOffset="99196.5875">2569 6480 145,'0'0'361,"0"0"-20,0 0-20,0 0-18,0 0-6,0 0-11,0 0-12,8-2-11,-8 2-22,0 0-19,0 0-27,0 0-8,0 12-22,0-6-15,4 0-16,-4 0-11,2 1-9,7-1-8,-3 0-15,-4-1-7,3 2-12,2-1-6,2-3-10,-2 1-12,-1-2-13,5 2-24,-6-3-8,4-1-17,-1 3-10,1-2-1,-9-1 4,14-1 20,-7-2-15,-2 1 1,2-1 1,-2-3 11,0 3 4,-2-3 7,1-1 22,1 1 22,-5-2 23,0 0 15,0 0 24,0 2 17,3-3 24,-6 2 7,3-4 7,-3 4 11,3 1 6,0-1-2,-2 5-1,2 2-14,0-7-20,0 7-12,0 0-11,0-8-15,0 8-5,0 0-17,0 0 2,-9 21-11,6-13 1,3 6-10,0 1-6,-3 6-2,1-1-12,2 3 2,0-1-6,2 3-11,1 7 0,-3-1 5,0-6-11,0 6 1,0-4-3,0-4-5,0 9 2,0-7-38,-3-2-49,1 0-49,2 0-46,-4-2-48,1-7-43,3 0-55,0-1-60,-2-3-67,2-3-57,0-1-409,-3 2-973,6-6 432</inkml:trace>
          <inkml:trace contextRef="#ctx0" brushRef="#br0" timeOffset="99821.595">2787 6629 272,'4'-20'392,"-3"-2"-17,-1 3 3,3 2 7,-2 5-14,1-2-10,-1 4-26,2 0-20,-1 3-20,-3-1-32,6 2-24,-2-2-26,2 3-23,4 2-16,-6 0-19,6 0-13,-1 3-16,6 3-14,-2 0-10,0 4-9,-1 0-11,1 4-4,0-3-10,0 2-7,-2 2-7,-3 1-3,-1-1-5,5 8-7,-5-7-3,-1 1 0,2 0-3,-4-1-4,-1 2-3,1-1-5,-1-6-6,-2 5-3,0-5-10,-2-1 3,2 1-1,-3-2-5,3-1-1,-5-1-1,5 1 3,0-5-2,-4 4-1,4-4-2,0 0 4,0 0-2,0 0 0,-13-9 2,12 3 0,1-3-1,0-1 2,4-2-1,-2-1 8,1 1-2,-1-3 11,1-2 5,1-3 0,1 6-2,0 0 1,2-2 0,-2 1-3,4 3 0,-2 2 0,1-1-6,-2 3-3,-1 2 1,-1 4-3,4-1 6,-1 3-6,-7 0-1,19 8-1,-9 0-3,-1 2 4,1 2 1,-3-3 0,2 1-3,-3 2 2,1 2 0,-2-3-10,0 1-5,1 3-10,-5-3-14,3 2-4,-4-6-11,0 3-2,0-4-8,0 3 8,0-5 0,0 2-1,-4 0 4,4-2 14,0-5 4,-1 6 1,1-6 3,-4 3 5,4-3-1,0 0 3,0 0 4,0 0 7,-6-16-1,5 4 6,2 7 9,2-5 8,-2-5-3,1 4 6,3-3 6,5-1 5,-4-4 7,-1 8-4,1-5 0,6-2 4,-7 6 0,2 4 0,3-3-6,-3 4-2,-2 2-7,2-1 1,-2 1-3,1 4-3,-6 1 0,0 0-2,17 6 0,-10 2-3,-2-1 1,0 5 0,-2-2-2,1 6-1,-3-2-24,-2 2-48,-2-2-61,2 2-73,-2 5-90,-4 3-82,4-4-86,-4-2-303,0 0-822,3-3 365</inkml:trace>
          <inkml:trace contextRef="#ctx0" brushRef="#br0" timeOffset="100626.4488">3453 6527 274,'-12'-4'408,"0"-7"-31,7 4-15,-2 3-28,2-1-12,-4 2-31,4 0-30,1 1-21,4 2-27,-5-4-21,5 4-20,-6-3-13,6 3-17,0 0-15,0 0-8,0 0-4,0 0-2,17 12-6,-10-9-4,-2-1-4,2-2-3,-7 0-5,10 3 0,-3-2 0,-2 1 2,-5-2-2,0 0 2,6 1-1,-6-1 1,0 0-4,11 0-4,-11 0-9,0 0-3,6-4 0,-6 4-9,0 0-6,6-5 2,-6 5-8,0 0-6,0 0-2,4 0-7,-4 0-4,0 0-5,0 0 0,14 3-8,-14-3-2,10 3 0,-6 0 3,1 3-7,5 4-1,-5-5-2,1 8 0,0-4-1,3 5 1,-4-3-3,-2 3-3,3 0 2,2 1 0,-4 1-2,-1-2 1,-1 0-1,1 0 1,-2 1-2,2-3-3,-3 0 5,-3 1-1,2-5-2,-2 1 3,1-1-3,0 0 1,-2-2 1,0-1-1,-1 0 5,-1-1-2,3-2 0,3-2 0,-10 3-2,10-3 0,0 0 0,-16-7-1,11 3-2,-2-4-1,4 0 3,-2 1-2,1-5 0,-1 2 1,2-5-2,1 0 2,2-2-3,2-4-1,1 0 3,2 5-2,2-5-1,2 3 1,-1-2-1,-4 8-4,4 0 5,-2-1-1,-1 4 0,1-1-3,0 4 2,3 0 0,-1 3 0,-1 3-1,2 0 0,-1 3-1,-2 2-2,2-1 0,3 3 2,-4 4 1,1-5 0,-1 5 6,-1 0-5,1 2 2,-1 2 0,1-4-8,-2 2-8,-1 0-5,-3 0-8,3-3-8,-2 2-12,-1-4-2,-1 3-7,0-2 0,3-3 2,-6 0 4,3-2 7,-1 0 1,1-4 5,-2 7 6,2-7 2,0 0 0,0 0 10,0 0-1,0 0 5,0 0 5,0 0-2,-5-21 5,6 12-2,3 1 8,-1-2 5,2-2 3,0-1 6,6 1-1,1-7 8,-2 8 5,2-1 6,-4-1-5,2 1-1,1 6-4,-5 0 3,1 0-6,3 2-2,-3 3-3,2-1-1,-9 2 4,15 4-4,-8-1 0,2 6-2,-1 0-1,-1 5 1,-1-3-2,-1 4-16,-1 0-30,1-2-54,-2 2-61,1 2-62,-4 3-90,-1 1-82,-3-6-409,0 1-863,1-1 382</inkml:trace>
          <inkml:trace contextRef="#ctx0" brushRef="#br0" timeOffset="102305.4814">4040 6679 419,'-6'-6'458,"0"3"-12,1-1-19,-1-1-22,5 2-26,1 3-22,-5-3-31,5 3-29,-5-4-26,5 4-24,0 0-28,-2-8-20,2 8-20,7-4-20,-1 2-17,1 2-13,1-3-10,0 2-15,-2-3-10,2-1-9,-2 3-11,2-2-11,1-2-5,1 3-5,-5-5-7,4 2-3,-1 0-4,-4-2-5,4 2-7,-1-3 5,-3 1-9,-1 4 0,1-4-2,-1 2-4,-1-1 0,-2-1-4,1 4-1,-1 4 3,-1-10-2,-1 5-1,-1 3 2,-1-3 0,4 5 0,-10-3 3,10 3 4,-14 2-4,7 2 6,-3 0 3,0 5 5,1-1 6,-3 2 4,0 3-1,1-2-2,0 1 9,2 1-11,0 0-5,2 1-4,-3-1 0,6 2-4,3-1-1,-1-5 0,4 4-5,3 1 0,0-2-8,2-2-17,3 0-24,-2 0-24,2-3-31,5-2-29,-1 1-36,0-6-29,1 1-24,2-2-26,-1-3-2,1-2-1,3 1-8,-5-4-1,-1 2 18,3-5 12,-5 1 22,0-2 19,-1-3 16,-5 1 24,0-5 21,-1 3 26,-5-4 30,3-1 28,-3-2 24,-1 0 35,-1 2 20,-3-2 21,-1-2 19,0 3 30,-3 1 30,3-2 23,-2 5 22,-1 1 19,2 3 13,-1 2 4,1-1-7,3 4-4,0 4-5,-1-3-18,2 3-21,-1 1-17,3 0-20,-3 2-17,4 3-10,0 0-15,0 0-11,-7 14-2,6-6-10,2 7-10,-1-1-4,2 0-4,1 7-10,-1 4-2,2-2-7,-2 8-2,5-10-3,-3 5-6,2 6 0,-1-8-8,-1-1 1,0 2 0,2 5-1,-3-4-12,0-1 9,1-5-3,0 1-15,-3-1-10,3 1-20,-3-6-7,1-1-7,-2-5-7,0 1-4,4-2-7,-4 1-2,0-2 4,0-1 6,0 1 6,0-5 4,0-2 6,0 0 3,0 0 2,0 0 10,0 0-2,6-16 2,-4 9 3,1-6 2,4 1 0,-2-1 2,0-6 6,2-1 1,0 3 6,3-8-2,-1 5 9,-1 7 5,-1-6-2,4 2 3,0 2 2,-2 3 3,0 2-8,3 1 0,-3 0-3,1 0 0,-3 6-1,1 0-1,0 1-1,0 2 1,-1 5-2,1-2 3,-1 3 2,-2 6-3,1-2 1,-3 4-1,0-1 1,-3 2 0,0 0 0,-2 1-2,2 1 6,-1-3-6,-2 1-9,1 0-8,-3-3-9,2 2 2,-1-3-6,0-2-1,0-3 0,2 1 5,-4-2 6,5 0 1,-3 0 3,4-5 0,-5 0 7,5 0-6,0 0 3,-9-7-6,9 0 6,-3 2 2,3-3 1,0-2-1,3-3 1,-3-1 1,4 0 3,1-5 3,0 4 3,6-5 4,-4 0-4,5 0 10,-1 3 4,-6 3-3,7 2-2,-2 0 0,-2 3 0,2 3-3,-4 0-2,-1-1-2,3 3 3,-2 4-3,3-2 3,-9 2-4,12 3-1,-7 2 1,1 0 1,-5 2-1,4 2-1,-3 1 0,1-2-3,-1 3 3,-2-2-18,2-2-28,-2 6-19,3-2-19,-2 0-29,3-4-23,-2 2-28,-2-3-15,5-1-15,-4 2-5,3-3-8,0-2-4,-4-2-2,5 1-1,-5-1 9,0 0 17,0 0 12,20-7 18,-16-1 20,1 2 19,0-3 26,2-1 27,-2 0 29,-1 3 32,1-7 30,4 2 29,-1-2 24,-1 2 22,0-4 26,3 5 14,-3-3 13,1 8 18,-3-3 17,5-1 11,-5 2 9,-3 3-7,2 0-10,-2 1-22,2 2-19,-4 2-13,0 0-15,0 0-9,0 0-14,0 16-8,-3-7-11,2 3-4,-5 0-9,4 2-7,-3 3-4,1 2-6,-2-1-5,1 3-7,3 0-2,-5 0-2,3-5-5,4 5-5,-2-6-13,3 1-13,-2-2-17,1 0-2,2-2-1,2-1-5,1 0 1,2-3 3,1 2 4,3-1-11,-1-6-13,-1 6 2,0-6 8,-4-2-3,3-1 6,-8 0 6,14-1 0,-7-2 7,-4 1 6,2-6 14,0 3 12,-1-1 14,-1 0 13,0 0 14,-3 2 10,2-2 18,2 0 14,-8 0 4,4 6 15,0-9 10,0 4-3,0 5-9,4-7-20,-4 7 1,0 0-9,0 0-20,0 0 2,0 0-3,-12 12-12,7-2-3,-4 5-4,1-3-10,-3 9-11,1 2 14,-5 7-12,4 3 6,0 1-6,3 2-7,-2 3-4,6 4-1,-1-3 2,-1 4-3,5 1-6,-1 15-2,2-13 6,-3 15-1,3-4-3,0-2 7,0-8-7,3-3-1,-2 11 3,1 2-1,-2-13-5,3-1-2,-2 0 6,1-2-6,2-2 3,-4-2-6,-4-4 2,1 0 6,-1-12-5,-1 1 1,0-4 0,1-3 2,1-3-5,-2-2 3,-2-4-1,5-1 2,-6-3-6,0-1 0,-5-4 0,1-3 0,-10-5 0,1-3 0,2-6 0,-12-9 0,-1 4 0,3-12-19,-9-11-26,11 10 7,-3-15-2,11 13 10,-4-18-7,12 16-8,0-17-6,11-4-13,2 0-6,7 0 2,2 1 6,7 1-1,3-3 6,6-1-1,2 2-6,4-1 1,-2 7-4,8-2-9,-3 9-18,-5 13-16,10-10-15,-15 14-33,-3 3-24,1 4-20,-6 7-54,-1 0-38,-2 4-57,-5 0-70,0 5-410,1-1-899,-6 4 399</inkml:trace>
          <inkml:trace contextRef="#ctx0" brushRef="#br0" timeOffset="104392.2503">5168 6680 412,'0'-6'461,"-8"2"-3,7-2-2,-2 0-7,3 3-8,-5-1-16,5 4-22,-3-5-26,3 5-28,-4-7-30,4 7-31,0 0-27,0 0-30,0-5-24,0 5-18,0 0-22,0 0-15,0 0-6,0 0-22,0 0-17,0 0-3,0 0-11,1 17-10,-1-17-11,3 7-5,0-6-11,-3-1-2,0 7-5,0-7-5,2 6-4,-2-6 2,3 4-14,-3-4 2,0 0-2,4 3-2,-4-3 6,0 0-9,0 0-2,0 0 0,0 0 6,8-11-14,-8 11 25,5-9 16,-5 5 14,4 0 7,-4-1 6,2-1-8,-2 6-11,0-7 5,0 3-17,0 4-1,0-7-6,0 7-11,0 0-34,-2-6-49,2 6-55,0 0-54,0 0-48,0 0-44,-17 12-44,13-7-49,-1 5-47,-4 5-59,1-3-68,1-1-363,1 6-954,0-2 423</inkml:trace>
          <inkml:trace contextRef="#ctx0" brushRef="#br0" timeOffset="104615.9295">5182 7013 143,'5'11'307,"-3"-1"-3,0-4-3,-2 5-5,3-3-4,-3-3 22,2 2 11,-2-1 18,0-1 1,0 1-5,3-2-1,-3 0-18,0-4-9,0 11-9,0-7-8,0-4-14,-3 6-10,3-6-17,-2 4-15,2-4-25,0 0-15,2 6-21,-2-6-15,0 0-18,0 0-11,0 0-15,3 5-14,-3-5-9,0 0-20,0 0-32,5 1-54,-5-1-66,12 2-80,-5-2-88,4-3-89,-4 2-106,2-3-110,-1-1-377,-2 0-1005,2-4 444</inkml:trace>
          <inkml:trace contextRef="#ctx0" brushRef="#br0" timeOffset="104824.5797">5501 6918 390,'-8'-6'467,"4"3"2,-4 0 0,5 0-1,-5 0-2,2 0-2,6 3-3,-11-5-23,8 4-3,3 1-26,-4-4-28,4 4-28,0 0-32,-10-4-28,10 4-24,0 0-22,0 0-25,11-6-22,-11 6-21,17-4-17,-7 4-12,0-2-20,2 2-11,4 0-13,-5 0-38,2-1-70,0 1-108,-7 0-101,-6 0-110,14 0-132,-14 0-172,0 0-444,0 0-1159,0 0 513</inkml:trace>
          <inkml:trace contextRef="#ctx0" brushRef="#br0" timeOffset="94481.2145">-170 6080 63,'0'-6'364,"0"6"-14,1-6-19,-1 6-16,0 0-22,2-6-26,-2 2 2,0 4-4,0 0-20,0-6-10,0 6-20,4-5-11,-4 5-15,0 0-18,0 0-17,0 0-13,0-7-21,0 7-8,0 0-8,0 0-14,0 0-10,0 0-9,0 0-12,0 0-5,0 0-3,0 0-6,-7 20-2,5-12-16,0 6 4,1-1-4,1-1 2,-4 3-3,8-2-7,-8 4-3,3-2 2,-1 5-3,0-1 3,0 5-11,2 0 7,0-2-6,0 1-9,0-1 12,4 10-3,-4-6-2,2 0 4,3-3 2,-5-1-9,1 3 2,1-2-3,0-2 5,-2-1-6,0-5 0,0 0 3,0-2 2,0 1 1,0-4-7,0-4 5,0 3 1,-2-2-8,4-2 11,-1-1-8,-1-4-18,-1 11-22,1-8-30,0-3-34,0 0-47,0 0-54,0 0-55,0 0-43,7-19-24,-6 5-23,3-2-224,-4-4-621,1 1 274</inkml:trace>
          <inkml:trace contextRef="#ctx0" brushRef="#br0" timeOffset="94823.937">-268 6028 123,'-9'0'243,"0"-1"4,0 1-4,1 1-6,8-1-6,-18 0-3,7 4-10,-1-3-9,6 0-1,-2 2-10,-1-2 13,9-1-27,-11 2-17,11-2-3,-6 0-13,6 0-14,0 0-11,-11 3-18,11-3-7,0 0 0,0 0 0,0 0 14,0 0 5,23 1-6,-9-2 8,6 1-2,3-3-2,3 1-5,2-3-6,6-1-8,-6 5-7,-3-6-10,3 6-7,-5-1-5,1 2-12,-7-3-3,0 3-8,-3 3 0,3-3-10,-5 0-3,0 2-4,-3-2-4,0 0 1,0 1-7,-2 5-2,0-4-1,1 4-1,-2-1-13,0-3-38,-3 4-28,2 1-44,0-1-56,-1 0-59,-3 3-61,-1-3-62,0 3-89,0-2-244,-4 0-734,2 0 325</inkml:trace>
          <inkml:trace contextRef="#ctx0" brushRef="#br0" timeOffset="95405.9714">46 6532 287,'-7'11'318,"3"-2"-13,-2 2-16,1-1-22,-1 2-19,1-3-15,4-1-18,0-1-18,-5 0-21,2 0-20,3-1-12,0-1-19,-3 0-11,3-1-12,1-4-8,-2 6-8,2-6-1,0 0-2,0 0 2,0 0-1,3 6-2,-3-6-6,0 0-3,12 0-5,-12 0-11,0 0-4,15-4 0,-8-1-7,-2-1-4,3 3-14,-2-1 14,2-5-10,-1 3 5,1-3-5,-3-3-1,1 2-8,0-4-2,-1-2-2,0 2-6,-4-2-3,1 1 10,-4 1 6,2-2 7,-1 3-2,-3 3 19,2-6 1,-2 5 5,0 0-4,0 0 0,0 2-2,-1 4 5,-1 0-2,4-1 1,-1 0-7,1 3-6,-5-2-6,3 2-4,-2 3-6,6 0-2,0 0-3,-12 3-1,5 2 5,3-1-10,-1 1-1,3 0-6,-4 4 3,5-4-2,1 1-5,0 0 3,1-1 2,1 0-5,2-2 6,1 5-4,1-5 0,6 0 4,-4-2-3,2 3 2,1-3-2,2 0 4,-1 2-2,-2 0-3,-3-3-3,3 3 2,-2-1-2,1-2 0,-2 4-2,-2-1 2,1 0-1,1 4 1,-2-4-5,0 1 7,5 4-6,-10 0 3,2-1 0,3 4 0,-5-3 1,2 2-2,-2 1 3,2 3-9,1-3 7,-3 1 1,3-3 3,-1 3-4,2 0 2,-4 3-4,3-5-39,-3 2-35,5-3-44,-5 0-47,0-2-33,6 0-39,-3-1-32,2-4-19,2-2-21,1 3-31,-8-3-243,11-6-633,1 3 281</inkml:trace>
          <inkml:trace contextRef="#ctx0" brushRef="#br0" timeOffset="96609.1897">357 6587 73,'14'-19'106,"-6"-1"48,1 1 35,-2 7 26,-1-9 18,-2 10 16,-1 1 6,1 0 16,-4 4-9,5-3-11,-5 3-8,0 6-8,-5-6-9,1 3-24,4 3-8,-8-3-16,8 3-9,-12 0-17,12 0-3,-17 5-10,11 1-9,-9 0-12,8 4-9,-4-1-17,3 3-1,-1-2-11,1 5-11,2-2-6,1-4-2,-1 4-8,1-1-5,1 2-9,3-1 1,1-5-6,0 2-3,1 2 0,2-5-6,-1 0-5,8 3-3,-5-6-6,4 7-8,0-8-4,2 0-5,2 1-9,0-7-3,2 2-5,-3-2-1,1 0 4,3-2 3,-4-1 0,-2 1 5,2-4 1,-4 2 2,2 0-1,-5-2 4,-1 0 6,2 3 10,-3 0 6,3 0 8,-4-1 13,1-1 20,0 4 13,0-2 1,-3 3-4,0 3-2,3-5-10,-3 5-6,3-4-4,-3 4-8,0 0-3,2-5-4,-2 5-3,0 0-4,0 0 0,0 15-5,0-9-1,0 1 2,0 0-5,3 0-2,-3 1-3,1 0 4,1-1-5,-2-2-2,1 3-3,1-2 5,1 1-2,0 0-3,-3 1 3,4-2-4,0-1 3,-3-1-2,-1-4-2,5 6-4,-4-4 3,-1-2 3,0 0-1,13-1-1,-13 1-1,10-7 1,-5 3 1,4-1-2,0-5 0,0 0 0,-2 2 3,-1-4-3,4 4 2,-1-3-5,-3 0 9,9 4 1,-10 0 2,1 2-2,-3-3 1,6 4-2,-8-2 8,3 1-11,3 0-1,-2 2 1,0-1-3,-5 4 0,12-1 0,-12 1-3,12 1 2,-7 3-1,2-2 0,-1 4 2,-1-1-3,1 1-1,0 0 3,-1 5 3,-1-1-1,2 0 2,-1 5-4,-1-3 0,1-2 0,-2 3-4,0-2-5,3 1-7,-4-4-1,1 2-2,0 0-1,0-3-7,-1 1 5,-1-2-1,2-1 0,-1-1 3,-2 1 4,0-5-5,4 5 3,-4-5 5,2 3 1,-2-3 2,0 0 2,0 0 0,6-10 6,-2 6-8,1-2 6,-3-2-4,4-2 3,1-1-5,-1-2 6,2 3-1,0-4-1,2-5 0,-2 7-2,1-3 5,6 0-1,-9 7 1,2-3 3,0 2 7,-3 1-1,2 1 4,-3 3 8,-2 0-1,2 0 2,1 0 1,1 2-1,-6 2 3,0-5 2,0 5 6,0 0 2,6-5 2,-6 5 6,0-4 4,0 4 5,0 0 7,0 0 6,0 0 4,0 0 6,0 0 6,0 0 5,0 0 5,0 0 3,0 0 3,0 0-1,0 0-1,0 0-6,0 0-4,0 0-2,0 0-10,0 0-5,0 0-7,0 0-3,0 0-7,0 0-11,0 0-2,0 0-3,0 0-3,0 0-5,0 0 0,0 0-4,0 0-3,0 0 6,0 0-11,0 0 1,0 0 0,0 0-7,0 0 6,0 0-3,0 0-1,0 0-3,0 0-2,0 0 8,0 0 5,0 0-10,0 0-2,0 0 3,0 0 2,0 0-9,0 0 2,0 0 6,0 0-6,0 0 3,0 0 2,-22 7-7,22-7 4,-5 3 3,5-3 4,-6 1-8,6-1-2,0 0 4,0 0 3,-6 5-5,6-5 2,0 0 0,-7 4-5,7-4 2,-4 5 5,3-2-6,0 1-1,-2 2-2,3 0-1,-1 0 5,1 1 0,0 1-2,0 1-2,1 1 2,2 1-3,2 3 8,-4-2-6,5 3 2,-5 0-1,3-1-2,2 0-1,-4 1 5,3 0 2,0 1-4,2 5-6,-3-6 11,2-3 0,-5 1-7,3 0 2,-2-1 14,0-1-17,1-6 6,-2 3-3,3 1 1,-3-4 1,-1 2-2,0-1 1,0 1 6,-1-4-4,1-3 7,-4 8 2,0-6-10,0-1 6,4-1-1,-11 1-11,11-1-25,-15 0-19,9-2-27,-2 0-36,-1-2-41,-2-3-41,3 1-50,2-4-51,-6 1-51,3 3-46,5-6-65,-1-1-71,1 0-306,3-1-902,1 0 400</inkml:trace>
          <inkml:trace contextRef="#ctx0" brushRef="#br0" timeOffset="97124.8086">1255 6071 240,'0'-7'382,"-4"-2"-10,3 1 8,1 1 1,-1 4-2,-5-6 1,6 6-8,-4-1-18,4 4-20,-2-3-26,2 3-24,0 0-22,0 0-20,0 0-21,0 0-15,-11 8-21,6 4-15,4 2-15,-10 5-13,7-1-12,2 4-9,-7 3-15,2 6-9,6-7-13,-4 12-4,1-5-8,2 2-10,1 2-2,1-2-7,0 3-1,1 1-11,3-1-1,-2 1 1,-1 0-7,3-3-6,-2 2-4,2 1 2,0-1-5,-2-2-2,-1 0-2,3 3 0,-4-4 5,2 6-10,1-7-1,-2 1 2,-2-1-1,-2 1 0,2-1-1,1 3 0,-1-12 2,1 2-5,0-1-1,0-2-10,-4-2-24,3-6-28,1 1-26,-2-3-31,0-2-24,0-1-27,1 0-23,1-6-29,-3 0-55,3-3-43,0 0-39,0 0-39,0 0-17,-6-19-325,3 7-793,1-2 351</inkml:trace>
          <inkml:trace contextRef="#ctx0" brushRef="#br0" timeOffset="97406.0745">1199 6610 46,'4'-15'322,"-4"2"-9,1 0-3,0 3-8,-1 2-11,3-1-15,-2 3-26,1-1-23,2 1-24,-4 6-17,5-4-21,1 3-15,-6 1-16,0 0-18,0 0-13,30 8-6,-19-2-7,1 2-10,-2 3-9,2-3-3,0 3-16,-1 0 4,1-1-11,-3 1 0,-1-1-2,0-1-10,-4 2 3,2-4-6,-3 3 2,0-1 7,-2-1 14,-2-2-7,-3 2-13,-4-2 8,0 0-3,2 0-6,-6 2 0,0-4 10,-2 1-17,2-3 3,-4 0-27,-1-2-37,4-2-36,1 1-29,-5-4-35,6 3-33,-1-3-35,3-1-34,3-1-29,5-3-29,0 2-215,-1-1-553,4-3 245</inkml:trace>
          <inkml:trace contextRef="#ctx0" brushRef="#br0" timeOffset="98329.8392">1530 6525 104,'5'1'287,"-5"-1"4,5 5-2,-5-5-8,1 2-5,3 4-12,-4-6 13,-4 7-20,4-7 5,-1 8-3,-4-4-6,4 2-4,-5 3-12,2-3-12,2 0-7,-3 3-15,1-2-13,1 1-12,-1-2-14,3 2-12,-4 2-14,5-6-13,-6 2-13,5 3-11,1-3-11,0 2-8,0-1-9,0 0-5,0 0-6,1-1-6,5 0-6,-5 1-6,5-2-2,4 1-4,-5-1-7,1 1-8,1-3-9,9 0-17,-10 0-13,3-2-7,0-1-6,3 3-10,-1-3-3,-2-3 10,0 2-1,-4 0 2,3-1 1,-8 2 7,9-5 5,-9 2-2,0-3 4,0 6-3,0-7 10,-4 1 0,0 2 5,0-4 5,-1 2 6,1-2 9,-6 1 4,7 3-3,-3-7 5,6 4 1,-6-2-4,4 3-2,-1-3-4,6-1-2,-1 4-1,4-10-2,0 7-1,5-2 0,-2 3-6,5-2-8,0 0-6,1 1-6,-1 1 0,2 0-3,-2 0 1,1-1 4,-2 5-6,0-2 9,-4 0-1,-1 3 2,1-2 0,-2 3 11,-2-2 18,0 3 22,-5 1 13,7-6 17,-7 6 7,5-1-1,-5 1-3,0 0-4,0 0 3,0 0 1,0 0 5,0 0-1,-28 6-9,22-5 1,-3 2 0,9-3-8,-12 6-5,5-2-11,2-2 4,0 6-6,2-4-9,-2 0-1,4 5-1,-2-3-7,3 0-1,0 6 2,3-5-9,-1 1 1,2 4-1,3 1-1,-2-1-3,2 0 2,-1 3-2,1 0-4,2-5 7,-1 5-8,1-1-1,-4 0-2,2-5 5,-2 5-8,-1-3-1,0 1-1,-4-2 6,4 1-8,-4-1 4,-4 0-4,2-3 1,0 3 1,-2-4-1,-1 0 4,-2-1-1,2 0 2,0 3 1,1-5-2,1 0 2,-2-1 3,5-2-6,-9 1 4,9-1-1,0 0-1,0 0 5,-10-6-6,10 3-2,0-5 0,3 2 1,2 0-8,1-4-4,4-1-5,-2 0-8,2 0 3,2-2-9,4 3-5,-1-5-2,0 2-3,2-4-3,1 1 0,-1 1 4,0-3 4,0 2 1,-1 2 1,-1 0 5,1 0 5,-1 0 3,-5 4-3,0 3 8,-2 1 5,-1 1 8,-2 1 12,-1 0 8,1 1 11,-3 0 5,-2 3 4,0 0-1,0 0 12,0 0 9,-17 7-9,9 3 3,-3-2 1,1 0-3,-3 3 3,1 0 1,-4 4 0,3 1-3,1-5 4,2 3 8,-1 0-17,2 3 2,0-5-7,1 0 1,3-1-6,-1 1-7,3 2-3,3-7-4,0 1-2,0 1 6,5-3-8,2 3-12,1-4-18,3 1-41,4-4-44,0 1-59,4-3-47,3-4-62,-5 1-66,0 1-64,1-3-74,-1 0-71,-5-1-326,5-2-938,-4 1 416</inkml:trace>
        </inkml:traceGroup>
        <inkml:traceGroup>
          <inkml:annotationXML>
            <emma:emma xmlns:emma="http://www.w3.org/2003/04/emma" version="1.0">
              <emma:interpretation id="{17C5D1B4-7241-4EA9-AE4E-3ADB31C464DF}" emma:medium="tactile" emma:mode="ink">
                <msink:context xmlns:msink="http://schemas.microsoft.com/ink/2010/main" type="inkWord" rotatedBoundingBox="11079,12351 12236,12882 11760,13921 10603,13391"/>
              </emma:interpretation>
              <emma:one-of disjunction-type="recognition" id="oneOf14">
                <emma:interpretation id="interp70" emma:lang="en-US" emma:confidence="0.5">
                  <emma:literal>fon,</emma:literal>
                </emma:interpretation>
                <emma:interpretation id="interp71" emma:lang="en-US" emma:confidence="0">
                  <emma:literal>fan,</emma:literal>
                </emma:interpretation>
                <emma:interpretation id="interp72" emma:lang="en-US" emma:confidence="0">
                  <emma:literal>fen,</emma:literal>
                </emma:interpretation>
                <emma:interpretation id="interp73" emma:lang="en-US" emma:confidence="0">
                  <emma:literal>fin,</emma:literal>
                </emma:interpretation>
                <emma:interpretation id="interp74" emma:lang="en-US" emma:confidence="0">
                  <emma:literal>fon)</emma:literal>
                </emma:interpretation>
              </emma:one-of>
            </emma:emma>
          </inkml:annotationXML>
          <inkml:trace contextRef="#ctx0" brushRef="#br0" timeOffset="111129.0529">7472 6321 152,'4'-7'239,"2"-1"1,-4-1-2,2 0-1,-3 0 4,1 1 1,2 2 7,-3-1-1,-1 3-5,0 4-11,-1-10-11,-1 4-13,-2 1-16,-1 2-7,5 3-2,-8-1-14,8 1-6,0 0 2,-18 7 2,10-1-6,-1 4 2,-1 1-11,-3 5 0,3 2-7,-1 0-1,3 2 6,-1 3 0,-2 10-3,2-1 4,2 4-2,2-2-3,-1-2 1,2 5-3,2-2 3,0 5-8,-1-3-4,1 4-7,4 0-1,3-1-9,-3 0-19,2 2-1,2-2 1,-1-3-10,2 5-9,2-5-8,-1-1-6,-4-3 5,4-1-18,-6 3-2,1-10-10,4-3-7,-5 10 6,1-9-13,-3 2-1,0-5-6,-3-1-12,1 0-21,-1 2-35,2-1-50,-2-5-47,3-7-43,0 2-45,0-1-40,0-6-43,3 2-28,-3-5-36,1 2-38,-1-2-26,0 0-24,0 0-319,5-16-850,-5 6 376</inkml:trace>
          <inkml:trace contextRef="#ctx0" brushRef="#br0" timeOffset="111325.9976">7280 7016 177,'-1'-9'262,"-3"2"4,3 2-6,-1-1 0,2 2-10,0 4-14,0-10-3,-4 8-18,4 2-9,0 0 8,6-6-5,-1 3 1,0 0-17,2 1-21,3 1-11,-2-2-17,2 3-14,2-1-26,5-1-33,-2 2-58,2-3-39,0 1-40,6-2-47,1 2-81,3 0-66,-2-4-53,1 1-190,-2-1-544,-1 4 241</inkml:trace>
          <inkml:trace contextRef="#ctx0" brushRef="#br0" timeOffset="111856.904">7816 6898 244,'0'0'369,"0"0"-18,0 0-20,0 0-21,-14-8-5,14 8-14,-4-5-9,4 5-22,0 0-5,-5-2-15,5 2-20,0 0-18,0 0-20,0 0-18,0 0-13,-3-5-15,3 5-14,0 0-11,0 0-11,0 0-7,0 0-13,0 0-9,0 0-3,0 0-8,0 0-10,0 0-5,0 0-5,0 0-4,0 0-3,26 12-6,-17-8-2,-1 0-2,1 2-2,-1 2-3,1 0-7,-2-1 6,2 0-6,-1 2-1,1 2 3,-1-1-7,-4-1 4,1-2 0,-1 4-2,-1-4 1,2 1 0,-5-1-7,2 2 4,-2-3 5,-2 0-7,2-1-1,0 1 3,-3 0-3,1-1 2,-1-2 1,2 0-2,1-3-2,-3 6 3,3-6 4,-5 3-1,5-3 1,0 0-2,0 0-6,0 0 2,0 0-3,-3-15 3,6 9-3,-1-5 4,5 3-2,-2-5 6,3-2-3,-1 4 2,-1 0 2,5 0 0,-2 0-3,0 1 2,0 2-3,-6 1-6,4 4 6,-3-2-3,2 1-2,-6 4 0,10 0 1,-10 0-4,13 5 3,-5 1 1,-1 2 1,-2-1-1,1 3-2,0 0-10,-3 2-18,3-1-11,-2 1-32,0 2-14,-3 1-24,-1-3-26,-1 3-30,-2-1-31,0-1-41,-5 2-40,5-2-39,-5-5-58,-4 3-216,4-2-640,-4 1 285</inkml:trace>
          <inkml:trace contextRef="#ctx0" brushRef="#br0" timeOffset="112172.5631">7767 6821 31,'-11'-9'326,"-2"3"-13,1 1-13,2 5-18,-5 1-23,0 3-19,3 1-2,-2 1-28,2 3-17,1 1-11,0 4-14,-1 2-13,3-1-11,1 1-12,0 4-9,4 2-2,0-2-17,4 0-12,0 2-3,1 0-13,2-1-3,5 3-8,-4-4-2,5 0-15,4-1 1,-4 1-15,0-7-20,3 2-23,4 1-46,-3-1-55,-3-3-58,3-2-53,2-5-54,-1 4-273,2-6-594,1 0 264</inkml:trace>
          <inkml:trace contextRef="#ctx0" brushRef="#br0" timeOffset="112406.9391">8245 6887 154,'4'-9'427,"-4"1"3,4 2-12,-4 2-14,4-2-26,0 2-30,-4 4-36,1-5-33,-1 5-29,0 0-27,3-3-20,-3 3-23,14 3-18,-7 2-14,3 2-16,-1 2-15,2 3-4,0 1-12,0 0-9,-1 4-5,-2 1-13,1 1 4,-1-1-8,-3 3-3,1-1-6,0 1-3,-2 0-3,-3 0-6,1-3 1,2-2-2,-8 3-6,2-2-2,2 2-4,-1-4-3,-4 1-7,0-2-13,-2 0-24,2 2-26,-2-5-27,-1 3-35,5-4-37,-5-3-33,1 1-39,1-3-46,-1-3-61,2 3-62,0-4-305,5-1-738,0 0 327</inkml:trace>
        </inkml:traceGroup>
        <inkml:traceGroup>
          <inkml:annotationXML>
            <emma:emma xmlns:emma="http://www.w3.org/2003/04/emma" version="1.0">
              <emma:interpretation id="{8172009E-A47F-48C6-AB02-6538AEE82920}" emma:medium="tactile" emma:mode="ink">
                <msink:context xmlns:msink="http://schemas.microsoft.com/ink/2010/main" type="inkWord" rotatedBoundingBox="12441,12443 15501,12584 15437,13991 12376,13850"/>
              </emma:interpretation>
              <emma:one-of disjunction-type="recognition" id="oneOf15">
                <emma:interpretation id="interp75" emma:lang="en-US" emma:confidence="0.5">
                  <emma:literal>togging)</emma:literal>
                </emma:interpretation>
                <emma:interpretation id="interp76" emma:lang="en-US" emma:confidence="0">
                  <emma:literal>trogon)</emma:literal>
                </emma:interpretation>
                <emma:interpretation id="interp77" emma:lang="en-US" emma:confidence="0">
                  <emma:literal>Fogging)</emma:literal>
                </emma:interpretation>
                <emma:interpretation id="interp78" emma:lang="en-US" emma:confidence="0">
                  <emma:literal>trogon;)</emma:literal>
                </emma:interpretation>
                <emma:interpretation id="interp79" emma:lang="en-US" emma:confidence="0">
                  <emma:literal>13048m;)</emma:literal>
                </emma:interpretation>
              </emma:one-of>
            </emma:emma>
          </inkml:annotationXML>
          <inkml:trace contextRef="#ctx0" brushRef="#br0" timeOffset="113663.1801">9676 6744 150,'3'-6'345,"0"0"-10,-2 2-3,2-2-15,-2 1-1,0 1-8,-1 4-1,0-7-17,3 2-11,-3 5-20,1-6-19,-1 6-18,1-3-15,-1 3-19,0 0-18,0 0-12,0 0-12,0 0-6,0 0-9,0 0-9,-6 14-7,1-4-6,-3 3-12,0 1-2,0 8-2,2-1-3,-4 1-2,-1 10-2,3-2-2,3-4-7,-3 5-5,8-6-2,-4 4-12,4-4-7,1 1-3,4-3-4,1-1-4,0-1-4,1-2-6,3 0 2,1-1-5,3 1 0,3-5-5,0-1-5,0 1 1,4-4-2,-4-1 1,3-3-3,2 0-5,0-3-9,1-3-11,-2 0-7,3-3-12,-7 1-4,6-5-1,-6 4 0,6-6 1,-8 2-4,4-4 2,-2-3 8,1 0-2,-2-1 5,-5-4-1,-1-3 5,-1 1 8,1-3-5,-3-10 0,-2 3 5,-1-5 0,-4 1 1,2-3 1,-5 1 7,-3-1-5,-3 2 5,-1 7 7,1 8 9,-6-1 1,3 5 3,-2 1-2,-2 2 4,-3 5-4,2 3-4,-4 6-3,-7 1-10,5 1-3,-14 9-11,3-2-15,0 5-17,2 4-27,2 0-23,3 2-17,5-6-25,5 5-24,1-2-31,5 3-39,-1-2-47,5 0-59,5-5-61,4-2-261,0 0-717,8-3 317</inkml:trace>
          <inkml:trace contextRef="#ctx0" brushRef="#br0" timeOffset="116177.2263">10297 6554 196,'-1'-3'268,"1"3"5,-3-6-5,3 6-1,0 0-5,-1-8-11,1 8-10,0 0-18,0 0-17,-1-5-8,1 5-22,0 0-15,0 0-20,0 0-5,0 0-4,-11 16-13,6-2-6,-1 0 14,-1 7-34,-5 11 5,2-2 11,-1 6-14,-3 1 0,8 5-6,-5-2 0,2 6-6,-4 14-2,-3-5-6,4-11-2,1 18-9,-1-7-7,5-10-4,2-3-2,2-1-11,3-4-3,6 4 2,-1 0-11,1-4 2,11-1-4,4-1-6,2-5-25,4-7-28,3 3-33,5-5-35,2-2-49,0-2-60,-2-6-67,5 0-66,-13-9-324,0-2-722,2 0 320</inkml:trace>
          <inkml:trace contextRef="#ctx0" brushRef="#br0" timeOffset="114175.8368">10520 6693 2,'-6'-2'284,"6"2"-1,-6-6 1,3 1-8,1 1 0,2 4-11,-8-6-6,6 2-6,-1-1 17,3 5-14,-6-6 0,4 2-5,2 4-13,-8-5-6,8 5-11,-1-6-11,1 6-13,-3-3-14,3 3-10,0 0-16,-4-4-16,4 4-12,0 0-14,0 0-9,-21 13-10,13-5-8,-3 4-7,-9 2-7,6 5-4,-6-1-7,6 2-9,-1 2 0,3-2-12,-2 8-3,5-3-3,4-3-6,1 2-3,2-1-1,2 0-2,4-2-4,3-2-33,1 2-44,5-5-25,4 1-32,2-1-23,5-6-22,5 5-34,-2-6-38,1-4-40,-1-3-36,-1 0-16,3 1-20,-2-8-18,1 1-231,-7 1-641,0-4 284</inkml:trace>
          <inkml:trace contextRef="#ctx0" brushRef="#br0" timeOffset="114693.4767">10747 6943 129,'0'-12'158,"-1"1"22,-2-3 15,-1 4 11,-5-1 4,5-1 12,-4 3 1,1-1-1,-1 1-5,0 3-10,-1-1 4,5 1 7,-4 1 0,3-2-12,2 5-13,-1-2-15,4 4-18,-8-3-14,6-1-13,2 4-12,-4-2-14,4 2-14,0 0-9,0 0-10,-5-4-6,5 4-4,0 0-11,0 0 1,0 0-1,0 16-7,0-10-2,2-2 1,-2 1 3,3 3 8,-1 2-2,-2-1 2,4 2 3,-4 2 2,3 1-2,0-2-3,-1 3 1,1 0-7,1 6 2,-2-2-6,1 3 1,5 1-4,-7-3-3,4 3-2,-2 0-8,-3 2 2,4-1 0,1 8-2,-2 3-2,1-2-5,-4 1 0,5-4-4,-1 4 2,-3-2-2,0 1 1,3-1-1,-2 1-1,-2 0-1,2-9-1,-1 1-4,1-2-1,-4 2 4,2-2-3,2 0-2,-1-8 1,-1 7 2,0-2 0,0-6-6,4 1 1,-3-2 1,-1-2 0,0-3 1,0 0-4,0 0 0,0-2 2,4 1 5,-4-4 7,0 2 11,0-5 14,-4 6 11,4-6-7,-5 4-5,5-4 1,0 0-6,0 0 6,-14-10 5,9 4-4,-3 1 4,4-7 0,-1 2-4,-1-2 5,0-3-13,1-1-5,-1-6-3,4-1 0,-1-2-8,-1-11 0,-4 12-1,6-11-10,0-1-15,0 1-23,-1-1-18,1-1-19,2 4-8,0-1-22,2 0-17,3 10-21,7-10-27,0 4-27,5 2-23,-1 1-22,4-1-22,-3 8-24,7-3-30,-2-4-31,3 2-25,-1 4-318,-3 5-737,-6-1 326</inkml:trace>
          <inkml:trace contextRef="#ctx0" brushRef="#br0" timeOffset="115442.8268">11044 6941 194,'-9'-8'318,"-6"3"-20,7 3-19,-5-2-22,-1 4-17,1 0-19,0 4-13,1 1-20,0 1-15,1 2-13,0 0-19,5 3-10,-1 0-14,-2 5-6,8-1 0,-2 1-19,6 6-12,-2-2-4,8 0-5,-2 1-9,2 0-3,3-2-9,-1-1-9,5 0-16,-7-3-30,0-3-49,-2 4-52,1-5-52,1 2-73,-3-7-56,3 1-190,-2-2-517,0-4 228</inkml:trace>
          <inkml:trace contextRef="#ctx0" brushRef="#br0" timeOffset="115286.5767">11031 6881 55,'0'0'318,"-5"4"-7,5-4-7,-6 5-9,6-5-7,-4 4 6,4-4-8,-4 3-5,4-3 12,0 0-8,0 0-9,0 0-5,0 0-8,0 0-14,0 0-11,0 0-15,0 0-16,0 0-20,0 0-9,0 0-24,0 0-13,0 0-18,0 0-13,0 0-15,0 0-7,2 6-11,3-3-8,2 5-6,3-2-5,0 5-9,0-1-1,-1 1-8,1 1 0,2-1-4,-3 9-9,0-9 2,-1 2-4,-4 2-2,3 1-2,-2-2-2,-1 2-4,0-4 1,-2 1-5,-2-1-4,-2-3 0,0 0-5,1-2-3,0 3 0,-4-3-6,2-1-3,-2 2-3,5-3 1,-7-2 0,6 1 1,-3-2-2,4-2 11,-3 4-4,3-4 0,0 0 4,0 0-9,0 0-5,-11-10-2,9 2-1,4 0 2,3-4 1,1 1-2,0-4 4,3-4-4,4-1 0,-1 2 6,1 3-2,1-3 2,-9 4 2,4 3-6,2 0 4,-10 5 2,7 2-3,-2 2 1,2-2-4,-4 3 6,-4 1 1,13 2 2,-6 3 0,-2 2 2,-1-2-1,4 8-6,-4-1-16,4-1-25,-6 1-32,0 1-26,1 3-7,-1-4-23,-2 1-20,0 2-38,-5-2-49,2-1-45,-2 1-38,-1-2-44,1 1-277,-1-6-705,-5 4 311</inkml:trace>
          <inkml:trace contextRef="#ctx0" brushRef="#br0" timeOffset="115677.2219">11458 6920 59,'9'-10'414,"1"1"-28,-1 2-23,-1 3-14,-5-3-28,3 5-31,-1-2-33,0 2-14,-5 2-3,12 6-9,-6-3-14,0 5-13,0 3-14,1 0-7,-2 3-23,2 5-9,2 2-12,-4 0-17,-4 0-10,1 3-11,-4-2-6,0 2-12,-2-3-10,-3-1-23,-2 3-28,1-2-39,-5 0-27,4 1-43,-7-1-37,1-1-44,0 1-49,-2-5-60,0-1-41,-2 0-317,-5-3-685,3 0 303</inkml:trace>
          <inkml:trace contextRef="#ctx0" brushRef="#br0" timeOffset="116614.7189">11530 6462 14,'-4'-6'379,"4"3"-24,-4-3-27,4 6-6,-2-4-12,-4 1-21,6 3-13,0 0-20,0-8-26,0 8-7,0 0-19,-1-4-27,1 4-6,0 0-15,0 0-9,0 0 11,9 12-7,-1-8-5,4 7-12,1 3-7,7 2-9,-5 1-11,6 8-9,-1 5-10,2 2-5,0 2-4,-3 1-7,1 2-3,-4 4-1,9 15 0,-11-15-4,-2 3-8,3-1-7,-4 1-1,1 11-3,-9-12-3,2 3-3,1 11-1,-7-16-8,-3 1 1,-1-1-4,1 1 3,-8 1-5,1-3-3,-6 2 0,0-4-12,-4 1-25,4-6-35,-4 1-42,0-3-23,2-4-57,-1-1-49,4-5-54,-5-4-70,3-1-97,-3-7-267,8-2-769,-4-2 340</inkml:trace>
          <inkml:trace contextRef="#ctx0" brushRef="#br0" timeOffset="112656.9423">8778 6917 56,'8'1'310,"-8"-1"-13,0 0-9,0 0-17,0 0-15,0 0-13,7 2-10,-7-2-8,0 0-9,0 0-4,0 0 0,0 0-1,0 0-16,0 0-11,0 0-7,0 0-5,10 0-8,-10 0-15,16-3-10,-10 1-10,6 2-17,-1-1-13,2-1-35,1 0-33,0-2-34,0 4-38,-1 0-41,-3 0-50,3 3-66,-4-2-65,2 1-59,-6 1-279,2 0-651,-2 1 288</inkml:trace>
          <inkml:trace contextRef="#ctx0" brushRef="#br0" timeOffset="112860.0697">8879 7103 111,'-8'8'284,"3"1"2,0-3-3,3 0-14,-5 0-5,4 0-12,-1-2-17,-1 1-15,5-5 5,-7 6-18,6-5-7,-3 3-21,4-4-16,0 0-10,-3 6-21,3-6-3,0 0-8,10 3-1,-10-3-19,15 0-5,-6 0-4,4-1-19,-1 1-22,4 1-35,0-2-38,3 1-48,-2 0-54,-1-3-65,4 0-73,3 2-39,3-1-14,3-2-182,5-2-538,0 1 238</inkml:trace>
        </inkml:traceGroup>
        <inkml:traceGroup>
          <inkml:annotationXML>
            <emma:emma xmlns:emma="http://www.w3.org/2003/04/emma" version="1.0">
              <emma:interpretation id="{C389052C-FE98-4061-AB97-3B614D758ADB}" emma:medium="tactile" emma:mode="ink">
                <msink:context xmlns:msink="http://schemas.microsoft.com/ink/2010/main" type="inkWord" rotatedBoundingBox="16089,12946 17185,12893 17217,13563 16122,13616"/>
              </emma:interpretation>
              <emma:one-of disjunction-type="recognition" id="oneOf16">
                <emma:interpretation id="interp80" emma:lang="en-US" emma:confidence="0.5">
                  <emma:literal>*</emma:literal>
                </emma:interpretation>
                <emma:interpretation id="interp81" emma:lang="en-US" emma:confidence="0">
                  <emma:literal>+</emma:literal>
                </emma:interpretation>
                <emma:interpretation id="interp82" emma:lang="en-US" emma:confidence="0">
                  <emma:literal>#</emma:literal>
                </emma:interpretation>
                <emma:interpretation id="interp83" emma:lang="en-US" emma:confidence="0">
                  <emma:literal>£</emma:literal>
                </emma:interpretation>
                <emma:interpretation id="interp8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20583.635">12783 6939 77,'-12'2'335,"12"-2"-7,-9 0-6,9 0 3,-10 0 4,10 0 2,-7 7-11,5-2-43,0 0-6,0-1-25,2-4-26,-1 6-21,-2-4-23,3-2-13,-1 6-17,1-6-18,0 0-9,-1 5-14,1-5-7,0 0-9,6 8-4,-2-6-4,5 2 10,6-2 9,-2-1 6,3 2-7,-1-1 1,9-2-2,2 3 1,-6-3-7,3 0-3,1-3-6,-1 3-4,-6 0-4,0 0-13,0 0-5,0-2-6,-1 1-4,1-1-6,-2 1-2,0 1-4,2-2 2,-3-1-11,-5 2 2,2-1-5,-5 2-1,6 0-1,-3-3-2,-3 2 0,-6 1-3,11-1-1,-5-2-4,-6 3 1,0 0-5,11 3-7,-11-3-10,7-3-21,-7 3-23,0 0-33,12-1-28,-12 1-31,0 0-38,0 0-35,5-1-38,-5 1-27,0 0-29,0 0-32,0 0-28,0 0-303,-13 10-731,5-7 324</inkml:trace>
          <inkml:trace contextRef="#ctx0" brushRef="#br0" timeOffset="120946.3346">12852 7192 157,'-5'8'243,"-2"-5"-8,2 2-2,1 1-2,-1-3-13,2 3-10,3-6-5,-4 5-11,-1-4-9,5-1-1,-5 4-4,5-4 3,0 0 5,0 0 9,-2 3 1,2-3 22,0 0 12,0 0 10,19 0-2,-10-1-12,8-1-13,2 2-13,2-3-11,7 1-13,-3-2-14,2 3-12,8-1-9,-7-2-11,7-5-7,-6 7-11,-3-2-14,3-1-7,-2 3-10,1-2-6,-7 0-6,-4 2-10,0 2-7,-2-1-6,-2-2-4,-2 3-3,-3 0-3,1 0-9,-9 0-2,12 0-4,-7-2 0,-5 2-6,0 0-4,12 0-10,-12 0-11,0 0-26,9 0-23,-9 0-22,0 0-22,0 0-21,0 0-16,4 5-45,-4-5-34,0 0-31,0 0-36,0 0-40,0 0-33,0 0-63,-29-3-275,22 0-754,-3 0 334</inkml:trace>
          <inkml:trace contextRef="#ctx0" brushRef="#br0" timeOffset="121828.6466">12718 6894 325,'0'0'326,"-1"-7"-12,1 7-12,0 0-17,0-6-5,0 6-29,1-4-15,-1 4-21,0 0-16,0 0-25,0 0-24,0 0-16,0 0-5,0 0-18,0 0-6,-3 17-15,-1-10 0,-3 7-8,-2-1-15,-3 4 0,-1 2-3,-3 1-6,5-4-10,-8 3-7,2 0-9,0 2-1,2-6 2,-2 3-1,0-3-1,1-1 8,4-3-15,4-1-7,-1 0-8,7-5 8,-8 1-4,8 0-5,-3-3 0,2 0-2,3-3 3,-1 6-1,1-6 3,0 0 20,13 0 0,-4 0-1,-9 0 0,17-2 4,-7-2 0,-2 4-2,3-2-5,-2-1 1,-1 2 2,-8 1-6,11-3 0,-11 3-2,12 6-5,-7-3-5,2 3 1,-2 3 2,-1 4-5,1 1 2,2 2-1,-7 5-1,8-2-7,-3 5 4,-1-4-1,4 1-17,-4-1-16,6-2-26,1 2-25,-4-5-26,4-1-35,-1-1-47,1-5-59,3-1-64,2-4-327,-3 2-688,3-3 305</inkml:trace>
          <inkml:trace contextRef="#ctx0" brushRef="#br0" timeOffset="121375.5845">13200 6866 238,'-3'-15'287,"-5"6"-7,4 0 4,0-1 12,-1 4-14,1-3 0,0 3 15,2 3-4,-4-4-11,5 5-10,-4-2-21,5 4-20,-3-5-21,3 5-10,-2-4-18,2 4-17,-2-4-17,2 4-13,0 0-6,0 0-5,0 0-11,0 0-10,0 17-8,2-12-10,-2 2-10,5 2-8,-3 0-8,6-2-6,-1 5-2,-1-3-5,6 3-1,0-1-9,0 1 11,5 3-7,4-3 2,-3 0 3,0 3 0,3 0-8,0-3-6,0 0-2,-2 1-3,1 1-2,-4 1-4,3 1-1,-4-5-2,-3 3-1,7-2-4,-7-1-2,-3 1 0,3 1 2,0-3-4,-2-1-5,-1 0 3,-2-2 0,-2 1-5,-1-1 3,0 0-3,1-2 0,-2-1-1,1-2 2,-1 4 2,-1-3-1,-2-3-1,-2 6 4,2-6-2,-3 10 3,-4-7-7,-2 2 5,-3 1 0,-1 3 0,0-4-3,-8 3 1,-2 5 0,-1-4-3,0 2 5,0 0-4,0 0 0,1-1-1,-1 3-4,2-5-10,0 2-24,-1 1-28,6-5-41,4 0-42,-2 0-49,3 1-45,0-4-42,0 0-49,6-2-50,-1-1-357,-3-1-803,10 1 355</inkml:trace>
        </inkml:traceGroup>
        <inkml:traceGroup>
          <inkml:annotationXML>
            <emma:emma xmlns:emma="http://www.w3.org/2003/04/emma" version="1.0">
              <emma:interpretation id="{0290C57F-33C8-4D3C-82EB-F8575C05B796}" emma:medium="tactile" emma:mode="ink">
                <msink:context xmlns:msink="http://schemas.microsoft.com/ink/2010/main" type="inkWord" rotatedBoundingBox="18257,12955 19651,13009 19612,14026 18217,13972"/>
              </emma:interpretation>
              <emma:one-of disjunction-type="recognition" id="oneOf17">
                <emma:interpretation id="interp85" emma:lang="en-US" emma:confidence="0.5">
                  <emma:literal>gin,</emma:literal>
                </emma:interpretation>
                <emma:interpretation id="interp86" emma:lang="en-US" emma:confidence="0">
                  <emma:literal>gas</emma:literal>
                </emma:interpretation>
                <emma:interpretation id="interp87" emma:lang="en-US" emma:confidence="0">
                  <emma:literal>gin</emma:literal>
                </emma:interpretation>
                <emma:interpretation id="interp88" emma:lang="en-US" emma:confidence="0">
                  <emma:literal>gun,</emma:literal>
                </emma:interpretation>
                <emma:interpretation id="interp89" emma:lang="en-US" emma:confidence="0">
                  <emma:literal>gin)</emma:literal>
                </emma:interpretation>
              </emma:one-of>
            </emma:emma>
          </inkml:annotationXML>
          <inkml:trace contextRef="#ctx0" brushRef="#br0" timeOffset="124389.1106">14881 6878 278,'-3'-8'290,"-2"1"-11,0 1-14,-2-3-10,-2 5-3,4-1-22,-3-1-13,0 1-8,-1 4-15,-2-3-3,0 4-9,-4 0-14,6 0-8,-5 4-9,-1-2-14,1 2-2,2 2 2,0-1-21,1-1-6,-1 1-12,1 4-14,1-1-9,0-1-5,2 0-6,0 3-8,3-3-5,-3 4-9,4-2-5,0 1 3,4-2-9,0 1-1,1 4-2,-1-4-3,4 0-4,3 3 0,-3-6-3,2 0-8,2 3 3,1-4-6,-1 0 3,5 1 2,-4-3 0,3 0 0,-2-3-4,0 0 4,1 0-3,-2 0 1,-1-2-1,1 1 4,-1-6 3,-1 5 5,1-3-1,-2 0 10,2 0 1,-1-1 4,-2 0-1,0 0-2,-1 1 1,-1-3 9,2 5 17,-4 0-2,3-3 1,-4 6-4,1-3-2,-1 3-3,6-3-1,-6 3-3,0 0 3,0 0-10,0 0-3,-7 23-8,3-7 0,3 4 2,-2 1-9,1 5-1,2 8 0,0 1-6,0 1 0,6 1 2,-2 2-5,-3 1 2,5 3-2,0-1 0,-2-1-3,-1 3 1,1-3 1,1-1 5,0-3-11,-2-3 2,2-4 4,-1-6-11,1 3 9,-2-5 4,2 0-7,-4-10-2,4 9-1,-1-9 7,-1 2-5,-3-3-1,4-2 3,-3-2 3,-1-1 9,3 0 1,-3-1-3,0-1 9,0-4 0,-3 6-2,3-6 0,0 0-1,0 0-2,0 0-4,-23-7 0,16-1-2,-3-1 1,3-1 4,-3-5-6,-2-4-1,4 1 2,0-3-3,0-4-1,4 3 0,-3-4-2,5-8 2,2 3-6,0 0 1,2-5-4,0 15-2,7-8-16,-1 6-12,1 1-20,3-2-26,5-4-21,-5 6-38,5 5-45,1-4-32,2 5-34,-2 0-41,2-3-54,7-1-63,-7 4-316,-1 0-779,2-1 346</inkml:trace>
          <inkml:trace contextRef="#ctx0" brushRef="#br0" timeOffset="125123.5002">15279 6964 106,'-2'-10'303,"-5"3"-14,1 1-11,-1 2-21,2-2-12,-6 6-12,4 0-11,-6 2-11,1 2-3,1 1-10,0 2-20,-1 5-3,0-3-15,2 6-21,-2 1-10,1 2-1,1 1-11,3 2-17,2 0-17,1 1 2,2-4-7,2 4 4,0-4-20,6 3-7,3 4-9,-1-7 4,4 6-9,2-5-10,1-1-8,2-3-52,1 1-51,2-4-57,-2 0-58,1-3-42,4-5-79,-8-2-237,2-2-600,-1 0 266</inkml:trace>
          <inkml:trace contextRef="#ctx0" brushRef="#br0" timeOffset="124873.5107">15282 7024 90,'-5'-5'324,"1"2"-1,-1-1-15,-1-1-5,0-1 5,2 2-3,1-1-11,1 2-24,2 3-17,-6-5-23,6 5-23,-1-5-21,1 5-18,0 0-22,0 0-18,9-4 0,-9 4-24,13 6-10,-5-1-11,-1 1-11,14 3-1,-11 2-10,-1 0-5,3 0-12,-4-1 0,6 5-4,-5-3-3,-3-1-4,-2 2-3,1 0 0,1-4-5,-6 3-4,4-3 3,-2-2-5,-2 1-4,0-1 1,0 2-1,0-5 8,0 2-13,0-6 4,0 7-4,0-7-2,-6 5 4,6-5-3,4 5 2,-4-5 3,0 0-1,0 0 2,0 0-5,0 0 3,0 0 2,0 0-1,-5-17 3,5 11-2,0-3-3,1-3-1,3-1-6,2 0 8,0-2-4,-1 2-1,3-1-6,3 1 2,-5 1 5,6 0-7,-2 4-3,1 1 2,-5 0-4,2 4 2,0-1 2,1 5-4,0 2 3,-2 0-8,3 6 10,-1 0 2,-1 4 0,0-4-1,0 7-5,-3 1 1,2 0-16,-2-3-9,-2 2-31,-2-1-42,-1 0-42,0 1-33,-1-1-37,-2-3-33,-2 3-41,2-4-43,-3 0-276,-1-2-652,-1-3 289</inkml:trace>
          <inkml:trace contextRef="#ctx0" brushRef="#br0" timeOffset="125498.503">15827 6961 149,'5'-8'397,"-2"-2"-3,2 6-14,2-4-16,-5 3-26,1-1-31,0 4-26,2-1-27,-5 3-24,0 0-22,0 0-11,6 12-18,0-2-14,-3 1-20,5 2-14,-4 1-16,8 6-8,-7-3-14,7 3-5,-4-1-12,1 1-10,1-1-5,-2 2-8,3-1-5,-5 2-3,3 0-2,-2-2-4,-2 2-7,0 0-1,-3 0-1,-1-1-3,2 0-4,-6-2-1,2 6 0,-3-11 2,4 8-3,-1-8 1,-5 0 4,4-2 4,-1 3 6,2-6-6,-1 0 12,-1 0 0,3-1-1,-2-3 4,-2 0 2,4-2 4,0-3 4,0 7 5,0-7 5,-2 7 14,2-7 2,-3 2 4,3-2-4,0 0-7,0 0-3,0 0-9,0 0-6,0 0-8,0 0-19,0 0-31,0 0-39,0 0-54,0 0-77,-6-15-81,0 12-66,6-3-76,0-3-93,0-1-292,4-2-845,1 0 374</inkml:trace>
        </inkml:traceGroup>
        <inkml:traceGroup>
          <inkml:annotationXML>
            <emma:emma xmlns:emma="http://www.w3.org/2003/04/emma" version="1.0">
              <emma:interpretation id="{AACCED0C-6B15-4CA7-BAB8-14C08FAE59AD}" emma:medium="tactile" emma:mode="ink">
                <msink:context xmlns:msink="http://schemas.microsoft.com/ink/2010/main" type="inkWord" rotatedBoundingBox="20103,13270 20423,13277 20418,13510 20098,13503"/>
              </emma:interpretation>
              <emma:one-of disjunction-type="recognition" id="oneOf18">
                <emma:interpretation id="interp90" emma:lang="en-US" emma:confidence="0.5">
                  <emma:literal>=</emma:literal>
                </emma:interpretation>
                <emma:interpretation id="interp91" emma:lang="en-US" emma:confidence="0">
                  <emma:literal>I</emma:literal>
                </emma:interpretation>
                <emma:interpretation id="interp92" emma:lang="en-US" emma:confidence="0">
                  <emma:literal>E</emma:literal>
                </emma:interpretation>
                <emma:interpretation id="interp93" emma:lang="en-US" emma:confidence="0">
                  <emma:literal>l</emma:literal>
                </emma:interpretation>
                <emma:interpretation id="interp94" emma:lang="en-US" emma:confidence="0">
                  <emma:literal>}</emma:literal>
                </emma:interpretation>
              </emma:one-of>
            </emma:emma>
          </inkml:annotationXML>
          <inkml:trace contextRef="#ctx0" brushRef="#br0" timeOffset="125873.5073">16527 7132 40,'-7'3'332,"2"1"-12,0-1-5,2 0-7,-6 0 8,9-3-22,-7 5-4,1-4-11,6-1-14,-7 4-23,7-4-8,-4 2-12,4-2-16,0 0-11,0 0-17,-1 5-10,1-5-16,0 0-15,0 0-10,0 0-12,0 0-6,0 0-15,-5 4 7,5-4 35,0 0 41,0 0 9,11 6-5,0-6-10,1 3-7,1-2-7,2 1-20,8-2-12,-6-2-12,0 2-6,4 0-13,-4-1-10,5 1-10,-3-3-5,-2 3-6,0-3-8,-2 3-17,0-2-23,-3 1-22,4 1-36,-10-3-42,1 3-52,-7 0-44,12 0-55,-12 0-54,5-1-41,-5 1-41,0 0-43,0 0-42,0 0-316,0 0-835,0 0 370</inkml:trace>
          <inkml:trace contextRef="#ctx0" brushRef="#br0" timeOffset="126139.1362">16521 7314 98,'-6'5'265,"1"1"2,-2-3-1,0 5 2,2-6-3,0 2-5,4-2 1,-5 1 4,1 0-21,5-3-17,-6 5-13,6-5 0,0 3-20,0-3-5,0 0 6,0 0 18,0 0 12,6 5 7,-1-4-6,-5-1-16,19 0-12,-9 0-23,6-1-15,1 1-14,1-4-15,-3 3-15,9-2-9,-4 1-12,2-2-8,-5 2-10,-2 2-11,2-4-15,-3 4-15,-2-3-18,-3 3-21,-3-2-36,-6 2-42,16-1-38,-9 0-61,-1-2-52,-1 2-79,-1-3-73,-4 4-85,3-6-272,-3 6-802,-1-8 354</inkml:trace>
        </inkml:traceGroup>
        <inkml:traceGroup>
          <inkml:annotationXML>
            <emma:emma xmlns:emma="http://www.w3.org/2003/04/emma" version="1.0">
              <emma:interpretation id="{1A51A681-613C-404D-A187-DE5E7927015B}" emma:medium="tactile" emma:mode="ink">
                <msink:context xmlns:msink="http://schemas.microsoft.com/ink/2010/main" type="inkWord" rotatedBoundingBox="20769,12916 23116,13020 23067,14122 20720,14018"/>
              </emma:interpretation>
              <emma:one-of disjunction-type="recognition" id="oneOf19">
                <emma:interpretation id="interp95" emma:lang="en-US" emma:confidence="0.5">
                  <emma:literal>reform)</emma:literal>
                </emma:interpretation>
                <emma:interpretation id="interp96" emma:lang="en-US" emma:confidence="0">
                  <emma:literal>read)</emma:literal>
                </emma:interpretation>
                <emma:interpretation id="interp97" emma:lang="en-US" emma:confidence="0">
                  <emma:literal>rtm)</emma:literal>
                </emma:interpretation>
                <emma:interpretation id="interp98" emma:lang="en-US" emma:confidence="0">
                  <emma:literal>refine)</emma:literal>
                </emma:interpretation>
                <emma:interpretation id="interp99" emma:lang="en-US" emma:confidence="0">
                  <emma:literal>reefing)</emma:literal>
                </emma:interpretation>
              </emma:one-of>
            </emma:emma>
          </inkml:annotationXML>
          <inkml:trace contextRef="#ctx0" brushRef="#br0" timeOffset="128692.0079">17107 7396 12,'0'0'290,"0"0"-19,0 5-15,0-5-13,0 0-17,0 0-13,0 0-13,0 0-22,0 0-16,0 0-17,1 6-15,-1-6 2,0 7 3,3-4-14,-1 2-15,2-1-11,-1 2-9,1 0-8,0 0-7,0-3-9,0 5-2,1-2-7,-1 0-3,2 0-5,2 1-7,-1-3-5,2-1 2,-3 1-7,2 1 30,4 1 23,-4-4 4,0-2-8,5 1 0,1-4 4,-2 1-3,-3-2-5,2 2 5,-2-4 4,2 2-10,-1 3-6,0-4 6,-3-1-1,-1-1-1,-1 2-7,5-7-4,-4 4-3,-1-3-8,2 1-5,-6-2-3,3 0 2,-3 0-9,-2-2 1,1-2 1,0 1 0,-4-7-1,3 3-3,0-5-3,-5 5 1,1-2 1,0-1 10,-2-3-9,-2 3-6,3-3 5,-1 1-5,-3 3-2,3-2 2,1-1 3,-2 5 0,0 1-2,4 0 1,-1 5-5,1-2-2,-1 3-3,2-1-1,0 5-4,3-2 4,-2 1-9,4 1 4,-2 0-2,0-1-5,6 3 0,-1-2 1,-1 4 0,5-3-1,1-2 1,2 4-4,0 1 1,4-1 3,-5 5-5,2-3-1,-1 3 1,0 3-1,0-2 1,-1 4 0,4 0 4,-3 4-3,-3 1-3,1-1-1,-1 4 4,1-1-2,4 6-1,-5 0 7,-1-4-5,1 3 0,-2 2 4,0-1-7,3 3 5,-5 1-3,1-1 4,0 0 3,-1 2-3,-1 0 3,4 8 5,-7-5-4,4 6 3,0-1 5,-3-7 1,2 8-5,-3-6 6,3 4 0,-4-5-1,0-3 0,0 1 0,1 0 1,2 0 0,-1-5-2,0-4 1,8 1-3,-5-4-1,1 3 0,0-6-1,-1-1 3,2-1 5,-1-3 20,4 1 8,-1-2 1,0 1 1,4-6-3,-3 2-5,2-4-4,1-2-3,-1-2-7,5-5-7,-5 5-19,-1-1-25,1-7-57,0 6-54,0-10-61,0 3-78,-7-1-77,0 6-81,-4-10-403,5 8-902,-6-1 399</inkml:trace>
          <inkml:trace contextRef="#ctx0" brushRef="#br0" timeOffset="129207.6249">18351 6934 46,'0'-8'327,"0"-1"-5,0-2 4,-2 5-3,-1-3 0,3 1 2,-2 2-11,2-1-2,0 1-10,0 6-12,-3-7-10,0 3-15,3 4-11,0 0-15,0 0-13,0 0-15,-13 13-11,5-4-16,2 1-10,-2 5 0,-1-1-12,0 6-11,0 4-5,2-3-2,-1 3-3,3-2-12,0 4-10,0 0-4,3-1-6,-2 5-10,3-5-4,1-1-11,0 1-10,0 2-3,1-4-11,3 13-5,-2-15-6,3-1-1,-4 2-10,4-1-2,-1 0-5,-1 1-2,-2-3-4,3-2-13,0 0 10,-3-3-19,1 2-32,-2-3-41,1-1-37,-1-3-39,3-1-45,-3-1-49,-3 0-37,6-4-15,-3 2-20,0-5-16,-4 8-35,4-8-35,0 0-28,0 0-289,-20-11-773,11 6 342</inkml:trace>
          <inkml:trace contextRef="#ctx0" brushRef="#br0" timeOffset="129379.5013">18125 7347 152,'-5'-7'230,"5"0"3,-4 0-4,2 1-13,0 0-10,-2 2 0,4-3 6,0 7-2,-4-6-5,2 3-4,2 3-14,0-5-26,0 5-11,0-7-15,0 7-18,6-6-9,0 3-14,0 2-10,5 1-11,6-2-9,0 1-45,1 1-25,4 0-42,2-2-46,0 2-49,3-1-62,-1-4-47,2 0-206,-1 3-495,-1-3 219</inkml:trace>
          <inkml:trace contextRef="#ctx0" brushRef="#br0" timeOffset="129827.4893">18608 7202 63,'0'0'272,"6"-5"-1,-6 5-2,0 0 4,0 0 15,-2-6-5,2 6 2,2-5 10,-2 5-13,0 0-3,0 0-13,0 0-16,0-5-20,0 5-10,0 0-24,0 0-17,0 0-22,5-2-13,-5 2-16,10-1-14,-10 1-13,7-3-9,-7 3-11,12 6-10,-5-2-5,3-2-8,-3 6-4,-1-1-4,3 2-4,3 4-8,-5-2 1,-2 2-3,1-3-6,0 4-5,-1 0-1,0-1-3,-4-1-4,5 2-2,-5-2-5,-1 0-2,4-3-2,-8 4-1,1-4 2,-1 0-4,-1-2 1,4-1-1,-3 0 2,-1 0-2,2-4 4,-1 1-6,4-3 5,-5 4 3,5-4-3,-3 3 3,3-3-2,0 0 4,0 0-5,0 0-5,0 0 6,8-18-8,-4 11 10,1 1-8,-2-3 2,7-1-3,-3-1-1,5 1 4,-3 2-3,3-1 0,-1 2-4,1-2 3,0 3 0,0 0-4,-2 2-3,2-1 8,-4 4-4,-2 1-1,5 3 1,-3-1 2,3 3 0,-5-1-1,-1 2 1,1 2 1,0 0-2,-2 0-4,1 3-9,-5 4-14,2-5-12,-2-1-43,0-2-39,-5 5-36,0 0-32,-2 0-30,1 0-33,-2-1-29,2-3-36,-2 1-51,-1-3-229,-2 0-648,2-2 288</inkml:trace>
          <inkml:trace contextRef="#ctx0" brushRef="#br0" timeOffset="130109.762">18643 7154 19,'-7'-1'240,"7"1"7,-14 4-13,6-2-12,2 4-10,-6 1-9,0 2-18,2 2-3,1 3-15,-2-2-15,1 9-11,3-4-13,2 3-2,-2 1-12,1 1-13,4-3-2,0 1-15,4 2-10,0 0-7,-1-7-4,4 7-8,1-6-7,0 2-2,3 0-4,-2-4-13,2-1-27,-1 2-34,1-5-29,3-2-39,-1-1-37,1 1-42,5-5-35,5-3-213,-3 1-462,-2-5 204</inkml:trace>
          <inkml:trace contextRef="#ctx0" brushRef="#br0" timeOffset="130324.0035">19018 7337 185,'12'-12'264,"-2"3"-5,-2 0 0,-1 5 1,-2-2-4,0 2-2,0 0-15,2-2-10,-4 5-21,-1-5-16,-2 6-24,7-1-16,-7 1 18,8 5-21,-8-5-12,9 11-11,-4-5-10,2 2 3,-2 1-22,1 3-11,-3 4-12,2 3-6,-5-4-9,3 4-1,-3 6-9,-3-4-1,-2 4-13,2-3 0,-3 5-5,-1-4-8,-3 0-8,-6 7 1,4-8-16,-1-2-42,0-2-44,-3 3-44,-1-2-47,0-5-44,4-2-44,-4-1-79,2-1-182,-6-4-570,-1-1 252</inkml:trace>
          <inkml:trace contextRef="#ctx0" brushRef="#br0" timeOffset="130777.8188">18165 6881 209,'0'-6'230,"-4"1"-19,4-3-14,-3 0-9,-1 4-13,-1-1-11,1-1-7,0 1-14,-1 0-7,0 3-6,-1-2-12,6 4-10,-9-2-14,5 1-10,4 1-4,-15 3 5,8 1-7,-3 5 1,0 3-1,-4 3-5,5 3-10,-3 2 13,-2 10-6,1 0-7,-3 4-4,3-1 11,0 1-7,1 6-5,0-3-2,2 5-5,3-5-3,1 1-8,1 5-5,5 0-5,2-5 4,3 4-5,5-1-3,-1-2-6,5-3 1,4 1-4,1-5-4,3-1 3,5 2-1,1-6-2,3-3-22,1-4-30,-2-3-37,2-1-36,0-5-63,4-7-54,0-1-299,-1 0-571,-9-3 254</inkml:trace>
          <inkml:trace contextRef="#ctx0" brushRef="#br0" timeOffset="131121.5882">19196 6955 274,'0'-3'320,"0"-2"-18,0 5-6,0-8-14,0 8-16,-1-6-21,1 6-18,0 0-23,0-7-16,0 7-25,0 0-9,0 0-6,11 13 3,-4-7-15,3 7-3,2 2-8,1 3-3,9 7-9,-10-4-11,3 1-6,3 8-5,0-4-7,1 1-12,-6-5-3,4 6-11,-3-5 10,-5 1-16,5 6-6,-2-2-8,-1 6-2,-5-4 1,-1 1-6,-2 5 0,-3-3-2,-3 6 2,-4-3-6,0 1-2,-7 0 0,-1 2-3,-2-5-1,-1 2-5,-5-2-1,-1 3-9,-1-4-18,2-5-49,-4 2-63,4-7-65,2-5-71,4-3-85,-4-3-313,4 0-715,4-3 316</inkml:trace>
        </inkml:traceGroup>
      </inkml:traceGroup>
      <inkml:traceGroup>
        <inkml:annotationXML>
          <emma:emma xmlns:emma="http://www.w3.org/2003/04/emma" version="1.0">
            <emma:interpretation id="{741559F6-5A77-4B10-83DE-73BA023A21CD}" emma:medium="tactile" emma:mode="ink">
              <msink:context xmlns:msink="http://schemas.microsoft.com/ink/2010/main" type="line" rotatedBoundingBox="10828,14374 23052,14710 23015,16035 10791,15699"/>
            </emma:interpretation>
          </emma:emma>
        </inkml:annotationXML>
        <inkml:traceGroup>
          <inkml:annotationXML>
            <emma:emma xmlns:emma="http://www.w3.org/2003/04/emma" version="1.0">
              <emma:interpretation id="{E69C3E0B-53F1-4A83-9921-23515FFEB8FF}" emma:medium="tactile" emma:mode="ink">
                <msink:context xmlns:msink="http://schemas.microsoft.com/ink/2010/main" type="inkWord" rotatedBoundingBox="10909,14393 12683,14644 12556,15537 10782,15286"/>
              </emma:interpretation>
              <emma:one-of disjunction-type="recognition" id="oneOf20">
                <emma:interpretation id="interp100" emma:lang="en-US" emma:confidence="0">
                  <emma:literal>fem:</emma:literal>
                </emma:interpretation>
                <emma:interpretation id="interp101" emma:lang="en-US" emma:confidence="0">
                  <emma:literal>far.</emma:literal>
                </emma:interpretation>
                <emma:interpretation id="interp102" emma:lang="en-US" emma:confidence="0">
                  <emma:literal>fm.</emma:literal>
                </emma:interpretation>
                <emma:interpretation id="interp103" emma:lang="en-US" emma:confidence="0">
                  <emma:literal>fan.</emma:literal>
                </emma:interpretation>
                <emma:interpretation id="interp104" emma:lang="en-US" emma:confidence="0">
                  <emma:literal>fan</emma:literal>
                </emma:interpretation>
              </emma:one-of>
            </emma:emma>
          </inkml:annotationXML>
          <inkml:trace contextRef="#ctx0" brushRef="#br0" timeOffset="135877.6113">7599 8301 230,'0'0'289,"-9"-3"-9,9 3-3,-8 0-15,8 0-9,0 0-6,-12 0-7,12 0-2,-7-3-20,7 3-5,-10 4-8,4-2-7,6-2-7,-12 6-16,6-1-11,-4 1-9,3 4-11,-4 0-10,-1 5-8,1 6 0,-1-2-9,-1 5-11,-3 7-5,0 2-4,5 1-9,-1-1-6,3-1-10,1 1 2,4 4-4,1-1 23,-2 4-9,5-3-4,-1 0-8,1-3-12,1 0-1,-1-1-7,0-9-6,3 1-5,2-3-3,-5 1-4,-3-1-9,3-1-1,0 0-8,-2-5-22,-1-1-31,-1-2-46,-1 1-57,0-4-69,1-2-54,-4 2-57,3-1-58,-2-3-67,1-2-225,-2-2-724,0 1 320</inkml:trace>
          <inkml:trace contextRef="#ctx0" brushRef="#br0" timeOffset="136087.0098">7187 8986 132,'-2'-3'333,"2"3"7,-3-3-1,3 3 1,-2-4-3,2 4-16,0 0-14,-4-6-20,4 6-26,-3-5-27,3 5-30,0 0-7,7-4-19,-1 1-25,1 0-11,3-2-17,-1 0-14,6 0-25,-1 3-34,3-3-38,5 3-42,-5-1-50,5-3-32,2 2-41,1-1-45,-4-1-45,4 2-41,-1-2-38,-1 4-195,-1-8-557,1 4 247</inkml:trace>
          <inkml:trace contextRef="#ctx0" brushRef="#br0" timeOffset="136749.9402">7831 8798 81,'-8'-12'352,"5"3"-16,-2 2-2,-2-4-2,2 2-9,0 3-1,2 1-36,-5 0-22,6 3-10,-7-2-21,9 4-19,-15 0-15,5 4-12,2-1-19,-4 7-14,-1 1-9,1 3-14,1 0-7,-2 6-10,2 0-12,2 1-8,1 2-12,2-3-6,0 4-5,5-2-11,-2 3-4,6-2-4,-2-2-18,5-3-25,-4-1-40,7-2-41,-2-2-49,6 0-50,-5 0-50,5-2-39,4 3-44,-3-7-70,1-2-233,3-4-655,8 2 290</inkml:trace>
          <inkml:trace contextRef="#ctx0" brushRef="#br0" timeOffset="136509.3224">7662 8827 154,'4'-4'287,"0"2"-17,-4 2-16,4-7-1,-4 7 0,5-4 1,-2 3 2,-3 1 4,5-6 7,-4 3-8,-1 3 5,5-4-15,-3 0-10,-2 4-14,0-5-13,0 5-15,4-4-14,-4 4-16,0 0-13,5-8-11,-3 5-16,-2 3-14,0 0-12,12-1-11,-12 1-8,11 0-9,-11 0-7,14 4-5,-7-1-6,-1 0-9,2 2-4,2 1-5,2 0-6,-1 2 2,-1 0-7,-2 2-6,0-3 1,0 1 0,-2-2-5,-1 3-2,1-3 0,-4 1-5,3 1-1,-1-3-1,-4 1 0,0 3-4,0-7 1,0 4 0,0-6 0,0 9 0,0-4 2,0-5-2,0 0 1,0 7 2,0-7 3,-5 4 5,5-4 9,0 0-3,0 0-1,0 0 2,0 0-2,-6-21-1,8 15 1,2-3-2,3-3 0,-2 2 1,4 0-1,-1-2 1,-2 3-6,5 0 3,-2 3-2,-2 0-3,0 2-4,0 1-2,1 1 0,-2 1-2,2 1 3,-8 0-6,15 6 6,-10-2-4,1 1 1,0 2-6,-1 2-10,1-3-12,0 3-27,-5-2-27,3 4-25,-2-3-45,1 0-47,-6 1-36,2 1-44,-2 2-47,0-3-58,-1-3-52,-2 4-243,0-4-730,1 0 323</inkml:trace>
          <inkml:trace contextRef="#ctx0" brushRef="#br0" timeOffset="137010.1934">8218 8802 327,'2'-5'429,"1"-1"-11,-2-1-15,-1 4-12,4-1-22,-3-1-27,-1 5-29,0 0-29,3-3-28,-3 3-32,3-4-24,-3 4-17,0 0-20,0 0-15,14 10-17,-6-2-16,0 1-8,2 3-10,-1 2-10,-1-1-8,1 5-11,-2 5-3,-2-3-11,-1 1-5,-1 0-5,-3 3-7,-3-2-8,3 2-7,-3 0-22,-1-2-28,-1-1-54,-1-1-17,0-3-50,-1 2-52,0-4-58,-2-2-71,2-2-74,-3-1-243,6-4-702,0-2 311</inkml:trace>
          <inkml:trace contextRef="#ctx0" brushRef="#br0" timeOffset="137277.7089">8747 8924 67,'0'0'389,"0"0"-23,-9 1 0,9-1-42,0 0-32,0 0-32,0 0-11,0 0-21,12-12-41,-7 8-16,4 2-18,-2-2-15,6 4 1,-6 0-16,1 3-23,4-3-22,0 1-32,-3 1-44,1 1-48,-2-2-50,1 3-60,-5 1-54,4-3-58,-4 2-216,-1 0-524,-2-2 232</inkml:trace>
          <inkml:trace contextRef="#ctx0" brushRef="#br0" timeOffset="137442.4295">8827 9059 172,'-5'7'255,"2"-1"8,-5-3 4,8 3-8,-3 0-8,-2-1-3,1-1-13,4-4 1,-4 9-23,4-6-5,0-3-12,-4 3-22,4-3-18,0 0-11,2 6-14,-2-6-15,5 6-8,2-5-13,-7-1-13,20 0-2,-6 0-27,1 0-43,0-3-67,0 0-72,2 2-79,5-4-83,-8 1-254,1-4-591,-2 2 262</inkml:trace>
        </inkml:traceGroup>
        <inkml:traceGroup>
          <inkml:annotationXML>
            <emma:emma xmlns:emma="http://www.w3.org/2003/04/emma" version="1.0">
              <emma:interpretation id="{EAD699AC-F5CB-4BF9-A77F-0CCC6528E770}" emma:medium="tactile" emma:mode="ink">
                <msink:context xmlns:msink="http://schemas.microsoft.com/ink/2010/main" type="inkWord" rotatedBoundingBox="13327,14454 15347,14667 15226,15816 13206,15603"/>
              </emma:interpretation>
              <emma:one-of disjunction-type="recognition" id="oneOf21">
                <emma:interpretation id="interp105" emma:lang="en-US" emma:confidence="0">
                  <emma:literal>often)</emma:literal>
                </emma:interpretation>
                <emma:interpretation id="interp106" emma:lang="en-US" emma:confidence="0">
                  <emma:literal>often))</emma:literal>
                </emma:interpretation>
                <emma:interpretation id="interp107" emma:lang="en-US" emma:confidence="0">
                  <emma:literal>often;)</emma:literal>
                </emma:interpretation>
                <emma:interpretation id="interp108" emma:lang="en-US" emma:confidence="0">
                  <emma:literal>offing)</emma:literal>
                </emma:interpretation>
                <emma:interpretation id="interp109" emma:lang="en-US" emma:confidence="0">
                  <emma:literal>offend)</emma:literal>
                </emma:interpretation>
              </emma:one-of>
            </emma:emma>
          </inkml:annotationXML>
          <inkml:trace contextRef="#ctx0" brushRef="#br0" timeOffset="139291.9578">10718 8825 168,'4'-4'347,"-4"4"-1,0 0-12,0-4-5,0 4-11,0 0-30,0-7-11,0 7-17,0 0-26,0 0-22,0 0-22,5-4-19,-5 4-19,0 0-13,0 0-16,0 0-13,17 8-12,-14-4-6,8 1-11,-6-1 3,5 3-16,-5 1-3,3 1-1,1 2-8,-5-3-5,6 2-2,-5-1-5,0 3-2,-1 0-3,1-3-6,-1 1-1,-3-3-1,1 3-6,0-3 2,0 1 0,-1-1-6,2 2-3,-3-3-2,1-3 7,-1-3-10,0 8 1,1-3 2,-1-5-2,0 5-1,0-5 0,0 0 6,0 0 5,0 0-5,0 0-1,0 0 3,0 0-5,11-15 4,-7 9 4,-2-4 0,3 1 7,3 1-2,0-2 1,-4 0 0,5-1-5,-1 5 5,0-3-11,-2 2 0,0 2-5,-2 1 1,1-1-4,0 1-4,-5 4 4,13 0-5,-13 0 0,13 7 0,-4-5-2,-4 4 2,5 4-9,-6-1-6,3 1-13,-3 1-15,2-1-11,-3 1-33,3 1-10,-4-2-42,-2 2-26,0 1-36,-1-5-29,-2 3-38,-4 0-45,7-2-44,-7-3-271,-3 0-674,6 1 299</inkml:trace>
          <inkml:trace contextRef="#ctx0" brushRef="#br0" timeOffset="139541.9796">10816 8808 295,'-6'-2'303,"-2"0"-16,8 2-16,-20 4-11,9-2-14,-1 5-16,-3 0-16,1 2-16,2 3-12,1 1-20,3 1-11,-3 3-16,6-3-5,-1 8-20,3-1-16,3 0-8,3-2-8,2 3-7,-4-5-9,10 0-7,-2 1-5,0 1-3,1-6-12,3 3-40,-1-7-48,2 1-52,0-2-52,-1 0-55,2-3-58,1-3-240,-3-1-548,3-2 242</inkml:trace>
          <inkml:trace contextRef="#ctx0" brushRef="#br0" timeOffset="139755.5886">11151 8881 15,'5'-2'377,"-1"-5"-8,-1 3-19,2 0-13,-5 4-27,4-4-10,-4 2-33,0 2-25,3-7-24,-3 7-22,0 0-3,0 0-11,14 11-10,-6-5-23,-4 6-5,4-3-16,1 5-12,-3 2-14,-1-2-1,3 4-34,-4 2 8,1 1-6,-5-5-11,0 5-6,-2 0-12,-1 0-10,-3 0-55,-1-1-35,-3 1-46,-5-3-49,4 1-54,-4-1-55,6-6-54,-11 4-269,0-5-637,-1 1 282</inkml:trace>
          <inkml:trace contextRef="#ctx0" brushRef="#br0" timeOffset="140698.6339">11471 8537 76,'0'-8'398,"0"3"-22,-1 2-9,1 3-10,0-9-9,0 9-21,-5-6-17,5 6-28,0 0-27,-3-5-21,3 5-24,0 0-24,0 0-7,0 0-31,0 0-6,8 16-13,-4-4-8,1 1-10,2 0 7,1 4-3,1 3-1,2 2 5,-3 2 5,4 1-9,4 4-7,-1 2-7,-3 0-9,0 1-5,1 2-6,-1 1-13,-3 2 4,1-1 1,-3-3-5,-2 1-3,0 3-4,-5 0-6,0-3-2,-2 2-5,-3 0 0,-2-4-6,1 1-5,-2-2-1,-4 5-6,1-2-3,1 0 0,-2-4-2,-3-2-5,3-3 0,0-2-2,4-3-5,0 0 2,-1-1-2,-1-4-4,4-3-4,0 1 0,1-5-10,-2 3-11,-2-3-18,4 0-10,0-2-21,3-4-27,-3 2-28,5-4-33,-8 1-38,8-1-45,-12-5-53,5 1-54,0-2-60,2 0-379,-3-4-848,3-3 376</inkml:trace>
          <inkml:trace contextRef="#ctx0" brushRef="#br0" timeOffset="137979.4257">9680 8828 191,'0'0'397,"-6"2"4,6-2 5,0 0-7,-11 0-6,11 0-9,0 0-13,0 0-16,0 0-22,-9 0-24,9 0-24,0 0-25,0 0-27,0 0-23,0 0-18,0 0-23,0 0-16,0 0-18,-12-2-14,12 2-10,0 6 0,0 1-5,0 0-12,-1 3-8,1 0-6,1 2-10,-1 3-3,0-1-10,4 2-3,0 5-11,-2-6 1,4 6-5,-1-2-1,1-6-6,0 1-1,1 0-4,-2-3-3,3 1-2,2-2-2,-5-4-6,3 5 2,1-6-2,-1-2-2,1 3 0,-2-4-1,1 1-2,4-3 0,-12 0-14,15-5 9,-2-4 5,-1 3-1,-3-4-3,2 2 1,0 0-1,-3-3 1,1-1-1,-2-1 3,-2-1-6,-1 0 2,4-1 1,-5-6-1,-2 0-8,-1 5 1,5 1 8,-6-1 0,-4-1-2,-2-2 1,-1 5-2,0 3 3,-1-1-8,3 2 4,-7 2 1,1-1-8,0 3-16,-8 1-26,7 2-36,-6 1-37,3-1-40,-1 3-47,1 3-63,1-3-58,0 3-68,4 3-79,-1-3-343,3 2-887,2-1 394</inkml:trace>
          <inkml:trace contextRef="#ctx0" brushRef="#br0" timeOffset="140258.9673">10171 8523 137,'0'0'231,"0"0"-12,-2-6-12,2 6-9,0 0-19,0 0-8,0 0-13,-5-1-17,5 1-7,0 0-3,0 0-3,-10 12-5,4-3-8,2 2-9,-5 6-5,1 0 1,2 7-8,-2 7-3,-4 5-10,3 2 5,-3 1-1,5 1-5,-1 1-6,2 2-7,3 1 3,0 2-1,3-3-7,0 0-10,5 1 0,0-2-9,5-2 6,1 0-17,-2-1-1,8-3-2,0 5-4,0-7 0,4-4-6,2 3-1,1-8-10,4-3-37,-1-2-62,-7-2-65,2-5-78,2-3-87,1-4-178,1 0-540,2-4 238</inkml:trace>
          <inkml:trace contextRef="#ctx0" brushRef="#br0" timeOffset="138838.814">10450 8668 16,'-6'-9'312,"-1"3"-6,-3-1-17,3 1-14,-3 0-13,-2 0-11,-2 1-3,2 2-24,-2 1-4,2 2-11,-1 1-18,-3-1-11,3 4-21,1 1-16,-1 1-15,1 0-13,2 3-8,-2-2-15,4 2-7,0 0-13,2 3-3,1-6-10,-1 8 0,5-6-9,0 1-4,0 2-3,1-3-4,0 0-11,2-2 4,-1 3-1,2-3 4,0 0-3,1 0-1,-2 1-10,3-4 12,-1 2-4,2 0-2,-4-2-1,3 1-4,2 0 0,-3-1-3,1 0-2,0 0 5,1-1-2,-4 1 1,-2-3-3,11 5-2,-6-2-3,0 0 1,0 0-4,-2 2 0,2-3 1,0 3 2,6 2-5,-7 0-4,5 4 5,-4-2-6,6 6 1,-2 4 0,-3-1-1,3 3-1,2 1-2,-5-1 9,2 1-3,-1 2-4,1-2-2,-4 2 2,0-2 9,-1 3-12,0-2-2,-2-4 8,-1 2-5,0 0 10,0-1-1,-1 0 3,-2-7-1,3 3-8,-2-1 12,1-2 5,-3 1 8,2-3 3,0 0 11,-1-2-1,-2-3 2,4 0 7,-2 0 1,0-1 5,-2-1 4,0-1 13,5-3 10,-9 3 12,9-3 1,0 0-7,-15-6-7,11 2-3,2-2-6,-3-3-5,2-1-3,2-2 0,-3-5-10,2-2 14,4-3 2,2-4-16,-3 2-16,4 1-13,4-10-41,-1 3-19,-1-1-30,1 7-32,6-7-42,-2 3-53,-1 6-61,3 4-52,-1-1-59,1 1-59,-2 7-358,-1 2-844,-1-2 374</inkml:trace>
        </inkml:traceGroup>
        <inkml:traceGroup>
          <inkml:annotationXML>
            <emma:emma xmlns:emma="http://www.w3.org/2003/04/emma" version="1.0">
              <emma:interpretation id="{E76B7FBD-6F7A-44B5-A6FA-50AC6E87388F}" emma:medium="tactile" emma:mode="ink">
                <msink:context xmlns:msink="http://schemas.microsoft.com/ink/2010/main" type="inkWord" rotatedBoundingBox="15919,15029 17322,14769 17449,15457 16046,15716"/>
              </emma:interpretation>
              <emma:one-of disjunction-type="recognition" id="oneOf22">
                <emma:interpretation id="interp110" emma:lang="en-US" emma:confidence="0">
                  <emma:literal>*</emma:literal>
                </emma:interpretation>
                <emma:interpretation id="interp111" emma:lang="en-US" emma:confidence="0">
                  <emma:literal>☺</emma:literal>
                </emma:interpretation>
                <emma:interpretation id="interp112" emma:lang="en-US" emma:confidence="0">
                  <emma:literal>#</emma:literal>
                </emma:interpretation>
                <emma:interpretation id="interp113" emma:lang="en-US" emma:confidence="0">
                  <emma:literal>+</emma:literal>
                </emma:interpretation>
                <emma:interpretation id="interp11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44776.943">12756 8814 121,'0'0'346,"3"-5"-18,-3 5-14,0 0-2,0 0-1,3-5-10,-3 5-10,0 0-23,0 0-18,0 0-23,0 0-19,0 0-19,0 0-14,5-4-11,-5 4-11,0 0-12,0 0-10,0 0-23,0 0 5,0 0-12,-21 20-13,10-10-9,-2 5-3,-2 4-12,0-3-5,-6 10-7,0 0-1,-2 0-9,-2-1-6,2 5-5,-1-4 2,-2 6 3,0-7-18,9-4 2,2-2 0,-3 0-2,2-2-2,1 2 4,3-8-7,4 0-4,-2 0-1,-1-3-1,9-1 3,-4-3-1,2-1-1,0 0-3,2 0 3,2-3-1,-5 9 7,5-9 13,-2 2 8,0 0 13,2-2 9,0 0 5,0 0-2,0 0 0,0 0-5,19-2-5,-11 0-10,3-1 1,-5 0-8,6 0-1,-3 1-5,2 1-3,-2 1-4,5 1-1,-2 2-5,0 5 0,1-4 0,-2 5-3,1 1-3,0-3 2,1 7 1,-1-6-9,2 7 9,-2-5-8,1 1-20,-4 1-22,0-1-20,3 0-27,-1-1-30,-2-1-46,-1 0-66,-2-4-59,1 4-65,2-3-73,-1 5-313,-3-7-799,4 0 353</inkml:trace>
          <inkml:trace contextRef="#ctx0" brushRef="#br0" timeOffset="141490.1538">12678 8971 93,'-8'0'315,"-2"0"-11,10 0-5,-13 0-4,5 1-8,8-1 13,-12 0-4,12 0-10,-9 2-13,9-2-17,-5 3-19,5-3-7,0 0-24,0 0-3,-11 3-12,11-3-14,0 0-22,0 0-11,0 0-11,0 0-20,0 0-3,0 0 17,0 0 21,0 0 3,33 2-6,-16-1-15,2 2-13,9 0-10,-1 0-10,6-3-5,-4 0-5,6 2 3,2-1-7,-10-1 3,11-1-6,-7-1-2,9-2-4,-1 2-10,-7-2-3,-3 2-3,-3-2-6,3 2-1,-3 0 3,3 0-16,-7-1 6,3 3-2,-5-2-3,-5 2-6,1-1-2,0-2 2,-3 3-9,-3 0-2,1 0-2,-11 0 0,12-2 0,-9 2-9,-3 0 2,0 0 0,12-1 4,-12 1-9,0 0-3,0 0 1,12 0-5,-12 0-16,0 0-13,0 0-19,0 0-28,0 0-21,0 0-33,0 0-26,0 0-34,5 1-33,-5-1-52,0 0-46,0 0-67,0 0-88,-21 2-353,21-2-896,-17 0 397</inkml:trace>
          <inkml:trace contextRef="#ctx0" brushRef="#br0" timeOffset="142077.6298">12861 9108 209,'-9'0'269,"-3"4"-9,4-2-6,-1 1-5,1-3-9,2 1-11,-1 4-8,1-4-13,6-1-16,-11 3-10,7-1-15,4-2 1,0 0-23,-8 4-14,8-4-12,-5 0-3,5 0-6,0 0 40,0 0 20,0 0 8,17 6-3,-5-6-6,2 3-8,3-2-7,9 0-8,-2 0-4,2 2-8,-2-3-5,4-3-7,10 3-12,0-3-9,-10 0-11,11 0-3,-1 0-13,1-3-1,-4 3-6,-1-3-5,3 5-1,-11-2-4,-1 1 3,0-2-6,-2 2-1,1 1-6,-7-1-4,0-1-4,-3 0-5,3 2-3,-4 1-5,-5-2-1,3 2-5,-4 0-1,1 0-1,-8 0 0,0 0-9,15-2-13,-10 1-20,-5 1-20,0 0-17,0 0-20,10 1-24,-10-1-25,0 0-38,0 0-57,0 0-48,0 0-53,0 0-62,-15-12-55,7 10-275,1-3-778,-1 1 345</inkml:trace>
          <inkml:trace contextRef="#ctx0" brushRef="#br0" timeOffset="142374.5082">13449 8765 323,'-4'-5'341,"0"-1"1,2 2-14,2 4 7,-5-8 9,5 8-7,-4-4-13,-4 0-22,8 4-20,0 0-16,-4-2-20,4 2-19,0 0-20,0 0-14,0 0-14,0 0-17,0 0-18,0 0-12,0 0-15,-3-5-14,3 5-12,0 0-5,0 0-6,0 0-10,0 0-7,0 0-4,15 13-7,-6-5-3,-4-2-3,2 0-6,4 3-3,0-3-2,2 5 0,-1-1-1,2 0 4,4 1-4,-6-1 1,4-1-3,1 4-1,-4-1-3,4 1-1,-4-6 0,8 7-3,-8-6-4,-1-2-1,1 3-4,-2-3-2,-4-2-4,3 2-3,0 0-6,-3-1 5,-3 0 2,0 1-4,2-1-1,-3-1 0,1 2 2,0-1 1,0-1-5,-4 4 2,2-4 0,0 1 0,-2 1-2,-4-1 6,4-5-3,2 6-1,-2-6 3,-6 7-1,6-2-1,-4-2-1,2 2 3,2-5 4,-5 8-3,-2-3 3,0 1 5,-3 1 1,1 4 6,-3-2 2,-1 3 1,-5 2-4,-3 1-1,1 3 1,-5 0-1,2 0 1,-5 4-5,0-1-4,-1 0 1,0 1-2,2 0-1,-2 0-3,3 1-15,1-2-35,7-4-41,-3-3-70,4-2-54,2-2-83,-3-2-88,4-1-96,-3-1-369,0-2-914,9-1 405</inkml:trace>
        </inkml:traceGroup>
        <inkml:traceGroup>
          <inkml:annotationXML>
            <emma:emma xmlns:emma="http://www.w3.org/2003/04/emma" version="1.0">
              <emma:interpretation id="{E9C17F5E-E907-4645-BED3-FD1E4F7F417F}" emma:medium="tactile" emma:mode="ink">
                <msink:context xmlns:msink="http://schemas.microsoft.com/ink/2010/main" type="inkWord" rotatedBoundingBox="18276,14899 19919,14958 19884,15946 18240,15887"/>
              </emma:interpretation>
              <emma:one-of disjunction-type="recognition" id="oneOf23">
                <emma:interpretation id="interp115" emma:lang="en-US" emma:confidence="0">
                  <emma:literal>gin):</emma:literal>
                </emma:interpretation>
                <emma:interpretation id="interp116" emma:lang="en-US" emma:confidence="0">
                  <emma:literal>gin:</emma:literal>
                </emma:interpretation>
                <emma:interpretation id="interp117" emma:lang="en-US" emma:confidence="0">
                  <emma:literal>gone:</emma:literal>
                </emma:interpretation>
                <emma:interpretation id="interp118" emma:lang="en-US" emma:confidence="0">
                  <emma:literal>gas.</emma:literal>
                </emma:interpretation>
                <emma:interpretation id="interp119" emma:lang="en-US" emma:confidence="0">
                  <emma:literal>gnu):</emma:literal>
                </emma:interpretation>
              </emma:one-of>
            </emma:emma>
          </inkml:annotationXML>
          <inkml:trace contextRef="#ctx0" brushRef="#br0" timeOffset="148724.2052">14951 8965 137,'-1'-4'210,"1"-2"14,0 0 0,-1-3-21,-1 2-3,0-2-12,2 1 0,-3-5 6,-1 5-3,3-4-14,0 1 2,-2-1-2,0 1-1,-1 1-5,3 1 17,-4-1-8,0 0-9,-1 2-20,-4-2-12,2 2-18,-4 2-13,1 3 9,-1-1-9,-4 2-12,-1-1-4,4 6-7,-3-1 5,-2 2 8,4 2 7,-6 3-9,6-1-4,-3 4-14,0 1 6,5-2-6,2 2-5,0 1-10,1 0-2,1-3-5,3 6 5,1-2 3,3-2-7,2 0-5,-1 2-4,5-2-9,-1 1-2,2-3-3,-2 0-2,5-2 23,-1 0-10,2-1-23,2-1-27,-1-1-19,0-1 5,1-3 1,-2 0 0,-1-2 2,0-2 6,2 1 0,-2 0 10,3-4-10,0-1 2,-5 0 2,0 1 4,2 0 5,-4 1 3,2 0 19,-2 1 7,2 0 6,-3 0 12,-4 3 7,6-5 1,-6 5 5,5-2-1,-5 2 1,0 0-8,0 0-1,0 0-3,0 0-6,6-3-8,-6 3-3,0 0-2,0 0-3,0 0-5,-4 15-2,4-9-3,-2 4-5,2 5 2,0 0-1,2 6-2,2 5-10,-3 7 9,-1 0-4,5 1 0,-4 4 1,3 2-3,-2 0 6,2-2-7,-3 2-1,4-7 0,-4 4-2,2-13-4,-2 8-4,1-9 14,-1 0-1,2 1-4,-6-3 0,3 0-2,0-6 2,0 1-5,-1-1 4,-1-3-4,2-2-1,-1 5-1,-2-9 1,2 3 1,0-3-2,-3-2 5,-1 2-4,5-6 2,-7 3 1,1-3 5,6 0-7,-16-3 5,11-1 2,-3-2-5,-3 1 0,2-5 5,-3 0-5,5-2-7,-5-2 6,5 2 6,-1-7-3,2-3-1,3-2-2,-2 0 0,5-10-1,3 4 1,-1-4-3,5-5-2,1 1-6,-2 4-8,7 1-21,0 2-22,-7 9-28,11-8-37,-4 9-62,4-7-62,-2 9-55,-2 2-52,4-3-68,-1 6-384,1-1-880,0-1 390</inkml:trace>
          <inkml:trace contextRef="#ctx0" brushRef="#br0" timeOffset="149443.5218">15268 8994 51,'-7'-2'365,"3"-2"-25,-4 2-17,-1 2-32,9 0-25,-17 3-16,9 0-27,2 3-17,-5 4-21,5-4-13,1 6-15,-2 0-17,3 2-9,0 5-17,3-4-12,1 5-6,1 1-12,2-3-4,-1 3-11,2-5-14,3 4-5,-1 0 4,5-1-10,1 1-6,-7-7-5,3-1 8,-2 3-57,2-8-53,-3 4-46,-1 2-55,0-5-52,1-4-41,-2 1-255,2-1-561,-5-4 249</inkml:trace>
          <inkml:trace contextRef="#ctx0" brushRef="#br0" timeOffset="149335.1421">15261 9044 42,'0'0'377,"0"0"-11,0 0-21,0 0-28,-12-15-18,12 15 1,-4-7-10,4 7-8,-1-5-17,1 5-20,-3-3-20,3 3-21,0 0-23,0 0-22,0 0-15,0 0-14,4-6-13,-4 6-15,0 0-10,0 0-6,0 0-6,17 7-12,-14-3-9,2 2-8,2-1-1,1 1-5,-2 5-5,5-4-3,-7 5-3,1-3-3,1 6-2,2-5-6,-4 4-3,-1-1 9,-1-1-12,-2-3-3,3 0 1,-3 0-2,0 0 3,0-2-8,-3 2 9,3-3-3,-2 0-4,2-6-5,0 10-2,0-10 4,-3 7 3,3-7 5,0 0 6,-3 6-1,3-6-6,0 0-5,0 0-1,0 0 6,0 0-6,3-17-2,2 8 7,2-3-1,-2-1 3,6 0-8,-5 0-4,6-1 3,-2 3-8,-2 1 5,1 1-6,-2-2 3,2 7-3,-5-5 6,1 3-4,4 3-18,-6 2 15,-3 1 1,0 0 4,21 4-5,-16 0 0,0 3 10,-2 1-5,1-2 2,1 6-12,-2 0-6,-3-3-28,1 1-41,-1-2-60,3 1-38,-3 0-32,0-1-38,0 0-39,-3 0-38,3-1-44,-1-1-214,1-6-637,-7 8 282</inkml:trace>
          <inkml:trace contextRef="#ctx0" brushRef="#br0" timeOffset="149729.0052">15608 8983 142,'5'-3'435,"-4"-3"-20,-1 6-16,5-7-42,1 5-13,-5-2-29,-1 4-33,5-2-26,-5 2-10,0 0-7,10 8-21,-4-3-18,-2 3-20,3-2-5,1 5-19,-2 3-16,5 0-10,0 2-12,-5 3-6,6 1-11,-5 0-6,0 4-18,0-3-9,-2-5-3,-1 16-4,-1-12-12,-3 3-2,-3 8-9,1 0-7,0-7-1,-6-2-4,4 0 1,-3-1-16,-1 0-21,3-5-47,-6-5-63,7 4-61,-5-7-59,4 4-62,0-7-75,-1 1-340,4-2-776,2-4 344</inkml:trace>
          <inkml:trace contextRef="#ctx0" brushRef="#br0" timeOffset="150119.6347">16145 9276 73,'-8'8'275,"5"-2"2,-3 2-7,3-1-5,-2-1-6,1-1 0,0-2 2,0 3-1,4-6-7,0 0-12,0 0-15,-4 9-14,4-9-12,0 0-15,0 0-18,0 0-17,19 4-11,-19-4-18,22-6-19,-7 2-52,-3 0-66,4 2-72,-3-3-59,-3-1-69,4 2-61,1 0-307,-2-2-632,2-1 280</inkml:trace>
          <inkml:trace contextRef="#ctx0" brushRef="#br0" timeOffset="149947.7588">16123 9081 166,'0'0'281,"0"0"-3,0 0-10,0 0-3,0 0-9,0 0 2,0 0-20,0 0-2,0 0-9,14 5-22,-14-5-20,0 0-17,12-1-20,-4 1-12,1-4-11,-3 4-16,6 0-19,-4-1-31,1 1-46,1 1-52,-3 3-47,0-3-55,-7-1-62,10 8-55,-9-3-240,2 1-539,-3-6 239</inkml:trace>
        </inkml:traceGroup>
        <inkml:traceGroup>
          <inkml:annotationXML>
            <emma:emma xmlns:emma="http://www.w3.org/2003/04/emma" version="1.0">
              <emma:interpretation id="{1BC4C272-D7BC-430C-B813-E7A4D3D9FB5E}" emma:medium="tactile" emma:mode="ink">
                <msink:context xmlns:msink="http://schemas.microsoft.com/ink/2010/main" type="inkWord" rotatedBoundingBox="20603,14643 23052,14710 23015,16035 20567,15968"/>
              </emma:interpretation>
              <emma:one-of disjunction-type="recognition" id="oneOf24">
                <emma:interpretation id="interp120" emma:lang="en-US" emma:confidence="0">
                  <emma:literal>coffin)</emma:literal>
                </emma:interpretation>
                <emma:interpretation id="interp121" emma:lang="en-US" emma:confidence="0">
                  <emma:literal>wolfing)</emma:literal>
                </emma:interpretation>
                <emma:interpretation id="interp122" emma:lang="en-US" emma:confidence="0">
                  <emma:literal>wfna)</emma:literal>
                </emma:interpretation>
                <emma:interpretation id="interp123" emma:lang="en-US" emma:confidence="0">
                  <emma:literal>wfma)</emma:literal>
                </emma:interpretation>
                <emma:interpretation id="interp124" emma:lang="en-US" emma:confidence="0">
                  <emma:literal>offing)</emma:literal>
                </emma:interpretation>
              </emma:one-of>
            </emma:emma>
          </inkml:annotationXML>
          <inkml:trace contextRef="#ctx0" brushRef="#br0" timeOffset="151854.3606">18166 9261 45,'5'-3'215,"-1"-5"-19,-1 2-19,6 1-12,-3-2-17,5 0-16,-2 1-14,3 0-9,2-1-10,3 1-11,4-1-15,1 2-23,-1-2-32,3-2-22,-2 3-23,1 2-27,2-1-12,-5 2-18,-3-2-11,0 1-9,-3 2-12,-1-5-65,-1 4-196,-4 0 88</inkml:trace>
          <inkml:trace contextRef="#ctx0" brushRef="#br0" timeOffset="151666.8643">18351 8777 101,'-2'-8'407,"2"-2"-20,-3 1-8,-2 1-34,1-1-17,-1 3-26,-2 2-16,-1 1-23,2 0-21,6 3-25,-14 4-8,2 2-22,3 2-14,-3 10-14,4-5-19,-1 2-8,2 7-5,2 8 14,0-5-8,0 6-12,3 2-7,2-4-14,2-3-6,3 6-6,4 0-1,-4-1 3,-1 5-4,4-11-6,-1 4-5,-2-5-7,0 10-5,-1-10-5,1 8-8,-1-7-2,1 9-4,-2-9-4,0-2-6,-2 8-3,-1-10 0,0-1-2,0 0-6,0-1-3,1-6-4,-2-1-10,1-1-39,-1-4-49,-2 1-63,3-4-66,0-1-49,-3 2-41,3-5-65,0 0-68,-11 0-287,11 0-780,-15-8 346</inkml:trace>
          <inkml:trace contextRef="#ctx0" brushRef="#br0" timeOffset="152305.4008">18542 9124 505,'6'-1'-18,"-6"1"43,6-5 31,-6 5 23,5-1 23,-5 1 21,3-5 14,-3 5 20,0 0 17,0-6 6,0 6 11,0 0 9,4-7 14,-4 7 6,1-3 2,-1 3-2,3-4-6,-3 4-11,2-6-6,-2 6 1,4-6 0,-4 6-12,0 0-9,3-5-15,-3 5-16,5-3-17,-5 3-10,7-1-15,-7 1-10,9-2-8,-1 2-9,-8 0-6,17 2-12,-6-2-2,1 1-5,-5 2-7,5 2-4,-1 5-3,0-4-7,4 3 0,-7 0-6,4 0 1,-2 1-2,-3-1-7,3 3-1,-4-2 3,-4 1-5,4 0-1,-3 0-1,0 1-5,0-3 5,-2-1-11,-1 2 6,0-3-3,-1 0 2,-2 1 2,2-2 6,-2-1-6,-1 2-4,0-6 1,2 5 3,-4-3-2,6-3 3,-6 0 3,6 0-2,0 0-8,-12-2 8,12 2-3,-4-7-1,4-1 5,4 0-2,-3-1-4,6-2 1,-2 0 3,2 1-2,2-3 0,-1 3 3,1-2 1,-1 2-1,2 1-2,-2 0 2,-1 3-4,2 3 1,-3-3 0,1 3-2,-2-1 1,2 2-4,-1 2 3,-6 0-4,15 0 1,-10 3 0,1 3 1,-3 0 0,1 0-6,-2 2 6,4 2-4,-1 1-3,-5-1 1,1 2-3,2-3-14,-3 2-30,-3-3-39,2 5-49,-2-6-43,1 3-31,-1-3-33,-2 0-33,1 2-41,-1-4-33,2 0-326,-6-3-735,1-2 325</inkml:trace>
          <inkml:trace contextRef="#ctx0" brushRef="#br0" timeOffset="152537.0061">18683 9053 222,'-5'-11'309,"1"4"-19,0 1-9,1 2-7,-1-4-18,1 5-16,3 3-20,-7-5-22,7 5-23,0 0-8,-10 2-15,10-2-14,-9 10-17,4-3-12,-2 1-7,-1 6-14,2-2-6,3 4-9,0 0-3,0 4-9,-3-1-7,1 2-3,1 0-11,3 1 11,1-5-14,2 2-9,-2-3-3,3-2-7,0 3-54,-1-7-48,4 3-48,-3-3-49,5-4-51,-1-1-40,1-1-228,3 0-541,6-7 240</inkml:trace>
          <inkml:trace contextRef="#ctx0" brushRef="#br0" timeOffset="150979.0206">16995 9032 89,'2'-3'354,"-2"3"-2,0 0 4,0 0 9,7-3-7,-7 3-9,0 0-16,0 0-18,0 0-16,0 0-31,0 0-24,0 0-18,0 0-23,-9 18-17,2-9-19,2 0-14,-4 1-17,3 4-7,4-3-16,-3 3-8,1-4-16,1 4-7,0-5-3,3 2-12,0 3-8,0-4-5,3-1-7,0 0 1,3-3-7,2 5-1,1-1-6,-1-6-4,4 1-4,0-1-2,1 0 0,0-2-6,-2-1-1,6-2-3,-1 1 3,-2-3-5,1-1-2,-2-4-1,0 2 2,3 0-5,-3-1 8,-1 1-2,-1-3-5,1-2 2,0 4-1,-4-3-2,1 1 2,-3 2-2,0 1 0,-4-3 0,2 3 2,1-2-2,-5 4 3,6 1-6,-6 3-1,5-3-3,-5 3 3,0 0-4,0 0 2,0 0 1,0 0-4,0 0 2,0 0 2,-3 18-1,3-12-3,3 3-3,-3-3 5,1 1-3,-1 2-1,3 0 1,-1-3 0,1-2 0,1 4 2,1-4-1,0-1-1,1 2 0,0-1 9,-5 0-4,9-3 2,-10-1-2,13-1-1,-7 0 3,5-4-2,0-2 0,0 1 2,1-2 1,-5-1 2,4 1-7,1-1 4,-2-2-2,1 1 3,-4-2 2,-1-1-1,-1-2 4,0 2-3,-4-2 16,3 0 6,-8 0-2,1 2 0,-4 0-4,-1 2 0,-1-1-2,-3 2-4,-1 0-7,-3 5-12,-2-1-32,-1 1-48,-8 2-61,10 1-68,2 4-88,-2 0-97,0 1-454,2 0-919,1 1 406</inkml:trace>
          <inkml:trace contextRef="#ctx0" brushRef="#br0" timeOffset="153158.8313">17740 8732 143,'0'-6'321,"2"1"-6,1-2-5,-3 4 3,0 3 0,1-6-10,-1 6-10,1-4-22,-1 4-22,0 0-9,3-6-15,-3 6-13,0 0-15,0 0-20,0 0-15,0 0-11,-10 25-12,3-12-16,-2 10-7,-3 7-24,-2 4-2,2 4-2,-5 1-13,0 19-7,7-16-5,-1 15-8,3-12-17,10 0 6,-13 13-4,10-16-6,6 17 0,2-16-2,-1 1-7,6-1-1,5-2-2,1-1-4,4-2 0,2-2-5,-1-1 1,6-1-5,0-5-19,0-7-47,1 2-74,3-8-65,1-1-63,-3-2-73,4-11-78,-7 2-269,11-9-737,-1-3 326</inkml:trace>
          <inkml:trace contextRef="#ctx0" brushRef="#br0" timeOffset="153542.1008">19234 8591 262,'-5'-5'361,"1"1"-20,0 1-9,1-3-20,-2 3-16,5 3-13,0-5-32,0 5-29,0 0-20,0 0-13,0 0-12,0 0-14,5 20-4,2-8-4,-2 1-6,5 7-16,2 3-4,-1 1-11,3 6-6,0 1 10,1 0-10,0 0-12,-1 0-6,1 5-9,-3-3-12,1 1-2,-3-1-3,-2 2-12,0 2-11,-7 2 11,-1 1 11,-5 3 10,-1-2-7,-6 1-3,-6 19-5,-5-6-4,-5-4-3,0-12-10,-7 8 1,-6 1-8,-2-1-5,9-14-3,-8 11-8,-3-2-24,11-9-59,0-6-58,0-3-98,-2-1-98,4-2-108,-5-2-371,7-4-860,5-9 381</inkml:trace>
          <inkml:trace contextRef="#ctx0" brushRef="#br0" timeOffset="152803.6565">19065 9108 216,'12'-11'333,"0"5"-4,-4 0-5,1 0-9,-3 2-9,0 1-25,0 2-34,-1-1-4,-5 2 6,8-3-11,-8 3-19,12 7-11,-4-2-19,-2-2-26,2 8-5,-1-3-9,-2 6-12,1-1-11,-3 3-15,0-2-12,-2 1-10,-1 4-7,0-1-11,-4-2-12,-1 3-9,-2-2-9,-3 2-33,1-8-31,-3 9-41,-2 1-46,-2-4-47,-1-1-40,-3 0-54,2-3-58,-3-2-65,-3-2-219,1 0-642,-5-3 284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49:59.43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FAE612-F598-4AD4-9BE5-ABEE19B8D04A}" emma:medium="tactile" emma:mode="ink">
          <msink:context xmlns:msink="http://schemas.microsoft.com/ink/2010/main" type="inkDrawing" rotatedBoundingBox="3463,7274 6659,7292 6658,7343 3462,7326" semanticType="underline" shapeName="Other">
            <msink:sourceLink direction="with" ref="{C36F590D-A94C-46A0-94B2-8B4CEF928D6B}"/>
          </msink:context>
        </emma:interpretation>
      </emma:emma>
    </inkml:annotationXML>
    <inkml:trace contextRef="#ctx0" brushRef="#br0">0 11 12,'0'0'264,"0"0"-6,0 0-7,0 0-4,0 0-10,0 0-13,0 0-8,0 0-11,0 0-8,0 0 0,0 0-12,0 0-18,0 0-11,0 0-8,0 0-6,0 0 4,0 0-1,0 0-1,0 0-9,0 0-3,0 0-9,0 0 0,0 0-7,0 0-5,0 0-7,0 0-7,0 0-7,0 0-8,0 0 4,0 0 6,0 0 14,0 0-2,0 0-5,32 4-5,-15-4-5,-5 0-4,5 0-5,-3 0-3,1 0-4,3 0-4,-1 0-4,0 0-4,1 0-1,6 0-10,-2 0-5,-1 0-4,5 0-4,-2 0-2,-2 0-3,1 1-5,4 2-3,-4-3-3,3 2-2,0-2-2,2 4 0,6-4-4,1 2 2,0-2-4,5 0-2,0 3 1,1-2-1,2-2 0,1 1-3,-1 0 4,-3 0-7,3 0 3,0 0-2,-1 1 0,-3-1 1,-1 2-1,-3-2 0,-1 0-2,-6 0 1,-2 3 1,10-3 0,-12 0-1,5 0-3,-3 0 4,9 1 0,-11-1 1,3 0 0,1 0 4,7 0 6,0 3-9,3-3 2,1 3 1,-3-3 1,1 0-1,0 0 3,-2-2 0,5 2 5,-3 0-4,1 0-3,0 2 5,0-4-1,3 2 3,-7 0 0,2-1 0,-2 1 3,-8-3-5,2 3-1,-1 3 3,-3-3-3,2 1 6,0-2 2,-2 1 2,2 1 7,0-1-5,3 0-1,7-1-3,-8 1-5,7 0 2,7 1-4,-15-1 2,2 0-2,0 0-5,6 0 4,6 2 1,-9-4 4,6 4-5,-4-4 6,2 4-3,-12-4 2,10 2-4,-6-1 5,-1 1 1,1 0 2,-3-3-3,0 3 6,-1 0 2,1-1 8,-1 1 3,-7 0-4,0 0-2,0-3 9,-2 3 1,1 0 4,-7 0 2,2 0-2,-2 0-1,-9 0 3,12 0 0,-12 0-3,10 0-7,-10 0 2,9 0-10,-9 0 9,0 0-5,8 0-5,-8 0-1,0 0-5,0 0 1,0 0-3,0 0 1,9 0 0,-9 0 0,0 0-17,0 0-6,0 0 0,0 0 0,0 0 0,0 0 0,0 0 0,9 3 0,-9-3 0,0 0 0,0 0 0,0 0 0,0 0 0,0 0 0,11-3 0,-11 3 0,0 0 0,0 0 0,0 0 0,0 0 0,0 0-54,0 0-68,0 0-40,0 0-44,0 0-50,0 0-92,0-6-107,0 0-106,0 6-444,-8-11-1088,4 1 481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0:54.44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F163AB1-937A-4057-858B-09E1327CEB19}" emma:medium="tactile" emma:mode="ink">
          <msink:context xmlns:msink="http://schemas.microsoft.com/ink/2010/main" type="inkDrawing" rotatedBoundingBox="3289,9827 6353,9725 6356,9812 3292,9914" semanticType="underline" shapeName="Other">
            <msink:sourceLink direction="with" ref="{7C308811-62E6-410C-9958-4DF287645484}"/>
          </msink:context>
        </emma:interpretation>
      </emma:emma>
    </inkml:annotationXML>
    <inkml:trace contextRef="#ctx0" brushRef="#br0">-10 155 29,'0'0'291,"0"0"-4,0 0-8,0 0-4,0 0-6,-12-2-12,12 2-9,0 0-11,0 0-6,0 0-7,0 0-11,0 0-6,0 0-13,0 0-12,0 0-9,0 0-13,0 0-9,0 0-11,0 0-6,0 0-14,0 0-4,0 0-10,0 0-6,0 0 1,0 0 18,0 0 4,20 9 4,-14-6-10,5-1-3,3-2 4,-1 4 1,2-4-7,0 2 0,9-1-11,-2 2-2,2-3-3,1-3-3,2 3-5,0-3-5,-3 3-10,11-3-3,1 1-7,-12-2-2,4 1-9,-2 2-4,3-1-3,-3 1-2,-1-2-4,2 3-8,-3-2 1,4 2-5,-3-1-4,0-1-2,3-1-2,-1 3 3,8 0 3,1-6-5,3 3 8,-4 2 0,6-4-3,-3 1-1,5 1-1,-5 0-2,1 0 0,0 0-3,-4 0-1,1 1-3,-1 1 1,-9-2-3,8 1 0,-8-2-3,-1 3-2,-3 1 2,2 1 0,-1-2-2,0 1 3,-9 0-6,4 0 1,-1 0 3,-2 1 2,3 2-3,0-3 6,4 1 2,1 0-1,3-1 2,-3 1 2,6-1 3,-1 0 3,6 0-5,1 0 5,-6 0-4,-1 3 1,-1-7-3,8 3 4,-8 1-5,1 0 5,7 0-3,-6 0-4,6 0 2,-9 0 0,3-1 4,6-2 23,-1 2-16,-6 1 0,6-1-1,1 1 4,-6-4 1,-3 4 8,0-1 4,3 1 4,4-3-5,-5 1-1,-2 2-33,10-6-9,-8 6 0,-1-3 0,-1 2 0,3-2 0,-5 0 0,0 3 0,-2 1 0,-5-1 0,0-1 0,1 1 0,-1-1 0,0 2 0,-4-2 0,2 2 0,-2-1 0,-1 1 0,1-1 0,0 0 0,1 0 0,1 2 0,0-1 0,0-1 0,-1 2 0,0-2 0,1 0 0,-2 1 0,-1-2 0,-2 2 0,-2-2 0,1 1 0,-2 1 0,-1 2 0,-6-3 0,13 0 0,-13 0 0,12 0 0,-12 0 0,9-3 0,-9 3 0,0 0 0,12 0 0,-12 0 0,6 3 0,-6-3 0,0 0 0,11 0 0,-11 0 0,0 0 0,6 0 0,-6 0 0,0 0 0,12 0 0,-12 0 0,8 2 0,-8-2 0,0 0 0,12 0 0,-12 0 0,6 1 0,0 2 0,-6-3 0,0 0 0,11 0 0,-11 0 0,0 0 0,10-3 0,-10 3 0,0 0 0,0 0 0,0 0 0,0 0 0,0 0 0,0 0 0,0 0 0,0 0 0,0 0 0,0 0 0,-2-7 0,2 7 0,-14-9 0,11 1 0,-5 4-420,2-4-189,3 1-83,-2-6-387,5 1-1168,3-3 517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1:37.16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C31848E-0F44-4797-B3DB-BEE8DF510864}" emma:medium="tactile" emma:mode="ink">
          <msink:context xmlns:msink="http://schemas.microsoft.com/ink/2010/main" type="inkDrawing" rotatedBoundingBox="3213,13235 8787,13370 8784,13500 3210,13364" semanticType="underline" shapeName="Other">
            <msink:sourceLink direction="with" ref="{2883BEC2-5ADA-4755-A48A-775A474207E1}"/>
            <msink:sourceLink direction="with" ref="{14261549-6D39-4783-A14D-AF132B462A06}"/>
          </msink:context>
        </emma:interpretation>
      </emma:emma>
    </inkml:annotationXML>
    <inkml:trace contextRef="#ctx0" brushRef="#br0">27-1 208,'-8'1'273,"8"-1"-1,0 0-9,-9 2-10,9-2-6,0 0-15,0 0-9,-6 1-16,6-1-14,0 0-8,0 0-21,0 0-14,0 0-7,0 0-14,0 0-6,0 0-17,0 0 0,0 0-14,0 0-8,0 0-7,-5 2-6,5-2 7,0 0 10,0 0 13,15 6 0,-15-6 22,12 0 5,0 3 8,0-3-8,2 2-1,0-1-3,3 2-5,3-3-3,3 1-4,4-1-7,-3 0-10,12-1 0,-11 2-12,2-1-6,8 1-9,-7 2-7,7-2-6,-1 0-6,3 2-7,-10-3 2,2 0-6,7 0-3,4 3-4,-5 0 2,5-3-7,-2 2 0,-2-2 0,2 0 0,-2 3 3,9 0 4,-7-2 2,5 1-2,0-1-1,1-1-2,-1 3-3,3-3-3,0 3 1,-4-3-2,0 3-3,-2-1-1,3-1 3,-2 2 2,-1-1-1,-3-1 2,2 2-3,-1 0 4,1-1 2,-2-2 5,6 1 5,-1-1-2,-2 0-2,4 0 1,-1 0-7,-2 3 1,5-3-2,3-3 6,0 3-5,-2 0 0,2 0-8,2 3-3,-3-2 7,2 2-3,-3-1-3,-1-1-5,-2 0-1,0 4 1,-2-2 1,3 0-2,-5-3 0,1 3 0,-3-1-4,1-1 5,1 2-3,1 1-1,-2-1 1,2 0 2,-1-3 6,-1 3 1,5 0 1,-3-2 2,1 3 1,3-2 3,-5-1-8,6-1 2,1 0-3,0 1 3,0 1 0,0 1 0,2-3-6,-1 0-5,-5 1 6,2-2-2,-4 1-5,3 0 0,-1-1-1,-3 2 3,1 0-3,1-1-2,-6 0 5,5 0-1,-3 0-5,-1 4 5,1-5-3,-11 1-2,12 3-4,0-2 5,-1 1-2,1-1-1,0 2 3,2-1 6,-1 1-9,1-3 1,1 1 2,0 1-1,-3-4 1,4 4-5,-5-2 0,0 0 0,1 3 5,-4-3-1,1 1-4,1-1-1,-12 0 1,12 1 1,-11-2 5,3 1-3,-3 0-7,0 1 8,-2-1 6,0 0-2,-1 3-2,0-2 0,-11-1 1,5-1 8,1 2 10,-1-1 9,0 0-17,0 0 3,-1 0 3,1 1 4,0-3 1,0 3-11,0-1 14,1-1-2,-1-2-5,0 3 0,5-2-24,-5 2 0,7 0 0,-2-3 0,-6 3 0,3 0 0,-2-2 0,-1 2 0,-3-1 0,3-2 0,-2 3 0,-5-2 0,2 1 0,-2 1 0,0 0 0,0-2 0,-1 1 0,-8 1 0,16 0 0,-8-2 0,1 2 0,-9 0 0,17-1 0,-9 1 0,1-2 0,-1 1 0,-8 1 0,11-3 0,-1 3 0,-10 0 0,6-1 0,-6 1 0,0 0 0,12 0 0,-12 0 0,0 0 0,6-3 0,-6 3 0,0 0 0,6-2 0,-6 2 0,0 0 0,0 0 0,0 0 0,0 0 0,-12-7 0,12 7 0,-17-3 0,5-5 0,-2 4 0,-1-2 0,-2 2-407,2-3-102,2-3-121,0 3-478,-3-3-1200,3 2 531</inkml:trace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3:20.77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9CBC380-CC4C-4C6F-BD11-29786D5D7868}" emma:medium="tactile" emma:mode="ink">
          <msink:context xmlns:msink="http://schemas.microsoft.com/ink/2010/main" type="writingRegion" rotatedBoundingBox="11814,2473 21489,2447 21492,3522 11817,3547">
            <msink:destinationLink direction="with" ref="{AAB1FACF-7176-4313-999D-3BA8EBA7C354}"/>
          </msink:context>
        </emma:interpretation>
      </emma:emma>
    </inkml:annotationXML>
    <inkml:traceGroup>
      <inkml:annotationXML>
        <emma:emma xmlns:emma="http://www.w3.org/2003/04/emma" version="1.0">
          <emma:interpretation id="{9686AFD6-73D7-4221-B96A-5E7AB9F61EBB}" emma:medium="tactile" emma:mode="ink">
            <msink:context xmlns:msink="http://schemas.microsoft.com/ink/2010/main" type="paragraph" rotatedBoundingBox="11814,2473 21489,2447 21492,3522 11817,35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769933-6A15-4C13-B84B-392C7D77806F}" emma:medium="tactile" emma:mode="ink">
              <msink:context xmlns:msink="http://schemas.microsoft.com/ink/2010/main" type="line" rotatedBoundingBox="11814,2473 21489,2447 21492,3522 11817,3547"/>
            </emma:interpretation>
          </emma:emma>
        </inkml:annotationXML>
        <inkml:traceGroup>
          <inkml:annotationXML>
            <emma:emma xmlns:emma="http://www.w3.org/2003/04/emma" version="1.0">
              <emma:interpretation id="{EA5ECB8C-D64E-46C6-8C4E-996A281E5B09}" emma:medium="tactile" emma:mode="ink">
                <msink:context xmlns:msink="http://schemas.microsoft.com/ink/2010/main" type="inkWord" rotatedBoundingBox="11814,2517 13231,2514 13233,3368 11816,3372">
                  <msink:destinationLink direction="to" ref="{216569C2-22B7-4FE0-A0CB-804A6DFE988C}"/>
                  <msink:destinationLink direction="from" ref="{216569C2-22B7-4FE0-A0CB-804A6DFE988C}"/>
                </msink:context>
              </emma:interpretation>
              <emma:one-of disjunction-type="recognition" id="oneOf0">
                <emma:interpretation id="interp0" emma:lang="en-US" emma:confidence="0">
                  <emma:literal>mph,</emma:literal>
                </emma:interpretation>
                <emma:interpretation id="interp1" emma:lang="en-US" emma:confidence="0">
                  <emma:literal>mph</emma:literal>
                </emma:interpretation>
                <emma:interpretation id="interp2" emma:lang="en-US" emma:confidence="0">
                  <emma:literal>mph;</emma:literal>
                </emma:interpretation>
                <emma:interpretation id="interp3" emma:lang="en-US" emma:confidence="0">
                  <emma:literal>Math,</emma:literal>
                </emma:interpretation>
                <emma:interpretation id="interp4" emma:lang="en-US" emma:confidence="0">
                  <emma:literal>paths</emma:literal>
                </emma:interpretation>
              </emma:one-of>
            </emma:emma>
          </inkml:annotationXML>
          <inkml:trace contextRef="#ctx0" brushRef="#br0">1 75 330,'-2'-9'322,"2"9"-25,0-5-27,0 5-22,0 0-28,0 0-24,5-3-15,-5 3-21,0 0-11,0 0-17,16 11-13,-6-7-7,3 3-13,-2 2-11,3 1-7,-2 1-8,2 5-3,-2 1-10,-3-2-6,-1-4-4,1 6-2,-1 2-6,-4-4 0,-2-2-5,0 0-1,0 1 1,-4-2-5,2-1-2,-2 2 8,0-5-3,-2 0-6,0 1 6,3-3 8,-5 0 2,5-2 3,-3 4 4,2-5 14,2-3 15,0 0 10,-4 4 15,4-4-5,0 0-6,0 0-4,0 0-6,-8-14-10,8 7-4,0 0-11,2-5-1,2-1 3,2-1-19,0 4-9,1-5-13,3 1-13,2-4-14,0 1-19,1 1-24,2 1-31,1-3-22,0 0-20,3 2-18,0 2-22,3-1-14,-6 2-17,3 0-1,1 1 10,-7 3 19,3 1 4,-1-1 19,-3 3 14,-4 1 14,1 3 14,-1-4 10,-3 5 14,0-6 20,0 5 19,1 2 20,-6 0 12,6-4 19,-6 4 13,5-2 13,-5 2 7,0 0 10,0 0 16,0 0 7,2 11 13,-6-4 8,1 2-5,-2-3 11,0 6 2,-2 1 4,-2 1 8,1 5-5,-1 0-4,1 2-2,0-2 1,-2 0-16,3-4-4,2-2-11,0 1-5,1 1-6,-1-3-7,4 0-11,-1-2-4,2 2-2,-1-3-5,1-2-6,1 3-1,1-4-4,3-2-4,0 0-11,2 0 3,2-2 0,-1-2-20,2 0 11,3-3-1,-1-2-4,1-1-1,-1 1-2,2-4 0,-2 0-2,0 3 4,-1-3-6,0-2 5,-3 2 6,-1 3 9,-1 0-11,0 0 26,-1 0 14,1 1 14,-4 4 6,2-4 1,-4 5-1,5-6-2,-5 6-5,0 0-5,3 0-3,-3 0-2,0 0-7,0 0-6,0 0 0,0 11-1,0-5-3,0 4-2,0-2-5,0 2-3,0 3-2,0-1-3,0 0-4,0 0-15,3 0-16,-2-1-13,-1 3-3,3-2-8,-1-2-35,1 5-28,1-3-39,1-6-29,0 0-53,0 0-51,-1 1-53,2-5-46,-2-1-292,-4-1-724,0 0 321</inkml:trace>
          <inkml:trace contextRef="#ctx0" brushRef="#br0" timeOffset="271.8043">787-55 262,'-4'-16'365,"-1"4"16,5 0 4,-4 6-29,3-3 10,-1 5-9,-2-1-17,3 0-20,-4 0-26,1 2-26,4 3-29,0 0-28,-3-4-22,3 4-20,0 0-15,2 17-11,-1-9-10,0 6-17,3 3-6,0 2-12,-4 2-11,5 3-7,-2 7 4,2 2 3,3 5 0,-5-2-8,3 1-3,-3 3-11,-1-1-6,-2 1-5,0-2-1,0-2-9,-2 7-4,-1-5-6,2 1-22,-7-2-29,4-2-30,0-1-37,4-5-21,0-4-31,-1-3-49,1-6-46,0-3-66,0 3-67,0-9-62,0 0-292,0-7-778,1 5 345</inkml:trace>
          <inkml:trace contextRef="#ctx0" brushRef="#br0" timeOffset="953.1233">915 189 98,'4'-3'271,"-4"3"-29,0-6-20,0 6-25,0 0-18,0 0-17,0 0-12,10 16-10,-8-7-16,2 3-14,-3-1-9,3 2-8,-3 0-8,0-1-6,-1 2-10,0 0-4,-1-3-8,0 3-9,-2-2 3,1-1-11,-1-4-3,0 2-3,-2-1-4,1-4-2,-1 1 5,1 0 7,-4-5 2,2 5-2,6-5 1,-9-3 0,3-3 18,-1 3-7,5-2-1,0-5-6,-1-9-8,2 1-4,1-6 3,1-1-7,6-9-1,0-2-7,3-3 0,-1 4-4,1 14-1,-1-10 11,-2 9 10,2-2 2,-1 6 12,-3 6 35,0-4 24,0 1 17,1 9 11,-5-5 19,3 5 25,-3-1 1,-1 1 7,2 4-1,-2 2-11,2-8-7,-2 8-11,0 0-13,0-3-12,0 3-14,0 0-6,-8 12-11,6-6-7,0 3-10,-3 4-9,3 2-4,0 1-17,1 1 6,0 5-13,1 0-1,0-1 2,-3 11-3,6-9-2,-2 11-6,5-4-2,-4-3-6,2 4-4,-3-6 0,4-3-5,2-1-4,-3 3 0,-2-5-2,2 2-2,-2-1-1,3-6-6,0 0-8,0-4-14,-3 2-14,1-4-6,-1 0-6,2-4-6,-2 1-2,2 0 1,1-4 5,-5-1-2,7 2 10,-7-2 4,13-7 4,-4 0 3,-5 1 3,8-6 3,-4 3 1,4-2 9,-3-3 1,-1 5 5,3 1 4,-7 0 4,4 1 2,-4-1 1,4 2-4,-4 2 0,0-1-3,0 1-3,-4 4 0,7-2 0,-7 2-1,0 0-1,13 2 0,-7 2 3,-2 2 1,-2-1 0,2 5 0,0-1-2,-1 0 2,-2 1 0,2-1 1,-1 3 0,-2 0-9,4-1 3,-1 2-32,-1-5-29,0 0-26,2 0-23,-3-1-24,0-1-40,3-3-56,-1 2-58,-3-5-72,4 2-81,-4-2-323,0 0-830,0 0 367</inkml:trace>
          <inkml:trace contextRef="#ctx0" brushRef="#br0" timeOffset="1312.9265">1417 375 106,'0'0'302,"0"0"-15,-14 12-5,14-12-6,0 0-8,0 0-10,0 0-11,0 0-12,-12-8-3,9 3-8,3 5 0,-2-8-24,-4 0-7,6 2-9,0-1 9,0-1 2,-1-2-4,-2 4 1,3-4-2,-2 1-6,2 1-9,-3-2 1,1 3 4,2-1 6,0 2 3,-4 0-5,4 2-7,-3-1 0,3 5-3,0 0-7,-2-10-7,2 10-4,0 0-10,0 0-22,0 0-8,-3-4-11,3 4-14,0 0-4,0 0-12,0 23-29,0-11 24,3 2-22,-1 0 0,1 0-25,1 2-22,-4 2 5,5-5-15,-3 4-5,1 3-18,-2-2-25,2-3-22,0 2-12,-1-3-16,-2 1-7,3 0-13,-3-2-7,-3 1-15,1-3-7,-1 0-28,0 0-45,-3-1-48,-3-3-46,-2-2-50,0 5-69,-1-6-368,-3 1-876,4-4 389</inkml:trace>
        </inkml:traceGroup>
        <inkml:traceGroup>
          <inkml:annotationXML>
            <emma:emma xmlns:emma="http://www.w3.org/2003/04/emma" version="1.0">
              <emma:interpretation id="{864878B4-86CF-4743-A26F-087100CF7783}" emma:medium="tactile" emma:mode="ink">
                <msink:context xmlns:msink="http://schemas.microsoft.com/ink/2010/main" type="inkWord" rotatedBoundingBox="13520,2692 14159,2690 14161,3541 13522,3543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F</emma:literal>
                </emma:interpretation>
                <emma:interpretation id="interp7" emma:lang="en-US" emma:confidence="0">
                  <emma:literal>if</emma:literal>
                </emma:interpretation>
                <emma:interpretation id="interp8" emma:lang="en-US" emma:confidence="0">
                  <emma:literal>•f</emma:literal>
                </emma:interpretation>
                <emma:interpretation id="interp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2063.1291">1838 195 126,'-5'-6'344,"2"3"-14,-2-3-3,5 6-5,-7-3 1,2 0-2,5-3-17,-4 2-8,4 4-14,-5-5-19,5 5-18,-7-1-7,7 1-20,0 0-16,-14 1-16,14-1-11,-14 5-12,8 0-13,0 0-15,-5 1-9,5 0-15,-2 3-9,3 1-10,0-1-10,-2 3-8,2 0-8,1 0-8,3 1-4,1-1-6,0 0-4,1 3-7,3-2-5,1-1-11,2 0-6,3 3-6,1-5-12,0-1-14,2-2-9,4 2-2,6-3-1,-9-4-6,4-2-7,2 3-12,3-3 8,-6-3 0,-1 1 0,4-2 5,-9 0 6,4 2-1,-3-4 4,-6 0 6,3 2 0,-2-4 3,-1 2 3,-3 0 4,-2 4 9,2-6 9,1 6 9,-3-2 8,-1 4 8,3-6 1,-2 3 2,-1 3-2,0 0-3,5-6-3,-5 6-2,0 0 3,0-6 0,0 6 4,3-4-2,-3 4-2,6-6-9,2 1-11,-4-1-9,5 2-17,-2-2-6,5-3-1,-6 3 2,6-5-3,2 0-2,-6 0 1,4 0 4,-2 0 1,2-3 6,-1 0 7,-2 2-9,3-6 8,-5 3 1,0 5 6,-1-2 1,2 0 14,-2 1 28,-5 4 27,4-1 17,-5 0 20,0 2 12,0 0 5,0 2 6,-3-1 3,3 5 6,-3-7-19,0 4 1,3 3-9,0 0-8,-12 0-4,12 0-9,-12 5-4,5 0-10,3 1 9,-2 3-11,1 0-5,0 5 2,-4 4 0,5-1-4,-4 5-7,5-1-2,-2 11 5,1-6-15,0 6-8,2-2 3,0-4-2,1 10 0,1-4 1,1 5 0,1-4-7,2 3-4,-3-1 0,0-2-5,2 1 1,-2-2-6,3 1 0,-4-9-3,1 6-28,2-8-27,-3-1-47,-3 1-49,6-2-34,0-4-26,-3-4-19,1 7-44,3-8-68,-4 1-65,-4 0-74,4-6-450,-1 2-996,-2-5 441</inkml:trace>
          <inkml:trace contextRef="#ctx0" brushRef="#br0" timeOffset="2254.3174">1954 611 157,'-2'-4'372,"-6"2"-4,5-5 2,2 5-4,1 2-11,0-11-23,0 10-31,0 1-25,4-13-29,1 7-25,7 0-24,2-5-15,7 1-23,7 1-15,4-9-11,1 8-31,2 0-38,1-1-80,0-1-93,-3 1-117,2-1-136,-9 4-247,6-7-658,-10 3 291</inkml:trace>
        </inkml:traceGroup>
        <inkml:traceGroup>
          <inkml:annotationXML>
            <emma:emma xmlns:emma="http://www.w3.org/2003/04/emma" version="1.0">
              <emma:interpretation id="{CCC54F1F-D23D-4272-AE36-9BDD4220CBC1}" emma:medium="tactile" emma:mode="ink">
                <msink:context xmlns:msink="http://schemas.microsoft.com/ink/2010/main" type="inkWord" rotatedBoundingBox="14781,2486 18046,2477 18049,3415 14784,3424"/>
              </emma:interpretation>
              <emma:one-of disjunction-type="recognition" id="oneOf2">
                <emma:interpretation id="interp10" emma:lang="en-US" emma:confidence="0">
                  <emma:literal>Asymptotic</emma:literal>
                </emma:interpretation>
                <emma:interpretation id="interp11" emma:lang="en-US" emma:confidence="0">
                  <emma:literal>Asymtotic</emma:literal>
                </emma:interpretation>
                <emma:interpretation id="interp12" emma:lang="en-US" emma:confidence="0">
                  <emma:literal>Asymptote</emma:literal>
                </emma:interpretation>
                <emma:interpretation id="interp13" emma:lang="en-US" emma:confidence="0">
                  <emma:literal>asymptotic</emma:literal>
                </emma:interpretation>
                <emma:interpretation id="interp14" emma:lang="en-US" emma:confidence="0">
                  <emma:literal>Asym/Rotic</emma:literal>
                </emma:interpretation>
              </emma:one-of>
            </emma:emma>
          </inkml:annotationXML>
          <inkml:trace contextRef="#ctx0" brushRef="#br0" timeOffset="4186.1845">3099-81 106,'0'-8'269,"0"8"0,0 0-1,7-3-3,-7 3-4,0 0-2,0 0-14,12 3-21,-12-3-30,0 0-16,10 4-21,-10-4-11,0 8-15,0 0-10,-4 6-16,2-2-2,-4 3-12,1 4-9,-5 2-8,1 0-7,1 1-6,1 9-7,-2-9-14,1 1 8,4-1-6,-4 2-5,3-4 0,1 0-13,-4 1 3,5-2-23,-3-4-10,0-2-34,1 0-23,-1-6-22,5 4-22,-7 0-21,3-5-4,2 3-9,2-3-4,-7-2-4,6-4-6,2 0-4,0 0 3,0 0 8,0 0 5,-10-15 22,10 5 11,3 1 16,2-5 11,-5-3 15,2 2 6,0-7 12,1-1 25,3-2 10,2-6 3,0-2 10,-1 9 0,4-10 18,-5 10 20,3 1 2,-3-2 9,5 2 13,-5 1 8,5 1 14,-5 5 13,1 1 9,2 1 23,-1 3 1,-2 0 11,0 1 4,-1 4-1,0 0-11,-1 0-8,-1 2-4,-1 0-17,-2 4-4,7-5-1,-7 5 4,0 0 0,13 11-2,-9-3-17,0 3 1,1 3-9,3 4-7,-2 5-4,2 6-7,1 4 8,3-2-17,-4 2-2,4 2-7,-1 4-5,0-5 0,1-1 0,-1 0-5,0-4-6,-2-5-4,1 6 5,0-8-7,-1 2-2,1 1-23,-6-3 23,4-1-2,-2-3-29,-3-3-56,1-3-39,0 1-44,-4-4-38,0-3-48,0 0-26,1-2-41,-6-1-237,5-3-590,-4 3 262</inkml:trace>
          <inkml:trace contextRef="#ctx0" brushRef="#br0" timeOffset="4628.3427">3208 281 6,'-5'-1'224,"0"-4"7,5 5 0,-2-4-5,2 4-4,0 0-18,0 0-19,0 0-17,0 0-17,0 0-13,0 0-16,7-8-12,-1 6-8,7 0-11,3-3-11,1 1-4,7 0-11,2-1-19,-3-1-9,6-1-10,-3-1-5,9 1-6,-7-1-8,-2 2-3,-2-1-2,2-1 5,-5 4-5,-4-1 2,-3-1-2,-2 0 3,-3 2 6,1 3 11,0-4 11,-7 1 18,1 2 14,-2-4 5,-2 6 10,0 0 11,0 0 8,0 0 11,-9-4 7,9 4 6,-15 1 0,15-1-13,-17 3 3,8 0 4,1 2-2,-4 3-12,3-1-6,1 3-13,1-4-9,0 3-3,6 4 5,-7-4-15,7 6-4,-2-3-9,3 0-8,0 1-3,0 4 2,0-3-8,1 0-7,4 2 2,1-3-6,-5 2-3,2-1-3,1-4 1,-1 3 2,1-5-8,-4 2-2,3-1-9,0-6 14,-1 3-5,0-1 0,0-2-3,-2-3 1,0 6 1,0-6 3,0 0-21,-6 5 11,0-4-26,6-1-39,-19-2-51,6-1-56,-3 1-44,-1-2-54,0 1-62,3-3-59,-3-1-239,2 5-681,7-4 302</inkml:trace>
          <inkml:trace contextRef="#ctx0" brushRef="#br0" timeOffset="5022.542">3693 238 109,'0'0'278,"7"3"-9,-7-3-14,5 7-14,-4-5-11,3 3-16,-4 0-17,4-2-17,-2 1-21,2 1-14,-1 0-10,1-1-15,1 0-14,0 2-9,3-1-8,-1-3-10,2 4-5,-1-5-10,1 2-7,-1-1-6,1-2 3,3 0-7,-6 0-2,-6 0-2,15-4-3,-8 3 5,-3-2-4,4-2-8,-4-1 9,4 0 4,-4 1 2,1-3 4,-2 2 6,-1-6 7,0 4 8,-2 0 32,0 2-11,4 0 12,-4-1 9,1 1 4,-1 6 0,0-8-3,0 8-4,0-3-8,0 3-2,0 0-7,0 0 3,0 0-5,0 0-6,-5 14-7,3-7-5,0 4-5,2 5-2,-3-3-3,3 7-3,-5 1-7,5-1-3,0 4-5,0 1-3,5-1-3,-2 1-4,-1 8-4,-2-8-3,2 6-3,2-6-4,-3 5-5,-1 4-4,0-11-11,3-1-34,-6-3-53,6 2-72,-1-5-71,-2 1-59,0-3-78,0 0-79,-2-6-324,-1-1-830,6 2 367</inkml:trace>
          <inkml:trace contextRef="#ctx0" brushRef="#br0" timeOffset="5644.2597">4105 296 71,'2'-13'342,"-2"7"-14,0-2 4,3 2-3,-3 2-14,0-2-19,3-1-20,-3 7-27,0-6-34,0 6-20,2-2-19,-2 2-2,0 0-18,15 12-6,-10-5-14,-1-1-16,4 8-15,-2-1-5,5 5-11,-5-4-23,-1 0 8,1-1-11,-5 4-2,4-3-1,-4 1-1,-1 0-10,4-3 1,-2 0-3,-4 0-10,2-3-5,-4 0-1,3-2-5,-2 0 2,3 0-4,-2-1-1,2-2-3,0-4 0,-5 4-2,5-4 3,0 0-6,0 0 2,0 0 0,-4-13-1,4 7-4,2-2-1,-2-3-3,2-1 0,2-4-3,-1 1-2,1-1 4,4-4-8,1 4 5,2-2-2,-2 3-1,-2 4-1,0-1-4,4 4 4,-3-3-5,1 7 2,-4 0-2,2 2 4,0 1 2,-7 1-4,16 4 1,-5 0 1,-5 5 3,3-4-2,-3 5 0,3 3 2,-3-2 0,-1 1-3,1 0 2,-1 1-2,-1 1 3,-2-1-6,1-1 0,4 0 1,-7 1 1,0-6-5,2 0-3,-2-1 10,3-2-16,-3 5 2,0-5-2,0 0 1,0-4 0,-3 5-6,3-5-18,0 0-7,0 0 3,0 0 5,8-12 1,-5 5 4,1-2 3,3-1 5,-3-2 11,7-3-10,-5 4 8,1-2 7,3-2 2,-3 4-2,3-3 10,-1 2 0,-5 3 12,2 1 4,-1 2-9,-1 2-1,-2 0-10,-2 4 5,0 0 0,0 0 4,17 10-4,-11-4 1,-2 6 8,-2 1-5,1 4-7,-2-1 5,0 5-5,-1-8 1,0 7-5,-1 0 2,1-1-23,-1-3-52,-2-1-55,2 2-54,0-2-53,-2 0-64,3-5-310,-3 2-663,2-5 294</inkml:trace>
          <inkml:trace contextRef="#ctx0" brushRef="#br0" timeOffset="5949.5818">4752 42 201,'0'-7'414,"0"1"-9,4 1-15,-4 2-8,1-2-36,-1 5-23,1-8-21,-1 8-24,0 0-23,0 0-18,0 0-11,0 0-21,0 0-20,-2 25-18,2-13-15,0 3-20,1 1-4,-1 7-10,1 9 0,3-1 0,-2 2-4,-2-1-8,0 0-5,4-8-11,-4 8-8,-4 0-7,4-3-10,0 5-9,0-4 0,0-4-6,-2-1-6,2 0-5,-4 7-2,4-9-9,0 2-3,-2-3-6,-2 1-9,3-4-49,-3-2-54,2-3-88,-3 1-86,0-3-83,5-3-90,-4-2-346,0 2-850,0-3 377</inkml:trace>
          <inkml:trace contextRef="#ctx0" brushRef="#br0" timeOffset="6454.0915">4903 232 173,'0'0'265,"0"0"-25,0 0-26,0 0-19,17 12-16,-13-2-10,2-1-28,-1 5-12,1-1-13,2 2-9,-4 1-13,1-1-8,1-2-7,-4 6-8,0-5-9,-2 1-4,0-2-8,-2 1-3,0-1-4,-6-1-6,1-2-1,-1-4-5,2 1-1,-2-2-2,-4 1-1,-2-4-1,3-1-3,0-2-3,-5-4 4,3-3-23,0 0-34,-4-7-24,5 4-19,0-8-16,3-3-2,1 0-13,4-4-4,4-7-4,4-5-5,3 1 2,3-2 19,3-1 8,0 4 19,2 1 13,-3 0 26,1 6 34,0-2 25,-2 10 13,-1 3 10,1-1 18,0 7 8,-2 1 9,3 1 5,-7 4-6,3-1 4,-4 5 4,6 2 5,-10 0 5,17 7-7,-5-1-6,-5 6 1,-1 2 9,6 4-8,0 1 22,-2 0-1,1 4 0,-1-2 9,-2 0-6,1 2 3,0 11-8,2-4-24,-1-8 11,-3 2 13,-1-2-9,1 11-10,-2-11-12,0 2-2,-1-2-3,-3 3-11,5-4-11,-4 1-6,1-1 14,-7 0-22,5 0-6,3-3-2,-1-2-8,-3-1 18,0-2-43,0-1-44,2-2-46,0-4-38,-1-1-31,-1 1-29,0 0-28,0-6-34,0 0-28,0 0-46,0 0-178,0 0-546,8-18 242</inkml:trace>
          <inkml:trace contextRef="#ctx0" brushRef="#br0" timeOffset="7118.3053">5157 407 87,'-4'-7'208,"2"2"-1,-1 1-5,2-2-3,1 6-2,-3-9-4,-1 7-4,3-2-5,1 4-6,0-6-23,1 0-9,3 2-15,0-1-13,4 4-13,-2-2-10,1-4-12,1 2-7,3 5-5,-3-3-13,5 3-4,0-3 1,2 3-13,-3 0-1,-1 3-8,1-3 1,3 3-5,-9-3-4,6 3 4,-2 0-7,1 0-3,-3 0-1,1-1-3,-3-1-2,-1 0 4,-5-1-3,11 3 2,-11-3 7,4 2-3,-4-2 15,8 4 28,-6-1 8,0 4 19,-2-5 12,0 4 10,-2 3-3,1-3 1,0 3 2,-2 4 0,2-2-9,-4 2-2,2-1-7,-1 3-4,0-5-12,3 2-4,-2 0-10,3-3-5,0-1-8,0 0-3,-2 1-4,5-3-4,0 0 0,2 0-6,1 1-2,-1-4-5,1 0-2,1-3 3,2 0-4,-9 0-5,14 0-1,-8-3 0,3 0 3,-3-5-2,2 3-5,-1-3 2,-3 1-3,1-6-4,-1 4-7,0-6 6,-2-3 3,-2 4-6,-2-7-6,-1 0 0,-3-2-5,-2 1-23,0 1-32,-3-4-30,4 2-29,-4 2-32,5-3-9,-1 3-5,-2 0-2,2 3-7,5 2 1,2 1 4,0 0 6,2 2 9,2-1 11,3 4 16,1-2 21,1 1 4,3 3 21,2-2 16,6-1 21,-2 1 14,1 0 14,-4 5 22,2-1 16,-5 1 15,-3 0 12,3 3 10,-5-1 2,3 1 9,-10 2-5,16 5 4,-9-4 15,2 0 8,-1 4-1,-1 0 6,4 1 13,-3 4 8,0 2 3,0 0-2,0 4 4,1 3-1,-1 1-9,0 7 1,-3-2 6,0 6-5,-4-8-12,5 10-7,-5-9-10,-1 3-7,0-6-7,-1 6-8,-1 4-2,2-4-9,-2-2-8,2-2-2,-2 0-3,2-1-6,2-1-1,-4-3-6,2-3-3,0-1 0,2-1-8,-2-4-19,0-1-31,0 0-31,0-4-44,2-1-46,-2-3-44,0 0-58,-4 5-52,4-5-56,0 0-49,-6-12-244,1 6-711,-1-9 314</inkml:trace>
          <inkml:trace contextRef="#ctx0" brushRef="#br0" timeOffset="7436.5767">5612 339 172,'-5'-6'208,"5"-2"-4,0 2-6,0-2-3,4 1-2,-3 2-15,0-3-11,5 2-12,-3 2-17,4 0-13,2-1-12,-1-1-11,0 3-12,4-1-8,2 0-9,-1 3-6,-1 0-7,-2-2-7,6-1-5,-4 2-1,-3 2-7,0 0 3,0 0 2,4 0-1,-6-3 2,2 6 5,-9-3 8,12 2 11,-12-2 9,11-2 12,-7 4 21,-2 2 12,-2-4 12,10 0-10,-10 0 28,7 7 4,-3-5 2,-3 2 4,0 2-7,3 0-2,-3 0-3,-1 3 0,4 0-8,-4 0-12,3 5-11,1 1-1,-3-4-10,4 1-11,-1 2-8,-1 1-9,1-1-9,-3-1-8,3 1-6,-3 0-6,3-3-5,-1 2-9,0 2-2,-2-2-34,2-2-50,-3-3-54,2-1-93,-2-2-84,0 0-72,1-1-74,-1-4-388,0 0-878,0 0 388</inkml:trace>
          <inkml:trace contextRef="#ctx0" brushRef="#br0" timeOffset="7713.156">6232 238 229,'-3'-5'349,"6"-1"-2,-3 6-8,-6-10-4,3 6-9,3 4-9,-11-8-14,7 5-19,-4 3-19,8 0-5,-19 0-8,7 3-15,-4-1-12,-1 2-11,4 4-8,-3-4-13,1 6-14,3-2-12,0 5-17,-5 0-11,6-2-15,3 2-13,1 1-11,-1 0-8,3 0-10,1 2-7,4 3-9,0-5-7,3 1-4,-2 4-5,3-1-6,3-3-7,-1 1-13,2-3-32,-2 0-40,2-3-52,4-1-58,2-3-68,-2 0-48,4-2-58,0-3-58,-1 1-63,11-2-255,-2-2-767,2-2 339</inkml:trace>
        </inkml:traceGroup>
        <inkml:traceGroup>
          <inkml:annotationXML>
            <emma:emma xmlns:emma="http://www.w3.org/2003/04/emma" version="1.0">
              <emma:interpretation id="{5A948763-C8E2-4585-998F-C95CF331D62E}" emma:medium="tactile" emma:mode="ink">
                <msink:context xmlns:msink="http://schemas.microsoft.com/ink/2010/main" type="inkWord" rotatedBoundingBox="18566,2455 21489,2447 21491,3194 18568,3202"/>
              </emma:interpretation>
              <emma:one-of disjunction-type="recognition" id="oneOf3">
                <emma:interpretation id="interp15" emma:lang="en-US" emma:confidence="0">
                  <emma:literal>nictations</emma:literal>
                </emma:interpretation>
                <emma:interpretation id="interp16" emma:lang="en-US" emma:confidence="0">
                  <emma:literal>M Actions</emma:literal>
                </emma:interpretation>
                <emma:interpretation id="interp17" emma:lang="en-US" emma:confidence="0">
                  <emma:literal>M stations</emma:literal>
                </emma:interpretation>
                <emma:interpretation id="interp18" emma:lang="en-US" emma:confidence="0">
                  <emma:literal>Martians</emma:literal>
                </emma:interpretation>
                <emma:interpretation id="interp19" emma:lang="en-US" emma:confidence="0">
                  <emma:literal>M station,</emma:literal>
                </emma:interpretation>
              </emma:one-of>
            </emma:emma>
          </inkml:annotationXML>
          <inkml:trace contextRef="#ctx0" brushRef="#br0" timeOffset="8802.6286">6834 134 143,'-4'-12'353,"2"6"-33,0 0-35,1-3-23,-1 7-12,2-3-7,0 5-22,0 0-16,0 0-16,0 0-14,-12 16-9,14-4-18,-6 9-12,4-1-18,-1 3-9,1-2-9,0 4-13,0-4-6,1 1-10,-1-1-7,2-1-5,-2-3-9,2 4 3,1-5-11,-3-1-9,0 0-1,0 1-4,0-5-16,0 1-35,0-5-28,-1 2-22,-1-4-24,0 1-14,0-2-19,2-4-17,-10 1-18,10-1 1,0 0 8,-13-10 14,9 2 15,0 0 12,-1-4 8,0-2 15,1 1 13,1-4 8,0-3 9,1-2 13,1 0 32,-2 1 9,3-5 11,0 3 4,3 0 12,-2 2 20,0 6 12,0-1 1,2 1 3,-2 8 5,-1-1 3,2 1-4,0 1-2,0 3-10,-2 3-4,0 0 1,0 0-6,0 0 1,19 15 1,-10-5-8,3 6-3,-4-5-3,10 8 1,-5 2-5,-1-1-2,4 0-2,-2-2-2,1 0-3,2-2 8,-6 2-8,1-6-3,4-2 0,-4 2-4,-2-6-9,-1 3-2,3-3-11,-3-3 0,-2-2 0,2-1-6,-9 0-4,14-8 5,-2 0 0,-6-2 1,5-1 4,-2 1 2,-2-5 0,-1 1 6,1 0-1,-2-6 9,3-2 9,-6 3 6,5-3 15,-2 1 23,-2-2-8,-3 2 21,0-2 5,2 2 15,-2 5 20,-2 5 24,2 1 8,0 3 1,0 2-6,-3-3 0,3 2-22,0 6-2,-2-5-16,2 5 2,0 0-4,-8 19-7,4-7-9,1 7-5,1 2-6,-1 4-8,-2-2-1,5 10-6,-4 2-9,4-12-1,0 2-4,0 6-5,0-9-8,0 0-12,0-1-42,4 0-50,0-6-42,2 6-37,-1-5-44,1-6-38,3 2-46,0-3-45,0-1-269,3-5-652,4 0 289</inkml:trace>
          <inkml:trace contextRef="#ctx0" brushRef="#br0" timeOffset="9294.2647">7474 290 2,'5'-13'239,"1"-1"-3,-6 6 11,4 1 2,-2 0-7,-4 0-4,-2 2-3,3 2-12,1 3-8,-12-3-10,2 3-11,1 0-7,1 4-14,1 2-16,-4-1-10,1 1-18,3 4-7,-5-1-12,4 3-8,1-6-13,2 10-10,0-5-7,1 3-6,4-3-4,-3 4-5,6-5-9,2 2-1,2 3-8,1-5-2,-2 2-2,5-1-2,0-4-2,1 1-3,3-3 12,1 0-20,-2-4-8,3 1 1,0-3-3,-2 1-1,2-5-7,-9 3-1,5-6 2,0 0-3,-5-2 3,3-2-4,-6-1 2,-1-4 0,1 2 2,-1-7-5,-3-9 2,-1 7 4,-1-1-4,1-6 11,-4-5-6,3 5 1,-5-2 0,5 0-6,1 0-4,1 0 9,-1 1-6,2-1-2,2 8 1,1-6 5,0 11 3,0 0 8,1 7 3,-3-2-3,1 5-1,2 3 1,-1 0-1,1 1-1,1 3-1,1 6-1,1 0 3,-1 6 1,3 3-3,1 7 4,4 2-2,-8 3 1,7 7-3,-1 3 3,-3-1-3,1 1-1,-3-2 4,-1 6-6,1-4 0,-1 1 6,-1 1-8,-2-6 7,0 4-8,2 0 0,-3-10-1,-4 2 3,3-3 0,0 2-8,1-2-2,-1-1 0,-1-2-2,1-6-42,2 1-42,0-2-32,-2-2-26,0 2-35,-1-7-30,2 3-23,1-6-37,1-3-31,-1 3-238,-5-3-584,0 0 258</inkml:trace>
          <inkml:trace contextRef="#ctx0" brushRef="#br0" timeOffset="10049.1719">7861 278 95,'-4'-9'241,"1"0"0,0 3-12,3 0-7,-1-1-10,0 1-16,-1 3-15,2-3-19,2-3-11,3 3-19,4-3-12,2-1-13,-1 2-7,6 2-13,-4 2-7,3-2-10,5-3-7,1 7-8,2-5-12,-1 0-5,2 2-6,0 1-1,-9-2-8,-2 4-3,6-2 0,-5 2-5,-4 2 3,0-4-6,-1 4-4,-9 0 1,9 0 2,-9 0-4,0 0 2,10 0 3,-10 0 10,0 0 12,6 4 11,-6-4 6,0 0 10,-11 14 7,6-11-2,1 3 1,-1 0 3,-7 3 3,3-2-1,1 3-11,-1-2-9,-3 1 3,6-2-2,-2 5-8,2-7-1,0 1-9,1 1 11,-1-1-12,3-1-6,0 1-5,3 1 5,0-1-9,1-2-1,1 2-3,3-3-4,1 0 1,0 0 5,4-1-6,2-1-5,1-1 5,3 0-10,-5-3 3,5 0-1,-7-1-1,2 2-7,-2 2 3,-1-2-4,2 1 15,-1 1-9,-4-3 2,-5 3-7,0 0 7,12 0-3,-12 0-3,0 0 1,8 3 5,-8-3-3,1 6 8,2-1-2,-3 1 0,0-1 8,0 5 0,0-3-2,0 4 1,-3 0-6,3-1 5,3 1 0,-3 2-5,-3-4 2,3 6 1,3-6-8,2 0 3,-5 1 1,7-4 0,-5 3-4,1 0 6,3-3-2,2 0-1,0-4-8,-1-1 9,-1-1 2,6 1-1,-2-2-1,4-2 0,0-3-4,-6 0 1,4-3 0,-1-1 6,1-2-6,0-5-4,0-3-8,-3 0 2,-1-4-3,1 1 2,-1-1-2,-2-4 2,-2 1 5,1 3-3,0 0 7,-3-10 1,2 9-2,0 3 6,-4-2 13,0 3 13,0 1 22,-3 6 29,2-1 0,-2 1 2,2 1 3,-3 9 12,3-5-1,-1 2-5,2 1-5,0 6 4,-5-8-4,5 8-9,0-3 3,0 3-7,0 0-10,0 0-4,-10 14-6,7-4-5,-1 2-2,4 2-6,-1 3-5,1-2-5,0 6-2,0 1-3,2 2-4,-2-2 0,4-1-3,-1 8 0,1-6-1,1-1-2,0-1-5,-2 4 0,1-4-1,0 1-10,0 2-15,-4-9-36,2 7-28,0-6-50,-1-5-39,-1 5-34,0-4-39,0-3-36,0-1-40,0 1-30,2-4-21,-2 0-313,-2-2-737,2-3 327</inkml:trace>
          <inkml:trace contextRef="#ctx0" brushRef="#br0" timeOffset="10413.3832">8505 250 124,'0'-6'236,"3"-3"-6,-3 6-3,1-3 8,-1 0-3,5 2-6,-5 4-6,5-11-12,-5 11-15,4-6-16,-1 2-15,5 0-17,-2-1-14,2-1-10,1 4-21,0-1-4,3-4-12,0 3-8,4-1-12,-3 4-5,4-4-4,-2 2-7,0 0-4,0 0-1,2 0 3,-1-1-16,-3 3 0,3-1-6,-7-1-2,3 0 18,-3 1 10,-2 2 12,-2-4 10,-5 4 10,10 0 9,-10 0 11,7-3 3,-7 3 7,0 0 5,0 0 1,0 0-7,0 0-1,2 7-4,-2-7-2,-11 10-4,5-8-2,-3 9-8,1-2-2,-1 4-4,0-4-2,0 3-1,0 3-10,2 4-4,-3-5-5,2 3-5,-4 1-4,7-3-8,0-1-3,1 0-6,2 1-4,-3 0-4,5-3-4,-1 2-3,2-1-9,1-3-23,0 0-47,1-1-47,2-1-52,0-2-56,2-2-49,2 2-46,-1-2-51,7-5-34,0 3-337,-3-3-791,2 0 351</inkml:trace>
          <inkml:trace contextRef="#ctx0" brushRef="#br0" timeOffset="11049.1759">9063 155 76,'-2'-8'288,"-1"4"-3,0-1-7,-1 3 2,-3 0 3,7 2-17,-12-6-4,3 6-17,9 0-19,-17 3-10,2 0-10,6 0-12,-5 4-16,1-1-15,1 3-12,1 3-11,2-3-6,-1 7-18,1-5-17,1 4-6,1-3-7,2 0-7,0 2-10,1-2-9,4 1-3,0 0-1,0-1-5,4 2-11,-3-5-3,6 0-3,-2 1-7,5-2-1,1 2-4,-5-6-16,7 2-6,-3-1-9,-1-5-9,1 0-12,5 2 7,-8-4-9,7-3 2,-3 1 3,1 1 4,0-1 1,-4 1 10,1-8-1,3 5-5,-3-4 7,-1 4 5,-2-2-2,2-1 3,0-3 4,-4 2-5,0-1 9,1 0 8,-5-2 9,5-2 3,-4 4 0,5 4 5,-1-3-1,-3 5 1,1-1-4,-2 0-9,3 3 0,-4 3-3,7-7 5,-7 7-13,0 0 8,12 8-2,-8-3-2,-2 4-1,3-3 1,1 4-6,-2-2 2,-3 5-1,0 0-3,-1 1 4,4-2-2,-4 3-7,-4-2 2,8-1-5,-8 0-3,4 1-7,-2 3-7,-2-9-3,2 3 5,-2-1-1,3-6 7,-3 6-4,2-5 2,-1 2 2,3-6-2,-3 3 5,3-3 7,-4 5 1,4-5 1,0 0 2,0 0-4,0 0-1,0 0 11,6-22-1,-2 15 0,-2-3 3,3-5 20,5 3-19,-3-1-3,4-5 9,-1 6 7,5-6-10,-4 1 5,6 0-3,-3 4 13,0 1-1,6 0-3,-9 2-3,1-1 1,5 7-5,0-1 2,-1 5-3,1-1 2,-3 1-7,-3 2 8,0 6-7,2-6 0,-3 8 7,-3 1-5,3-1-3,-4 5-6,-3-1 6,-3 2-3,2-1 0,-2 5-8,-2-1-2,-5-4-20,7 2-50,-5-4-53,2 0-58,-6 2-59,-3-6-65,1 2-344,-2-3-708,1 0 313</inkml:trace>
          <inkml:trace contextRef="#ctx0" brushRef="#br0" timeOffset="11249.4602">8936 64 197,'-4'-12'364,"-1"-1"-39,-1 1-10,3 3-6,-1 2-17,-1 2-20,5-1-28,-1 0-11,-3-1-38,2 5-21,2 2-20,0 0-11,7-4-48,-7 4-67,0 0-82,21 6-83,-7-2-86,-2-1-265,4 3-529,-1 0 235</inkml:trace>
          <inkml:trace contextRef="#ctx0" brushRef="#br0" timeOffset="11665.9943">9641 263 158,'0'0'350,"0"0"-12,0 0 1,0 0-20,0 0-1,0 0-1,-3-15-13,3 11-32,0-5-15,3 2 3,-6 1-1,3-3-9,0 1-2,-2-5-10,2 1-2,0 7 9,0-5 5,0 3 0,0 2-7,0-1-8,-3 2-11,3 4-10,0-9-18,-2 6-15,2 3-9,0-6-9,0 6-13,0 0-10,0 0-23,0 0-7,0 0-7,0 0-11,0 0-18,2 19-1,1-10 6,-3-3-26,0 4 2,5 4-1,-1 0-16,-1 0-6,3 1 9,-2-3-7,-3 3-9,5-5-2,-5 5-2,3-2-3,-3-2-9,3-3-1,-4 1-7,0-1-7,0-2 0,-4 3-9,-1-3 9,1 0-19,-4 0-14,-4 0-16,1-2-29,-8 0-45,-3-2-59,-15-3-91,14 0-77,-16 1-103,2-5-108,-11 0-429,-1-4-1078,-15-7 477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3:34.92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B1FACF-7176-4313-999D-3BA8EBA7C354}" emma:medium="tactile" emma:mode="ink">
          <msink:context xmlns:msink="http://schemas.microsoft.com/ink/2010/main" type="inkDrawing" rotatedBoundingBox="11097,3697 22293,3569 22296,3769 11099,3897" semanticType="underline" shapeName="Other">
            <msink:sourceLink direction="with" ref="{19CBC380-CC4C-4C6F-BD11-29786D5D7868}"/>
          </msink:context>
        </emma:interpretation>
      </emma:emma>
    </inkml:annotationXML>
    <inkml:trace contextRef="#ctx0" brushRef="#br0">-1 73 115,'0'0'193,"0"0"-20,0 0-5,0 0-7,0 0-9,0 0-15,0 0-10,0 0-7,0 0-11,0 0-2,0 0-7,0 0-4,0 0-5,0 0-1,0 0-7,-3-4 0,3 4-7,0 0 7,0 0-5,0 0-5,0 0-6,17 9 13,-11-8-10,4 2-5,3 0-5,1 0-5,-1 1 4,4-2 7,0 0 6,4-1-1,4 4 7,-2-1-2,5-2-8,-3-1-2,1 0-8,-3 3-3,5-2-2,-3-1-5,2-1-12,1 2-2,-5-2-3,6 0 4,-3 4-6,0-4-7,0 2 6,0 1-5,-5-2-4,7 1 10,-1 1-12,-1-2-5,1-1 3,0 2-2,-2 2-2,1-2 2,0-1-3,0 1 5,0-1-2,-2 4 1,2-4 5,-2 1 7,3-1-2,1 1 11,7 1-14,-9-2 4,0 1-8,0 0 4,2-1-4,-1 3 4,-2-4-8,0 1 1,1 0-4,-2 3 3,2-3-3,0 1 16,3 1 6,-3 0-6,3-3 1,-3 1 4,0-1-9,9 0 4,3 2-4,-13-2-2,0 3-4,1-6-1,0 6 4,8-3 10,-9 2 5,1-2-9,0 1-2,3-2 2,-2 2 0,2 3-5,-1-3-12,-8-1 12,9 0 3,-1 0-3,-1 1 10,-3 2-4,-1-3 0,1 0 1,4 0 0,-3 1-8,0 0 1,1 1 1,0-2-1,-2 2 3,5-2-7,-6 1-3,3-2 2,-1 1 2,1 4 0,-2-4 0,1 2-3,-2-2 4,-1 3-4,5-3-3,-4 0 8,2 0-1,-4-3-2,5 3-4,0 0-2,-2 0 6,-1 0-2,3-2-3,-9 4-5,7-2 5,2 0 2,-2 3 1,-1-2 0,2-1 0,-4 2-5,-5-2 1,8 0 6,3 0 4,-1-2-3,1 4 1,1-2-4,7 0 0,2 0-1,-13 0 1,4 3-3,7-3 1,0 0-4,-7-3 1,-2 6 0,3-6-2,6 3 3,-6 0-7,6 0 5,-9 0-3,0 3 2,2-6-4,7 6 3,-7-6-4,-1 3 7,1 0-7,8 0 0,1 0 1,-3 0 4,-8 0-4,14 0-1,4 3 4,-4-6-1,3 3 1,-1 3 2,1-6-4,2 6 2,0-6 1,5 3 1,-6 0-1,7 0 0,-3-2-2,3 1 5,-4-2-6,2 3-2,-2-5 0,3 0 1,0 4-1,-2-3 1,2 2 2,14-3-1,-20 0-5,6 5 5,-3-3 2,0 0 0,1 3 0,1-4 2,0 3 0,2 0-2,-2 1 3,0-4 1,18 4-1,-17-2 0,-3-2-1,0 3-3,3-1 4,-3 4 1,1-2-2,-6 0 1,5-4-2,-3 4 0,-1 4-2,-2 1 4,5-5-1,-3 0 4,-4-3 1,4 2-2,-1 1 3,4-3-1,-3 3-5,0 0 1,2 2 1,3-4 3,-8 0-5,2 2 0,1-1-4,5-2 4,-8 0 0,8 1 1,-3 1-2,-1-1 5,2-2-2,-3-1-1,-2 8-5,3-4 9,-2-2 0,0 0 0,1 3-4,-1-2 7,0 2-4,-2-1-2,2-2-3,2 3 4,-3-2 1,2 2-4,3-4 2,0 2 0,-3-2-2,0 7-3,4-3 2,1-3-1,-1 3-2,2-2 2,-2 1 3,1 1-2,1 0-3,-4 0 1,2-2-1,21 2-3,-22 0 3,1 0-5,-1-4 6,0 4-3,2 3 1,3-6 7,-8 2-9,21 1 3,-11-3-2,11 3 1,-13-2 2,14 2-2,2-4-1,-19 4 1,0 0 0,20 0 0,-17-3 0,16 2-1,-20-1 1,4 4-5,13-4 5,-20 0-2,21-7 6,-16 11-7,21-4 2,-6 2-1,-15-1 4,15 0-2,-15 2 1,15-4 7,2 2-8,-17-1-1,16-1-2,-1 2 3,-14-2-2,-2 3 1,18-2 0,-18 0-1,-4 0 2,9 2-1,11-2-2,-20 2 1,5-4 3,-2 2-1,4 2-1,-6-3 2,6-1-1,13 8 0,-14-4 2,17 1 0,-19-3 1,16 2-3,0 0 1,-17 0 3,4 0-3,-4 1 2,4-2 7,-5 1-13,-3-3 3,3 6 0,-7-7 1,-2 3-1,-2 1 9,-11 0-1,-9 0 13,0 0 10,-1 0 7,-6-2 4,4 2-1,-12 0-3,11 0 1,-4 0-7,-7 0-3,10 0-3,-10 0-2,7-2-4,-7 2 0,0 0-3,10 0-3,-10 0-3,0 0 1,0 0-3,0 0 3,0 0-2,0 0-3,0 0 0,7 2-2,-7-2-2,0 0-7,0 0-2,0 0-6,0 0-37,0 0-63,0 0-114,-31-2-137,19-7-175,-12 6-442,-7-12-1058,-4 0 468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06.2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0188269-99FB-40E9-9BDB-89ECB1153994}" emma:medium="tactile" emma:mode="ink">
          <msink:context xmlns:msink="http://schemas.microsoft.com/ink/2010/main" type="writingRegion" rotatedBoundingBox="6114,10038 15167,10042 15166,11428 6113,11424"/>
        </emma:interpretation>
      </emma:emma>
    </inkml:annotationXML>
    <inkml:traceGroup>
      <inkml:annotationXML>
        <emma:emma xmlns:emma="http://www.w3.org/2003/04/emma" version="1.0">
          <emma:interpretation id="{FD4700F9-8A27-4CA4-B1A3-5A1C9D196349}" emma:medium="tactile" emma:mode="ink">
            <msink:context xmlns:msink="http://schemas.microsoft.com/ink/2010/main" type="paragraph" rotatedBoundingBox="6114,10038 15167,10042 15166,11428 6113,11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66DC62-96F6-4899-847A-914AD43171A5}" emma:medium="tactile" emma:mode="ink">
              <msink:context xmlns:msink="http://schemas.microsoft.com/ink/2010/main" type="line" rotatedBoundingBox="6114,10038 15167,10042 15166,11428 6113,11424"/>
            </emma:interpretation>
          </emma:emma>
        </inkml:annotationXML>
        <inkml:traceGroup>
          <inkml:annotationXML>
            <emma:emma xmlns:emma="http://www.w3.org/2003/04/emma" version="1.0">
              <emma:interpretation id="{6D4584B5-5BED-4B6D-B21B-D6ADFEB7CFBB}" emma:medium="tactile" emma:mode="ink">
                <msink:context xmlns:msink="http://schemas.microsoft.com/ink/2010/main" type="inkWord" rotatedBoundingBox="6114,10131 7631,10132 7630,11425 6113,11424"/>
              </emma:interpretation>
              <emma:one-of disjunction-type="recognition" id="oneOf0">
                <emma:interpretation id="interp0" emma:lang="en-US" emma:confidence="0">
                  <emma:literal>ago</emma:literal>
                </emma:interpretation>
                <emma:interpretation id="interp1" emma:lang="en-US" emma:confidence="0">
                  <emma:literal>Argo</emma:literal>
                </emma:interpretation>
                <emma:interpretation id="interp2" emma:lang="en-US" emma:confidence="0">
                  <emma:literal>Ago</emma:literal>
                </emma:interpretation>
                <emma:interpretation id="interp3" emma:lang="en-US" emma:confidence="0">
                  <emma:literal>Algo</emma:literal>
                </emma:interpretation>
                <emma:interpretation id="interp4" emma:lang="en-US" emma:confidence="0">
                  <emma:literal>Ango</emma:literal>
                </emma:interpretation>
              </emma:one-of>
            </emma:emma>
          </inkml:annotationXML>
          <inkml:trace contextRef="#ctx0" brushRef="#br0">215-7 214,'0'0'351,"0"0"-18,0 0-15,0 0-17,0 0-14,0 0-21,0 0-6,-1-7-20,1 7-17,0 0-16,0 0-19,0 0-15,0 0-23,0 0-18,0 0-11,0 0-16,0 0-4,0 0-11,-7 16-3,3-7-8,-3 2-2,1 1-2,-5 8-8,2 5 0,-2 7-6,-2 1-5,0 2-6,0 0 1,1 3-9,-1-4-5,1 3 2,0 0 8,1-5-19,0 2 2,4-11-3,0 1-6,1-1 1,1-1-11,-1-7-21,4 0-32,2-2-53,-6-3-35,2-3-39,3-1-33,-3 2-30,1-6-46,3-2-56,0 0-257,0 0-640,0-16 285</inkml:trace>
          <inkml:trace contextRef="#ctx0" brushRef="#br0" timeOffset="299.4645">221 22 7,'0'-4'318,"0"4"-24,4-6-22,-4 6-29,0-5-22,0 5-6,0 0-3,0 0-2,0 0-15,5 17-3,-3-13-8,-2 8-13,2-1 2,1 1-6,-3 4-5,1 0-1,4 0-6,-4 5-9,3 0-1,3 3-6,-2-6-5,2 10-7,0-2-9,0-3-8,-1 3-7,5-1-1,-6 1-6,2 0-11,1-3-9,2 1 0,-3-1-31,0-3-3,4 1-4,-6-9-6,2 6 0,-2-4-6,0-2 9,0 0-18,-2-5-23,1 3-30,-1-3-46,2 2-38,-2-4-33,-2 0-28,2-2-27,-3-3-52,0 0-50,0 0-54,0 0-229,0 0-643,-7-16 285</inkml:trace>
          <inkml:trace contextRef="#ctx0" brushRef="#br0" timeOffset="514.6903">120 344 231,'0'0'226,"-9"-1"9,9 1 1,0 0-6,-6 6-4,3-2-10,3-4 1,3 7-4,0-2 5,1 0-26,1 0-5,1-2-10,4 3-16,3-2-7,4 2-13,3-2-13,4-2-22,1-1-4,-2 2-13,2-2-40,-1-5-37,4 1-54,-2 3-50,-9-3-63,3 0-67,1-1-73,-5 0-195,6 1-532,-4 0 236</inkml:trace>
          <inkml:trace contextRef="#ctx0" brushRef="#br0" timeOffset="1716.178">597 42 141,'0'-8'319,"-4"5"9,4 0-15,-1-3-9,1-2-11,0 8-1,-3-7-13,3 2-8,0 5-17,0-7-19,0 7-24,0 0-20,0 0-22,0 0-17,0 0-22,0 0-12,0 0-11,0 0-9,0 0-12,10 17-7,-6-1 2,-1-3 0,1 2-4,1 8 6,2 1 0,-1 1-9,-5 0-3,10 6-5,-7 3-8,2-8-7,-1-1-1,2 7-3,-2-8-5,2 0-3,-4-2-5,3 2-3,0-2-8,0 0 2,-2-5-10,0 0-23,0-3-25,2-3-28,-2 1-28,0-2-23,0-3-19,0-2-14,5-1-21,-1-3-19,0-1-26,3-4-12,2-3 1,-1-1-6,7-6 8,-1 1 10,3-3 22,-2-4 22,-1-2 13,0 0 17,-2-7 28,-1 0 33,-2 6 30,-2 2 27,-2 0 22,-2 5 28,-4 0 20,0 4 24,-1-4 16,-2 6 8,0-3 6,-2 6 2,-1-2-7,-4 3-1,2 2 2,-2 2 1,-2 1 2,-3 1 2,-3 2-8,3 3 5,-5 1-11,3 3-3,-2-2-15,-2 6-2,4-3-12,3 2-4,-1 0-5,1-2 0,4 2-10,0-1-6,2-1 3,2 2-11,-1-4 1,2-2-2,2 0 0,2 0-2,-1 1-1,3 0-8,3-1 1,0-5 2,4 0-7,0 0-10,4-2 5,3 0-7,-2 0 10,2-3-8,-4 2-6,3 1 2,-5-1 1,-2-2-2,-2 3 17,-1-1-14,1 2 0,-8 0-17,12-4 12,-12 4-1,0 0-2,10 6 4,-10-2 16,5 2-1,-7 1 9,4 5 1,-4 1 3,2 4 7,0 2 4,-3 3 1,3 2-7,0 1-1,-3 7 4,2 1 1,1-5-11,0 3 8,1 2-2,-1-7 1,3 7-2,-3-1 0,0 2 1,3-8-4,-3-1-1,0 8-2,2-7-3,-2-3 4,0 5-5,0-2-8,0 7 12,0-9-5,0 9-2,0-9 1,0 1-3,0 0-1,0-1-2,0-3 0,0-4 1,-2-5-3,2 1 2,-3 0 1,3-3-2,0 1-1,0-3 1,-3 0-2,2 0 5,-2-3 0,3-3 4,0-2 4,-5 6 1,5-6-1,0 0-2,-18-7-2,12 6 1,-1-7-1,-2-2-5,-1-3-7,-1-3 14,4-4-8,-4-1-2,6-2 0,-2-15-1,5 5-1,2-5 2,0 0-6,3-2 3,7-2-3,-5 3-3,4-3 4,2-2-9,1 3 5,0 0 0,1 2-3,2 2 4,0-5-2,3 7-1,0 5-5,1-1 1,-1 1 8,-3 9-5,-3 1 7,3 3 2,1-7 0,-4 14 5,4-7 1,-3 6 3,-2 0 2,1 2 5,-5 0-3,4 1 9,-4 1 0,-2 2 2,-3 3-5,3-2-3,1 2-2,-6 2 0,7-3-3,-7 3-2,5-4-2,-5 4 1,0 0 5,2 11 2,-2-3 2,0 2-2,-2 2 0,-3 5-5,2-3 6,-1 2-7,-2 4 1,6 2-2,0 1 0,0-1-1,0-5-3,6 5 1,-2-6 1,-1 0-1,2-3-3,2 3 0,1-3 2,-1 1-7,4-3 7,-1-1-1,-3 0-1,1-3 0,2 2 3,2-2-4,-2-3 4,5 1-3,-2 2 1,1-7-2,1-1 8,-1-1-6,3-4 0,-2-1-1,3 4 1,-2-10-1,-4 3-1,1 0 0,-1-7 1,-1 6 24,-4-2 10,-1-3 9,-6 2-4,0-1 1,0-1-1,-3-5 4,-7 0-1,-1-2-4,-1 0-5,-3 3-5,0-2-8,1 0-2,-3 4-21,1 1-33,-2 0-51,3 2-56,-3-4-80,4 9-74,-1 4-74,3-2-98,-3 2-397,2 2-930,8-3 411</inkml:trace>
        </inkml:traceGroup>
        <inkml:traceGroup>
          <inkml:annotationXML>
            <emma:emma xmlns:emma="http://www.w3.org/2003/04/emma" version="1.0">
              <emma:interpretation id="{085ECD68-CEB7-4761-8E61-20A5D7C07AC1}" emma:medium="tactile" emma:mode="ink">
                <msink:context xmlns:msink="http://schemas.microsoft.com/ink/2010/main" type="inkWord" rotatedBoundingBox="9930,10040 15167,10042 15166,11154 9929,11151">
                  <msink:destinationLink direction="with" ref="{3F271010-C3ED-40DC-B06A-13BBCE7E4ACB}"/>
                </msink:context>
              </emma:interpretation>
              <emma:one-of disjunction-type="recognition" id="oneOf1">
                <emma:interpretation id="interp5" emma:lang="en-US" emma:confidence="0">
                  <emma:literal>Aillouburkon)</emma:literal>
                </emma:interpretation>
                <emma:interpretation id="interp6" emma:lang="en-US" emma:confidence="0">
                  <emma:literal>A illouburkon)</emma:literal>
                </emma:interpretation>
                <emma:interpretation id="interp7" emma:lang="en-US" emma:confidence="0">
                  <emma:literal>A illoiburkon)</emma:literal>
                </emma:interpretation>
                <emma:interpretation id="interp8" emma:lang="en-US" emma:confidence="0">
                  <emma:literal>Ailloiburkon)</emma:literal>
                </emma:interpretation>
                <emma:interpretation id="interp9" emma:lang="en-US" emma:confidence="0">
                  <emma:literal>A Roebucks)</emma:literal>
                </emma:interpretation>
              </emma:one-of>
            </emma:emma>
          </inkml:annotationXML>
          <inkml:trace contextRef="#ctx0" brushRef="#br0" timeOffset="5245.5918">4030-27 308,'0'0'333,"0"0"-12,0 0-21,-7-3-21,7 3-17,0 0-7,0 0-8,0 0-24,0 0-12,0 0-28,0 0-11,0 0-20,0 0-20,0 0-19,0 0-9,0 0-5,0 0-5,-3 13-11,2-5 6,-1 3-1,-3 2-1,1 3 9,0 5-1,-6 3-3,3 11-9,0-9-4,-4 9-6,-1 0-1,0 2-8,-1-3-4,1 3-5,-2 1-6,2-7-5,-1 5-5,4-13-6,0 1 2,0-3-6,1 1-4,1-8 1,1 0-3,3 0 7,-1-7-16,4 2 6,-4-2-4,3 0 1,-2-2 4,0 0 5,3-5 12,-1 5 6,1-5-4,0 0-9,0 0-14,4-16-11,-1 6-2,2-3-4,-1-2-6,2-1-11,1-4-12,1-5-6,-4 0-7,4 1 9,2-2-9,1-5-5,-1-1 4,2-1 0,-4 2-1,-1 6 15,0 3 1,3-3-5,-3 6 9,-1-2 6,1 7 7,-1 0 8,-1 1 6,1 2 10,-1 1 0,-2 1 11,1 1 13,0 1 11,-1 1-1,1-1-2,-2 3-5,-2 4-1,4-7-9,-4 7 0,2-4-5,-2 4-3,0 0-5,5-2-1,-5 2-1,0 0-1,12 11-5,-7-2-1,8 1 3,-9 5-2,10 6 10,-7 1-11,1 4 4,1-3 6,4 6 5,-1 5 0,1-4-3,-4-3 3,4 4 1,-5-6-4,7 5-4,-5-8-21,-1 4 2,4-4-2,-1-1 2,0-3 4,-1 4-2,4-5 5,-6-1-4,-2-4 3,-1 4-5,1-4 6,-3-1-23,3-1-21,-3-2-25,-1 0-42,3-2-37,-4-3-27,0 2-23,-2-5-41,0 0-58,0 0-63,0 0-327,0 0-739,0 0 327</inkml:trace>
          <inkml:trace contextRef="#ctx0" brushRef="#br0" timeOffset="5450.3912">3923 429 79,'0'0'286,"-5"3"-4,5-3-9,-4 7 3,4-7-18,2 6 0,-2-6-2,7 4 7,2-1 0,4 1-10,3-4-12,-1 1-16,13-2-27,-1-3-8,9 1-25,2-1-17,-2 2-27,-8-2-35,13-2-56,-5 3-51,-7-1-58,-3 4-59,-4 0-74,-3-3-72,-7 3-286,5 0-617,-9 3 274</inkml:trace>
          <inkml:trace contextRef="#ctx0" brushRef="#br0" timeOffset="5832.5472">4620 426 50,'8'3'344,"-8"-3"-7,0 0-8,0 0-11,7 1-3,-7-1-9,0 0-5,0 0 4,0 0-13,0 0-12,0 0-17,0 0-10,0 0-21,0 0-17,5 3-15,-5-3-17,0 0-15,0 0-16,0 0-11,0 0-8,0 6-1,0 4-3,0-4-11,0 2-9,-5 2-8,2 3-7,2-1-10,-6 10-5,3 0-8,2-3-4,2 7-8,-1-3-2,-3 0-7,4 2-2,0-3-6,-2 4-6,1-3 4,1 0-4,1 0-2,4-1-3,-4-6-4,-1 0-1,0-2-3,0 0 2,0-1-4,0-3-1,1 2 1,3-7-5,-2 1-2,-2 3 2,4-4-2,-4-5 4,-4 8 1,4-2 17,0-6 11,0 0 9,0 0 5,-2 4-9,2-4 1,0 0-10,0 0-18,0 0-26,-2-17-25,4 10-43,0-3-45,2 2-65,-4-7-65,0 4-66,0-2-63,-8-3-81,5 3-446,-1-3-974,2-1 430</inkml:trace>
          <inkml:trace contextRef="#ctx0" brushRef="#br0" timeOffset="6532.3659">4988-95 326,'4'-3'325,"-4"3"-6,0 0-4,6-3-10,-6 3-14,0 0-21,3-4-25,-3 4-18,0 0-28,0 0-3,0 0-13,-6 23-10,-1-3-9,-4 5-8,2-2-4,-6 19-14,-2 3 0,1-1-3,-4 15-7,8-12-8,-2 10-13,5-10-9,0-2-5,5 5-7,7 8-9,-2-15-6,5-5-8,6 1-2,-1-1-2,7-2-2,3-6-9,5-3-23,1 0 0,4-5-11,2-3-19,-3 4-30,-5-12-27,2 3-57,-1-10-47,-1 3-57,0-1-62,4-3-65,-7-3-341,2-3-748,2-1 330</inkml:trace>
          <inkml:trace contextRef="#ctx0" brushRef="#br0" timeOffset="6848.7141">5435 240 139,'-5'-5'299,"1"4"-18,4 1-15,-7-6-5,7 6-8,-4-1-2,4 1 3,-3-4 4,3 4-23,0 0-14,0 0-11,0 0-18,-4-6-17,4 6-21,0 0-14,0 0-26,0 0-5,0 0-5,0 0 7,5 18 5,-1-7 7,-2-1-14,2 6 9,-1 6 13,1-2-10,-3 3-7,3 2-7,0 1-1,2-2-10,-2 3-10,-1-1-10,1 0-2,1 0-9,-1-2-8,-1 0-3,-1-1-3,2-1-5,0-4-6,-1-1-17,-2-3-38,2 4-51,2-5-57,-5-6-66,0 0-54,0 2-47,0-4-59,0-1-69,0-4-257,0 0-730,0 0 322</inkml:trace>
          <inkml:trace contextRef="#ctx0" brushRef="#br0" timeOffset="7214.331">5750 368 140,'-1'-7'304,"1"7"-11,-7-1-1,7 1-15,0 0-2,-19 8-11,9-1-1,2-4-10,1 3-10,-1 5-15,1 0-4,-2 0-17,4 1-17,-1 4-12,2-5-11,0 4-9,0-4-17,0 4-12,8-2-11,-4 1-17,0-1-5,4 2-6,0-6-7,0 5-11,3-1-2,3-3-8,-2-2-8,-1 2-3,3-4-7,-1 0 2,2-1-7,2-2-1,-1-1-5,5-2 0,-5-2-2,3-2-8,2-2-1,-4 0 3,8-5 8,-2 0 17,-4 0 5,1-5-2,-1-2 2,0 2 1,-6-3-5,0 4 2,-5-6 1,0 4-4,-4 1-6,-4-6-1,1 1-8,-7 7-3,1-6-4,-12 4-13,2 0-22,1 3-21,-4 0-50,1 0-62,6 7-71,-3 0-76,5 2-102,-4-1-432,6 3-890,-1-2 395</inkml:trace>
          <inkml:trace contextRef="#ctx0" brushRef="#br0" timeOffset="8612.3274">6139 531 245,'3'2'270,"-3"-2"-10,0 0 6,3 8-1,-2-6 8,2 3-25,-3-5-8,0 7-23,3-1-13,-1-2-16,1 2-12,-3 1-9,6-2-8,-5 0 2,5-1 0,-1-2-26,-1 2 2,4-2-8,-3 1-7,3-2-6,0-1-9,-8 0-9,18-5-8,-11 0-8,2 3-7,1-7-6,-3 3-7,4-6-6,-1 2-7,-4-2-2,3 1-3,0-1-8,-3 0-7,1-2 0,0 0-1,-5 1-3,2-3-3,1 1 1,-4 5-3,0-5-1,3 4 1,-2 1 11,-2 2 4,1 2 1,2 0-2,-3 1-5,1 0-2,-1-1-6,0 6-3,0-7-2,0 7-5,0 0-1,0-7-7,0 7 4,0 0-1,0 0-2,0 0-2,-4 21 3,1-12-4,3-1 2,-1 2-3,1 0 1,-3-2 1,3 3-4,-1 1 1,1 2 3,0-2 0,4 0 0,-1-4 3,2 5 3,1-3-7,1 6 1,-2-7 4,6 1 1,-3-1-1,3-2-4,0-1-3,3-2 0,-1-2-15,2 2 5,-2-4-7,3 0-6,1 0 1,-3-6-4,3 1-3,-4-1 0,4-1-1,-3-3 6,1-1 0,0-9-1,-1 4 6,-1-5 3,-4 1-4,2-6 3,-3 1 1,2-8 9,-2-3 1,-3 1 0,-2-1 1,-3-2 0,3 7 9,-3-2 4,-3 10 14,0-1 7,2 0 9,-3 3 23,4 5 6,-2 2-3,0-2 10,-2 6 9,4 1-2,0-1 1,-5 6-3,5-2-5,0 0-8,0 6-8,0-7-7,0 7-12,-1-5-7,1 5-5,0 0-3,0 0-1,-4 18-4,1-2-2,-2 3 1,-2 7-3,1 0-3,1 7 0,1 2-1,1 0 0,-1 3-3,2-4 2,-2 5 0,4-4 0,0 0 0,0-9 0,4 2-2,-1-3 4,1 1-5,5 7 0,-4-7 2,2-1 1,3-3 3,1 1-5,-5-3 0,4-2 7,0-1-9,-2-1-13,4-7-12,-3 4-25,-2-7-24,1 2-38,7 0-33,-11-6-36,8 0-32,-3-4-25,0 0-22,-2-4-15,3-2-8,-3-1-2,0-5 8,-2 0 11,1-2 17,-2-6 21,-3-1 24,-2-3 24,-2 4 26,-3-1 27,0 1 37,-1 2 41,-2 1 37,1 3 28,1 0 23,0 5 17,-4 0 19,7-2 12,2 6 14,-4 0 11,5 1-1,-2 3-3,-3-1-3,6 4-2,-2-8-16,-1 5-11,3 3-1,-4-5-16,4 5-5,0 0-2,0 0-9,9-2-9,0-2-21,-9 4-31,16-2-42,-2 2-45,2 0-57,-2 0-63,4-1-68,0-4-248,5 0-581,-6 1 258</inkml:trace>
          <inkml:trace contextRef="#ctx0" brushRef="#br0" timeOffset="10134.9648">6947 473 63,'-6'7'292,"1"0"-7,0-1-14,1-1-17,0-3-10,-3 5-5,5-4-11,2-3-11,2 8-9,0-3-1,2-2-23,3-2 1,0 2-30,1-3-9,4 0-13,3-3-8,-4 2-22,2-2-11,-1-2-6,-2 1-10,2-6-9,-2 4-3,-2-1-8,-1-4-9,4 2-3,-10-5 2,7 3-8,-5-3-1,-1-1-5,-2 2-4,0 4-3,4-4-2,-4 6 11,1-3 1,-2 5 9,1-1-6,-4 1 9,4 0 2,0 5-1,0-7-4,0 7-12,0 0-1,0 0-2,0 0-5,0 0-5,0 0 0,-13 12-3,13-2-3,-1 1-1,-2 1 3,3 4-2,0-3 2,0 3 0,3 2-5,-2-4 1,7 2-2,-5 0 2,7 3 0,-6-5 4,6-1-9,-4-2-2,1 0 4,3-1-1,-3-4 2,0 0 0,4-3-4,-3 1 2,3-1 1,-3-3-2,5-3 0,-4 2 0,2-3-4,-3-2 12,2 0-11,2-6 4,1 2-3,-5-1-3,3 0 0,1-6 0,4 1 0,-7-3-1,2 6-1,2-6 1,-1 2-1,-2-4-3,1 8-2,-2 3 12,-5 3 5,2 0 5,2 0 12,-4 1-13,2 4-1,-1-2-4,1 2 2,-6 2-2,12 6-2,-5-4 6,0 4-8,4 4-4,-4 1 2,4 1 2,-4 1-1,4 2 2,-5-1 0,3-1-2,-1 5 3,-1-7-5,4 5 6,-7-3-34,4-2-19,-1-2-28,3 1-18,-2-4 3,-1-1-36,4 0-11,-7-3-12,6 1-4,1-3-7,-11 0-3,17-5 10,-4 0 9,-4-1 10,2-4 13,-2 2 15,3-2 9,-1-4 17,-4 2 13,1-1 21,-1 0 19,-4-3 14,-3-3 24,3 6 19,-3 0 14,-3 2 18,0-1 7,-1 2 4,-1 3 1,-1 1-5,-1 1 0,0 1-4,-1 1-6,0 0 0,8 3 9,-17 0-13,5 3 0,2 0-9,-1 0-8,4 2 3,-1 0-12,1 1-2,-1 0 3,5 1 0,-2-1-3,5 4-7,0-3 0,0 2-6,4-2-15,0 2 6,1-5-12,2 1-8,2 3-14,3-2-9,3-6-9,-4 2-9,3-1-5,-2-1 3,1 0 2,-1 0 6,-1 0 5,0-1 6,-3 1 0,3-2 6,-1 2 15,-10 0 4,10 0 5,-10 0 9,9 2 0,-9-2 3,7 1 9,-4 3 9,-3 2 8,0-6 1,3 11 1,-3-6 5,-3 3 7,3 2-7,0 2 1,0 0-2,3 1-6,-3 1 3,1-3-3,3 2-3,-3-1-1,1-1-11,2-1-4,-1 2 8,1-6-2,0 4 2,0-4-3,4 1-1,-5-3 0,7-1 3,-6 0-9,4-3-8,-8 0-6,18-1-5,-11-4-2,2 1-13,1-3-4,4-5 1,-5 2-4,1-6 2,2 0-4,1-3-4,-1-1 0,1-2-4,-4-3 10,4-6-4,-5 3 2,0-5 9,-7 2-1,1-4 7,-4 4 9,1-2 12,-4-1 9,-1 9 10,-4 0 12,2 3 6,-1 0 20,2 7 6,0 0 13,0 5 3,-1-3-7,-1 1 9,5 5 7,2 0-3,-4 3-3,1-3-15,3 1-6,2 6-10,-5 0-7,5 0-6,0 0-2,-6 10-8,5-3-1,1 6-4,0 2-7,1 5 3,-1 3-1,6-1 2,-1 1-8,2 3 2,1-2 0,-4 10-6,5-8 4,-5-2 1,0 1-5,0-1-9,0 2 9,6-6 2,-7 2-3,-3 1 0,5-2-3,-1-3-4,-2 0-15,0-3-15,1-3-20,-2 0-41,-1-2-8,0 0-41,0-2-15,5 0-6,-4-2-9,-1-3-1,0-3 6,3 6-3,-3-6-21,0 0-12,0 0 6,0 0 11,0 0 10,0 0 18,-3-18 18,2 12 6,1-5 13,-5-1 17,5 2 14,-1-3 17,-4-3 21,3 6 23,2-3 16,-4-2 19,4 4 5,-1-3 21,1 6 8,0-2 5,1 1 6,-1 2 12,0-2-1,8-4-2,-5 7-8,4-1-9,3 0 3,-2 1-7,1 1-5,5-3-4,0 5-6,1-3-1,-5 3-5,8-1-5,-1 1-5,0-3-1,1 6-1,0-4-7,-5 2-1,3 1 1,1-2-2,-6 3 3,-1-2 5,-2 2 6,1-2 9,-9 2-6,12-2 1,-12 2 7,0 0 2,10 2 11,-8 2 23,-2-4 13,0 6 9,0-6-2,-2 7 10,-3 0 5,4 0-3,-3-1 2,-3 2 4,2-1 2,3 0-4,-3 3 3,-1-1 0,2 2-2,-1 3-5,2-7-9,1 5-6,2-5-5,-2 6-7,2-1-4,0 2-4,-3-2-10,6 1-5,-3-2 3,4 3-11,1-1-4,-2-2 0,5 1-4,-4-2-17,6 0-37,-3-3-40,3-1-46,2 0-40,-4 0-38,5-2-37,-1-1-31,0-3-43,3-1-27,-1-1-24,-3-2-255,0 1-654,3-4 289</inkml:trace>
          <inkml:trace contextRef="#ctx0" brushRef="#br0" timeOffset="10733.8648">8511 414 101,'0'-14'263,"0"2"17,-2-1 7,-1 3-2,0 4 2,2-4-8,-3 4-6,2 0-17,-3 0-25,-1 2-11,2 0-6,-1 1-15,5 3-7,0 0-6,-22 7-10,12-3-20,-1 2-2,0 4-19,3 2-14,-3-1-10,1-3-10,2 4-10,1 2-13,0-1-6,2 0-12,-1 3 3,5-6-13,-3 5 0,4-4-3,1 3-7,2-3-2,0-1-1,1-1-4,1-2-6,-2 2-11,4-3-10,1-1-12,0 0-14,1-4 0,3 1-11,-4-2-7,2 0-14,2 0 17,1-2-6,-2-2 6,-2 1-3,-2-2 16,7-4-3,-5 1 5,1-2-2,-3-2 13,5 1 8,-2-2 12,-2 2-8,5 0 17,-5-2 3,0 3 5,-2 1-1,0 2 0,0 0-3,1 2 5,-2-1-9,1-1-10,1 4-3,-2 2 6,1-1-7,-6 2 1,12 2 2,-6 2-5,-2-2 5,0 3-6,1 1-1,-3-1 2,-1 2 1,3 0-1,-4 2-3,2-2-6,-2-1-6,0 4-8,0-1-3,-2-3-9,1 1 4,-2 0 0,2-2 4,-1-1 2,2-4-1,-1 10-1,-2-6 1,3-4 11,-1 4 4,1-4 1,0 0 4,0 0-1,0 0 6,0 0-13,0 0 3,0 0 7,8-18 0,-2 14 5,-2-5 3,3-3 9,2 2 3,-2 0 0,0 1 4,1-2 6,2 2 5,1-3-4,-7 5 5,4 4 3,-1-3-6,1 2 0,-1 0-8,0 2-1,-1 2-7,-6 0 2,16 2-12,-9 2 10,-1 2-6,0 1 0,1 3 0,-3-1-3,-1 4-1,3 3 1,-1 0 3,-1 0 0,-2 0 1,-2 1-20,0 4-26,-2-7-26,-2 2-27,-1 0-29,-1-4-34,3-1-31,-6 1-36,6-1-41,-2-2-38,0-2-43,1-4-259,0 0-647,4-3 287</inkml:trace>
          <inkml:trace contextRef="#ctx0" brushRef="#br0" timeOffset="11047.606">8846 65 261,'-2'-11'341,"4"4"-19,-2 0-19,0 1-7,0 0-19,0 6-28,0-6-28,0 6 2,0 0-19,0 0-4,20 6 0,-10 6-21,1 0-16,0 3-2,1 3-15,2 3-15,-2 1 1,6 7-5,-1-1 2,-5 4-5,6-3-5,-14-3-13,9 5-4,-5-7-6,1 10-8,0 0-6,-5 0-4,-1 2-3,-3-3-7,-3 1-3,-1 2-8,-2-4-2,-1 2-1,-6 2 2,-4-5-3,-6 3-2,1-1-6,-6-4-5,3 0 1,-3-1-8,-1-2 1,-2 1-4,9-11-3,-2 6-2,-1-5-7,4-5-12,3 0-19,3-2-24,3-7-28,1 1-31,4-3-62,0 3-55,-3-4-58,10 0-61,-8-6-63,3 0-325,1 0-778,4-5 345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20.96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1C9D08-0D52-40C4-96D0-C7963B834FCA}" emma:medium="tactile" emma:mode="ink">
          <msink:context xmlns:msink="http://schemas.microsoft.com/ink/2010/main" type="inkDrawing" rotatedBoundingBox="4806,7172 5023,11092 4887,11100 4669,7180" semanticType="verticalRange" shapeName="Other">
            <msink:destinationLink direction="with" ref="{8AF84A63-E317-46B4-9960-542624FF1896}"/>
          </msink:context>
        </emma:interpretation>
      </emma:emma>
    </inkml:annotationXML>
    <inkml:trace contextRef="#ctx0" brushRef="#br0">0 50 188,'0'-4'270,"0"4"-19,1-10-20,-1 5-2,0 5 1,0-7-6,3 4 0,-3 3-14,1-8-13,-1 8-10,0-6-18,0 6 11,0 0 3,0 0 0,1-4-4,-1 4-12,0 0-20,0 0-19,0 0 3,0 0-23,0 0-13,6-3-6,-6 3-7,0 0-10,0 0-14,0 0 0,0 0-6,0 0-2,1 12-2,-1-12-8,0 6-1,0 0-7,0-1-2,0 1 0,0 1-7,2-3 0,-2 2-5,0 3 4,0-2-2,0 2-10,-2-1 8,2 1-8,-1 2-1,-1 0 1,0-1-4,2-4 6,-2 3-3,2-1-5,-1 2 0,1-1 3,0-1 1,0 1 0,0-1-4,0 1-6,0 3 8,1-2-3,-2 2-3,0-1 5,1 2 3,1-4-5,-2 6 8,1-1 3,1 3 6,-1-5 0,0 4-2,1-1-4,-1 1-7,2-2 8,0 2 2,-2-1-9,0-2 6,2 2-3,-2 3 1,-2-6-5,4 4 6,-1 0-2,1 1-3,-4-5-1,4 7 3,0-6-1,-1 7-1,-1-4 1,1-2 1,-1 2 1,4-1-8,-4 7 5,4-4 0,-1-3-5,1 4 8,-3-1 0,3 4-1,-1-7 2,-2 2 5,3 0 1,0-3 1,-3 2 4,-1 1-3,4-3-2,-1 7 6,-2-3 6,1-1-5,0-3-4,-2 6 4,1 0-3,-1 1 3,0-9-3,3 5-2,-2 3 0,0-5-1,-2 0-3,1 0 0,1-2-1,-1 2 0,2 0-6,2-2 3,-3 0 1,1 0-1,0 1-3,-2-2-1,1 1 3,0 2 0,2 0 8,-2-2-1,1 1 0,0-1 5,-2 1 3,2-2-2,-1 7 0,-1-3 1,0-4-2,4 3-5,-3 0 5,-1-1-5,0 3-3,0 1 1,0 3-1,4 1-2,-4-6 2,3 5 1,1-6-4,-3 10-2,3-2 4,-4-3-1,1 1 1,4 0-2,1 1 1,-5-1 0,3-2 3,-2-1-2,2-2-2,-2 5 0,2 0-2,-2-4 3,2-3 1,-4 1-1,1 1 2,3-1-4,2 6-1,-5-6 5,-1-2-2,0 2 1,5-3 0,-5 3-1,1-2 1,5-3 2,-8 3-1,4-2 3,-2 1-2,0 0 2,0 0 1,0 0 1,2 1-2,1-1-1,-3 4 3,1-2-2,3 0 1,-4 0 4,0 0-4,0 2-2,1-2 1,-2 0-2,2 7-1,-1-6-1,0 2 2,0-2 1,3 0 3,-6 2 7,2-1-3,2 6-2,-1-2 11,-1 0 2,2 1 0,-1 1 3,0-7-8,-1 6-1,1-5-3,0-1 2,0 5-4,0-4-3,0 6 5,0-2 4,0-1 3,1 3-4,-1-3 0,3 2-2,0 0 7,-6-6-2,6 1 4,-3 4 3,0 3 6,5 2 27,-5-2 3,4-3-6,-2 3-10,-2-2-1,6 1-5,-4-1-8,0 0-3,-2 1-22,0-2-20,2 0 0,-2-4 0,0 4 0,0 0 0,0-5 0,0 2 0,0-1 0,-2-1 0,-2-2 0,4 2 0,0 0 0,-3-3 0,3 4 0,-3-7 0,3 6 0,0 3 0,-2-2 0,2-1 0,-3 1 0,3 5 0,0-6 0,-1 2 0,1 8 0,0-1 0,0-1 0,0 2 0,-3 2 0,1-4 0,2-1 0,0 0 0,-3 2 0,-1-3 0,4 1 0,0 0 0,0-3 0,0 1 0,0-1 0,0-1 0,0-2 0,0-2 0,1 1 0,-1-2 0,0 3 0,3 1 0,-3-6 0,-3 3 0,6 2 0,-6-6 0,6 5 0,0-4 0,-3 1 0,-3 0 0,3-2 0,0-1 0,0-1 0,0 0 0,0-2 0,0 0 0,-3-2 0,3 1 0,0-5 0,0 6 0,0-6 0,0 0 0,0 6 0,0-6 0,0 0 0,0 4 0,0-4 0,0 0 0,0 0 0,0 0 0,0 0 0,0 0 0,0 0 0,0 0 0,-11-13-230,9 7-129,-3-3-60,1 2-55,-2-1-66,4-1-489,-3 2-1113,-1 0 492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22.83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0612318-7918-44BA-A134-0666D3D90321}" emma:medium="tactile" emma:mode="ink">
          <msink:context xmlns:msink="http://schemas.microsoft.com/ink/2010/main" type="inkDrawing" rotatedBoundingBox="4961,11066 9434,11114 9433,11186 4961,11137" semanticType="callout" shapeName="Other"/>
        </emma:interpretation>
      </emma:emma>
    </inkml:annotationXML>
    <inkml:trace contextRef="#ctx0" brushRef="#br0">-3-1 152,'18'3'195,"-18"-3"-13,0 0-2,0 0-8,0 0-6,0 0-5,0 0-7,0 0-3,3 4-12,-3-4-6,0 0-10,0 0-4,0 0-8,0 0-7,0 0-9,0 0-3,0 0-4,-4 6-1,4-6-2,0 0-4,0 0-1,-3 6-4,3-6-6,0 0 1,0 0-7,0 0-3,0 0 7,0 0-14,0 0-4,0 0 2,-2 5-2,2-5-1,0 0 0,0 0 3,0 0-2,-3 4 4,3-4-6,0 0 6,0 0-11,0 0 1,0 0-6,0 0-6,0 0-6,3 4-3,-3-4 9,5 4 0,-5-4 9,4 5-5,-1-2-2,-3-3-8,10 3 3,-6 0 1,5-2 9,-1 1 9,0 0-1,0 1 5,2-2 10,3 2-3,1 0 0,0-3 5,-1 2-7,2-2 3,1-2-3,-3 2-10,5 0 9,3-2-6,0-2 6,5 4-13,-2-1-3,-2 2-1,4-2-6,2 0-4,-5 1-1,13 0-6,-2-2 1,-6 2-2,-2 0-3,8 0 0,-7-2-3,8 2 0,-9 0-3,1 0 1,-2 0-1,3-2-6,-5 1 6,1-2 0,-2 3-3,0-2 2,-3 2 3,-2-1 1,0 0-1,1-1 0,-1-1 3,-3 2-6,-2-2 2,4 1-1,-3 4 0,2-4-4,-1 1 3,1 1-5,-3 0 5,-2 0 3,5-1 1,0 1-2,2 0 1,0 0-2,2 0 1,-2 0-4,0 1 2,1 0-2,4 1-1,-7 0-2,8-2 0,-1 0 0,2 0 2,-2 1 0,0 0-1,2 2 0,-1-1 2,4 0 2,-4 0 0,5-2 6,-5 0 4,2 0 3,1 0 2,-1 0 13,2 0-6,-3 0-1,2 0-1,-1 0 0,-2 0-7,1 0-2,1 3-1,-6-3-1,6 1-1,0 1-1,-3-2-3,2 0 2,-1 0-3,1 0 1,-1 0 4,2 0 6,1 0 2,-1 2-2,0 0-8,1-2 7,7 2-3,-4 1-1,-3-2-1,3 3-6,-5-4-1,1 4 2,1-1 0,11-2-4,-12 2 0,1-1-1,0 1-4,-1-2 1,5 4 2,-6-4-1,2 1-4,0 0 1,10-1 0,-12 0-1,3-2 2,1 2 2,7 2 0,-9-3-3,2 1 1,1-1 0,6 1 1,-1-1 0,-8 0-6,-2 0 4,3 1 0,-2-2 1,2 1-4,1 0 5,-5 0-3,2-1-1,3 1 1,-6 1 2,4-2-2,-1 1 1,0-1 1,-1-2 1,1 3 2,11-1 3,-9 1-2,7-1 5,4-1 2,-4 0-4,0 1-3,-7-2 3,9 0-2,-2 0 1,2 1-2,-8 2 3,-5-4 1,3 4-3,0-2 5,3 1 4,-4-1 0,-1 0-4,-2-2 1,-5 3 1,0 1 1,-1-3-1,-2 1 3,3 2 17,-5-2-6,5 0-6,-6 2-5,-1 0 0,4 0 1,-5 0-4,3 0-1,2 0-1,1 0 1,0 0-1,4 0-3,-2 0-3,6 2 4,-1-2 0,3 2-6,1-1 2,-1 3 2,3-3-2,-2 5-3,0-3-2,3-1-1,-4-2 3,-2 1 1,5 4-3,-5-5-1,1 6-4,-2-3 5,-4 0-1,-5-3-2,3 4 3,1-4 0,-5 3-3,-6-3-2,3 0 6,-1 0 5,-1 1 2,-7-1 19,14 0 3,-6 0 3,-8 0 13,8 1 8,-8-1-14,0 0 9,12 0 2,-12 0-3,5 1-1,-5-1 7,0 0-15,10 3-3,-10-3-4,0 0 1,0 0-5,8 0-7,-8 0-14,0 0-11,0 0 0,0 0 0,0 0 0,0 0 0,11 0 0,-11 0 0,0 0 0,0 0 0,0 0 0,0 0 0,0 0 0,0 0 0,0 0 0,0 0 0,0 0 0,2 3 0,-2-3 0,0 0 0,0 0 0,0 0 0,0 0 0,0 0 0,0 0 0,0 0-157,0 0-159,0 0-130,-4-14-186,-4 6-475,-3 0-1199,-1-1 530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31.52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AF84A63-E317-46B4-9960-542624FF1896}" emma:medium="tactile" emma:mode="ink">
          <msink:context xmlns:msink="http://schemas.microsoft.com/ink/2010/main" type="inkDrawing" rotatedBoundingBox="4778,10435 6224,9315 6372,9507 4927,10627" semanticType="callout" shapeName="Other">
            <msink:sourceLink direction="with" ref="{031C9D08-0D52-40C4-96D0-C7963B834FCA}"/>
            <msink:sourceLink direction="with" ref="{D52C0E5C-0E3C-44BD-8445-118AEBEEBCE5}"/>
          </msink:context>
        </emma:interpretation>
      </emma:emma>
    </inkml:annotationXML>
    <inkml:trace contextRef="#ctx0" brushRef="#br0">14 1258 108,'0'0'116,"0"0"-8,0 0-2,0 0-7,0 0 4,0 0-8,0 0-7,0 0-4,0 0 2,0 0-10,0 0-4,0 0-3,0 0-3,0 0-7,0 0-4,0 0-4,0 0-9,0 0-1,0 0-4,0 0-1,0 0 0,0 0-4,0 0-2,0 0-2,0 0 4,-9 0 2,9 0-1,0 0 4,0 0-2,0 0-4,0 0 2,0 0-1,0 0-2,0 0 2,0 0 2,0 0 0,0 0 0,0 0 0,0 0-2,0 0 2,0 0 1,0 0-4,0 0 3,0 0 3,0 0-1,0 0 1,0 0-1,0 0 6,0 0 1,0 0-4,0 0-2,0 0 1,-5-9-9,5 9-4,0-6 3,0 6-7,0-5-3,0 5-1,0-10 1,0 10-4,1-7 0,3 2 0,-8-1-2,8 3 3,-4-3-3,0 0-1,1-1 2,2 2-1,0 1-3,-3-5-1,0 5 0,2-2-2,1 3-1,-3-5 0,0 3 1,1 0 0,-1-2-2,0-1 4,3 2 0,2-1-2,-2-2 1,-1 0 2,2 2 5,-4-2-4,3 3 3,-1-2 0,5-1 0,-4-1-2,-1 1 4,-2 2 1,7-4-6,-2 5 1,-5-3 0,5 2 0,-2-2-3,1 3 1,-2-2-1,4 4 1,-3-6 0,0 1-1,2 3-3,2-1 1,-3-5 4,1 2-1,1 2 2,0-1-2,0 3 0,1 0-1,-2 0-2,2-3 4,-2 3 4,-1 0-12,1 0 4,1 2-1,0-2-1,-2 0 2,3 1 0,0-2 3,0 4-4,-2-3 2,1-1 3,0 3-2,0-4-1,5 3 3,-6-3-4,1 3 4,1 0-4,-2-2 1,2 2-4,-2 0 5,1-1 0,0 2-2,1 2-2,-3-3 4,2 0 0,-1 3-1,1-2-3,0 1-1,0 0 3,-1 0 1,2 1-1,-2-1-3,0 2 0,-2-1 2,6-1-1,-9 3-1,8-5-1,-3 4 1,-5 1-1,11-4 1,-5 3 1,-6 1 0,12-2-3,-12 2-2,13-3 3,-8 3 0,3 0 3,-8 0-2,13-2 2,-6 2-4,-7 0 2,13 0-2,-3 0 1,-10 0 3,12 0 1,-12 0-3,13 0 0,-6 0 0,2 0 3,-9 0-4,17 2 4,-13-2-1,-4 0 5,14 0 0,-3 0 14,-11 0-3,11-2-8,-2 4-1,-9-2 4,17-2 1,-7 2-5,-3-1 0,-7 1-1,17 0 0,-9-3 3,3 0-3,-2 0-2,0 3 6,1-3-4,1 2 2,-1 0-9,2-3 7,-4 3-6,2 0 4,-3-3 0,1 2-2,1 0-1,-1 0-1,1-2 0,-1 4 5,2-5 10,-3 2-6,2-2-3,-3 0 5,4-1 1,-3 1-5,3-1 0,-3-1 1,0 0-8,0 1 5,3-3-2,-3 3 0,-2 1-1,1-3-4,0 0 1,3-2 5,-1 1-3,-2 0 2,-1 2 3,-1-4-6,5 2 1,-2 0 6,-1-4-12,1 1 4,1 3 2,-4 2 3,5-4-1,-3-1-7,0 3 4,0-1-1,-2 4-7,1-3 5,-2-3-1,1 4 1,-1 3-2,0-1-1,0-3 5,1 0-2,0 3 10,-1-2-15,0 0 23,0 1-18,1 0-3,1-1-2,0 3 2,2-2 0,-2-1 14,0 0-14,-2 3-4,1-1 5,2-3 1,1 2-2,1 1 4,0-1-1,-2-3-11,-1 5 9,2-3 2,-2 2 3,0-2-1,2 2-2,1-3 1,-4 1 4,1 4-5,3-4 5,-4 3 1,1 1 17,-2-2-17,1 2 0,1-1-3,-1 2-4,0-3 3,0 2 2,-1-2-3,3 0 0,-2 0-4,2 0 6,-1 0 4,2 0-5,-2 2-1,2-1 2,-2-1 12,0 4-16,2-6-1,-2 6 2,0-2 1,-5 4 2,7-6-3,-6 4-4,3-1 5,-4 3 6,0 0-9,6-5 9,-6 5-6,4-2-1,-4 2 1,0 0-2,8-4-5,-4 2 4,-4 2 5,7-5-6,-7 1 2,0 4 1,6-6 10,1 3-12,-3 0-3,2 0 3,-6 3-6,7-6 15,-2 4-12,0-2-4,-4 0-24,-1 4-27,4-3-43,-4 3-53,0 0-71,0 0-76,0 0-296,-21 13-645,14-7 285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3:20.0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16569C2-22B7-4FE0-A0CB-804A6DFE988C}" emma:medium="tactile" emma:mode="ink">
          <msink:context xmlns:msink="http://schemas.microsoft.com/ink/2010/main" type="inkDrawing" rotatedBoundingBox="11392,1624 11642,3187 11287,3243 11038,1680" semanticType="callout" shapeName="Other">
            <msink:sourceLink direction="to" ref="{EA5ECB8C-D64E-46C6-8C4E-996A281E5B09}"/>
            <msink:sourceLink direction="from" ref="{EA5ECB8C-D64E-46C6-8C4E-996A281E5B09}"/>
          </msink:context>
        </emma:interpretation>
      </emma:emma>
    </inkml:annotationXML>
    <inkml:trace contextRef="#ctx0" brushRef="#br0">219 88 130,'0'0'186,"-3"-8"0,3 8-3,3-9-4,-3 9-8,0-6-10,1 1-10,-1 0-9,0 5-7,-1-7-11,1 7-7,1-4-1,-1 4-6,0-6-1,0 6-1,0-6-6,0 6-6,0 0-1,-4-5-18,4 5-4,-2-4-6,2 4 12,-7-6-6,5 2-2,2 4 4,-7-5 0,3 2-13,4 3 7,-8-3 2,8 3-13,-6-3-24,6 3-3,-13 2 26,13-2 13,-12 3-8,12-3-3,0 0-6,-13 0-10,13 0-2,-4 1-1,4-1-6,0 0-5,0 0-8,-8 2-3,8-2 3,0 0-4,-9 4-4,6 1 2,-1 1-1,-1 4-5,-1 2 3,-2 3-5,0 3 3,1 3-4,1-1-4,-6 11 18,4 1-18,0-1 3,3 0-1,-1 3-3,-1-4 2,3 1 0,2 2 1,-4-4 2,1 4 12,1-1-14,3 1-1,2 2 0,-3 2 5,-2 0-4,4 5 6,0-1 4,0 0 3,4 1 1,-3 0 2,4 1-3,0 0-2,3 0 12,1-1-10,3 0 7,0 2-4,0 0 27,-1-2-40,6-3 19,0 0-8,-2-5 3,-2-4-6,0-8-2,1 6 1,-3-9-1,-1 2 5,-3-7-4,1-4-5,-3 1 3,0-3 0,0-2 0,1-1 5,-4-1 3,1 2 14,-3-6-3,8 0-6,-8 0 0,10-10-5,-3 2-9,-2-3 10,1-2 2,2-6-3,4 1-5,-3-3-1,2 0-5,-4 2 9,4-3 3,-1 1-4,-2-1 3,0 1-4,1-1 3,-1 13-2,-3-6 1,-1 9 4,-1-3-1,-1 6-2,-2-4-4,6 3-4,-6 4-2,1-8 5,2 5-9,-3 3 3,0 0-6,0 0 3,0 0 2,0 0 0,0 16-6,5-2 0,-3 0 1,-2 1 4,3 2 6,-2-2 1,7 4-12,-5 1 1,-2 0 1,4 2 1,1-4-15,-1 4 18,-1-1-1,1 0-3,-1 2-3,4-6-3,-4 3-25,0-6-33,2 7-31,-5-6-62,3-3-72,-2-3-73,3 1-69,-3-4-316,0 0-741,-1-3 328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33.207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639D404-E369-4099-A4B9-4B4EEEA2091D}" emma:medium="tactile" emma:mode="ink">
          <msink:context xmlns:msink="http://schemas.microsoft.com/ink/2010/main" type="inkDrawing" rotatedBoundingBox="5908,8815 10715,6461 11023,7088 6216,9443" semanticType="callout" shapeName="Other">
            <msink:sourceLink direction="with" ref="{3700EC52-D5A4-4768-A1F0-3085806AA65C}"/>
            <msink:sourceLink direction="with" ref="{8AADFC14-E2E6-453A-A1C4-45E912AE0114}"/>
          </msink:context>
        </emma:interpretation>
      </emma:emma>
    </inkml:annotationXML>
    <inkml:trace contextRef="#ctx0" brushRef="#br0">0 2428 118,'0'0'118,"0"0"-15,0 0-4,0 0-4,0 0-9,0 0 2,0 0-18,0 0 0,0 0-2,0 0 2,0 0-6,0 0 11,0 0-2,0 0-1,0 0 7,0 0 3,0 0-2,0 0 0,0 0-1,0 0-1,0 0-7,0 0 0,0 0-1,0 0 1,0 0-4,0 0-2,0 0 1,0 0-1,0 0 0,0 0-1,0 0-7,0 0-5,0 0-4,0 0-6,0 0-3,0-19-3,0 19-1,2-5-5,1-1-2,-1 2-1,2-2-5,-4 0-1,6 2-3,-4-1-1,2 1-4,1 0 1,-3-2-1,4-2 2,-2 2-1,1 2 4,2-7 2,-2 5 5,-1 2 1,0-5 3,1 2-1,0 2 4,1-1-3,0-3-4,-1 4 0,1-3 1,0 2-3,-1-1-4,2 0 1,-2 0-3,4-2-1,-3 3-4,-1-3 2,-1 3-3,5 0 1,-1-4-4,-2 5 1,0-1-1,1-2 0,-1 3-1,1-4-1,-1 0 5,-1 4 3,1-3-1,0 0 5,0 1-3,1-4 4,2 4-3,-3-4 5,1 2-5,2-2 1,-1 0 16,1 0-14,0 0 5,2 0 1,-1 0-3,2 0 1,-2-3 0,2 3-1,0-1-1,0 0-3,-1-1-1,4-1 3,-6 2-3,4 1 4,-4-3 0,0 3-1,3 1 8,-1-2 2,-1 1-7,0-1 7,-2-1 4,3 3-8,-5 2-3,5-3-11,-5 1 4,2 0 1,1 1 0,-1-1-2,-1 0 1,3-1-4,1-1 1,-5-2-3,5 3 5,-4 0-5,3 0 1,-3-3 7,4 2 5,1 0 0,-2-1-5,6-1 9,-8 2 1,7-3 3,2-1 9,-2 2-4,-6 3 2,1-2-5,-1 1-7,1 3 3,-1-2-6,-4 4 1,7-5-6,-4 2-1,6 0 3,-6 1-10,0-2 1,6 4 14,-6-2-11,1 1 0,-2 0 10,3-3-20,-2 3 7,9-7 9,0-1 5,0 3-5,-5 3-4,-1-1 1,1 1-1,-1-2-2,0 6-4,1-7 0,1 5-3,6-8-4,1 1 13,0 0 0,1 2-2,-3 0 0,2-4-1,2 2-8,0 2 4,-5 0-4,7-2 2,-3-1 3,4 2 4,-2 2-7,-2-4-5,0 1 3,10-3 0,-5 8-1,-2-3-3,-6-1 1,5-1 2,0 3 0,-3-1-9,1 1 10,1-2-1,-3 1 6,4-1 2,-1 2-3,1-3-4,6-2 6,-8 4 2,10-7-4,-11 6 3,5 2 6,6-9 0,-3 3-1,8-2-3,-4 3-3,3-1 5,0 2-3,3 1-1,-2-1 0,1 1-3,0 0-1,0 6-4,-1-2 4,-2-2-2,-6 5-2,6-3 1,-9 4-8,2-2 8,-1 3-4,7-4 2,-8-1 3,-1 5-2,3-3 8,-3 2-12,10-2 4,0 1 0,-1 0-4,1-3 8,1 5-1,-1 0 0,0 0-2,3-4 6,6 1-1,-8 1-1,3-2 1,3 1-5,2 1 1,-1-3 4,1 2-1,1-2-2,0 3 1,-1-1 1,0-2-7,1-1 4,-2 2-1,3-1 0,-1 0 2,-3 0 1,-2 1-6,1-2 2,-1 3-1,-2 0-1,2 1 2,-3-2-1,2 4 4,2-4 11,-2 0-5,-1 3 2,-2-3-4,3 1 3,-6 2-5,5 1 0,-10 1 4,7-1-2,0 2 4,-6 0-4,-2-1 0,0 1 0,-1 0-8,4 0 7,-2 0 0,-10 1 1,7-3-3,2 3-1,-9 0 0,1 3 2,-1-5-2,5 1 9,-2 1 11,-4-2 2,2 0-4,8-3 3,-6 5 1,5-6-2,-1 3 2,9-6-4,-5 6-2,-4 2 1,0-6 0,0 5-3,0-1-2,-8 2 2,0-1-3,-1 4 2,-3-2-1,-4 2 2,1-2 10,-1 1 6,-3-1 5,-5 3 4,11-3 0,-11 3-4,6-2-2,-6 2-6,5-1-1,-5 1 1,0 0-9,0 0-2,10-3-6,-10 3 2,0 0-4,0 0 6,0 0-20,7 0-17,-7 0-50,0 0-49,0 0-45,0 0-61,-11-9-68,11 9-78,-13 0-92,-2 0-402,2 1-933,-4-2 412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34.10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006BFB-2ACA-4059-9F39-8C1D660E23F7}" emma:medium="tactile" emma:mode="ink">
          <msink:context xmlns:msink="http://schemas.microsoft.com/ink/2010/main" type="writingRegion" rotatedBoundingBox="11215,6784 13371,6176 13966,8287 11810,8894"/>
        </emma:interpretation>
      </emma:emma>
    </inkml:annotationXML>
    <inkml:traceGroup>
      <inkml:annotationXML>
        <emma:emma xmlns:emma="http://www.w3.org/2003/04/emma" version="1.0">
          <emma:interpretation id="{1CBB967A-B1C4-4D63-B325-E1F9B10EC420}" emma:medium="tactile" emma:mode="ink">
            <msink:context xmlns:msink="http://schemas.microsoft.com/ink/2010/main" type="paragraph" rotatedBoundingBox="11215,6784 13170,6232 13319,6761 11364,73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780261-CDA1-4B9E-A29B-84DD2C662994}" emma:medium="tactile" emma:mode="ink">
              <msink:context xmlns:msink="http://schemas.microsoft.com/ink/2010/main" type="line" rotatedBoundingBox="11215,6784 13170,6232 13319,6761 11364,7312"/>
            </emma:interpretation>
          </emma:emma>
        </inkml:annotationXML>
        <inkml:traceGroup>
          <inkml:annotationXML>
            <emma:emma xmlns:emma="http://www.w3.org/2003/04/emma" version="1.0">
              <emma:interpretation id="{3700EC52-D5A4-4768-A1F0-3085806AA65C}" emma:medium="tactile" emma:mode="ink">
                <msink:context xmlns:msink="http://schemas.microsoft.com/ink/2010/main" type="inkWord" rotatedBoundingBox="11215,6784 13170,6232 13319,6761 11364,7312">
                  <msink:destinationLink direction="with" ref="{B639D404-E369-4099-A4B9-4B4EEEA2091D}"/>
                </msink:context>
              </emma:interpretation>
              <emma:one-of disjunction-type="recognition" id="oneOf0">
                <emma:interpretation id="interp0" emma:lang="en-US" emma:confidence="0">
                  <emma:literal>am)</emma:literal>
                </emma:interpretation>
                <emma:interpretation id="interp1" emma:lang="en-US" emma:confidence="0">
                  <emma:literal>arc)</emma:literal>
                </emma:interpretation>
                <emma:interpretation id="interp2" emma:lang="en-US" emma:confidence="0">
                  <emma:literal>crony</emma:literal>
                </emma:interpretation>
                <emma:interpretation id="interp3" emma:lang="en-US" emma:confidence="0">
                  <emma:literal>cram)</emma:literal>
                </emma:interpretation>
                <emma:interpretation id="interp4" emma:lang="en-US" emma:confidence="0">
                  <emma:literal>circ)</emma:literal>
                </emma:interpretation>
              </emma:one-of>
            </emma:emma>
          </inkml:annotationXML>
          <inkml:trace contextRef="#ctx0" brushRef="#br0">133 95 175,'-4'-8'258,"4"8"-11,0-7-15,-1 4-6,1 3-10,0 0-17,-1-5-19,1 5-12,0 0-20,-3-5-19,3 5-13,0 0-10,0 0-10,0 0-13,0 0-2,3-6-11,-3 6-8,0 0-1,0 0-9,0 0-4,0 0-6,0 0-5,0-6-5,0 6 1,0 0-10,1-5 2,-1 5 2,1-7-9,1 3-3,-2 4 1,-2-6-1,1 0-2,1 6-1,-1-5-2,-2 0 0,3 5-2,-1-8-2,0 4 1,1 4 2,-6-3-1,6 3 0,-5-2-3,5 2 2,0 0-1,-16 0 2,16 0 3,-13 2 6,5 4 9,-1-2-3,3 2 3,-2 3 7,-5 0-6,6 4-4,1 1 8,-5-1-9,5 5 11,1 2-1,1 0-3,4-1-1,0 2 1,0-5-2,4 4-2,1-2-5,1-4 0,5 5 1,-2-5-8,5-1 1,-2-1-6,6 3 4,2-6-1,1 0 0,0-4-3,4-1-16,1 0-43,-1-2-64,-2-2-78,5-3-93,-7 1-261,2-3-592,2-2 261</inkml:trace>
          <inkml:trace contextRef="#ctx0" brushRef="#br0" timeOffset="286.3772">501 116 126,'0'0'325,"-2"-3"-13,2 3-10,0 0-13,-4-5-17,4 5 0,0 0-26,0 0-28,0 0-15,0 0-21,0 0 5,0 0 1,0 0-5,0 0-9,0 0-9,0 0-10,10 18-13,-10-10-2,0-1-16,1 4-2,2 1-1,4-2-7,-7 5-13,4-3-3,1 0-11,-1-2-10,-1 2-7,5 0-8,-3 1-5,-1-4-7,-1 2-6,-1 0-6,2-2 0,-1 0 1,5-1-23,-8 0-26,4-1-26,1-1-38,-3 1-32,2 0-49,-4-1-59,0-1-62,4-4-67,-4-1-345,-4 9-745,4-9 330</inkml:trace>
          <inkml:trace contextRef="#ctx0" brushRef="#br0" timeOffset="867.8256">924-163 110,'0'-9'300,"2"5"-5,-2-3-21,-2 0-10,2-2-7,-4 3-9,3 2-9,-3-2-4,3 0-19,-3 1-21,0 0-13,-4 4-14,8 1-5,-9-1-3,9 1-12,-14 3-8,4 6-12,3-2-10,0-1-5,-2 3-12,1 2-5,4-1-5,-1 1-12,0 0-7,-1-2-13,5-1 1,1 2-7,-3-1-5,6-1-7,-3-1-5,0 3-3,1-4-4,2-1 0,2 2-6,-2 0 5,3-1-7,0-6-5,-1 5 1,1-2 5,2 0-2,-1-3 3,-7 0 6,14-5 5,-5 5 4,-1-1-4,1-1 0,-2-1-3,3 3-5,1 0 7,-5-3-3,3 2-4,-2-1-3,0 1-2,-7 1-6,14 0 2,-6 1-3,-2 1 4,1 2-7,1-2-3,1 8-1,1 0 2,-3 4 1,-1-5-2,5 6-9,-5 4 4,1-7 9,1 5-7,-4-3 5,3 1-6,-1 3-3,-4-4 1,2 1 6,-1-3-5,-1 3 3,1-3-1,-3-2 1,0-2 3,-3 0-4,1-1 8,2 0 5,-3-1 2,3 0 2,-4 0 2,4-3 0,-5 0 4,-1 1 0,6-4 9,-8 2 12,8-2 4,-12-1-1,12 1-4,-8-6-5,2 0 0,3-2-4,-5-3-2,3 0-6,2-4-1,-2-7-4,1 4 0,3-5-7,2 1-2,0-3-1,7 2-5,-4 1-7,4 2-19,-4-1-27,5 3-29,-2 0-21,6 2-32,-4 4-39,3 0-34,1-1-31,-2 5-31,4-1-44,-3 2-21,5 1-26,-6 0-25,1 1-246,-4 1-671,0 1 298</inkml:trace>
          <inkml:trace contextRef="#ctx0" brushRef="#br0" timeOffset="1558.42">1380-323 35,'-9'-6'240,"1"2"-4,-1 1-13,-5 3-6,5 0-10,-3 3-8,0 2-5,-3 2-17,4 2 3,2 3-12,-2-1-14,2 3 1,3-3-1,3 2-19,-2 5-11,1-2-10,4-2-6,1 2-14,3 4-9,1-6-10,1 1-4,0 1-9,6 0-6,-4-5-2,4 4-7,-2-3-2,3-3-10,2 3-6,3-1-22,-2 0-45,-5-5-47,4 3-61,-1-5-60,2-4-55,-1 2-230,-1-4-532,2-2 236</inkml:trace>
          <inkml:trace contextRef="#ctx0" brushRef="#br0" timeOffset="1305.2424">1303-188 113,'7'-1'205,"-7"1"14,0 0-9,4-5-3,-4 5 4,0-5 4,0 5-1,1-7-11,3 4 1,-4 3-7,1-8-11,3 1-9,-4 1-9,2 0 3,-1 3-8,3-5-4,1 3 6,-4-1-21,2 0-21,5 1-12,-7-1 0,2 3-10,5 1-10,-5-4-8,5 4-10,-1 2-11,3 0-4,-10 0-7,15 3-2,-6 3-6,-1-2-6,0 4-5,5 1-9,-2-2 7,1 5-8,-3-3 1,2 0-3,-2 3-2,-3-3 17,1 2-21,-1 0 0,1-5 0,-2 3-3,0-3-1,-2 1 1,1 1-5,0-1 0,-3-3 3,-1 3 0,2-1-4,-2-2 6,0-4-2,-2 7-3,2-7 3,0 6 4,0-6-1,-5 2-1,5-2 1,0 0 4,0 0 1,0 0 13,-12-17 2,11 11-1,1-5-4,-3-1-1,6-2-5,-3 1-2,3-4 4,0 1-6,3 1-5,-1 2 1,-1-2 0,4 2-4,-6 1 0,1 5-3,3-4-2,1 5 1,-2 1 0,3-1-3,1 4-4,-1 2 2,1 1 5,-1 0 1,8 7-9,-4-4 1,-1 4 1,-4 1 2,7 1-2,-6 1-4,0 0 3,0 3 1,0-1-30,-3 1-20,-3-2-37,0 4-33,-2-4-38,0 4-36,-4-5-53,1 0-39,1-3-48,-6 1-288,4 3-675,-5-2 299</inkml:trace>
          <inkml:trace contextRef="#ctx0" brushRef="#br0" timeOffset="1795.184">1820-437 140,'5'-12'338,"0"2"-10,-1 4-7,-1-1-8,2 2-13,-2-2-24,0 2-25,3 5-29,-6 0 7,0 0-6,0 0-11,23 6-18,-16 5-14,3-2-8,-3 5-17,2-1-8,0 1-18,1 7-14,0-3-5,0 3-14,-3-1-9,-1 1-8,2 0-8,-4 1-10,0-1 1,-3 3-9,2-2-6,-3 7-17,-3-3-4,-2-5-26,1 2-37,-4 0-33,-4 2-46,-5 2-63,-1 0-87,1-6-98,-9 1-293,-3 0-710,-1-1 315</inkml:trace>
        </inkml:traceGroup>
      </inkml:traceGroup>
    </inkml:traceGroup>
    <inkml:traceGroup>
      <inkml:annotationXML>
        <emma:emma xmlns:emma="http://www.w3.org/2003/04/emma" version="1.0">
          <emma:interpretation id="{08C51EC5-EA29-48D6-852F-E9034DE47281}" emma:medium="tactile" emma:mode="ink">
            <msink:context xmlns:msink="http://schemas.microsoft.com/ink/2010/main" type="paragraph" rotatedBoundingBox="12430,7718 13822,7558 13913,8351 12521,85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66E0E0A-2235-4509-8C34-2A8F1A729DA2}" emma:medium="tactile" emma:mode="ink">
              <msink:context xmlns:msink="http://schemas.microsoft.com/ink/2010/main" type="line" rotatedBoundingBox="12430,7718 13822,7558 13913,8351 12521,8511"/>
            </emma:interpretation>
          </emma:emma>
        </inkml:annotationXML>
        <inkml:traceGroup>
          <inkml:annotationXML>
            <emma:emma xmlns:emma="http://www.w3.org/2003/04/emma" version="1.0">
              <emma:interpretation id="{16F09AB4-DB08-4251-B490-6455101E6784}" emma:medium="tactile" emma:mode="ink">
                <msink:context xmlns:msink="http://schemas.microsoft.com/ink/2010/main" type="inkWord" rotatedBoundingBox="12430,7718 13822,7558 13913,8351 12521,8511"/>
              </emma:interpretation>
              <emma:one-of disjunction-type="recognition" id="oneOf1">
                <emma:interpretation id="interp5" emma:lang="en-US" emma:confidence="0">
                  <emma:literal>ten)</emma:literal>
                </emma:interpretation>
                <emma:interpretation id="interp6" emma:lang="en-US" emma:confidence="0">
                  <emma:literal>then)</emma:literal>
                </emma:interpretation>
                <emma:interpretation id="interp7" emma:lang="en-US" emma:confidence="0">
                  <emma:literal>ton)</emma:literal>
                </emma:interpretation>
                <emma:interpretation id="interp8" emma:lang="en-US" emma:confidence="0">
                  <emma:literal>tin)</emma:literal>
                </emma:interpretation>
                <emma:interpretation id="interp9" emma:lang="en-US" emma:confidence="0">
                  <emma:literal>tens)</emma:literal>
                </emma:interpretation>
              </emma:one-of>
            </emma:emma>
          </inkml:annotationXML>
          <inkml:trace contextRef="#ctx0" brushRef="#br0" timeOffset="15711.8599">1234 1544 176,'0'0'237,"-1"-9"-9,1 9-7,0-6-3,0 6-1,2-7-5,1 2-7,2 1-15,-1 2-6,1-4-13,6-4-16,-1 5-12,3-4-15,0 2-14,3 1-5,5-4-13,0 3-12,-3-2-5,7 1-23,-1 2-44,-3-2-63,1 1-71,0 1-66,-2-4-61,-3 5-189,3-5-474,0 4 210</inkml:trace>
          <inkml:trace contextRef="#ctx0" brushRef="#br0" timeOffset="15508.7408">1284 994 178,'-3'-7'311,"0"1"-8,0 4 1,3 2-17,-3-13-15,-1 10-16,0-1-9,4 4-28,0 0-11,0 0-16,-5-5-16,5 5-13,0 0 6,0 0-12,0 0-7,-4 17-1,1-9-13,3 4-4,0 5-9,-1-2-11,0 8-3,2-1-5,-1 9 5,1-4-5,2-4-2,-2 10 0,2-7-8,6 6-5,-4 1 1,-2-2-3,6-1-2,1 0-1,-6-3-5,4-2-28,-1-1-3,3 6-4,-3-10 3,-1 3-8,1-3-6,1 0-3,0-4-2,-5-1-3,5-1 0,-1 0-4,1-1-1,-6 1-4,2-5 1,1 4-5,-2-5-9,0 2-22,-2-3-24,-1 1-28,3-1-26,-1 2-30,-4-3-32,-1-3-47,2 2-43,-7-4-44,8-1-49,-9 0-34,9 0-285,-17-6-714,5 0 316</inkml:trace>
          <inkml:trace contextRef="#ctx0" brushRef="#br0" timeOffset="16404.6444">1822 1217 135,'-2'-11'256,"-2"4"1,-1 0-6,2 2-8,-1-1-17,-1 3-15,-3 1-7,8 2-11,0 0-14,-18 8-4,7 0-4,1 2-14,-1 2-7,3 5 12,1 2-24,-3 1-11,4 0-1,-3 0-7,7 3-16,0 2-13,-1-3 1,2 1-11,-3-1-3,9 2-9,2-3-5,1-2-13,-1-1-2,5 1 1,1-3-19,2-8-23,3 5-35,2-7-45,-3-3-50,6 0-54,3-3-58,0-4-51,-2 2-267,5-10-598,2 2 265</inkml:trace>
          <inkml:trace contextRef="#ctx0" brushRef="#br0" timeOffset="16164.9895">1756 1304 78,'0'0'286,"0"0"-1,0 0-5,-4-7-13,4 7-3,0 0-7,0 0-14,-3-8 13,3 8-30,1-5-13,1 0-8,-2 5-18,4-6-11,-2 0-4,2 3-18,-4 3-9,11-5-8,-6 0-24,1 3-14,0 0-9,0 0-2,-6 2-14,13 0-6,-6 0-5,-1 2-12,5 1-6,-2 1 9,-3 0-14,2 1-7,3 2 0,-1 3-9,-1-2 4,3 1-13,-4 1 11,-1 1-6,-1 1 3,2-2-4,-6 5-5,2-3 1,2-3-7,-1-3 4,-3 2 4,-2 5 2,0-6-8,0 0-4,0 1-1,-2-2 7,-1 0 5,1 1-12,-1-3 1,3-4 4,-3 6-12,3-6 10,-4 5-2,4-5-3,0 0 8,0 0-2,0 0-4,-5-19-2,5 12 1,5-5 0,-5 0-2,4-3-1,2-1 4,1 5 2,-3-5 6,4 1 1,-4 3 1,4-4-4,1 5 5,-2 0-2,2 1-4,-1 0-2,2 2 0,2 1 0,-2 5 4,1-2-10,-2 4 6,1 0-5,1 0-1,1 5-6,-1 1 10,1-1-5,-1 4 3,0 1 1,-1 2-1,-3-1-15,0 4-16,-2-3-5,0 0-29,-5 2-25,2 2-16,-2-2-39,-6 0-29,0-4-32,1 5-31,-2-5-25,1 1-30,-5-4-39,-1 1-220,-1 0-592,-2-2 262</inkml:trace>
          <inkml:trace contextRef="#ctx0" brushRef="#br0" timeOffset="16625.3901">2494 1120 268,'15'-19'348,"-5"11"-13,-1-1-10,-5 3-8,1 0 3,1 1-9,-5 2-23,4-2-30,0 2-16,-5 3-21,6-2-8,-6 2-18,5 7-5,0-1-21,-4 0-16,5 6-18,-2 1-3,-2 1-16,2 0-12,1 8-11,-2-2-10,2 1-6,0-1-6,-1 3-9,-2-1-4,-1 2-4,-2 2-6,-1 1-14,-6 6-25,1-2-29,-5-1-23,-5-2-24,5-3-38,-9 2-49,-2 1-57,-1-4-71,-2-3-78,-9-1-305,2-3-720,-2-1 319</inkml:trace>
        </inkml:traceGroup>
      </inkml:traceGroup>
    </inkml:traceGroup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48.82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2C0E5C-0E3C-44BD-8445-118AEBEEBCE5}" emma:medium="tactile" emma:mode="ink">
          <msink:context xmlns:msink="http://schemas.microsoft.com/ink/2010/main" type="inkDrawing" rotatedBoundingBox="4840,9671 11926,7573 12256,8687 5169,10785" semanticType="callout" shapeName="Other">
            <msink:destinationLink direction="with" ref="{8AF84A63-E317-46B4-9960-542624FF1896}"/>
          </msink:context>
        </emma:interpretation>
      </emma:emma>
    </inkml:annotationXML>
    <inkml:trace contextRef="#ctx0" brushRef="#br0">-6373 3086 35,'0'0'98,"0"0"-20,0 0-12,0 0 2,0 0-8,0 0-4,5-4-5,-5 4-3,0 0-18,0 0 12,0 0-1,0 0 10,0 0-3,0 0 5,0 0 4,0-6-10,0 6 10,0 0 0,0 0-4,0-6-2,0 6 4,0 0-7,0 0-4,-4-7 0,4 7-3,0 0 1,0 0-7,0 0 4,0 0-5,0 0-4,0 0 1,0 0 2,0 0 5,0 0-6,0 0 1,0 0-11,-1-4 4,1 4 4,0 0-4,0-6 5,0 6 0,0-7-7,0 7 5,0-8 2,0 8 3,0-4-1,0 4 0,0-8 5,0 8 2,0-7 4,0 1-3,0 6 0,1-6 4,3 2 0,-4-2-2,0 6-3,0-8-3,0 4 0,6 0-3,-6-2-3,0 6-1,1-8-3,0 5 2,3-3-2,-4 2 3,7-2 2,-7 0-3,2 0 2,1 3-1,2-1 2,-5-2-3,7 1 1,-7 1-2,5-1-5,-1 2 6,-2-3-7,4 3-3,-2-2 6,-4 5-11,5-5-4,-5 5 2,2-2-2,-2 2 0,0 0-7,0 0 6,3-4-2,-3 4 0,0 0-3,0 0 5,0 0-7,0 0 0,0 0 0,0 0 1,0 0 2,9 0-3,-9 0-2,0 0 3,0 0 1,9 4 1,-9-4-1,8 6-1,-5-1 1,1-1 0,-3 2 3,0 0 0,2 2-1,0-1 3,0 0-1,-1-2 0,2 4-1,-3-1 0,3 0 0,0 3 2,-2-2 0,0-5-2,-1 5 1,2-1-5,1 0 4,-1 1-2,1-3 1,-1 4 1,-2-2 0,5 2 1,-3 3 5,0-2 1,0 1 3,-1-1-4,4 3-2,0-2 0,-2 0 0,1 1-2,-2 0 2,1 3 1,0-2-3,-2 0 3,2-1-4,1 0-3,-5 1 6,3-1 6,1-1-4,-1 0 3,1 3-2,1-2 1,0-1-1,-2 1-3,1 1 4,1-2 3,-4 1-6,3 2-1,-1-2-2,2 2 0,-1 0-2,-2-3 5,2 4 1,2-1 0,-3 1-3,0-2 2,2 0 1,1 2-4,-3-3-3,0 1 2,4 0 0,-2 1-5,-3-3 1,1 3 3,4-2-3,-7-5 3,5 2-2,1 1-7,-6-1 8,3-1-2,0 0 1,2-1 0,-1 3-5,-2-1 0,4-1 5,-4 0-2,2-1-3,1-1 6,-2 0 0,3 5-4,-3-3-1,1 0-1,0-3 3,0 2-2,1 1 10,-2-4-12,3 7 6,1-3-4,1 0 11,-2 3-14,-3-5 4,3 0-2,0 1-4,-1 0 15,-1-2-14,1-1 4,-2 3-4,0-2 4,3 0 0,-5-4 0,0 2-2,3 0 1,-2 1 5,-2-5-10,3 2 4,-3-2 5,3 2 0,-3-2-2,0 0 1,4 6 1,-4-6-3,0 0-1,1 4 0,-1-4 0,0 0 3,0 0-3,9 2 3,-9-2-5,0 0 2,7 5 2,-7-5 0,0 0 4,7 0-4,-7 0-4,0 0 5,5 1-2,-5-1 8,0 0-2,8-4 1,-4-2 1,-4 6-3,5-8 3,-4 5-2,3-3 4,-3-1-7,5 0 0,-5 1 1,3 1 1,-3-1 1,4-1-2,-5 1-1,2 1 2,2-4-5,-4 3 2,5-1 3,-4 0-1,-1 0-2,0 0 1,3-3-2,-1 2-5,-2 1 8,0-2-4,0-3 2,0 0 1,2-1 5,-4-1-1,2 3-5,-2-3 1,-1-1-2,3 2 4,0 0-6,-1 2 5,-3-5-1,3 4-1,1-2 11,0 0-11,-4-1-1,2 3-1,2-2 1,-5 0 0,4 3 5,1-5-10,-5 3 6,1-3 0,2 2-2,1-1 0,1 0 2,-5 2 0,0-5-5,-1-4 7,5 8 1,-4-2-9,1 1 4,1-6-3,-1 7 6,3-3-1,-4 1 16,1 1-13,1 2-3,-1-1 2,2-2-2,-2 4 13,2-4-16,-1 3 4,1 0-6,1-3-3,1 1 10,-3 2-4,2 0 2,1 1-4,-1-2 5,-2 3-8,3-3 7,0 5-3,-1-6 0,1 3 3,-2-1 2,2 1-7,-1 0 7,1-3-3,0 5 0,1-3 2,-2 5-5,2-2 3,-1-2-1,0-2 1,2 4-12,-1-2 11,2 3 0,-3-1-1,1 4-1,0-4 2,3 3-1,-2-1-2,-1 0 5,3 4-4,-4-1 1,1-1-3,3 4 1,-4-6 2,0 8 0,1-2 3,-1 2 11,0 0-16,4-7-2,-4 7 5,0 0-2,0-5-4,0 5 9,0 0-10,2-4 10,-2 4-1,3-5-4,-3 5 19,3-4-22,-3 4-2,4-4 7,-4 4-8,1-6 4,-1 6-1,4-4 2,-4 4 2,0 0-1,2-5 4,-2 5-4,0 0 2,0 0 0,0 0-4,0 0 3,0 0-4,0 0 7,5-2-4,-5 2 2,0 0-4,0 0 3,0 0 4,0 0-8,5-5 9,-5 5-9,0 0 4,1-5 2,-1 5-4,0 0 0,0 0 6,0 0-3,2-6-1,-2 6 16,0 0-17,0 0 2,0 0-3,0 0 2,0 0-4,0 0 6,0 0-3,0 0 1,0 0 2,0 0-4,0 0 3,0 0-1,0 0-1,0 0 3,0 0-4,0 0 0,0 0 5,0 0-4,0 0 0,0 0 2,0 0-7,0 0 3,0 0-1,0 0 7,0 0-2,0 0-1,0 0 0,0 0 1,0 0-3,0 0 1,0 0 3,0 0 10,0 0-12,0 0 0,0 0-7,0 0 7,0 0 0,4-3 1,-4 3 0,0 0-4,0 0 2,0 0 1,0 0-3,0 0 2,0 0-3,0 0 6,0 0 8,0 0-12,0 0-3,0 0 19,0 0-16,0 0-1,0 0-5,0 0 7,0 0-2,0 0 2,0 0 0,0 0 1,0 0-1,0 0-4,0 0 7,0 0-4,0 0-4,0 0 4,0 0 1,0 0 0,11 6 2,-11-6 1,0 0 8,11 0-8,-11 0-1,0 0-1,0 0 0,0 0-7,8 0 17,-8 0-12,0 0-2,0 0 4,0 0-6,10 0 3,-10 0-2,0 0 4,5 3 5,-5-3-5,0 0 3,0 0-3,9 0-2,-6 5 2,-3-5-1,0 0 5,0 0-3,7 1-1,-7-1 2,5 3-2,-5-3 2,0 0 0,5 1-2,-5-1 3,0 0-5,4 2 6,-4-2-5,3 5 2,-3-5-3,0 0 0,7 2 2,-7-2 3,0 0-1,0 0 0,0 0-5,0 0 6,10 2-2,-10-2 2,2 2-2,-2-2-2,0 0 3,5 4-9,-5-4 8,0 0-2,7 3-1,-7-3 5,3 3-1,-3-3 0,0 0 0,6 2-1,-6-2 0,5 1 1,-5-1-2,0 0-1,4 4 1,-4-4 4,0 0-4,5 4 2,-5-4-3,6 3 2,-6-3 4,4 5-6,-4-5-1,2 3 2,-2-3 0,0 0 1,5 3 0,-5-3 0,3 4 2,-3-4 2,0 0-3,7 4 3,-7-4-4,1 2 5,-1-2-7,4 5 5,-4-5-3,0 0-2,1 4 3,-1-4-1,1 3-2,-1-3 4,0 0 0,4 5 2,-4-5-4,3 4 0,-3-4-2,4 4 19,-4-4-14,0 0-1,5 2-5,-5-2 6,1 5-8,-1-5 1,4 4 6,-4-4-6,3 2 4,-3-2-5,0 0 4,4 7 1,-4-7 3,1 3-1,-1-3-4,0 0 3,0 0 0,2 6-1,-2-6-5,0 0 19,3 0-20,-3 0 4,0 0 12,0 0-11,0 0 3,0 0-1,0 0-1,0 0-1,-1 6-4,1-6 1,0 0 0,0 0 4,0 0-1,0 0 2,3 7 1,-3-7-3,0 0 0,0 0-11,0 0 12,4 2 2,-4-2-6,0 0-1,5 4 9,-5-4-1,1 2-3,-1-2 2,0 0 3,2 4-9,-2-4 3,0 0 16,0 0-18,0 6-1,0-6 6,0 0-3,0 0 2,0 0 2,3 5-7,-3-5 6,0 0-5,0 0 7,3 6-6,-3-6 4,3 4-1,-3-4-1,0 0-3,2 6 14,-2-6-9,3 3-2,-3-3-3,4 1-1,-4-1 2,0 0 2,0 0 5,0 0-5,8 2-4,-8-2 2,0 0 1,0 0 5,2 5-10,-2-5 2,0 0 6,4 5-2,-4-5-1,0 0-1,3 3 3,-3-3-1,0 0 2,2 4-2,-2-4-4,0 0 6,2 2 0,-2-2-2,5 4-3,-5-4 5,0 0 1,1 5 0,-1-5 12,0 0-17,6 3 6,-6-3 0,5 5 0,-5-5 5,0 0 4,5 1-2,-5-1 10,0 4-12,0-4-5,0 0 0,5 3 2,-5-3-8,0 0 11,0 0 2,2 4-3,-2-4-3,0 0 4,5 4 0,-5-4-3,0 0-8,0 0-2,5 3 10,-5-3 1,0 0-5,6 1 3,-6-1-2,0 0 8,0 0-6,6 4-6,-6-4 0,0 0 5,1 5 0,-1-5 10,0 0-15,0 0-2,5 1-1,-5-1 4,0 0 0,0 0 3,0 0 10,0 0-15,12 1 1,-12-1 2,5 1 2,-5-1-4,0 0-3,5 0 6,-5 0 3,0 0-2,7 6-4,-7-6 7,5 1-4,-5-1-1,7 2-3,-7-2 5,0 0-7,8 4-1,-4-2-1,-4-2 11,0 0 2,7 3 0,-7-3 3,0 0 10,7 0-14,-7 0 6,0 0 0,0 0 1,8 1-3,-8-1-3,0 0 5,0 0-2,0 0-1,14-1-3,-14 1-3,0 0-11,9 0 18,-9 0-3,3-3-4,-3 3 14,6-2-20,-6 2 3,10-1 8,-10 1-4,6-3 3,-6 3-1,8-2 5,-8 2-19,8-1 27,-8 1-10,6-3-3,-6 3 2,6-3-3,-6 3-4,6-2-2,-6 2 6,7-4-3,-7 4 3,5-1 4,0-2 0,-5 3 0,7-2 1,-7 2 2,8-4-4,-5 2 3,-3 2 6,12-6 1,-5 5-7,-2-5 4,1 2-9,0 1 0,-1 1 4,0-3 0,0 1 1,2 1-3,-6-3-2,4 5 0,1-3-9,-6 4 8,6-2 1,-1-1-2,1 0 3,-1 0-1,-5 3 1,6-4-7,-6 4 4,6-5-2,-5 3-4,-1 2 4,10-1-2,-10 1 3,10-4-1,-5 1 1,1 0-1,-3 0 0,5 1-7,-2-2 5,6-1 3,-5 2-3,1-1-10,-1 0 15,0 3-12,-1-3 10,0 2-3,0-2 1,2 2-1,-4-2-1,1 0 1,2 3 3,1-3-5,-8 4 0,9-3 6,-1-1-9,-2 1 6,2 0-2,1 0 6,-2 1 6,-1-4-11,5 3-1,-5-1 2,1 0 0,-1 0 7,3 0-8,-1 2 0,0-2 1,0 2 4,1-2-3,-1-2 1,-2 2 2,1 3-6,3-3 11,-3 0-7,1 0-11,-2 0 7,2 0 3,-1 1 3,-2 1 2,2 0-1,-2-1 0,4-2 2,-3 1 3,2 2 1,0-4 0,3 3-5,-4-3-1,3 2-4,-1 1-2,0-3 7,3 3-4,-1-2 11,0 0-9,1 0 0,-5 1-2,3-1 2,-4 2-5,5 0 5,-5 0 0,3-3-1,-1 2 0,1-1-4,0 1-1,-1 1 4,-1-2-3,1 1 1,-2-1-5,3 1 6,-1 1 0,0-1-1,1 1 6,-1-1 0,-1 0-4,-1 0 0,1 1 0,0-1 2,1-1 5,1 2-6,-2-3-4,0 4 2,-1-2 3,1 1-2,-1 0-3,3 0 4,-2-4-2,-1 6 2,1-3 0,-1 3-4,2-1 2,-1-1 0,-2-1-4,2 0 3,-1 1 1,1 0 0,2 1 2,-7-1-5,8-3 1,-4 3 2,3 0 2,-1-3 1,1 3-7,3-3 2,2 2 1,3-2 0,0 2 1,-2 2-6,7-7-3,-2 6 5,3-2 4,2 1-2,1-2 2,12 0 1,-7 1-8,6-3 7,-11 5 0,8-3 0,-8 0-1,0-1 2,1 2-5,-1-1 7,-3 3-1,1-4-4,-1 5 0,0-3 4,-8 0 12,0 2 3,2-1 3,0 0 1,-6 0-2,1 1 0,-3 1 7,2-1 3,-2 1 0,-1-2-3,2-1 1,-1 2-4,6 0 6,-2-1-6,4 0 0,5-7-2,0 5 0,2-2-4,2-1-1,7 2-4,1-4 0,-7 4 0,-1 0-2,-2 0 0,1-1-4,7-3-1,-3 4 1,-3 1 0,0 0-4,-2-2 1,2 1 0,0 2 4,-5-3-9,1 3 2,-5 0 2,4-2-2,-6 3 4,2 1-3,-2 0 3,2-5-3,0 1-2,2 1 3,-8 0-1,12-3-1,-3 4 5,3-6-5,-2 4 5,-1-2 1,4 2 2,0-3 4,0 3-5,0-6 0,5 6 4,-6-3-4,3 1 0,0 2 1,1-2-3,7-3-1,-10 7-2,10-6 0,-6 4 2,6-1 0,-9-1-6,2 2 3,-3 2-1,8-7 0,-7 4-2,1 3 1,1-5 1,-3 3 2,4 0-4,-3 0 2,1-1 1,0 2-2,11-4 0,-5 1-2,2 1 5,-10 0-5,12-3 5,4 5 4,-4-5 1,3 1 0,-3 0 1,2 4 0,-2-2 0,-1 1-4,-8 3 0,11-2 2,-10 1-3,8 0-1,-10 0 1,8-4-1,-9 6 1,1-3-1,8-2 2,-9 3-5,-3 3 2,1-5 0,2 0 2,3 1-2,0 1 4,6-5-1,-8 5 5,7-4 3,0 0 5,5 2 1,-3-2-2,4 0-2,2 2 1,-1 2-1,-3-5-1,0 4 1,2 0-2,0-1-4,1 0 1,2 0-1,-2 3-5,-1-2 2,5-1 1,-2 3-3,1-4-1,-6 3 0,5-1 2,-2 0 0,2 0-3,-3 2 1,2-4 5,-2 1-3,1 1-4,-4 4 2,2-7 0,-3 4 5,2-1-4,-5 1 5,0-1 1,-8 2 4,4-2 1,1 1-5,-2 3-1,-2-2-3,2 0-1,0 2 2,-3-1-1,-1 2 1,0-2-3,-1 3 1,-5-2-3,2 1 2,3-2-1,-5 2-2,-4-1 4,4 2 1,0-3-5,-3 3 2,2 3-4,-2-3 2,1-3 3,-1 3-5,1 3 5,2-3 6,-3 0-5,2 0 2,1 0-2,0 0 0,1 0 1,4 0 3,2 0-2,-1 0 3,2 0 1,-4 2 0,4-2-4,-8 0 0,0 0-3,-3 0 7,1 0-4,-6-2-5,0 4 5,-1-2-4,-2 0 1,-6 0-2,12 1 1,-12-1-4,13 0-1,-13 0 9,7-1-7,-7 1 3,9 1 11,-9-1 6,9 0-3,-9 0 12,12 0 5,-12 0 2,11 0 4,-5 1 5,-6-1-4,10 0 1,-10 0-10,9 0 9,-9 0-3,0 0-2,9 0 0,-9 0 2,0 0 7,0 0 5,8-2 6,-8 2 3,0 0 6,0 0 9,0 0-9,0 0-3,0 0-15,0 0-3,0 0 3,0 0-14,0 0-3,0 0-12,0 0 5,0 0-2,0 0-5,0 0 2,0 0-7,0 0-12,0 0-4,0 0-46,0 0-46,0 0-44,0 0-48,0 0-74,0 0-59,0 0-56,0 0-86,-25-11-104,8 9-388,-6-2-1032,-2-2 457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58.67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3CDC99E-0494-4CAD-AC8A-F25EFD12A8F8}" emma:medium="tactile" emma:mode="ink">
          <msink:context xmlns:msink="http://schemas.microsoft.com/ink/2010/main" type="inkDrawing" rotatedBoundingBox="9314,11119 10577,11051 10579,11088 9316,11156" shapeName="Other"/>
        </emma:interpretation>
      </emma:emma>
    </inkml:annotationXML>
    <inkml:trace contextRef="#ctx0" brushRef="#br0">26 82 214,'0'0'216,"-4"-4"-7,4 4-6,0 0-4,-2-5-3,2 5-12,0 0-9,-5-4-11,5 4-6,0 0-10,0 0-7,0 0-7,0 0-6,0 0-6,0-5-4,0 5-3,0 0 1,0 0-3,0 0-2,0 0-1,0 0-1,0 0 7,0 0 3,0 0 4,0 0 2,0 0-2,0 0 1,0 0-4,0 0-5,0 0-3,0 0-2,0 0-4,0 0-7,0 0-2,0 0-6,0 0-3,0 0-4,0 0-5,0 0-2,0 0-5,0 0-5,0 0-1,0 0-5,0 0-4,0 0-1,0 0-2,0 0-6,0 0 0,0 0-6,0 0-4,0 0-2,0 0 0,-15 9-11,15-9 0,0 0-3,0 0-1,0 0-5,0 0-4,0 0 2,0 0-6,0 0 1,0 0 2,0 0-2,17 9-1,-12-8 6,-5-1 5,16 2 0,-5-2 8,3 0 4,-2 0 1,3 0 0,5 0-3,-3 0-25,4 0 3,1-2 1,0-1-4,1 1 3,0 0-5,-2 0 2,4 2-2,-2-1 1,1 1-1,-1-3 1,2 3-1,0-1 0,12 1 4,-1 0-3,0-1-1,3-1-1,4 2 2,-5-2 0,2 2-2,1-2 5,-3 1 2,2-2 4,2 0 8,-4-3 5,4 4 4,-3-2 3,2 2-2,-1-3-2,-11 2-4,6-3-2,-11 4-4,-3 1 2,-2-1-3,-2 1-2,-4 1-5,-2-2 7,-3 2-5,-2-2 7,-6 2 2,11-2 9,-11 2 1,10 0 4,-10 0 8,0 0 7,8 2-11,-8-2 0,0 0-4,0 0-3,9-2-4,-9 2-5,0 0-5,0 0 1,0 0-6,8-1 4,-8 1-1,0 0-4,0 0 0,0 0-11,0 0-21,0 0-26,0 0-33,0 0-40,0 0-44,0 0-50,0 0-48,0 0-73,0 0-105,-17-8-499,17 8-1017,-13-6 450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5:21.77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24D99A1-459F-4A1D-A92C-C98418DA7C1B}" emma:medium="tactile" emma:mode="ink">
          <msink:context xmlns:msink="http://schemas.microsoft.com/ink/2010/main" type="writingRegion" rotatedBoundingBox="4561,6496 4885,6496 4885,7269 4561,7269"/>
        </emma:interpretation>
      </emma:emma>
    </inkml:annotationXML>
    <inkml:traceGroup>
      <inkml:annotationXML>
        <emma:emma xmlns:emma="http://www.w3.org/2003/04/emma" version="1.0">
          <emma:interpretation id="{1752E08B-14BA-4FB3-8FAD-FD9AF18B6C8E}" emma:medium="tactile" emma:mode="ink">
            <msink:context xmlns:msink="http://schemas.microsoft.com/ink/2010/main" type="paragraph" rotatedBoundingBox="4561,6496 4885,6496 4885,7269 4561,72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98112B-0B87-400D-A466-AFB87969D32E}" emma:medium="tactile" emma:mode="ink">
              <msink:context xmlns:msink="http://schemas.microsoft.com/ink/2010/main" type="line" rotatedBoundingBox="4561,6496 4885,6496 4885,7269 4561,7269"/>
            </emma:interpretation>
          </emma:emma>
        </inkml:annotationXML>
        <inkml:traceGroup>
          <inkml:annotationXML>
            <emma:emma xmlns:emma="http://www.w3.org/2003/04/emma" version="1.0">
              <emma:interpretation id="{8B7ABD3D-5200-4735-9903-632D868CC877}" emma:medium="tactile" emma:mode="ink">
                <msink:context xmlns:msink="http://schemas.microsoft.com/ink/2010/main" type="inkWord" rotatedBoundingBox="4883,6495 4888,7267 4565,7270 4559,6497"/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r</emma:literal>
                </emma:interpretation>
                <emma:interpretation id="interp2" emma:lang="en-US" emma:confidence="0">
                  <emma:literal>f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n</emma:literal>
                </emma:interpretation>
              </emma:one-of>
            </emma:emma>
          </inkml:annotationXML>
          <inkml:trace contextRef="#ctx0" brushRef="#br0">-1 732 90,'0'0'87,"0"0"-2,0 0-18,4 4-1,-4-4-6,0 0-11,0 0 4,0 0 0,0 0-5,4 5-3,-4-5 0,0 0-3,0 5 0,0-5-2,0 0-1,0 0-3,0 0-6,0 5 2,0-5 3,0 0-15,0 0 2,0 0 1,0 0 3,0 0-1,0 0-3,0 0 3,0 0-5,0 0 0,0 0 5,0 0-4,0 0 0,0 0 1,0 0-2,0 0 1,0 0 9,0 0-6,0 0 1,0 0 3,-3 6 5,3-6-6,0 0 2,0 0-3,0 0 6,-1 6-5,1-6-2,0 0 1,0 0 1,0 0-5,0 0 2,0 5-3,0-5 3,0 0-3,0 0-5,0 0 8,0 0 2,0 0 0,0 0 7,1 5 0,-1-5-1,0 0 0,0 0 1,0 0 6,0 0 0,0 0 7,0 0-4,0 0 3,0 0 1,0 0 3,0 0 0,0 0-1,0 0 1,0 0 0,0 0 1,0 0 2,0 0 0,0 0 2,0 0 0,0 0 7,0 0 3,0 0-4,0 0-3,0 0 4,0 0-1,0 0-2,0 0-4,-3-16 3,3 16-4,0-6 6,0 6-6,2-5-7,-2 5-1,0-8-6,1 5-3,-1 3 4,0-9 5,3 5-9,-3-3-5,0 2 1,2-1-8,1 0 9,-3 0-2,1 0-6,-1-1-2,2 2 0,-1-1 5,-1-2-9,0 1 3,2 0 1,0 0 0,-2 0 0,0-3 1,1 6 6,-2-2 2,2-2 8,-1 0-2,3 6-1,-3-7 2,0 3-4,0 6 1,0-9-4,1 3 4,0 2 1,-1-2-2,0 6-5,0-9-1,2 3-5,-2 2 0,2-1-4,-2 5 1,0-11-4,2 7-4,-2 0 7,0 4-8,0-9 0,0 5 1,0 4 1,1-7 0,1 2 5,-2 5-7,2-8 11,-1 5-16,-1-1 3,0 4 2,0-8-1,0 8-6,1-8 4,-1 3-2,0 5 2,3-6 0,-3 6 1,1-6-4,1 0 2,-2 6-3,0-4-1,0 4 12,4-7-12,-4 7 0,-2-10 1,4 6 0,-2-1-2,1 2 3,-1 3 1,1-14 0,-1 9 3,0-1 0,3 0 2,-3 1-1,0-3-1,1 2-1,-1 1 4,0-2-8,1 2 5,-1 0 2,0-1 2,0 1-2,0 5-2,0-12 0,4 8-1,-4-3-1,-1 2-1,1-2 1,-3 1 1,3-2-3,0 1 4,0 1-4,0-2-1,4 1 3,-5-1-1,1-1 1,0 3-4,-3-4-1,3 1 4,-1 3-4,2-1-2,-1-2 5,3 3-5,-3 0 5,-3 0-5,3-3 4,-2 3-3,2 2 2,-3-4 2,3 3-1,0-1 1,-1 1-1,1 5-1,-1-9 0,-1 5-7,4-1 8,-2 5-5,-2-6 4,2 6 5,0-7-4,0 7-2,-4-6-2,4 6 1,0-6 8,0 6-9,0-3-1,0 3 0,0 0-1,-4-6 2,4 6-3,0 0 0,-1-7 10,1 7-12,0 0 4,-1-6 4,1 6-6,-2-2 5,2 2-3,0 0 2,0 0-4,0 0 2,0-6 0,0 6 0,0 0 0,-2-8 3,2 8-1,0 0 0,0 0-2,2-5-1,-2 5 1,0 0 0,-3-6 0,3 6 2,0 0-4,0-6 2,0 6 1,1-5 0,-1 5-2,0 0-2,0 0 6,-1-5-3,1 5-2,0 0 3,0 0 5,0 0-6,0-6-4,0 6 3,0 0 1,0 0 1,0 0-1,0 0-3,0 0 1,0 0 2,0 0-3,0 0 3,0 0 1,0 0-3,0 0-2,0 0 7,0 0-1,0 0-4,0 0 2,0 0-2,0 0-2,0 0 0,0 0 0,0 0-15,0 0-4,0 0-15,0 0-18,0 0-17,0 0-13,0 0-18,0 0-13,0 0-21,0 0-17,0 0-28,0 0-22,0 0-27,0 0-24,0 0-30,0 0-14,0 0-236,0 0-581,0 0 258</inkml:trace>
          <inkml:trace contextRef="#ctx0" brushRef="#br0" timeOffset="933.3686">73 20 177,'0'0'205,"0"0"-4,0 0-1,0 0-8,-11-1-8,11 1-5,0 0-12,0 0-11,0 0-7,0 0-7,0 0-10,0 0-8,0 0-7,0 0-9,0 0 0,0 0-13,0 0-11,0 0-6,0 0-5,0 0-7,0 0-5,0 0-5,0 0-9,0 0 2,0 0-2,-8 1-2,3 1-2,-1 2-2,1 2-6,-1 0-1,0-3-4,0 3 3,-2-3-4,0 2-2,-1 2 1,0-1-5,1 0-4,-1 2 1,-3 2 5,4-1-5,-4-2 2,2 1 2,3-2-3,-4 1 0,4 2-2,-1-3-6,0 1 2,2-3-1,1 2-3,-1-4 0,5 4 2,-4-1-9,4-4 5,1-1-3,-6 9 8,6-9-8,-6 4 2,3-1-3,3-3-2,0 0-3,0 0 2,-2 3 3,2-3-1,0 0-4,0 0 3,0 0-1,0 0 2,-4 3-1,4-3-1,0 0 0,0 0-4,0 0 0,0 0-6,0 0-3,0 0-8,0 0-9,0 0-11,0 0-11,0 0-21,0 0-16,0 0-11,0 0-13,15-9-9,-9 4-16,0-3-16,1 5 6,3-6-3,-1-1 3,0 4 2,2-3 3,-2 0-3,0 2 20,-1 1 11,1-5 15,-1 7 5,-4-2 8,1-3 14,2 5 13,-5-1 19,1 2 6,2-2 18,-2 0 18,-3 5 8,4-9 13,1 7 10,-5-1 12,0 3 8,4-6 9,-4 6 12,4-3 8,-4 3 3,4-7 8,-4 7 1,0-6 5,0 6 2,0 0 0,0 0 2,6-1-6,-6 1 1,0 0-3,0 0-7,0 0 0,0 0-3,0 0-7,0 0-6,0 0-3,2-5-2,-2 5-6,0 0-7,0 0-3,0 0-7,0 0 7,0 0 9,0 0-13,0 0-3,13 6 0,-9-2 0,-4-4 0,6 6 1,1-1 13,-5-1-19,2 2-2,0 3 3,1-3-4,0 1-3,2 0 1,-3 1-5,2 3-5,0-4 9,-4 1 1,5 1-13,-2-1 8,-1-1-8,1-3-1,2 4 1,-5 0-6,4-1 3,-2-2-1,1-2-3,-4 3-3,4-3 7,-3 3 3,2-5-4,-4-1 7,5 3 0,-5-3 2,1 3 5,-1-3 6,0 0-4,5 3 1,-5-3 0,0 0 3,0 0-3,2 5 2,-2-5 1,0 0-4,0 0 5,0 0-1,0 0-4,0 0 1,0 0-9,0 0 8,0 0-9,0 0 1,0 0-4,0 0 0,0 0-10,0 0 1,0 0-10,0 0-21,0 0-20,0 0-35,0 0-46,0 0-44,0 0-60,0 0-53,0 0-66,5 5-338,-5-5-737,0 0 325</inkml:trace>
        </inkml:traceGroup>
      </inkml:traceGroup>
    </inkml:traceGroup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5:30.38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B29ED14-24CA-4FE0-B31F-3C28A46A0E79}" emma:medium="tactile" emma:mode="ink">
          <msink:context xmlns:msink="http://schemas.microsoft.com/ink/2010/main" type="inkDrawing" rotatedBoundingBox="10595,11083 12389,11030 12390,11050 10596,11103" shapeName="Other"/>
        </emma:interpretation>
      </emma:emma>
    </inkml:annotationXML>
    <inkml:trace contextRef="#ctx0" brushRef="#br0">13 64 73,'0'0'204,"0"0"-3,-8-3-14,8 3-5,0 0-7,0 0-9,0 0-6,0 0-7,0 0-11,0 0-3,0 0-8,0 0-3,0 0-7,0 0 5,0 0-13,0 0-8,-7-2 5,7 2-19,0 0-2,0 0-9,0 0-7,0 0-12,0 0 0,0 0-2,0 0-8,0 0-3,0 0-6,0 0-1,0 0-1,0 0-2,0 0 5,0 0-13,0 0-1,0 0-5,0 0 0,0 0 2,0 0-1,0 0 4,0 0-1,0 0 4,0 0 7,0 0 1,0 0 2,0 0-6,0 0 4,0 0-3,0 0 5,0 0-2,0 0 4,0 0-3,0 0-4,0 0 1,0 0-9,0 0 3,0 0-3,0 0-7,0 0-3,0 0 1,0 0-2,0 0 7,0 0 7,0 0-1,0 0-2,0 0-6,28 2-8,-22-4 11,3 1-1,-2 0-6,1-1 6,-8 2-3,17 0-10,-7 0-3,5-3-1,-6 3 6,3 0-3,2 0 10,-2-1-14,1 1 2,-1-2-4,2 2 7,-1 0-8,1 0 14,1 0 0,0 0 2,1 0-1,-3 0-3,3 0-4,-3-3 0,4 6-1,0-3 1,0-3-7,-5 3 5,5 0 0,-2 0-3,-3 3-1,5-3-3,-2 0 2,2 0 7,-3 0 4,2 0-3,-2-3 2,2 3 14,-1-3-9,0 5 0,0-4 0,0 0 1,0 1-1,1-2-1,1 1-4,-1 1-7,-3 0 4,3-1-3,1 1-4,-3-1 6,0 1-3,-2-2 4,2 3-7,0 0 4,-3-2-1,0 2-5,2 2 3,0-4 1,1 4-3,-1-2-4,0 0-3,2 0 6,-2 0-3,3 3 5,-5-3-6,5 0 4,-4 1-1,7-1 2,-4 0-5,3 2 0,4-2 5,2 0-1,-2 0-1,2 0 2,-1-2 0,3 1 2,0-2-2,2 3 0,-2 0-1,3-2-6,-2 2 9,9-1-7,-12 1 5,4 0-4,-3 0 3,2-3-1,1 3 7,-2-2-7,0 2-2,0 2 5,9-4 5,-10 2-9,-4-2-1,-4 1 7,7 0 5,-7 1-2,-2-2-2,0 0 4,0 1-4,-3 1-4,-1 0 4,-1 0 3,-2-1-2,0-2-1,0 2 0,-8 1-3,11 0 2,-11 0-4,9 0 1,-9 0 2,8 1 3,-8-1-2,0 0-3,7-2-1,-7 2 6,0 0-8,0 0 3,0 0-2,0 0-3,0 0 3,9 1 2,-9-1-4,0 0 0,0 0-1,0 0 6,0 0-4,0 0 2,0 0 5,0 0-27,0 0-35,8-2-43,-8 2-46,0 0-61,0 0-87,0 0-103,0 0-322,0 0-775,0 0 344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20.3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5FFA8EA-F18E-4E75-BB6E-7D6D99B18BA4}" emma:medium="tactile" emma:mode="ink">
          <msink:context xmlns:msink="http://schemas.microsoft.com/ink/2010/main" type="writingRegion" rotatedBoundingBox="18791,10205 32356,10119 32400,17025 18835,17112"/>
        </emma:interpretation>
      </emma:emma>
    </inkml:annotationXML>
    <inkml:traceGroup>
      <inkml:annotationXML>
        <emma:emma xmlns:emma="http://www.w3.org/2003/04/emma" version="1.0">
          <emma:interpretation id="{3C35E5F0-6A8A-4104-BD21-106C8638607E}" emma:medium="tactile" emma:mode="ink">
            <msink:context xmlns:msink="http://schemas.microsoft.com/ink/2010/main" type="paragraph" rotatedBoundingBox="20410,10151 26688,10193 26681,11207 20403,111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DCDDA6-ECEF-44FD-87D4-1C2B0B95A5BF}" emma:medium="tactile" emma:mode="ink">
              <msink:context xmlns:msink="http://schemas.microsoft.com/ink/2010/main" type="line" rotatedBoundingBox="20410,10151 26688,10193 26681,11207 20403,11165"/>
            </emma:interpretation>
          </emma:emma>
        </inkml:annotationXML>
        <inkml:traceGroup>
          <inkml:annotationXML>
            <emma:emma xmlns:emma="http://www.w3.org/2003/04/emma" version="1.0">
              <emma:interpretation id="{63A6AC6E-7063-4712-B30C-F9D2727C5B7E}" emma:medium="tactile" emma:mode="ink">
                <msink:context xmlns:msink="http://schemas.microsoft.com/ink/2010/main" type="inkWord" rotatedBoundingBox="20408,10394 21440,10401 21436,11047 20404,11041">
                  <msink:destinationLink direction="with" ref="{0F818A4C-5FC3-4F04-A9FA-CF978AD9DFD0}"/>
                </msink:context>
              </emma:interpretation>
              <emma:one-of disjunction-type="recognition" id="oneOf0">
                <emma:interpretation id="interp0" emma:lang="en-US" emma:confidence="1">
                  <emma:literal>AZ</emma:literal>
                </emma:interpretation>
                <emma:interpretation id="interp1" emma:lang="en-US" emma:confidence="0">
                  <emma:literal>AL</emma:literal>
                </emma:interpretation>
                <emma:interpretation id="interp2" emma:lang="en-US" emma:confidence="0">
                  <emma:literal>An</emma:literal>
                </emma:interpretation>
                <emma:interpretation id="interp3" emma:lang="en-US" emma:confidence="0">
                  <emma:literal>Ah</emma:literal>
                </emma:interpretation>
                <emma:interpretation id="interp4" emma:lang="en-US" emma:confidence="0">
                  <emma:literal>As</emma:literal>
                </emma:interpretation>
              </emma:one-of>
            </emma:emma>
          </inkml:annotationXML>
          <inkml:trace contextRef="#ctx0" brushRef="#br0">14518 366 261,'2'-7'423,"-2"-3"-9,2 0-16,-2 4-2,3 0-7,0-2-9,0 3-15,-1 1-16,0-1-26,-2 5-29,5-4-26,-5 4-26,3-5-28,-3 5-24,0 0-22,0 0-22,0 0-13,0 0-17,0 0-11,0 0-14,0 0-10,0 0-7,-15 23-8,9-5-7,-3 6-4,-6 7-30,2 3 1,-1 3-3,2-3 2,-2 1-6,2 1-2,0-5 0,1-8-4,1 4-1,0-2 0,1-2-2,0-1 0,3-3 4,0-5-4,1 2 2,-1-4-4,2-2-2,1-4-20,-1 1-12,4-1-11,-5 0-9,5-2-3,0-4-4,0 0-12,-7 2-43,7-2-34,0 0-7,-7-18-1,1 7 14,1-1 3,1-4 19,0-6 12,-2-2 7,2-9 7,4 4 11,0-8 8,4-1 18,-3-2-6,5-3 5,-1 8 13,2-1 17,0 10 16,3 3 5,-3 0 7,0 1 9,-2 9 20,1-2 9,-1 4 10,-2 2 6,1 0 10,-3 5-9,3-3 2,-1 2-4,0 1 3,-3 4-6,1-4-5,-1 4-6,6-3-12,-6 3-5,0 0 7,0 0-14,11 6 0,-4 1-3,2 7 3,1-2-5,6 9 3,0 0 5,0 2-1,3 5 4,-1 2-1,0-2-2,3 6-2,-2-3 6,-1 1-13,-2-3 1,2 0 0,-5-4 0,-1-2 1,0 2-4,1-3 1,-1-4-5,-1 1-28,-4-4-30,0-1-41,3 1-40,-4-4-26,-3-2-33,3-2-36,-2 1-44,-3-4-36,1 2-41,-2-6-285,0 0-683,0 0 302</inkml:trace>
          <inkml:trace contextRef="#ctx0" brushRef="#br0" timeOffset="171.8911">14403 604 37,'-7'2'284,"7"-2"1,0 0-8,0 0-1,0 0-8,8 13-16,0-10-18,2-3-13,6 6-15,4-5-16,3 3-17,3 1-19,2 1-16,1-5-19,-5-1-33,7 0-46,-3 3-56,-3-3-65,0 0-79,1-3-79,-2 2-219,0-5-495,0 1 219</inkml:trace>
          <inkml:trace contextRef="#ctx0" brushRef="#br0" timeOffset="687.5227">14965 497 290,'-5'-3'318,"5"3"-15,-7-3-15,7 3-17,0 0-1,-6-4-5,6 4 13,0 0-8,0 0-2,0 0-7,-9-3-3,9 3-12,0 0-12,0 0-17,0 0-20,0 0-16,0 0-20,34 2-16,-23-1-14,-1-1-19,1 1-8,0 4-13,0 0-8,1 0-11,-2 2-8,1 3-5,-2 3-8,0 2-2,-1-2-4,-3 10-4,2-1-2,-10 0-5,6 0-3,-6 2-5,-3-3 1,0-6-4,-4 5-3,4-5 0,-3-2-1,0 3-5,0-4 1,-2 1 4,0-3 3,5 1 9,-1-5 6,1 0 2,1 0 4,-1-1 0,3 0 4,-1 1-1,-1-4 6,5-2 0,-4 8-3,4-8-2,-4 6 4,4-6-7,0 0 2,0 0 0,11 2-9,-2-2-4,8 2-1,1 1-4,6-2-1,0 1-2,3-1-2,-3 1-5,0 3 6,1-1-12,-7-3 2,0 2 0,0-3-5,-2 1 0,-2-1-2,-6 2-2,2-2-1,-10 0 5,14 0-4,-9 2 3,-5-2-1,10 0 2,-10 0-3,0 0 2,9 0-1,-9 0 1,0 0-1,0 0 4,0 0-2,0 0-1,10 1-3,-10-1-5,0 0-8,0 0-18,0 0-23,0 0-31,0 0-42,0 0-72,0 0-73,0 0-78,0 0-81,-6-10-102,5 1-304,-3 4-900,4-1 398</inkml:trace>
        </inkml:traceGroup>
        <inkml:traceGroup>
          <inkml:annotationXML>
            <emma:emma xmlns:emma="http://www.w3.org/2003/04/emma" version="1.0">
              <emma:interpretation id="{ADB487B3-E19A-4BBC-96B2-8B54B1A3E779}" emma:medium="tactile" emma:mode="ink">
                <msink:context xmlns:msink="http://schemas.microsoft.com/ink/2010/main" type="inkWord" rotatedBoundingBox="21544,10197 22850,10206 22844,11119 21538,11110"/>
              </emma:interpretation>
              <emma:one-of disjunction-type="recognition" id="oneOf1">
                <emma:interpretation id="interp5" emma:lang="en-US" emma:confidence="0">
                  <emma:literal>(20</emma:literal>
                </emma:interpretation>
                <emma:interpretation id="interp6" emma:lang="en-US" emma:confidence="0">
                  <emma:literal>(so</emma:literal>
                </emma:interpretation>
                <emma:interpretation id="interp7" emma:lang="en-US" emma:confidence="0">
                  <emma:literal>(no</emma:literal>
                </emma:interpretation>
                <emma:interpretation id="interp8" emma:lang="en-US" emma:confidence="0">
                  <emma:literal>(ho</emma:literal>
                </emma:interpretation>
                <emma:interpretation id="interp9" emma:lang="en-US" emma:confidence="0">
                  <emma:literal>(w</emma:literal>
                </emma:interpretation>
              </emma:one-of>
            </emma:emma>
          </inkml:annotationXML>
          <inkml:trace contextRef="#ctx0" brushRef="#br0" timeOffset="1351.4831">15474 111 242,'8'-10'307,"-2"1"8,1 2 14,-2 3-2,-1-1 5,2-2-3,-4 4-18,-2 3-14,6-6-21,-6 6-22,4-4-21,-4 4-19,0 0-21,6-4-16,-6 4-21,0 0-19,0 0 0,-10 21-24,4-7-6,0 4-10,-5 4-13,-2 4-9,1 5-4,-1 8-9,4-2-5,1 1-3,-2 1-2,6 2-18,4 3 4,1-1 0,5 2 8,1-2 1,5 1 3,0-3-4,12-2-4,-1 0-3,3-3-8,2-1-19,-2-2-29,3-3-48,-2-4-70,3-3-68,-10-4-67,10 2-80,-7-9-88,1-3-277,1-5-772,-1-1 342</inkml:trace>
          <inkml:trace contextRef="#ctx0" brushRef="#br0" timeOffset="2019.8969">16122 420 6,'-4'-9'345,"1"3"-21,0 1-19,3 0-24,0 5-21,-3-7-16,3 7-19,0 0-17,0 0-4,0 0-22,0 0-17,26 13-16,-16-4-14,0 1-12,-3 0-13,2 5-12,-3-3-5,-1 4-18,2-1-5,-4 7-2,-3-2 11,0-3 5,-3-3 6,-1 3-3,-4 5 6,-2-2 12,-4-2-11,3-6 3,2 3 4,-8-3-1,3 1-1,-1-3 0,3 0-11,0-1-1,1-4-8,4 1-4,0-1-7,1-2-6,1 1-4,-2 0-1,4-2-4,3-2 4,-3 4 2,3-4-8,13 3-6,-5-3-4,7 3-4,3-3-22,5-3-24,4 3-27,-3-1-38,13-1-41,1-2-29,-3 2-28,2-2-27,-6 3-21,-7-2-16,7-4-12,-4 2-2,-1-2 4,-1-2 19,-2-1 13,-5 4 28,-4-7 22,0 6 41,-2-2 37,1-4 44,-8 9 31,1-5 29,-2 3 31,-2-1 14,1 3 17,0-2 13,-3 2 17,0 4 20,0-8 4,0 3 4,0 5 5,0 0 3,-6-6-8,4 1-6,2 5-15,0 0-9,-10-4-8,10 4-10,-12 8-7,6-2-8,-6 0-5,2 4-1,-1 2-11,2 0-7,-1 0-2,3 5-7,2-5-5,-1 4-4,2-2 0,3 1-2,1 1 1,0-2-8,5 1-1,1-4-2,0 0-5,7-3-8,-2 2 6,3-4-7,-1-1-4,4 0-6,-2-4 1,3-1 3,2-1-6,2-3 5,-4 2 0,-5-4 9,5-1 8,-6-2-6,0-1 12,1-1-9,-4-1 8,-2-4-3,0-3-5,-7 3 1,2-7-1,-5-2-9,-3 2-24,-1-3-22,-2 2-59,-5-7-46,2 8-54,-1 3-73,1-2-96,-5 4-348,5 2-777,5 3 343</inkml:trace>
        </inkml:traceGroup>
        <inkml:traceGroup>
          <inkml:annotationXML>
            <emma:emma xmlns:emma="http://www.w3.org/2003/04/emma" version="1.0">
              <emma:interpretation id="{94F7429D-12CA-4F81-A6AA-15E26FC4F1B0}" emma:medium="tactile" emma:mode="ink">
                <msink:context xmlns:msink="http://schemas.microsoft.com/ink/2010/main" type="inkWord" rotatedBoundingBox="23233,10170 26688,10193 26681,11207 23226,11184"/>
              </emma:interpretation>
              <emma:one-of disjunction-type="recognition" id="oneOf2">
                <emma:interpretation id="interp10" emma:lang="en-US" emma:confidence="1">
                  <emma:literal>iteration)</emma:literal>
                </emma:interpretation>
                <emma:interpretation id="interp11" emma:lang="en-US" emma:confidence="0">
                  <emma:literal>fireman)</emma:literal>
                </emma:interpretation>
                <emma:interpretation id="interp12" emma:lang="en-US" emma:confidence="0">
                  <emma:literal>foreran)</emma:literal>
                </emma:interpretation>
                <emma:interpretation id="interp13" emma:lang="en-US" emma:confidence="0">
                  <emma:literal>firemen)</emma:literal>
                </emma:interpretation>
                <emma:interpretation id="interp14" emma:lang="en-US" emma:confidence="0">
                  <emma:literal>Iteration)</emma:literal>
                </emma:interpretation>
              </emma:one-of>
            </emma:emma>
          </inkml:annotationXML>
          <inkml:trace contextRef="#ctx0" brushRef="#br0" timeOffset="2653.6613">17115 354 332,'6'-4'413,"-3"1"-31,-3 3-25,6-4-26,-2 0-26,-4 4-29,0 0-30,5-2-32,-5 2-29,0 0-9,6 9-16,-2-1-13,-1 6-8,-1 2 7,7 6-16,-8 4 3,2 9-7,-3-4 0,-3-3 14,3-1-15,6 4-5,-6-5-17,1 0-9,-1-3-8,5 3-8,4-2-10,0-4 0,-3 3-10,6-6-1,1 1-7,-2-2 0,6-3-4,4 0-8,1-1-19,3-5-28,1-4-32,4 0-50,7-3-36,-2-4-31,0-4-41,-7-1-24,-3-2-33,5-8-37,-1-4-17,-9-5-40,2-2-229,-4-5-625,-3-3 277</inkml:trace>
          <inkml:trace contextRef="#ctx0" brushRef="#br0" timeOffset="3057.532">17553 584 142,'0'0'268,"0"0"-22,6-3-15,-6 3-12,12 0-15,-4-3-20,5 3-15,3 3-15,2-3-17,8 1-8,-2 0-22,2 4-34,-1-2-51,-1-2-54,1 1-70,3 1-93,-4-3-131,2 0-354,-1 1 157</inkml:trace>
          <inkml:trace contextRef="#ctx0" brushRef="#br0" timeOffset="2890.8407">17739 221 168,'-10'-38'232,"2"8"9,1 5 4,-1 3 3,1 5 2,4 4 1,-4 2 8,6 2-11,-3 4-6,1-2-28,3 3-20,0 4-26,-4-10-16,4 10-22,-3-2-16,3 2 12,0 0-33,-11 19 5,6-3-2,-4 4 11,1 6-8,1 5 8,-1 2 0,1 5 0,2 0 12,1-5-9,2 1-7,1 3-12,1-2-3,1 0-6,1-2-9,2 2-3,-2-8-8,4 8-1,1 0-5,0-3-6,1-4-7,-1-3-2,-2-1-13,1 1-21,-2-1-37,1-2-43,0-8-58,-3 3-46,-2-1-42,0-4-58,0 3-53,0-7-39,-1-1-260,1 0-682,-3-7 301</inkml:trace>
          <inkml:trace contextRef="#ctx0" brushRef="#br0" timeOffset="4334.4612">17903 719 163,'-5'3'287,"3"1"-12,0 0-17,-2 1-10,4-5-16,-5 6-9,5-6-3,0 4-23,0-4-14,0 0-3,-3 3-3,3-3-8,0 0-4,0 0-11,0 0-11,0 0-19,22-3-13,-12-1-4,-4 1-11,1-3-10,0 3-13,4-7-8,-3 0-3,3-2 0,-4 0-11,0 0-3,1-5-5,-3 3-6,0-2-2,1 2-11,-6 1 17,4 5 8,-2-6 14,-2 6 8,0 0 1,0 0 3,0 3-2,0 0-4,0-1-6,0 1-7,0 5-2,0 0-12,0 0-4,0 0-3,0 0-7,0 0 0,-15 10-5,10 0-3,1-1 2,-3 5-4,4-2 1,-2-1-4,2 3 0,1 0-1,4 2 1,-2-3-7,5 5 5,-2-2-2,4-1 0,1 1 5,5 2-5,2-2-2,-6-2 0,6-5-7,1 1-11,-4-1-8,4-6 1,-2 4-11,5 0-5,-1-5-4,-1 2 2,-2-4 4,0-3 2,0 0 6,-2-1 2,-1-6 5,2 2 4,-2-3-10,-2-1 15,2-4-2,-6 2 11,6-6 0,-5-3 7,1 1-7,2-2 3,-3-3 8,-2 5 13,1 4 11,-5-3-7,4 5 2,1 2 7,-1 3 2,-3 1 5,2-2-3,-3 8-3,2-4-4,0 2-7,2 3-4,2 1 1,-7 2-12,13 0-1,-13 0 3,16 9-8,-4 0-1,1 1-2,-6 4 3,5 2-4,-5-1 3,5 5-2,-2-1 0,-2-1-2,2-1 3,-6-1 1,4-4-6,-4 6-3,5-5 11,-4 3-9,-1-4-14,2-1-25,-1 4-30,-1-8-31,-1 3-30,1-4-19,2-2-17,-1 2-14,5-5-21,-1 0-11,0-1-6,3-1-3,0 0 6,6-3 6,-3-2 10,1 0 15,1-4 26,3-2 13,-8 1 26,5-8 26,-4 0 38,0-1 28,-1 3 29,-2-5 34,-2 3 25,-4 3 20,-2 0 19,-1 0 10,-2 2 6,-4 0 15,3 4 4,-8-3 5,3 3 5,-1 0 4,-2 4-16,2 3-17,-3 1-13,3 1-4,-9 1-11,5 3-9,-2 0-10,-2 3-6,3 1-8,6 0-4,-4 2-5,4 0-5,-1-2-3,4 3-5,-1 0-2,5 1-4,-3 0 1,6-1-7,-3 3 1,6-2-2,-3-4-20,7 3-6,1 0-26,-2-2-9,7 0-4,0-1-8,-1-2-1,2-3-12,-3 1 6,2 5 5,-2-8 5,2 1 5,-3 1 2,0-2 5,-2 0 6,-2 0 5,-1 0 26,0 1-1,-1-1 12,-7 0 5,11 0-3,-11 0 9,8 0-2,-8 0-9,0 0 5,7 2 0,-7-2-9,6 4 12,-6-4 2,0 10 3,0-4-3,2-2-5,1 6 3,-3-1-5,3 0-1,0 1 6,-3-3-4,1 6-2,2-4-7,0 1 1,2-1 8,-5 1-2,7-4-8,-4 4 4,1-4-10,1-1-3,1 0-1,1-3-6,-2 0 1,-5-2-5,17 0 6,-9-4-14,4 0-7,1-4 3,-1 0 10,-1-4-4,1 1-2,5-7-8,-3-1 1,-2-2-6,0-6-1,-1-2 0,2-6 8,-5 2-7,-4-2 13,3-3 14,-3 2 18,-1 0 20,-3-2 22,0 3 10,0 12 16,-3-3 18,-1 0 12,3 4 12,-5-1 1,2 10-1,1-3 1,1 10-1,-1-4-1,1 1-11,0 2-8,2 4-9,-2-4-8,2 7-12,-4-7-6,4 7-10,0 0-3,0 0-10,-15 10-3,11-3-7,-2 6 2,4 1-4,-2 3-6,-2 3 3,6 7-5,-3-4-2,3 2 1,2 7-5,-1-4-1,3 5 2,0-4-2,0 3-1,5 0 0,-8-6-1,5-3-3,-4 1-7,4-1-14,-5-7-14,2 1-15,-2 5-14,1-2-16,2-8-14,-4 1-13,1-4-14,-1 1-3,2 1-11,-2-5-9,0-2-7,0 2 1,0 0-4,0-6-1,4 3-14,-4-3-29,0 0-31,0 0-30,0 0-13,12-2-16,-12 2-14,6-11-10,-2 2-207,0 2-552,1 0 244</inkml:trace>
          <inkml:trace contextRef="#ctx0" brushRef="#br0" timeOffset="4678.2472">19151 689 1376,'4'-15'-47,"-1"2"38,0 1 35,2-1 14,-3 3 26,0-4 19,1 6 18,0-2 16,-3 4 12,0-1 11,0 1 8,3 0 7,-3 6-6,0-8 2,2 5-4,-2 3-10,0-6-5,0 6-11,5-4-17,3 1-9,-1 1-7,-7 2-11,18 0-10,-6 0-7,0 0-15,1 0-15,5-1-5,-6 1-13,4 0-9,-3 1-1,2-2-1,-4 1 0,0 0 3,0-1-5,-4-2 3,4 3 5,-11 0 15,12-1 19,-8 0 7,-4 1 19,11-3 11,-5 2 14,-6 1 11,0 0 2,7-5 9,-7 5-2,0 0-3,0 0-4,0 0-9,0 0-6,0 0-4,0 0-7,0 0-6,0 0-3,-18 14-2,12-12-3,-2 4-7,1 0-4,-2 0-5,2 2-4,1-2-7,-2 3-2,2 0-5,4 1-2,-2-3-3,-2 5-1,2 0-3,3 2-2,1-4 1,0 2-4,0-2-2,4 4 2,-2-7-15,3 5-30,0-5-46,1 3-52,0-5-49,5 5-45,-1-3-40,2-4-41,4 2-49,-1-3-32,1-2-312,-2 0-750,11-4 333</inkml:trace>
          <inkml:trace contextRef="#ctx0" brushRef="#br0" timeOffset="5276.267">19690 622 183,'4'-13'233,"2"-4"19,-3 2 5,-1-1 6,0 2 2,-2 3-1,-2-2 6,0 4 12,-1-2-3,-1 5-3,1-4-12,-3 5-14,2-2-15,-3 4-27,2 2-15,-3-2-14,8 3-19,-22 4-13,9-1-13,1 2-13,0 3-11,-1 1-11,8 2-6,-8-1-12,1 3-14,5-1-1,-4-1-8,-1 10-6,5-9 2,1 1-10,1 3-3,-1-4-3,5 4-7,0-5 2,1 4-7,0-8 0,0 5-9,1-4-9,6 1-13,-2-2-7,1-1-7,1-1-7,4 0-8,0-3 1,-3-1-1,4-1 2,3-1 2,-1-1 0,-1-3 7,-1-1 6,2-2-2,-3-2 5,1 0 1,2 0-2,-2 0 6,-1-5 7,-1 2 2,0 0 9,2 3 10,-5-4 4,1 6 3,0-2 8,-1 4-12,-1 0-1,1 2-3,-2-2-3,2 2-4,-7 4-2,12 0 3,-6 0-5,-6 0-5,11 7 3,-6 0 2,-3-1-7,3 1-5,-3 3-8,2-2-5,-3 5-9,-1-3-5,0 0-8,0 3-13,-1 0 5,1-4-6,-4-2-8,2 6 9,-2-7 3,3 1 4,-5 1-1,6-4 10,-5 1 6,3-3 0,-3 2 8,5-4 10,0 0 0,0 0 19,0 0 9,0 0-3,0 0 8,-13-8 10,13 8 5,2-13 3,2 5 8,1 2 1,-2-8 2,8 6-3,2-6 3,3-1-5,2-3 1,1 4-2,0 1-8,1 1 1,2 2 2,-2-2-3,-2 8-2,4-3-5,-1 5-4,-3-1-5,-5 7 0,5-3-2,-1 3-3,-3 3 1,-2-1-2,0 5-4,-2 0-2,-2 0 0,-1 1 0,-1 4-2,-1-3 3,1 1-1,-6 1-5,0 1-9,1-5-35,-4 4-38,3-2-26,-5-1-49,-2 2-36,-3-4-40,5-1-53,-4-2-51,4-2-52,-6-1-267,5-1-708,0 1 314</inkml:trace>
          <inkml:trace contextRef="#ctx0" brushRef="#br0" timeOffset="5714.0822">20338 112 258,'0'-6'393,"0"1"-17,0-1-13,0 0-11,0 6-14,0-6-25,0 6-17,0 0-31,0-7-32,0 7-20,0 0-22,5 0-21,-5 0-15,10 11-14,2 1-13,-2 0 3,7 4-3,0 5-4,-4 1 3,5-1-11,1 9-8,-1-1-8,-3 1-13,0 1-7,-3 1-6,1 0-7,-5 0-5,3 0-9,-4 4-1,0-3-8,-3 1 1,-4-8-8,0-1-3,-1 1-4,-5 5-4,-1-4-1,2-3-6,-5 5 4,2-7-1,-6 2-1,3-1 17,-1 0 4,-3-2 1,1 0 1,-4-4-1,6 3 4,-2-3 11,-3 0 1,4 0 3,2-7 3,-5-2 1,7 4-1,-4-4 4,-3 0 8,6-2-15,-2 2-4,0-2 2,1 0-7,-2-2-8,4 2-9,0-3-2,2 1-1,1-2-4,-1 2 0,1 0-6,1-2-2,5-2 0,-7 5-3,7-5-10,-8 1-23,8-1-28,0 0-36,-9 0-60,9 0-82,0 0-70,-5-6-60,5 6-72,0-12-73,1 2-349,5-1-916,3-1 405</inkml:trace>
        </inkml:traceGroup>
      </inkml:traceGroup>
    </inkml:traceGroup>
    <inkml:traceGroup>
      <inkml:annotationXML>
        <emma:emma xmlns:emma="http://www.w3.org/2003/04/emma" version="1.0">
          <emma:interpretation id="{0D4D1D31-2497-4D27-A932-D48A4A32D1E6}" emma:medium="tactile" emma:mode="ink">
            <msink:context xmlns:msink="http://schemas.microsoft.com/ink/2010/main" type="paragraph" rotatedBoundingBox="18964,11619 32365,11533 32373,12806 18972,128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24D26E-B9B5-4285-9C4B-19DD9179F0D3}" emma:medium="tactile" emma:mode="ink">
              <msink:context xmlns:msink="http://schemas.microsoft.com/ink/2010/main" type="inkBullet" rotatedBoundingBox="18965,11822 19701,11817 19705,12519 18970,12524"/>
            </emma:interpretation>
            <emma:one-of disjunction-type="recognition" id="oneOf3">
              <emma:interpretation id="interp15" emma:lang="en-US" emma:confidence="0">
                <emma:literal>as</emma:literal>
              </emma:interpretation>
              <emma:interpretation id="interp16" emma:lang="en-US" emma:confidence="0">
                <emma:literal>is</emma:literal>
              </emma:interpretation>
              <emma:interpretation id="interp17" emma:lang="en-US" emma:confidence="0">
                <emma:literal>IS</emma:literal>
              </emma:interpretation>
              <emma:interpretation id="interp18" emma:lang="en-US" emma:confidence="0">
                <emma:literal>Is</emma:literal>
              </emma:interpretation>
              <emma:interpretation id="interp19" emma:lang="en-US" emma:confidence="0">
                <emma:literal>t)</emma:literal>
              </emma:interpretation>
            </emma:one-of>
          </emma:emma>
        </inkml:annotationXML>
        <inkml:trace contextRef="#ctx0" brushRef="#br0" timeOffset="47868.7365">12868 1858 30,'0'0'346,"-5"-3"-20,5 3-12,-1-5-11,1 5-18,-5-4-9,5 4-12,0 0-5,0 0-21,-6-3-18,6 3-7,0 0-16,0 0-3,0 0-9,0 0-2,0 0-8,0 0-7,0 0-10,0 0-10,0 0-8,0 0-12,0 0-7,0 0-9,0 0-10,0 0-9,0 0-8,0 0-5,0 0-5,0 0 6,0 0-1,0 0 8,0 0 5,0 0-1,28 3-6,-8 1-8,6-3-5,1 0-10,1 3-5,8-4-4,-5 2-8,5-2-3,-9 0-7,1 4 0,2-4-3,-1 0-7,-1 2 1,-1-2-4,-1 0-2,-2 4-2,-7-4-3,-1 2-4,-4-2 2,0 2-2,-3-2-4,-9 0 6,12 0-7,-12 0 2,10 2-5,-5-2 2,-5 0-2,0 0 0,12-2-2,-12 2-5,0 0-24,0 0-30,0 0-52,6 3-51,-6-3-44,0 0-61,0 0-47,-23 7-64,16-4-67,-8 0-346,4-1-854,-3 2 378</inkml:trace>
        <inkml:trace contextRef="#ctx0" brushRef="#br0" timeOffset="48170.7547">12989 2039 8,'-12'7'306,"0"-2"-7,-1 1 0,4-1-6,2 1-14,-1-1-13,2-1-15,1 2-14,-1-3-6,1-2-19,5-1 1,-6 5 11,6-5 16,0 8 9,6-4-7,-1 2-8,2-2-17,4-1-17,3 3-14,4-1-10,4-2-15,0 1-11,4-4-17,-2 4-2,4 1-17,-3-5-9,4 1-10,-3-1-7,-2 2-8,4-2-6,-6 0-6,-1-2 2,-6 2-2,1 2-9,-3-4 2,-2 1 0,-3 1-4,1 0 2,-9 0-13,13 1-2,-13-1-6,9-1-3,-9 1-8,0 0-12,13 0-26,-13 0-40,0 0-58,5-2-95,-5 2-88,0-10-94,3 4-90,-6-3-386,6 0-935,-3 1 414</inkml:trace>
        <inkml:trace contextRef="#ctx0" brushRef="#br0" timeOffset="48536.0574">13383 1701 376,'-6'-6'381,"-1"6"-13,7-4-1,-5 0-20,5 4-4,-6-6-7,6 6-15,-7-3-18,7 3-24,0 0-23,0 0-22,-8-5-26,8 5-22,0 0-17,0 0-17,0 0-15,0 0-4,-5 12-8,5-6-8,1 1-13,2 2-9,1-1-11,-1 2-7,4 5-3,1-3-12,0 4-5,4 4-4,-2-3-6,2 5-6,6-3-2,-5 5-3,6-3-7,-3-1-1,2 12-2,-4-14-6,1 5-2,-2-7-1,0 5-5,-2-3-4,-1 1-2,0 1 2,-5-4-3,-2-2-1,0 1 0,-3-3 0,0 2 2,-6 2-3,-1 0 1,-1-3 0,-2 2-3,-1-2 4,-7 3-3,-5-4 6,5 1-3,-2 1-3,-7-1 2,7-3 2,-5-1-3,3 4-11,-1-7-23,5 1-33,4 2-39,-2-4-43,3 1-40,1 0-32,2 0-45,2-4-51,2 2-52,4-1-68,2-3-236,0 0-725,0 0 321</inkml:trace>
      </inkml:traceGroup>
      <inkml:traceGroup>
        <inkml:annotationXML>
          <emma:emma xmlns:emma="http://www.w3.org/2003/04/emma" version="1.0">
            <emma:interpretation id="{C3ED1A3C-AC2E-4624-8729-37CB26DAA448}" emma:medium="tactile" emma:mode="ink">
              <msink:context xmlns:msink="http://schemas.microsoft.com/ink/2010/main" type="line" rotatedBoundingBox="20207,11611 32365,11533 32373,12806 20215,12884"/>
            </emma:interpretation>
          </emma:emma>
        </inkml:annotationXML>
        <inkml:traceGroup>
          <inkml:annotationXML>
            <emma:emma xmlns:emma="http://www.w3.org/2003/04/emma" version="1.0">
              <emma:interpretation id="{6CC708FF-E05F-4712-98ED-3D7C6E5825F2}" emma:medium="tactile" emma:mode="ink">
                <msink:context xmlns:msink="http://schemas.microsoft.com/ink/2010/main" type="inkWord" rotatedBoundingBox="20207,11611 32365,11533 32373,12806 20215,12884"/>
              </emma:interpretation>
              <emma:one-of disjunction-type="recognition" id="oneOf4">
                <emma:interpretation id="interp20" emma:lang="en-US" emma:confidence="0">
                  <emma:literal>s.feeoneebrthtuoulgoisnalmuch</emma:literal>
                </emma:interpretation>
                <emma:interpretation id="interp21" emma:lang="en-US" emma:confidence="0">
                  <emma:literal>s.feeoncebrthtuoulojoisnalmuch</emma:literal>
                </emma:interpretation>
                <emma:interpretation id="interp22" emma:lang="en-US" emma:confidence="0">
                  <emma:literal>s.feeoneebrthtuoulojoisnatmuch</emma:literal>
                </emma:interpretation>
                <emma:interpretation id="interp23" emma:lang="en-US" emma:confidence="0">
                  <emma:literal>s.feeoneebrthtuoulojoisnalmuch</emma:literal>
                </emma:interpretation>
                <emma:interpretation id="interp24" emma:lang="en-US" emma:confidence="0">
                  <emma:literal>s.feeoneebrthtuoulojoisnal-muc</emma:literal>
                </emma:interpretation>
              </emma:one-of>
            </emma:emma>
          </inkml:annotationXML>
          <inkml:trace contextRef="#ctx0" brushRef="#br0" timeOffset="65817.1796">23236 1835 355,'0'0'348,"0"6"-17,0-6-11,0 0-11,0 5-10,0-5-15,0 0-27,0 0-2,0 0-16,0 0-13,0 0-6,0 0-9,0 0-8,0 0-6,0 0-13,0 0-13,0 0-8,0 0-8,0 0-8,0 0-13,0 0-13,0 0-13,0 0-14,7-12-9,-2 7-7,-5 5-10,6-2-8,-1-2-6,-5 4-5,2-6-7,-2 6-9,5-3-5,-5 3-5,0 0-3,12 3-2,-5 0-1,-1 1-3,-5 2-5,5 3 7,-1-2-6,1 5-4,-1-2-4,-3 6 4,2-5-1,-3 5-9,-1-2 0,0 4-9,0-6-7,0 1-9,0 3 1,0-6-4,0-3-4,0-1 0,0 3 1,0-3-1,0-6 1,0 7 14,0-3-6,0-4 3,0 0 5,0 6 7,0-6 4,0 0-1,0 0 3,0 0 1,-1-18 0,2 9-7,-1 2 7,7-7 1,-3 4 1,4-4 1,-2 1 2,10-4 3,-6-3-4,6 4 4,-2 0-2,-3 1 1,7 3 0,-6 0-1,-1 1 4,3 5-4,-3-3-2,3 6 5,-2-1-2,1 4-4,-2 1 1,-4 2-2,4 3 1,-5 0 2,1 5-1,0-1-3,3 4 8,-7 2-6,2 4 3,1-4 0,-2-2 1,-3 3 3,0 1-11,5-2-19,-6-3-38,5 4-22,0-1-33,-4-4-26,0 1-21,-1-3-21,6-1-27,-6-2-17,5-1-19,-1-2-16,-1 2-19,4-4-2,-7-2-18,17-4-180,-11 0-524,3 0 232</inkml:trace>
          <inkml:trace contextRef="#ctx0" brushRef="#br0" timeOffset="66471.2592">23753 2006 447,'7'-15'62,"0"1"49,1-8 26,-1 7 12,1-8 20,-2 10 28,-4 0 23,0 2 11,0-1 12,1 2 12,0 3 9,-3 1-6,3 1-15,-3-1-12,0 6-26,0-7-18,1 3-21,-1 4-12,0 0-18,-10-3-12,10 3-8,-12 7-11,4-4-8,1 2-13,1 1-11,-2 2-4,0-1-2,-2 5-10,2-1-10,0 1 1,1 1-8,1-1-4,2 1-10,0 1-5,3-3-20,-2 2-17,6-3-16,-2 1-22,3-5-15,-1 5-2,3-6-11,-1 1-8,2 0-1,3-1-3,-1-3 5,2-2 2,0 0 11,-3 0 6,5-3 6,-1 0 6,-1-2 16,-4 3 3,3-4 9,-6 1 17,7 0 20,-10-1 26,3 3 23,3 0 27,-1-1 5,-6 4 15,7-6-9,-3 5-4,-4 1-6,1-6-9,-1 6-10,0 0-13,0 0-1,0 0-10,0 0-9,11 10 1,-11-3-1,0-4-6,0-3-2,1 13-2,-1-6-5,-1 0 6,-3 1-9,8-1-3,-4 1-3,0 2-8,1-3-3,4 2-10,-4-2-3,-1 2 5,5-2-14,-3-1 9,3-2 1,2-2 8,-3 0-9,3 0 0,0-1 8,-7-1-8,12-3 7,-6-1-5,2-2 4,2 2-1,-5-2 6,4-4-5,0 3 9,-2-5 0,1-2-1,-1-1 2,3-5-3,1-2 3,-2-1-3,1-1-9,4-2 13,-5-6-1,1-1 6,1 0 6,-4-2 10,-7 1 20,3 1 19,-1 7 22,-7 0 3,5 3 21,-6 0 0,5 7-4,-4 2 2,5 0 1,0 6 3,-3 0-14,0 0-14,3 3-3,-1-1-11,1 6-12,0-10-7,0 10-5,0 0-6,0 0-3,-18 21-3,11-7-4,3 0-3,-4 8 4,3 1-10,3 1-2,-2 12 1,2-5-3,1-2-2,4 2-4,1 5 2,1-2 0,-3-9 1,2 1-2,4 7-8,-4-9-27,-1-3-21,1 5-17,4-2-34,-8 0-45,6-9-43,-2 1-18,1-2-29,-2-4-32,-2 3-43,2-6-49,5 0-49,-2-3-298,1-3-760,0 1 336</inkml:trace>
          <inkml:trace contextRef="#ctx0" brushRef="#br0" timeOffset="66643.205">24160 1926 324,'-7'-3'427,"6"-3"-24,-3-1-11,2 3-10,-3 0-14,1-1-15,4 5-11,-2-5-25,2 5-26,0 0-27,6-6-26,-6 6-25,18-1-28,-6 1-27,2 0-49,4 1-58,4 1-74,2-2-87,0 2-81,-2 0-116,-4 0-391,10-1-756,0 1 334</inkml:trace>
          <inkml:trace contextRef="#ctx0" brushRef="#br0" timeOffset="68158.82">24490 1978 99,'-7'3'340,"7"-3"-18,-5 1-8,5-1 1,0 0 11,0 0-24,-9 2-8,9-2-8,0 0-14,0 0-31,0 0-30,-4-12-21,4 8-22,0 4-7,4-13-24,-2 5-12,-1 4-13,5-6-11,-2 2-11,1 0-8,-2 0-10,2 0-9,1 1-6,-1 3-10,-3-2-1,3 2-7,-1 2 0,1-2-14,-5 4 5,0 0-8,11 0-7,-11 0 5,12 6-6,-5 0-4,1 0-1,-1 3-4,0 1 3,1 4 0,-2 0-7,0-3 7,1 6-1,-1-2 0,-2 1 0,0-2 0,-1 1-3,-3 0-11,0-1-2,0-2-16,0-2-3,-2-1 13,1 0-12,-2-3 4,2 2-7,0-4 12,-2 2 3,3-6 2,-6 6-6,6-6 11,-4 2-4,4-2 1,0 0 7,0 0 2,-12-14 2,9 7-3,3 0 3,0-5 6,0 4 3,6-5 1,-2-3-4,-2 0 0,5 2 4,2-7 8,-1 5-4,4-1 2,-2 2-1,2-4-1,-4 9 2,5-3-3,-6 4 3,-2 2-1,5 3-5,-2-1 10,-1 0-14,4 3-3,-4 2 1,-7 0-4,18 4-2,-7 2 14,-4 0-10,0 2-7,-2 1 0,1 3 7,-5-2-5,4 2-8,0 4-3,-3-3-13,-2 1-2,0-1 3,4 2-14,-2-2-8,-2-3-9,0 0 1,-2-3 1,2-1 1,0-1 2,-4 1 6,4-1-2,0-5 13,0 6 0,0-6 8,0 4-2,0-4 25,0 0-18,0 0 5,0 0-3,0 0 3,0-17 6,0 8 12,4 2 2,-2-3 4,2-3 6,-1-1 3,2 1 12,3-4 1,2-3 4,-2 7-5,-1-2 7,4 0-13,0 1 12,0 5-4,3-1-1,-2 2-2,1 2-5,-2 0-2,0 2-5,-4 4-4,2 0-3,-9 0 2,17 6 2,-12 0-11,2 4 6,-1 2 3,-2-1 0,-2 1-6,0 2 4,2-1-3,-3 2-4,3 0 5,-4-3-1,0 1-3,-4 2 0,3-2 0,1-3 1,0 1-1,-4-2-9,2 0 12,2 0-2,2-4 2,-2 1-8,4 2 1,-4-4-1,1 0 0,3 3 6,-4-7-5,7 3-1,-1-1 5,-6-2 1,0 0-5,19-9 7,-8 6-9,-4-3 4,0-1 5,4-3-1,0 0 0,-4-2 0,0-2-1,1-2-1,1-2-2,-2 2 1,2-4 2,-4 5 1,5-8 0,-8 9-1,3-2 26,0 3 2,1-1 26,-5 3 14,0 4 3,2-3-1,-2 3-2,-1 2-4,3 0-8,-3 5-4,3-7-6,-2 3-14,-1 4-2,2-3-5,-2 3-5,0 0-2,0 0-6,0 0-4,0 0 4,-9 16 0,8-9-1,-2 1-3,1 2 2,-3 0-2,4-3-4,0 2-6,-5 3 8,2-5-2,3 3-2,1 0-2,0 0 5,-2-4-6,0 5 1,4-4 6,-2-2-6,0 4 2,-2-2 1,2-1-3,2 0 4,-4-1 0,2-5-2,2 6 3,-2-6 0,2 5 5,-2-5 2,0 0 6,1 6 13,-1-6 5,0 0 6,4 4 0,-4-4-2,0 0-2,0 0-9,0 0-3,0 0-7,8-10 2,-8 10-3,0 0 4,0-9-7,0 9 4,0 0-8,5-3-2,-5 3 0,1-6 0,-1 6-1,0 0-4,5-4 1,-5 4 0,0 0-2,0 0 0,0 0-3,2-4-1,-2 4 3,0 0-6,0 0 3,0 0-3,0 0-1,5-2-2,-5 2-6,0 0 7,0 0-5,0 0 1,0 0 0,0 0-4,0 0 2,0 0 5,4 12-1,-4-7 0,0 0 0,0 1 2,-2 0-1,0 1 2,1-1-4,-2 0 9,6 2-6,-6-2 3,3 1 1,3-2-2,-3 1 0,3-1-1,-3 0 2,0-5-2,4 7-2,1-1 4,-5-6 0,0 6-3,2-4 4,-2-2-1,0 0 0,9 2 0,-9-2-4,0 0 1,10-6 2,-3 0 3,-2-1-2,1 1 0,-1-1 0,2 0-4,-1-2 2,1 0 1,-2-5-3,2 5 3,-2-5 5,-3 3-3,2-2-5,0-1 4,-1 2-2,-3 2-1,0 1-5,0-3 6,0 4 1,0 1 0,0 0 0,0 2 5,0 5-4,0-10 0,0 6 2,0 4-2,-3-5 0,3 5-6,0-7 4,0 7-4,0 0 0,0 0-2,0 0 0,0 0-1,0 0 3,0 0-1,0 0 1,0 0 5,3 17-5,-6-10 1,6 1 0,-6 5 4,0-5-4,3 4 5,0 0-5,0 1 2,0 1 1,-1 2 1,1-7-4,-4 2 5,8 4 2,-4-3-2,0 0-1,0 2 2,0-2 2,1 1-3,2-5 0,0 4 2,2 0-18,-3 2-24,3-7-24,-3 3-29,7-2-39,-3-4-49,1 0-55,-1-4-68,5 2-80,-11-2-396,20-6-843,-8 0 374</inkml:trace>
          <inkml:trace contextRef="#ctx0" brushRef="#br0" timeOffset="68549.4486">25543 1943 340,'0'0'337,"-4"-3"-4,4 3-13,0 0-10,0 0-19,0 0-15,0 0-17,0-7-12,0 7-34,0 0-21,0 0-26,0 0-15,0 0-13,0 0-14,0 0-11,0 0-7,0 0-10,0 0-19,0 0 4,0 0-3,0 0 14,0 0 6,0 0 4,0 0-2,-4-3 13,4 3-7,0 0-7,0 0-12,-1-5-8,1 5-3,0 0-8,0 0-6,-4-5-5,4 5-6,0 0-3,-11 0-6,11 0-4,-14 5-7,6-1 3,-2 0-8,3 3-4,-1-4-1,0 6-3,1 0-4,1-2-1,-1 6 4,5-4-7,-3 5 0,4-2 2,2-2-1,-1-1-3,5 5-1,-3-6-1,4 3 2,1 1-5,4-4-15,1 0-13,0 0-32,2-2-45,3-3-41,2 1-42,-1-4-29,0-1-26,0-2-28,-1 0-29,-3-5-22,11-2-1,-7-1-17,5-2-216,-5 0-600,1-7 266</inkml:trace>
          <inkml:trace contextRef="#ctx0" brushRef="#br0" timeOffset="68940.0649">25823 1855 286,'6'-26'184,"-4"4"49,2 3 23,-4 0 9,1 6 4,-2 1 5,2 4 5,-2-1-7,5 2-8,-7-1-11,3 4-15,0 4-17,0-7-29,0 7-19,0 0-14,0 0-13,0 0-10,-19 19-10,12-7-14,-1 6-5,2-2 6,1 1-6,1 1-9,-3 4-7,1-2-6,4-5-5,-2 9-1,-2-4 1,3-5-4,1 1-8,-1 3-10,3-4-3,-4 0-5,2-3-6,1 4-1,-2-4-4,2-2-3,1-1-7,-2-1 2,2-2-6,0-3 3,2 2 0,-2-5 7,-2 8 14,2-8-1,6 2-3,-6-2-7,0 0 2,19-5 6,-11 0 1,8 0 2,-4-1-1,-2 0 1,1-1 7,-3 3 0,0 2 9,0-2-3,-2 4-7,-2-6-12,-4 6-12,8-1-3,-8 1 0,0 0-5,7 7 1,-1-3-3,-1 2-3,-4 1 0,5 2-3,-5-3-1,5 4-6,-1 0 5,1 1 0,-1 4 1,1-8 14,2 3 6,-2 1 10,0-2-11,5-5 3,2 3-3,3-1 0,1-2-7,6-4-5,1 0-25,2-4-31,-2-6-40,1 3-65,10-11-88,-16 2-116,-1-2-118,1-12-520,4 0-1062,-2-8 470</inkml:trace>
          <inkml:trace contextRef="#ctx0" brushRef="#br0" timeOffset="49668.9209">14182 1851 31,'-6'-2'378,"6"2"-16,0 0-12,-1-6 2,1 6-12,0 0-8,0 0-22,0-8-24,4 3-26,0 2-21,2-1-16,2 0-18,-3-1-12,2 1-21,6 1-7,2 0-11,-3-1-20,3 4-14,-2 0-12,-1 1-15,6 5-7,-6-2-13,5 4-5,-5 3-7,2 0-3,1 10-8,-3-3-5,-2 4-3,1-1-6,-4-1-4,-2 3-3,1-1 2,-6 1-5,0-1-6,-3-6 6,-5 0-9,0-3-6,-5 5 5,-1-1-7,-3-1-8,1-3-18,-4-6-6,-2 5-22,0-6-28,4-4-26,-4 0-32,-4-1-16,8-6-17,-5-1-20,3-4-1,4 4-17,3-6-9,4 2-3,-1-3-2,5 0-4,-2-1 16,5 2 17,1-7 20,2 2 13,1-5 18,2-1 26,1 0 32,2-1 27,0 4 34,-1 3 21,1 2 24,1 2 32,0 3 16,-1-2 14,-2 6 13,0-1 4,3 3-4,-5-1-13,2 1-10,-5 4 17,0 0 15,11 9 6,-8-3 2,5 5-9,-4 1 11,-1 5 6,0 5 0,1-6-6,1 6-11,-2-2-8,0 3-7,1-1-8,1 9-10,1-7-2,-3-5-15,-2 4-2,2-7-9,0 3-24,-1-6-42,1 4-52,1-2-56,-4-2-59,0-3-73,3-4-62,0 4-331,4-7-703,-2 1 312</inkml:trace>
          <inkml:trace contextRef="#ctx0" brushRef="#br0" timeOffset="49887.658">14714 2018 26,'0'0'309,"3"-2"-5,-3 2-3,0 0-8,0 0-14,0 0-6,0 0-21,-14 13-6,13-9-12,-4 2-17,4 0-11,0-2-15,-4 2-11,4 0-11,1 0-18,-3 1-15,3 2-11,3-2-13,-3 3-11,1-3-13,1 2-7,2-2-10,-1 2-29,1-2-49,0-1-37,-1 0-60,1 4-57,1-6-73,2-4-67,-7 0-289,14 0-638,-14 0 282</inkml:trace>
          <inkml:trace contextRef="#ctx0" brushRef="#br0" timeOffset="50184.5418">15045 1839 23,'9'-25'342,"-1"1"-1,-1 3 17,-5 4 15,1 3 4,-1-4-3,-4 5-4,2 1-9,-3-2-3,3 5-22,0 1-25,0 3-23,0-1-26,-2 3-29,2 3-13,0 0-25,0 0-17,-15 9-14,8 1-12,0 3-12,-1 0-6,1 9-12,-2 1-8,1-1-6,1 1-10,2 2-2,1 0 5,-2 2 0,2 5-14,4-6-10,-4 6-3,3 4-1,1-3-3,1-8-11,0 9-6,2-1-2,0-7-3,-2 7-6,3-6-8,-2-3 0,-2 1-3,4-2 3,-3 1-6,1-1-14,-2-6-27,0-1-33,0 0-36,0-2-25,0-2-48,0-2-51,4-2-44,-4-3-43,0 0-27,0 0-53,0-5-49,0 0-43,0 0-320,0 0-850,-11-17 376</inkml:trace>
          <inkml:trace contextRef="#ctx0" brushRef="#br0" timeOffset="50551.7682">14934 2039 181,'3'-13'239,"6"3"-6,-2-1-8,4 0-4,2 1-3,-1 0-15,3 3-10,7-2-20,-1-2-13,3 3-17,-2 2-13,5-1-12,-10 4-12,1-3-12,3 0-9,2 2-6,-6-1-7,1 0-9,-5 0-6,4-1-2,-3 0-4,-3 0 12,-3 0 10,-1 0 5,1-1 11,-5 1 9,2-2 15,-1 1 18,-2 0 11,1-1 6,-5 2 6,2 0-5,0-1-4,0 7-1,-3-10-3,1 5-1,2 5-9,-9-2-6,9 2-8,-13 1-4,4 4-9,1 3-7,-4 0-4,1 4-6,-3 1-3,-2 6-4,7-6-6,-6 7-2,8 0-5,-1 1-1,-2 1-3,4 1-4,0 3-5,1-3-6,3 1-2,2-2-5,-3 3-4,6 0-3,-1 0-4,-2 2-3,5-4-1,-1-1-2,-2 0-26,3-3-31,-4 1-38,4-6-59,-4 1-68,3-1-70,-3 0-57,-1-6-71,2 0-54,-4-3-356,1 0-873,-3-1 387</inkml:trace>
          <inkml:trace contextRef="#ctx0" brushRef="#br0" timeOffset="51680.8171">15228 2052 11,'2'-3'352,"2"-4"-10,-2 4-13,3-3-12,0 2-13,1 2-10,0-2-21,3-1-17,0 3-22,0-1-22,2 3-28,0-1-4,-2 1-22,2-1-17,6 0-15,-2 2-13,3 0-20,-6-1-15,6 1-12,-3-2-21,2 2-10,-1-1-13,-2 0-4,2 0 11,-3-1-21,-2 1 5,-3-1-1,3 0-1,-3-2-4,0 2 18,1 0 1,-2-3 13,-1 1 14,1-1 8,-1 1 10,-1 0 20,-1-1 5,-2-2-4,2 0 0,-4 6 5,0-6-4,0 6-4,0-5-1,-4-1-4,4 6-4,-6-5-9,6 5-5,-8-1-7,8 1-1,0 0-7,-18 5-4,11 1-6,0-1-4,-1-2-3,1 7-5,5 0-1,-8 2-4,9 0-2,-4 3 3,4-1-7,-3 0 1,3 2-1,2-1-7,2-1 1,-1 3-4,-2-3 9,6 0-4,1 2-3,2-5-2,0 0 6,2-5-8,0 1-1,2 3-6,1-7-5,1 1-9,0-4-3,1 0 1,-3 3-4,4-9 6,-1 2 0,2-8 3,-5 7 3,3-3 1,-3-6-1,-5 2 3,3-1-1,-4-1 1,4-1 5,-6-1-2,-3 0 0,4-2 0,0 0 4,-2 2 8,3 3-4,-2 1 4,1-1 4,1 3-1,-2 0-4,2 5 1,1-1-4,2 0-2,1 2 2,-1 3-2,5 1-3,-1 3 0,-2 0 0,2 4-2,-2-1-1,-4 3 0,2 2 0,-3 1-2,-2-1 2,2 1 2,-1 4 2,-1-3 0,1 2-2,-5-2 0,5 1 0,-4 0 3,2 1-2,2-3 0,-1 0 2,-3 2 0,2-1-6,0 0-5,-1-7-2,2 0 0,2 1 3,0-3-4,4-2 3,-4 2-7,5-4 6,1-3 0,-2 2-2,-4-2 2,8-2 0,-6-6 2,2 5 2,0-9 4,-2 4-5,0-3-3,-2-1 2,-4-1 3,5-4-1,-7-2 3,1 3 0,-2 3 6,1-1 8,-2 1 6,-2 4 9,-1-4 0,3 4-1,-6-2-4,-2 5-4,0-1 2,1 8-6,-1-3 0,-3 4 0,1 1-3,-3 1-3,-2 4 0,3 3-1,-5 5 0,6-3-5,4 0 3,-3 2 0,5-2 1,1 6 0,1-3-3,1 3 4,3-3-2,0 0 1,7 2-1,-2-3-4,6 2 5,-2-3-3,2 0-5,1 0-2,0-2-4,5-2-2,-3-1-5,3 0 4,-3-6-4,4 2-1,3 0 5,-6-2-7,4 1 3,-1-6 4,1 3-2,-1-4 7,0-2-2,0 1 4,1-4 2,-7 4-2,1-2-1,3 2 12,-3-3-4,-2 2 10,-3 4 8,2 0-7,-4 1-2,1-1-1,-1 1-6,-1 1-2,-5 2-2,9 0 3,-9 0-3,6 6-1,0-1 3,-2 0-2,-3 4-1,4 2-6,-4-2-1,0 5-18,-1-3-19,3 0-11,-3 1-11,0-5-7,0 3-2,1-3-2,-1-2 4,2 5 18,-2-5-3,0-1 6,0-4 13,0 7 9,0-7 1,0 0 8,0 0 2,0 0 11,0 0 4,12-14 5,-6 8-2,-1-1 9,2-2 5,0-1 3,4 1 5,3-7-2,-5 9 3,4-6-1,-1 1-3,6-1 1,3-1 5,2 5-4,2 1-4,-7 3 0,-1 0 2,-1 4-7,-1 0 0,-3 2-3,2 2-5,-2 3 4,-1 1-2,-2 2 1,0 4-1,-2-3-1,1 12 2,-5-7 1,0-1-3,1 2-5,-1 0-25,-3 1-40,2-4-56,-2-1-52,2 2-49,-2-3-61,0-4-75,0 3-352,0-4-770,1-2 341</inkml:trace>
          <inkml:trace contextRef="#ctx0" brushRef="#br0" timeOffset="52540.1948">16991 2001 135,'-12'5'135,"10"-1"-9,2-4 4,-6 3-7,6-3-14,0 8-6,0-8-8,-5 2-5,5-2 1,-1 6-6,1-6-7,-4 4 11,4-4 0,0 0 7,0 0 4,0 0 11,0 6 1,0-6 8,0 0-6,0 0-10,0 0-13,0 0 0,0 0 4,0 0-6,0 0 3,0 0-5,0 0-5,16-10-6,-16 10 10,2-3-12,-2 3-2,0 0-6,9-4 1,-9 4-3,0 0-8,0 0-8,7-1-6,-7 1-2,0 0-7,0 0-2,0 0-2,0 0-3,2-5-5,-2 5 2,0 0 0,0 0-2,0 0-2,0 0 6,0 0-4,0 0 5,0 0-2,0 0-7,0 0 4,0 0-6,0 0-5,0 0-1,0 0 16,0 0-19,0 0-2,0 0 9,0 0-1,0 0-4,0 0-1,0 0 3,0 0-4,0 0-7,0 0 12,0 0 4,0 0 2,0 0 13,0 0-2,0 0 14,0 0-6,0 0 9,0 0-8,0 0-2,0 0 11,9-3-19,-9 3 7,0 0 0,0 0-4,7-6 9,-7 6-23,2-3 6,-2 3-18,5-6 14,-4 2 2,-1 4 2,2-4 16,-2 4-3,0 0 9,4-6 14,-4 6-2,0 0 3,0 0 6,1-6-5,-1 6 3,0 0-2,0 0-2,0 0-5,0 0-2,0 0-9,-18 0-5,18 0-2,-13 6-2,2-2 1,2 2-4,-2 0 3,-1 0-6,1 4 0,-1 0 0,5-1-2,-4 5 0,4-5-1,1 6-6,0-2 0,6-5 0,-2 6 0,4 1-1,-2 0 0,6-4-8,3 5 9,0-6-3,8 3-2,-3-2 0,8-4 1,-7 3-4,7-4-5,1-2-4,-6-1-11,6 0-5,-5-3 1,1-3-5,6 2-4,-7-4 11,0-2-5,5 1-1,-4-1 10,-2-3-5,-4 0 1,0-6 0,-1 2 7,-1 3-2,0-9 1,-4 5 1,0 0 15,-2 3 4,1-3 8,-3 2 16,1 3 18,-3 3 3,3 1 0,-2-1-6,-1 2-7,-1 0-7,3 0-7,-3 5-2,0 0-6,0 0-4,-21 3 1,13-1-5,1 4-1,-4 3 5,0-1-12,3 6 3,-3-6-3,5 3 0,-1 1-1,2 4-1,-1-2 0,4 0 1,-2 4-2,8-5 2,-4 3-7,1-3-38,5-1-26,0 4-49,1-2-52,10-5-75,-5-1-67,6 0-88,7 1-106,5-6-278,9 1-841,3-4 373</inkml:trace>
          <inkml:trace contextRef="#ctx0" brushRef="#br0" timeOffset="58070.6367">17716 1701 188,'0'0'435,"0"-6"-22,0 6-16,0-7-17,0 7-20,0 0-19,0-4-20,0 4-25,0 0-28,1-5-30,-1 5-29,0 0-25,0 0-22,0 0-18,0 0-9,0 0-15,0 0-9,0 28-14,0-15-9,0 5-9,0 4-4,-1 3-12,-2 0-7,-2 0-3,2 8-7,-1 3-3,-2-9-5,3-3-4,1 3-4,-2-2 2,1 0-3,0-2-5,0-4 2,1-3-8,0 1 3,-1-1-3,2-4-2,0 1 2,1-6-5,-3 5 1,2-7 2,-1 0-1,2 2-1,0-7 4,0 0-1,-1 5 0,1-5-2,0 0 0,0 0-4,4-15 1,0 8-4,0-5-1,0 4 0,6-6 2,-2 3-1,1-4-9,0 0 6,6-3-3,0 2-2,-2 4-1,-1-5 1,5 6-2,-4 3 0,4-2 2,-2 1-6,3 6 3,-2-4-2,2 0-3,-3 4 1,2 0-4,-3 3 2,2 4-2,-2 1-2,1 2-2,-1-3 4,-3 2 1,-2 5-11,2-3 3,-4 2-6,0 2-7,1 2-7,-5-5-2,-1 6-3,-2-2-4,0-3 3,-2 2 4,-1-3 3,1 2 3,-5 0 0,1-3 16,-1-2-6,2 2 0,-5-4 7,2-2 1,3 2 4,-2-3 4,-2 2-6,9-3 8,-16-4 5,8 2-3,2-2 1,-1-2 3,0-2 12,2 2-7,-2-1 9,3-7-2,-2 3 3,5-2-3,1-1 5,0-1 2,1 1-2,4-1 1,0 2-4,-1 1 1,4 1 2,1-1-4,-2 6-8,4-5 5,-5 5 0,5 3 0,-2 0-3,3 3 1,3-3 7,-2 3-7,2 3-5,1-2 4,-8 1-3,5 1-4,-1 4 3,3-1-3,-6 0-4,3 5 0,-1-1 3,-4 1 6,2 0-3,-2 2 0,2-1-4,-3 2 3,0-3 0,-1 0 0,2 3 0,-1-2 2,-1-4 1,1 3 1,2-2-5,-2-2 0,3 3-7,1-8-7,-2 0-2,7 1-4,2-1 10,-2-4-14,0 1 5,0-3 4,3 2 1,-3-8 6,0-1 2,-2 0-4,3-6 1,-2 1 5,-2 0 0,1-3-10,-4 3 9,4-7 0,-7 2 4,5-3 2,-8-3 4,4 2-6,-3-10 2,2 3 5,-5 5 1,-5-4 4,3-4 10,-2 2 10,-1 6 3,0 2 10,-3 3 12,1 0 13,3 6 1,-3 4 1,3-2-2,1 7 3,1-1-3,-3 2-5,3-2-5,1 5-8,0 3-8,-2-9-7,-2 7-5,4 2-4,0 0-6,-5-8-2,5 8-2,0 0 0,-7 16-1,5-6-2,-2 0-4,1 3 3,-1-1-3,-1 4 1,3 2-1,-3 3 4,-1 1-2,1 1 3,-1-1-1,5 0 3,0 2-4,1 0 0,-4-1 0,4-1-5,0 1 2,4 1-2,-2 0 2,3-1-3,0-1 1,1 5 1,0-4-2,3-1 2,2-3-1,-4 6-2,4-5 4,0-7-1,-2 8 2,2-7-2,2 2-8,-2-3-13,0 0-19,-2-7-28,1 1-35,2 2-44,-4-6-49,-1-3-37,4 0-40,-11 0-37,13-3-28,-8-6-26,2-2-26,-4-3-317,0 4-756,-3-7 334</inkml:trace>
          <inkml:trace contextRef="#ctx0" brushRef="#br0" timeOffset="58245.514">18487 1930 237,'-11'-7'258,"3"1"10,0 0 1,2 4 4,2-3-6,-1 3 3,5 2-19,-7-5 4,7 5-14,-4-3-5,4 3-15,0 0 4,0 0-6,0 0-6,12-4-24,-1 4-15,4 1-16,6-1-14,4 0-15,-1 1-10,4-1-22,-1-1-32,1 0-67,2-3-62,-5 3-56,5-4-65,-5 3-81,2-8-94,-11 4-271,6-4-682,-9 3 302</inkml:trace>
          <inkml:trace contextRef="#ctx0" brushRef="#br0" timeOffset="58666.3115">18845 1569 42,'-6'-10'378,"5"1"-1,0 0-6,-3-2 11,2 2-4,1 2 4,-3-2-3,2 4-8,2 0-14,-4-1-28,4 6-25,-1-7-30,-3 4-25,4 3-26,0 0-23,0-9-21,0 9-17,0 0-20,-3-4-15,3 4-15,0 0-13,0 0-11,0 0-10,0 0-10,0 0-9,0 0-5,8 14-4,-4-7-2,2 4-9,1 3 2,-2 8-7,1-9-5,1 9-1,-2 1-2,-1-1-4,4 1-2,-5-2-2,3 2 0,-5-1-3,2-5 1,0-1-4,-3-6 1,2 7-6,-2-4 5,3-5-5,-3-1-1,0 1-1,0-2 1,0-1 5,1-1 2,-1-4 0,3 5 1,-3-5 0,0 0-5,0 0-1,0 0 1,15-14-3,-4 4 0,-4 0-1,0-2 3,3 2-1,-2-3-3,2 3 2,-2 0-4,-1 0 6,2 2-1,-3 3-5,1-1-1,0 0-2,-1 2-2,1 4-1,0 0 0,3 4 1,-3-4-1,0 8 1,4 1 2,-3 2-2,1 4-5,0-3-18,2 7-22,-2-4-34,0 5-36,-3-5-58,4 0-53,-3-3-45,1 0-44,-1 2-62,1-4-67,-1-4-330,6 0-840,-4 1 371</inkml:trace>
          <inkml:trace contextRef="#ctx0" brushRef="#br0" timeOffset="58968.8256">19564 1553 158,'0'-8'411,"0"8"-18,3-4-11,-3 0-18,0 4-20,0 0-23,0 0-25,4-6-34,-4 6-26,0 0-25,0 0-5,0 0-7,1 22-1,3-9-8,-4 0-11,0 5-13,2 3-4,-2 1-13,0 1-9,4-1-11,-3 2-14,-1-1-10,4 5-6,-4-5-9,2 1-9,-1-1-9,-1-1-8,4 1 3,-2-1-10,-1-2-5,3-4-4,-4 1-3,2 0-10,-2-3-21,0-1-32,4 3-35,-4-5-54,1-3-45,0-4-43,-2 4-32,2 0-21,-1-5-32,0-3-40,0 0-40,0 0-320,0 0-737,0 0 325</inkml:trace>
          <inkml:trace contextRef="#ctx0" brushRef="#br0" timeOffset="59890.6662">19510 1817 166,'-6'-4'305,"0"-2"-5,1 3-5,2-1-7,-1 1-9,4 3-9,0 0-21,-6-6-20,6 6-17,0 0-29,0 0 3,0 0-20,0 0-20,19-1-5,-6 2-17,-1 3-14,6-4-15,0 2-13,7 1-23,2-2-11,-10 2-11,9-2-3,-1-1 4,-1 0-21,-2 0-3,-1 2 0,-6-2 9,3 0-14,-4-2 0,-3 4 5,0-2 2,-4 0 7,4 0 15,-4 0-2,-7 0 12,11 3 7,-11-3 11,0 0 3,8 0-6,-8 0 1,0 0 6,4 3-6,-4-3 5,0 4-2,0-4 4,-10 7 0,3-1-7,2-1 3,2 3-2,-6-1-3,2 5-3,0-2-5,-3 2-1,7-2-8,-8 2-2,6-1-5,4-2-3,-5 4-4,3-2-1,1 0-2,2-4-4,2 3-1,1 0 0,-2-4 1,5 5-10,-1-5-6,2 0-7,4-1-7,-4 0-5,6-3-7,4-2-5,-4 0-7,5-2-1,-6-2 0,6 2 0,-4-6 4,1 1 6,-3 1 3,1-3 2,-1 0 0,-4-2 2,2 7 5,-2-5 9,-1 0-5,-2 3 7,0 2 9,-3-2 6,4-1 8,-5 4 1,2-3 6,-3 6-3,5-6-3,-5 6-3,3-4-8,-3 4-1,0 0-1,6-3-6,-6 3-1,0 0 7,0 0-9,0 0 3,-9 13-2,7-5 1,-1 0-9,3 2 6,-3-4-6,3 5 6,0-4 0,0 3 0,3-3 0,0 3-5,-3 0-8,5-4-4,-3 1-5,3-1-4,3 0 1,-1 0-5,1-2 0,-1 2 4,4-5 1,-4 2-1,6-3 8,3 0-3,-4-3-1,2-1 8,-1 1-2,2-1 2,-2-2 1,-2-1-2,2-2 3,-4 1 11,2-3 4,-4 1 3,3-3 7,-5 3 1,0-6-4,0 2 8,-1 0-1,-2 1 8,2-3-2,-4 3 10,0 0 4,-3 0-1,6 3-3,-3 1-2,0-1-3,0 1-1,0 3 0,1 0-2,0-2-1,2 2-3,0 0-5,1 0-5,2 2-1,0 1-6,3-1-5,-2 4 3,4-2-3,1 2-3,-5 0 2,4 0 1,1 2-4,-1-1 2,3 5 0,-2-2 4,5 2-9,-9-1-1,4 0 5,-6 1-3,5 0 0,-6 0 1,1 6 2,-3 2 1,1-2-3,-3-1 3,1 1 0,0 4 2,-2-5 1,0 3-1,-2 0-1,4 2 3,-2-5-2,0 5 1,2-4-1,-1 1-1,-2-3 2,5 2 0,-3-2 2,2-1-2,1 0 0,2-1 5,0-2-3,0 0 1,1-4 2,2 2-2,5 0 1,-6-4-5,2-3 3,4 2 4,0-3-3,1-2 1,-3 0 2,2 0 8,-2-4 9,1-2 0,-2 0 4,-3-5-4,-3 4-3,2-8 2,-1 4-4,-6 0-6,4 1 1,-8 0-8,-3-4-25,0-2-52,-10 4-87,0-3-82,-3 3-93,0-1-122,-2 3-399,1 0-923,-1 4 408</inkml:trace>
          <inkml:trace contextRef="#ctx0" brushRef="#br0" timeOffset="63489.0929">21124 1743 225,'0'0'366,"-5"-5"-18,5 5-16,-1-6-13,1 6-21,0 0-4,-1-7-23,1 7-13,0 0-24,-3-5-17,3 5-22,0 0-10,0 0-16,0 0-14,-6-2-18,6 2-6,0 0-10,0 0-17,0 0-5,0 0-6,-12 14-12,7-6-2,-2-2-10,-2 7-6,3-3-9,-5 4-5,0-2-7,4 0-2,1 4-3,-1-3-6,2 1-7,-1-2 6,5 4-4,0-4-7,1 0-2,1 2 1,3-1-3,-1-3-7,2-4-2,1 4-7,1-4-1,2 0 0,5-1-3,-2 1-2,1-2 1,3-4 2,-2 2 4,0-4-2,0 2 0,-1-5 2,1 0-3,-3 1 4,1-3 1,-2-2-2,1 0 0,-4-3 4,0 1-2,1 2 1,-5 4 3,4-4 4,-2 4 3,-3 1 3,2 0 1,1 0-5,-5 4 3,2-6 0,-2 6-6,4-2 9,-4 2-13,0 0-3,1-7 11,-1 7-10,0 0-5,0 0-8,0 0 6,0 0-1,1 17 4,-2-11-2,2 0 4,-2 2 1,1 0-7,1-1 4,5 2 0,-6 2 0,4-5-1,2 3 6,-4 0-2,4 1 0,1 0-2,-2-3 3,2-1 2,-1-2 4,5-1-7,2 0 1,2-2-3,-2-2-1,1-2 1,2-4 1,-4 3-5,1-4-1,-1-3 2,1 0 1,-4-6-4,2 4 8,-1-7-3,-2 0-2,-1-2 3,0-3-1,1-1 0,0-7 0,-6 9 3,3-13-5,-3 2 9,3 10-5,-5-10 1,0 8-11,0 1 14,-1 1 7,-3 3 8,2-1 8,-1 7 12,1 0 17,2 6 9,-2 0 3,-2 1-8,4 1-7,-1 2-7,1 0-7,-3 0-6,3 6-5,0 0-3,0 0-2,-14 11-2,6 1-8,0 3 0,-5 2 2,4 6-6,1 3-5,-2 8 1,4-7 1,1 4 0,2 3 0,2 0-1,1-8-4,3 9 3,1-5-3,-2-2 5,3 0 0,1-2-3,1-1-10,0 1-22,4-1-32,-4-2-29,3 0-12,-2-6-34,4 5-19,-1-9-17,-2 0-6,2-3 2,1-1-8,4-7-9,-2 2-6,4-4-1,0 0 3,0-5 12,2-2 18,-3-2 14,1-2 19,0-3 12,0-2 18,-3-5 18,-3-1 12,1 3 17,-4-4 21,1 0 27,1 4 28,-6 3 16,-5-1 21,7 1 5,-7 0 28,0 3 20,0 3 11,0 2 17,-1-5-4,1 7-15,-4 2 3,4-3-14,0 7-12,-7-3-12,7 3-2,0 0-2,-24 10-7,18-3-6,-7 3-10,4 4 4,-5 0-12,1 5-1,5-3-4,-3 3-1,1-2-17,1 5 11,2-2-7,1 3-2,2-3-3,2 1-3,2-8 4,2 5-8,2-4 1,2-1-5,1 3 3,2-6-6,1-1 1,3 1-1,2-7-7,-3 2-2,3-1 3,3-3-7,-4-1 1,2-3-2,-2-1-1,3-2 6,-5 0-5,2-1 5,1-7 0,-3 2 2,-4-4-2,-2 0-2,6-3 5,-6-3 10,-5 8-7,3-5 7,-2 3 8,-2 0 1,-3 0-7,0 4 3,-4-2-3,2 4-1,-2-2-5,1 4 2,1 2-8,-3 0-17,1 0-20,-3 2-26,2 1-31,-3 0-39,4 1-32,-4-2-41,11 4-39,-11 0-47,11 0-36,-7-4-311,7 4-686,0-6 303</inkml:trace>
          <inkml:trace contextRef="#ctx0" brushRef="#br0" timeOffset="64504.7686">21877 1880 290,'0'0'349,"0"0"-11,0 0 3,0 0-16,0 0-17,0 0-8,0 0-19,0 0-20,0 0-29,0 0-18,0 0-20,0 0-23,0 0-22,0 0-7,0 0-19,0 0-7,-5 8-5,3-2-23,-2 0-3,8 1-8,-8 2 2,4 4-15,0 1 0,0 4 3,-5 3-1,3 1-5,1 0-2,-3 1-7,4 11-5,0-1-1,4-1-10,-4-5 0,1 1-4,1-3-2,2 8-2,-3 0-5,3-5-1,-2 2 0,3-1-3,-3-4 1,2 1-2,-3 2-3,-1-5-1,4 1-3,-2 0-1,-4-2-1,2-1 3,-4-4-1,4 0-1,-5-4 0,2 0-5,-3 0 2,1-6 3,-1 3-3,5-4 2,-3 0 2,-2 0-1,5-2 1,1-4 10,-6 3-6,6-3 1,0 0-5,0 0 6,-12-13-4,11 6-1,-3-6 0,2 0-5,-2-3 1,3-6 6,-5-2-7,5 0-3,-3-2-1,-2-9-2,2-1-3,7-2-1,2-1-4,-3 1-6,9-4-5,1 3-1,0 1-1,1 1-3,9 3-8,-4 3 2,2 3-10,-2 9 6,1-2-4,9-6 1,-1 8-3,-5 0 2,0 5-1,2-1 5,1 3 2,-6 1 6,4-3-1,-5 2 7,0 5-1,-6 1 5,1-2-1,-1 2 8,-2 2-1,-6 1 1,4-2 13,-4 1 9,2 2 12,-6 2 4,7-4 11,-7 4 3,5-2 7,-5 2-7,0 0-4,4-6 0,-4 6-2,0 0-9,0 0 2,0 0-3,0 0-1,0 0-1,-12 18 0,5-10 0,-3 1-7,1 2-2,-2 3-2,0-1 1,4 1 3,-4-5-8,5 6 2,-1-1-6,2-1 2,4 0-3,-5-3 1,6 0 2,0 2-3,0-2 2,4-3 0,-1-1-1,2 4 2,2-5 1,-1-1-1,8-1 2,1 0-6,-2-4 5,4-1 1,-2-1-1,0 2-3,0-5-3,2 0 2,-3-4 1,-2 3-6,-2-5 7,-1 0 0,-1-3-5,1 3 2,-8 0 2,2-5-5,-3 4 5,-4-2-6,-2-2-4,1 4-14,-2 0-19,-6-1-46,1 2-41,0 0-44,-1 1-44,1 3-51,-2 0-56,6 3-61,0 2-350,2-1-789,3-2 349</inkml:trace>
          <inkml:trace contextRef="#ctx0" brushRef="#br0" timeOffset="64768.3884">22666 1750 228,'-8'-4'388,"8"4"-8,0 0-17,0 0-21,-4-3-21,4 3-21,0 0-29,0 0-31,0 0-24,0 0-22,0 0-2,-5 17-10,5-9-13,1 2-8,-1 1-9,0 4-11,4-2-12,-4 0-13,1 3-11,5 0-7,-6 1-9,5-2-8,0 2-9,-3 1-5,0-4-3,2 9-11,1-11-37,-3 4-56,3 0-75,-5-4-67,0-2-83,6-1-93,-6-1-337,1-5-754,5 2 334</inkml:trace>
          <inkml:trace contextRef="#ctx0" brushRef="#br0" timeOffset="65160.9226">22936 1890 30,'-3'-8'384,"1"4"-16,2 4-19,0-10 3,0 4-3,0 6-7,0-10-6,0 7-3,0-3-8,-3 2-22,3 4-25,-3-9-12,3 9-14,-1-6-11,1 6-18,0-5-16,0 5-13,0-6-17,0 6-8,0 0-17,0 0-11,0 0-12,-3-6-17,3 6-9,0 0-12,0 0-10,0 0-12,0 0-11,0 0-7,0 0-1,0 0-6,-3 22-4,3-12-1,0 2-1,0 2-7,0 3-2,0-2-4,0 4-2,-3-4 0,1 3-3,2 0-3,0-1 0,5 3 3,-5-6-6,0 3-1,-3-1-3,3 0-17,0-6-15,0 1-20,0 1-20,0-2-24,0 0-38,0-4-39,-4-1-43,-1 2-40,-1-6-42,-2-1-46,8 0-57,-18-8-35,6-1-328,1-3-817,0 2 363</inkml:trace>
          <inkml:trace contextRef="#ctx0" brushRef="#br0" timeOffset="65239.0445">22716 1493 142,'0'-14'339,"0"-6"-5,0 11-13,0 1-16,4 0-34,-4 0-23,2 3-29,-2-1-27,0 6-22,0 0-21,0 0-38,0 0-57,11 14-76,-10-1-72,4 4-86,-3-3-247,3 9-462,2-1 204</inkml:trace>
        </inkml:traceGroup>
      </inkml:traceGroup>
    </inkml:traceGroup>
    <inkml:traceGroup>
      <inkml:annotationXML>
        <emma:emma xmlns:emma="http://www.w3.org/2003/04/emma" version="1.0">
          <emma:interpretation id="{D2E30474-61B4-4768-9AA3-D7DA4DDA7160}" emma:medium="tactile" emma:mode="ink">
            <msink:context xmlns:msink="http://schemas.microsoft.com/ink/2010/main" type="paragraph" rotatedBoundingBox="20508,13260 27406,13013 27455,14384 20557,146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1299A48-BEFD-4754-BECF-371C10557E50}" emma:medium="tactile" emma:mode="ink">
              <msink:context xmlns:msink="http://schemas.microsoft.com/ink/2010/main" type="line" rotatedBoundingBox="20508,13260 27406,13013 27455,14384 20557,14631"/>
            </emma:interpretation>
          </emma:emma>
        </inkml:annotationXML>
        <inkml:traceGroup>
          <inkml:annotationXML>
            <emma:emma xmlns:emma="http://www.w3.org/2003/04/emma" version="1.0">
              <emma:interpretation id="{C39F639C-0840-4904-919A-A865EAEFD7D3}" emma:medium="tactile" emma:mode="ink">
                <msink:context xmlns:msink="http://schemas.microsoft.com/ink/2010/main" type="inkWord" rotatedBoundingBox="20508,13260 23818,13142 23867,14512 20557,14631"/>
              </emma:interpretation>
              <emma:one-of disjunction-type="recognition" id="oneOf5">
                <emma:interpretation id="interp25" emma:lang="en-US" emma:confidence="0">
                  <emma:literal>#261000</emma:literal>
                </emma:interpretation>
                <emma:interpretation id="interp26" emma:lang="en-US" emma:confidence="0">
                  <emma:literal>#26100</emma:literal>
                </emma:interpretation>
                <emma:interpretation id="interp27" emma:lang="en-US" emma:confidence="0">
                  <emma:literal>#2610000</emma:literal>
                </emma:interpretation>
                <emma:interpretation id="interp28" emma:lang="en-US" emma:confidence="0">
                  <emma:literal>#26100000</emma:literal>
                </emma:interpretation>
                <emma:interpretation id="interp29" emma:lang="en-US" emma:confidence="0">
                  <emma:literal>#261100</emma:literal>
                </emma:interpretation>
              </emma:one-of>
            </emma:emma>
          </inkml:annotationXML>
          <inkml:trace contextRef="#ctx0" brushRef="#br0" timeOffset="34350.9203">15774 3092 307,'0'0'301,"0"-7"-1,0 7-4,0-7 4,0 7 0,4-3-1,-4 3-7,0 0-11,-4-6-10,4 6-23,0 0-15,0 0-20,0 0-14,0 0-19,0 0-21,0 0-13,0-4-18,0 4-17,0 0-12,0 0-3,-7 17-14,-4 0-3,2 6-7,-4 8-7,-2 7-7,3 6-2,-3 2-11,-6 15-4,9 0-5,-1-1-1,5 6-5,-3-5-2,4-12 4,0 14-3,7-18-3,-4 2-3,4-3 2,3 3-1,1-2-1,1 0 2,6-4 4,0 3 2,0-6 1,2 1 1,3-2-1,8-2 3,-5-5-4,-1 3 1,1-1-10,3-13 7,-3 1-1,-1-6-2,-1 1 0,-5-5-2,2 2 3,0-5-4,1 0-1,3-1 1,-6 0-3,0-2-1,-2-2-4,0-1 0,1-1 3,-4 3-3,1-3 6,-8 0 5,14-4-5,-9 3-1,-5 1-5,11-5-3,-7 2 3,2 0-2,-2-3-4,-4 2-4,5 1-11,-5-4-26,6 4-33,-6-3-38,0-1-47,0 1-52,-3 0-59,0 0-75,2-1-81,-7 0-381,-1 0-864,0 1 383</inkml:trace>
          <inkml:trace contextRef="#ctx0" brushRef="#br0" timeOffset="36659.5208">16184 3543 291,'0'0'289,"5"-5"-8,0 2-2,-5 3-13,0 0-13,5-3-6,-5 3-19,0 0-12,4-3-7,-4 3-14,0 0-6,0 0-10,0 0-6,0 0-7,0 0-6,6-6-7,-6 6-6,0 0-11,0 0-5,0 0-9,0 0-10,0 0-12,0 0-9,0 0-10,0 0-9,0 0-9,0 0-9,0 0-3,4 14 7,-3-9 10,-1 5-4,2-3-2,2 7 4,-4 3-11,4-3-6,0 10-6,1 2 0,0-2-3,0 0-4,-2 2 1,2-1-9,-1-3 1,-1 2 1,0-1-7,-3 3-2,0-5-2,0-1 0,3-2-2,-6-1-17,0-3-34,3 2-62,-3-4-52,2-2-51,-2-1-48,3 1-49,-2-6-44,2 2-46,-3-2-281,3-4-720,0 0 319</inkml:trace>
          <inkml:trace contextRef="#ctx0" brushRef="#br0" timeOffset="37456.3773">16594 3661 203,'2'-6'319,"3"0"-12,-5-2-5,4 6-3,-3-2-1,-1 4-20,6-1-11,-6 1-20,1-9-17,-1 9-10,0 0-16,0 0-17,0 0-18,0 0-13,5-2-11,-5 2-17,0 0 5,0 0-3,-5 15-8,1-9-6,1 4-10,-2-3-5,-2 6-4,1-1-10,-1 4-6,2-2-4,-5 2-10,5-1-3,1 3-6,-2-2-9,6 2-1,0-2-9,0 4-1,0-4-2,6 0 1,0 3-9,4 2 0,-2-4-4,5-5-2,-2 2 1,-3-4-5,3-3-2,7 3-3,-6-4-5,1 0-4,-1 0-6,0-2-2,6-4-2,-8 0 2,0 0 2,-1 0-8,5-7 6,-6 2 0,0 0 3,-2-2-3,1-4 2,0 1 1,-5-2-1,4-2-4,1 1 4,-4-2 3,-3-2 1,0-5-3,-3 5 0,0-5 3,-2 0 6,-1 6 0,-1 2 4,-1-2 6,2 1 1,-3 5 3,2-5 2,-4 3-5,5 6 1,4-4-6,0 8 4,-3-4-3,2-1-1,2 3 2,1 4-5,-3-6-3,0 3-4,3 3-9,0 0-4,6-7 6,-6 7-2,12-2 1,-1 0-9,8 0 4,-2 2-3,-3 0-3,3 0 0,0 0-1,-1 0-5,2 2 2,0-2-8,1 2 0,-1-2 2,-5 0 2,3 2 6,-2-2 1,2 3 1,-5-3 1,-1 0-3,-10 0 8,12 0 1,-3 0-1,-5 1 4,-4-1 7,9 2-6,-9-2-1,0 0 5,11 0-1,-11 0 0,0 0 2,0 0 0,0 0 0,9 1 0,-9-1-1,0 0 3,0 0-4,5 3 6,-5-3-4,0 0 1,0 0 5,2 6 11,-2-6 3,-3 11-2,-1-4 5,0 3-2,-1 1 5,1 1 2,-1 0-3,-2 1 7,1 1-7,0 2-5,0-2-4,1 1 0,2-1-2,-3 2-1,2 0 0,1-3 3,1 2-4,6-2-3,-3 0 1,-1 0-3,4 0 0,-1-3 7,3 4-7,-1-8 1,5 6-1,-1-5-4,4-1-4,-1-1-4,3 2-1,-5-5-10,5 0-3,-3 1 1,3-6 0,-2 3 5,-1-2-1,-1-3 3,2-2 2,-1 3-1,-1-7-1,-3 2 7,2-2 3,-3-2-9,-2 0 7,-3 0 4,3-5-3,-4 4-3,-2-3-4,1-4 6,-5 6 11,-1-1-1,5 0 0,-10-1-2,5 3 1,-6-4-3,2 5-2,-2 0-6,2 0 4,-2 3 2,-2-1-12,4 3-6,-2-2-24,0 4-27,3 3-23,4 0-33,1-3-26,-3 2-29,7 4-24,-8-4-25,8 4-21,-10 0-31,10 0-31,0 0-43,-3 10-235,3-10-635,0 0 282</inkml:trace>
          <inkml:trace contextRef="#ctx0" brushRef="#br0" timeOffset="38404.5113">17505 3641 232,'0'-6'283,"0"6"-4,6-6-7,-6 6-1,4-2-14,-4 2-4,0 0-17,3-5-11,-3 5-13,0 0-8,0 0-19,5-4 1,-5 4-20,0 0 0,0 0-15,0 0-7,0 0-12,0 0 2,0 0-3,-7 17 3,1-5-5,-4 2-5,3-4-5,0 5-7,-4 5-7,-1-1-12,2 0-5,1-2-9,-4 5-9,8-6-6,-4-3-7,3 7-6,0-3-1,2-3-8,4 6 4,1-7-10,-1 2-4,6-2-1,-1 4 3,2-4-7,4-1-1,3-1-1,4-1 1,0 0 4,5-2-5,-4-4-3,3 2 0,-1-5-5,4 0-1,-7-1 1,1-1 0,-1-3 3,0 1-3,-5-1 4,0-2 4,-2-4 7,1 3 6,-2-5 2,-5 0-3,-1-2 1,-1-2-4,-3-1-2,-4-5-2,-1 2-3,-8 1-5,4 1-2,-3-3 0,-3 4-3,2 0-12,-1 3-22,3 2-31,-2 0-38,0 3-39,-2 1-58,2 2-58,-1 2-55,3 0-72,3 1-83,-3 0-307,3 3-821,8 0 364</inkml:trace>
          <inkml:trace contextRef="#ctx0" brushRef="#br0" timeOffset="22894.1193">14634 3268 372,'0'0'374,"0"0"-11,3-4-3,-3 4-16,0 0-4,0 0-15,-2-5-15,2 5-21,0 0-22,0 0-24,0 0-27,0 0-17,0 0-21,0 0-15,0 0-8,0 0 0,0 0-14,-4 21-8,-3-10-28,2 5-7,-2 1-3,-3 7-11,1 0-3,-8 7-9,1 5-10,3-7-8,-2 6 5,2 0-12,3 3-4,-2-4-5,2 0-7,0-9 4,2 2-7,1-3 1,2 0-2,-1-1 0,2 0-5,1-2 0,-2 0-8,1-4-16,1-5-13,-1-2-24,2-2-21,1-1-7,1 0-23,-3 1-14,2-4-5,1-4-10,1 6 6,-1-6-24,0 0-24,0 0-23,0 0-23,0 0-25,0 0-30,7-22-39,-1 12-43,-2-7-232,-1 3-624,5-13 276</inkml:trace>
          <inkml:trace contextRef="#ctx0" brushRef="#br0" timeOffset="23190.9977">14646 3358 51,'3'-3'343,"-3"3"0,3-7-25,0 4-14,-3 3-6,0 0 1,0-5-21,0 5-16,0 0-25,0 0-17,0 0-23,0 0-18,0 0-20,0 0-1,0 0 11,11 10-17,-6-2-3,1 0-9,-4 6-17,1-7-10,1 9 4,5 4 1,-2 3-7,-1-5-10,1 10-5,3-4-7,0 8-7,1-1-1,1 3 1,0-3-9,-1 3-4,-4-10-8,-1 3-4,2-3-6,2 0-7,5-1-2,-10-1-2,2 1-4,-1-7-2,0 6-8,0-9 4,-3 2-7,1-2-20,1-3-39,-2 0-47,0-3-51,-2-2-49,3-1-34,-2 0-41,-2-4-40,0 0-59,0 0-71,0 0-233,0 0-716,0 0 317</inkml:trace>
          <inkml:trace contextRef="#ctx0" brushRef="#br0" timeOffset="23394.1411">14530 3612 261,'-9'1'324,"2"2"-14,-2-1-18,1 3 12,3 0-24,0 1-2,2-2-10,0 3-9,2 2 3,1-2 4,1-1 0,6 4-10,2-2-21,3-3-18,3 4-18,8-3-18,5 1-16,8-3-16,2 0-19,2 0-37,0-4-52,0-2-69,0 0-70,1-2-65,-4 2-89,-1-4-104,-13 3-335,-5-2-746,-3-2 330</inkml:trace>
          <inkml:trace contextRef="#ctx0" brushRef="#br0" timeOffset="33068.0208">15081 4012 31,'0'0'352,"-7"3"-21,7-3-16,0 0-12,0 0-8,0 0-11,-5 1-10,5-1-20,0 0-16,0 0-18,0 0-24,0 0-16,0 0-19,0 0-15,-6 3-14,6-3-10,0 0-7,0 0-7,0 0-4,0 0-11,0 0-8,0 0-4,0 0-5,0 0-9,0 0-1,0 0-11,0 0-3,0 0 0,0 0-2,0 0 0,0 0 1,0 0 1,0 0 0,0 0 8,0 0 1,0 0-3,0 0 2,0 0 2,0 0-3,0 0 2,0 0-4,0 0-3,0 0-1,0 0-6,0 0 0,0 0-2,0 0-7,0 0 1,0 0-1,0 0 1,0 0 1,0 0-5,0 0-1,0 0-7,17-10-2,-10 6-6,-1 2-4,3 1 1,-2-2-2,1 1-4,1 0 1,0 2-1,-9 0-6,15 2 1,-8-2-2,-7 0 2,12 5-5,-6-2-1,-1 1-1,1 4 1,-5 6 1,4-2 1,-5 5-1,-1-1 0,-3 7 0,3-9 0,-9 4 0,3 6 3,-5-3-3,-1 2 3,1-2-4,0-4 5,-4 2-1,1-3-3,3 0 2,0-6 0,-2 0 0,1 2-2,-3-3 5,6-3-4,-5 2 1,7-2 3,-3-4 0,0 0 0,3 1-1,1-2 0,-3 1 1,10-2 3,-12-3-3,6 0 0,6 3-2,-5-8 1,2 2-1,3 0 0,0 0 0,1 0-1,4-4-2,-3 5 1,4-1-1,1-2-2,-2 1 1,5 4-2,-3-3-2,0 5-7,-1 1 9,4 0-2,-10 0-1,17 6 3,-4-3 0,0 5 1,2 1-2,-1 0 2,1 1 0,0-1-3,-3-2-24,3 6-29,-2-5-48,2 2-66,1 1-42,-2-4-60,-2 4-61,5-5-75,-3 0-361,-2 3-836,6-2 370</inkml:trace>
        </inkml:traceGroup>
        <inkml:traceGroup>
          <inkml:annotationXML>
            <emma:emma xmlns:emma="http://www.w3.org/2003/04/emma" version="1.0">
              <emma:interpretation id="{D0101131-6AC6-4B24-9B69-8673FF1E924A}" emma:medium="tactile" emma:mode="ink">
                <msink:context xmlns:msink="http://schemas.microsoft.com/ink/2010/main" type="inkWord" rotatedBoundingBox="24271,13235 27410,13123 27454,14352 24315,14464"/>
              </emma:interpretation>
              <emma:one-of disjunction-type="recognition" id="oneOf6">
                <emma:interpretation id="interp30" emma:lang="en-US" emma:confidence="1">
                  <emma:literal>iteration)</emma:literal>
                </emma:interpretation>
                <emma:interpretation id="interp31" emma:lang="en-US" emma:confidence="0">
                  <emma:literal>iterate on)</emma:literal>
                </emma:interpretation>
                <emma:interpretation id="interp32" emma:lang="en-US" emma:confidence="0">
                  <emma:literal>iterate an)</emma:literal>
                </emma:interpretation>
                <emma:interpretation id="interp33" emma:lang="en-US" emma:confidence="0">
                  <emma:literal>iterate in)</emma:literal>
                </emma:interpretation>
                <emma:interpretation id="interp34" emma:lang="en-US" emma:confidence="0">
                  <emma:literal>iterate as)</emma:literal>
                </emma:interpretation>
              </emma:one-of>
            </emma:emma>
          </inkml:annotationXML>
          <inkml:trace contextRef="#ctx0" brushRef="#br0" timeOffset="39101.5948">18177 3566 146,'-2'-7'419,"2"7"-17,0-7-26,-3 3-20,3 4-9,0 0-26,3-6-14,-3 6-29,0 0-27,0-7-25,0 7-26,0 0-21,0 0-10,0 0-26,3 22-15,-3-8-22,3 1-5,-1 9-6,3-2-8,-4 4-8,0 0-5,-1-2-2,0-2 2,-1 2-11,1-1-5,-1 0-10,-2-1 0,3-6-2,3 3-5,-3-4-2,1 2-2,4-1-3,-2-3 0,5 3-4,1-3-2,2 0 4,4-1-16,5-1-14,2-2-23,-1-4-58,4-3-45,2-2-41,2 0-36,-5-4-36,-4-2-42,5-2-39,-3-7-29,-4 0-274,-3-6-671,3-8 297</inkml:trace>
          <inkml:trace contextRef="#ctx0" brushRef="#br0" timeOffset="39320.3428">18661 3235 287,'1'-37'338,"4"13"13,-5 2-1,-1 6 7,2 0 4,-2 4-6,1 2-17,0 3-21,0 1-19,1-2-32,-1 8-27,0-6-28,0 6-23,0 0-13,0 0-18,-12 14-12,5 2-18,0 3-11,-2 4-12,2 2-11,-3 8-7,1 5-7,3-3-1,-1 0-2,4 0 0,1 2 1,-4-1-1,6 2-6,0-1-2,0 0-4,3-2-3,0 1-12,-1-1-3,5-2-4,-1 1 0,2 0-5,-4-9-2,4 1-8,-1-2 8,-5-3-9,7 3-16,-5-8-31,1 3-33,0-1-58,1-5-59,-6-4-51,5-2-45,-4 5-44,-1-6-44,6-4-52,-2 0-329,-4-2-797,0 0 353</inkml:trace>
          <inkml:trace contextRef="#ctx0" brushRef="#br0" timeOffset="39507.8429">18645 3702 106,'-4'-9'325,"0"2"-12,3 4-7,-5-2-8,4 1-19,2 4 0,-3-7-7,3 7-16,-2-6-16,2 6-14,0 0-11,0-4-13,0 4-20,0 0-18,13-3-13,-6 3-26,9 0-32,5 0-43,6-3-43,-2 3-42,1-2-39,3 2-55,-3-2-56,3 0-66,-1-2-62,-1 2-204,-1 1-561,-6-2 248</inkml:trace>
          <inkml:trace contextRef="#ctx0" brushRef="#br0" timeOffset="40039.1169">18907 3685 192,'-4'1'261,"1"3"-2,-3 1-2,6-5-5,-1 5-5,1-5-11,-5 2-5,5-2-14,-6 4-6,6-4-7,0 0-14,0 0-1,0 0-2,0 0-2,0 0-10,0 0 2,11 6-26,-11-6-21,14-3-4,-14 3-14,12-4-4,-1-1-12,-5 0-10,1 0-12,-2 0-2,6 0-8,-4-4-9,-2-1-5,-3 4-3,3-5 1,-3 2-2,2 2 8,-3 1 3,-1 0-3,4-3-5,-4 2 2,-4 3-3,4 4 1,0-8-5,-5 4-2,5 4-4,0 0-6,-13-1-3,13 1-2,-12 7 2,5-1-7,2 1-2,-2 2-1,-4 1 2,4 3-5,1-1-2,1 2-3,3 2-1,-3-3 1,5 5-3,0 3-4,0 0 3,3-6 2,-1 0 0,4 2 0,1-3-4,0 1 2,5-3 8,-1 0-10,0-1-2,-3-3-6,5 2-5,2-4 0,-3-2-4,2-2 3,-3 0 2,-3-4 0,5 0 0,-4-2-3,-1-2 7,3-2 3,0-2-4,-4-1 0,2-1 0,-3-4 0,3 3 6,0-7-7,-2-2 7,4 5-2,-4 1 4,-1 1 7,3 2 3,-1 2 0,-1 0 3,-1 4-3,1-2 3,0 4-8,2 3-3,-1 2-1,5 2-2,-4 3 0,0 6-3,0-1 1,0 3 1,-3 1 0,0 2 3,-1 3-5,5 3 1,-3-2-1,0-1 1,-4-3-20,-1 1-20,0-1-42,2-1-32,-1-5-33,1 4-20,-2-3-18,1-4-20,-3-1-23,6 1-25,-4-2-46,5-4-38,3-1-287,-2 0-675,-8 0 299</inkml:trace>
          <inkml:trace contextRef="#ctx0" brushRef="#br0" timeOffset="40696.0318">19594 3712 51,'6'-26'255,"-5"4"6,-1 2-2,-1 5 1,-3 2-9,-2 0-8,-1 0-12,-4 5-8,-1 2-5,0-2-7,-2 2-7,-3 5-22,5 1-13,-6-2-17,6 4-16,-3 1-15,-1 1-10,4 1-20,4 4-9,-3-1 11,0 5-18,4-3-10,4 0-9,0 5 0,2-4-10,2 1-9,2 4-6,1-7-8,2 4-1,-1-3-22,1-1-8,5-3-5,1 2-3,2-2-1,1 0 0,0-3 0,-1 1 0,-2-2 2,5-2 3,-3 0-1,1-2 2,-2 2 2,-6-1 3,3-2 16,-5 1 16,4 1 16,-9 1 5,12 0 18,-12 0-15,8-1-3,-8 1-7,9 2-1,-9-2-3,0 0-3,4 6-2,-2 0 18,-4-2-2,2 8-4,0-5-5,-2 3 2,1 4-6,1-2-5,-1 0-5,1 1 9,1 2-8,-2-2-4,2 3-1,0-8-3,1 6-1,3-3 9,3 2-12,-6-3 5,5 1-9,0-5 8,-1 0-17,4 0 9,-2-1-2,3-4-8,0-1-2,-1-1-5,1-2 1,1-6 2,1 2-17,-1-3-2,1-2-15,-7-1-6,11-8-2,-5 0-10,-1-2 7,2-11-7,-5 1-5,3-3 3,-10-1 11,3-2 3,-4-4 7,-1 2 18,-3 1 25,-2 0 33,6 5 15,-6-2 8,0 13 25,1-2 8,-1 10 5,5 3 9,-5 1 5,6 2 3,-5 5-5,3-1-5,2-2-12,0 2-17,0 6-5,-4-8-12,4 8-7,0 0-3,0 0-5,-7 13-8,6-2 1,-5 3-8,6 7-2,0 1-4,0 2 0,-2 9-2,2-4-1,2 3-4,-2 1 0,2-6-2,3 3 1,-5 6-4,4-11-1,-1-2-2,1 3-4,-4-4-19,2 0-14,3 1-17,-1-7-27,-2-1-29,-2-1-31,1 0-19,5-2-18,-2-2-17,-3-3-14,-1 1-13,0 2-9,4-6-9,-1-2-21,-3-2-18,10 4-20,-5-4-8,-5 0-29,10-4-169,-6-2-537,-3-2 238</inkml:trace>
          <inkml:trace contextRef="#ctx0" brushRef="#br0" timeOffset="41083.9268">19865 3686 73,'-5'-12'236,"3"-1"18,1 6 3,-3-3 12,4 1 6,-6 3-1,6 2-1,0-2-6,0 0-28,6 3-25,-2-1-1,-1-2-18,8 2-7,-4 4-22,5-3-12,5 3-7,0 0-23,1 0-17,-1 0-3,6 1-14,2 1 3,2 2-13,1 0-10,-3-2-7,-2 2-6,-5-4-6,0 0 2,-4 0-10,-2 0 11,-2 3 15,-2-4 16,-8 1 18,14 0 16,-6 0 2,-8 0-13,7-5-2,-5 2-1,-2 3 2,5-4 2,-1 0-2,-4 4-2,0 0-13,0 0-7,0 0-9,2-6-8,-2 6-9,0 0 3,0 0-12,-19 10-9,10-7-3,-4 4-5,-1 0-4,2 1 0,-2 2-3,-2 0 0,3 3-2,0 3-1,-2-4-2,8 4-3,-3-2 4,2-1-10,1 1 29,0 2-4,2 0 3,-1-1-11,5 0-17,1-2-31,0 4-36,4-4-42,1 0-47,5-3-58,2 2-63,1-6-58,-1 5-60,6-6-64,4-1-385,-7-2-899,8-2 398</inkml:trace>
          <inkml:trace contextRef="#ctx0" brushRef="#br0" timeOffset="41648.5807">20408 3661 204,'-4'-12'345,"3"4"-17,-3 2-7,2-1-7,-3 2-8,-1-1 4,0 1 3,0 3-22,-1-1-17,7 3-22,-15 0-23,15 0-9,-15 5-33,4 1-26,4 3-7,-5-1-17,3 4-11,0 2-12,1 2-12,1-4-13,1 4-1,2-3-16,1 1-3,3 1-10,-2-1-2,2 0-10,2-2-12,0-2-10,3 2-5,-3-6-5,3 1-5,2-1-11,0 1 2,1-4-6,2-3 3,-3 2-3,4-2 2,-11 0 2,17-5 2,-4 2-1,-1-7-9,1 4 10,-7-5-11,7 0 9,-1 0 5,-1 1 3,0-3 8,0 3 7,-4-2 1,1-1 2,3 6 3,-2-5-1,-1 6-1,-1-1-6,0 0 0,-1 5-5,1-2-2,0 3-5,-7 1-3,15 0 9,-6 4-8,-3-1-1,0 7-5,1-1-2,-4 2-6,-1 2 2,1-1-11,-2 1-5,1 0 1,-4-5-11,2 1-3,0 1 2,-1 0-3,-3-2 7,3 1 5,-2-2-3,0 0 6,0-4 1,2 3 7,1-6 1,0 6 12,0-6 7,0 0-3,-8 0 1,8 0 3,0 0 17,-10-12 12,5 9-4,3-4 7,1-3 0,1 3-1,0 0 4,0-3-5,3 0 6,2-1-6,2-5 2,3 2 0,-2 0 0,1 1 4,2-1-6,-1 5-3,2 0-4,1 3-3,-6-1-5,9 5-2,-3 2-5,0 5-2,0 0-4,2 2-1,-3 6 0,-3-3 1,2 5-4,-5-1 2,0 1-2,4 5-2,-4-3-2,-4 2-17,3 0-17,-5-3-29,-1 1-24,1-1-35,-4-2-34,-2 2-30,4-2-30,-4-4-39,-4 1-42,2 1-40,-1-6-44,2 0-267,-6-2-700,8-2 311</inkml:trace>
          <inkml:trace contextRef="#ctx0" brushRef="#br0" timeOffset="41961.0722">20961 3119 3000,'7'-22'277,"-3"7"-40,3 2-21,-1 2-38,-5 2-32,5 1-38,-6 4-13,5 1-22,-1-1-15,-4 4 10,15 4 16,0 2 2,-1 3 13,7 7-2,6 11 5,-6 1-6,1 8 2,3 2-1,-5 2-3,-2-2-9,1 3-6,2 1-9,-6 3-6,3 0-6,-6-4-4,1 5-1,-2-2-7,-4-3-6,-3 0-3,-7-4 2,2 0-1,-6 1 1,-4-2-2,-3-2-1,-2-2-2,2 2-3,-3-4-6,2-6 3,-7 4 0,4-5-5,-6 3-1,-3 0-3,8-6 2,-8 1-4,1 2 1,2-7-5,-1-4-2,-6 5 0,5-3-15,1-6-28,-3 1-39,-7 2-58,10-5-74,-1-1-84,-3-5-102,4 0-124,-1-4-281,-11-6-858,8 4 380</inkml:trace>
        </inkml:traceGroup>
      </inkml:traceGroup>
    </inkml:traceGroup>
    <inkml:traceGroup>
      <inkml:annotationXML>
        <emma:emma xmlns:emma="http://www.w3.org/2003/04/emma" version="1.0">
          <emma:interpretation id="{5E1BD828-8ADB-4188-B3CF-5B874F75B7DD}" emma:medium="tactile" emma:mode="ink">
            <msink:context xmlns:msink="http://schemas.microsoft.com/ink/2010/main" type="paragraph" rotatedBoundingBox="18822,15230 30466,15079 30491,17004 18847,171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DCBC04-1B28-4F57-A25D-949946D4E023}" emma:medium="tactile" emma:mode="ink">
              <msink:context xmlns:msink="http://schemas.microsoft.com/ink/2010/main" type="line" rotatedBoundingBox="18822,15230 30466,15079 30479,16031 18834,16182"/>
            </emma:interpretation>
          </emma:emma>
        </inkml:annotationXML>
        <inkml:traceGroup>
          <inkml:annotationXML>
            <emma:emma xmlns:emma="http://www.w3.org/2003/04/emma" version="1.0">
              <emma:interpretation id="{F95F9A72-A942-4CDD-8292-E7AD2C9608C8}" emma:medium="tactile" emma:mode="ink">
                <msink:context xmlns:msink="http://schemas.microsoft.com/ink/2010/main" type="inkWord" rotatedBoundingBox="18822,15230 19834,15217 19845,16087 18833,16100"/>
              </emma:interpretation>
              <emma:one-of disjunction-type="recognition" id="oneOf7">
                <emma:interpretation id="interp35" emma:lang="en-US" emma:confidence="0">
                  <emma:literal>x</emma:literal>
                </emma:interpretation>
                <emma:interpretation id="interp36" emma:lang="en-US" emma:confidence="0">
                  <emma:literal>H</emma:literal>
                </emma:interpretation>
                <emma:interpretation id="interp37" emma:lang="en-US" emma:confidence="0">
                  <emma:literal>X</emma:literal>
                </emma:interpretation>
                <emma:interpretation id="interp38" emma:lang="en-US" emma:confidence="0">
                  <emma:literal>"</emma:literal>
                </emma:interpretation>
                <emma:interpretation id="interp3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71019.3554">12708 5199 263,'0'0'345,"1"5"-23,-1-5-28,-1 5-21,1-5-16,0 0-15,0 0-14,0 0-14,2 6-16,-2-6-10,0 0-22,0 0-12,3 4-7,-3-4-7,7 6-7,0 0-10,-2 0-12,4-3-8,0 3-11,1 1 9,2 1-3,-2-2-8,4 2-3,-2 1-2,6-7 4,-3 4-1,7 3 3,3-3-3,-2 1-2,3-3-4,2-1-4,-1 4 3,3-7-8,-1 2-9,0-1-3,-1 2-2,1-3-9,-3-3-6,-2 6-4,4-2 1,-10 0-3,0 3-3,-2-4-3,-1 1-1,-1-1-6,0 1-2,-5-1 1,0 2-7,0-2 1,1 0-5,-5 2 2,-5-2-5,13 0-1,-13 0-6,9 1-18,-9-1-27,0 0-29,0 0-33,11-1-46,-11 1-31,0 0-44,0 0-40,0 0-49,5 5-57,-5-5-317,0 0-744,0 0 329</inkml:trace>
          <inkml:trace contextRef="#ctx0" brushRef="#br0" timeOffset="71409.9859">12947 5585 51,'-7'3'335,"1"2"-10,0-3-18,0 1-8,6-3-16,-5 3 13,0-1-37,5-2-7,0 0-10,-6 2-18,6-2-20,0 0-15,0 0-14,-7 4-15,7-4-12,0 0-13,0 0-5,0 0 0,0 0 1,0 6 2,0-6 10,0 0-4,0 0 3,0 0 12,12 6 1,-1-4-4,3-1-9,4-1-7,6 1-11,3-1-9,-1 0-8,0 2-8,3-1-8,0-1-6,-6 0-11,6 3-6,-3-6-8,-3 3-7,-3 0-5,-3 3-2,0-1-5,-2-2-4,0 1-4,-1 2-5,-6-3-3,2 0-12,-2 1 9,-8-1-3,12 1-1,-12-1-2,7 0 1,-7 0-6,9 1 2,-9-1-3,0 0-12,0 0-23,0 0-30,12-1-29,-12 1-45,0 0-49,3-2-45,-3 2-55,5-9-58,-5 6-80,2-5-88,0-4-265,1 1-833,0-3 369</inkml:trace>
          <inkml:trace contextRef="#ctx0" brushRef="#br0" timeOffset="71863.1013">13388 5109 198,'-5'-3'416,"-1"-1"-13,6 0-15,-7-1-22,7 5-17,-8-4-13,5 1-22,3 3-16,-7-3-25,7 3-18,0 0-21,0 0-23,-5-4-22,5 4-18,0 0-17,0 0-15,0 0-17,0 0-13,0 0-11,-7-3-10,7 3-13,0 0-5,0 0 1,4 14 1,-1-6-6,2 0-1,0 4-5,3 0 6,1-1-12,2 7-2,2 3-3,-4-2-3,4 0-2,3-2-2,-2 3-2,3-2-2,0 0-1,-1 2-3,0-1-1,2-3-3,-2 1 0,4 1-4,-5 0-5,0-3-8,3-1-8,-4-2-6,-3 2 2,4-2 4,-3 0-7,-2 1-8,2-2-2,-2 1 2,-2 1 3,-5-1-1,4 2 4,-3-1-4,-3 0 0,-1-1 5,-1 0-1,-3-1 1,2-2 2,-6 2-1,0 3 1,-5-2 5,0 4 3,-5-1 6,0 0 5,0 2 5,-3-5 6,-1 4-1,-2-2 1,-7 6 0,0-1-6,6-3 2,0-3-5,0 1-3,2-1-3,-2-2 0,5 1-4,0-1-13,5-1-36,6-3-39,-6 2-46,6-3-59,2-3-71,2 2-56,-5 0-69,8 1-72,-4-6-325,6 0-841,-7 3 373</inkml:trace>
        </inkml:traceGroup>
        <inkml:traceGroup>
          <inkml:annotationXML>
            <emma:emma xmlns:emma="http://www.w3.org/2003/04/emma" version="1.0">
              <emma:interpretation id="{DA59E346-9A14-45B3-BA52-C09E5BFB5ABD}" emma:medium="tactile" emma:mode="ink">
                <msink:context xmlns:msink="http://schemas.microsoft.com/ink/2010/main" type="inkWord" rotatedBoundingBox="20414,15421 21353,15409 21360,15888 20420,15901"/>
              </emma:interpretation>
              <emma:one-of disjunction-type="recognition" id="oneOf8">
                <emma:interpretation id="interp40" emma:lang="en-US" emma:confidence="1">
                  <emma:literal>the</emma:literal>
                </emma:interpretation>
                <emma:interpretation id="interp41" emma:lang="en-US" emma:confidence="0">
                  <emma:literal>The</emma:literal>
                </emma:interpretation>
                <emma:interpretation id="interp42" emma:lang="en-US" emma:confidence="0">
                  <emma:literal>•he</emma:literal>
                </emma:interpretation>
                <emma:interpretation id="interp43" emma:lang="en-US" emma:confidence="0">
                  <emma:literal>toe</emma:literal>
                </emma:interpretation>
                <emma:interpretation id="interp44" emma:lang="en-US" emma:confidence="0">
                  <emma:literal>tine</emma:literal>
                </emma:interpretation>
              </emma:one-of>
            </emma:emma>
          </inkml:annotationXML>
          <inkml:trace contextRef="#ctx0" brushRef="#br0" timeOffset="74179.6664">14299 5295 116,'0'0'393,"1"-6"-27,-1 6-11,5-4-25,-5 4 3,6-2-32,-6 2-23,0 0-14,4-4-26,-4 4-19,0 0-21,0 0-22,0 0-17,0 0-21,4-4-15,-4 4-14,0 0-10,0 0-16,0 0-7,0 0-15,0 0 1,4 11-11,-2 0 1,-2 4-11,4 3-2,-4 8-3,-4-3-5,8 5-4,-1 9 1,-3-2 32,5-7-6,1 4-8,-2-8 3,3 0-22,-1 0-18,0-2-28,1-1-40,-2-6-45,1 0-34,-1-1-34,-2-2-44,0-5-40,-2 3-35,2-4-20,0 0-22,-3-6-189,0 0-565,0 0 250</inkml:trace>
          <inkml:trace contextRef="#ctx0" brushRef="#br0" timeOffset="74882.8164">14336 5485 151,'0'-8'313,"-4"0"-5,4 2-12,0 3-13,0 3-18,4-6-12,-4 6-19,0 0-22,0-7-14,0 7-19,0 0-14,1-7-8,9 7-35,-10 0-2,20-2-17,-5 2-5,1 0-15,7 2-2,-5-4-16,7 4-7,-1-5-20,-6 3-15,6-3-7,3 2-17,-2-2-8,-9 0-1,-2-1 0,5 3-5,-2-4 7,-3 2 2,-2-1 3,-1-1 0,-1 2 8,-2 0 15,-3-1 14,1 1-1,-1-3 20,-2 2 15,0 1 0,-2-5 12,1 2 3,-2 1 4,0 5 3,0 0 0,1-7-3,-1 7-5,0 0-7,0-2-10,0 2-10,0 0-7,0 0 6,0 0-23,0 0 1,0 0-8,0 0 7,0 0-14,-7 21 3,6-14 2,-1 9-6,2-4-1,-2 7 8,2 1-13,2 0 0,-2 2 3,2-5-4,-1-3-2,2 7 17,-2 1-18,1-5-1,5-3-4,-7-3-10,4 3-13,-2-1-13,3-5-4,-4-2-14,3 3-15,2-3 14,0-1 1,0-2-4,-3-2 2,6 2 12,-2-3-1,-7 0 4,21-3 7,-9 0 4,-1-4 3,-1 2 6,5-1 1,-3-3 25,1 1-10,-2 2 26,1-1 11,-5 0 14,-2 0-2,2 6 3,0-2-2,-3 1-5,-4 2-5,7-5-13,-7 5-2,0 0-4,0 0 4,13 7 0,-7-3-3,-1 3-5,0 3-11,2 2 10,0-1 0,-2 0 0,2 0 0,0 2 1,-1-2-5,-1 0-1,5-1 6,-6-2-3,5 2-1,-2-6-4,0 3-18,3-4 12,-1-1 5,1-2-5,2-2-5,-1-2 7,2-2-19,-1 0 16,3-2 5,-4-1-7,2-2 4,-5 1 0,3-3-3,1-1 2,-5 0 5,3-3-4,-2-3 14,-2 0-8,-1 4 14,-4-1 13,2 5 15,-3-4 9,0 7 13,0 0 4,0 4-8,0-1-3,2 0-11,-4 0-9,2 6-12,-3-4-10,3 4-3,0 0-1,-12 12-12,9-4-8,-1 1-30,-1 4-26,3-1-30,-2 2-36,4-1-38,0 0-45,4 2-41,-2-4-46,3 1-57,2-1-339,-3-5-748,4 0 330</inkml:trace>
        </inkml:traceGroup>
        <inkml:traceGroup>
          <inkml:annotationXML>
            <emma:emma xmlns:emma="http://www.w3.org/2003/04/emma" version="1.0">
              <emma:interpretation id="{D85949E1-AE56-44CD-94ED-3A42D9388D34}" emma:medium="tactile" emma:mode="ink">
                <msink:context xmlns:msink="http://schemas.microsoft.com/ink/2010/main" type="inkWord" rotatedBoundingBox="21660,15259 25364,15211 25374,16034 21671,16082"/>
              </emma:interpretation>
              <emma:one-of disjunction-type="recognition" id="oneOf9">
                <emma:interpretation id="interp45" emma:lang="en-US" emma:confidence="0">
                  <emma:literal>Difference</emma:literal>
                </emma:interpretation>
                <emma:interpretation id="interp46" emma:lang="en-US" emma:confidence="0">
                  <emma:literal>Deference</emma:literal>
                </emma:interpretation>
                <emma:interpretation id="interp47" emma:lang="en-US" emma:confidence="0">
                  <emma:literal>Different</emma:literal>
                </emma:interpretation>
                <emma:interpretation id="interp48" emma:lang="en-US" emma:confidence="0">
                  <emma:literal>Dif-evince</emma:literal>
                </emma:interpretation>
                <emma:interpretation id="interp49" emma:lang="en-US" emma:confidence="0">
                  <emma:literal>Def-evince</emma:literal>
                </emma:interpretation>
              </emma:one-of>
            </emma:emma>
          </inkml:annotationXML>
          <inkml:trace contextRef="#ctx0" brushRef="#br0" timeOffset="75273.4411">15632 5255 126,'0'-9'286,"0"9"-8,6-5-7,-5 1-4,-1 4-12,7-6-10,-4 0-9,-3 6-11,10-3-13,-1 3-17,-1-3-3,-8 3-20,18 3-13,-5 3-15,5 3-12,1 1-11,-1 4-16,1 4-7,-1-5-8,-2 9-8,2-1-14,-3-3-4,-2 8-7,-2-3-8,-2-2 3,-3 3-7,-2-3 0,-1 0 9,-3 1-15,-4-5-5,-3 4-10,-6-4 4,-3 1-10,1-1 3,-3-3-16,-4 2-3,1-4-10,-1-3-20,-2-1-12,-1-2-19,1-3-25,0-3-19,-1-1-26,7-2-14,1-2-13,2-3-16,2 0-22,3-3-35,3-1-25,4-4-19,3-1-165,3-5-474,1 2 210</inkml:trace>
          <inkml:trace contextRef="#ctx0" brushRef="#br0" timeOffset="75429.6824">15620 5395 64,'7'-14'120,"0"5"39,-2 0 40,2 2-1,-7-2 0,4 6-5,0 0-26,-4 3-13,5-6-18,-5 6-13,0 0 5,0 0 1,0 0-5,5 17-7,-2-9-7,1 5 0,-4 3-6,5 0-10,0 5-4,-3-1-11,4 2-8,-3 1-6,-1 0-7,-2 0-2,7 0-12,-7-1-23,3 0-22,0 1-26,0-2-36,-3-7-49,2 2-52,0-4-42,0 2-217,1-5-459,4-5 203</inkml:trace>
          <inkml:trace contextRef="#ctx0" brushRef="#br0" timeOffset="75679.6866">16140 5477 313,'0'0'321,"-6"-4"-25,6 4-22,0 0-30,0 0-20,0 0-10,-12 12-14,7-6-8,3 2-2,-2 1-11,1 0-7,-1 1-21,3-1-7,2 1-15,-2 4-19,1-5-8,-2 1-8,4-2-6,-2 3-16,1-5 3,-1 7-14,0-5-4,0-2-7,4 1-35,-4-2-26,2 0-38,-2-5-35,0 6-31,0-6-40,7 1-58,-7-1-64,15-5-234,-7 0-553,0-2 245</inkml:trace>
          <inkml:trace contextRef="#ctx0" brushRef="#br0" timeOffset="75992.1918">16423 5163 215,'4'-12'439,"-2"-2"-4,0 7-13,1-1-23,-1 1-29,-2 1-26,2 3-35,-2 3-38,0-4-21,0 4-24,0 0-20,0 0-14,-11 12-22,7-6-17,0 9-13,-1 1-8,-1 2-7,2 2-7,-2 3-1,4 2 1,-8 8-6,10-8-7,0-2-4,0 0 3,-1 2-1,2 11-3,-1-11-1,0 1-10,0 6-5,0-6-6,0-3-7,0 9 0,4-5-14,-2 1-2,-2-4-8,5 3-4,-5-1-3,1-1-3,-1 1-3,3-1-3,-3-1-2,0-6-7,0-1-22,0-1-19,2 0-23,-2-4-36,-2-1-35,2-1-34,0-4-47,0 1-42,0-2-30,-3 0-26,3 0-17,0-5-70,0 0-55,0 0-259,0 0-750,-15-10 332</inkml:trace>
          <inkml:trace contextRef="#ctx0" brushRef="#br0" timeOffset="76383.4561">16383 5491 76,'3'-9'245,"3"4"-26,0-4-19,0 3-12,5-2-9,1 1-5,-3 4-17,0-3-12,5 0-12,-3 0-16,5-3-6,-2 3-14,1-2-10,3 1-5,0 0-9,7-3-11,-2 2-1,-9-3-9,2 3-2,-2-2-4,-1 3 0,2 0-1,-7-3 14,3-1 9,-4 3 18,-2 1 21,0 1 5,-1 3 20,-2-5 7,1 2 15,0 0 7,-2 4 3,-1 2 1,2-8-6,-2 8-4,0-6-9,0 6-4,0 0-6,0 0-7,0 0-14,0 0 3,0 0-4,0 0-4,-20 16-6,13-4-8,1-3-8,-4 3-6,3 0-2,0 1-7,-2 2-6,2 5-6,0 3-4,1-1-6,1-2-5,-1 3-1,5-1 0,1 0-2,0 2 1,0 3-1,1-2-7,5 2-2,-1-1-4,-3-3-3,7 2 0,-3-2 1,-5-1-5,1-2-2,3 1-17,-1-7-23,-2 1-21,-1 1-36,-1-5-33,0 2-52,0-6-67,-1 3-53,-1-1-53,-2-3-56,-1 1-56,2-4-303,-3 0-809,6-3 359</inkml:trace>
          <inkml:trace contextRef="#ctx0" brushRef="#br0" timeOffset="76555.3385">16709 5534 296,'0'0'357,"4"-5"-39,-4 5-34,6-2-27,-3-2-27,2 0-30,1 2-38,1-2-42,1 2-44,3-2-51,1-2-71,3 0-78,0-1-236,-1 1-389,10-3 173</inkml:trace>
          <inkml:trace contextRef="#ctx0" brushRef="#br0" timeOffset="77728.401">16993 5644 66,'-2'6'331,"4"-1"-8,-2-5-12,0 7-13,0-1-3,-2-2-3,2-4 2,2 6-11,-2-6-10,0 0-10,8 4-21,-8-4-24,9 0-18,-9 0-19,16-4-7,-8 1-18,1-3-18,-2 2-11,0-2-17,1-4-7,5 0-6,-5-2-9,2-1-7,-5-1-11,5-4-2,-3-2-13,-2 4-4,2-6-5,-4 3-4,0-3-4,-1 6 0,-2 2-4,3-1 13,0 0 11,-3 6 10,0 0 2,0 3-4,0-1-8,-3 0-5,6 3-6,-3 4-5,-6-8-2,6 8-6,0 0-3,0 0-3,-12-1-6,12 1-4,-10 7-2,2 0-3,0 6 2,1-5-3,0 3-2,2 1-1,-1 2 0,2-1-5,1-2 3,0 0-2,2-1-1,1 3 2,1-2-1,-1 0-1,5-2 0,-4 0 6,6 1-6,-4-4-2,2 2-1,2 0-1,1-3-10,3 1-2,-3 2-9,5-3-5,2 0 4,0-5-10,0 0-13,0 1 1,-2-1 8,5-1-3,-2-1 4,-2-4 0,5-1 6,-1 3 4,0-2 3,1-6 4,2 2 13,-6 0 16,-1 1 8,1 1 13,0-2 10,-3 4 10,-1-2 3,-1-2-1,-1 0-2,-2 7-2,-1-2-3,-1 0-6,1 1-5,-6 4-6,7-6-5,-2 5-3,-5 1-5,0 0-4,0 0 0,0 0-2,18 6-1,-12-1-3,-5 1 1,4 1-2,2-1 0,-3 5 2,-1-1-1,3-1-2,-2 0-10,-1 4-13,2-3-3,1 0-4,-1-4-9,1 4-9,-1-4-11,1 0-4,0 1-7,1-2 8,0-5-2,4 2-3,2 0 0,0-4 15,4 1-12,-3-3-4,5-2 20,-4-3 5,4 2 3,-4-5-1,2 2-4,2-6 6,-2 0 17,-5 4-2,2-5 9,2-1 4,-3-2 17,-2 0 5,-4 5 17,-2-2 30,-1 5 21,-1-2 6,0 6 9,-1-1 2,0 3-10,-1 1-22,-1-2 5,0 7-11,-7-4-5,7 4-7,-19 2-8,8 2-6,-1 3-3,-6 3-4,5 0 0,1-1-7,1 4-2,3-3-3,-3 2 0,5-1 0,-1 1-6,2 2-1,5-6-3,0-1-10,0 3-2,0-1-8,5-2-4,2 3-5,-1-4-3,6 2-6,-1-3-9,3 0-10,-2-4-7,5 2 0,-3-3 1,3 1 4,0-2 8,1-2 6,-3 0-2,3-5 6,-2 6 4,-1-4 1,3 0 2,7-4 2,-2 3 0,13-6 2,-10 4 7,-4 3 9,-1-3 21,1 2 11,-7 0 2,0 2 1,-2-1-5,-4 1 2,-1 1-9,-1 3-4,0-1-4,-7 2 0,0 0-3,17 3 3,-13 2-2,1 0 1,1 1-6,-1 1 2,-3 0-1,0 2 0,0-2-6,1 2-6,-1 1 1,-2-1-10,0-1-1,0 1 0,3-3-7,-3-1 4,0 3-5,0-8-3,3 6 15,-3-6 3,0 7 5,0-7 6,0 0 23,0 0-3,0 0-10,0 0 2,15-4 2,-15 4-1,18-9 5,-11 3 8,4-1 2,-4 4 3,5-7-2,0-2-1,1 1 2,-2 0 3,1 4 1,2-2 0,-3 2-5,-2 1-6,4 0-1,-5 2-4,6 2-2,-3 2-4,0 0 2,0 1-6,-4 2 0,2 1-1,1 2 0,1 1 2,-3 3-2,2 1-4,-3-2-6,0 2-17,1-2-29,-3 1-31,-1 1-56,2-2-49,-1-2-47,-2 1-47,1-1-42,2 0-52,2-5-54,-1 2-294,0-2-781,5-2 345</inkml:trace>
          <inkml:trace contextRef="#ctx0" brushRef="#br0" timeOffset="78299.5861">18915 5472 132,'0'0'380,"0"0"-20,3-4-16,-3 4-6,0 0-15,0-6-11,0 6-21,0 0-18,0 0-24,0 0-10,0 0-23,0-6-21,0 6-23,0 0-16,0 0-20,0 0-20,1-5-35,-1 5-29,4-7-25,-4 7-5,2-4-7,2-2-4,-4 6 3,1-6-3,-1 6 1,7-5-1,-3 3 0,-4 2 3,2-7-8,-2 7 5,0-9-2,0 5 10,0 4 12,-2-14 15,2 6 4,-4 2-1,4 2 17,0 4 16,-7-7 13,6 2 9,1 5-1,-4-4 4,4 4-7,-6-2-6,6 2-9,0 0-7,0 0-2,0 0-1,-19 5-2,7 1-10,-1 4 4,1-1-6,-6 5-5,8-2-2,-2 2-7,-3 3-5,2 1-3,5-5-4,-1 3-2,2 4-5,4-6 0,-1 1-5,4 3 1,1-4-5,2-1-3,1 2-9,4-4-17,2 1-16,2-2-21,1-3-15,3-1-23,2-2-9,5-3-6,-1-1-3,2-1 1,1-4 12,-1 0-16,-2-2 28,3-2 10,-4 0 3,-1 0 9,1-4 5,-2 1 7,-4 0 19,2-2 16,1-2 16,0 0 13,-3-2-1,0 2 22,-6 1 12,1 1 7,-4 0 24,-5 4 16,4 2 14,0 0-1,-4 1-12,3 2-2,-4-2-9,0 7-8,0 0-7,-5-8-7,5 8-8,0 0-1,-18 12-12,7-8-8,4 3-2,-1-1-2,-2 5-1,2-1-7,1-1 1,-1 5-8,3-5-24,3 4-33,2 0-27,0-1-42,2 0-21,8-1-61,0 2-110,1 0-106,9-3-111,-6 3-329,8-1-914,-1-3 405</inkml:trace>
        </inkml:traceGroup>
        <inkml:traceGroup>
          <inkml:annotationXML>
            <emma:emma xmlns:emma="http://www.w3.org/2003/04/emma" version="1.0">
              <emma:interpretation id="{DE844E3C-31E7-4E62-B45A-86FED051D453}" emma:medium="tactile" emma:mode="ink">
                <msink:context xmlns:msink="http://schemas.microsoft.com/ink/2010/main" type="inkWord" rotatedBoundingBox="26064,15159 26422,15155 26432,15877 26073,15882"/>
              </emma:interpretation>
              <emma:one-of disjunction-type="recognition" id="oneOf10">
                <emma:interpretation id="interp50" emma:lang="en-US" emma:confidence="1">
                  <emma:literal>is</emma:literal>
                </emma:interpretation>
                <emma:interpretation id="interp51" emma:lang="en-US" emma:confidence="0">
                  <emma:literal>i;</emma:literal>
                </emma:interpretation>
                <emma:interpretation id="interp52" emma:lang="en-US" emma:confidence="0">
                  <emma:literal>i,</emma:literal>
                </emma:interpretation>
                <emma:interpretation id="interp53" emma:lang="en-US" emma:confidence="0">
                  <emma:literal>in</emma:literal>
                </emma:interpretation>
                <emma:interpretation id="interp54" emma:lang="en-US" emma:confidence="0">
                  <emma:literal>id</emma:literal>
                </emma:interpretation>
              </emma:one-of>
            </emma:emma>
          </inkml:annotationXML>
          <inkml:trace contextRef="#ctx0" brushRef="#br0" timeOffset="78580.831">19952 5311 135,'5'7'348,"6"3"-3,-2 3-5,-4-2-17,2 0-10,1 2-6,-1 0-19,-1 3-4,-2-4-15,4 4-20,-4-2-10,-1 2-15,0 0-12,2 2-20,-5-2-20,2 5-10,-2-3-20,0-4-10,4 4-12,-8-1-13,2-3-13,2-1-26,-5-1-54,2-3-56,0-2-63,3 2-72,-1-2-69,1 0-73,0-7-84,0 5-229,0-5-684,14-2 303</inkml:trace>
          <inkml:trace contextRef="#ctx0" brushRef="#br0" timeOffset="78862.0989">20307 5433 14,'0'0'365,"0"-10"-10,5 5-4,-5 1-6,0 4 19,-5-9-6,5 9-13,0-4-12,0 4-15,0-8-23,0 8-21,0 0-20,0 0-20,-3-4-19,3 4-23,0 0-15,0 0-14,0 0-15,0 0-15,-12 16-16,7-10-11,3 1-10,-1 3-8,2 0-8,-1-1-8,2 7-7,0 0-6,2 0-10,2 1-1,-4-1-5,2 5-5,3-1-3,-3 2-1,-2-2-4,3-3-1,-3 0-14,-3-2-28,1 1-27,-4-3-35,-1-2-37,-4 0-64,-1-3-64,-2 0-54,-1-5-54,1 0-58,-4-3-350,0 0-818,5-6 361</inkml:trace>
          <inkml:trace contextRef="#ctx0" brushRef="#br0" timeOffset="79018.3359">20160 5033 218,'0'-8'346,"4"2"-38,-3 2-52,-1 0-61,0 4-59,0 0-65,0 0-90,0 0-112,0 0-99,0 0-250,0 0 111</inkml:trace>
        </inkml:traceGroup>
        <inkml:traceGroup>
          <inkml:annotationXML>
            <emma:emma xmlns:emma="http://www.w3.org/2003/04/emma" version="1.0">
              <emma:interpretation id="{90B6B4B6-3E2B-4F1D-8BF3-938840C15BD5}" emma:medium="tactile" emma:mode="ink">
                <msink:context xmlns:msink="http://schemas.microsoft.com/ink/2010/main" type="inkWord" rotatedBoundingBox="27221,15201 29546,15171 29554,15786 27229,15816"/>
              </emma:interpretation>
              <emma:one-of disjunction-type="recognition" id="oneOf11">
                <emma:interpretation id="interp55" emma:lang="en-US" emma:confidence="0">
                  <emma:literal>matter</emma:literal>
                </emma:interpretation>
                <emma:interpretation id="interp56" emma:lang="en-US" emma:confidence="0">
                  <emma:literal>Matter</emma:literal>
                </emma:interpretation>
                <emma:interpretation id="interp57" emma:lang="en-US" emma:confidence="0">
                  <emma:literal>mater</emma:literal>
                </emma:interpretation>
                <emma:interpretation id="interp58" emma:lang="en-US" emma:confidence="0">
                  <emma:literal>mattes</emma:literal>
                </emma:interpretation>
                <emma:interpretation id="interp59" emma:lang="en-US" emma:confidence="0">
                  <emma:literal>mates</emma:literal>
                </emma:interpretation>
              </emma:one-of>
            </emma:emma>
          </inkml:annotationXML>
          <inkml:trace contextRef="#ctx0" brushRef="#br0" timeOffset="80877.7401">21129 5183 34,'0'0'216,"0"0"-2,0 0 0,-15 7-7,15-7 4,-3 4-2,3-4 0,0 0-7,0 0-9,0 0-11,0 0-9,0 0-16,0 0-11,0 0 1,2 10 0,-2-10-8,0 0-13,0 6-15,0-6-3,0 6-13,0-6-10,0 6-8,0-6 8,-5 3-23,5-3 3,0 0-4,0 6 3,0-6 9,0 0 11,0 0 6,0 0 20,0 0 5,0 0 8,0 0 3,0 0 1,0 0 4,0 0-4,0 0 4,0 0-2,0 0-3,0 0-12,0 0-14,0 0-13,6-19-12,-3 16-3,-1-4-10,3 0-3,-4 2-8,4-2 19,1 4-8,-1-1-9,0 1-5,0-1-6,-1-1-9,3 4-2,-7 1-2,19 1-8,-12 4 0,6 5-7,-1-6 1,2 8-4,-2-2 0,3 10-2,-2 2-3,-1 10 2,-1-9-10,-4 3 9,2-1-5,-6 1-7,4-3-6,-4-3-9,-2-2 0,-1-2-10,2 1-1,-5-2-4,3-1 3,-3-2 0,2-2 3,-1-1 1,2-2 5,-4-1 7,4 1-3,0-7 5,-1 7 6,1-7 4,0 4-1,0-4-1,0 0-1,0 0 5,-4-15-2,4 6 2,0-2 2,2 1 4,1-4-1,1-2 0,2 0 0,2-4 2,2-1-2,-2-1 2,3-1-5,-4-1 6,7 3 3,1 0-3,-6 8 0,2 1-1,2-1-5,-1 0-3,-1 3 4,1 3-3,-1 0 0,2 2-1,-4 3-2,2 3-5,2 3 5,-6-1 0,5 7-1,-1 3 3,0 0 1,-3 0-2,2 2-1,-2 5 2,-2-4 1,1 6-2,-1-6-10,0 2-11,-6-3-5,4 1-10,-3 0-5,4-3-6,-5 1-8,2-3-6,0-2-12,-2-1 6,-2-1 0,2-2 10,2-1 12,-2 2 3,0-6 11,0 0-4,0 0 6,0 0 4,0 0 9,0 0 9,8-16 3,-1 7 9,4-2 5,-3 2 1,-1-5 7,0-1-5,0 0-7,6-6 14,-3 3 7,5 0-4,-2-1-3,2 3 5,-6 1-2,7-2 4,-11 4 1,5 2-3,-2 5-2,-4-3-2,0 4-4,2 1-3,-1 1-1,-5 3-3,7 0 4,-7 0 2,10 7-10,-9 6 1,6 1 0,-7 3-1,5-1-1,0 6 9,-4 2-20,4-8 13,-3 6 2,3-2-6,-5 2 5,6-1-1,-5-3 5,5-5-22,-2 2-24,-1-2-14,-3 0-18,4-4-23,-3-3-19,5 3-16,-2-3-9,-2-5-10,4 3-17,-6-4-25,18 0-17,-10-4-9,3 3-5,1-5 9,1-3 20,2 1 3,-1-2 21,4-6 22,-3 3 5,3-3 21,-3 0 25,0-3 26,-3-1 26,1 0 29,-1-3 30,-5 2 29,-2 4 28,-1 3 32,-2-3 31,-1 1 19,3 3 0,-4 0 0,-4 5-6,1-3-14,-1 5 0,-3 2-8,2-2 0,-2 4-6,0 0-6,7 2-10,-23 8-2,10-2 2,-4 4-26,4-1-1,1 0-2,-1 2-12,1 1-6,4 1-5,-2 2-4,3-1-8,2 2-17,2-3 12,0 0-3,2 2-1,2-5-5,5 1 0,1-2-7,2 1-11,2-1-8,-4-6-3,8 1-5,-4 0-2,3-4 5,1 0-6,0-2 4,-4 0 0,2-3-3,-1 0 4,0-2 6,1-2-7,-1 0 1,1-1 2,-8-1 0,2-1 4,-2 2 9,2 1 19,-1 2 18,-2 1 12,-3 4-5,3-6-1,-1 2-8,-3 6-5,4-4-10,-4 4-4,0 0-8,6-1 0,-6 1-3,0 0-2,0 11 1,0-3-12,1 0 7,-2 5-2,4 0 4,-2-1-4,2 1-1,-2 1 1,3-2-6,2 0 5,-4-3-4,3 3-3,1-2 0,0-1-5,1-3-4,0 1 0,1-1-13,2-3-17,2 1-2,-1-1-7,3-3 1,2 0-8,-1-4 0,-2 0-2,2-2 4,0-3 5,-3 0 8,1-1 1,-2-2 4,0-3 6,-3-3 5,3-4-3,-4-1 9,-2-3-1,2-9 4,-3 9 3,-1-7 10,1 5 10,-2-7 6,-2 9 28,-2 1 3,4 1 12,-2 1 11,-2 2 14,1 7 21,-2 4 7,2 1-2,-1 2-8,-2-1-14,4 1-8,-1 1-11,1 2-13,0 4-3,0 0-9,0 0-5,-11 13-2,9-2-7,-2 3-3,-3 2-1,6 7-4,-3 2 1,-2-1-5,5 14-1,1-6-2,1 1-2,5-1 3,-6-7-3,5 3-1,0-4-2,-3 2 4,4-1-3,-1 2 1,1-3-5,-1 0-10,-2-3-30,1-5-34,2 1-34,-5-4-27,5 0-44,-4-2-34,2-3-32,-4-2-29,0 1-28,5-3-33,-4 1-41,-1-5-333,0 0-763,0 0 338</inkml:trace>
          <inkml:trace contextRef="#ctx0" brushRef="#br0" timeOffset="81261.1119">22457 5372 323,'0'-6'330,"-4"2"-17,4 4-15,4-9-11,-4 7-20,0 2-24,9-9-24,-4 7-4,8-3-21,3 1-11,-2 3-19,4-1-29,0-2 3,-1 0-5,8-2-37,-1 3-8,3 0-7,-4 0-15,-3-3-7,9 2-7,-11 0-1,-5-2-4,5 0 0,-5 0-11,-1-4-9,2 2 6,-5-1-3,0-2 6,-4-2 12,-1 3 6,-2-3 9,2 2 15,-3-3 9,-1 5 6,0 1-1,-1 0 7,-2-4 6,2 5 5,-1-3 13,-1 5-3,2 3 2,1 2-3,-1-7-6,1 3-3,0 4-2,0 0-4,-6-6-9,6 6-11,0 0-7,0 0-8,0 0-7,0 0-4,0 0 0,-7 19-7,3-5-9,1-2 0,1 10-8,-1-2 0,3 6-2,0 0-2,0 0-3,1 8-5,3-1-4,-2-1 1,-2-7-2,5 1 3,1 0-7,-1-2 0,-2 0-32,-2-1-33,4-1-32,-10 1-48,10-10-64,-5 3-68,0 2-62,-2-4-69,4-3-70,-7 1-356,4-6-889,1-1 394</inkml:trace>
          <inkml:trace contextRef="#ctx0" brushRef="#br0" timeOffset="81764.7741">22936 5457 45,'0'0'393,"0"-6"-16,0 6-15,1-4-36,-1 4-19,0 0-10,0 0-45,6-3 3,-6 3-25,7-4-20,-2 1-26,6 0-15,-4 2-19,4-4-17,-4 3-14,5-7-7,-5 6-11,4-6-14,2 3-8,-2-4-4,-4 2 3,-1 3-21,0-5 1,1 2-10,-2 1-19,-1-3 17,1 5 9,-1-1 5,-3 0 18,3 3 3,-2 0-1,-2 3 1,4-7 2,-4 7-1,1-4-11,-1 4-5,0 0-6,0 0-5,0 0 0,-21 13 0,13-9-3,0 3-8,1 6 0,-4-4-3,3 4-6,-2 0-1,2 1-3,2-2-4,1 4-3,4-4-4,-4 1 0,5-3-3,-1 0-3,1-3-1,1 3 5,-1-2-4,7 2-1,-1-3-1,1-1-3,2-1-1,0 0-2,3-2-3,-1-2 0,1-2 2,5-2-2,-3 0-1,2-1 0,-2-1 0,2-2-1,-1-3 1,5 0 2,2-2 12,-2 1 0,-5 2 2,1 0 9,1 2 9,-4 0 0,-1 0 4,1 5-5,-4-1-4,-2 1-3,0-3-4,-2 1-9,1 2-2,-6 2-3,0 0 1,12 11 2,-10-5-5,6 5 1,-4 0 0,0 2-1,-1-1-1,2 4-1,-3-2-6,3 0-18,-1 0-28,-1-1-50,3 0-66,-2-2-55,-3 0-69,3-4-90,2-1-78,-3 1-351,2-2-870,2-2 385</inkml:trace>
        </inkml:traceGroup>
        <inkml:traceGroup>
          <inkml:annotationXML>
            <emma:emma xmlns:emma="http://www.w3.org/2003/04/emma" version="1.0">
              <emma:interpretation id="{58DF046B-2B19-446B-8C3C-2801904FBEA8}" emma:medium="tactile" emma:mode="ink">
                <msink:context xmlns:msink="http://schemas.microsoft.com/ink/2010/main" type="inkWord" rotatedBoundingBox="29762,15225 30468,15216 30479,16031 29772,16040"/>
              </emma:interpretation>
              <emma:one-of disjunction-type="recognition" id="oneOf12">
                <emma:interpretation id="interp60" emma:lang="en-US" emma:confidence="0">
                  <emma:literal>of</emma:literal>
                </emma:interpretation>
                <emma:interpretation id="interp61" emma:lang="en-US" emma:confidence="0">
                  <emma:literal>if</emma:literal>
                </emma:interpretation>
                <emma:interpretation id="interp62" emma:lang="en-US" emma:confidence="0">
                  <emma:literal>¥</emma:literal>
                </emma:interpretation>
                <emma:interpretation id="interp63" emma:lang="en-US" emma:confidence="0">
                  <emma:literal>off</emma:literal>
                </emma:interpretation>
                <emma:interpretation id="interp64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82418.5961">23763 5285 259,'-2'-8'412,"1"1"-22,-2 0-16,0 4-27,3-2-35,0 5-25,-7-8-22,7 8-27,0 0-17,0 0-21,-20 9-17,13-2-11,0 0-28,0 7-11,2-6-13,-4 7-12,2-2-7,2 2-10,1-4-5,-2 1-16,4 2-8,-4-4-1,3 1-9,2-2 4,-2 0-9,3-3-9,-4 0-5,4 1 0,0-3-4,0-4-3,0 10-5,0-10-10,6 2 2,-1-1 4,1 2-10,-6-3-4,17-3-16,-7 2-3,5-1 6,-2-4-3,0 1 5,0 0-2,-1 3-3,-4-3 18,3 1-4,-4-1 6,4 3 7,-7-5 4,5 5 8,-4-3-3,2 4-3,-6-7 9,8 3-4,-5 2-7,1-4-2,1 6-1,1-7-7,2 5-17,-2-1-8,0 0-5,4 3-22,-4-4-5,4 1-15,3 2-4,-2-2-7,2-2-5,2 0 3,-2 2 6,3-2 9,6-2 5,0 1 3,-6 0 9,-1 0 17,4-5 14,-1 0 24,-7-2 25,1 4 18,2-2 11,-7-1 18,2 0 24,-4-3 8,-4 4 1,3-2 4,1 6 15,-5-4 5,3 5 13,-4-3-3,-4 2-4,4 2-2,-1-4-8,-5 3-6,1 1-8,-2-1-2,1 5-15,0 1-2,6 1-10,-22 3-7,9 4-5,-1 0-6,-9 6-4,5 2-15,3 1-1,-4 4 1,2-3-1,4 4-9,-3 3-6,4 6 0,2-6-8,1 2-4,2 8 2,6-8-3,-2-1-5,3 11-2,3-2-3,3 0-1,-3-6-2,5 5 3,-1 0 3,4-3-9,-1 5 1,-5-11-3,2-2-24,4 1-22,-4-1-24,0 0-20,1 1-20,-6-1-19,-2-7-28,-2-1-33,2 1-41,-2-6-27,0 1-28,-2-4-26,3 0-20,-5 0-26,1-1-25,3-3-28,2-2-321,0 0-784,0 0 347</inkml:trace>
          <inkml:trace contextRef="#ctx0" brushRef="#br0" timeOffset="82594.4353">23884 5672 143,'0'-10'354,"-2"2"-20,-2-1-8,4 3 3,-5 0-1,9 1 3,-8 1-5,4 4 2,0-10-14,4 3-29,-3 3-34,5-1-25,0 0-24,7-1-16,3 1-20,8 2-19,2-1-14,10 2-22,-9 2-30,13 0-46,-2 0-52,5 0-57,-6 0-69,-7-4-68,1 4-96,6 0-101,-12-3-222,3 1-682,-10 0 302</inkml:trace>
        </inkml:traceGroup>
      </inkml:traceGroup>
      <inkml:traceGroup>
        <inkml:annotationXML>
          <emma:emma xmlns:emma="http://www.w3.org/2003/04/emma" version="1.0">
            <emma:interpretation id="{9F9C4816-19A5-4FE4-BAD4-2E2156189A17}" emma:medium="tactile" emma:mode="ink">
              <msink:context xmlns:msink="http://schemas.microsoft.com/ink/2010/main" type="line" rotatedBoundingBox="22619,16583 25792,16691 25777,17140 22604,17032"/>
            </emma:interpretation>
          </emma:emma>
        </inkml:annotationXML>
        <inkml:traceGroup>
          <inkml:annotationXML>
            <emma:emma xmlns:emma="http://www.w3.org/2003/04/emma" version="1.0">
              <emma:interpretation id="{752AA178-23EC-43CD-A48B-A4E2C298FC75}" emma:medium="tactile" emma:mode="ink">
                <msink:context xmlns:msink="http://schemas.microsoft.com/ink/2010/main" type="inkWord" rotatedBoundingBox="22619,16583 25792,16691 25777,17140 22604,17032"/>
              </emma:interpretation>
              <emma:one-of disjunction-type="recognition" id="oneOf13">
                <emma:interpretation id="interp65" emma:lang="en-US" emma:confidence="0.5">
                  <emma:literal>concern.</emma:literal>
                </emma:interpretation>
                <emma:interpretation id="interp66" emma:lang="en-US" emma:confidence="0">
                  <emma:literal>Concern.</emma:literal>
                </emma:interpretation>
                <emma:interpretation id="interp67" emma:lang="en-US" emma:confidence="0">
                  <emma:literal>concern</emma:literal>
                </emma:interpretation>
                <emma:interpretation id="interp68" emma:lang="en-US" emma:confidence="0">
                  <emma:literal>Concern</emma:literal>
                </emma:interpretation>
                <emma:interpretation id="interp69" emma:lang="en-US" emma:confidence="0">
                  <emma:literal>concerns</emma:literal>
                </emma:interpretation>
              </emma:one-of>
            </emma:emma>
          </inkml:annotationXML>
          <inkml:trace contextRef="#ctx0" brushRef="#br0" timeOffset="83624.1551">16518 6457 68,'6'2'283,"-6"-2"-12,5 4-8,-1-1-11,-4-3-10,6 4-14,-4 0-11,-2-4-11,7 2-9,-4 2 0,3 2-17,0-5-19,-6-1-13,6 5-18,-6-5-9,7 4-9,-2-3-11,1 1-8,-6-2-13,7 3-6,-7-3-7,5 1-8,-5-1 3,0 0-4,0 0-6,0 0-1,0 0 14,10 0-7,-10 0-8,3-6 3,-3 6-12,1-7-10,3 0 4,-4 7-8,1-9-2,-1 3 5,0 1-1,0-1 5,5 1 2,-5 5 7,0 0-3,0-6 2,0 6-3,0 0-1,-5-5-13,5 5 2,0 0 8,0 0-2,-19 13-8,7 3-2,-2-4-4,-1 4-5,3 5 6,-1 1-4,1 0-6,2 0-3,2 2-34,4-3 5,1 6 17,6-3-14,0-1 5,2-1-3,2-1 6,0-5-8,11 0-12,-6-4-11,7-1-28,5 1-35,0-8-24,7 2-32,-7-3-40,5-3-40,10-3-38,-10-3-31,0 2-230,-5-8-585,-2 2 258</inkml:trace>
          <inkml:trace contextRef="#ctx0" brushRef="#br0" timeOffset="84171.0361">17016 6623 68,'-3'-7'219,"3"7"6,-9-2 6,9 2 3,-13-2 2,13 2-4,-18 4-6,11 3-13,-1-5-5,-1 7-8,-4 2-17,6 1-8,-4 0-3,2 3-24,0-1-16,1 6-11,0-3-16,5-2-7,-2 1-12,5 3-1,0 0-12,2-5-7,1 4-4,4-7-3,-1 3-6,5-2-4,-5-6-5,7 4 4,-2-4-10,3-4-5,2 2-5,-5-2 1,-1-2-7,5-5 1,-3 4-5,2-4 1,0-2 7,-3-3-8,0 4-4,-3-6 1,-1 2-5,-2-6 3,5 1-5,-5-6-3,5 2 6,-6-2-10,4 7 7,-5-1 1,0 3 10,4-4-5,-2 8 8,-2 2-1,1-3-3,-1 4-6,2 1-6,-2-2 7,4 3 1,-7 3-4,18-4-5,-7 4 0,-11 0 8,19 7-10,-12 2 0,5-4-2,5 5-2,-10 1 3,4-2 0,0 2 1,-4 0-2,0 4-11,-1-3 4,-1 1 10,-3-2-3,4 1 0,-5 0 0,-1-3 6,-1-2-4,1 0-7,-3 1 3,3-2-2,-3 1 6,3-7-12,-1 6 9,1-6 2,0 6 5,0-6-4,-1 6 18,1-6 9,0 0-12,0 0 0,0 0-2,0 0-14,6-23 5,-3 10 0,5 0 0,-3-1-3,3-1 4,4-5 1,-2 1-4,6-1-9,2 2 12,0-1 4,3 3-3,-2 2-12,-3 2 13,-3 6 3,-1-1-12,1 3-2,-2 3 2,1 3-2,-5 6-3,5 0 2,-5 9 8,-1-2-10,0 4 8,0 7-16,-1-1-24,0-9-28,-3 8-25,0-2-30,0 1-34,-2-4-59,0 0-80,3-2-73,0-9-209,2 6-620,-2-7 274</inkml:trace>
          <inkml:trace contextRef="#ctx0" brushRef="#br0" timeOffset="85098.5545">17867 6657 140,'0'0'211,"0"0"-18,0 0-14,0 0-19,0 0-21,0 0-10,11 12-11,-7-8-10,2-3-9,-1 1-12,-2 3-2,-3-5-19,11 4 2,-4 0-8,0-4-8,0 0-1,-7 0-4,12-3-5,-12 3-7,12-2 4,-7-3-8,0 0 3,-2 1 9,2 0 14,1-3 3,1-2-1,-5 2-7,1-2 10,1-1 5,-1-2 1,3-1 5,-2 0 7,-2 0 13,1 4 4,0-1 0,2 3-11,-5-3 18,2 1 6,-2 2 3,3 0 1,-3 7-11,0-10-6,0 10-6,-5-6-12,5 6-4,0 0-3,0 0-6,-30 10 11,19-4-8,-3 5 2,2-1-2,0 2 9,-1 4-5,-3-1 3,2 3 1,6-2-7,-3 1-5,0 1-13,3 5-1,2-7-5,2 0-9,4 2 1,0-4-1,3 1-3,-1-1-2,5 0-5,4 1-1,0-3 0,2 0-2,0-4-3,9 4-10,-1-2-6,1-5-6,0 0-2,1-4-7,-1-1-21,-4-1 13,3-3-9,-3-1 3,-4-1 2,3 1-2,-4-7-2,3 2 3,-3-2-2,5-3 6,-9 1 2,4-7 13,-5 6-12,-1-1 2,-2 3 5,-2-5 7,4 2 5,-4 5 8,-3-1 15,1 4 21,-1 2-2,0-2 0,0 3 5,-1-4-4,1 4-3,0 5 5,-3-7-1,-4 4-4,7 3-1,0 0-3,-18 2-7,10 1-1,2 4-2,-2 4-1,-2-3-2,2 6-7,0-2-4,1 1-2,2 3 4,2-4-5,1 5 0,2 2-1,0-4 3,5 6-4,-1 0 1,-3-5-1,10 1-2,3 0 5,-2-5-6,3 2 1,5-6-11,-3 2-13,-1 0-1,1-8-12,1 4-4,0-3-4,0-3 1,1-3-4,-2-2 4,-3 3 2,3-3-3,-4-1 11,-1-4 2,1 2 4,-2-6 5,-3 6-4,0-9 5,-1 6 6,-2-4 2,0 2 1,0-3 1,1 0 7,0 1 0,-1-3 0,1-4 4,0 9 1,-1-2-3,-2 1-1,3 1 3,-2 5-2,3-4 0,-3 8 0,-1-4-3,3 3 1,-6 0-11,6 2 2,1 1 7,-7 2-4,12 5 3,-6 0-4,-1 0 0,2 4 2,-1-4 4,-1 11 0,-4-4 3,5 0 3,-1 0-3,0 3 3,-1-3-3,-4 5 13,9-5-9,-7 3 0,3-1 0,2-1 1,-1 1-3,-5 0 2,4-4 1,1 4 1,5-4 0,-6-1-8,4-2-4,3 3-18,1-5-41,-1-4-40,4 1-35,2-2-43,0-2-28,-3 1-34,3-4-25,-1-3-26,-2 0-33,3-2-39,-6 1-215,-1-5-625,1 3 277</inkml:trace>
          <inkml:trace contextRef="#ctx0" brushRef="#br0" timeOffset="85681.1279">18965 6609 12,'-6'5'255,"1"-3"0,5-2-2,-6 7-7,1-6-8,5-1-9,0 0-8,-6 3-10,6-3-8,-4 4-11,4-4-2,0 0-11,-3 6-16,3-6-5,0 0-4,-1 4-9,1-4-2,0 0-1,0 0 0,0 0 4,0 0 6,0 0 0,0 0 0,0 0-8,0 0 3,0 0-10,0 0-15,0 0-11,8-17-12,-2 11-12,-1 0-5,2-1-7,-2 1-9,2 1-12,-1 0-2,-1-2-9,1 3 0,-1 1-9,-2 0-7,-3 3 0,6-3-8,-6 3 0,0 0-5,0 0-1,17 7-2,-11-1-1,-1 4-2,-2 1 1,1 4-4,0 1 1,-2 1 0,-1 1 2,-1 3-3,0-3-2,0-2 3,0 3-7,-3 1 3,1-7 1,0 2 2,2-2-8,-1 0 5,-2-3 3,2-1-4,1-4 2,-2 4 6,2-6-4,0 5 1,0-8 4,0 7-2,0-7 1,0 0-8,0 0 6,0 0 0,16-18-1,-11 14 0,1-5-1,0-4 3,4 3 0,-2-6-3,-1 0 2,10 0-1,-5-1 3,0-2-4,1 1 1,-1 4-6,-2-5 4,-1 9-2,0 0 0,0-2 6,-3 8 1,1-2-1,-2 3-3,2-2 2,-7 5-11,6-2 2,-6 2-4,0 0 3,16 12 1,-15-4 1,5 2-1,-5 2 2,3 3-3,-4-1 4,0 2 0,2 5-3,-1-7 2,3 2-1,-2 0 2,-2 0-2,0 1 0,5-3 0,-1 3 1,-1-5 6,3 3-6,-1-2 5,2-3 1,-2-4-1,0 4 2,0-4-2,2-3-9,1 0-37,2-2-60,2-1-73,3-4-67,0-2-73,-1 0-81,4-7-398,5-3-860,-1 0 381</inkml:trace>
          <inkml:trace contextRef="#ctx0" brushRef="#br0" timeOffset="85837.3712">19667 6742 81,'0'0'412,"0"0"-26,0 0-10,0 0-8,0 0-4,0 0 3,0 0-3,0 0-10,0 0-8,0 0-13,0 0-19,0 0-29,0 0-29,0 0-26,0 0-25,0 0-23,0 0-29,0 0-80,0 0-119,0 0-160,3 8-213,-3-8-378,0 0-862,0 0 381</inkml:trace>
        </inkml:traceGroup>
      </inkml:traceGroup>
    </inkml:traceGroup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55.60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034268-AC5C-4374-A020-0E7A93091C05}" emma:medium="tactile" emma:mode="ink">
          <msink:context xmlns:msink="http://schemas.microsoft.com/ink/2010/main" type="writingRegion" rotatedBoundingBox="5819,11596 10813,11582 10821,14477 5827,14490"/>
        </emma:interpretation>
      </emma:emma>
    </inkml:annotationXML>
    <inkml:traceGroup>
      <inkml:annotationXML>
        <emma:emma xmlns:emma="http://www.w3.org/2003/04/emma" version="1.0">
          <emma:interpretation id="{1A3714CB-8882-4A10-82E0-D0CDB5D7DFBF}" emma:medium="tactile" emma:mode="ink">
            <msink:context xmlns:msink="http://schemas.microsoft.com/ink/2010/main" type="paragraph" rotatedBoundingBox="5823,11530 9192,11620 9176,12211 5808,121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41F1DB-85B1-45FB-98B6-77F6462845FD}" emma:medium="tactile" emma:mode="ink">
              <msink:context xmlns:msink="http://schemas.microsoft.com/ink/2010/main" type="line" rotatedBoundingBox="5823,11530 9192,11620 9176,12211 5808,12121"/>
            </emma:interpretation>
          </emma:emma>
        </inkml:annotationXML>
        <inkml:traceGroup>
          <inkml:annotationXML>
            <emma:emma xmlns:emma="http://www.w3.org/2003/04/emma" version="1.0">
              <emma:interpretation id="{8AADFC14-E2E6-453A-A1C4-45E912AE0114}" emma:medium="tactile" emma:mode="ink">
                <msink:context xmlns:msink="http://schemas.microsoft.com/ink/2010/main" type="inkWord" rotatedBoundingBox="5820,11643 6446,11659 6435,12075 5809,12059">
                  <msink:destinationLink direction="with" ref="{B639D404-E369-4099-A4B9-4B4EEEA2091D}"/>
                </msink:context>
              </emma:interpretation>
              <emma:one-of disjunction-type="recognition" id="oneOf0">
                <emma:interpretation id="interp0" emma:lang="en-US" emma:confidence="1">
                  <emma:literal>no</emma:literal>
                </emma:interpretation>
                <emma:interpretation id="interp1" emma:lang="en-US" emma:confidence="0">
                  <emma:literal>No</emma:literal>
                </emma:interpretation>
                <emma:interpretation id="interp2" emma:lang="en-US" emma:confidence="0">
                  <emma:literal>NO</emma:literal>
                </emma:interpretation>
                <emma:interpretation id="interp3" emma:lang="en-US" emma:confidence="0">
                  <emma:literal>neo</emma:literal>
                </emma:interpretation>
                <emma:interpretation id="interp4" emma:lang="en-US" emma:confidence="0">
                  <emma:literal>no.</emma:literal>
                </emma:interpretation>
              </emma:one-of>
            </emma:emma>
          </inkml:annotationXML>
          <inkml:trace contextRef="#ctx0" brushRef="#br0">-5441 4953 253,'0'-6'301,"0"6"-12,0 0-9,-2-5-9,2 5-11,0 0-18,0-9-11,0 9-4,2-3-16,-2 3-18,0 0-3,0 0-18,0 0-10,0 0-5,0 0-15,0 0-11,0 0-17,0 0-5,0 0-4,-2-5-20,2 5-5,0 0-10,0 0-4,0 0-8,0 0-7,2-5-5,-2 5-1,0 0 5,0 0-17,0 0 3,0 0-9,0 0 3,0 0 10,0 0-2,0 0 10,0 0 4,0 0 3,0 0-1,0 0 2,0 0-3,0 0 1,0 0-4,0 0 4,0 0-1,0 0-2,0 0-10,0 0 0,0 0-6,0-7-3,0 7-1,0 0-6,0 0-1,0 0-3,0 0-4,0 0-3,0 0-5,0 0-3,0 0 2,0 0-2,0 0-1,0 0 1,13 15-2,-8-9 2,1 3-2,-1-2-1,1 2 2,1 3-2,-2-1-3,0 3 0,1-2 6,-1 3-6,0 1 0,0-5 3,-1 0-3,0 3-2,1-2 6,-3 3-4,2-3 0,-4-2-1,0 1 0,1-5 2,-2 1-2,1-1 0,-2 0-1,4-2 5,-2-4-2,-2 8 0,5-4 2,-3-4 1,0 5 2,0-5 1,0 0 0,0 0 0,0 0 0,0 0-3,-7-15 1,7 6-1,-1-4 0,-1 0 0,0-1 0,2-1 0,-1 0-3,2-1 2,1 0-1,0 1 5,1 0-2,1 0-3,-4 1 0,2-2-1,2 1-1,0 3-1,-1 2 2,2-1 0,-1 4-2,-3 1 1,4-2 0,-3 3-3,-1 2-2,3-3 2,1 2-3,-5 4 2,8 0 2,-8 0 0,9 4 0,-4 2-4,-2-2 5,6 4-1,-2-1-4,-2 3 6,1 1 0,0-1-2,-1 2 7,-4 3-5,4-3-4,1 4-2,0-1 10,-1 1-1,-3-2-3,3 2 0,3-2 0,-7-1 0,4 2-6,1-3-20,-2 2-25,-3 0-26,3-2-28,1-1-19,-2-4-24,-2 3-20,2-4-47,2-1-36,-5 1-31,2-2-29,-2-4-18,10 0-26,-10 0-202,9-9-601,-4 3 267</inkml:trace>
          <inkml:trace contextRef="#ctx0" brushRef="#br0" timeOffset="348.9633">-5029 5050 7,'6'-11'164,"4"-3"22,-8 8 17,7-2 16,-7 1 9,3 4 4,0-1 4,-4-1-3,5 2 4,-6 3-19,0 0-10,1-7-5,-1 7-10,4-2-4,-4 2-8,0 0-9,0 0-1,-5 16-11,5-11-5,-3 2-5,0 2-5,2 2-6,1 1-6,-4-2 0,-1 5-9,2-3-12,3 3-5,0-2-15,-4 2-8,3 1-8,1 2-8,0-3-9,0 1-4,1-4-6,3 5-5,-1-1-3,1-5-5,1 5-5,2-3 0,-2-1-5,1-3-2,0-2-3,-1-1 0,4 0-3,-5-1 3,6-1 5,-3-4 5,2 0-2,-9 0 3,17-6 2,-5 0-5,-2-2-2,1-3-5,-1 3 3,-1-2 0,-1-2 4,0 0 9,-1-1 2,-3-2-4,-3 0 2,0 3-4,-1-4-4,-1-1 0,-3 3-6,1 0 0,-3 1-5,-1 1-10,-1 0-13,1 0-30,-4 2-33,1-1-35,-2 1-42,3 1-53,0 2-68,-2 2-91,2 1-102,-3 2-316,3-2-837,1 2 370</inkml:trace>
        </inkml:traceGroup>
        <inkml:traceGroup>
          <inkml:annotationXML>
            <emma:emma xmlns:emma="http://www.w3.org/2003/04/emma" version="1.0">
              <emma:interpretation id="{EF8089BE-5644-41E0-ABCB-75D3C6F57AE0}" emma:medium="tactile" emma:mode="ink">
                <msink:context xmlns:msink="http://schemas.microsoft.com/ink/2010/main" type="inkWord" rotatedBoundingBox="7177,11566 9192,11620 9176,12211 7161,12157"/>
              </emma:interpretation>
              <emma:one-of disjunction-type="recognition" id="oneOf1">
                <emma:interpretation id="interp5" emma:lang="en-US" emma:confidence="0">
                  <emma:literal>tw</emma:literal>
                </emma:interpretation>
                <emma:interpretation id="interp6" emma:lang="en-US" emma:confidence="0">
                  <emma:literal>4 w</emma:literal>
                </emma:interpretation>
                <emma:interpretation id="interp7" emma:lang="en-US" emma:confidence="0">
                  <emma:literal>u w</emma:literal>
                </emma:interpretation>
                <emma:interpretation id="interp8" emma:lang="en-US" emma:confidence="0">
                  <emma:literal>Tw</emma:literal>
                </emma:interpretation>
                <emma:interpretation id="interp9" emma:lang="en-US" emma:confidence="0">
                  <emma:literal>a w</emma:literal>
                </emma:interpretation>
              </emma:one-of>
            </emma:emma>
          </inkml:annotationXML>
          <inkml:trace contextRef="#ctx0" brushRef="#br0" timeOffset="950.9899">-4083 5111 219,'0'0'251,"0"0"1,0 5 3,0-5-1,0 0-1,0 0-9,0 0-7,0 0-1,-2 6 1,2-6 14,0 0-12,0 0 15,0 0-24,0 0-7,0 0-10,0 0-3,0 0-12,0 0-11,-7 1-10,7-1-5,0 0-14,0 0-12,0 0-15,0 0-15,-2 6-13,2-6-5,0 0-3,11 1 11,-11-1 6,21-1 3,-4-1 0,7-1-21,3-1 1,10 0-4,2-2-5,0-2-7,7 0-9,-1 3-5,0-4-11,1 4-4,-2 1-1,1-1-9,1 5-5,-3-4 0,-4 4-7,2 0 2,-2 0-6,1 0 5,-6 0-11,-6 0 0,-1-2-1,-10 2-2,7-4 9,-2 3 6,-5 1 1,0 0-6,0-2 2,0-1 6,0 3-7,0-3 5,6 0-11,-9-1 4,3 3-5,0-3 2,-3 3 3,-6-4-8,6 4-4,-5-2 3,-1 3-4,-1 0 5,-1 0-4,-6 0 0,12-2-14,-12 2-19,8-4-19,-8 4-18,0 0-22,4-2-23,-4 2-24,0 0-29,2-4-34,-2 4-31,0 0-7,0 0-31,0 0-17,-27 3-27,19-6-23,-4 6-39,4-6 2,-1 1-28,3-1-281,-5 2-727,2-3 321</inkml:trace>
          <inkml:trace contextRef="#ctx0" brushRef="#br0" timeOffset="1367.6721">-3094 4969 281,'-4'-4'104,"-1"0"36,-2-2 16,2 6 9,-2-6 8,2 2-2,-2-7 7,4 5 8,0 0-1,-4-1 1,2-1-4,0 1 3,0 0-5,-1 1 21,1 0 5,0-3 8,2 3 7,-2 1 1,0 0-1,5 0 3,-5 2-7,5 3-3,-7-4-9,7 4-8,-6-5-11,6 5-4,0 0-13,-7-3-10,7 3-7,0 0-9,-10 6-9,4-3-9,4 1-15,-2 1-9,0 1-13,-1 0-6,5 0-8,0 0-9,-2 1-5,4 1-9,-2 2-3,8-4 1,-3 4-8,3-1-7,2 1 5,3 1-6,0-2-1,-1 3-2,8 0-4,1 2-4,1-8-1,0 5-5,0 1 3,2-2-3,-6-1 2,-2-3-2,-1 4-6,5-3 7,-3-1-12,-3 2-1,2-2-1,-3 0 5,-2 0-8,-4-5 6,4 4-2,-3 0-3,-3-1-1,2 0 1,-2 0 1,0 3-2,-4-1 5,-1-2 5,-1 5-9,0 1 1,-1 1 2,-5 5 0,0-4 2,-1 3-7,-4 3 3,1-2 0,-4-1 0,2 6-1,-1-5 2,2 1-24,-1-3-32,-3 3-38,7-4-45,-1-1-37,1-1-36,1 0-27,-1 0-32,2-4-47,2 1-65,2-2-68,-1-2-374,4-1-889,0-3 393</inkml:trace>
          <inkml:trace contextRef="#ctx0" brushRef="#br0" timeOffset="1952.6634">-2574 5114 193,'-7'-3'315,"1"0"-17,-1 0-5,1 0-12,-2-2-6,0 2 0,2 1-4,-4-3-2,8 1-11,-3-2-16,-1 2-17,2 2-8,4 2-22,-3-10-18,3 5-13,0-1-9,2 2-10,2-1-12,1-2-5,2 2-9,-1 1-8,2 1-5,0-2-16,0 1-11,2 2-2,3 1-11,3 1-6,-9 3-9,6 1-6,-4 1 2,3-2-7,-1 10-6,-4-7 0,3 3 2,0 4-1,-4-2 9,-1 4 10,1-2 2,-5 2-6,7 0 2,-3-1-11,-4 1-4,2-1 0,-1 1-6,1 0 0,-3-4-7,0 3 2,3-6-3,-3 6-3,0-8-5,0 0 6,2 0-6,-2-1-2,0-5 3,2 7-3,-2-7 6,0 3 12,0-3 6,0 0-1,0 0-2,10-8 3,-5 0-1,2-3-6,-1-1 2,2-1-2,0-1-1,0 1-7,0-2 0,-2 1-3,2 0 3,-1 3-2,2 1 7,-7 2 2,6-2-1,-4 3 0,1 1-2,-1 2-5,-1 2-3,0-4-1,-3 6-4,6-2-2,-6 2-1,0 0 4,12 8 0,-7-2 18,0 3-5,-2 1 7,6 2 0,-8 3 4,5 0 2,0 3 3,-1 3-4,1 1-2,-1-1-6,1 0 4,0 0-7,-1 1 1,-1-9-8,-2-1 6,4 2-10,-2-5 5,-2-1 4,3 0-10,-3-3 10,3-2 9,0 0 4,-1 0-5,-4-3-4,17-6 3,-6 0-8,2-4-26,-3-2-48,7-7-55,-5-2-80,-2-1-73,3-8-70,-7 6-106,0-11-118,-6 1-410,0-3-1040,-1-2 461</inkml:trace>
        </inkml:traceGroup>
      </inkml:traceGroup>
    </inkml:traceGroup>
    <inkml:traceGroup>
      <inkml:annotationXML>
        <emma:emma xmlns:emma="http://www.w3.org/2003/04/emma" version="1.0">
          <emma:interpretation id="{80793D05-3C6F-4752-B4A6-D83C00FF0A39}" emma:medium="tactile" emma:mode="ink">
            <msink:context xmlns:msink="http://schemas.microsoft.com/ink/2010/main" type="paragraph" rotatedBoundingBox="5870,13538 10818,13524 10821,14477 5873,144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101C20-9813-4703-97CC-B2B9A222FE5B}" emma:medium="tactile" emma:mode="ink">
              <msink:context xmlns:msink="http://schemas.microsoft.com/ink/2010/main" type="line" rotatedBoundingBox="5870,13538 10818,13524 10821,14477 5873,14490">
                <msink:destinationLink direction="with" ref="{5CC16BDD-8771-48FD-88CF-7E06D67A704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E5E46D6-9701-4BF4-92E8-C080DE638DE2}" emma:medium="tactile" emma:mode="ink">
                <msink:context xmlns:msink="http://schemas.microsoft.com/ink/2010/main" type="inkWord" rotatedBoundingBox="5870,13678 8211,13672 8213,14484 5873,14490"/>
              </emma:interpretation>
              <emma:one-of disjunction-type="recognition" id="oneOf2">
                <emma:interpretation id="interp10" emma:lang="en-US" emma:confidence="1">
                  <emma:literal>Big-oh</emma:literal>
                </emma:interpretation>
                <emma:interpretation id="interp11" emma:lang="en-US" emma:confidence="0">
                  <emma:literal>Big-ole</emma:literal>
                </emma:interpretation>
                <emma:interpretation id="interp12" emma:lang="en-US" emma:confidence="0">
                  <emma:literal>Brig-oh</emma:literal>
                </emma:interpretation>
                <emma:interpretation id="interp13" emma:lang="en-US" emma:confidence="0">
                  <emma:literal>Biog-oh</emma:literal>
                </emma:interpretation>
                <emma:interpretation id="interp14" emma:lang="en-US" emma:confidence="0">
                  <emma:literal>Bug-oh</emma:literal>
                </emma:interpretation>
              </emma:one-of>
            </emma:emma>
          </inkml:annotationXML>
          <inkml:trace contextRef="#ctx0" brushRef="#br0" timeOffset="45281.8534">-5373 7010 261,'-2'-5'342,"0"0"-10,2 5-10,-2-6-5,-1 1-12,2-1-8,1 6-9,-2-9-13,2 6-4,-2-3-21,2 6-11,2-6-14,-2 6-6,-2-7-18,2 7-12,2-3-17,-2 3-16,0 0-14,0 0-5,0 0-17,0 0-3,0 0 5,0 0-4,0 0-5,2 23-11,-1-14-7,2 4-7,-3 3-29,2-3-4,0 5-7,0 1-5,-1-1-5,1 3-3,0 1-2,0-2-5,0 2-3,2-3-3,0-1-1,-3 0-1,1-4 3,-2 3-6,2-1-4,-2-4 2,-2 1-13,0-1-4,4 0-5,-2-1-26,-3-3-29,1 4-19,-1 0-38,-1-1-45,3 2 38,1-7 27,-4-3 16,1 0 4,-2-1 13,5-2-9,0 0 6,0 0 8,-11-7 4,10 0 1,0-6 6,2 1 2,-1-3 8,1-7 7,-1-1 2,4-2-3,-1 2 0,1-9 4,1 8 9,0-1 0,2 3-13,-1-1 1,2 3 3,-2 0 5,0-2 4,2 7 1,-2 5-2,1-6 5,-1 5-2,1-3 8,2 3-3,-1 0 13,1 1-11,-2 0 5,-1 4 2,-1 0-2,1 0 6,0 5-3,-1-4-4,1 5-1,3-4 16,-9 4-8,14 1-2,-7 3 0,1-3 1,-2 4-4,2 4 5,-1-1 2,2 2-6,-1 1 4,-5 3-4,3-2 8,-1 2-6,0-1 0,-1 2 3,-1 1-5,1-4 6,-4 0-3,1 1 3,-2 1-3,1-3-5,-2-2 10,-3 3-3,2-3 3,-2-1-2,3-2-2,-4 3 5,2-2-2,1 2-2,-3-5 6,0 1 1,6-3-1,0-2-3,-5 6 5,2-2-4,3-4-8,-7 1 9,7-1-3,0 0-3,0 0 9,0 0-4,-5-10-2,5 10 8,0 0-14,5-7 6,-5 7-2,7-5 3,-4 1 0,-3 4-3,9-2-2,-9 2-2,0 0 1,15 6-2,-8-1 2,-1 1 2,0 2 8,0 3-6,-1 1 3,2 4-4,1-6 3,-2 8 0,-3-3-6,2 0 7,-1 5-5,-1-5 3,-1 0 6,0-1-13,-2 0 5,0-1-5,-2 1-2,-2-2 16,1 2-14,-1-6 11,0 3-2,-2-4 0,1-1 5,0 3 1,-2-3 11,0-2-12,0 1 16,-2-3-4,-3 1 14,2-2 7,-2-1-21,3-1 3,-3-2 1,-2-3-9,2 4 3,-3-3-5,9-2-1,-7-5-10,4 4-19,2-6-24,-2 1-37,6-1-43,-2-2-34,1 2-39,3-2-41,2 4-47,3-3-36,-3 1-243,5 1-606,0 0 268</inkml:trace>
          <inkml:trace contextRef="#ctx0" brushRef="#br0" timeOffset="45560.9302">-4855 7277 169,'0'0'413,"0"0"-18,0 0-3,0 0-10,0 0 1,0 0-9,0 0-8,0 0-22,0 0-23,0 0-20,0 0-22,0 0-24,0 0-27,0 0-22,0 0-20,0 0-22,0 0-15,0 0-16,0 0-14,0 0-19,0 0-21,0 0-37,0 0-41,0 0-50,0 0-65,0 0-54,0 0-56,0 0-57,0 0-75,0 0-86,0 0-250,-17-9-749,16 4 332</inkml:trace>
          <inkml:trace contextRef="#ctx0" brushRef="#br0" timeOffset="46027.1099">-4890 7198 318,'0'0'329,"2"-4"-14,-2 4-5,0 0-15,0 0-10,0 0-21,0 0-12,0 0-13,0 0-22,3-3-21,-3 3-23,0 0-2,0 0-30,0 0-11,0 0-13,0 0-13,6 8-11,-4-3-8,-2 2-9,4 6-21,-3-3 12,1 5-5,2 3-1,-2 1-9,0-1-12,0 4-7,-1-2 7,2 2-1,-3-2 0,0 1-9,-3 2 4,3-9-3,0 3-1,0 0-17,-1-4-27,2 1-40,-1-2-42,3 0-46,-6-3-48,3 0-48,3-3-59,-1-4-24,-1 2-243,-1-4-611,15 0 270</inkml:trace>
          <inkml:trace contextRef="#ctx0" brushRef="#br0" timeOffset="46466.3634">-4570 7230 319,'-5'-2'311,"5"2"-9,-10-4-11,6-1-13,4 5-12,-10-1-12,10 1-24,-10 0-23,10 0-10,-11 3-32,5 1-12,-1 2-20,2 5-11,0-4-11,2-1-12,-1 7 5,-1-4-31,2 1-6,3 2-5,-2-4-7,2-1 1,2 2-9,-2-3-2,0 3-5,3-3-9,-1-3 1,2 2-2,-1 3 1,2-6-6,-2 1-5,3 0 2,-6-3 1,8 3 1,0-3 5,-8 0 4,8-5-1,0 2 0,-4 0-4,3 0 10,-3-2 22,0 3-5,2-3 10,-3 0 5,1 0-1,0 2 6,2-3-1,-5 4 5,3-2 0,-4 4 3,5-6-3,-5 6-4,3-2-4,-3 2-10,0 0-3,4-4-13,-4 4-5,0 0-8,0 0 1,5 12-4,-4-6-3,2 3 0,-1 3-5,1 4 0,1-1-5,0 6 3,-2 1-4,4-1-3,-5 0 2,3 3-2,-2-1 0,1-2-1,2 0-3,-2 0-6,1 4-27,1-7-33,-4 0-40,5-1-40,-5-2-54,3-3-41,-2 3-54,2 0-48,-4-8-56,2-2-294,-2 1-741,4 2 328</inkml:trace>
          <inkml:trace contextRef="#ctx0" brushRef="#br0" timeOffset="46703.2858">-4162 7409 394,'-19'0'393,"14"-1"-32,5 1-12,-12-3-5,12 3-10,-6 0-18,6 0-14,0 0-17,-9-1-10,9 1-16,0 0-22,0 0-21,0 0-24,0 0-18,9-11-18,3 8-16,-2 0-13,3-2-32,-2 4-57,2-2-69,2-1-79,-3 1-96,0 0-101,-3 0-114,3-2-231,2 2-707,-5-2 313</inkml:trace>
          <inkml:trace contextRef="#ctx0" brushRef="#br0" timeOffset="47216.3417">-3658 7216 202,'-10'-3'357,"3"-1"-7,1 2-20,-1-1-4,2-1-19,0 2-18,0-2-11,-1 2-22,1-2-9,5 4-25,-3-3-24,3 3-13,0 0-20,0 0-11,-7-3-15,7 3-6,0 0-20,0 0-19,0 0 1,0 0-13,0 0-5,-12 6-6,12-6 6,-7 9-4,5-3 9,-2 2 4,-1 6-3,-2-4 1,0 5-4,1 4-2,-1 1-3,-2 1-7,7 1-4,-1-2-4,3 2-3,-3-7-6,3 6-4,0-5-2,3 3-8,0-3-4,1-1-6,1-4 6,1 3-6,2-5-3,0 0-2,2 0 0,1-2-2,2-2 0,0-2-4,3-2-1,-2-2 0,2 1-3,-1-6-5,1 3-2,0-2-3,0-1-3,-5-2 1,-2 3 4,5-4-1,-8 0-5,1-1 0,-2-5 1,-5 5-1,0-2 0,-3 2-4,-1-4-3,-1 1-1,-4-2-9,-5-1-7,-2-1-13,3 2-17,-7-1-18,4 0-20,-6-1-29,5 2-29,-1 1-30,0-3-29,3 9-23,4-2-33,0 3-36,3 3-42,0-2-316,4 0-716,3 2 317</inkml:trace>
          <inkml:trace contextRef="#ctx0" brushRef="#br0" timeOffset="47834.4861">-3464 7254 109,'4'4'306,"-3"1"-3,-1-5-17,4 5-18,-4-5-19,0 0-17,0 3-19,0-3-11,0 0-13,1 4-11,-1-4 15,0 0-27,11 2-11,-11-2-14,13-3-12,-7 0-13,5 0-12,-5-2-8,6-3-10,-5 2-9,4 3-4,-2-8-11,-2 4-5,3-2-6,-7-3-10,6-1 27,-5 1-2,0 0 2,0-1 1,0-3 8,-4 2 13,0 1 5,0-2 8,-3 0 9,2 6 0,-3-6 15,3 11 0,-4-7-3,-1 4 1,5 4-4,-6-1-4,2-3-14,0 4-7,-2 2-12,7 1-6,-17 3-6,8 5-2,3-2-8,-5 2 2,5 5-8,-5 0-4,5 0-1,-1 4-7,-1 3-4,3 0-2,0 2-2,0 0-5,2 4-3,3-3-3,0 11-3,0-12-3,1 5 1,1-4 0,-1 0-2,4 2 0,-1-4-6,1 0-1,-2 3 0,2-12 0,0 4 1,-1-1-12,0-5-2,4 2-6,-4-3 0,1-3-5,3 0-5,-1-2 2,-1-2-3,1 1 4,-7-3 1,17-5 2,-7 1-2,2 0 4,0-3 1,0-3 1,-3 3 0,-1-2 4,3-1 8,-2 2-6,-1 2 6,-1-3 4,-2 2 2,2 4 0,-2 0 1,-1 0-3,0-2-4,-4 5 1,6-4 4,-6 4-9,0 0 3,7 12-4,-7-9 3,0 2-2,2 4 1,-2-1 2,0-3-3,-2 5 1,4-3-2,0-1 2,-1-1-1,2 3 2,-3-2 1,4 1-1,1-3 2,-1 0-10,1-2-15,0 1-18,3-3-25,-8 0-26,17-5-31,-5 1-33,1-5-34,-1 1-39,-1-2-44,4 1-41,-2-9-49,-1 2-63,-1 0-330,0-3-816,3-1 360</inkml:trace>
        </inkml:traceGroup>
        <inkml:traceGroup>
          <inkml:annotationXML>
            <emma:emma xmlns:emma="http://www.w3.org/2003/04/emma" version="1.0">
              <emma:interpretation id="{4B5F177B-13AC-460C-8C0D-7C6C9C0AC309}" emma:medium="tactile" emma:mode="ink">
                <msink:context xmlns:msink="http://schemas.microsoft.com/ink/2010/main" type="inkWord" rotatedBoundingBox="8603,13530 10818,13524 10820,14298 8606,14305"/>
              </emma:interpretation>
              <emma:one-of disjunction-type="recognition" id="oneOf3">
                <emma:interpretation id="interp15" emma:lang="en-US" emma:confidence="0">
                  <emma:literal>Mutation</emma:literal>
                </emma:interpretation>
                <emma:interpretation id="interp16" emma:lang="en-US" emma:confidence="0">
                  <emma:literal>Mdation</emma:literal>
                </emma:interpretation>
                <emma:interpretation id="interp17" emma:lang="en-US" emma:confidence="0">
                  <emma:literal>Mdalion</emma:literal>
                </emma:interpretation>
                <emma:interpretation id="interp18" emma:lang="en-US" emma:confidence="0">
                  <emma:literal>Malian</emma:literal>
                </emma:interpretation>
                <emma:interpretation id="interp19" emma:lang="en-US" emma:confidence="0">
                  <emma:literal>Mutations</emma:literal>
                </emma:interpretation>
              </emma:one-of>
            </emma:emma>
          </inkml:annotationXML>
          <inkml:trace contextRef="#ctx0" brushRef="#br0" timeOffset="48710.5119">-2633 7026 163,'0'0'367,"-8"-3"-24,8 3-25,-5-4-27,5 4-25,0 0-21,0 0-16,0 0-36,0 0-18,0 0-23,0 0 3,-6 16-14,3-6-21,3 5 9,-1 7-15,1 1-10,-2 2 0,2 0-9,2-2-4,-2 2-9,4 4-5,-3-7-11,-1-1-4,0 0-5,1 0-5,0-5-10,2-2 2,-2 2-5,1-1-14,0 0-34,0-4-40,-2 1-34,0-2-37,1-1-43,0-4-40,-1 1-30,0-1-26,0-5-49,0 0-178,0 0-526,0 0 233</inkml:trace>
          <inkml:trace contextRef="#ctx0" brushRef="#br0" timeOffset="49158.3254">-2649 7172 32,'0'-15'229,"0"1"4,4 4 10,-4 1 8,0 0 8,0 3 8,2 0-5,-2 2-8,2-1-18,-2 5-27,2-9-14,-2 9-23,0-3-19,0 3-13,0 0-15,0 0-16,0 0-5,10 17-12,-5-11-11,-1 7-6,4-1-7,1-1-6,-2 3-5,7 4-8,-2-3 3,1 4-12,3-1 3,-3-3-6,-2-6 1,3 4-4,-3-4-1,-2 2-11,2-1 7,1 0-12,-3-4 3,-4-1-16,2 0-11,0-3 0,-3 2-3,4-2-5,-8 1 4,0-3-12,0 0 6,0 0-1,15-9-1,-15 3 3,2 0 5,-2 0-8,0-4 20,0-1-16,-2-3 7,2-3 5,-2 2 6,2-4 4,-4 0 5,3-1 10,-3 4 7,4 1 4,0-1 3,0 5 19,-1 0 12,-2 4 9,6-1 3,-6 0 0,6 4-9,-2 0 3,-1 4-13,-1-8-13,1 8-3,0 0-3,0 0-6,0 0-5,-3 24-2,3-12-2,-2 2-7,4 2 3,-2 4-6,0 3 8,3-1-8,-2 3-4,-1-1 1,4 1-3,-3-3 4,-2 0-5,5 0 4,-3-2-4,3 1-13,-4-7-51,3 1-41,-2-3-46,2 3-47,-2-7-49,0 4-55,3-8-49,2 1-308,-4-1-704,3-1 311</inkml:trace>
          <inkml:trace contextRef="#ctx0" brushRef="#br0" timeOffset="49700.9212">-2132 7182 223,'-3'-4'311,"3"4"-9,-8-5-1,8 5-14,0 0-11,-13 0-11,13 0-16,-11 6-12,3-3-17,1 3-11,2-2-16,-6 3-14,8-1-17,-5 2-12,4 4-15,1-3-7,-2 5-22,4-4-2,1 6-15,0-3 5,0-1-19,4 1-12,-2 0-4,3 2-2,2-3-10,-2-1-2,-1 1-1,7-3-9,0 0 10,-2-3-12,1 0 0,0 4-5,-1-9-2,-4 3-2,5-3-4,-1-1 0,-3 1 6,-6-1-14,12-6 6,-7 5-1,1-5-5,-4 1 1,2-4-4,-1 1 4,-1-2-7,-2-1 4,0-4-3,-2-1-7,0-5 8,4 0-1,-8-3-4,3 1 2,-7-10-3,8 8 1,-6-6-4,4-4 0,0 4 3,3-2 0,3-2-2,-4 1-5,2 1 6,2 1 1,-2 9 3,3-1 3,0 2 16,2 6 13,-1 1 7,-2 0 5,2 6 7,-2-2-2,2 5-7,-2 0-10,-1 4 0,-1 2-5,8 0-3,-8 0-5,9 12 1,1 1-4,1 7-3,0 0-10,3 10 10,-3-2 3,-1 4 2,-3-1-3,3 1 1,-6 4-1,5-5 2,-5 3-4,3-1 3,-1 1-3,-6-2 0,5 2-1,-5-5-4,2 5-3,2-11 2,0 9 0,-2-9 3,1-1-3,-1 3-3,-2-10 0,0 6-6,0-7-11,0 3-20,2-3-33,0-1-19,1-3-46,-3-1-35,3-6-31,-3 6-18,0-3-25,2-3-24,-2-3-27,0 0-16,0 0-19,0 0 0,0 0-236,3-18-604,-2 6 267</inkml:trace>
          <inkml:trace contextRef="#ctx0" brushRef="#br0" timeOffset="50483.1324">-1911 7366 374,'1'-20'127,"-1"6"21,3 0 21,-3 0 18,0 3 17,-3-1 16,3 5 3,0 0 5,3-2 0,-6 3-9,3 2-15,0 4-11,0-13-14,0 10-21,0 3-9,0-5-20,5 2-16,-5 3-17,8-8-21,-4 5-22,4 1-22,-2 0-33,2-2-29,3-1-20,-3 4-19,2-4-15,1 3-12,2-2-9,-3-2 1,3 6 6,-2-5 11,-4 4 12,3-2 11,-4 1 16,1-2 24,-7 4 26,10-1 24,-10 1 27,11-3 9,-11 3 7,1-6 14,-1 6 10,0 0-1,0 0 20,0 0-17,0 0 1,0 0-2,0 0 6,0 0-6,-25 6-1,15-2-1,3 5 1,-2-6 8,1 3-11,1 2-10,-3-1-5,1 4-1,1-4-9,0 3-7,-1-1-7,4 0-2,2 0-11,-1 3 12,4-5-16,-4-1 0,4 0-4,0 1-5,0-1 0,6-1-2,1-1-3,-3 1-9,6-1-15,-3-2 0,4-1-9,-1-1 3,3-1-19,-2 0 4,2 0-1,-1-3 3,2 1 1,-5-3-3,6 1 2,-9-1 4,-1 0 3,2 1 5,-1 0 5,1 2 10,-2-2 8,-1 3 3,3-2 7,-2-1 9,-5 5-1,4-4-1,-4 4-1,0 0-2,5-4 0,-5 4-4,0 0 0,0 0 2,0 0-6,-9 17 1,5-13-5,3 2-1,-5 3 7,5-3-10,1 4 0,-4-4-4,3 6 5,1-3-3,0 0 1,0-1-1,1 0-8,3 1 15,3 0-8,-2 0-3,-1-2 2,4 0 2,-4-3-5,6 1-1,-1 0 0,-1-4-1,-1 1-11,3-2-3,3-2-4,-3 0-1,2-3 0,-1-3-4,0 1 3,0 0-3,1-3 5,-3-1 4,1-2-6,1-2 2,-3 1 2,1-5 5,-7 0 0,5-3 7,-3 4 1,0-4-5,-3 1 4,0 1 11,-1-2 6,3 0 5,-6 1 12,1 0 12,2 0 12,-4 8 8,0-9 11,1 7 6,2 8 11,-2-2 9,2 1 1,-3 1-6,4 1-10,0 6-10,-1-6-9,0 2-8,1 4-5,0 0-7,0 0-2,-2 19-6,2-7-4,-2 1-1,4 5-3,-2 3-3,2 0-6,-1 1 2,3 0-4,-3 2-3,0 1-1,2-3-3,0 2 1,2 2-2,-1-1 3,-2-2-3,8 7 0,-10-9-2,5 1-5,-4-2-28,4 0-31,-5 1-32,2-6-28,2-1-35,-3-1-40,-1 1-39,1-2-21,0-3-35,-1-1-33,3-2-29,2-2-20,-5 0-296,0-4-720,0 0 319</inkml:trace>
          <inkml:trace contextRef="#ctx0" brushRef="#br0" timeOffset="50848.9545">-1412 7363 2,'-4'-7'280,"4"-2"-1,-4 3-3,-4 0 7,6 0-1,1 1 1,-3-1-6,2 0 3,-3 2-9,4 0-14,1 4-15,-5-9-22,6 4-23,-1 5-20,4-8-16,-3 6-15,4-4-22,4 3-16,-1 1-30,0 0-16,3-2-21,3-1-27,0 2-10,-4 0-18,6 0-6,-1 0-9,2 0-4,-4 0-1,0 0 3,-1 3 1,-2-3 11,1 1-2,-3 1-1,1 0 10,-3-2 15,-1 1 14,-5 2 10,0 0 10,12 0 9,-12 0 10,0 0 1,0 0 5,9 0 5,-9 0 5,0 0 3,3 5 7,-3-5 12,-3 7-1,1-1 1,2-6-3,-5 9-2,1-3 0,1 4-3,-1-4-5,1 2-4,1 2-2,-1 0-12,-1-2-3,3 1-6,0 1-5,-2 1-6,2-1-2,-1 0-1,2 2-9,0-1-3,3-1-18,0 0-28,-2 2-34,3-5-38,-1 1-42,0-1-51,3-2-40,3 2-41,-3-2-40,0-2-42,4-1-46,-1-2-269,-9 0-716,24-6 317</inkml:trace>
          <inkml:trace contextRef="#ctx0" brushRef="#br0" timeOffset="52028.2183">-1263 6987 99,'-2'-4'471,"2"-2"-6,0 6-27,2-11-7,-2 5-9,1 1-10,-1-1-16,2 1-19,-2 5-22,1-9-26,2 4-25,-3 5-25,1-7-14,-1 3-35,0 4-26,4-3-21,-4 3-21,0 0-16,0 0-21,0-5-30,0 5-40,0 0-66,0 0-65,0 0-54,0 0-74,0 0-89,-9 12-109,6-6-453,-5 0-925,2-1 409</inkml:trace>
          <inkml:trace contextRef="#ctx0" brushRef="#br0" timeOffset="51497.5866">-902 7192 199,'-4'-4'348,"-1"1"-4,5 3-8,-13-3-5,13 3-17,-17 3-4,9 0-20,-3 0-12,1 4-7,-3 0-9,1 1-15,0 3-16,-2-3-20,2 3-18,3 0-19,-3 0-17,4-1-19,2 5-12,-5-3-12,8 0-12,-5 3-10,6-4-10,2-1-1,0 0-10,-2-2-7,4-1-6,0 2-9,0 0-4,4-3-11,-3-1-13,3 1-12,2-1-9,1-4-13,0 1-9,0 0-7,1-4-5,0-1 0,-3-2-4,7 0 16,-5-1-9,2 0 6,-3-3 4,4 3 4,-1-4 0,-1-2 2,4-4 5,-4 2 1,0-4 0,-2 2 11,7-2 7,-9 2 8,2 4 4,-1-2 5,1 6 10,-3-1 1,-5 3-3,4 0 2,2 0-7,-4 1-5,-2 5-2,7 0 0,-7 0-4,0 0-1,12 7-2,-10 1 0,1 0-8,1 2 6,-2 0-2,4 4-4,-6 2 0,2-4 2,-2 3-2,3-3 0,-3 2-3,4 3 1,-2-6 1,-2 0 0,3-2-4,0 0 1,-3-1-1,0 2-8,0-4-6,0-2 2,2 1 1,-1-1-2,-1-4 4,8 4-1,-8-4 4,4 2-4,-4-2 2,0 0 0,17-9 3,-13 3 1,3-1-5,2-2 11,-3-3-6,1-1 3,5-4 8,-4 4 4,2-6 6,0 5 12,1 1 19,-3 1 6,-3 0 11,3-1 4,-3 7-6,0-2 0,2 3-6,-5 0-7,1 1-6,1-1-6,-4 5-3,0 0-4,12 2 4,-11 5-19,3-2 5,-4 2-1,1 2-2,2-1-4,-1 6 0,-2-7-1,0 4-2,6-2-4,-6 0 2,4 5-1,-2-6 3,0 1-3,1-3-1,3 0-1,-6 1-1,6-1-5,-1-4-15,2-1-27,-7-1-39,17-1-42,-10-1-41,2-6-45,1 0-51,1-1-56,0 0-65,-3-4-64,3 2-319,0-9-826,4 3 365</inkml:trace>
        </inkml:traceGroup>
      </inkml:traceGroup>
    </inkml:traceGroup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42.60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4CA8462-1746-4B15-BB64-00C7590CBA6A}" emma:medium="tactile" emma:mode="ink">
          <msink:context xmlns:msink="http://schemas.microsoft.com/ink/2010/main" type="inkDrawing" rotatedBoundingBox="4826,9825 4838,9847 4833,9850 4820,9828" shapeName="Other"/>
        </emma:interpretation>
      </emma:emma>
    </inkml:annotationXML>
    <inkml:trace contextRef="#ctx0" brushRef="#br0">113 3354 48,'0'0'112,"1"-6"-4,-1 6-1,0 0-8,0 0-5,0 0 3,0 0-15,0 0 3,-1-4-1,1 4-3,0 0-11,0 0-6,0 0-2,0 0-8,0 0 0,-2-6-8,2 6-3,0 0-2,0 0 1,0 0-6,0 0-3,0 0-7,0 0 3,0 0-2,0 0-5,0 0-4,0 0 0,-5-4-2,5 4-1,0 0-2,0 0 4,0 0-5,0 0 1,0 0-7,0 0 1,0 0 2,0 0 0,0 0-3,0 0 0,0 0-1,0 0-5,0 0 3,0 0-8,0 0 9,0 0-3,0 0-12,0 0-17,0 0-24,0 0-36,0 0-54,-5-2-108,5 2-270,0 0 119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4:53.07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A845C5-53FD-4C37-B7D9-E605C5FA417B}" emma:medium="tactile" emma:mode="ink">
          <msink:context xmlns:msink="http://schemas.microsoft.com/ink/2010/main" type="inkDrawing" rotatedBoundingBox="5961,9745 6149,11284 6086,11292 5898,9753" shapeName="Other"/>
        </emma:interpretation>
      </emma:emma>
    </inkml:annotationXML>
    <inkml:trace contextRef="#ctx0" brushRef="#br0">-5308 3013 98,'0'0'146,"0"0"-8,0 0 2,0 0-6,-5-7 0,5 7-7,0 0 0,0 0-3,0 0-4,0 0-4,0 0-7,0 0-3,0 0-6,-5-5-6,5 5-4,0 0-7,0 0-8,-1-4-8,1 4-4,0 0-5,0 0-4,0 0 0,0 0-6,0 0-3,0 0-1,0 0 0,0 0 0,0 0 1,0 0 2,0 0 0,0 0-1,0 0-1,0 0 3,0 0 0,0 0-2,0 0 1,0 0 1,0 0 1,0 0 1,0 0-7,0 0 1,0 0-9,0 0 1,0 0 1,0 0 0,0 0 3,0 0 3,0 0-3,0 0 0,0 0 1,0 0-2,0 0-2,0 0 0,0 0 1,5-4-7,-5 4 4,0 0-1,0 0-3,0 0 3,0 0-4,0 0-3,0 0 0,0 0 4,0 0-11,0 0 5,0 0 3,0 0-3,0 0 3,0 0 0,0 0-1,0 0 9,0 0-5,0 0 5,0 0-3,0 0-2,0 0 1,0 0 4,0 0 2,0 0-3,0 0 4,0 0-4,0 0-6,0 0 6,0 0-5,0 0 0,0 0 0,0 0-9,0 0 3,0 0-2,0 0-7,0 0 2,0 0-1,0 0-1,0 0-3,0 0-3,0 0-3,0 0 0,0 0-1,0 0 1,0 0-1,0 0 1,0 19 3,1-12-9,-1-4 6,0 7-4,0 0 5,4 1 7,-4-1-11,0 1 8,0 1-2,0-1 5,1 3 2,-1-2 2,4 3 1,-4-3 6,0-1 1,0 3 2,3-2 0,1 3 3,-4-3 0,0 1-21,0-1-3,1 2 4,3-3-3,-4 1 2,5 0-5,-3 1 1,-1 0 6,3 1-2,-4-2-4,1 3-1,3 0 8,-4-1-1,1-2-4,5 3 7,-6 0-5,5-3 0,-5 0 4,0 3-6,1-3 2,4 1 6,-5-1-8,0-2 7,0 1-4,6-1 6,-1 2 0,-5-3-2,1 0 1,-1-2 2,3 5-5,-1-3 0,-2 1 3,2-2 0,2 1-2,-4 0 2,0 3-4,0-2 2,4 0-3,-4 1-1,2 1 4,-2-3-4,3 1 6,-6 2-6,6-3-1,-1 1 4,-2 2-3,4-3 3,-1 3-7,2-2 6,-5 7 0,0-10 5,3 2-6,-2 1 3,2 1-1,-1 2 3,1 1-2,0-1 6,-3-3-4,2 1-6,1 1 4,-3-1 1,1 0 0,-1 0 6,0 1 0,3 1-2,-3-5-1,5 3 1,-5-4-4,3 5 0,-3-3 3,1 1 1,2 2 0,-3-1 2,0-1 2,0 2-8,0 0-2,2-4 8,1 2-7,-3-1 2,0 0 1,0 1-1,0-1 2,2-1-3,-2 1 0,0-1-4,2 1-1,0 1 1,-2-2 0,2 1 0,-1-2 3,2 4-2,-3-1-1,0 0 5,0-1-7,3-3 0,-3 5 0,0-1 0,3 2-2,-2-1 1,-1-1 0,2 2 1,0-3-1,-2 1 1,0-1 4,0 0 0,2 1 2,-1-1-1,-2-3-3,2 6 2,0-5-2,-2 4 6,2-4-1,-1-1-4,0 3-1,0 0-2,3-2 3,-3-1 6,1 2 0,-1 1 4,1-4-2,-2 3 1,1-2 0,0 0 1,0-1-3,0 1-1,-1-1-1,1 1 3,0-6-6,0 8 3,-3-5-1,3-3 1,0 0 1,0 0 4,0 6 5,0-6 2,0 0-4,0 0 5,4 4 0,-4-4-2,0 0 3,0 0-9,0 0 1,-4 4-1,4-4-2,0 0-3,0 0-2,0 0-10,0 0-22,0 0-12,0 0-63,0 0-43,0 0-34,0 0-41,0 0-31,-12-13-45,9 10-67,0-3-73,0 3-74,-3 0-318,1-1-886,-2-1 392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5:37.27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61D98C7-E2F8-460A-ABFB-C35AFA46A0B6}" emma:medium="tactile" emma:mode="ink">
          <msink:context xmlns:msink="http://schemas.microsoft.com/ink/2010/main" type="inkDrawing" rotatedBoundingBox="6089,11140 6123,11107 6129,11113 6094,11145" shapeName="Other"/>
        </emma:interpretation>
      </emma:emma>
    </inkml:annotationXML>
    <inkml:trace contextRef="#ctx0" brushRef="#br0">-5134 4359 99,'0'0'138,"0"0"-4,0 0-4,0 0-12,0 0-8,0 0-7,0 0-4,0 0-9,0 0-2,0 0-12,0 0-1,0 0-1,0 0-6,0 0 0,0 0-9,0 0 6,0 0-1,0 0 3,0 0-1,0 0 2,0 0-2,0 0-4,0 0 2,0 0-5,0 0-4,0 0-4,0 0-4,0 0-7,0 0-2,0 0 3,0 0 1,0 0-6,0 0-2,0 0-3,-13 3-1,11 0-2,2-3-2,-6 4 1,6-4 0,-6 5-4,5-2 0,1-3 2,-2 6-5,2-6-1,0 0 0,-4 3-3,4-3-1,0 0-4,0 0 0,-2 4 1,2-4-3,0 0 0,0 0-1,0 0 0,0 0-2,0 0 0,0 0-1,0 0 1,0 0-2,0 0-2,0 0 4,0 0-1,0 0 0,0 0-2,0 0 3,0 0 1,0 0 3,0 0-2,0 0 6,0 0 3,0 0-3,0 0-4,0 0 6,0 0-7,0 0 0,0 0 1,0 0-3,0 0 1,0 0-4,0 0 1,0 0 2,0 0 0,0 0-4,0 0 4,0 0-1,0 0 1,0 0-1,0 0 0,0 0-1,0 0-1,0 0 2,0 0-1,0 0 0,0 0 0,0 0-1,0 0 1,0 0-1,0 0-1,0 0-1,0 0 1,0 0-3,0 0 2,0 0 0,0 0 2,0 0 1,0 0-1,0 0 0,0 0-3,0 0 0,0 0 1,0 0-2,0 0-1,0 0 1,0 0 1,0 0-1,0 0-1,0 0 6,0 0-6,0 0 3,0 0-1,0 0 1,0 0-2,0 0 0,0 0 4,0 0-3,0 0 0,0 0 2,0 0-2,0 0-2,0 0 2,0 0 1,12-9-3,-12 9 2,0 0 3,0 0-3,0 0 6,2-6-2,-2 6-4,0 0 0,0 0-3,0 0 4,0 0 1,0 0 0,0 0 0,0 0-2,0 0 0,0 0 1,0 0 0,0 0 0,0 0 0,0 0 1,0 0 1,0 0 1,0 0 3,0 0 1,0 0-2,0 0 2,0 0-1,0 0 3,0 0-4,0 0-3,0 0 3,0 0-4,0 0 2,0 0-7,0 0-23,0 0-41,0 0-50,0 0-55,0 0-70,0 0-217,0 0-496,0 0 220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5:49.44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CC16BDD-8771-48FD-88CF-7E06D67A704C}" emma:medium="tactile" emma:mode="ink">
          <msink:context xmlns:msink="http://schemas.microsoft.com/ink/2010/main" type="inkDrawing" rotatedBoundingBox="5292,14646 10134,14614 10135,14682 5293,14714" semanticType="underline" shapeName="Other">
            <msink:sourceLink direction="with" ref="{AD101C20-9813-4703-97CC-B2B9A222FE5B}"/>
          </msink:context>
        </emma:interpretation>
      </emma:emma>
    </inkml:annotationXML>
    <inkml:trace contextRef="#ctx0" brushRef="#br0">0 91 76,'0'0'219,"0"0"-5,0 0-1,0 0-2,10 0 4,-10 0-1,0 0 3,0 0-2,8-3-3,-8 3-10,0 0-11,12 0-4,-12 0-16,9-1-9,-9 1-10,8-2-14,-8 2-14,0 0-13,10 0-16,-10 0-11,7-3-5,-7 3-3,9 0 0,-9 0 0,0 0 5,18 3 8,-13-3-5,3 1-11,3-1-1,-3 0 0,2 0-12,6 0 15,-3-1-5,4 1-2,0 0 9,-3 0-14,6-3-5,-5 6-7,2-6-2,6 3-8,-1 0-2,-5-1-3,6 2-5,-8 2-1,7-2-7,-5-1 2,5 2-7,-5 1 6,7-2 4,-7 0-5,6 0 11,0-1 4,1 0 4,-7 0 7,8-1-2,-1 0 1,3 0-3,-2-3 1,13 2-1,0-1-4,-4-3 0,2 5-1,2-2-4,-2 0-2,-1 0-5,-1 1-2,1-2 2,-7 2-5,4-2-5,-3 4 0,0 0-3,-2 0 1,2-4-4,-5 4 1,4 4-4,-4-4 0,2 0 1,-1 0-4,1 0 1,0 0 0,-1-3 4,9 3 11,1 0 0,-9 0 4,8 0-4,-3-1-3,1-1 2,5 2-1,1-3 3,-12 2-5,12 0-6,-3 0 1,-6-2-1,5 3 0,1 0 3,-11 3-5,2-6-3,0 3 1,-3 0 0,2 0-2,0 3-1,0-3 2,0 0-1,2 0-4,-3 0 5,5 1-6,-6 0 1,5-2 3,-4 2-3,4 0-1,6 4 4,-7-5-3,9 0 7,-2 0 3,1 1 6,1-1 4,-9 3 2,8-3 0,-9-3-2,1 3-4,7 3 7,-9-6-7,3 3-4,-5 0-1,1-1-3,3 1-1,-3-2 2,-1 2 4,2 1-4,-1-1-3,-1-1 0,-6 1-1,7 0-1,3 1 0,-1-1 3,-2 0-4,2 0-2,4 0-3,5 1 8,-1-1-4,-6 0 2,5 1 1,-6-2-2,8 2 0,-5-1-3,-4 3 5,12-2 0,-2 0-3,-9 1 2,10-2 3,-3 3-2,0-3-1,-7 0 5,2 0-7,-3 3 4,0-1-2,-1-1-4,10-1 0,-11 2 2,-1-1-1,1-1-1,2 2 4,-2-2-3,2 0-1,0 0 0,0 0 1,0 0 0,0 3 2,10-3-1,-9 0-1,1 0 1,-4-3 0,4 6-2,1-3 3,-3-3 2,0 3-2,0 0 1,-2-2-3,2 2 3,-5 0-1,-2 0-3,-3 0 3,4-1 0,-1 1-1,2-2 1,-4 1 5,4-1 4,0 2 2,1-3 3,2 2-6,-1-3 4,-2 6-8,-1-4 5,-3 1-6,4-3 1,-6 3-2,1 0 1,-2 1-4,-2-1 1,-3-2 0,-1 3 2,-8 0-1,16 0-3,-16 0 2,12 0-2,-12 0-7,6-1 16,-6 1-7,11 1-3,-11-1 6,0 0-2,0 0 2,6-1 6,-6 1-4,0 0 7,11 0 2,-11 0 4,0 0 1,11 1 2,-4 2-7,-7-3 14,12 0-9,-12 0-6,9-3 8,0 2-4,-1 2-1,-8-1-6,10 0 4,-10 0-8,11 0 3,-11 0 0,8 0-6,-8 0 0,9 0 4,-9 0-7,0 0 2,11 0-1,-11 0 3,0 0-4,8-1 1,-8 1-3,11 1 2,-11-1 3,8-1-1,-8 1 9,10 0 5,-10 0 2,11-1 6,-11 1-6,10 1-1,-2-1 0,-8 0-6,10 0-10,-10 0 3,13 0 4,-13 0 1,10-1-2,-10 1-2,0 0-1,11-1-8,-11 1 1,0 0 7,4-3-7,-4 3 1,0 0 4,0 0-3,0 0 5,0 0-5,3-3-5,-3 3-23,0 0-46,0 0-52,-22-7-61,9 6-74,-3-3-64,-1 0-84,-3 1-99,2 2-126,1-4-319,5 0-1026,-2 1 454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5:53.67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AD183D-47CD-4F26-89B6-57DABCFBE0D7}" emma:medium="tactile" emma:mode="ink">
          <msink:context xmlns:msink="http://schemas.microsoft.com/ink/2010/main" type="inkDrawing" rotatedBoundingBox="22356,5795 22447,9949 22342,9951 22251,5798" shapeName="Other">
            <msink:destinationLink direction="with" ref="{92D045D8-E040-475E-BE58-AACF508F4012}"/>
            <msink:destinationLink direction="with" ref="{72182EE8-AA61-4731-B7FB-6A05382C40BD}"/>
          </msink:context>
        </emma:interpretation>
      </emma:emma>
    </inkml:annotationXML>
    <inkml:trace contextRef="#ctx0" brushRef="#br0">-2 98 118,'0'-7'288,"4"1"-20,-6-1-3,4 0 3,-2 1-11,0-1-12,0 0-18,0 1-7,0 2-8,0 4-15,0-11-10,0 8-2,0-3-6,0 6-11,0-6-10,0 2-10,0 4-15,0 0-5,0-6-15,0 6-7,0 0-15,3-5-9,-3 5-5,0 0-13,0 0-9,0 0 5,0 0-13,0 0-5,0 0-4,2 14-8,-2-8-4,0 2 10,5 2-10,-5 2 5,0 2-14,1-2-1,-1 3-2,0 4 2,4 2 0,-8 0 4,4 1-1,4-1-2,-4 2 16,0 0-11,0 5 4,1-3-8,-1 5 7,0-3 0,-1 2 4,-3-4 2,8-1 2,-4 2 3,0-1 2,-4 0 2,4 0 9,4-3 1,-3 3-1,5-3-3,-5 1 7,4-2-10,-1-1-4,-4 2 1,1 2 6,5-2-9,-5 1-1,4-1-1,-1 2-4,-1-2-2,1 1-1,-3 6-3,3-4-3,-3 2 5,4-5-6,-3 3-4,2-2-1,-6 4 2,4 2-2,-1-4-1,3 2-1,-4-4 1,0 2 0,0-1-1,1 7-3,1-6 4,-4-2-6,4 3 9,-4-4-5,4 5-2,-4-3 2,2 1 2,4-1 2,-4 1-2,3-3 1,-3 2-4,-2-3 1,4 4-1,-2-4-4,-2-3 4,2 4-5,0-7 0,0 4 1,0 2 3,0-5-6,6 7-1,-10-7 3,4 5 2,0 0-2,0 4-1,0-6 1,0 1 4,0-1-1,-3 4-1,-1-4-1,4 0 1,-1 3 0,-3-5-1,1 3 1,3 2-1,0-7 0,-2 2 1,4 1 0,-2-4 1,-2 7 5,2 0-3,-2 0 7,6 1 7,-4 2 4,-2-2-3,6 1-3,-4 0 3,0 1-5,1-1 8,-1 3 2,0-2-2,0 1-3,4 0-1,-3 0 1,-1-1-4,0 2 3,4-1-4,-4-3 1,3 1 0,-3-2-3,4 4-1,-3-2 1,-1-1-2,1 1 8,3-1-8,-4-1 7,2 0-2,-4 1-2,1 5-2,1-5-1,1 2 5,1-3-7,-4-1 2,4 1 1,-4 0-3,2 1 1,-4 1 0,4-2-1,-1-1 6,-4 0-13,5 3 2,0-1 3,0-2-1,0-1 2,0 2-1,4 1-5,-3-2 5,0 2-6,2-6-1,-6 1-1,3-3 7,0 1-7,0 7-1,-1-7 10,2-3 1,3 2-5,-4-1 1,0 2-4,2-4 3,-2 3-2,0-2-4,-2 4 4,6-5-7,-3 5 0,-1-2 7,3 0-4,-3 0-1,0 0 5,3 0-1,-2-1-5,-1 2 1,1 2 2,2 2-2,-2-3 0,1-1 0,-2 3 2,1-5 2,-4 3-4,3 0 4,0-1 7,0-2-14,-1 0 16,-2-1-14,6-1 6,-6-3-7,2 0 1,1-1 4,0-1-2,-1 3 1,1-3-4,0 0 1,0-2-2,0-4-1,-3 9-1,6-3 7,-6-3-6,3 5 0,0-3 2,0 0-20,-1 7 17,-1-6 2,2 4 6,-3 2-5,3 0-16,-2 1 20,1 2-6,1-3 6,1 3 0,-1-2-7,0 2 6,0-1 8,0-1-15,2-5 4,-4 6-1,4-6 0,0 1 5,-2-1-5,1 0-1,1 0 1,-2-2-5,4 2 5,-7 1 2,6-3 0,-2 0-2,-2 1 2,1 1 2,0 1-7,0-2 1,0 3 2,-3 1 1,6 0 1,-3 0-5,-3-2 10,2 0-10,-1 0 1,1 0 4,1-3-8,-2 1 6,4-1-2,-2 0 7,0-2-6,0-4 1,0 7-3,0-7 3,-2 5-2,2-5 3,2 5 3,-2-5 2,0 0-9,0 0 5,0 0 2,0 0-37,0 0-28,0 0-39,0 0-39,0 0-43,0 0-45,0 0-47,0 0-48,0 0-50,-22-9-63,15 5-75,-2 0-363,-1 0-944,-2-2 418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5:55.69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91B00B-B655-45A1-B1A1-8806D7047779}" emma:medium="tactile" emma:mode="ink">
          <msink:context xmlns:msink="http://schemas.microsoft.com/ink/2010/main" type="inkDrawing" rotatedBoundingBox="22491,9899 27755,9956 27754,10066 22490,10009" semanticType="underline" shapeName="Other">
            <msink:destinationLink direction="with" ref="{024A8CDD-261D-49AE-92F9-7CF65383B76E}"/>
          </msink:context>
        </emma:interpretation>
      </emma:emma>
    </inkml:annotationXML>
    <inkml:trace contextRef="#ctx0" brushRef="#br0">-5 28 112,'0'0'240,"0"0"-12,0 0-7,0 0-5,0 0-3,0 0-7,0 0-3,0 0-8,0 0-5,0 0-13,0 0-10,0 0-13,0 0-10,-8 0-7,8 0-2,0 0-8,0 0-10,0 0-8,0 0-5,0 0-6,-5-4-13,5 4-1,0 0-7,0 0-7,0 0 1,0 0-9,0 0 0,0 0-1,0 0-1,0 0 2,0 0-3,0 0 3,0 0-1,0 0-1,0 0 2,0 0-3,0 0-2,0 0 4,0 0-9,0 0-3,0 0-1,0 0-4,0 0-6,0 0 3,0 0-10,0 0 21,0 0-27,0 0-2,0 0 3,0 0-4,0 0 2,0 0-3,0 0-2,0 0-3,0 0-1,0 0-3,0 0 13,0 0 22,0 0 8,16 10 1,-10-8 0,1-2-1,1 3-3,1-2-4,-1 0-4,3 0-1,-1 2-5,-1-3-3,1 1-1,2 1-1,0-4-1,-1 4-3,5-4 1,1 2-4,-2-4 3,-1 3-3,4 0-1,-1 0-2,7-2 0,-2 1-2,1-2-2,-2 4 0,3-2-2,1-2-3,0 1-2,-1 2 1,4-1-3,-3-1 1,1 1-3,-1 0-1,-2 0 2,2 2-2,-1 0-1,3-1 0,-6 1 0,-1 1-4,3-1 3,-5 0 0,6 2-3,-2 0 0,2-1 0,-3-1 3,2 0-4,-2 0 1,5 1-1,-6-1 4,-3 0-4,6 3 2,-6-3 0,0 0 0,6 0-1,-6 0 1,5-3-1,-1 3-1,1 0 3,0 4-2,-5-4 0,7 0 0,-5 0 2,5 0-2,-1 1 0,-2-2 3,-2 1-2,3 1 4,-5-1-4,4-1-1,4 1 1,-5 0 0,3 1 0,0-1 0,1-1 3,-1 0-4,1 1 2,-1 1-3,0-2 5,0 1-2,1 0-2,2 0 0,-3-3 1,-2 2 3,4 2-1,-1-2 0,2 1-1,-3 0 1,1 0 0,-1 0 0,0 0-2,4 0 0,-3 1 0,-1 2 0,-3-3 1,3 1-2,2 0 4,-1-1-3,-1 1 5,2 5-7,0-6 1,-3 1-2,2 1 1,-1-2 1,1 0 2,-2 3 5,1-2-2,3 1 1,-1-2 5,1 3-3,8-2 3,-5 0 5,5-1 2,-5 4-2,8-3-1,-3 1-20,-6 0 2,8-1-1,-8-1-4,8 1 5,-1 2-2,3-1 4,-13-1-2,10 4 0,-8-5 1,2 0 0,-3 0 2,-2 3-3,3-2 2,-2 1 1,3-2 4,-4 2-9,5-1 4,-5 0-2,3 2 4,1-3 1,-2 0 1,3 2-2,-3-3 1,0 2 0,-3 0-2,5-1 0,-3 3 1,1-2 1,-1-2 1,2 2 0,-2 0-1,0-2-2,-2 2 0,1 0 2,-2-1 1,2 3-3,-1-6 3,-1 3-3,1 3 2,0-3-1,-1 0 0,-1 0-1,3 0 4,1 3-2,1-4 0,-3 1 0,1 0-3,5 0 3,-2 0-2,2 1 2,-3-1-1,1 3 5,1-3-9,8 0 3,-8 0-4,9-3 5,-10 3 0,2 0-2,6 0-2,-9 0 4,2 3-3,-1-3 0,-2 0-2,5 3 4,-4-3-4,0 1 2,-2-1 2,2-1-1,-1 1-1,2-3 4,-2 6-2,4-6 5,-2 3-4,9 0-4,-2 0 2,-8-3 3,1 2-1,-2-1 1,2 2 2,2 0 0,-3-4 4,8 4-1,-7-1-2,-1 0-1,-3-2 2,3 3 0,-1-1 2,-1 0-1,-2 0 5,-4-3-2,4 3 1,-5-1 1,3 0-3,-3 1 6,0-2-5,0 3 5,-3-2-6,3 2 7,-2 0-3,-1-4 3,3 2-5,0 2 0,-5-3 3,5 2-6,-4 1 2,4-1-3,-1-1 0,-6 0-3,3 2-2,-1-1 1,-2-2 2,0 3-2,0-1 3,-1 2-3,-9-1 0,15-1 1,-10 0-1,-5 1-5,0 0 5,12 0-1,-12 0 2,0 0 2,9-1-3,-9 1 1,0 0 4,9 0 7,-9 0-10,0 0 7,0 0-2,0 0 3,0 0 8,0 0-7,0 0 1,0 0-2,0 0-7,0 0 3,0 0-5,0 0 2,0 0-2,0 0 2,6 1-4,-6-1-2,0 0 3,0 0-2,0 0-11,0 0-31,0 0-43,0 0-56,0 0-76,0 0-77,-18-12-95,10 8-119,-2-5-451,-6-1-1035,0 4 458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13.56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2182EE8-AA61-4731-B7FB-6A05382C40BD}" emma:medium="tactile" emma:mode="ink">
          <msink:context xmlns:msink="http://schemas.microsoft.com/ink/2010/main" type="inkDrawing" rotatedBoundingBox="22245,9081 25077,7588 25229,7876 22397,9370" semanticType="callout" shapeName="Other">
            <msink:sourceLink direction="with" ref="{ADAD183D-47CD-4F26-89B6-57DABCFBE0D7}"/>
            <msink:sourceLink direction="with" ref="{5F3D3623-B0E1-4876-99E4-7ED980E60544}"/>
          </msink:context>
        </emma:interpretation>
      </emma:emma>
    </inkml:annotationXML>
    <inkml:trace contextRef="#ctx0" brushRef="#br0">0 1743 113,'0'0'111,"0"0"-14,0 0-5,0 0 0,0 0-12,0 0 1,0 0-12,0 0 0,0 0-3,0 0-4,0 0 5,0 0-1,0 0 3,0 0-4,0 0 3,0 0 0,0 0 0,0 0-7,0 0 3,0 0-2,0 0-4,0 0 0,0 0-9,0 0 3,0 0-3,0 0-3,0 0-1,0 0-1,0 0-1,0 0-3,0 0-6,0 0 1,0 0 1,0 0-2,0 0 2,0 0-6,0 0-3,0 0-3,0 0 0,1-13 9,1 8 5,0-2 5,-2 7 0,3-4-9,-2 0-1,-1 4-4,4-8-1,-3 2-4,2 2 4,-2 1 2,2-3-8,1 0-11,-3 1-14,6 2-26,-3 1 36,1-4 22,-3 1-4,2-1-2,-2 2-2,0-2-1,0 1-7,-1-1 3,3 2-1,-4-1-3,1-2 0,3 1-3,-4-3 4,3 3-3,-3 0 3,4-3-2,-3 2 2,0-1-3,3-1-1,-3 0 1,3 2 0,-1 1-1,0-3 0,-2 3 0,3-3 0,-3 5-1,2-1 3,2-5-4,-5 6 0,3-2-3,-2 4 5,0-4-2,3 0-3,-1 0 1,-3 2 0,2-1 0,-2 5 1,3-7-1,-3 1 0,0 3 1,0 3 0,3-6 1,-3 6 1,1-5 0,1 0-4,1 2 4,-3 3 0,3-8-2,-3 8 3,2-6-1,1 1 2,-3 0-3,0 5 1,6-9-2,-6 7 2,3-4 0,-3 6 4,3-8 1,-2 6-1,2-3-1,2 1-1,-3 1 1,-2-2-4,6 0 2,-5-1-1,4 4-1,-5 2 2,3-7-3,-1 4-1,-2 3-1,6-6-3,-5 2 1,-1 4 1,5-4 0,-5 4 2,5-5 0,1 3 4,-6 2 0,2-8 4,3 6 1,-5 2 4,6-4 4,-2 2-1,-2-4-2,3 0 1,1 2-3,-1 1 2,0 1-2,-2-4-3,2 2 0,-1-1-4,1 1 0,-5 4 1,7-3 0,-6 0-3,-1 3 2,5-6-3,-5 6-2,4-2-3,-4 2 0,0 0 0,0 0 2,5-4-1,-5 4 3,0 0-4,0 0 3,0 0-1,10 0-1,-10 0-1,0 0 4,6-3-3,-6 3 2,8-1 1,-8 1-8,0 0 6,8-1-3,-8 1 4,0 0-3,10 0 6,-10 0-2,0 0-2,0 0-1,11-1 4,-11 1-4,6 0-2,-6 0-1,0 0 0,0 0 2,12 2-4,-9-1 2,-3-1-1,9 4 2,-9-4 1,6 3-4,-3-1 5,-3-2-3,10 4 6,-10-4-7,9 2 1,-3 1 0,-6-3 6,9 1 2,-5 0-2,-4-1 3,10 1-3,-6 2 1,-4-3-4,8 4 0,-8-4-1,9 1 1,-9-1 1,5 2 1,1 1-3,-1-1 3,-5-2 0,8 4 6,-3-1-7,1 0 0,0 0 6,-1 0-4,1 2-8,0-4 4,0 3 4,-1-3 2,5-1 2,-4 2-1,1 0-1,-1 0 1,1-1-1,-7-1-1,12 1 4,-7 1-4,0 2-1,-5-4 0,9 2 2,-5-2-3,-4 0-5,0 0 9,11 0-6,-11 0 1,6 3-3,-6-3 6,0 0-2,12 0-5,-7 1 5,-5-1 1,10 3-2,-3-3-2,-7 0 9,13 2-8,-5-2 4,1 0-3,-4 1 1,-5-1 1,16 1-6,-8-1 0,-2 2 12,-6-2-2,16-2-5,-16 2 14,13-1 0,-8 1 0,-5 0-1,12-1 11,-12 1-5,7-2 2,-7 2-4,9-3 1,-7-1 9,-2 4-11,10-6-1,-9 3 2,4 1-6,-5 2-4,5-5 0,-5 5 4,6-6-3,-1 0-6,-4 1 7,4 2 5,-3 0-11,3-1-6,0 2 3,-5 2 1,7-6 1,-2-2-4,-2 3-2,0 2 6,1-2-5,2-2 0,-4 1 0,3 3 3,-1-6-3,-1 5 4,-2-2-3,2 1 4,-1-1 0,-2 0-3,4 0 3,-2 2-5,-2-2 2,4 2-2,-4-2-4,1 0 1,-1 1 4,1 1 3,2-3-3,-2 1 1,0 0 4,-1 1-6,2-4 4,0 5-7,-2-1-3,2-5 5,-2 5 4,4-1-4,-3-5 2,-1 6-5,1-1-3,2 0 6,-2 0 8,0-1-9,1 1-2,0 3-1,0-2 6,-1 1-1,-1 4-4,3-9 4,-3 6-2,1-2 3,-1 5-1,3-8-5,-1 6 16,-1-3-18,-1 5 8,0-8 1,2 4-8,-2 4 5,5-8 0,-5 5-4,4-2 2,-3 1-3,3 0 5,-1-2-4,-3 6 3,4-9-5,-2 7 0,1-5 8,2 4-2,-1-4 1,-4 2 1,5 2 0,-1-3-6,-1 0 4,2 2-3,0-1 0,-1 4-2,-1-4 4,2 1 11,-4-1-17,-1 5 6,6-5 0,-1 3 3,0-2-6,-1-1 5,1 4 12,-5 1-21,8-5 4,-7 2 0,-1 3 5,11-3-1,-11 3 4,6-5-6,-6 1-3,0 4 3,11-2 2,-6-2 2,-5 4 8,3-4-12,-3 4 2,9 0-1,-9 0-3,6-3 3,-6 3 0,2-3 2,-2 3-4,9-2 14,-9 2-16,8 0 0,-8 0 7,10-4 2,-5 2 0,-5 2 2,11-3 2,-11 3-9,8-1 7,-8 1-3,11 0 2,-5-3 1,-6 3-11,0 0 11,7-1-4,-7 1 10,0 0-14,7-1 4,-7 1-2,0 0 1,0 0 1,0 0-5,5-4 18,-5 4-16,0 0 8,0 0-7,0 0 2,0 0 0,0 0 0,0 0-1,0 0 1,0 0-1,11 0 2,-11 0 0,0 0-2,9-2-2,-9 2 6,0 0-1,0 0-5,6-2 4,-6 2-2,0 0-1,0 0-3,0 0-2,6-2 5,-6 2-3,0 0 5,0 0 1,0 0-3,0 0-5,0 0 4,0 0 3,0 0-4,0 0 3,7-3 6,-7 3-4,0 0-5,4-3-4,-4 3 9,0 0-4,0 0 4,0 0 2,0 0-6,7-4-3,-7 4 4,0 0-2,0 0-5,0 0 4,5-2 2,-5 2 5,0 0-5,0 0-3,0 0 4,0 0-4,0 0 0,0 0 3,0 0 0,0 0-3,0 0 3,0 0 0,0 0 0,3-3 2,-3 3-4,0 0 5,9-1-9,-9 1 6,0 0-1,9 0-1,-9 0 0,11-1 7,-11 1-5,6-2-3,-6 2 2,0 0 1,14 0 2,-14 0-1,10 0-1,-10 0-3,0 0 5,0 0-5,11 0 0,-11 0 0,8 3 1,-8-3 2,8 1 4,-8-1-5,7 3 3,-7-3-2,0 0 0,10 0 0,-10 0-1,5 2 5,-5-2-3,0 0 0,0 0-4,7 2 3,-7-2 1,0 0-2,5 2 2,-5-2 10,0 0-12,7 3-1,-7-3-1,7 1-2,-7-1 3,6 2 7,-6-2 17,10 2-22,-5 0-6,2-1 4,-7-1-5,12 1 4,-6 3 2,1-3 3,1-1 0,-2 1-4,2 2-3,-8-3 7,13 1 2,-8 1-8,3 1 2,-8-3-2,9-2 3,-9 2 1,9 2-4,-9-2 0,0 0 5,10 1-5,-10-1 10,0 0-9,7 0 15,-7 0-14,0 0-2,0 0 2,0 0 2,0 0 0,0 0 3,4 3 0,-4-3-3,0 0 0,0 0 3,0 0-3,0 0 2,0 0-2,13-3-2,-13 3 2,7 3 1,-7-3 0,8 0-1,-8 0 0,0 0-2,12-3 3,-12 3-1,11 0 1,-11 0-1,9 3 1,-9-3 1,8 0-7,-8 0 6,9 0-1,-9 0 0,0 0 5,8-3 0,-8 3-6,0 0 4,0 0-8,0 0-2,0 0 8,8 0-5,-8 0 6,0 0-3,0 0-3,0 0 16,0 0-8,0 0-3,11 3-1,-11-3 2,0 0 2,10-3-5,-10 3 0,0 0 0,8 0 4,-8 0 0,0 0-2,10 0-1,-10 0-3,0 0 5,7-1-4,-7 1-2,0 0-1,0 0 3,5-2 6,-5 2-2,0 0 6,0 0-10,0 0 4,0 0-3,0 0-1,0 0 9,0 0-12,0 0 16,0 0-12,11-1 5,-11 1-2,6-6 1,-6 6 0,8-2-4,-3-2 4,0 0-1,2 2 0,1-4 3,-2 2 0,1 2-1,-2-3-3,2 0 3,-1 2 4,3-3-4,-5 0-5,4 1 3,-1 1 1,-1 1-5,-1-1 3,1-2 0,0 4-4,-1-3 6,2 1 0,-2 1 0,0-1-3,-1 1 0,4 0 1,-4 0 4,1 0-4,0 0 3,-5 3-7,7-3 1,-2 3 4,2-4-5,-3 2 3,-4 2 14,11-8-11,-5 6 3,2-1 7,-3 0-1,0 0 5,2 1-3,-1-5 3,-1 5-2,1-2 2,0 2-1,-2-2-8,1 3 1,0-4 2,-2 3-2,4-2 2,-2 1 1,0 0 1,0 0-3,-2 1-2,-3 2 4,9-5-1,-4 0 1,1 1-1,-4 2 0,5 1-1,2-2 1,-4-2-3,0 2-3,-1 1 5,0-3 3,1 3-8,1-2 2,-1 1-4,0 0 2,-1 0 9,1-2-5,0 2-1,2-2 1,-3-1-1,4 3 3,-3-3 1,1 0-1,0 0 3,0 0 1,2-3-1,-4 5 0,1-5 2,6 6-3,-6-4 3,1 2-6,0-2 5,0 2 0,-1-1-4,2-1 4,0 1-4,-2 1 4,1-3-4,0 2 3,3 0 14,-7 1-19,4-1 0,3 1-5,-3 0 3,1 0-2,-6 1 0,6-2 4,-3 4-4,1-1 0,0-1 0,-2 1 0,-3 3-2,6-9 0,-1 5 3,-1 2-4,-4 2 1,7-6 2,-3 3-4,-2 0 5,2-1-4,1 1 7,-1 0-9,2 0 2,-1-3-2,0 2 2,2-1 2,-1 2 3,2-1 1,-4-1 1,1-1-2,2 2 2,1-2-2,-2-3 2,-1 6 0,3-3-2,-1 0 2,-1 3-3,2-3 2,-4 1-1,1-3 1,0 6-5,2-2 0,-2 2 0,0-1 1,1 2 1,-6 1-5,6-6 6,-4 2-4,3 2 2,-5 2-2,5-4 0,0 2 0,-5 2 1,5-3-1,-5 3 2,2-6-2,-2 6-1,9-2-1,-9 2 2,3-3 5,2-1-7,-5 4 0,6-3 1,-2-1-2,-4 4 3,8-5 0,-8 5-1,5-4-4,-1 1 2,-4 3 0,7-5 4,-5 4-2,4-2 0,-1 0 2,0 0-2,0 0 0,-1 0-1,-4 3 1,9-5 2,-5 1-2,-1 2 1,-3 2 0,8-7-2,-6 3 2,-2 4 2,7-3-2,-3 0 1,-4 3-3,2-3 0,-2 3 1,6-3-2,-6 3 4,5-6 1,0 6-4,-1-5 8,-1 0 3,1-1 5,1 3-7,-3 0-1,4-2 2,0 2 0,-1-2-3,-1 0 2,2-1-1,-1 3-1,-3 0-1,5-3 1,-2 3 0,-1-3 3,-1 4-2,2 1 1,-5 1-2,6-5-2,-3 1 1,0 0 1,-3 4-4,6-5 0,-6 5 2,5-3 0,-5 3-3,7-4 1,-7 4-3,4-3 3,-4 3-1,1-6-1,-1 6 1,0 0 2,0 0-4,7-1 0,-7 1 0,0 0 1,5-5-1,-5 5-2,0 0 2,5-2 1,-5 2-2,0 0 1,0 0 2,0 0-1,0 0 2,5-4-2,-5 4 1,0 0-1,0 0 0,0 0-2,0 0 3,7 0-2,-7 0-1,0 0 0,0 0 5,0 0-8,0 0 3,0 0 1,0 0-1,0 0 1,0 0-2,0 0-1,0 0 0,0 0-4,0 0-1,0 0 1,0 0-5,0 0-5,0 0-13,0 0-9,0 0-15,0 0-26,0 0-33,0 0-34,0 0-48,0 0-64,0 0-103,0 0-444,-5-10-873,5 3 387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19.21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1BA834-B046-4EC6-850C-60CC2A0DB8DE}" emma:medium="tactile" emma:mode="ink">
          <msink:context xmlns:msink="http://schemas.microsoft.com/ink/2010/main" type="inkDrawing" rotatedBoundingBox="24905,7452 28588,5760 28695,5993 25013,7686" semanticType="callout" shapeName="Other">
            <msink:sourceLink direction="with" ref="{EE2649FD-A787-4057-B17E-94234084F3EC}"/>
            <msink:sourceLink direction="with" ref="{5F3D3623-B0E1-4876-99E4-7ED980E60544}"/>
          </msink:context>
        </emma:interpretation>
      </emma:emma>
    </inkml:annotationXML>
    <inkml:trace contextRef="#ctx0" brushRef="#br0">0 1741 66,'0'0'80,"0"0"-5,0 0-6,0 0-11,0 0 5,0 0-8,0 0-2,0 0 2,0 0-3,0 0-10,0 0 7,0 0-1,0 0 2,0 0 4,0 0 0,0 0 2,0 0 6,0 0 3,0 0 9,0 0 2,0 0 1,0 0-4,0 0-1,14-9-5,-14 9-3,7-6-4,-2 4-3,-5 2 1,6-7-1,-3 4 0,1-1-5,1-1-2,0 3-3,-5 2 0,7-7-4,-2 2 4,0-2-10,1 1 2,0 2-5,-1-4-1,1 4 2,-1-1-3,1 0 3,1-1 0,-1 1-2,0-1 0,3 0-5,-7-2 3,9 3-2,-5-1 2,1 1-3,2-5 10,0 3-3,2-2 2,-1 3 3,3-3 4,-2 0-4,-1 0 2,2-2-2,0 3 2,2-4 3,-2 1-6,0 1 2,-1 0-8,5-1 1,-3 1 2,-1-1-3,4 3-1,-3-1-9,1 1 4,-2-2-4,0 1-2,1 2-3,-3 0 8,3-3-10,-1 4 0,0 0-3,0-4 2,1 4-4,0-3 4,0 1-1,0 1 3,-1-3 1,2 2 6,0 2-5,-2-4 2,1 1 3,0 3-8,2-2 11,0-3 4,-3 5-6,0-4 5,0 0 2,1 2 3,8-5-4,-8 5 3,0-4-2,5 0-3,-1-1-1,-3 5 4,5-5-7,-2 3 3,2-3 1,-2 6-9,-4-3 2,3 2-2,-3 1-9,4 0 9,-2-1-5,-2-1 5,5 1-3,-2 0-10,3-1 9,0 0-1,-2 0-3,3 0 1,0-1 5,1 0-3,-1-1 10,-2-1 2,4 2-8,-4-1 4,5-4 0,-6 5-3,-2 2-4,0 2-2,0-3 0,4 1 3,-4-3-4,0 4 2,0 0-5,4-4 4,-6 4-6,9-3 3,-4 1 11,-1 2-14,0-4 8,6 2-1,-1 1 2,-5-5-8,2 1 7,0 2-1,-1-1-2,4-1 11,0 2-6,2-2 3,-2 3 4,-2-2-5,-1 1 3,1 1-4,-2-2 0,5 0 1,-5 2-3,3 2 0,-2-2-3,4-1 3,-4 2 1,2-2-2,1-1-4,-7 5 6,11-3-6,-3 2 2,4-2-1,6-1 2,-9 3-1,1-1-2,1 0-1,8-3 0,-9 3 3,10-4 3,0 1 3,1 0 5,-1 0 1,-8 3-1,1 0-5,5-1 2,-12 1-2,2 1-3,-3 0-3,2-1 0,-1 1-3,-4 1 3,2-1 0,0-1-2,3-2 3,0-1-2,-2 4-2,2-5 0,-1 5 0,-7 1-5,2-2 2,6 1-2,3-3-6,0-1 6,9-3 2,1 3 4,-7 2-6,6 0 2,-2 0 2,-6 0 0,6-4 4,-6 4-5,0 4 2,-2-2 0,-2-3 0,1 4-2,1 1 7,-1-4 0,0 5-2,-6-3-2,2 0-1,-3 3-3,0 1 0,-3-5-6,2 2 13,0 2-5,2 0 1,1-4-4,0 3 0,-1 0 1,0 1-4,-1-1 3,-3-1-4,4 1 3,-5 0-2,4-1 3,-3 0 2,10 0 1,-7 3 0,1-3 1,-4 2 1,4-2 1,-5 1 0,2 1 3,-3 2-2,-2-2-2,-1-1 1,-2 4 2,5-3 4,-5 2-7,-1-1-2,-5 3 2,13-2-4,-7 1 0,-6 1-1,11-3-2,-7 3 3,-4 0-2,0 0 1,8-2-1,-8 2 1,5-4-3,-5 4 0,0 0-1,0 0-4,4-3 5,-4 3-2,0 0 0,0 0 1,0 0-1,0 0 0,0 0 0,0 0 0,0 0 1,0 0 0,8-1-4,-8 1 0,0 0 1,0 0 0,0 0-3,0 0-2,0 0-7,0 0-16,0 0-23,0 0-33,0 0-31,0 0-51,0 0-72,-13 13-79,4-10-77,2 1-400,-4-1-861,-1 3 381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21.61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E17EF69-C57B-456C-912A-9767DE849B48}" emma:medium="tactile" emma:mode="ink">
          <msink:context xmlns:msink="http://schemas.microsoft.com/ink/2010/main" type="writingRegion" rotatedBoundingBox="28912,5441 30028,5315 30120,6122 29004,6249"/>
        </emma:interpretation>
      </emma:emma>
    </inkml:annotationXML>
    <inkml:traceGroup>
      <inkml:annotationXML>
        <emma:emma xmlns:emma="http://www.w3.org/2003/04/emma" version="1.0">
          <emma:interpretation id="{27FEB767-CAA0-432D-AAC7-A9EB33E5D0BC}" emma:medium="tactile" emma:mode="ink">
            <msink:context xmlns:msink="http://schemas.microsoft.com/ink/2010/main" type="paragraph" rotatedBoundingBox="28912,5441 30028,5315 30120,6122 29004,62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45F968-EBB9-48FE-B6CC-EDD1EC00A4F5}" emma:medium="tactile" emma:mode="ink">
              <msink:context xmlns:msink="http://schemas.microsoft.com/ink/2010/main" type="line" rotatedBoundingBox="28912,5441 30028,5315 30120,6122 29004,6249"/>
            </emma:interpretation>
          </emma:emma>
        </inkml:annotationXML>
        <inkml:traceGroup>
          <inkml:annotationXML>
            <emma:emma xmlns:emma="http://www.w3.org/2003/04/emma" version="1.0">
              <emma:interpretation id="{EE2649FD-A787-4057-B17E-94234084F3EC}" emma:medium="tactile" emma:mode="ink">
                <msink:context xmlns:msink="http://schemas.microsoft.com/ink/2010/main" type="inkWord" rotatedBoundingBox="28912,5441 30028,5315 30120,6122 29004,6249">
                  <msink:destinationLink direction="with" ref="{1F1BA834-B046-4EC6-850C-60CC2A0DB8DE}"/>
                </msink:context>
              </emma:interpretation>
              <emma:one-of disjunction-type="recognition" id="oneOf0">
                <emma:interpretation id="interp0" emma:lang="en-US" emma:confidence="0">
                  <emma:literal>tm)</emma:literal>
                </emma:interpretation>
                <emma:interpretation id="interp1" emma:lang="en-US" emma:confidence="0">
                  <emma:literal>ten )</emma:literal>
                </emma:interpretation>
                <emma:interpretation id="interp2" emma:lang="en-US" emma:confidence="0">
                  <emma:literal>then )</emma:literal>
                </emma:interpretation>
                <emma:interpretation id="interp3" emma:lang="en-US" emma:confidence="0">
                  <emma:literal>ten)</emma:literal>
                </emma:interpretation>
                <emma:interpretation id="interp4" emma:lang="en-US" emma:confidence="0">
                  <emma:literal>tax )</emma:literal>
                </emma:interpretation>
              </emma:one-of>
            </emma:emma>
          </inkml:annotationXML>
          <inkml:trace contextRef="#ctx0" brushRef="#br0">7 71 45,'-2'-7'338,"2"-2"-10,0 5-17,0-4 0,0 2-3,0 0-15,0 6-7,-2-7-19,0 1-20,2 6-14,0-6-19,0 6-18,0 0-22,-2-5-12,2 5-12,0 0-15,0 0-9,1-8-10,-1 8-10,0 0-10,0 0-7,0 0-14,0 0-6,0 0-6,0 0-9,0 0 5,0 0 9,0 0-2,3 17-3,-1-4 4,0 1-3,-1 4 2,-1-3 2,0 7-1,0 2-2,3 1-6,-2-1 3,-1 7-4,1 5-2,-2-8-4,2 0-1,2 1-2,-2 3-6,-2-1-4,2-8-1,-1 0-7,0 2 0,1-3-7,1-1 2,2 2-4,-3-2 2,3 0-7,-2-2-1,4 1 0,-4-3-4,2 1 0,-1-8 1,-2 5-4,3 1-2,-3-1 3,2-3-1,0 0 0,-1 1-3,2-1 2,-4-3-2,1-1 3,2-1-8,-2 1-17,-1-3-26,2 0-28,-2 1-38,0-1-39,0 0-40,0-5-32,0 0-31,-2 7-40,2-7-56,0 0-49,0 0-305,0 0-759,0 0 336</inkml:trace>
          <inkml:trace contextRef="#ctx0" brushRef="#br0" timeOffset="205.7436">-22 627 304,'0'0'296,"-3"-3"-11,3 3-4,0 0 1,0 0 4,0 0-2,0 0-6,-2-4-9,2 4-26,0 0-16,5-8-22,0 2-10,3 1-29,0 1-14,5-3-14,-3-2-11,3 4-18,0 0-2,3-1-34,0 0-26,-2 1-41,2-1-53,1 0-34,-3 0-50,3 2-57,-5-2-47,5-3-44,-5 4-288,0-1-613,-1 1 271</inkml:trace>
          <inkml:trace contextRef="#ctx0" brushRef="#br0" timeOffset="916.3821">425 243 51,'0'0'311,"-11"-1"-23,11 1-12,-11 1-18,11-1-9,-12 3-10,1-1-10,4 9-10,-5-6-14,1 6-8,1 1-16,2 1-24,0 5-5,-1-3-9,4-3-14,2 3-9,-2 6-12,4-7-8,-2 3-11,3 1-11,4 2-9,-3-5-7,3-1-3,3 6 1,-2-6-13,3 1-1,1-1-6,0-2-27,2-2-32,2-3-35,1 3-45,0-4-40,3-2-46,0-3-44,7-2-42,-2 0-260,-5-5-573,5-2 254</inkml:trace>
          <inkml:trace contextRef="#ctx0" brushRef="#br0" timeOffset="649.4609">302 376 72,'1'-4'240,"-1"4"3,2-7 2,0 1 0,0 0 4,-1-1-1,3 4-3,-3-3-2,3 2-7,-1-2-11,2 1-12,-1-2-15,2 1-16,-3 3-3,5-1-14,-2 2-3,0-3-27,-1 0-7,1 2-17,1 0-10,-1 3-8,-6 0-15,16 1-4,-8 1-9,-2 5-12,5-5-2,-5 4-5,6 4-1,-5-1-6,3 2-4,1 0-1,-5 0-10,1 0 4,3 0-3,-3 0-1,-2 0-4,0 1 0,-3 4-2,1-6-1,-3 4-5,-3-5-2,3 3-4,-2-4 0,-2 3-4,4-5 2,-2-1 12,-2 1-15,2 0 1,-1-2 4,3 2 0,0-6-1,-6 4 3,6-4-5,0 0 16,0 0-18,0 0-4,-2-15 2,3 8 7,0-3-11,5-6 5,-1 2 0,1 2-2,0-10 4,4 8-2,-2 3 2,-3-6 7,5 4-2,-3 2 0,5 0-4,-3 0 1,-1 2 2,-3 2-2,3 2 1,1 1-10,-4 4 5,2-2-3,-7 2 15,12 2-12,-6 2-4,2 2 10,-3 3-3,2-1-1,-2 0-2,0 4-1,0 2 1,2-2-12,-7 3-30,3-6-27,-1 6-31,-2-4-34,-2 2-29,-1-2-38,-4 3-42,2-1-36,-3-4-28,2-2-271,-3-1-626,-2 3 277</inkml:trace>
          <inkml:trace contextRef="#ctx0" brushRef="#br0" timeOffset="1152.1007">913 165 241,'7'-10'362,"3"-1"-1,-1 1-12,-1 2-8,-1 3-25,-5 0-23,3 0-26,-2 1-31,-1 2-21,-2 2-13,0 0-23,13 8-2,-8 0-4,1-1-8,0 3-8,-1 5-13,1 0-3,0-2-9,6 8-12,-7 0-9,2 2-9,3-1-4,-3 4-12,-2-8-7,1 7-7,0-1-4,-1 7-9,-1-7-4,-4-2-6,-3-1-5,3 4-1,-1-1-16,-6-4-30,-3 2-32,-1-1-39,-2 0-58,2-1-62,-12 7-74,5-8-87,-4 3-380,2-7-794,2 0 351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3:34.1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BF1529-AAE5-4DF6-BCEA-D727B5335C4C}" emma:medium="tactile" emma:mode="ink">
          <msink:context xmlns:msink="http://schemas.microsoft.com/ink/2010/main" type="writingRegion" rotatedBoundingBox="9557,13805 16076,13535 16144,15165 9625,15435"/>
        </emma:interpretation>
      </emma:emma>
    </inkml:annotationXML>
    <inkml:traceGroup>
      <inkml:annotationXML>
        <emma:emma xmlns:emma="http://www.w3.org/2003/04/emma" version="1.0">
          <emma:interpretation id="{DB43BA97-E1EC-4030-B78F-3A185759A30F}" emma:medium="tactile" emma:mode="ink">
            <msink:context xmlns:msink="http://schemas.microsoft.com/ink/2010/main" type="paragraph" rotatedBoundingBox="9557,13805 16076,13535 16144,15165 9625,154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A93FB7-8220-4A8D-9F6B-6F679FA8085E}" emma:medium="tactile" emma:mode="ink">
              <msink:context xmlns:msink="http://schemas.microsoft.com/ink/2010/main" type="line" rotatedBoundingBox="9557,13805 16076,13535 16144,15165 9625,15435"/>
            </emma:interpretation>
          </emma:emma>
        </inkml:annotationXML>
        <inkml:traceGroup>
          <inkml:annotationXML>
            <emma:emma xmlns:emma="http://www.w3.org/2003/04/emma" version="1.0">
              <emma:interpretation id="{82E0B010-130A-4579-9428-84B22AE6E819}" emma:medium="tactile" emma:mode="ink">
                <msink:context xmlns:msink="http://schemas.microsoft.com/ink/2010/main" type="inkWord" rotatedBoundingBox="9577,14285 10390,14251 10428,15179 9616,15213"/>
              </emma:interpretation>
              <emma:one-of disjunction-type="recognition" id="oneOf0">
                <emma:interpretation id="interp0" emma:lang="en-US" emma:confidence="0">
                  <emma:literal>A,</emma:literal>
                </emma:interpretation>
                <emma:interpretation id="interp1" emma:lang="en-US" emma:confidence="0">
                  <emma:literal>a,</emma:literal>
                </emma:interpretation>
                <emma:interpretation id="interp2" emma:lang="en-US" emma:confidence="0">
                  <emma:literal>AI</emma:literal>
                </emma:interpretation>
                <emma:interpretation id="interp3" emma:lang="en-US" emma:confidence="0">
                  <emma:literal>At,</emma:literal>
                </emma:interpretation>
                <emma:interpretation id="interp4" emma:lang="en-US" emma:confidence="0">
                  <emma:literal>Al</emma:literal>
                </emma:interpretation>
              </emma:one-of>
            </emma:emma>
          </inkml:annotationXML>
          <inkml:trace contextRef="#ctx0" brushRef="#br0">3581 4257 39,'0'0'351,"0"-11"-23,3 10-22,-3 1-16,-3-9-14,3 9-11,0 0-13,0-6-13,0 6-13,0-5-11,0 5-21,0 0-11,0 0-7,5-2-17,-5 2-9,0 0-10,0 0-16,0 0-15,0 0-13,0 0-8,0 0-12,0 0-8,0 0-9,0 0 1,0 13 0,-2-4 1,-1 3-8,3 7 0,-2 0-6,-7 4 3,5-1-6,-1 0-22,-3 3-1,3-1-1,3-2-1,-4 1-8,5 2 3,-5-3 3,1 0-6,3 1 0,-2-2 2,3 1-3,-5-8 4,6 2-2,-5-1-2,-1-2-4,5-4 1,-4-1 2,3-2 1,2 0-1,-5 0 4,5-2-1,0-4 3,-6 6-4,6-6-21,0 0-25,0 0-36,-1-16-10,1 6-13,1-2-5,1-1-10,7-7-2,-5 4-4,-1-7-5,3-2 0,3-7 5,-1-4 3,-1 3 2,3-1 11,-2 1 5,-1 7 10,3-8 8,-2 8 10,-3 2 22,5 0 8,0 3 17,-5 8 16,-1-2 16,6 2 22,-7 2 10,5-1 11,-5 4 3,2 1 11,-1 1 4,-1 3-1,3-2-9,-2 0 6,-4 5-14,5-7-13,-5 7 13,0 0 23,14 10 1,-6-3 0,2 3 3,-2 5-7,3 6 6,0 0 8,-3 3-6,3 7-1,0 3-5,-2-4-6,0 5 3,-2-3-5,0 1-3,4 0-11,-7-9 1,4 4-9,-1 5-5,0-10-2,-1 2-5,5-2-1,-7-1-2,4-2-5,-1-3 0,-2-3-2,0 0-8,3-1-25,-3-3-23,-5 0-48,0-3-44,4-4-31,-1 6-18,-1-4-12,-2-5-20,0 5-39,0-5-40,0 0-45,0 0-41,0 0-201,-14-19-614,10 11 272</inkml:trace>
          <inkml:trace contextRef="#ctx0" brushRef="#br0" timeOffset="211.4816">3687 4474 198,'-9'-2'260,"0"-2"-5,3 3-7,6 1 1,-11-1-9,11 1-15,-17 1-7,17-1-11,0 0-11,0 0-3,-8 0-31,8 0-5,0 0 21,-4 6 1,4-6 3,0 0 7,12 9-6,-4-6-11,1 0-17,2 0-12,6-3-12,1 4-12,4-4-14,6-4-23,-2 4-43,3-3-44,1-1-43,-5-1-57,5 1-50,-2 3-61,-4-1-67,4-2-81,-10 3-218,0 0-630,-2 1 279</inkml:trace>
          <inkml:trace contextRef="#ctx0" brushRef="#br0" timeOffset="640.6635">4275 4550 395,'0'0'431,"0"0"-19,0 0-8,2-4-28,-2 4-24,0 0-28,0 0-28,4-3-26,-4 3-26,0 0-24,0 0-25,0 0-20,0 0-21,0 0-12,0 0 9,6 16-10,-6-7 0,4-1-12,-4 4-10,0 1-6,0 3-7,0 0-11,1 6 2,5-2 0,-9 2 0,3 3 0,0 0-1,-1-1-5,2-1-9,-2 3-3,-1-7-9,1 7-4,2-7-7,-5 3-3,4-8-7,-1 1-2,1 4-3,0-6-7,0-3 0,0 1-3,0-1-1,0-3-1,1 0-3,-1-3-3,0-4 0,-1 6-4,1-6 4,0 8-1,0-8 0,0 0-5,0 5-3,0-5-30,0 0-59,0 0-79,0 0-74,0-23-69,0 14-72,-4-4-95,2-3-426,2-4-960,2-5 425</inkml:trace>
        </inkml:traceGroup>
        <inkml:traceGroup>
          <inkml:annotationXML>
            <emma:emma xmlns:emma="http://www.w3.org/2003/04/emma" version="1.0">
              <emma:interpretation id="{0C4DFB2B-6B91-4387-9E11-757EB68A712B}" emma:medium="tactile" emma:mode="ink">
                <msink:context xmlns:msink="http://schemas.microsoft.com/ink/2010/main" type="inkWord" rotatedBoundingBox="11036,13941 12019,13900 12068,15094 11085,15135"/>
              </emma:interpretation>
              <emma:one-of disjunction-type="recognition" id="oneOf1">
                <emma:interpretation id="interp5" emma:lang="en-US" emma:confidence="1">
                  <emma:literal>(10</emma:literal>
                </emma:interpretation>
                <emma:interpretation id="interp6" emma:lang="en-US" emma:confidence="0">
                  <emma:literal>•10</emma:literal>
                </emma:interpretation>
                <emma:interpretation id="interp7" emma:lang="en-US" emma:confidence="0">
                  <emma:literal>110</emma:literal>
                </emma:interpretation>
                <emma:interpretation id="interp8" emma:lang="en-US" emma:confidence="0">
                  <emma:literal>010</emma:literal>
                </emma:interpretation>
                <emma:interpretation id="interp9" emma:lang="en-US" emma:confidence="0">
                  <emma:literal>(Xo</emma:literal>
                </emma:interpretation>
              </emma:one-of>
            </emma:emma>
          </inkml:annotationXML>
          <inkml:trace contextRef="#ctx0" brushRef="#br0" timeOffset="2721.9012">5119 3795 181,'0'0'396,"5"-4"-26,-5 4-17,0 0-12,2-4-13,-2 4-14,0 0-10,0 0-19,0 0-22,0 0-21,0 0-21,0 0-22,0 0-20,0 0-19,0 0-13,0 0-13,0 0-12,-11 14-16,3 1-10,-5 7-7,-9 14-10,3 0-13,-4 8-2,-2 10-8,3 6-6,1 3-9,13 1 0,4 0 0,-4 2-7,12-6-1,-3 1 7,6-12-7,7 10 2,1-14-2,3 0-3,-2-1-1,9-6 28,5 3-2,-1-7-9,3 2-17,2-8-44,2 0-25,-5-5-49,5-4-49,-1 0-71,-11-13-70,7 3-88,-4-7-398,-1-2-827,13-7 366</inkml:trace>
          <inkml:trace contextRef="#ctx0" brushRef="#br0" timeOffset="3049.9794">5604 4253 274,'-4'0'393,"4"0"-8,-8-6-5,8 6-13,-4-1-7,4 1-16,0 0-23,-11-1-23,11 1-16,0 0-32,0 0-24,0 0-24,0 0-21,0 0-24,0 0-14,0 0-17,0 0-15,-2 8-7,2-8-13,2 14-10,-4-2-6,7 0-5,-3 5-8,1 6-8,-3-1-1,3 2-9,1 0-1,-4-1-2,5 3-7,-2-2 0,-3 9-11,4-10 4,-4 3-3,0 0-27,0-3-43,6-4-71,-1 2-73,-5-6-69,0-1-79,2-4-75,-2 0-303,0-7-776,8 2 344</inkml:trace>
          <inkml:trace contextRef="#ctx0" brushRef="#br0" timeOffset="3393.7467">5917 4312 32,'-9'-4'401,"-2"1"-35,2 2-10,-4 1-11,0 1-15,0 2-18,-2 1-13,1 5-24,2 0-17,1 1-13,4-2-16,-5 9-18,1-3-24,1 0-14,2 5-14,2-1-18,2 2-13,1-1-15,3 0-12,-1-2-4,2-1-6,5-3-16,1 2-2,1 0-5,-2-3-9,9 0-5,-7-1-6,4-3-9,-2-4 3,2 2-1,-3-2-2,-1-2-6,7-2-10,0-3 9,-7 0-3,5-3 4,-4 2 15,-3-3 1,6-5-1,-6 0-2,1 2 3,-5-7-1,1 0-9,-2-1-1,-1-1-3,-4-4-6,0 1 1,-1 2-5,-1 2-2,-1-2-1,-1 5-9,0 3-16,-2-2-24,3 5-31,2-1-40,-1 6-68,2 0-65,1-2-73,1 2-70,2 4-42,0 0-318,0 0-795,0 0 351</inkml:trace>
        </inkml:traceGroup>
        <inkml:traceGroup>
          <inkml:annotationXML>
            <emma:emma xmlns:emma="http://www.w3.org/2003/04/emma" version="1.0">
              <emma:interpretation id="{890462EE-1E7F-42AD-808D-94C7A61D6FE8}" emma:medium="tactile" emma:mode="ink">
                <msink:context xmlns:msink="http://schemas.microsoft.com/ink/2010/main" type="inkWord" rotatedBoundingBox="12412,13686 16076,13535 16144,15165 12480,15317"/>
              </emma:interpretation>
              <emma:one-of disjunction-type="recognition" id="oneOf2">
                <emma:interpretation id="interp10" emma:lang="en-US" emma:confidence="0">
                  <emma:literal>iterations)</emma:literal>
                </emma:interpretation>
                <emma:interpretation id="interp11" emma:lang="en-US" emma:confidence="0">
                  <emma:literal>iteration)</emma:literal>
                </emma:interpretation>
                <emma:interpretation id="interp12" emma:lang="en-US" emma:confidence="0">
                  <emma:literal>Iteration)</emma:literal>
                </emma:interpretation>
                <emma:interpretation id="interp13" emma:lang="en-US" emma:confidence="0">
                  <emma:literal>entente</emma:literal>
                </emma:interpretation>
                <emma:interpretation id="interp14" emma:lang="en-US" emma:confidence="0">
                  <emma:literal>emotional.</emma:literal>
                </emma:interpretation>
              </emma:one-of>
            </emma:emma>
          </inkml:annotationXML>
          <inkml:trace contextRef="#ctx0" brushRef="#br0" timeOffset="4259.3031">6813 4355 276,'-4'-5'390,"0"1"-11,4 4-7,-6-5-10,2 1-16,0-1-20,4 5-15,0 0-27,0-4-28,0 4-28,10-8-38,-3 2-46,2 2-52,5-1-59,0 5-60,9-4-50,-5-2-50,-3 3-45,9 0-47,-1-3-37,-5 4-34,0 0-181,-3-1-509,0 1 226</inkml:trace>
          <inkml:trace contextRef="#ctx0" brushRef="#br0" timeOffset="4808.0332">7066 4297 2,'-1'8'149,"-2"-3"6,0 3 1,1-2 25,-1 1 7,3-1 3,0 1 9,0-3 11,0 4 6,0-2 4,-2-2 4,2-4-4,2 7 7,-2-1-6,0-6 1,3 6-9,-3-6-11,0 0-4,2 6-4,-2-6-2,3 2-7,-3-2-11,0 0-11,0 0-23,0 0-9,25-8-14,-21 2-11,1 4-7,5-3-17,-3-2-4,1-1-6,0-1-9,-1 1-1,0-2-9,-1-2-6,-1-1-4,-2 3-3,2-2-4,-3 3-8,1 2-2,-3 0 0,0 4-3,0-7 0,-3 4 4,1 1 3,2 5 3,-5-8-1,-1 4-2,0 3-4,-1-1 0,7 2-2,-17 2 5,9-1 1,-3 6-2,0-2 0,3 4-4,-3 3 3,-2-2-4,4 8-2,0-2-3,0-3-4,6 4 4,-2-1 0,0 0-5,0 3 2,2-2-4,6 2-7,0-3 7,2 0 3,-3 1-1,6-3-3,-3 0-3,5 2-2,-3-3-11,5-5-13,-1 2-13,3-2-15,1-4-4,-1-2-10,0 4-7,1-6-8,-2 0-2,4-6-1,-3 4 11,2-4 7,-3 1 13,0-4-16,4-1 19,-5-2 7,-2 1 2,2-9 5,-2 7 8,1-5 8,1-2 16,1 2 12,-5 5 12,1 1 7,0-2 10,-2 3 1,-1-1 3,1 8 0,-1-8-7,-1 9-4,1-2-4,-1 3-2,2-4-5,-7 6-3,11 0-3,-11 0-2,14 7-2,-9-2 0,1 2-3,-1 2 1,2 1-2,-1 3 0,1-3-2,-3 3 0,-1 1-4,2 1 6,-1-6-9,-1 7-6,1-9-24,-3 7-26,4 0-40,-3-7-44,2 0-40,-1 3-37,3-3-34,-1 2-40,5-6-42,-3 0-48,2-1-318,4-1-754,-4-4 334</inkml:trace>
          <inkml:trace contextRef="#ctx0" brushRef="#br0" timeOffset="5418.1817">7780 4334 303,'1'-9'326,"-1"-2"-1,0 2-15,-2 1-6,-3 1-7,3 0-3,-4 5-15,1-3 3,-2 2-37,0-1-5,7 4-19,-15 1-19,15-1-15,-15 4-32,6 1-5,5-3-20,-5 3-12,3 0-4,1 2-8,-2 0-28,4 0 1,-1 1-7,0-2-7,2 0-18,2 3-33,-1-3-2,1 0-22,3-3-23,-3 4-21,8-1-15,-4-4-23,2 3-13,3-4-16,0-1 4,-3 2-3,4-2 4,-10 0 7,19 0 11,-9-2 7,0 2 13,-10 0 7,16 0 9,-9-1 14,1 2 14,-8-1 21,17 0 13,-8 2 17,-9-2 16,13-2 7,-9 4 18,-4-2-4,9 3 6,-3 0 0,-1-1 0,1 3 6,-2-2-1,-4 1 3,8 3 7,-4-2-14,-1 1-3,3 0-8,-5 1-8,2 1 0,5-2-6,-5 2-7,1 1 6,1-2-10,0-2-12,0 3 15,3-5-8,-4 2-12,7-3-13,-4 2-2,0-4-17,-7 0-8,18 0 2,-6-6-2,-1 1 2,-1 2 0,0-6 7,1 0 1,0-4-1,-4 3 8,5-3-1,-5-2 1,4-4 5,-3-1 5,-1 0 6,-3 4 12,6-7 18,-9 0 15,2 1 22,-5-1 19,2 0 11,0 6 22,-2-5 8,2 3 8,-9-2-2,4 5-8,2-3 5,-2 6-8,1-1-1,-1 2-7,3 2 13,-1 4-1,0-2-7,2 3-9,-1 0-19,1 0-20,-2-1 6,3 6-22,-2-3-1,2 3-1,0 0-8,0 0-5,-7 14-7,4-5 1,2 3-4,1-1-1,0 4-3,-2 1-5,4 0-2,-2 0-2,1 7-8,3-1-14,-4-4-10,3 3-25,0-6-25,-2 6-35,-1-5-32,1-2-26,2 2-35,-6-3-45,3 1-36,-1-4-46,1 4-61,1-6-56,-1 1-338,-1-5-837,1-4 370</inkml:trace>
          <inkml:trace contextRef="#ctx0" brushRef="#br0" timeOffset="5808.8904">8038 4208 39,'-4'-6'451,"-1"-1"-27,-3 4-7,5-3-11,3 6-17,-4-6-18,-2 4-16,6 2-12,-1-5-21,1 5-23,0 0-32,7-6-26,0 4-24,4 1-21,5-3-19,-1 2-21,6 2-26,1-3-23,-2 1-29,-3 2-21,1-2-11,0 2-13,0-2-9,-3 2-3,1 0-4,-5-1 1,2 0-4,-2-3 2,-3 2-4,4-1 2,-2 0-2,-3 2-1,1 1 7,2-3-2,-4 0 6,1 0 10,-1-1 14,-6 4 7,7-2 7,-7 2-1,5-7 1,-5 7 5,0 0-6,10-2-1,-10 2-1,0 0-2,0 0-5,4-1-6,-4 1-5,0 0-2,0 0-7,0 0-3,0 0-3,0 0-1,-4 15 2,1-8-2,-2-3 2,0 10 4,0 1 1,-2-3-16,2 1 11,-5 7-1,3-5-3,2 0-3,-1-1-1,1 0-9,-2 2-16,4-1-12,-1 1-21,2 0-35,1-2-40,-2-1-37,2-1-38,2 2-44,2-5-32,0 0-43,2-3-53,2-2-54,3-3-363,-2 3-844,6-4 374</inkml:trace>
          <inkml:trace contextRef="#ctx0" brushRef="#br0" timeOffset="6508.125">8637 4153 15,'1'-15'404,"-1"4"13,-1-4 8,1 7-11,-2-4-3,-2 3-8,3 6-23,-1-7-16,0 7-24,2 3-25,-5-8-25,1 6-26,4 2-22,-11 0-21,11 0-11,-12 3-15,5 1-18,-1 2-14,-3 4-17,1-3-17,-2 4-6,5 0-19,0 5-11,-1 0-9,0 1-3,-2-1-12,7 2-5,-2 5-2,5-8-8,0 1-6,4 1-6,-3 0-15,2-2-13,2-2-15,-2 3-11,7-3-16,-7-3-4,3-4-6,0 3-4,1-2-12,5-5-5,-2 0-3,1 2-7,-2-5 2,1 1 6,0-3 4,5-1 5,-1 0 11,-2-5-2,2 4 6,-3-5 5,0 0 12,1-3 12,1 0 5,-2 0 16,4 0 11,-6-3 4,2 6 5,-1 1 5,-3-1 0,1 1-6,0 2 7,-4-2 3,2 6-3,-2-3-8,4 2-3,-5 2-5,3 0-3,-6 2 0,0 0-1,16 3-6,-12 1 0,2-1 1,-2 3-5,1 1 1,-2-3-6,3 5 5,-4-3-1,1 4-2,1-1 0,-2 1-1,-2 1 0,1-2 3,2-1-4,-2 3 0,-1-5 1,1 4-1,-1-3-1,2-2 2,-2-1 1,3 3-1,-2-4-1,-1-3 2,1 6 3,-1-6-2,6 5-2,-6-5 1,0 0-3,0 0 2,18-8-7,-13 3 10,1-3-1,2-1-1,2-4 3,-2 3 6,-1-3 17,4 0 6,2-6 16,0 7-7,-5-2 6,2 4 3,-3 1 1,-2 3 6,3-1-4,-4 3 1,-1-2-13,3 3-8,-6 3 5,4-6-29,-4 6 11,8-1-4,-8 1-1,0 0-4,0 0-1,0 16 2,0-9-1,3 3-7,-3-3 7,0-1-6,0 8-3,-3-8-1,3 2 4,3 6-3,-3-1-2,0-3-15,0 5 20,0-6-5,1 3-1,-2-1-2,2-1 0,2-2 3,0 0 1,-1 0-2,1-3 0,4 1-8,-1-1 16,0-5-13,7 2-6,5-6-13,1 1-17,4-6-18,5 1-13,6-4-20,1-1-15,-2-2-47,2-5-71,-7-4-102,-6 6-114,1-9-155,-4-1-329,2-1-996,-9 5 441</inkml:trace>
          <inkml:trace contextRef="#ctx0" brushRef="#br0" timeOffset="7837.0907">9678 3431 149,'0'-6'423,"0"1"-10,0 5-15,0-6-8,0 6-5,0 0-11,0-9-15,0 9-21,0 0-24,0-4-25,0 4-29,0 0-22,0 0-24,0 0-26,0 0-17,0 0-17,0 0-19,0 0-16,0 0-13,0 0-12,0 0-7,0 0-10,16 20-6,-10-4-9,1 7-7,5 11-5,2 2-8,-3 7-3,2 1-4,8 20-2,-2-5-2,1 2-1,-3-2-4,0 2 3,4 1-4,2 2-2,-5-21 2,2 18-2,-6-16-3,3-1 1,-8 2-4,6 15 0,-8-16-3,-1 0-1,-1-1-3,-3 0 3,-8 0-3,5-3 0,-6-1-2,-1 0 31,-5-1-2,0-3-2,-7-1-5,5-4-1,0-10 6,0 1 14,0-2 2,2-1 14,-3 0-8,1-2 9,4-6 2,-2 0 3,1-1 2,2-1 0,-1-1 5,2-3-5,2 1-4,4-1 9,-4-3-8,3 2 4,0-2-2,1 4-6,3-6-7,0 0-1,-9 4-24,9-4 16,0 0-9,0 0 1,-6 0-3,6 0-10,0 0 1,0 0-9,0 0-29,0 0-49,-3-10-42,3 10-34,-4-12-46,8 7-57,-1-6-74,3 2-65,-2-1-80,3-2-113,0-3-394,5-4-1041,0-1 460</inkml:trace>
          <inkml:trace contextRef="#ctx0" brushRef="#br0" timeOffset="4086.3524">6340 4430 200,'-3'8'362,"2"-2"-23,1-6-29,-1 6-25,1-6-24,0 7-22,0-7-5,0 6-15,0-6-10,5 6-2,-4-2-8,2-2-25,5 2 2,-1-2-16,0-1-11,-7-1-16,15 0-14,-5-1-8,-2-1-10,0-3-11,-1 3-8,0-4-7,4-2-1,-7 2 0,2-2-5,1-2 4,-2 0-5,3 0 1,-5 1-1,-1-3 4,-2-2 12,2 4-1,1 3 7,0-2 8,-3 0 14,0-1 3,-3 4-5,3-1-9,-3-2-10,3 2-3,0 7-11,-2-4-1,2 4-14,0-9-7,0 9-6,0 0-10,0 0-5,-5-2-2,5 2-1,0 0-3,-8 18-13,5-6 6,1-4-3,0 8-4,0-3 0,2 2-3,0 2-5,0 2 9,2 0-2,-2-2-4,4-3-9,-1 1 11,3 0-3,-1-2 0,-1-1 1,6 2 2,-2-6-5,5 3-13,-4-5 0,-1-2-12,8 2-13,-4-6-11,4 0-10,0-8-7,-1 3-5,5-4 7,-3 1 1,2-5 4,-2-5-1,-4-2 9,8-8-2,-3 8 8,1-8 5,-5-4 3,2 0 3,-3-4 2,-2 0 6,-4 1 1,1 1 7,-5-1 13,-3 8 8,1-7 23,-2 12 16,-5-3 7,3 0 9,-5 10 10,4-1 1,4 0 8,-8 2 6,4-1 5,-2 4 0,2 2 2,1 2-14,3 0-12,-5 4-8,2-1-21,3 4 8,0 0-8,0 0-7,-18 12-6,14 1-3,-4 1-3,-2 9-5,3 1-1,2 0-4,-1 10 0,5-1 2,-3 3-1,0 1 1,4-3-3,0-2 1,4 4-4,0-12 1,0 5-1,4 1 1,-4-7-2,-1 2-4,3-1-25,-2-2-24,-1-4-33,2-6-38,-2 5-44,-2-3-45,5-6-50,-4 2-50,4-3-32,-3-2-67,1 0-71,1-3-334,-5-2-877,15-7 389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39.05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285CBAF-5A4C-488F-8635-09B4E7267031}" emma:medium="tactile" emma:mode="ink">
          <msink:context xmlns:msink="http://schemas.microsoft.com/ink/2010/main" type="writingRegion" rotatedBoundingBox="29479,7533 31450,7377 31495,7948 29524,8104"/>
        </emma:interpretation>
      </emma:emma>
    </inkml:annotationXML>
    <inkml:traceGroup>
      <inkml:annotationXML>
        <emma:emma xmlns:emma="http://www.w3.org/2003/04/emma" version="1.0">
          <emma:interpretation id="{82FB4D61-E0B8-46F9-A634-E6955AAFFF8F}" emma:medium="tactile" emma:mode="ink">
            <msink:context xmlns:msink="http://schemas.microsoft.com/ink/2010/main" type="paragraph" rotatedBoundingBox="29479,7533 31450,7377 31495,7948 29524,81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3D9B33-F89A-4470-84EE-F46877FA8746}" emma:medium="tactile" emma:mode="ink">
              <msink:context xmlns:msink="http://schemas.microsoft.com/ink/2010/main" type="line" rotatedBoundingBox="29479,7533 31450,7377 31495,7948 29524,8104"/>
            </emma:interpretation>
          </emma:emma>
        </inkml:annotationXML>
        <inkml:traceGroup>
          <inkml:annotationXML>
            <emma:emma xmlns:emma="http://www.w3.org/2003/04/emma" version="1.0">
              <emma:interpretation id="{839682D8-7429-48F8-90C7-A62C99A084FE}" emma:medium="tactile" emma:mode="ink">
                <msink:context xmlns:msink="http://schemas.microsoft.com/ink/2010/main" type="inkWord" rotatedBoundingBox="29479,7533 31450,7377 31495,7948 29524,8104">
                  <msink:destinationLink direction="with" ref="{92D045D8-E040-475E-BE58-AACF508F4012}"/>
                </msink:context>
              </emma:interpretation>
              <emma:one-of disjunction-type="recognition" id="oneOf0">
                <emma:interpretation id="interp0" emma:lang="en-US" emma:confidence="0">
                  <emma:literal>care)</emma:literal>
                </emma:interpretation>
                <emma:interpretation id="interp1" emma:lang="en-US" emma:confidence="0">
                  <emma:literal>cared)</emma:literal>
                </emma:interpretation>
                <emma:interpretation id="interp2" emma:lang="en-US" emma:confidence="0">
                  <emma:literal>carne)</emma:literal>
                </emma:interpretation>
                <emma:interpretation id="interp3" emma:lang="en-US" emma:confidence="0">
                  <emma:literal>careen)</emma:literal>
                </emma:interpretation>
                <emma:interpretation id="interp4" emma:lang="en-US" emma:confidence="0">
                  <emma:literal>cares)</emma:literal>
                </emma:interpretation>
              </emma:one-of>
            </emma:emma>
          </inkml:annotationXML>
          <inkml:trace contextRef="#ctx0" brushRef="#br0">146 66 33,'0'-5'252,"0"-1"-25,1 3-21,-1-2-17,0 5-16,3-7-9,-3 7-9,0 0-19,3-7-13,-3 7-11,1-3-13,-1 3-7,0 0-13,3-4-8,-3 4-9,0 0-3,0 0-8,0 0-3,0 0-5,0 0-4,0 0-5,0 0-4,0 0 0,2-2-3,-2 2-1,0 0 1,0 0 1,0 0-5,0 0-4,0 0 6,0 0-6,0 0 0,0 0 0,0 0 2,0 0-5,0 0-2,0 0 1,0 0-1,0 0-6,0 0 0,0 0 1,-1-6-1,1 6-2,0 0 3,0 0-4,0 0 2,0 0-3,0 0-1,0 0 1,0 0 0,0 0 0,0 0 1,0 0-2,0 0 8,0 0 6,0 0 8,0 0-3,0 0 0,5-6-1,-5 6-3,1-3 3,-1 3 14,0 0-8,4-4-4,-4 4 3,0 0 5,3-5 2,-3 5 2,0 0 6,0 0-8,0 0 1,0 0-3,0 0-1,0 0-1,0 0-2,0 0-6,0 0 1,0 0-3,0 0-3,0 0 2,0 0 3,0 0 0,-12-3 0,12 3 9,0 0-6,-18 8-6,10-4 2,0 1 5,-1 5 5,-1-2 1,-2 1 1,-1 5 16,1 0-9,-4 1-1,5-1 2,0 1-9,-1-3 6,6 3-7,1 1-7,-1-1 4,5-4-9,1 5 6,0 0-6,7-4 3,-4 1 0,4 2-1,3-4-3,-2 0-6,4 0 2,0-1-3,1-1 12,1-3-10,3 4-3,3-4-1,-3 0 14,4 2-14,-6-5-10,2 1-1,0-3-20,0 0-33,0 2-41,-5 0-46,-1 1-48,-5-4-62,5 1-53,-5-1-254,-6 0-607,11-5 268</inkml:trace>
          <inkml:trace contextRef="#ctx0" brushRef="#br0" timeOffset="1556.0999">1221-86 291,'-3'-5'339,"3"-1"-14,3 2-22,-3 4-21,-3-8-28,3 8-18,0 0-25,-4-1-20,4 1-8,-9 7-20,2-1-8,-2 3-8,0 2-12,-1 0-13,3 0-7,-3 5-4,2 1-10,1-1 3,-2 2-18,3 2-5,-1-3-13,2 0-11,1 5 0,3-7-3,1 0 7,5 5-20,-4 1-5,4-6-5,-1 0 4,4 0-13,-1-1-31,4-3-22,0-1-37,9 3-39,0-5-38,-1 2-36,2-4-33,2-3-41,2-3-26,-1-1-237,-1-1-561,5-4 248</inkml:trace>
          <inkml:trace contextRef="#ctx0" brushRef="#br0" timeOffset="1290.4476">1239-28 99,'0'0'323,"-7"-3"8,7 3-9,-6-2-10,6 2-9,0 0-14,-5-4 3,5 4-13,0 0-19,-4-6-22,4 6-17,4-7-30,-4 7-6,2-5-18,-2 5-14,9-3-16,-3 3-11,-6 0-13,7-3-7,-7 3-15,10 0-10,-10 0-4,9 3-11,-4 0-8,0 1-4,2 1-2,-3 2-17,4 1 4,-7-1 3,3 2-10,2 0-2,0 2-5,-6-2-5,5 2 1,-5-2-2,1 3-7,-1 0 4,3-4-1,-6-1-1,3 0-3,-1-1 0,1 2 1,0-1-8,0-1 4,-4-2-1,3 1-1,1-5-4,-6 3 9,6-3-2,-2 6 2,-1 0 0,3-6 1,-5 1-7,5-1 3,0 0-2,0 0-3,0 0 2,0-15-4,4 9 2,-3-2 0,4-1-1,-2 0-5,5-2 9,-4 0-4,4-3 1,-2-1 5,1 5-8,3-3 0,-3 5 1,4-4-3,0 4 0,-5 3-2,4-1 3,-3 1 1,0 1-8,2 3 3,-1 0-1,-8 1 1,16 5 2,-10-4 0,5 8 2,-5-2-1,1 1 2,-1 4-1,-2 0-9,1 3 11,-3-2 1,3 5 0,-4-5-8,-1 3-23,0 4-17,-4-7-33,2 2-37,-4 0-25,1-3-35,-5 3-33,3-2-36,-1-2-40,-2 2-27,-2-4-60,2 0-187,-2-3-605,0 1 268</inkml:trace>
          <inkml:trace contextRef="#ctx0" brushRef="#br0" timeOffset="1763.3157">1750 25 231,'26'-22'249,"-5"6"9,-4-1 13,0 7 5,-4-2 1,-1 3-1,0-2 3,0 3 11,-6 2 1,1 1-12,-2 1-17,4 1-23,-2 0-28,-6-3-19,-1 6-23,10 0-20,-10 0-4,11 9-23,-9-3-13,4 6-7,-1-2-10,1 5-10,0 1-2,-6 4-9,6 2-8,-5-1-7,2 1-4,-2-1-5,-1 9-4,-1 4 2,-6-4-6,-2-4-4,3-2-19,-11 6-29,5-11-53,-6 8-38,-4-2-80,-2-1-86,-1 0-97,-6-6-366,1 1-793,1-2 351</inkml:trace>
          <inkml:trace contextRef="#ctx0" brushRef="#br0" timeOffset="770.4504">660-24 15,'2'-6'318,"-2"3"-12,0 3-18,-3-10-10,3 4-12,-2 3-13,2 3-6,-5-7-13,4 5-20,1 2-18,-6-9-14,6 9-9,0 0-30,-9-3-1,9 3-16,0 0-5,-11 1-14,11-1-3,-14 11-13,11-8-8,-5 3-6,2 3 4,0 1-11,-1 1-4,1 2-9,1-4-7,1 3-3,-2 2-3,5-1-11,1-3 6,0 2-5,0 0-2,1-1-4,5-3-12,-6 1 9,5 0-7,-1-2 14,2-1-17,-4 2-1,4-4 9,-1 1-10,1 1-4,0 0 1,-1-3 3,2-2 1,2 2-6,-9-3 0,13-3 2,-13 3 0,16 0 3,-8 0-4,-2-3 5,3 0 15,-1-3-7,1 0-5,-2 0 23,0 3 5,-2-4 6,0 1 0,-1 3-1,4 0 1,-6-3-8,0 4-5,-2 2-3,5-4-5,-5 4-10,5-2 0,-5 2-9,0 0 3,0 0 3,9 11-6,-9-5-2,3 3 2,2 1 0,-4-2-2,3 7-5,0-3 1,-1 1 0,-2 1 0,3-1 1,-3-3-6,3 4 4,-2-2 5,-1 1-5,3 0 0,-4-1 0,0-3-2,0-2 4,0 5-1,0-4-5,0-2 5,0 1-2,-4-1 0,3 3 1,1-5-1,0 1 3,-2 1-7,2-6 3,-5 7-2,5-7 3,0 3 0,0-3-2,0 5 2,0-5 6,0 0 0,-5 4-5,5-4-1,0 0 3,0 0-2,-12-9-4,9 3 5,1 3 1,-3-3 9,3 0-8,0 0 2,-1-3 4,3 3 1,0 0 4,-2-8 1,2 2-5,0-3 2,2 4-1,3-3-6,-3-1 1,3 3-2,0-2-1,2 1 1,3-7-2,2 5 0,-2 1-3,-2 1 2,8-3-5,-3 5-6,-1 0-15,5-3-29,-4 6-44,6-3-44,-4 3-48,0 2-47,9 0-58,-8 4-67,-2-2-76,3 0-232,-1-1-720,-2 1 320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37.31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2D045D8-E040-475E-BE58-AACF508F4012}" emma:medium="tactile" emma:mode="ink">
          <msink:context xmlns:msink="http://schemas.microsoft.com/ink/2010/main" type="inkDrawing" rotatedBoundingBox="22096,8415 28988,6811 29283,8081 22392,9685" semanticType="callout" shapeName="Other">
            <msink:sourceLink direction="with" ref="{839682D8-7429-48F8-90C7-A62C99A084FE}"/>
            <msink:sourceLink direction="with" ref="{ADAD183D-47CD-4F26-89B6-57DABCFBE0D7}"/>
          </msink:context>
        </emma:interpretation>
      </emma:emma>
    </inkml:annotationXML>
    <inkml:trace contextRef="#ctx0" brushRef="#br0">-7109 2111 98,'0'0'138,"0"0"-4,0 0-11,0 0-3,4 3-5,-4-3-9,0 0-20,5 3-3,-5-3 4,1 3-1,-1-3-1,0 0-5,4 3 1,-4-3-17,0 0 2,0 0-7,0 0 6,4 4-1,-4-4-2,0 0 0,0 0 6,0 0-4,0 0-2,0 0-3,0 0-3,0 0-2,0 0-5,0 0-2,0 0-1,0 0-2,0 0-6,0 0 0,0 0-1,0 0 3,0 0 4,0 0-2,0 0-1,0 0 2,0 0 2,0 0-2,0 0 2,0 0-6,0 0-2,0 0-11,0 0 1,0 0-1,0 0 3,0 0-6,0 0 1,0 0-3,5-11-1,-5 11-4,0-5 2,0 5-1,4-10 1,-1 8 0,-1-6-1,1 6-1,1-4 3,-1 3-1,-1-3 1,1 1 1,1-1 7,1 1-6,0 0 2,-2 1 1,2-1-1,0 2-1,-1-4-1,-1 3 6,1 0 4,1 0-1,-2-1-4,1 2 2,-2 0-1,2-1 3,-1-4 1,2 4-9,-1 0 3,0-2-4,0 0 7,-2 3-5,1-1 2,1 2-11,1-4 8,-2 1-3,2-2-4,-4 1-1,4 2 0,-2-1 1,0-1 1,1-1-2,-2 1-1,3 4-1,-2-5-1,1 1 1,-4 0 0,5 0-1,-5 0 2,3 0 0,1 0-3,0-1 3,-3 1 0,2-2 3,-1 1 2,3-2-2,-3 2 2,3-1-4,-4-2 3,3 3-3,-3-4-1,3 5-3,-2-1 5,3-5 0,-4 7 4,3-4-1,-3-1 2,3 1-3,-2 2 2,2-2 0,-3 1 4,0-2-8,-1 1 9,4 3 2,-1-3-10,-1 1 1,0 1-3,-1-2 6,-1 0-7,4 1-2,-3-2 4,-1 1 8,0 0-17,4-4 3,-1 4 2,-3-4 11,2 4-14,0-5 3,-1 1-7,-1 0 7,4 1-6,-4 0 14,1-3-13,1 3 2,-2-2 1,2 1 0,-2-1 3,1-1 5,-1 3-3,2-3-1,0 2 8,0 1-11,-4 0 4,2-3-4,2 3 3,-2-1-4,1-2 2,-2 3 3,1 1-2,0-1 1,0-2-4,-2 2 3,0-3-5,2 3 4,0-3-4,-2-1 0,4 4-1,-4-4 1,4 4-5,-2-3 3,0 0 0,2 2 3,-2 1-7,0 0 5,2-1-1,-2 2 1,0 0 0,1 3 2,0-3-5,-1 3 0,0 0-1,0 2 2,0-3 3,0 4-3,0 0 1,0-5-1,0 5 0,0 5-6,0-8-2,3 1 7,-3 7 1,0-9-1,0 6-3,0 3 5,1-9-5,-1 5 1,0-2 1,2 1-2,0 1 2,-1-2 1,1 0-5,-1 0 6,2 0-3,-1 0-4,-2 6 3,3-8 0,-2 3-1,1 0 4,-1 3-2,-1 2 2,2-5 0,-2 5-3,3-6-3,-3 6 3,0 0 1,0 0 2,3-5-5,-3 5 1,0 0 0,0 0 0,1-4 1,-1 4-2,0 0 0,0 0-3,0 0 5,0 0-8,0 0 3,0 0-3,0 0 8,0 0-5,8 0 7,-8 0 0,0 0 4,0 0-11,8 6-1,-8-6 6,6 4 6,-3-1-9,-3-3 3,5 7-2,0-3-1,-1-1 2,-1 2 0,1 0-1,-2 1 14,2-1-15,2 0 2,-4 1-5,1 0 7,-1 0-2,2-1 0,-1 1 1,2-1 2,-2 3-2,1-5 3,-2 3-3,1 0 0,-1 3 8,1-4-7,1 1-4,-1 4 3,-1-5 0,2 0 1,-1 2 1,-1 0-3,4-1 1,-1 1 2,-4 0 0,2-2-5,-1 2 5,4-1 2,-5 0-4,3 0 4,-3 0-7,4 0 0,-3 0 4,2-2-4,-3 2 4,3 0-5,-3-1-1,4 1 7,-3 0-3,3 0 2,-4-2-3,3 1 3,-3 2 4,3-3-4,-2 1 2,3 1 7,-4 3-16,3-6 7,-3 2-7,3 3 8,-1-2-5,1-1 4,-3 3-1,4 1-1,-1-4 6,-2 1-4,2 1 1,-3 1-1,0-4-3,3 5 4,-1-3-2,-1 1 0,0 1 1,2-1 2,-3 3-3,2-3 4,0 3-1,1-1 2,-2-2-7,0 1 7,1-1 8,0 2-12,0-1-3,-1-2 5,2 3-3,-2 1-1,2-3-1,-2 2 1,1 2-2,0-3 4,1 2-4,-1-4 13,1 3-10,1 1-3,1 0 5,-4-1-2,1 1 0,4 0 0,-3-2 2,-3 0-24,1-1 3,1 2 3,0-3 5,0 0 1,-1 0-1,2-1 2,-1 1-4,2-1-1,-2 0 10,-2-1-2,3 1 11,-3-3-10,2 2-3,-3-4 15,5 4-11,-5-4 1,4 6 0,-4-6-4,3 3 4,-3-3 6,5 3-3,-5-3-13,6 0 13,-6 0-2,0 0 2,6 3 2,-6-3-2,5 2-3,-5-2 3,0 0-5,6 1 20,-6-1-14,0 0 0,12 2-2,-12-2-2,0 0 3,12-2-2,-12 2 1,0 0 3,10 0 0,-10 0-2,11 2-4,-11-2 0,12-2 1,-12 2 4,7 0-1,-7 0-12,12 2 13,-12-2-4,11-2 16,-2 2-8,-9 0-9,8-1 8,-8 1-5,11 0-3,-11 0 18,10 0-17,-10 0-2,0 0-3,11-2 10,-11 2 1,8-1-3,-8 1 1,0 0 0,12 0 10,-12 0-17,0 0 5,8-2 3,-8 2-3,9 0-1,-9 0 3,0 0-2,10-3 4,-7 2-1,-3 1 2,7-6-1,-7 6-3,5-5 1,-5 5-5,6-5 5,-2 3 1,-2-3 6,3 1-4,-5 4-2,6-6-2,-3 1 5,-2 1-2,-1 4-1,5-6 0,-2 3 0,-3 3 3,5-7-7,-5 2-1,4 2 5,-1-1 1,-3-1-5,0 5 4,5-6 1,-2 2 0,-1-1 0,-2 2-2,0-2 1,0 5 4,2-10 1,3 6 0,-5-2 3,0 6-1,0-9-3,2 6 2,-2 3 1,0-10-2,0 7-3,0-5 2,0 1-1,0 4 0,3-1-1,-3-1 10,0-1-12,0 2 1,1-1-4,3 1 3,-2-5 6,-2 6-13,0-2 8,2 0-1,-2 5 0,0-11-1,3 5 1,-3 0-2,0 1 6,1 0-8,-1-1 12,4-2-3,-3 5-1,2-5 7,-3 3-4,3 2-4,-3-3 12,2-1-6,-2 1-8,0 6 3,0-9 0,3 5 8,-2-3-7,3 1-9,-3 3 8,-1-2-3,6 0 2,-5-4-2,3 6-2,1-2 1,-4-3 3,-1 3-5,0 1 6,6-1 3,-5-4 6,-1 4-8,4-1 1,-3 0 0,3-2 1,-1 0-4,-3 3-1,5-3 6,-1 1-3,-2 1 1,-2-1 1,4 2-4,-2-4 1,-2 3 1,4 2 0,-4-2-3,1-2-3,-1 2 3,4-2 2,-2 1 1,1 0-1,-2-1-2,-1 0-2,2 2 3,-2-2-3,5-1-1,-5 2 0,1-2 2,-1 0 1,3 3-4,-2-1 3,-1-2-3,1 0 2,-1 0-1,4 2 5,-2 1-3,-1-4-3,2 3-2,-1 0 0,1 1 7,-6 0-6,3 0 1,0 0 2,3 3-2,-3-4 1,0 2 1,0 5-2,1-8 2,0 2-6,-1-1 1,2 3 8,0-1-4,0-2-1,2 1-6,-3 0 6,0 2 2,3-2-4,-7-1 2,6 1 2,0-1-4,1 0 2,-3 1-1,0-1 4,3 2-3,-3-1 1,-1-1 1,3 2 0,-2 1-2,-1 4 0,6-10-1,-6 5 2,2 2 1,1-1-2,-3-2-1,0 6 1,2-5-3,-2 5 5,4-9-6,-2 7-2,-1-3 8,2-1 1,-3 6 0,5-9-4,-3 6 2,2 0-3,-1-3 2,1 0 0,-1 1-1,0-1 1,-1 2-2,0-5-2,1 3 1,1 2-5,-1-2 12,-1 0-3,1 2-5,1-2 11,-2 1-9,4-1 2,-6 2-3,6 0 6,-6 4-4,5-6 5,-2 4-1,0-4-4,-3 6 1,6-6-3,-6 3 3,5-2 0,-5 5-2,4-6 3,-1 2 0,2-2-2,-4 2-7,-1 4 4,8-5 4,-5 4-1,-3 1 1,5-9-4,-4 8 5,-1 1 0,8-5 1,-5 2-2,-3 3 1,5-5 1,-4 1-4,-1 4 5,6-2 0,-6 2-2,0 0-8,6-7 12,-6 7-6,0 0 1,4-2 0,-4 2-1,1-4 0,-1 4 1,6-2 1,-6 2-2,0 0-1,5-5 2,-5 5 3,0 0-3,1-2 1,-1 2-2,0 0 2,0 0-2,7-3 0,-7 3-1,0 0-4,0 0 3,0 0 2,0 0-3,0 0 1,0 0 3,0 0-3,0 0 0,0 0 3,0 0 0,0 0-3,0 0-1,0 0 4,0 0-2,0 0 1,0 0 2,0 0-6,0 0 3,0 0 1,0 0 1,0 0-2,0 0-3,0 0 5,0 0-4,0 0 4,0 0-2,0 0-1,0 0 1,0 0 0,0 0-1,0 0 2,0 0 5,0 0-11,11 4 10,-11-4-1,4 4-7,-4-4 7,0 0 0,6 3-1,-6-3-8,1 4 9,-1-4 2,0 0-1,4 2-4,-4-2 3,0 0 3,0 0-5,0 0-2,5 4 6,-5-4 0,0 0-4,0 0-3,0 0 3,0 0 7,0 0-8,0 0 1,0 0 0,3 2 0,-3-2-2,0 0 1,0 0 2,0 0-4,0 0 1,0 0 1,0 0 1,0 0-1,0 0 1,0 0-3,0 0 1,0 0 3,0 0 1,0 0 2,0 0-2,0 0-4,0 0 1,0 0 0,0 0 0,0 0 1,0 0-2,0 0 0,0 0 5,0 0-5,0 0 4,0 0-4,0 0-1,0 0 0,0 0-1,0 4 6,0-4-3,4 4 2,-4-4 7,0 0-9,0 0 0,0 0-1,0 0 2,0 0 0,0 0 0,0 0 0,0 0-3,5 2 5,-5-2-3,0 0 0,0 0 4,0 0-7,0 0 5,0 0-1,0 0-2,0 0 2,0 0 1,0 0 0,0 0 2,0 0-1,0 0-4,0 0 3,0 0-2,0 0 1,0 0 1,0 0 1,0 0-4,0 0-1,0 0 5,0 0 0,1 6-1,-1-6 0,0 0 1,0 0-5,3 4 3,-3-4 1,4 2-3,-4-2 6,0 0 4,0 0-8,4 7 3,-4-7-1,0 0-4,0 0 1,0 0 0,0 0 0,2 2 1,-2-2 5,0 0-5,0 0 1,0 0-1,0 0 2,0 0-3,0 0 2,0 0 3,0 0-4,0 0-1,0 0 1,0 0 0,5 1 0,-5-1-2,0 0 0,0 0 0,0 0 3,0 0-4,0 0 2,0 0 6,0 0-9,0 0 6,0 0-3,0 0 0,0 0 1,0 0-3,2 5 8,-2-5-5,0 0-1,0 0 1,0 0-1,0 0-7,4 4 11,-4-4-2,0 0 0,4 2 0,-4-2 0,0 0 1,0 0 5,0 0-7,0 0 0,0 0 3,0 0 0,2 7-3,-2-7 0,0 0 6,0 0-9,0 0 3,0 0 2,0 0 0,0 0-5,0 0 3,0 0-1,0 0-2,0 0 1,0 0 2,0 0-1,0 0-1,0 0 0,0 0 0,0 0 5,0 0-4,0 0-3,4 2 4,-4-2-2,0 0 5,0 0-1,0 0-3,0 0-1,0 0 2,1 5 2,-1-5 1,0 0-5,4 2 5,-4-2-4,0 6 0,0-6 0,3 3 2,-3-3-2,0 0 2,0 0 1,1 5-3,-1-5 0,0 0 6,3 5-6,-3-5 1,0 0-4,2 2 6,-2-2-3,0 0-4,4 7 6,-4-7-2,2 3 3,-2-3 5,0 0-3,0 0-1,4 3-8,-4-3 7,0 0-1,2 3-1,-2-3-1,0 0 4,3 5-3,-3-5-1,0 0 1,2 4 0,-2-4 0,0 0 2,3 5-1,-3-5-4,3 2 4,-3-2 2,0 0-3,4 5 2,-4-5-8,2 3 8,-2-3-1,4 6 2,-4-6-4,0 0 3,1 2 1,-1-2-11,0 0 12,0 0-6,0 0 1,6 4 2,-6-4 3,0 0-8,1 3 4,-1-3 1,0 0-1,0 0 2,0 0-5,0 0 3,5 5 3,-5-5-4,0 0 5,0 0-5,0 0 0,0 0 6,0 0-5,0 0-3,7 1 4,-7-1-2,0 0 3,0 0-4,0 0 0,2 4 2,-2-4-6,0 0 6,0 0-2,7 3 4,-7-3-2,3 3 1,-3-3 2,0 0-5,5 2 7,-5-2-6,0 0 2,4 3-3,-4-3 3,0 0 3,2 4-3,-2-4-1,0 0 6,6 1-7,-6-1 1,0 0-2,0 0 2,0 0 0,0 5-3,0-5 11,0 0-8,0 0 0,0 0 6,0 0-10,0 0 2,0 0-3,0 0 4,0 0-1,0 0 2,0 0 3,0 0-4,0 0-1,0 0 3,0 0-4,0 0 2,0 0 8,0 0-9,0 0 2,0 0-4,0 0 0,0 0 4,0 0-3,0 0 2,0 0 2,0 0 0,0 0 1,0 0-1,0 0-2,6 2-1,-6-2 1,0 0 2,0 0 1,5 4-1,-5-4 0,0 0-2,0 4 0,0-4-2,0 0 5,0 0 0,6 2-2,-6-2-1,0 0 2,3 4 1,-3-4-2,0 0 1,0 0-2,6 2 5,-6-2-2,0 0-4,0 0 5,0 0-7,4 4 1,-4-4 6,0 0-4,4 4 1,-4-4-3,0 0 1,0 0 2,1 5-2,-1-5 4,0 0-2,2 2 1,-2-2 0,0 0 0,3 4-2,-3-4 2,5 2 1,-5-2-1,0 0 2,5 4-1,-5-4 0,0 0-6,0 0 6,2 2-2,-2-2-2,0 0-4,5 3 7,-5-3 1,0 0-3,1 6 2,-1-6 1,0 0-5,0 0 2,0 0 0,6 0 1,-6 0 1,0 0 1,0 0 0,0 0-1,5 5-1,-5-5-1,0 0 0,1 2 3,-1-2-2,0 0 0,0 0-3,0 0 4,5 4 0,-5-4-6,0 0 5,4 2 0,-4-2 2,0 0-3,0 0 6,5 6-3,-5-6 1,0 0-4,0 0 0,3 3 3,-3-3-2,0 0 1,5 0-2,-5 0-3,0 0 3,6 3 8,-6-3-7,0 0-2,0 0 1,6 1 1,-6-1-1,0 0 6,0 0-7,4 2 4,-4-2-6,0 0 5,7 3-2,-7-3 2,0 0-4,0 0 6,6 2-1,-6-2-1,4 5-1,-4-5 3,0 0-3,8 3-1,-8-3 5,5 0-4,-5 0 0,0 0 1,8 3 0,-8-3-4,4 3 5,-4-3-3,0 0-1,0 0 1,6 0 1,-6 0-2,0 0 4,0 0-1,10 2-3,-10-2-2,0 0 3,5 0 2,-5 0 1,0 0-6,6 3 5,-6-3 2,0 0-3,8 4 5,-4-2-4,-4-2-5,7 1 5,-7-1 7,0 0-9,10 0 2,-10 0 4,0 0-5,3 3-2,-3-3 2,0 0 0,6 2 0,-6-2 4,0 0 0,0 0-5,0 0-2,12-2 2,-12 2 4,0 0-3,8 2 0,-8-2 5,0 0-5,0 0-2,9 0 2,-9 0 0,0 0-2,12-2 2,-12 2-1,0 0 2,6-3-5,-6 3 4,0 0 0,0 0 0,11 1 1,-11-1 1,0 0-3,6-1-3,-6 1 2,0 0-2,0 0 6,11 0-2,-11 0 0,0 0 4,0 0-1,0 0-1,0 0-1,11-1-1,-11 1-1,0 0-1,7 0 4,-7 0-2,0 0 0,12-2 0,-12 2-3,8 0-1,-8 0 2,7-3 2,-7 3 3,8 0-3,-8 0 0,9-1 0,-9 1 0,0 0 1,12 0 0,-12 0 0,7-3 0,-7 3-4,6 0 6,-6 0-5,0 0 3,11 0-1,-11 0 1,0 0-1,12-2 5,-12 2-7,0 0 4,10 0-1,-10 0-2,5 0-3,-5 0 6,0 0-1,12-3 1,-12 3-5,9-1 8,-9 1-5,8 0-2,-8 0 3,8-2-3,-8 2 4,0 0-3,10 0 8,-10 0-8,7-3 1,-7 3-7,8-3 9,-8 3-5,6-2 6,-6 2-5,8-1 0,-8 1 6,9 0-1,-9 0-3,5-1-3,-5 1 0,10-3 9,-10 3-7,6-2 2,-6 2 2,11 0-3,-11 0-1,6-1-2,-6 1 5,5-3-3,-5 3 2,0 0 0,12-2 0,-12 2-1,12 0-3,-12 0 0,8-4 1,-2 4 6,-6 0-3,12-4 0,-8 2-3,-4 2 3,12-3 3,-8 2-4,-4 1 0,13-2-2,-11-1 2,7 2 0,-2 1 0,-2-2-2,-5 2 1,11-4-1,-11 4 2,8-1 1,-2-1-2,-6 2 6,9-2-6,-2-1 1,-7 3-1,10-3 1,-10 3 0,7-3-2,-2 2 3,-5 1 0,7-2-2,-7 2 2,7-3-3,-7 3-2,12-1 5,-7 0-1,1-3 5,-6 4-5,10-4 1,-5 2-2,2 1 2,-2-2-2,-5 3 2,13-3-2,-8 1 4,1 1-3,-6 1 0,9-2-3,-1 0 0,-8 2 5,9-5-1,-9 5 4,10-2-4,-10 2-3,9-1 4,-6-2-2,-3 3 2,12-1 2,-7 0-2,-1-3-1,-2 2 3,-2 2-3,12-2-1,-5-2 4,-2 2-1,2 1-3,-2-3-1,-5 4 3,12-4-2,-3 4 2,-3-2-1,-1-2 2,2 4 1,0-3 5,-1 0-8,-6 3-2,12-3-1,-7 1 4,2 1 2,2-1 1,-9 2 0,10-4-1,-6 1 2,4 2-2,-4-1 3,4 1-6,0-1 0,-1-1 6,1 0-2,-1 0 4,-1 2-4,2-3 7,0 2-2,-1-2-4,0 3 0,0-3-1,1 3 1,-2-1 1,2-1-2,-8 3-2,9-6-2,0 6 3,-3-4-1,0 2 2,-6 2-2,12 0 1,-7-4-2,0 3 5,1-3-11,-1 0 5,0 2 2,-5 2-3,12-3 2,-9 0 2,2 0 0,4 2 1,-3-1 0,1 2-1,-1-7-2,4 6 1,-3-1-4,0-1 3,2-3 0,-1 6-2,1-3 3,-1 0-2,2 1 4,0-1-4,3-1 1,-5 2 3,5 1-3,-4-3-4,-1 1 5,1 1-3,0 1 1,1-1 2,2-1 0,5-3-5,-5 6 6,0-4 0,-1 3-3,5-3 0,-3 2 2,-6 0-2,8-1 2,-4 0 2,1 1-3,-3 1 1,1 1-1,2-2-8,-2 1 7,1-1 1,-3 1 2,2-1-3,-2 1 2,1-1-4,-1 1 5,1-2-3,-9 3 1,16 0 0,-8-1 0,-3-2 4,2 2-7,0-3 0,5 3 2,-5 0 1,10-1-2,-6-2-3,1 2 6,4-2-2,-6 3 1,2-3 1,2 2-2,2 0 3,-3 0 3,2-1-9,-2 0 8,-3 3 0,2-4-2,1 3-2,0 0 4,-1-2-4,-3 2 1,-1-1 0,1 0 0,-1 0 2,1 2-7,-1-2 4,-2 1 1,-6 1-2,12 0 3,-7-3 0,-5 3 1,8-3 6,-8 3-5,15-2 8,-13 2-3,-2 0-1,16-4-1,-10 0 0,1 3 1,-2-3-2,6 1 0,0-3-1,2 3-4,2-3 4,2 1-3,-3 1 0,2 3 2,-2-4-2,3 3-1,4-6 1,-6 6-2,2-1 5,-3 0-5,2-1-1,1 3 1,0-1 0,-2 0 0,-2 1 0,4 0-1,-1-3 0,-3 0 1,0 2 4,-4 2-7,2-1 3,-2 1-2,1-3 5,1 0-4,1 1-1,-2-1-3,4 0 4,0 3 1,3-5-2,0 0 0,-3 3 1,2 0-5,6-3 5,-5 2 0,1-2-1,-1 3 4,-3 0 1,-2 1-2,3-2 0,-1 3-4,2-4 3,3 5 0,-4-4-1,8 0 2,-8 3-3,0 0 3,1-1-2,1-3 2,-4 3 2,4-4 1,-5 3-1,5 0 2,0 0-3,1 1 3,-1 0-2,7-2 0,2-1 7,-5 6-8,5-6 2,-3 4-3,2 0 0,-1-2-3,-6 2 2,8 2 2,-8-4 1,7 0-5,-1 1 4,-1 0-1,1-2 0,-1 3-5,4 0 4,-3-2 0,-3 2-1,-1 0 2,-7-1-1,4 2-1,-1-2 4,-3 2-3,-1-2 2,-2 1-2,0 0 3,-2-4-2,-1 4-1,-7 0 3,16 0-3,-9-1-2,-1 0 3,-6 1 0,15-3-1,-7 3-1,0-1 2,-1-1 0,2 4 2,-9-2-1,19-3 0,-4 1 3,-4-1-2,1 0 0,3 0 1,2 0 3,9 3 1,1-3 0,8 2-2,2-2 1,-11 3 0,3 0-3,6-2 1,-9 2-2,-2 0-1,-1 2 1,5-1 0,-5-1 1,0 0-2,-1 0 0,-1 0 1,4 0-3,-4 2 2,1-2 0,1 1 1,1-1-1,-2 4-3,-2-5 0,1 1-1,-3 0 1,4-3 1,2 3 1,0-1-4,3 1 0,-4 0-1,1 1 5,-2-2-1,4 2-1,-9-1 1,7 3 1,-7-2-2,0 0 2,0-1 4,0 1-5,0-1 3,0 0-2,-4 5-3,1-5 1,3 1 0,-1-2-1,-1 2 2,-2-1-1,2 3-1,1-3 0,1 0 3,1 2-4,-1-1 2,0 1-1,0-2 5,-4 1-5,13-1 1,-6 0-3,3 3 4,-7-6 0,5 6 0,4-3-1,-4 0 8,-2 1-12,-3-2 3,1 2 3,0-1 0,0 5 0,0-5-2,-4 0 3,1 2-3,-6-1 1,1 2 1,-9-3 0,12 0 2,-8 0-3,-4 0 0,9 2 3,-9-2 0,7 2 0,-7-2-1,0 0 1,0 0 2,10-2-5,-10 2 0,0 0-1,0 0 1,0 0 4,0 0-2,0 0 0,0 0-1,11 2 2,-11-2 1,3 2-1,-3-2-1,0 0-1,0 0 1,11 0-3,-11 0 3,0 0-2,0 0 3,0 0 2,0 0-4,0 0 0,0 0-1,0 0-2,10-2 2,-10 2-3,0 0 2,0 0 2,0 0-2,0 0 1,0 0-1,0 0 0,0 0 0,6 2-2,-6-2 1,0 0 1,0 0 1,0 0-1,0 0 0,0 0 3,0 0-4,0 0 3,0 0 0,0 0 0,0 0 1,0 0-3,7-2 0,-7 2-2,7-2 4,-7 2-3,0 0 0,14 0 0,-14 0 3,7-1-3,-7 1 0,8 1 3,-8-1-3,10 4 0,-10-4 0,0 0 0,0 0 2,11-2-3,-11 2 5,0 0-1,0 0-3,0 0 0,7 0 0,-7 0 1,0 0 4,0 0-2,0 0-2,10-2 4,-10 2 4,0 0 0,0 0 1,7-1-3,-1-3 2,-6 4 0,0 0-5,0 0 4,0 0-3,0 0-2,0 0 7,0 0-9,0 0 1,11 3 3,-11-3-1,0 0-5,0 0-1,0 0 4,0 0-1,0 0 2,0 0-1,0 0-4,7 1 3,-7-1 1,0 0 1,7 3-2,-7-3 0,0 0-1,10 0-1,-10 0-1,0 0 2,0 0 2,0 0 0,0 0-1,7 2-3,-7-2 0,0 0 4,0 0-1,0 0 0,0 0-1,0 0 1,0 0-1,0 0 1,0 0 0,0 0-6,0 0 3,0 0-1,0 0 1,0 0 1,0 0-1,0 0 3,0 0-3,0 0-16,0 0-26,0 0-26,0 0-37,5 2-28,-5-2-37,0 0-37,0 0-58,-12 7-66,7-5-81,-6-2-421,11 0-903,0 0 400</inkml:trace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44.89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2D7EDC-52B1-4F23-B3DB-559BF40D3C5F}" emma:medium="tactile" emma:mode="ink">
          <msink:context xmlns:msink="http://schemas.microsoft.com/ink/2010/main" type="writingRegion" rotatedBoundingBox="24147,10604 24794,10604 24794,11162 24147,11162"/>
        </emma:interpretation>
      </emma:emma>
    </inkml:annotationXML>
    <inkml:traceGroup>
      <inkml:annotationXML>
        <emma:emma xmlns:emma="http://www.w3.org/2003/04/emma" version="1.0">
          <emma:interpretation id="{E2917098-2382-4471-B003-745592B571B7}" emma:medium="tactile" emma:mode="ink">
            <msink:context xmlns:msink="http://schemas.microsoft.com/ink/2010/main" type="paragraph" rotatedBoundingBox="24147,10604 24794,10604 24794,11162 24147,111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DE4D06-C427-460E-AD76-D24BB233A1CD}" emma:medium="tactile" emma:mode="ink">
              <msink:context xmlns:msink="http://schemas.microsoft.com/ink/2010/main" type="line" rotatedBoundingBox="24147,10604 24794,10604 24794,11162 24147,11162"/>
            </emma:interpretation>
          </emma:emma>
        </inkml:annotationXML>
        <inkml:traceGroup>
          <inkml:annotationXML>
            <emma:emma xmlns:emma="http://www.w3.org/2003/04/emma" version="1.0">
              <emma:interpretation id="{B6B749E7-123C-4D68-AD36-5A3ADB05A07D}" emma:medium="tactile" emma:mode="ink">
                <msink:context xmlns:msink="http://schemas.microsoft.com/ink/2010/main" type="inkWord" rotatedBoundingBox="24147,10604 24794,10604 24794,11162 24147,11162">
                  <msink:destinationLink direction="with" ref="{024A8CDD-261D-49AE-92F9-7CF65383B76E}"/>
                  <msink:destinationLink direction="with" ref="{B27A3B89-2ACD-40BA-8F2D-EC3E8654451B}"/>
                </msink:context>
              </emma:interpretation>
              <emma:one-of disjunction-type="recognition" id="oneOf0">
                <emma:interpretation id="interp0" emma:lang="en-US" emma:confidence="0">
                  <emma:literal>no</emma:literal>
                </emma:interpretation>
                <emma:interpretation id="interp1" emma:lang="en-US" emma:confidence="0">
                  <emma:literal>No</emma:literal>
                </emma:interpretation>
                <emma:interpretation id="interp2" emma:lang="en-US" emma:confidence="0">
                  <emma:literal>m</emma:literal>
                </emma:interpretation>
                <emma:interpretation id="interp3" emma:lang="en-US" emma:confidence="0">
                  <emma:literal>no.</emma:literal>
                </emma:interpretation>
                <emma:interpretation id="interp4" emma:lang="en-US" emma:confidence="0">
                  <emma:literal>ho</emma:literal>
                </emma:interpretation>
              </emma:one-of>
            </emma:emma>
          </inkml:annotationXML>
          <inkml:trace contextRef="#ctx0" brushRef="#br0">-67 2333 129,'-7'0'278,"7"0"-16,0 0-14,-5 1-10,5-1-5,0 0-11,0 0-13,0 0-11,0 0-14,0 0-14,0 0-15,0 0-11,0 0-12,-10-5-9,10 5-10,0 0-8,0 0-8,0 0-9,0 0-8,0 0-5,0 0 0,0 0-13,0 0-5,0 0 0,-7-2 5,7 2-4,0 0-1,-4-6-6,4 6 7,-1-3-4,1 3 1,-4-6-8,4 6-3,0-5-1,-3 0-9,3 5 1,0-9 1,3 3 13,-3 6-23,0-8-1,3 2 1,-3 6-10,6-10 6,-3 7-4,2-3-8,2 6 6,0-4-9,0 2 8,-2-1-4,-5 3-2,12-1-6,-4 1 4,-2 4 2,-6-4-9,12 6 3,-5-2 4,-2 3 1,0 4-1,-4 0-5,3 2 2,-2-1 2,3 3-8,-4-1 7,3 2 0,-8 5-4,4-7 4,0 1-6,-1 0 5,1 0-2,0-2 14,-2-1 8,-1 2-4,1 0-2,-2-2-3,4-3-1,-1-1 1,1-1-8,0-1 3,-1 0 0,1-6 5,0 8-1,0-6-3,0-2 2,-4 5 0,4-5-3,0 0-4,0 0 3,0 0-3,5-18 2,-4 8-4,5-4 4,-1-1-5,1-6 4,5-1-1,-1 0 0,-2-2 0,6 8-1,-4-5-4,1 5 4,0 3 4,-2 0-1,0 3 7,0-1 0,-2 4-2,-2 0 2,0 1 13,-1 1-10,1 2-5,1-1-1,-2 2-5,-4 2 2,0 0 6,7 0-8,-7 0 2,7 11 10,-3-5-2,-3 2-10,3 1 6,-3 2-8,1 2-2,-2-1 1,2 3 0,-6 3-2,6-3 0,-2 1 2,0-1-3,2 1 2,-2-1-2,0 0 4,3-2-1,-3-2-3,0-1 3,0-1-6,3 0 5,-3 0-1,1-3-1,1 1 4,4-1 0,-4-2-8,4-3 7,-3 3 9,3-3-11,-6-1 6,17-1-6,-11-3 0,5-1-3,-2 3-3,3-5 1,1 0-5,-5 1 3,3-1 1,4 1-1,-7 0 6,2 1-6,-5-1 2,2 2 0,-1 2 3,0-2-2,-1 2 0,-5 2 7,6-4-4,-6 4 4,0 0 1,0 0 8,8 10 9,-5-5 4,-6 1 10,2 1 2,0 2-2,1 1 5,-4 5-8,2-3-2,-2 3 1,2 6-6,-2-2-4,3-4 2,-1 3-2,0-2-2,0-1-2,2 5-4,0-4 1,2-3 3,3 2-7,-1-1-6,-2-2 4,4 0-4,0-3 5,-2-3-2,3 0 2,-1-2-4,3-2 3,-1-2-1,4-1 0,0-2 1,2-6-2,-1 1-3,0 0 3,-1-4 9,0 1 6,-2-2 3,-3 0-8,-1-2 15,5-5 18,-6 4-9,-4-3 3,2-2 10,-1 3 3,-4-6 4,-1 5-9,-2-1-8,-2 7-8,2-7 1,-4 8-3,0-3-3,1 5-9,-4-1-23,1 1-45,-9 2-49,0-1-54,2 5-75,-5 2-71,-4 2-88,4 2-83,-3 0-366,3 4-900,8-4 398</inkml:trace>
        </inkml:traceGroup>
      </inkml:traceGroup>
    </inkml:traceGroup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25.03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78D06F9-84FC-41E6-A1BD-951214388962}" emma:medium="tactile" emma:mode="ink">
          <msink:context xmlns:msink="http://schemas.microsoft.com/ink/2010/main" type="writingRegion" rotatedBoundingBox="27984,9432 29591,10477 29019,11357 27412,10311"/>
        </emma:interpretation>
      </emma:emma>
    </inkml:annotationXML>
    <inkml:traceGroup>
      <inkml:annotationXML>
        <emma:emma xmlns:emma="http://www.w3.org/2003/04/emma" version="1.0">
          <emma:interpretation id="{B09A22C2-89CB-456C-8697-D5B44301CCC3}" emma:medium="tactile" emma:mode="ink">
            <msink:context xmlns:msink="http://schemas.microsoft.com/ink/2010/main" type="paragraph" rotatedBoundingBox="27984,9432 29591,10477 29019,11357 27412,103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9964AA-8BFE-45C0-AC2B-B33684D0DCD1}" emma:medium="tactile" emma:mode="ink">
              <msink:context xmlns:msink="http://schemas.microsoft.com/ink/2010/main" type="line" rotatedBoundingBox="27984,9432 29591,10477 29019,11357 27412,10311"/>
            </emma:interpretation>
          </emma:emma>
        </inkml:annotationXML>
        <inkml:traceGroup>
          <inkml:annotationXML>
            <emma:emma xmlns:emma="http://www.w3.org/2003/04/emma" version="1.0">
              <emma:interpretation id="{5F3D3623-B0E1-4876-99E4-7ED980E60544}" emma:medium="tactile" emma:mode="ink">
                <msink:context xmlns:msink="http://schemas.microsoft.com/ink/2010/main" type="inkWord" rotatedBoundingBox="27984,9432 29591,10477 29019,11357 27412,10311">
                  <msink:destinationLink direction="with" ref="{72182EE8-AA61-4731-B7FB-6A05382C40BD}"/>
                  <msink:destinationLink direction="with" ref="{1F1BA834-B046-4EC6-850C-60CC2A0DB8DE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In</emma:literal>
                </emma:interpretation>
                <emma:interpretation id="interp2" emma:lang="en-US" emma:confidence="0">
                  <emma:literal>Fw</emma:literal>
                </emma:interpretation>
                <emma:interpretation id="interp3" emma:lang="en-US" emma:confidence="0">
                  <emma:literal>tow</emma:literal>
                </emma:interpretation>
                <emma:interpretation id="interp4" emma:lang="en-US" emma:confidence="0">
                  <emma:literal>Fn</emma:literal>
                </emma:interpretation>
              </emma:one-of>
            </emma:emma>
          </inkml:annotationXML>
          <inkml:trace contextRef="#ctx0" brushRef="#br0">-1606 3005 284,'0'0'316,"-10"0"-24,10 0-15,-12 2-12,12-2-10,-10-1-16,10 1-2,-12 0-10,12 0-12,-11 4-12,11-4-8,-6 1-7,6-1-25,-5 2-14,5-2-14,0 0-11,-7 2-2,7-2-9,0 0-10,0 0-2,0 0 1,0 0 3,0 0-3,-5 2 13,5-2 24,0 0 8,17 3-3,-5 0-6,11-3 16,-1 3-8,15-1-12,0 2-10,-1-4-10,3-4-7,2 2-7,-3-4-6,2 6-6,-2-1-12,-1-1-5,-2 2-8,-7-1-4,-2 0-7,-4-3-4,2 3-6,-7 1-2,-6 0-7,5-3 2,-8 3-6,4 0-2,-2-1-2,-3 2-5,-7-1-3,11-1 2,-11 1-4,7-1 1,-7 1-1,9 1-1,-9-1-1,0 0 1,0 0-10,8-5-19,-8 5-19,0 0-51,0 0-46,0 0-58,0 0-50,-13-8-42,2 4-35,4-2-28,-3 2-20,-1-1-11,3 1-24,-4-5-307,-2 3-763,2-3 338</inkml:trace>
          <inkml:trace contextRef="#ctx0" brushRef="#br0" timeOffset="368.7371">-1178 2844 203,'-3'-6'221,"-1"-3"10,-1 5 14,2-1-1,-2 2 3,1-2 0,-1-1-2,2 4-16,-2 0-2,5 2-5,-10-6-7,5 6 2,5 0-7,0 0-11,-10-6-8,10 6-9,0 0-9,-11 4-13,11-4-3,-8 5-10,5-2-8,-1 0-11,-1 0-7,4 4-10,-1-1-10,-2 0-10,3 3-6,2-3-5,-1 3-6,6 0-7,-1 0 3,3 1-4,1 2 3,8 0-4,-4-1-6,9-2-3,-2 5-5,2-2-5,2 0-2,6 1-7,-3-2 1,-3-1-7,-1 1-2,-1-2-5,1-4 0,-4 6-3,-2-6-2,-4 0-4,4 2-2,-10-6 1,3 3-3,-3-2 3,-1 2-8,-2 2 0,0-6 2,-1 5-1,-3 0-2,-5 4 1,-1-3 0,0 3 0,-3 0-1,-6 0 2,4 3 1,-8 1 1,4-3 2,-1 1 0,-5 7-1,1-9 0,-1 5-2,3-2-4,0 0 2,-3-1 1,9-5-7,0 4-36,1-4-44,0 3-46,10-5-58,-4 3-57,-1-2-48,5 0-47,1-5-60,7 4-69,-7-4-238,18-3-763,-1 0 338</inkml:trace>
          <inkml:trace contextRef="#ctx0" brushRef="#br0" timeOffset="905.4489">-680 3020 70,'-4'-3'376,"4"3"-20,-3-6-18,1 2-4,2 4-21,-3-8-5,3 8-5,-4-4-14,4 4-9,-1-4-15,1 4-19,-1-6-22,1 6-30,0 0-12,0 0-26,0 0-12,0 0-16,0 0-13,0 0-14,0 0-11,14 14-10,-9-6-4,-1 1-9,3 1-6,-1 2-3,1 3-6,-2 0-7,1-2-3,0 2-5,0 1-1,-3-2-5,-1 0-4,2 0 0,-4 1-2,-2-1 0,0 0-4,4-5 1,-2 6-1,-2-5-7,2-4 1,0 2 2,0-1-2,0 0-6,-2-5 1,4 3 3,-2-5 1,0 0-4,-2 8 31,2-8 8,0 5 15,0-5 7,0 0-8,0 0 0,9-12-9,-4 5-3,0 0 2,7-7-10,0 3 2,1-7-1,3 2 1,2 3-2,-2-6-1,-4 5 3,-1 4 0,0-2 8,-3 5-2,1 2-1,-3 2-2,0-5-7,-3 4 0,3 0-7,-2 1-7,-4 3-3,0 0 1,0 0-5,10 13-6,-9-5 0,1 2 3,-1 1-8,-1 3 3,0 0 2,-1 7-1,1-4-2,0-5 1,0 7-5,0-3 1,0-4-1,0 3-3,4-3 0,-4 2 3,0-5 1,2 4 1,1-7-5,-2 3 6,4 1 0,-2-4 19,5 0 7,-2 2-5,3-4 6,6-3-8,2-1-5,4-2-1,6-6-2,-3-1-14,11-7-32,4-2-43,-9-6-49,3-1-56,-3-3-87,-5-5-90,4-3-103,-6 1-124,7-17-318,-7 13-968,0-2 428</inkml:trace>
          <inkml:trace contextRef="#ctx0" brushRef="#br0" timeOffset="-915.8142">-1829 2399 87,'0'0'169,"0"0"-9,-7 0 3,7 0-5,0 0-3,0 0 0,-6 2 0,6-2 0,0 0-1,0 0-3,0 0 4,0 0-4,0 0 2,0 0-3,0 0-4,0 0-9,0 0 0,0 0 1,0 0-6,-11 0-6,11 0-3,0 0 0,0 0-7,0 0-4,0 0 6,0 0-8,0 0-6,0 0-6,0 0 1,0 0-6,0 0 6,0 0-9,0 0-12,0 0-1,0 0 2,0 0-2,0 0 11,0 0-10,0 0 1,0 0 5,29-2 4,-15-4-14,7 3 3,3-2-15,-1 0-9,5-1-1,7-2-2,4 4 3,-2-3-2,2 1-1,-2-3-1,3 3-4,1-1 0,-6 2-7,4-1 3,-3 2-6,0-4-6,-10 6 1,1-4-4,0 4-1,-3-1-3,-1 0-5,1 0 1,-2 0-3,-9 3-1,4-1-1,-5-1-3,3 3 2,-4-2-2,-3-2-2,3 3-3,0 0 1,-3 0 1,-8 0-2,14-1 1,-10 1-1,-4 0-1,10 1-3,-10-1 4,0 0-1,11-1 3,-11 1-3,0 0 0,5-1 0,-5 1-1,0 0 6,0 0-7,0 0 0,0 0 2,0 0 4,0 0-5,0 0-3,0 0 0,8-1-6,-8 1-17,0 0-22,0 0-30,0 0-34,5-4-45,-5 4-50,5-2-50,-5 2-74,6-7-84,-6 2-357,1-1-833,-1-1 369</inkml:trace>
        </inkml:traceGroup>
      </inkml:traceGroup>
    </inkml:traceGroup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57.91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D8F1DDB-658B-4C34-B226-55346BE44D21}" emma:medium="tactile" emma:mode="ink">
          <msink:context xmlns:msink="http://schemas.microsoft.com/ink/2010/main" type="inkDrawing" rotatedBoundingBox="20002,16664 20089,12908 20208,12911 20120,16667" semanticType="callout" shapeName="Other">
            <msink:sourceLink direction="with" ref="{58B7E6AA-C16F-41DE-BB17-A2B8AD0992D3}"/>
            <msink:sourceLink direction="with" ref="{B844CAFA-252A-4518-A4B4-5B93EF63C2DD}"/>
          </msink:context>
        </emma:interpretation>
      </emma:emma>
    </inkml:annotationXML>
    <inkml:trace contextRef="#ctx0" brushRef="#br0">94 27 5,'0'-6'250,"0"6"-3,0-6-2,0 6-6,5-4-5,-5 4-4,3-3-8,-3 3-9,0 0-13,0 0-10,5-3-8,-5 3-18,0 0-7,0 0-11,0 0-15,0 0-13,0 0-7,0 0-20,1-5-4,-1 5-2,0 0-15,0 0-5,0 0 0,0 0-17,0 0 0,0 0-5,0 0-2,0 15-2,0-9-3,-1 3-5,1-1-4,-4 2 26,3 1-29,-2 3-6,3-2 2,-2 4-3,2-2 8,-3 6 1,3 0 11,0-5-5,-3 5 9,3 1-6,0 2 2,0-2 4,0 2 1,0 0-8,0-1 2,3 1 6,0 1-1,-1 1-2,2-4-1,-4 0-8,5 1-1,-2 0-1,0 1-1,-2 1-4,4 1-4,-1-4 3,-3 1 0,5 3-3,-5-1-2,6 0 1,-5-1 0,1-1 1,-3 1 8,-2 2-10,1-1 3,1 0 3,0-2 3,-2 1 8,0 2-4,1-3 1,-3 1-4,4-2-1,0 2 7,4-2-20,-4 0 3,0 1-2,1-3 5,-1 2-6,0 0 6,2 1 3,-2-1-3,2-1-1,-1 1-1,-1-2-3,2 3 3,2-1-3,-3 0 0,0 2-1,3-3-1,-4 1-2,-1-1 1,2 1-1,-1 1 2,0 0-1,0-3 3,0-3 0,0 4 3,-1-3 0,1 0 2,-3 0-1,6-1-2,-3 0 2,-3 4 1,6-3-1,-3 3-2,3 1 4,-3-7-2,0 6 3,0-4-4,0 4-2,0-1 1,0-1 0,-2-3 2,2 1 0,0 2 3,0 3 0,-1-6-3,2 1 1,1 3 0,-2-4 3,-2 1-2,1-1 1,2 3 1,-5-3-5,4-2-2,0 6 4,-1-2 4,1-4-4,1 5-1,-2-3-1,2-2 0,2 1-4,-3 2 0,0-1 4,0-1-4,0 3 4,-4-1 0,4 1-3,-1 3 2,1-3 0,-4 0 1,2 0-3,2 1 1,-1-4 2,-1 3 1,0-2-1,-3 3-4,5-8 4,-1 6-2,1-2-1,1 2-3,-1-4 3,0 3 3,0 0-2,-1-2-3,-3 2 2,4-3-2,0 4-3,-2-1 9,1 6-6,-3-6-1,4 6 1,-1 1 1,-3-6 0,0-1 0,1 7 0,2-2-3,-3-4 2,4-1 2,-4-1-3,2 1 0,2 2-3,-3-6 0,0 4 0,3-3 0,0 2 1,-1-2 1,-3-2-4,3 2 4,-2 0-6,6 1 1,-6-2-2,6 0-2,-6-3 37,1 5-9,2 2 1,-3-3-3,6 3-5,-6 1 2,3 1-1,-3-3-5,3 7-2,0 2-2,0-3 1,-1 0-3,-1-4 1,4 4 1,-4-3-3,-1-5 0,0 3 1,6 4-4,-6-7-1,6 4-1,-3-3 2,-3 1 0,6-2-2,-6 2 4,3-2 4,3 1-23,-3 1 21,-3-2 2,1 2-2,2-1 0,0 2-4,-2 0 3,-3-2-3,5 2 4,0 1-5,-5-2 2,8-1 0,-6 2-7,3-3 10,0 3-6,-3-5 3,3 5-5,0-3 2,0 2-8,-1-3 10,-2 5-7,3-8 4,0 7 0,0-5 3,0 7-5,0-7-3,0 0 8,-2 1-2,4 0-4,-2 0-1,0-2 2,0-1 2,3 5-17,-6-7 12,1 2-1,-1-2 7,1 3-3,-1-1-2,0-2 2,3 3 0,-1-2-1,-2 1 1,1-2-5,2 1 2,-3-2-1,3-5-5,0 8 9,0-3-1,0-5 0,-2 3 2,2-3-5,0 0 4,0 5-2,0-5 1,0 0-3,0 0 6,0 0-5,0 0 2,0 0-1,0 0-10,-2 5-9,2-5-13,0 0-23,0 0-25,0 0-29,0 0-26,0 0-32,-2 6-37,2-6-25,0 0-64,0 0-51,0 0-72,-10-12-75,5 8-342,3-2-901,0 0 399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00.03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738DB2E-F136-42B0-AFCC-EC6167339EBA}" emma:medium="tactile" emma:mode="ink">
          <msink:context xmlns:msink="http://schemas.microsoft.com/ink/2010/main" type="inkDrawing" rotatedBoundingBox="20050,16604 26016,16436 26019,16566 20054,16735" semanticType="underline" shapeName="Other"/>
        </emma:interpretation>
      </emma:emma>
    </inkml:annotationXML>
    <inkml:trace contextRef="#ctx0" brushRef="#br0">13 294 119,'0'0'261,"0"0"-12,0 0-8,-13-5-10,13 5-7,0 0-14,0 0-14,6-8-10,-6 8-12,5-5-17,-5 5-14,4-4-11,1 2-12,-5 2-7,0 0-8,9-4-10,-9 4-2,5-2-8,-1 0-6,-4 2-7,0 0 5,0 0-13,11 0 1,-11 0-4,6-2-4,-6 2-1,0 0 6,12 0-4,-12 0-7,12-3 4,-7 0 9,5 0-22,-3 3 11,-7 0-7,12-2 2,-3 1-3,-1-3 0,1 4-4,-1-2 3,-2-1 2,3 0-7,-1 3-1,3-1-7,-5 1 1,2-2-1,0-1 5,1 3 5,2 0 3,-1-1-2,4 1-3,-2 0-1,5 1-8,0-1 3,-2 3-9,0-1 2,1-2-9,1 0 7,-4 1-4,4 1-4,1-1 1,-1-1-2,-1 3 7,1-6-8,-3 6 3,6-3-1,-6 0-4,5 0-1,-2-3-2,0 3 3,0-1 1,0-1-1,-4 2 4,4-1-6,0-4-9,0 4 16,-2-1 3,0-1 6,-1 2-1,0-3 1,2 2-7,-1-2 1,0 3-1,1-3 1,-2 4 3,5 0-4,-5-2 0,3 1-1,3-4 3,-3 5-7,3 2-4,-4-4-1,1 2 4,0 0 1,1-2-5,-1 0-1,0 4 0,2-4-4,-2-1 4,5 2-5,-5 0 1,5 0 2,0 1-2,-3 0-1,-2-4 2,0 4 2,-2-1-4,6-3 4,-4 3-2,0 0 1,-2-1-3,2 2 1,1-3 3,-2 3 2,2 0-2,0-2-5,3-1 8,1-1-2,-5 2 4,4-1-2,3-1 2,-2-4-5,0 4 1,-2 1 2,0 0-6,-5 3 5,7-2-4,1 4 4,-1-4-2,-3 2 0,5-3-2,-7 2-2,5-4-2,-3 6 8,-1-2-6,-1 1 1,5-1-1,-4-2-3,5 6 5,-6-3-2,1-3 3,-1 2 0,8 0 2,-10-3 2,8 6 3,-6-2 9,2-2-7,2 2 1,-5-1-5,6 1 3,-5 0 0,9-3-2,-10 3 0,1 0 3,5-3-1,-5 3-1,1-1-1,1 1-3,4 0 1,-1-2 0,-1 2-2,4 0-3,-7 1 4,6-1-3,-3 1-2,1 0 4,-1-1-2,5 3-1,-9-3 1,7 3 0,-1-3 3,-3 1-7,1-3-4,4 3 4,-2 0-1,-1 3 3,3-3 1,-3-1-1,2 0 0,-2 4 1,2-4 0,1 0 1,-2 0-7,1 1 4,-2-1 2,-1-4-7,-6 3 2,8 1 3,-2-1-3,-2-1 3,5 4 0,-7-4 0,5 0-4,-6 2 2,-1-1 1,2-2-1,-1 0-1,1 3 2,-3-1 1,3 1-1,0 0-4,0 0 4,0-1-1,0 0 0,2-4 1,-2 4-1,0-1-5,5 1 3,-5-1 0,6 1 3,-2 0-1,2-1-2,-5 1 1,-1 1 0,5 0 1,-9-3 0,4 6 2,-5-5-5,4 2 2,-3-1 3,2 1-4,-2-2 4,2-1-1,-2 3 5,-5-3-6,3 3 1,4 0-2,-2 0 1,3-2-2,-3 2 3,0 0 2,2 2 1,0-2 6,2 0-1,6 0-1,0 0 2,0 3 0,1-6 4,-1 9-9,1-4 5,2 1 0,-3-2 1,2-2-4,1 4 2,1-1 0,-3 0-2,2-1 1,-1 2 0,-1-4 1,-2 2 0,2-1-3,-1 5 2,5-3 1,-5-1 2,-1 2 2,2-3 1,-3 0-4,0 2 2,-4-1-3,8-1-2,-3 0-5,0-1 7,-1-1-1,-4 2 0,6 0 2,0 0 9,-1 0-1,-5 0 0,5 0-3,-2 0 2,2 0-1,-4 0-2,-1 0 2,-4 0-4,2 0-3,-2 2 2,0-2-1,-1-2-6,2 2 3,-5-3 0,6 3-2,-1-2 1,2 2 3,1 0 2,5-1-2,1 2 1,2 0-4,0-1 7,2 1-11,1 2 12,-2-3-7,0 3 4,0 0-3,0-1 5,-1-2-8,0 1 4,-3 0-4,2 2 1,-2-2-1,-4-2-1,6 1 2,-1-3-1,4 2-5,-8 0 3,0 1 3,3 0-7,0-4 4,-5 3 1,3 0-4,-5-1 0,2 2 2,-2-4 1,8 3 3,-6 0 0,7 1 1,-2 1-2,-4-2-1,-1 1 1,-1-2 2,1-1 7,4 2 7,1 1-3,2-2 4,-7 1 1,-3-1-9,0 2-2,-1-1-1,4-2 4,-5 2-3,5 1-2,-5-2 0,4-1-4,-1-3 6,0 4-2,6 1-4,0-4-3,-2 4 7,-3-2-6,0 3 1,2 0 1,-4-2-2,1 1 1,-1-3-3,0 2 2,-1 0 3,-1 0-4,-1 2 1,0 0 3,-1 0 10,-4-3 1,1 2 1,-7 1 5,11-2 0,-5-1-2,-6 3-3,0 0 1,10 0-6,-10 0 4,8-1-3,-8 1-6,0 0 2,9 0-2,-9 0-1,7-2 3,-7 2-1,0 0-6,0 0 2,0 0-6,11 1 17,-11-1 1,3-4 2,-3 4 4,5-2 7,-5 2 6,0 0-12,0 0 6,4-4-6,-4 4-4,0 0-15,0 0-4,0 0-14,3-9-26,-3 9-24,-2-3-33,2 3-46,0 0-44,0 0-47,-5-4-62,5 4-72,-12-6-79,6 2-99,-5 2-371,0-3-990,-6 1 438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49.65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27A3B89-2ACD-40BA-8F2D-EC3E8654451B}" emma:medium="tactile" emma:mode="ink">
          <msink:context xmlns:msink="http://schemas.microsoft.com/ink/2010/main" type="inkDrawing" rotatedBoundingBox="24437,9558 24617,10030 24267,10165 24086,9692" semanticType="callout" shapeName="Other">
            <msink:sourceLink direction="with" ref="{B6B749E7-123C-4D68-AD36-5A3ADB05A07D}"/>
          </msink:context>
        </emma:interpretation>
      </emma:emma>
    </inkml:annotationXML>
    <inkml:trace contextRef="#ctx0" brushRef="#br0">-110 1367 261,'0'0'335,"-3"-3"-11,-1-3-5,4 6-9,0 0-12,-2-3-22,2-3-16,0 6-16,2-12-17,1 8-16,-2 0-2,-1 4-12,3-5-2,-3 5-18,2-7-5,1 4-13,-3 3-17,4-3-17,-4 3-13,0 0-10,0 0-8,1-5-14,-1 5-13,0 0 2,0 0-9,0 0-8,4 16-2,-1-9-8,-3 6-2,2 0-7,0-2-2,-1 5-3,6 3-2,-7-4-4,5 5-2,1-1 0,-3 2-3,2-1 0,-2 1 3,1 0-5,1 0-3,-1 0 1,1 1 0,0 1 0,0-1-4,1-1 3,-5-7-2,4 1 1,-3 0-7,3-3 1,-1 1 1,-3-1 0,4-3 0,-3-2-1,1 0 1,-3 1-1,2-5 1,-1 0 2,-1-3-4,4 6 0,-3-2 3,-1-4 1,0 0 9,0 6 11,0-6 13,9 0 6,-9 0-1,0 0-5,17-8-4,-10 3 3,0 0-1,3-5 7,-2 4 0,4-4 7,-3-4-2,0 1-2,3-5 1,2 2 1,-5-5 1,6 0-3,-2 2-7,-3-1-3,1 0-4,-2 1 1,0 1-6,-1 6-2,-2-2-5,2 1-3,1 4 1,-4-3-2,-3 3-3,3 2-1,0-1-4,0 2 0,-3 1 0,3-1-9,-5 1-15,5 1-18,-5-1-25,0 5-26,2-4-36,-2 4-45,5-4-55,-5 4-70,0 0-74,0 0-88,0 0-382,0 0-902,0 0 399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6:49.05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4A8CDD-261D-49AE-92F9-7CF65383B76E}" emma:medium="tactile" emma:mode="ink">
          <msink:context xmlns:msink="http://schemas.microsoft.com/ink/2010/main" type="inkDrawing" rotatedBoundingBox="24254,10053 24286,8349 24328,8350 24296,10054" semanticType="callout" shapeName="Other">
            <msink:sourceLink direction="with" ref="{7D91B00B-B655-45A1-B1A1-8806D7047779}"/>
            <msink:sourceLink direction="with" ref="{B6B749E7-123C-4D68-AD36-5A3ADB05A07D}"/>
          </msink:context>
        </emma:interpretation>
      </emma:emma>
    </inkml:annotationXML>
    <inkml:trace contextRef="#ctx0" brushRef="#br0">73 18 174,'0'0'189,"-4"-6"-8,4 6-5,-3-4-9,3 4-10,-2-8-6,2 8-9,0 0-12,0 0-9,-7-3-9,7 3-7,0 0-10,0 0-1,0 0-5,0 0-4,0 0-8,0 0 0,0 0-3,0 0 4,0 0 1,0 0-3,0-7 4,0 7-3,0 0-1,0 0-4,0 0-3,0 0-3,0 0-5,0 0-1,0 0-4,0 0-8,0 0-3,0 0-6,0 0 7,0 0-2,0 0-1,0 0 0,0 0-8,0 0 6,4 21-7,-8-13 0,4 0 10,0 1-2,0 3 0,0 0-2,-1 2-1,1 1 5,-4 1-4,3 0 5,-1 4-6,2 4-2,-4-3-3,3 2 3,1 0 1,-4 2-3,4-2-6,0-1 0,-1 3 5,1 0-14,0 0 0,-2 0 0,2 1 3,0 5-8,0-7-1,0 0 3,3 6-2,1-5-4,-4 1 0,1 7 2,-6 0-3,9-2 1,-8-6 0,8-1-3,-3 4-1,-2-4 0,1-3-3,1 4 0,-1-1 10,-1-2-18,1 0 13,-4 1-7,4-2-3,0-5 4,5 5-1,-6-5 2,1-1-4,0 0-1,1-1 5,-1-1 2,0 3 3,0-2-8,0-1 5,0 0-4,4-1 2,-4 3 0,0-5 2,0 7-17,0-7 17,0 4-1,0 0-7,-4-2 9,4 1 3,0-4-2,-1 3-3,1 0 0,-4-3-2,4 6 2,0-5 6,0-4-8,0 2-3,0-1 1,0 1-1,0-2 3,0 1-3,0 1 3,-1-2-5,1 2 1,0-2 8,-2-1-6,2 1-3,0-1 1,0-5 10,0 9-11,-2-4 6,2-5-4,2 7 3,-2-7-4,0 0 8,-2 5-3,2-5-10,0 0 11,0 0 3,0 0-5,0 0-4,2 4-4,-2-4 5,0 0 4,0 6-1,0-6 5,-2 6 0,2-6-1,0 6-8,2 2 2,-4-3 4,1 1 2,1 0 4,-2 0 2,-2 0-7,4-1-4,0-5 6,0 10 1,0-10-5,0 6 4,0-6-1,0 5-2,0-5 4,0 0-3,0 6-3,0-6 2,0 0 3,0 5-2,0-5 3,0 0-3,0 0-1,0 0 1,0 0-4,0 0-1,0 6 2,-1-1 4,1-5 12,1 6-7,-1-6-2,-1 10-2,-3-4 2,4-1-3,0 3 7,0-1-6,0-1-1,0 2 12,-1 0-11,1 0-13,0 1 12,-2-4 0,2 2-3,0 2 0,-3-3 0,3-2 9,0 1-13,0 2 6,0-2 4,0-5-7,0 5 0,0-5 7,-2 5-5,2-5-4,0 0 3,0 0-4,0 0 9,0 6-12,0-6 8,0 0-2,0 0-2,0 5 4,0-5-2,0 0-8,0 0 5,0 0 2,0 0-2,0 0 6,0 0-4,0 0 5,0 0-10,0 0 6,0 0-4,0 0 4,0 0 0,0 0-9,0 0 4,0 0 7,0 0-12,0 0 8,0 0 0,0 0 6,0 6-5,0-6-1,2 5 0,-2-5-2,0 0-5,0 0 5,0 0 3,0 6 3,0-6-5,0 0 1,3 5 8,-3-5-10,0 0 5,0 0-2,0 0 0,0 0-8,0 3-21,0-3-31,0 0-51,0 0-52,0 0-60,-9 6-69,9-6-79,0 0-291,-11-3-714,11 3 316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08.76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8B7E6AA-C16F-41DE-BB17-A2B8AD0992D3}" emma:medium="tactile" emma:mode="ink">
          <msink:context xmlns:msink="http://schemas.microsoft.com/ink/2010/main" type="inkDrawing" rotatedBoundingBox="19738,16119 27301,12367 27598,12966 20036,16718" semanticType="verticalRange" shapeName="Other">
            <msink:destinationLink direction="with" ref="{0913BD62-9974-45BB-BFF1-CB948102DAB6}"/>
            <msink:destinationLink direction="with" ref="{6D8F1DDB-658B-4C34-B226-55346BE44D21}"/>
          </msink:context>
        </emma:interpretation>
      </emma:emma>
    </inkml:annotationXML>
    <inkml:trace contextRef="#ctx0" brushRef="#br0">-2 3869 24,'0'0'112,"0"0"-9,0 0-5,0 0-2,0 0-7,0 0-4,0 0-5,0 0-4,0 0-4,0 0-2,0 0-4,0 0 4,0 0-1,0 0-5,0 0 5,0 0-1,0 0 2,0 0-2,0 0 6,0 0 2,0 0-3,0 0 5,0 0 1,0 0-2,0 0 4,0 0-3,0 0 0,1-5 1,-1 5-2,0 0-3,0 0-1,0 0-4,0 0-5,0 0-7,0 0-3,0 0-8,0 0-4,0 0-2,0 0-4,8-1-1,-8 1-3,0 0-4,0 0 2,0 0 0,0 0-3,0 0 2,0 0 8,0 0-7,0 0 11,0-7 0,0 7 1,0 0-2,3-4-3,-3-1 0,0 5-4,2-7-5,-2 7 1,3-6-2,-3 6 3,1-6-7,-1 6 1,0-3 1,0 3-2,3-6-6,-3 6 2,0-8-3,3 6 2,-3 2-7,-3-6-1,3 6 8,5-6-4,-5 1-2,5 1 3,-3-1-4,-2 0 7,2-2-5,1 2-4,-3 0 4,3 1 0,-1-2-3,-1 0 3,-1 1-2,6-1-1,-6 0-1,2 0 0,1-1 0,-2 3-1,-1-2-1,5 2 2,-5 0 0,3-5 2,-3 9 0,0-4-4,3 0 4,-1 2-5,1-6 1,-2 2 3,4 0-1,-5 1-1,3-1-3,1 0 1,0 0 0,-3 1 4,4 0 0,-3-1 1,3 1-8,-1-1-1,-3 2 7,-1 4-2,5-10 9,-5 8 1,2-1 8,2-5-1,-2 1-2,4 1-3,-3-2 0,-1 0-4,3 0 1,-1 3 1,-3-3 0,1 0-2,3 1 2,-1-1-9,-3 0 3,4 2 0,0-3-2,-3 0-3,2 3-1,0-3 1,-1 5 1,1-1-2,2 0-2,-6 3-2,0 2 5,0 0-6,2-7-1,0 2 0,-2 5 0,0 0-2,3-7-6,-3 7 16,4-1-5,-2-4-2,-2 5 6,2-8-4,4 1 6,-1 5 2,-1-4-9,-2-2 2,2 3-1,-1-1 2,5 0-4,-3 0-1,-1 0 6,0 1-4,1-2-9,-2 0 8,1 1 6,1-1-11,0 2 5,-2 0 3,3-1-3,-3 3-4,-1 0 2,4-1 5,-6 4 2,1-7-1,4 5-3,-5 2-1,5-4-1,-1 2 3,-1-1-2,2 0-5,-5 3 5,7-4-5,-2-1 9,-2 3 0,4-3-7,-3 2 8,0-1-1,1 2-5,1-2 1,0 0-6,-2 0 12,-3 1-3,6-1-9,-3 2 13,-4 2-6,6-4-3,0 2 6,-6 2-5,6-4 2,-1 1 6,-5 3-7,0 0-1,13-1-6,-13 1 12,10-1-1,-10 1 3,7-4-9,-7 4 3,11-1-1,-6 0 3,-5 1 1,11 0-1,-7-1-2,-4 1-1,10 0 5,-10 0 3,10-3-8,-10 3-3,11 0-7,-11 0 15,12 3-2,-7-2 6,1 0-2,0 0 2,0 3-2,1-2-8,1 1 6,-3-1 9,1 0-11,2 0-7,-1 2 6,-2-2 0,2 1 6,0-2-6,0 2-2,-2-1-1,-5-2 1,12 0 4,-7 1-14,-5-1 10,11 0 1,-11 0 0,7 0-5,-7 0 9,12 1-8,-12-1 4,9-1 6,-9 1-5,7 1 2,-7-1 11,0 0-15,12-2-9,-12 2 6,6 0 6,-6 0-6,12-2 0,-7 0 11,-5 2-2,0 0-7,13 0 5,-13 0 14,9-1-13,-9 1 3,8-4-3,-4 4-2,1-3 0,-5 3-3,7-3 11,-7 3 5,5-6 2,-2 2-6,-1-1 7,1 3-5,1-2 2,-1 1-5,0-4-1,1 1-4,-2 1 9,-1 2-1,3-5 7,-3 3-6,1 2 1,1-3-4,0-3 1,0-1 2,-2 3-3,4-3-2,-1 3 1,0 1-3,-1-3-4,-1 0-19,5 2 22,-5-2 2,1 1-2,4 1 1,-2 0-7,-3-1 10,2-2-10,2 1 7,-1 3-3,1-4-1,-3 3 5,2-3-2,-1 4-1,1-6-2,2 7 2,-2-6 1,0 2 7,2 6-6,-2-5-2,2 0 3,-2 4-1,1-2-1,0-1-2,-1 3 2,-4-2-2,4 2-2,1-4 4,-1 5 0,0-2-1,-4 1-6,5 0 0,-1 1 2,-4-3-2,4 2 4,-1-2-2,-1 1 0,1-1 2,-2 2 0,2-2 1,0 4-3,-1-4 12,-2 2-13,2-2-11,-2 0 15,3 0-3,-3 3 3,2-3 5,0-3-3,-2 6-3,0-1-4,-1 4-14,5-8 16,-5 2 3,4 4 1,-4-4 3,3 1-7,-3 5 6,5-6-7,-1 0 0,-1 3 2,-1-1-9,1 0 7,-3 4 0,4-4 4,-4 4 1,5-5 5,-4 1-1,1-2 0,0 3 4,2-3-5,0 2-9,-4 4 13,4-6-2,-1 3 1,-3 3-1,5-6-3,-5 6-2,4-5 0,-4 5-12,5-2 12,-5 2-3,4-2 2,-4 2 1,4-4-4,-4 4 0,5-5 5,-2 1-4,-3 4-1,8 0-7,-4-5 8,1 2 3,0-4-3,-1 5 4,1-3-1,0 4 0,-1-3 1,2 0-11,0-2 13,-1 0-1,6 4 0,-5-5-1,1 4 1,3-2-1,-3 1-3,3-2 0,-3 4 3,-1-2-2,1 0-3,-2-2 4,0 5 1,2-3-5,-2 2-2,2-2 5,-2 1-1,0 0 1,0-1 0,1 1-6,-1 0 6,-5 3-3,6-3 5,-3 3-2,-3 0-5,9-3 1,-5-2 1,-4 5-3,8-4 3,-3 2-1,-5 2-12,11-6 9,-5 4 6,1-4-4,-2 5 2,-5 1 2,8-5 0,-4 3-1,2 1-2,2-4 6,-3 2 0,2 0 3,-2-1-2,2 0 1,3 1 2,-3 0-2,-2 1-1,1-2-1,2 2 3,0-3-7,-1 2 4,-1 1-5,-1-2 4,2 3-4,-7 1 0,9-1-7,-9 1 9,8-3-3,-8 3 2,0 0 2,10 0-4,-10 0 2,0 0 2,7 4-3,-7-4-1,0 0 3,0 0-1,12-4-1,-12 4 0,10 0 5,-10 0-5,8 0 0,-8 0 3,9 0-5,-9 0 0,0 0 1,13-2-3,-13 2 7,11 0-5,-11 0-2,7 2 2,-7-2 1,11 3-3,-6-2 2,-5-1 4,7 5-6,-2-4-3,-1 2 6,-4-3-1,8 3 4,-4 0-4,-4-3 1,6 3-4,-6-3 6,8 3-5,-8-3 4,10 0-2,-10 0-1,11-3 2,-11 3-1,9-1 3,-9 1-2,9-2 1,-4 2 1,-5 0 0,8-3-4,-8 3 2,0 0 0,9-2 0,-9 2 0,10 2-2,-10-2-2,0 0 3,10 0 2,-5 3-2,-5-3-1,7 2 4,-7-2-5,6 4 6,0-4-4,-6 0 2,6 2-2,-6-2 1,0 0-1,11 0 6,-11 0-7,6 1-7,-6-1 7,0 0 4,11-3-1,-11 3-3,6-3 1,-2 0-1,-1-2 10,-3 5-10,5-4-1,-5 4 5,4-5-3,1 0 0,-4 3 1,-1 2 1,6-9-2,-4 4 4,2 0-2,0-2-2,-1-1-9,0 2 9,4 0 0,-2-1 3,-2 1-3,1-2 3,1 1 2,-2 3-5,1-2 1,-2 0-4,2-1 2,0 5-1,1-4 4,-2 0-1,-2 1-1,3 3 2,0 0-2,-4 2-1,3-8 1,-2 5 2,-1 3 1,8-7-1,-6 4-5,2-1 5,2 0 0,-4-2 1,5 4 0,-3-3-3,1 0-1,-3 0 4,4 1-3,0-1 1,2 2 2,-1-3 1,0 0 21,3 2-2,-1-5 3,1 6-1,-1-5 1,1 2-2,-4 1-4,5-2-3,-1 0 5,-2 0-5,2 2 3,-3-2-6,-2 4-1,7-3-1,-2 1-1,-3-2 0,-1 2-2,5 0 0,-5-2-3,1 1 2,2 2-2,-1-6 2,1 4-3,-4 0 0,2 0 1,2-1 5,-4 1 30,7-1-5,2 0-165,-5 1 63,3 0 25,-1-2 18,0 2 0,-4 0 1,-2 0 7,2 0 1,5 0 3,-2-3-5,-4 3 5,6-4 1,0 3 1,0 0 2,-3 0 2,3 0-1,-2-1 0,-2-1 1,4 0 2,-2 3-1,2 0-8,-2-3 11,4 0-1,-1-1 3,8-4-3,-2 6 2,5-1 0,-7-1 6,1 4-7,-1-2-1,5-1-1,-9 4 5,3-1-7,-3 1 7,-1-1 0,0 3-1,-3-2 1,-1-1 1,2 3-4,-3 0 5,3-2-2,-2 3 1,0-7-4,0 6 1,-1-4 0,5 0 1,-1 1 1,4-4-2,0 1 3,4-5 1,2 3-2,-1-1 2,5 2-6,-6-1 6,3 1 1,-1 0-1,-1 2 2,1-1-2,-1-1-2,-2 1 1,-1 3 4,4-1-2,-4 1-2,-3 1 1,-2-2 0,2 0 1,2 1 0,-4 1-7,3-1 2,-2 0 3,2 1-1,-3-1 2,-1 0-1,-3-1-3,4 3 3,-3 1-1,4-1 1,0-5-1,8-1 5,-1 2 8,3-3-5,1 4 0,-1 0 1,5-3-1,-5 2 0,5-1-5,-5 0 8,2 0-2,-3 0-2,1 0-1,-1 2 2,-1-2-3,0 6 3,1-5 5,4 0 0,-2-3-2,-1 2-3,3-1 5,-1 3-1,3-3 1,-4 0-1,0 0 0,1 1 3,1-3-4,5 0 1,3 0 1,-4 0-2,4 0 0,0-3 4,0 3 0,2-1 1,-5-3-3,4 4 2,-3-3 3,-8 5-3,1-3-2,1 5-1,-1-6-1,-2 6-2,-1-6 1,-1 3-6,0 0 5,1 1-3,-8 3 0,7-3 1,-1 1 3,-2-2 1,2 0-8,-1 2 8,0-3 4,4 2 4,3-1-1,7 0 4,0-6-6,-3 4 0,5 3-2,-1-4 4,0 4-6,-3-4 0,2 2 0,1-1-4,-4 4 8,-3-1-13,-3 1 7,2 0 0,8-4 0,-9 2-2,1 2-3,0 1 5,-4-2-3,6-2-2,-5 4 1,1-3 8,-2 3 4,-1-5-14,4 3 7,-4-2 2,9-3-2,-3 5-7,3-5 6,-7 5-4,9-5 4,-7 4-3,12-2 5,-3 1-2,1 0-3,0-2 3,-6 0-2,5 5 1,1 5-1,-8-4-5,4-4-1,2 3 4,-7-1 0,-3 1-2,1 0 0,10 0 2,0-1-3,-9 5 0,-2-1-1,1-1-1,2-2 0,-1-1-1,-2 3-2,2-3 4,-3 3-2,2 1 2,-2-3 0,0 0 2,-5 5-4,0-1-3,0-1 0,3 0 5,2-2 0,-8 6-1,9-5-2,0-2 3,1 4 4,-2-4-1,2 2-1,-1-2-2,11 0 4,-10 2-1,3 1 3,-2-3-3,2 3-7,7-2 5,-9 3-2,0-4 3,1 4-7,-1-1 0,0 1 2,1 0 0,-1-2-1,-3 2 2,3 2-14,-3-3 14,0 0 5,-3 3 0,-5-1-6,3-1-5,0 0 5,0-1 1,6 0-2,-4 0 0,8-1 5,-3 3 1,1-6-1,1 5-1,8-4 7,-9 2 2,-1 2 3,-1-6-5,0 6-4,-5-1 4,5 4 3,-5-2-14,4-1 8,2 0 6,-2 0 1,-5 2-8,0-1-2,0 1 6,-3 1-3,3-2 1,-1 2-6,-2-1 6,1 2 0,-6-2-4,1 1 0,-3 2 1,-7 0-1,12-2-2,-12 2-3,10 0 6,-10 0 5,0 0-3,11-3-5,-11 3 0,0 0 0,0 0-2,0 0-3,2-2-8,-2 2-24,0 0-39,0 0-43,4-5-46,-4 5-59,-5-7-95,5 7-119,-7-13-130,3 1-353,-1 1-993,-1 0 439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23.36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4A3D52C-EEE0-47BB-87B1-4B9AD71E206C}" emma:medium="tactile" emma:mode="ink">
          <msink:context xmlns:msink="http://schemas.microsoft.com/ink/2010/main" type="writingRegion" rotatedBoundingBox="27689,11938 29760,11557 29998,12849 27927,13229"/>
        </emma:interpretation>
      </emma:emma>
    </inkml:annotationXML>
    <inkml:traceGroup>
      <inkml:annotationXML>
        <emma:emma xmlns:emma="http://www.w3.org/2003/04/emma" version="1.0">
          <emma:interpretation id="{0311BF81-13AC-4F78-BD15-F86FB10ECD9B}" emma:medium="tactile" emma:mode="ink">
            <msink:context xmlns:msink="http://schemas.microsoft.com/ink/2010/main" type="paragraph" rotatedBoundingBox="27689,11938 29760,11557 29862,12110 27791,12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4A457D-C64B-41ED-B5FE-F269D083924C}" emma:medium="tactile" emma:mode="ink">
              <msink:context xmlns:msink="http://schemas.microsoft.com/ink/2010/main" type="line" rotatedBoundingBox="27689,11938 29760,11557 29862,12110 27791,12491"/>
            </emma:interpretation>
          </emma:emma>
        </inkml:annotationXML>
        <inkml:traceGroup>
          <inkml:annotationXML>
            <emma:emma xmlns:emma="http://www.w3.org/2003/04/emma" version="1.0">
              <emma:interpretation id="{0377ACF6-BB40-461A-93D3-EC829C0D1A1A}" emma:medium="tactile" emma:mode="ink">
                <msink:context xmlns:msink="http://schemas.microsoft.com/ink/2010/main" type="inkWord" rotatedBoundingBox="27689,11938 29760,11557 29862,12110 27791,12491"/>
              </emma:interpretation>
              <emma:one-of disjunction-type="recognition" id="oneOf0">
                <emma:interpretation id="interp0" emma:lang="en-US" emma:confidence="0">
                  <emma:literal>(28m)</emma:literal>
                </emma:interpretation>
                <emma:interpretation id="interp1" emma:lang="en-US" emma:confidence="0">
                  <emma:literal>(28 (2)</emma:literal>
                </emma:interpretation>
                <emma:interpretation id="interp2" emma:lang="en-US" emma:confidence="0">
                  <emma:literal>(28 on)</emma:literal>
                </emma:interpretation>
                <emma:interpretation id="interp3" emma:lang="en-US" emma:confidence="0">
                  <emma:literal>(280m)</emma:literal>
                </emma:interpretation>
                <emma:interpretation id="interp4" emma:lang="en-US" emma:confidence="0">
                  <emma:literal>(28 (n)</emma:literal>
                </emma:interpretation>
              </emma:one-of>
            </emma:emma>
          </inkml:annotationXML>
          <inkml:trace contextRef="#ctx0" brushRef="#br0">2-921 133,'0'0'197,"-1"-6"-7,1 2-9,0 4-7,0-7-9,0 7-10,0-10-13,0 6-4,-3 2-6,3 2-1,3-9-10,-3 9-7,-3-6-1,3 6-5,0-7 3,0 7 0,-1-5-11,1 5-1,-4-4-3,4 4 3,0-6-5,0 6 2,0 0 1,0 0-7,-2-5-9,2 5-8,-4-4-9,4 4-9,0 0 7,0 0-14,-19 6 3,12-5-2,-3 4 0,4-1-1,-5 1 0,0 3-10,-1-1 0,7-2-4,-7 3 10,0 1-3,0 2-2,1 2-7,3-4 3,-4 7-4,7-4 6,-2 2-4,1 2 0,0-2-6,3 1-5,1 2 0,-2-2 7,4 1-9,2-1-9,2 1 8,-1 0-5,0-4-4,6 4 0,-2-2 1,1-3-2,3 1 15,0-2-19,1 2 5,-1-4-6,2-3-2,3 3 4,-3-1 0,4-2-2,-1-3-14,1 1-27,0-3-9,0 0-48,-4 2-34,0-4-41,1-2-55,-1 1-41,-1-4-56,-4 2-217,-1-1-581,0-2 258</inkml:trace>
          <inkml:trace contextRef="#ctx0" brushRef="#br0" timeOffset="864.4737">183-749 18,'0'0'226,"0"0"-10,0 0-9,1-5-11,-1 5-10,0 0-13,0 0-10,0 0-5,0 0-12,0 0-9,0 0-9,0 0-8,0 0-6,0 0-3,0 0-7,0 0 1,0 0-11,0 0-1,0 0-7,0 0-4,0 0 0,0 0-7,0 0-7,0 0 1,0 0-3,0 0-5,0 0-6,0 0-2,0 0-2,0 0-3,0 0 6,0 0 0,0 0 1,0 0 2,0 0 3,0 0-11,0 0-1,12-5-4,-7 4-7,2-2 12,-2 1-22,-5 2-6,17 0 4,-11-3-3,4 1 1,-4 1-5,-6 1-8,12 0 2,-12 0-1,10-3-5,-10 3 7,7 6-6,-5-3 3,-2-3-2,4 5 2,-2 1-6,-2-1 4,0 1-3,0-1 1,-3 2-4,0 3 5,1-2 1,-3 4-5,1-5 4,-3 2-1,7 0 4,-4-2-6,2 4-1,-4-3 12,6 2-15,-1-5 1,1 3 2,-3 1-3,3-3 20,0 0-22,0-2 0,0-4 2,4 9 3,2-7 12,-4-1-19,-2-1 7,13 4-10,-5-6 8,-8 2-2,24-4 3,-9 0-5,5-5-6,-3 2-38,4-2-31,2 0-44,-2-3-47,3 0-47,5-5-43,5-5-31,-6 5-235,0-4-569,-7 6 252</inkml:trace>
          <inkml:trace contextRef="#ctx0" brushRef="#br0" timeOffset="1393.7164">827-1041 2,'-2'-7'249,"2"3"-5,0-2 1,-3 2-9,2-2-2,1 6-11,-5-6-10,-1 2-9,2 2-2,-2-1-8,6 3-14,-8-2-2,8 2-14,-14 0-10,14 0-9,-8 0-3,3 2-6,-2 2-13,-2 1-4,2-1-18,2 2-7,-1-1-13,0 2-9,5-1 1,-4 0-4,0 2-6,-1-3-6,5 4-8,-3-1-5,3-2-12,1 2 3,0-2-3,-3 3-1,6-3 0,-3 2-8,0-1 2,0-1-6,1 0-3,3-2-4,-3 2-3,5-1 8,-6-3-5,5-1-7,-5-1 6,6 7-3,-2-5 1,-2 2-1,-2-4 3,10 5-7,-5-2 0,-5-3 3,8 0-5,-3 4-1,1 1 3,-5-1 1,4 2-3,2-3 4,-2 3-1,0 2-4,-1-2-3,-1 1 0,2 5 3,0 1 0,-2-1-3,-1-1 11,0 0-9,3-1 0,-5 2 4,0-3-5,0 1 4,-1-2 3,2 3-6,-6-4 2,5 1-1,-2-1 0,2 0 3,-2 1-3,-1-3-6,2 0 14,-3-2-2,3 3 4,1-6 2,-4 6 6,1-3-9,3-3 1,-9 0 0,9 0 7,0 0 4,-12-3 0,12 3 7,-5-9 2,2 3-1,-2 0 1,1-1-3,-1-2 1,4 0-9,1-3 4,0 0-4,0-2-4,5 0 0,-4 0-7,4 0 4,-1-4-5,4 0 2,-1 5-8,3-6 7,2 2-29,-2 2-34,-2 5-46,4-2-29,-3 3-59,3 1-55,-3 4-68,5-2-41,-6 1-279,4 0-681,-3 4 302</inkml:trace>
          <inkml:trace contextRef="#ctx0" brushRef="#br0" timeOffset="2115.4607">1137-1116 45,'-4'-4'263,"2"-2"-9,-2-3-11,1 6-21,-2-1-8,-2 3-11,7 1-18,-14 2-12,7 2-16,0 4-13,-4-1-15,5 0-9,-5 7-12,6 1-9,-2-2-12,2 2-8,0 2-8,4-3-10,1 6-4,1 2-8,-1-7 3,4 1-10,-3 1-6,4-3-12,2 0-33,-2 2-53,2-1-50,-2-2-63,5-2-46,-3-1-202,5-1-459,-2 0 203</inkml:trace>
          <inkml:trace contextRef="#ctx0" brushRef="#br0" timeOffset="1881.1639">1093-1027 242,'-2'-4'250,"2"4"-4,4-6-13,-2 3-6,-2 3-11,4-6-19,1 1-19,-1 4-8,1-2-12,1 2-11,-6 1-12,15-2-12,-6 1-10,-1 1-14,0 3 0,-8-3-13,18 1-6,-12 1-7,4 0-6,-3 1-8,1 2-5,4 4-4,-5-3-9,-2 1 0,-1 0-7,4 3 1,-1 0-3,-5-1-1,3-3 0,-5 3-6,1-2-7,3 2 13,-4-3-12,0 4 0,0-3-5,0 1 1,0-2-6,-4 0 5,3-4 0,0 3-2,-5 0 0,6 0-1,-3-1-9,3-4 7,-2 5 2,2-5-4,0 0 3,0 0-3,0 0 2,0 0-5,0 0 2,-12-11-7,12 2 14,0 5-9,0-2 6,2-5 1,3 1 1,0-2 8,-3 1-4,3-3 7,5 3 0,-3 1-4,-2-2-1,2 4 3,-1-1-3,5 0 0,-6 4-7,1-3 0,3 4-2,-2 1-4,0 0 3,-2 3 0,-5 0-4,13 2 1,-8 0-3,2 3 6,-2 0-7,1 2 3,0 0-2,-1 5 5,0-1-5,-2 0-3,-1 1-4,1 0 18,-3 3-19,2-7-10,-2 6-18,-2-3-36,-1-1-24,-1 1-47,-2-1-38,1-1-35,-2-2-44,-2-1-264,0 0-566,-3-3 250</inkml:trace>
          <inkml:trace contextRef="#ctx0" brushRef="#br0" timeOffset="2377.6488">1735-1202 157,'7'-11'347,"3"1"-21,-7 1-14,3 2-23,2 1-12,-6 3-23,5-3-23,-5 2-28,-2 4-12,8 0-5,-8 0-23,12 4-18,-6 2 0,0 0-9,2 4-9,2 3-19,-5-1 14,6 2-23,-5-1-1,5 5-11,-4 3-9,-1 0-11,0-2 0,-1 2-4,1 0-7,-2-2-9,-3 0 2,0 2-5,-3 0-10,-1 1 2,-4-2-12,1 2-17,-1-1-26,1 0-49,-5 1-59,-4-3-81,2-3-109,-8 1-323,-4 6-692,0-1 306</inkml:trace>
        </inkml:traceGroup>
      </inkml:traceGroup>
    </inkml:traceGroup>
    <inkml:traceGroup>
      <inkml:annotationXML>
        <emma:emma xmlns:emma="http://www.w3.org/2003/04/emma" version="1.0">
          <emma:interpretation id="{6FC17D6F-DD3A-4165-BB00-157A6F283026}" emma:medium="tactile" emma:mode="ink">
            <msink:context xmlns:msink="http://schemas.microsoft.com/ink/2010/main" type="paragraph" rotatedBoundingBox="27829,12548 29153,12322 29269,12999 27944,132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70A35F-D974-4180-995B-36D47C76EF04}" emma:medium="tactile" emma:mode="ink">
              <msink:context xmlns:msink="http://schemas.microsoft.com/ink/2010/main" type="line" rotatedBoundingBox="27829,12548 29153,12322 29269,12999 27944,13225"/>
            </emma:interpretation>
          </emma:emma>
        </inkml:annotationXML>
        <inkml:traceGroup>
          <inkml:annotationXML>
            <emma:emma xmlns:emma="http://www.w3.org/2003/04/emma" version="1.0">
              <emma:interpretation id="{F3E38965-E0BB-4128-9E00-EBEF5CEFBBF1}" emma:medium="tactile" emma:mode="ink">
                <msink:context xmlns:msink="http://schemas.microsoft.com/ink/2010/main" type="inkWord" rotatedBoundingBox="27829,12548 29153,12322 29269,12999 27944,13225"/>
              </emma:interpretation>
              <emma:one-of disjunction-type="recognition" id="oneOf1">
                <emma:interpretation id="interp5" emma:lang="en-US" emma:confidence="0">
                  <emma:literal>ten</emma:literal>
                </emma:interpretation>
                <emma:interpretation id="interp6" emma:lang="en-US" emma:confidence="0">
                  <emma:literal>ten,</emma:literal>
                </emma:interpretation>
                <emma:interpretation id="interp7" emma:lang="en-US" emma:confidence="0">
                  <emma:literal>tm;</emma:literal>
                </emma:interpretation>
                <emma:interpretation id="interp8" emma:lang="en-US" emma:confidence="0">
                  <emma:literal>ten;</emma:literal>
                </emma:interpretation>
                <emma:interpretation id="interp9" emma:lang="en-US" emma:confidence="0">
                  <emma:literal>fm;</emma:literal>
                </emma:interpretation>
              </emma:one-of>
            </emma:emma>
          </inkml:annotationXML>
          <inkml:trace contextRef="#ctx0" brushRef="#br0" timeOffset="-13435.0934">1 168 157,'0'0'268,"-3"-5"-21,3 5-16,3-5-3,0 2-4,-2-2-9,3 0-6,4-1-15,0 0-11,3-1-17,-1 0-14,1-1-12,9-2-15,-4 3-8,-1-1-11,9-1-16,-6 1-6,4 0-9,1-1-10,-10 4-22,9-5-46,-6 6-48,-3-1-64,0-1-60,1-1-60,-6 2-222,0-1-495,0 2 219</inkml:trace>
          <inkml:trace contextRef="#ctx0" brushRef="#br0" timeOffset="-13630.74">110-315 61,'5'-6'271,"-3"-3"-7,1 3-2,1 1-10,-1-3-5,-1 2-1,1 1 4,-2-2-14,3 4-5,-3-1-9,-1 4-10,6-7-3,-6 7-6,0 0-14,1-4-2,-1 4-10,0-6-5,0 6-12,0 0-7,0 0-8,0 0-8,0 0-5,-7 15-9,2-9-13,-1 6-9,0-1-8,0 3-11,-1 3-3,5-4-12,-6 6-5,3 2-4,1 0-6,1-7-6,0 6-1,3 2-20,0-1 6,2 1-1,-1-1 3,2 2-4,-1 3 4,4-2-2,-3 2-4,0-3 5,0 2-6,3 8-2,-3-10-2,2-1-2,2 0 1,-2 0-3,-4-2-1,3-4-4,-3-3 4,2 5-3,0-6-2,-3 0-1,5 1-3,-5-6-13,5 1-26,-5 1-28,0-3-37,0 1-36,-4-1-36,4 0-35,0-6-53,-1 3-61,1-3-49,-5 3-368,5-3-793,0 0 352</inkml:trace>
          <inkml:trace contextRef="#ctx0" brushRef="#br0" timeOffset="-12974.6678">493-116 211,'0'0'298,"5"-6"-11,0 2-5,-1 0-5,-1-1-14,1 2-9,-2-2-9,3 1-16,-1 1-7,-2-4-9,4 5-3,-1-2-5,2-1-17,-1 3-3,2 2-15,0-2-7,0 0-12,1 1-15,2-1-14,-2 4-9,5-1-12,-6 3-8,1-2-9,0 3-9,0-1-9,5 5-3,-8-6-8,5 6-5,-4 2-8,4-6 4,-1 9-7,-6-7-8,0 5 0,1-3-5,1-1-2,-6 0 0,1 1-2,-1-2-5,0 2 1,0 0-2,-1-4 0,1 2-3,-2-1-3,4-2 4,-4 1-2,2-5 0,0 0-2,-4 6 4,4-6 4,0 0-4,0 0-12,0 0 8,0 0 3,0 0-8,-5-20 3,9 12-5,-3 0 3,5-5 0,0 1-1,5-2 5,-1-3-4,3-1 6,-1 0 0,4 2 1,1-1-2,-8 6-1,2 2 2,0-2-2,2 4-5,-3-2 0,2 6 3,-3-3-6,-1 3 0,3 1-5,-3 2 5,-2 0-3,-6 0 3,13 6 3,-6-1-5,-2 1-19,-1 0-31,1 1-8,0 2-21,0 2-12,-5-1-22,2 0-26,-2-2-40,0 7-63,-2-8-65,2 2-50,-5 0-315,5-1-727,-5-2 323</inkml:trace>
          <inkml:trace contextRef="#ctx0" brushRef="#br0" timeOffset="-12449.1532">685-228 198,'0'0'355,"-1"-5"-18,1 5-11,0 0-11,0 0 3,0-5-12,0 5-13,0 0-16,0 0-20,0 0-18,0 0-17,0 0-19,0 0-13,0 0-22,0 0-10,0 0-11,-23 12-15,17-6-11,1 3-9,-6 1-14,3 2-5,2 2-17,-1 2-3,2-1-3,0 2-15,1 3-1,1-4-5,4 1-6,-1-3-4,2 2-22,6 1-33,-6-2-29,7-3-27,-1-1-28,3 0-39,-2 0-44,7-3-59,-3-2-53,4-4-50,0 1-306,0-3-705,5-3 312</inkml:trace>
          <inkml:trace contextRef="#ctx0" brushRef="#br0" timeOffset="-12213.0427">1165-226 129,'14'-18'307,"-2"-1"5,-3 5 1,1 1 5,-3 3 14,1-2 13,-4 5 3,1-1 1,-3 4-17,4-1-26,-5 3-32,-1 2-28,5-9-26,-5 9-30,0 0-18,0 0-15,11 9-13,-10-2-16,4 3-16,0 0-12,1 7-5,-4-2-12,4 1-6,-1 6-7,0-3-6,0 2-7,-3 2-5,-2-1-2,3 4-5,-6-3-6,-4 1-5,2-1-26,-2 0-39,-8-2-44,3-1-42,-1 1-41,-4 0-42,-7 2-72,2-6-95,1-2-398,-4-2-829,0-2 367</inkml:trace>
          <inkml:trace contextRef="#ctx0" brushRef="#br0" timeOffset="-12818.4162">1172-244 166,'0'-7'277,"2"0"-30,-2 2-24,-2-3-23,1 4-23,-4-2-37,5 6-49,-7-9-58,1 8-69,1-2-74,-1 0-125,6 3-254,0 0 112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5:00.58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A6B5D81-13E5-4486-B8C6-D8F6194196C9}" emma:medium="tactile" emma:mode="ink">
          <msink:context xmlns:msink="http://schemas.microsoft.com/ink/2010/main" type="writingRegion" rotatedBoundingBox="3347,2812 32646,2972 32567,17414 3268,17253"/>
        </emma:interpretation>
      </emma:emma>
    </inkml:annotationXML>
    <inkml:traceGroup>
      <inkml:annotationXML>
        <emma:emma xmlns:emma="http://www.w3.org/2003/04/emma" version="1.0">
          <emma:interpretation id="{F252CBDE-CA48-4D8F-BC5E-4FE2EBBAF8E6}" emma:medium="tactile" emma:mode="ink">
            <msink:context xmlns:msink="http://schemas.microsoft.com/ink/2010/main" type="paragraph" rotatedBoundingBox="9602,2853 19514,2744 19529,4081 9617,418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353F598-3BD3-457E-929C-7DBED3E8DDAA}" emma:medium="tactile" emma:mode="ink">
              <msink:context xmlns:msink="http://schemas.microsoft.com/ink/2010/main" type="line" rotatedBoundingBox="9602,2853 19514,2744 19529,4081 9617,4189"/>
            </emma:interpretation>
          </emma:emma>
        </inkml:annotationXML>
        <inkml:traceGroup>
          <inkml:annotationXML>
            <emma:emma xmlns:emma="http://www.w3.org/2003/04/emma" version="1.0">
              <emma:interpretation id="{93E3293F-F119-441A-A9DB-13072A1EE832}" emma:medium="tactile" emma:mode="ink">
                <msink:context xmlns:msink="http://schemas.microsoft.com/ink/2010/main" type="inkWord" rotatedBoundingBox="9602,2853 14659,2798 14674,4134 9617,4189"/>
              </emma:interpretation>
              <emma:one-of disjunction-type="recognition" id="oneOf0">
                <emma:interpretation id="interp0" emma:lang="en-US" emma:confidence="0">
                  <emma:literal>Asymptotic</emma:literal>
                </emma:interpretation>
                <emma:interpretation id="interp1" emma:lang="en-US" emma:confidence="0">
                  <emma:literal>Asymptote</emma:literal>
                </emma:interpretation>
                <emma:interpretation id="interp2" emma:lang="en-US" emma:confidence="0">
                  <emma:literal>Asymptotes</emma:literal>
                </emma:interpretation>
                <emma:interpretation id="interp3" emma:lang="en-US" emma:confidence="0">
                  <emma:literal>Asymtotic</emma:literal>
                </emma:interpretation>
                <emma:interpretation id="interp4" emma:lang="en-US" emma:confidence="0">
                  <emma:literal>Asymtote</emma:literal>
                </emma:interpretation>
              </emma:one-of>
            </emma:emma>
          </inkml:annotationXML>
          <inkml:trace contextRef="#ctx0" brushRef="#br0">6096-3545 107,'-3'7'246,"0"-4"-14,1 3-9,-1-2-9,2 6-9,1-7-16,0-3-13,-6 10-8,6-10-14,-3 3 0,3-3-14,-2 7 0,2-7-4,0 0-6,0 0-7,-2 3 3,2-3-10,0 0-1,0 0-2,0 0 1,0 0-6,0 0-6,22-6-7,-7-1-9,-2-4-1,-1-1-17,9-5-8,-3-3 0,-5-1-8,8-1-1,-2-6-3,-1-3-11,0 1-1,-3 0-5,0-4-1,-2-4 5,0-4-17,1-1-2,3 1 4,-2 3-4,-3 2 1,2-1 0,-6 6 2,0 5 0,1 5 8,0 3 13,-3 3-7,-2 3 0,1-4-3,0 7 0,3-2-3,-5 5 3,-1 1 3,1 2-1,1-1 4,-2-1-17,-1 0-2,-1 6-2,3-4-2,-3 4-1,0 0-7,2-4 4,-2 4-4,0 0-8,0 0 1,0 0 1,0 0-10,14 14 10,-8 3 1,1-2-3,1 10 8,4 8 5,-4 6-8,3 3-3,0-5-4,-2 10 9,2 1 2,-6 1-1,8-3 4,2 17-5,0-15 9,3-3-10,-6-1 2,2 0 7,4-5 2,0 1 18,-1-1-4,-1-4-1,1 0-4,0-2-2,-3-3 5,-6-6-10,3 0 2,1 3-1,-2-4 1,-2-3-2,-4 0-2,2-4-5,-3 3 5,2-9-3,-4 4-3,2-5-6,-1 1-9,-1-5-16,0 1-9,-1 1-22,3-4-26,-3-3-67,0 0-62,0 0-57,-11-26-63,6 5-63,-4-4-229,-2-7-671,-2-3 298</inkml:trace>
          <inkml:trace contextRef="#ctx0" brushRef="#br0" timeOffset="209.227">6476-3752 131,'0'0'251,"0"0"-23,-16 0-25,16 0 0,0 0-6,-9 0 0,9 0-11,0 0-6,0 0-11,0 0-8,0 0-9,-10 0-6,10 0 6,0 0-15,0 0-12,0 0-5,0 0 3,28 7-6,-12-7-11,12 0-11,9-4-8,5-3-11,1 5-34,0-2-43,-1 1-42,2-4-51,-2 7-52,-5-3-55,1 3-42,-9 0-233,-3-3-516,0 6 228</inkml:trace>
          <inkml:trace contextRef="#ctx0" brushRef="#br0" timeOffset="564.9198">7301-3827 213,'-9'-4'327,"5"2"-12,-7 0 4,-1-4-32,-3 2 5,-2 1-10,1 3-3,-2-3-14,1 0-8,1 1-22,-2 2-19,1 3-23,1-1-16,1 3-16,-2 0-19,4 4-14,-1 5-8,-4-4-22,6 3-2,3 1-19,2 9-2,2-6-9,4 2-5,1 3-6,1 1-11,7 0 2,2 0-7,2-2-5,3 2-7,6 6-15,-3-6 5,-4-3-2,8-1-9,2 4 2,-4-6-11,2-4-6,-9 0-2,5 3 5,-5-8-11,-2-2 0,-5 1-3,0-1 10,1-2 3,-2 0 0,-2-1 6,-3-3-1,3 6 10,-3-6-3,-14 4 3,2-2-3,-5 0 2,1-2 2,-10 1-4,-2-1 4,1 0-5,2 1 3,4-1-6,-4 2-13,3 0-45,5 0-44,-1-2-44,5 3-43,-5-3-54,12 0-48,6 0-47,-11-3-258,11 3-646,5-12 286</inkml:trace>
          <inkml:trace contextRef="#ctx0" brushRef="#br0" timeOffset="1009.5139">7427-3671 146,'0'0'396,"0"-6"-23,0 6-29,0 0-15,0 0-37,0 0-15,-4-6-18,4 6-26,0 0-21,0 0-39,0 0-9,0 0-16,0 0-11,-15 11-27,15-11-6,3 11-6,-3-4-11,1 4-15,2-3 0,1 3-4,1 1-9,2-4-8,0 5-10,3-5-4,-3 4-14,1-6-3,-1 1-10,5-1-5,-2-2-7,1-1-2,-3 0-2,3-3 3,0 0 5,-11 0 1,17-6-4,-9 0 8,1 1 10,0-5 6,0-2 9,-2 2 10,-4-1 31,2-1 18,0 2 28,0-2 10,-2 5 4,0-4 3,-2 4 8,-1 1-1,0 2-3,5-1-8,-2-1-16,-1 2-11,-2 4-13,0 0-16,1-7-10,-1 7-11,0 0-8,0 0-9,0 0-4,0 0-1,3 23 0,-3-7-10,0 1 0,0 5-6,0 2 5,2 9-6,-2-4-3,2-2 2,2 6-4,0-7-1,-1 7 0,4-1 2,-5-5 1,3-1-4,0 7-2,-1-5-30,-1-3-29,1 2-31,-3-2-29,4-1-40,0-2-46,2-2-36,-6-2-35,2-5-49,-2 0-55,2-7-40,1 4-314,0-9-787,-4-1 348</inkml:trace>
          <inkml:trace contextRef="#ctx0" brushRef="#br0" timeOffset="1611.5981">7918-3587 332,'0'-17'377,"0"4"0,0 1-2,0 0-4,3 2-13,-3 4-14,0-1-23,0 4-28,0-2-23,0 5-28,4-7-31,-4 7-28,1-3-18,-1 3-26,0 0-8,9-1-11,-9 1-19,11 6-15,-5-1-6,1 1-8,3 3-8,-2 1-9,0 4-3,2 2-5,-3-3-10,1 4 8,-5-1-11,4 1-2,-3-1-3,1-3-3,-2 6-5,0-5-5,-2-1-3,1 1 1,-4-4-5,1 0-6,1-3 0,-3 0 0,3-1-2,-1-1 7,1 2 4,0-7-2,-2 7 4,2-7 8,0 0 0,0 0-1,0 0-9,0 0-1,-2-22 2,2 10-7,2-3 4,0-3 2,7 0-4,-2-3-2,-4 4-3,4 1-2,4-4-7,-1 4 4,-4 6-4,5-4 0,-2 4-3,2-1-3,-2 4-1,1 3-1,1 1 0,4 3 2,0 4 2,-2 1-2,2 0-1,0 6 3,-7 0 2,4 4-3,-1-1-1,2 7-11,-2-2-17,-4-5-4,1 6-14,-2-4-5,0 0-7,0-1-15,-2 0-2,-1 0 2,1 1 6,-3-5 4,-1-1-1,-1-2 3,4 1 8,-5-3 0,1 0 11,-2 1 9,2-4 4,1-3 15,-2 7 3,2-7 4,0 0 0,0 0 4,0 0 18,-9-20-18,13 13 7,-3-9 10,3 1-8,5-2 7,-1 0 2,0-2-6,5-2 5,-5 8 10,4-2-14,2 3 10,2-4-5,-3 8 1,-4-3-1,5 5 4,-7-2-8,1 5 5,5 0-1,-6 3-15,-7 0 12,20 6 2,-9 2-6,2-1 3,-5 8 10,1-4-2,-6 8 5,7 0-3,-2 5-2,0 1 6,-1 1-5,-1-2-17,-4 9-32,0-7-31,1-3-54,-3 5-55,1-6-66,0 2-56,-2-3-253,1-6-602,0-2 267</inkml:trace>
          <inkml:trace contextRef="#ctx0" brushRef="#br0" timeOffset="2223.647">8875-3444 146,'4'-6'261,"-1"1"-22,1 0-20,-1 0-24,2 0-18,2 2-22,2 0-8,-1 3-14,3 0-6,0 3-13,1 0-14,2 2-13,2 1-6,-3 3-7,-1 1-8,1 0-3,-4 4-9,-1-1-3,2 0-2,-3 1 2,-7 0-1,5-2 2,-5 1 0,-1 0 1,-4 1 3,-1-3-2,-4 3 2,-3-3-7,0-1-4,-3-4-1,-5 3-5,-1-1 3,-1-6-24,-1 2-22,7-4-32,-7-6-43,4 1-34,3-5-47,3 1-46,3-5-228,2-9-470,6 1 208</inkml:trace>
          <inkml:trace contextRef="#ctx0" brushRef="#br0" timeOffset="1959.4633">8875-3869 32,'-5'-8'446,"2"0"-12,0 2 1,-1 0-17,1 3-13,3 3-28,-5-7-27,5 7-27,0-3-35,0 3-26,0 0-31,-3-6-26,3 6-22,0 0-25,-3-5-14,3 5-16,0 0-12,0 0-13,-2 21-11,0-9-9,2 5-5,-4 3-11,0 4-7,1 9-6,-1 3-6,4 5 0,-1-1-6,-3 2-10,2 2 0,1-1-4,-3 3-1,-2 0-1,2 0-1,1-3 3,-2-1-5,1 2-3,4-2-3,0-3-2,-3 1 3,0-4-12,3 0-20,0 1-18,-3-4-36,8-9-48,-5-2-48,1-4-31,-1-2-38,3-3-38,-3-4-26,0-3-15,0-2-35,0-4-296,0 0-698,0 0 309</inkml:trace>
          <inkml:trace contextRef="#ctx0" brushRef="#br0" timeOffset="2517.0465">9235-3908 367,'9'-2'429,"-7"-4"-29,5 5-36,-1-3-33,-1 2-36,-5 2-21,6-7-31,-6 7-16,4-1-27,-4 1-25,0 0-17,0 0-15,8 15-21,-6-7 4,0 6-19,-2 3 6,6 6-2,-3 0-13,-2 3-3,5 9-10,-9 0-3,11-3-10,-5 7-4,1-5-4,1 1-5,-5-2-6,6 0-4,-2 4-3,-4-11-9,3 0-4,0 0-5,-1 0 17,-2 0-12,0-2-8,0-1-15,0-2-28,0-2-35,-2-6-36,2 3-30,-3-3-31,3-3-17,-3-4-29,3 2-15,-1-4-11,-2 1-18,3-5-14,0 0-11,0 0-3,0 0-1,0 0-172,-14-19-478,10 6 211</inkml:trace>
          <inkml:trace contextRef="#ctx0" brushRef="#br0" timeOffset="2883.7221">9292-3259 1525,'-10'-20'-64,"6"1"44,-3-1 46,2-3 33,-1 3 24,2 2 27,1-3 7,2 5 4,-3 1 0,4 0 3,4-1 2,-3 1-8,2 1-9,3 0-13,2 4-8,-1 0-12,2 3-8,4-3-6,2 4-13,-1 2-1,2 2-4,2-2-16,0 3-10,-2 2-15,8-1-10,-6 4-2,0-1-4,-1 1 3,1 1 0,-4 2 1,-2-4 1,-1 0-2,0-3 2,-2 7 3,0-3 12,-5 1 12,1 0 16,-1-2 10,0 1 7,-4 5 21,3-2-7,-1-1 6,1 3 9,-6 5-13,1-4-4,-1-2-10,3 2-4,-3 2-6,3-2 2,-1 2-6,1-4-5,0 2-4,0 2-6,0-4 0,1 2 2,2-2-2,0 3 5,-1-5-8,2-1-7,-1 2 4,5 0 4,-3-7-6,6 4 2,-5 0-2,3-4-4,0 0 4,2-1 0,-2-2 0,2-1 1,4 4 4,-7-6 29,0-1 11,0 1 25,-1 1 24,-4-6 4,3 0-6,-2-1-9,-4-1 3,0-4 7,-4 1-13,-2-6-8,-4 1-10,-2-3-26,-9-5-39,8 6-56,-8-5-67,0 8-81,4-1-83,0 3-95,1 0-381,2 1-812,1 3 359</inkml:trace>
          <inkml:trace contextRef="#ctx0" brushRef="#br0" timeOffset="3216.5899">9922-3891 13,'0'0'505,"0"0"-38,0 0-42,0 0-35,-6-2-31,6 2-44,0 0-26,0 0-26,0 0-40,0 0-27,0 0-18,0 0-22,0 0-10,6 26-14,-4-10-4,1 0-14,-1 9-6,3 0 1,1 11 0,-1 0-7,1-2-6,-4-2-10,2 3-6,2 0-7,1-3-11,-6 5 3,7-12-7,-3 2-4,0-2-9,-1 0 1,-1 2-6,1-2-4,0 2-4,0-8-20,-1 4-34,-2-11-43,4 4-50,-4-5-40,-1-4-33,1 0-31,2 0-27,-3-4-31,0-3-36,0 0-54,0 0-225,8-13-639,-6 6 283</inkml:trace>
          <inkml:trace contextRef="#ctx0" brushRef="#br0" timeOffset="3567.7194">10084-3483 22,'1'-13'262,"1"1"3,0-1 6,1 5-3,-3 2-5,0 3-6,2-6-16,0 4-13,-2 5-22,2-6-3,2 2-34,-1 1-20,6 1-14,-1 1-15,6-2-12,3 3-17,6-4-17,0 2-22,2 2-20,1-4-12,-1 2 2,0 1-9,-2-2-5,2-1 1,-7 0 1,0 0 7,-4 1 20,-3 0 23,-2 3 36,1-3 35,-2 0 33,-4 2 16,-4 1 11,11-3 0,-5 1 2,-6 2-7,0 0-6,0 0-14,12 0-11,-12 0-10,0 0-15,0 0-13,4-2-13,-4 2-14,0 0-9,3 8-8,-3-8-10,-3 14-7,3-6-4,0 4-6,-1 0-5,-2 6-2,3 0-6,-5 3 1,2-2-7,6 4-1,-3-2 0,0-1-4,0-1-2,2 1 0,1-1-3,-3-2-23,0 6-25,0-7-28,0-3-28,0 4-36,4-4-61,-4-1-36,6 2-30,-4-7-30,-2 1-29,5-4-42,3 1-33,1-4-354,0-1-798,-9 0 353</inkml:trace>
          <inkml:trace contextRef="#ctx0" brushRef="#br0" timeOffset="3812.533">10904-3489 90,'0'-3'345,"0"-4"-12,0 7 2,-3-9 4,1 2 12,1 1 2,1 6-11,-4-8-21,4 8-25,-11-6-21,7 4-25,4 2-23,-15 0-21,8 0-18,-4 5-23,-2-2-11,-4 1-19,4 9-6,-1-3-11,2 1-13,1 1-15,-1 2-5,2-1-11,-2 5-6,8-4-3,-1 3-13,5 3 6,5-3-5,3 5-10,0-5-9,4-1-2,4 0-13,1-2-11,-3-7-19,8 3-37,-1-5-58,8-4-47,-3-1-47,4-4-54,6-2-61,8-1-69,-7-5-328,1-3-770,6-1 341</inkml:trace>
        </inkml:traceGroup>
        <inkml:traceGroup>
          <inkml:annotationXML>
            <emma:emma xmlns:emma="http://www.w3.org/2003/04/emma" version="1.0">
              <emma:interpretation id="{873F7B63-5B4E-45A4-A02A-90B1A245E331}" emma:medium="tactile" emma:mode="ink">
                <msink:context xmlns:msink="http://schemas.microsoft.com/ink/2010/main" type="inkWord" rotatedBoundingBox="15112,2984 19516,2936 19525,3781 15121,3829"/>
              </emma:interpretation>
              <emma:one-of disjunction-type="recognition" id="oneOf1">
                <emma:interpretation id="interp5" emma:lang="en-US" emma:confidence="0">
                  <emma:literal>violation:</emma:literal>
                </emma:interpretation>
                <emma:interpretation id="interp6" emma:lang="en-US" emma:confidence="0">
                  <emma:literal>reduction:</emma:literal>
                </emma:interpretation>
                <emma:interpretation id="interp7" emma:lang="en-US" emma:confidence="0">
                  <emma:literal>notation:</emma:literal>
                </emma:interpretation>
                <emma:interpretation id="interp8" emma:lang="en-US" emma:confidence="0">
                  <emma:literal>redaction:</emma:literal>
                </emma:interpretation>
                <emma:interpretation id="interp9" emma:lang="en-US" emma:confidence="0">
                  <emma:literal>reactions:'</emma:literal>
                </emma:interpretation>
              </emma:one-of>
            </emma:emma>
          </inkml:annotationXML>
          <inkml:trace contextRef="#ctx0" brushRef="#br0" timeOffset="4766.5263">11656-3867 3260,'0'0'264,"0"-7"-63,3 2-26,-3 0-64,0 5-34,0 0-40,1-7-2,-1 7-14,0 0-9,0 0-3,0 0 0,0 0 0,0 0 3,-4 24-9,4-11 5,-3 3 3,3 8-1,0-2-2,0 6 1,0 3 2,0-4-2,3 0 5,-6-2-3,3 2-2,3-4-4,0 4 7,-2-4-9,-1 0 3,0-5 0,0-1-27,0-6-40,0 1-23,0-1-38,0-4-27,0-1-18,0-1-12,0-5-23,-4 4-24,4-4-9,0 0-18,-13-15-192,5 4-482,4-6 214</inkml:trace>
          <inkml:trace contextRef="#ctx0" brushRef="#br0" timeOffset="5143.9924">11588-3652 862,'-8'-31'34,"8"4"37,-3-11 18,2 11 23,1 2 4,0 3 27,0 5 17,0 2 10,0 2 16,0-1-4,1 7-5,-1 1-11,3 0-16,-3-1-18,0 7-18,0-7-14,0 7-9,0 0-13,0 0-2,18 17 3,-10-5-17,2 2-4,2 4-6,6 2-1,1 8-11,2-1 1,0 2-4,1 2-5,0-6-3,2 1-2,-6-6-8,0 0-21,0-1-18,4-2-18,-5-3-29,-5-4-20,3 3-20,0-10-22,-2 1-4,3 0-13,-2-4-3,-2-4 13,-1-1 9,2-2 11,-2-3 7,-3-4 19,1-2 20,0-4 23,-2-4 23,-2-3 27,1 1 34,-5 0 28,-2-1 8,1-2 28,-2 7 26,1-3 8,-5 4 5,2 7 30,3-1 32,-3-1 10,1 8 4,3 0-4,-3 0-11,2 2-21,-1 0-24,1 2-19,-2-1-19,3 5-18,0 0-12,0 0-15,0 0 0,-5 16-8,5 0-5,0 7-6,0 0-6,0 2-4,0 8-2,4-5-1,-4-1-18,4 0-20,-1 5-14,1-6-32,-1 3-28,2-6-31,1 1-34,-2 1-39,3-1-41,-5-10-55,8 2-50,-2-2-59,-1-6-222,4 2-653,3-6 289</inkml:trace>
          <inkml:trace contextRef="#ctx0" brushRef="#br0" timeOffset="5634.2462">12451-3722 52,'-6'-7'370,"3"3"-27,-5-2-28,1 4-7,-2-5-27,0 6-23,0-2-13,5 3-20,4 0-20,-21 3-22,11 1-19,2 2-19,0 0 3,0 4-30,-2 1-15,3 1-8,0 2-13,3 1 8,3 2-23,1-4-7,1 2-1,3 1-19,5 5 13,-3-5-11,4-1 12,1-2-24,-3-3-7,5 0-2,-2 0-2,1-3 12,-1-1-14,1-3 2,-2-3-9,0 0 11,1-2 10,-4 1 16,-1-2 7,0-5 6,4-4-7,-10-1-3,5-3-2,-5-5-4,0-3-8,0-3-6,-5-5-7,0-4-6,-3-2-2,-1-2 4,2 4-11,-2-2 3,1 13 2,1-14-6,0 2 11,3 2 0,0 11 1,4 5 11,-1-1-6,2 3-6,-1 1 1,4 5-5,-2 4-5,6-1-6,-5 4-2,6-2-3,-5 2-3,9 8 0,-1-2-4,3 6 1,0 0 14,1 4-13,1 7-1,4 2 3,-2 6 5,1 2-4,0-1 1,-6-1 11,-2-3-12,2 6 2,1 3-3,-2 2 1,-5-4 7,1 4 0,-4 0-1,-3-7 3,4 6-13,-2-1 21,-4-7-7,0-1-6,0 4 6,-3-6 0,3 4 2,0-2-7,0-3-46,0 2-29,0-9-22,-1 0-28,2 3-30,-2-8-23,2 0-32,-1-2-30,-1 3-14,1-9-13,4 2-32,-4-4-217,0 0-558,0 0 248</inkml:trace>
          <inkml:trace contextRef="#ctx0" brushRef="#br0" timeOffset="6392.3973">12704-3621 284,'-4'-10'329,"1"0"-7,1 0-13,-2 4-2,3 2-15,-2-1-7,3 5-12,0-10-31,-1 7-20,1 3-18,0 0-30,1-7-15,-1 7-19,11-3-39,-1-1-31,-2 3-30,9 1-31,-2 0-29,0-2-19,4 2-12,-1-4-7,4 4-3,-4-3 9,0 2 1,-2-1 4,-1-2 4,2 4 5,-1-2 9,-7-2 18,2 3 18,-3 0 26,-8 1 18,11-1 19,-11 1 6,9 0 7,-9 0 9,7-3-1,-7 3-7,0 0 0,0 0-2,0 0-5,0 0-8,0 0-14,-2 10 12,2-10-7,-10 12 1,3-5 6,-1 3-10,-5-3-12,4 5-1,-2-2-5,1 3-2,2-1-6,1 0-3,-3-1-5,8 0-4,-2 0-5,2-2 4,-2 1-13,4 3-7,0-4-13,4-1-21,3-2-18,0 1-10,5 0-6,1-4-13,2 1-4,-1-3-2,2-1 4,-1 0 3,2-1 7,-2-3 5,0 3 10,-1-4 3,-1-2 8,-3 3 19,0 2 18,-5-2 16,3 1 23,-3-2 25,3 0 20,-4 1 18,0 2 4,-4 2 4,7-4 9,-7 4-5,1-4-8,-1 4-11,0 0-11,6-3-11,-6 3-8,0 0-9,0 0-15,0 0 6,0 0-15,3 12-3,-6-6-1,3 4-3,0-2-1,0 3-14,0 1-2,0-5-4,0 7-6,7-2-6,-3-1-8,1-1-10,-1-2 2,5 2-8,-1-1 1,-3 0 0,6-6-4,0 2-1,-2-3 6,2-2-7,1 0 3,2 0 2,1-7 9,-1 4-8,-1-8 1,3 4 12,-4-4 1,6-6 3,-4 0 1,1 0 6,-3-8-1,-1 3 0,2-3-1,-4-9 9,1 10 0,-5-8 3,1-3 17,-1 4 10,-9 0 26,3-3-9,-6 2 22,1 11 30,-2-4 23,1 4 9,-5 0 9,4 7-1,2 0-2,-1 4-4,2 2-4,2 1-13,-1-1-15,1 2-9,0-1-15,3 7-10,-2-5-12,2 5-5,0 0-2,0 0-3,0 0-8,-7 25 2,8-9-5,3 0-1,-4 7-4,2 0-1,3 2-6,-2 0 6,1 3-2,-1 7-2,2 2-2,1-5 0,-5-5-4,5-2-10,-4 2-29,4-2-40,-6-3-18,4 1-23,-4-1-36,0-5-21,0-1-38,-1 0-41,-2-2-46,3 0-39,0-3-45,0-1-261,-3-4-695,6-2 307</inkml:trace>
          <inkml:trace contextRef="#ctx0" brushRef="#br0" timeOffset="6781.6325">13393-3661 19,'0'-3'338,"0"3"-9,-3-8-23,3 8-18,3-7-14,-3 7-22,4-3-31,1 2-18,2-2-28,7 3-10,0 0-23,5 0-11,4 3-15,2-2-9,-7-1-3,0 3-17,0-3-11,-2 2-8,5-1-5,-3 2-9,-5-1-1,3-2-7,-1 0 10,-4 0-5,-7 1 12,-4-1 19,12-1 21,-12 1 11,13 0 21,-13 0 16,0 0 9,9 0 6,-9 0 3,0 0-4,7 1-2,-7-1-9,0 0-9,0 0-9,7 3-7,-7-3-15,0 0-11,0 0-9,0 0-12,0 0-14,0 0-2,0 0-9,-12 13-10,6-7-3,1 2-2,-2 1-4,1 1-4,-1-1-4,0 4-9,5-1 2,-7 2-2,7 0-5,0-3-2,-3 5-14,2 1-10,3-4-26,0 4-25,0 3-15,3-7-33,2 1-28,-1-1-55,5-1-41,-5-5-35,7 2-41,1-2-51,2-3-51,1-1-335,0-4-807,9-1 358</inkml:trace>
          <inkml:trace contextRef="#ctx0" brushRef="#br0" timeOffset="7584.1188">13892-3978 56,'-10'-19'487,"5"3"-16,-2 2-15,1 2-26,2 2-38,1 1-40,-1 5-38,3 0-37,-2-2-34,3 6-40,0 0-31,0 0-38,0 0-51,0 0-48,13 23-61,-4-9-55,-1-1-74,5 3-93,5 4-101,-6-9-192,0 2-587,1 0 260</inkml:trace>
          <inkml:trace contextRef="#ctx0" brushRef="#br0" timeOffset="7393.455">14097-3619 49,'0'-10'351,"-3"-1"-10,2 0-19,-1 4-4,1 1-11,-2-1-2,-2-1-19,2 4-17,1 0-24,2 4-20,-9-7-23,6 5-21,3 2-16,0 0-12,-16 2-15,16-2-15,-13 7-15,4-1-9,6 3-15,-7-1-5,6 2-9,-4 1 3,6 1-16,-4 0-6,1 2 0,0 2-6,1-4-4,1 1-4,2 0-9,-3 3-5,4-10-25,4 5 4,-4-1-12,1-4-13,-1 4-1,6-4-4,-5-3 1,4 3 7,2-2-7,-1-4-2,-6 0 1,12 3-1,-12-3 11,18-3 2,-8-1-3,-3-2 1,5 0 4,-1-4 0,-1 2 1,2 0 5,-1-6-7,0 0 3,0 3 18,-3-6 11,3 4-1,-4 2 16,1-2 1,2 2 4,-5 4-19,1 0 12,4 3-8,-6-2-9,4 2 5,-3 3-15,5 1 6,-2 5-2,-1-3 0,1 3-4,5 4 1,-4-1-4,-3 3 16,1 2-12,0 1 2,-2 0-1,1 0 13,-5 4-21,5-4-11,-6 1-8,0-1-4,4-1-3,-3-3 2,-2 4-9,1-5 4,0-2 3,-4 1-1,4-1 3,0 1 2,-6-5 12,6 2-3,0-5 16,-1 6 9,1-6-3,0 0 3,0 0 12,0 0 0,0 0-8,-11-12 11,9 6 0,2-4 3,0 1-4,2-4 12,3 0-15,1-5 2,1 2-6,4-6 3,1 5 4,0-3-5,-1 7-4,3 0 11,-3 2-9,0 0 3,-1 3-9,2 2 2,2 0-2,-4 5-3,1-1 2,5 4-5,-6-1-2,-1 5-1,4 0 1,-2 3-2,-2 5 6,4-4-4,-6 4 1,-2 1 0,-2 5-5,2 0 2,-5 3-9,-5 0-26,2-7-18,-7 6-22,1 0-38,-5-3-31,0 1-33,1-1-29,-8-1-45,7-8-30,-2 5-49,-4-5-208,-3 4-584,9-8 259</inkml:trace>
          <inkml:trace contextRef="#ctx0" brushRef="#br0" timeOffset="8207.3023">14830-3877 335,'0'-4'435,"2"-3"4,0 2-9,-2 0 2,0 5-8,3-6-9,-1 2-18,-2 4-28,0 0-31,0-7-32,0 7-33,0-5-24,0 5-29,0 0-19,0 0-22,0 0-22,0 0-17,0 0-14,3-6-17,-3 6-13,0 0-8,0 0-24,0 0-27,0 0-32,0 0-43,0 0-28,0 0-63,4 17-69,2-11-81,-1 6-103,2-2-118,0 2-279,-2 1-844,2-2 374</inkml:trace>
          <inkml:trace contextRef="#ctx0" brushRef="#br0" timeOffset="8463.6978">15033-3392 166,'-4'5'437,"4"-5"-16,0 0-5,-1 4-4,1-4-5,0 0-13,-2 5-8,2-5-18,0 0-22,0 0-19,0 0-26,-4 6-16,4-6-21,0 0-24,0 0-26,0 0-19,0 0-22,0 5-18,0-5-20,0 0-13,0 0-10,0 0-21,0 0-36,0 0-44,0 0-56,0 0-64,0 0-66,0 0-69,0 0-63,0 0-80,0 0-74,0 0-324,0 0-849,0 0 376</inkml:trace>
          <inkml:trace contextRef="#ctx0" brushRef="#br0" timeOffset="8813.707">15285-3624 118,'0'0'339,"-14"3"1,4-6 0,10 3 3,0 0-2,-15 0-3,15 0-11,-7-2-9,7 2-19,0 0-15,0 0-19,-11 2-20,11-2-16,0 0-15,0 0-16,0 0-12,-2 4-14,2-4-6,0 0-12,23 3-15,1 0-13,4 0-10,15 2-13,2-1-6,4 3-10,0-3-6,1-2-8,-2 4-6,3-4-3,-6 2 1,-1-2 4,-6 0 1,-7 0 2,-4 0-4,1-1 1,-1-1-6,-9 1-2,-1 1-7,-2-2-1,0 1-2,-7 1-9,2-2-1,-10 0-2,12 0-6,-12 0-5,7 0-15,-7 0-23,0 0-26,0 0-37,5 3-42,-5-3-56,0 0-84,-19 5-99,4-9-112,-6 3-464,-1-4-1008,0 0 446</inkml:trace>
        </inkml:traceGroup>
      </inkml:traceGroup>
    </inkml:traceGroup>
    <inkml:traceGroup>
      <inkml:annotationXML>
        <emma:emma xmlns:emma="http://www.w3.org/2003/04/emma" version="1.0">
          <emma:interpretation id="{36E4128E-8409-4A8C-9FFD-A50DA33C301A}" emma:medium="tactile" emma:mode="ink">
            <msink:context xmlns:msink="http://schemas.microsoft.com/ink/2010/main" type="paragraph" rotatedBoundingBox="3543,6887 26825,7325 26800,8685 3518,82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B2D77E-F80D-49AB-A245-772FE1990D73}" emma:medium="tactile" emma:mode="ink">
              <msink:context xmlns:msink="http://schemas.microsoft.com/ink/2010/main" type="inkBullet" rotatedBoundingBox="3540,7095 4204,7108 4198,7428 3533,7416"/>
            </emma:interpretation>
            <emma:one-of disjunction-type="recognition" id="oneOf2">
              <emma:interpretation id="interp10" emma:lang="en-US" emma:confidence="0">
                <emma:literal>=</emma:literal>
              </emma:interpretation>
              <emma:interpretation id="interp11" emma:lang="en-US" emma:confidence="0">
                <emma:literal>l</emma:literal>
              </emma:interpretation>
              <emma:interpretation id="interp12" emma:lang="en-US" emma:confidence="0">
                <emma:literal>I</emma:literal>
              </emma:interpretation>
              <emma:interpretation id="interp13" emma:lang="en-US" emma:confidence="0">
                <emma:literal>1</emma:literal>
              </emma:interpretation>
              <emma:interpretation id="interp14" emma:lang="en-US" emma:confidence="0">
                <emma:literal>t</emma:literal>
              </emma:interpretation>
            </emma:one-of>
          </emma:emma>
        </inkml:annotationXML>
        <inkml:trace contextRef="#ctx0" brushRef="#br0" timeOffset="13828.5532">0 97 285,'0'0'367,"0"0"-17,0 0-9,0 0 2,0 0-15,0 0-8,0 0-12,0 0-11,0 0-9,0 0-19,0 0-17,0 0-15,0 0-9,9 5-12,-9-5-3,7 3 6,0-2 2,0 2-10,16 7-80,-2-2-37,-3-2-10,-2-1-10,8-1-5,-8 0-7,9-1-9,-2-2-3,2 4-6,5-1-4,-2 1-6,4-2 0,-8 3-6,7-4-1,-5 4-1,-3 1-3,1-6-5,-9 2-2,3 1 1,-3-2-5,-3 2 1,-2-1 1,-1 0-5,0-2 4,0 0-4,-9-1-2,8 3-1,-2-2 1,-6-1 4,7 0-10,-7 0-11,0 0-12,0 0-15,11-1-19,-11 1-15,0 0-21,0 0-20,7-4-41,-7 4-46,0 0-58,4-8-71,0 3-76,-4 1-359,0-4-828,0-1 367</inkml:trace>
        <inkml:trace contextRef="#ctx0" brushRef="#br0" timeOffset="14196.0963">122 366 98,'0'0'285,"-3"4"-10,3-4-7,0 0-15,0 0-11,-5 3-5,5-3-9,0 0-7,0 0-5,0 0-10,0 0-10,0 0-10,0 0-12,0 0-11,0 0-2,10 4-2,-10-4-12,16 0-14,-2 0-12,-2 2-8,6-1-15,-1 1-7,0-2-5,8 4-12,1-4-6,3 0-6,2 5-14,-4-2 3,1-2-4,2 2-7,-4 0-5,-1 2-5,-2 0 6,0 1-12,-2-4-3,-3 1 1,-2 0-2,-3 1-11,-5-1 5,3 0 0,-5-2-2,0-1 4,-6 0 5,13 0 15,-8 1-6,-5-1 2,0 0-9,13 0 3,-13 0-2,0 0-5,0 0-8,0 0-50,11-5-79,-10 2-77,-1-4-86,6 0-96,-6-1-325,0-3-761,0 4 336</inkml:trace>
      </inkml:traceGroup>
      <inkml:traceGroup>
        <inkml:annotationXML>
          <emma:emma xmlns:emma="http://www.w3.org/2003/04/emma" version="1.0">
            <emma:interpretation id="{650AB591-19EA-40EE-BDED-FEC84CD05D70}" emma:medium="tactile" emma:mode="ink">
              <msink:context xmlns:msink="http://schemas.microsoft.com/ink/2010/main" type="line" rotatedBoundingBox="4121,6898 26825,7325 26800,8685 4095,8258"/>
            </emma:interpretation>
          </emma:emma>
        </inkml:annotationXML>
        <inkml:traceGroup>
          <inkml:annotationXML>
            <emma:emma xmlns:emma="http://www.w3.org/2003/04/emma" version="1.0">
              <emma:interpretation id="{3A35056B-8EBC-4B03-BD53-D0AC4F98479A}" emma:medium="tactile" emma:mode="ink">
                <msink:context xmlns:msink="http://schemas.microsoft.com/ink/2010/main" type="inkWord" rotatedBoundingBox="4121,6898 26825,7325 26800,8685 4095,8258"/>
              </emma:interpretation>
              <emma:one-of disjunction-type="recognition" id="oneOf3">
                <emma:interpretation id="interp15" emma:lang="en-US" emma:confidence="0">
                  <emma:literal>&gt;B19-oa(0)FAsymbotolictghtorepperbound.</emma:literal>
                </emma:interpretation>
                <emma:interpretation id="interp16" emma:lang="en-US" emma:confidence="0">
                  <emma:literal>j&gt;Bio€9-(0hasym/otticlephteupp</emma:literal>
                </emma:interpretation>
                <emma:interpretation id="interp17" emma:lang="en-US" emma:confidence="0">
                  <emma:literal>j&gt;Bio€9-(0€Asym/otticlephteapp</emma:literal>
                </emma:interpretation>
                <emma:interpretation id="interp18" emma:lang="en-US" emma:confidence="0">
                  <emma:literal>j&gt;Bio€9-(0hAsym/otticlephteupp</emma:literal>
                </emma:interpretation>
                <emma:interpretation id="interp19" emma:lang="en-US" emma:confidence="0">
                  <emma:literal>j&gt;Bio€9-(0€Asym/otticlephteupp</emma:literal>
                </emma:interpretation>
              </emma:one-of>
            </emma:emma>
          </inkml:annotationXML>
          <inkml:trace contextRef="#ctx0" brushRef="#br0" timeOffset="76771.3481">9721 423 306,'-1'-11'350,"1"0"-18,0 4-14,-2-1 11,2 1-12,-1-1-7,1 8-9,1-5-20,-1 5-18,-1-10-28,1 10-24,-3-4-22,3 4-9,0 0-13,-5 18-2,3-8-15,-1 6 4,1 7 0,-4 0-4,3 3 6,-2-3-8,1 6-13,4-4-14,-2 0-8,4 2-11,-4-2-13,0-2-6,-1 0-9,2-3-6,-4 3-5,5-1-9,-5-6-7,5-2-21,-1 1-39,-1-6-40,1-1-42,1 0-40,-3-2-25,3-6-30,0 6-45,0-6-30,0 0-25,0 0-17,6-18 0,-5 5 5,3 0 16,-3-5 26,5-4 20,-2-5 25,-3 2 21,6-8 23,-1-3 20,-2-1 32,1 1 17,0 3 33,0 6 27,2 2 27,-2 2 25,4 6 24,-5-1 23,0 1 27,0 6 27,-1-1 17,1 4 3,-1 4 9,1-2-3,-4 1-9,3 3-12,-3 2-11,4-6-2,-4 6 12,0 0 44,11 10 5,-6-1-11,1-3-6,1 6-16,1 4 22,1 3-6,4 1-9,-5 2 1,6 2 4,-5-2-13,2 3-10,2 0-7,-1 8-3,-2-10-15,2 6-7,5-1-7,-9-2-10,14 0-5,-8-3-4,-2-3-11,5 1-2,-4-2-7,-3-3-4,2 2-14,-3-6-9,2 1-34,-6-3-44,1 1-51,-2-6-35,0 1-31,0-2-21,-3-3-30,-1-1-35,0 0-35,0 0-31,0 0-20,0 0-273,-29-11-675,20 0 299</inkml:trace>
          <inkml:trace contextRef="#ctx0" brushRef="#br0" timeOffset="76943.2099">9853 704 19,'-14'-9'182,"-2"-1"14,3-1 10,2 1 12,3 5 7,3 2-5,-2-3 2,1 5-4,1-4-15,5 5-13,-7-5-14,7 5-11,-4-5-15,4 5-12,0 0-11,0 0-12,0 0-4,0 0-13,0 0-8,19 15-10,-4-14-7,3 4-10,7-2-11,2-2-19,10-1-32,2 0-40,3 0-44,-4-3-40,-1-1-36,5 1-36,-2-4-22,-3-1-17,5 1-15,-5 0-130,0-3-410,-10 3 181</inkml:trace>
          <inkml:trace contextRef="#ctx0" brushRef="#br0" timeOffset="77255.7298">10366 593 1295,'25'-10'-26,"-7"6"32,-6-2 31,-1 1 33,-3 3 30,0-4 31,-2 2 24,-2-1 4,-1-3-7,-3 2-13,0 6 12,-4-7 17,-5 4 16,5-1 9,-7 2 11,-1-3 3,0 4-3,1 1 1,-3-2-3,-3 2-2,1 0-1,1 3 0,-2-2-4,6 2-16,-3 0-16,2 3-8,-2-2-3,-1 0-17,11 2-14,-6 3-9,5-1-9,-1 0-12,5 1-9,-2 7-6,3-5-8,0 5-6,10-1-8,-3-1-4,1 1-5,2 6-5,6-4-3,-2 2-3,1 1-3,-3-1-4,2 2-3,-3-7 0,-3-1-7,-1 2-1,3-1-3,-3-2 0,0 1-7,-3-4-1,1-3 2,-3 2-2,-2 0 3,-2-2-3,2 2 3,-4-3-1,0-3 0,-4 3 0,-2-2-1,-4-1-1,1-1-3,-4-1 1,-1-1-5,0 0-29,2-3-30,-2-1-38,-3-1-58,9-3-47,0 1-46,2-4-55,2 0-54,6-5-37,4 0-63,0 4-277,9-10-796,5 3 352</inkml:trace>
          <inkml:trace contextRef="#ctx0" brushRef="#br0" timeOffset="77880.8663">10596 639 31,'0'5'304,"0"0"-3,-2 1 4,1 1 2,-3-1-3,-3 0 10,0 5-18,1-4-6,-5 2 0,7-2-5,0 3-9,-1-1-15,1-1-20,1 0-22,1 0-14,4 1-17,-2 2-15,3-3-13,1 0-17,1 0-13,2 1-11,3 2-7,2-3-17,0-1-11,4 0-6,0-1-8,-2-3-8,0 0-8,2-2-7,-2-1-11,2 0-8,-3 0-6,0-1-5,-3-2 0,2-3-1,2-1-4,-4 1-4,-2-1 5,-1-4 1,-2 5-1,2-4 1,0-2-2,-1 4 1,-4-1 11,3 5 18,-5-3 11,5 1 18,-2 0 14,0 2 17,-2 0 1,-1 4 2,4-5 1,-4 5-7,1-4-11,-1 4-5,5-6 3,-5 6-20,0 0 2,0 0-9,0 0-5,0 0-2,0 0-6,0 0-6,0 0-3,0 0 0,0 0-5,0 0-3,0 0-4,0 0-1,0 0 1,0 0-7,2-4 3,-2 4 10,0 0-17,0 0-9,0 0 9,0 0 4,0 0 3,0 0-5,0 0 8,0 0 7,0 0 6,0 0 15,0 0 2,0 0 1,-1-6-2,1 6-3,0 0-4,0 0-35,0 0-11,-7-6 0,3 1 0,4 5 0,0-5 0,0 5 0,0 0 0,0-7 0,0 7 0,0 0 0,-3-4 0,3 4 0,0 0 0,-4-6 0,4 6 0,0 0 0,0 0 0,0 0 0,0 0 0,0 0 0,-7 12 0,4-3 0,1-3 0,-4 3 0,5 4 0,-2 0 0,-2 1 0,2 2 0,3 5 0,0 0 0,0 3 0,0-2 0,0 0 0,-4 2 0,6 0 0,0-2 0,-2 5 0,5-3 0,-7 8 0,7-5 0,-2 10 0,-2-15 0,3 2 0,0 0 0,-1-1 0,-1-2 0,2 0-31,-3-5-256,-1-3-71,-1-2-70,-3 4-65,4-12-70,-5 7-443,1-4-1088,-1-1 481</inkml:trace>
          <inkml:trace contextRef="#ctx0" brushRef="#br0" timeOffset="78563.6657">10959 787 164,'-6'-6'395,"3"-1"-28,1 0-10,0 2-21,2-3-4,0 3-12,0-1-22,2 0-20,0 1-26,2 0-25,3 2-17,0-3-21,3 2-19,1 1-18,-4 2-14,2 2-15,5 2-12,-2 1-9,1-1-11,-1 7-7,-5-3-10,7 3-6,-5 2-9,4-1-8,-9 2 0,7 0-9,-4 0-4,2 3-5,-2-5 0,0 2-3,-1 0-1,-2 1-2,0-2-4,-1-5-3,-1 4 4,1-4-1,-3 2-3,2-3 2,-2 0-5,0 0 0,0-2 3,-2 3-2,2-7-3,-4 6 1,4-6 1,0 0 2,-8 0 6,8 0 3,0 0-3,-11-11-1,7 5 11,-2-4-8,6 2 1,-3-3 8,5-5 3,-2 3-4,1-3 3,7-1-11,-3 0 6,3 4-7,0-4-1,0 2 1,3 5-11,2-4 5,-1 4-5,3 4 1,-2-1-2,0 3-2,4 0-3,-5 4 1,2 0-2,1 5 4,-7-2-7,8 4 1,-7 1 0,1-1-1,2 7 1,-1-4-1,-4 3 0,4 0 0,-4 0 0,-2 1-3,1-1 9,-1 1-8,-3-2 0,-1-2-3,-1 0-1,4-1-2,-8 1-1,4-3-2,4-1-2,-4 1-1,-4-1-4,4-6 1,0 10-1,-1-5 1,1-5 0,-3 5 2,3-5-1,0 0 3,-4 2-2,4-2-1,0 0 2,0 0 2,0 0 0,0-19-1,1 10 3,3 0-2,-1-4 2,7-1-1,-3 1 3,4-7-2,0 5 0,-2-2 3,2 6-3,2-9 3,-1 9 0,2 1-2,-2 2 0,1-2 5,0 3-1,0 3-1,-1 1 1,0 3-3,-2 1 1,0 5 0,2-2 2,2 9-2,-5-5 3,4 7 0,1-5-1,-6 6 0,0 1 1,0 1-1,-2-2-6,-3 2-20,-3-1-45,4-4-65,-8 3-60,2-1-55,-3-1-65,-1-1-69,2 1-375,-4-3-822,6-5 364</inkml:trace>
          <inkml:trace contextRef="#ctx0" brushRef="#br0" timeOffset="78889.7687">11766 441 162,'1'-10'383,"1"1"-4,2 2-6,-2-1 4,1 1-4,0 3-12,0 2-21,-3 2-27,4-8-27,-4 8-18,0 0 0,11 9-3,-6-2 1,2 8-12,-1 0-11,1 6-5,2 3-17,-1-1-9,2 4-17,-2 2 3,3 0-11,-4 8-13,1-4-12,-1-7-12,2 7-23,-4-6-4,-1-1-13,2 1-10,1 6-11,-2-6-8,-2 1-6,0-3-2,-2-1-17,-1 1 0,0 0-8,0 0-4,-1 0-10,-5 1-16,9-9-33,-3-1-48,-3 6-48,0 1-49,1-8-50,2-3-73,0 1-52,0-3-40,-2-3-51,-1-2-55,3-1-390,0-4-943,0 0 417</inkml:trace>
          <inkml:trace contextRef="#ctx0" brushRef="#br0" timeOffset="79160.0334">12031 831 188,'2'-15'288,"3"2"-16,-1 0-5,2 2 13,-1-4-10,2 5-28,3-1-11,-1 1-13,4 4-11,-2-3-22,1 5-16,-2 1-16,3 3-15,0 3-19,1 3-7,-3 1-14,-2 3 1,1 2-24,1 1-1,-2 3-15,-2-4 0,-1 2-8,-3 3-3,1-5-6,-4 2-2,0-6-2,-4 8 0,1-10-4,-4 2-3,-4 0-7,-1 0 3,-4-1-8,1-3 6,-1-3-8,-1 0 4,1-1-10,1-2 2,-2-3-3,1-3-17,2-2-35,2-2-43,-2-4-41,0-2-49,3-4-48,7-4-46,4 2-58,1-10-180,5-1-549,9 1 244</inkml:trace>
          <inkml:trace contextRef="#ctx0" brushRef="#br0" timeOffset="80091.106">12313 354 33,'7'-2'271,"3"-1"-22,-2 3-10,-8 0 10,16 5 16,-9 1-2,0 4-9,3 0 15,-3 4-4,0 3 1,1-3-4,1 9 20,2 3-10,-2-2-18,0 4-17,-2-2-10,3-2-15,-5 3-20,2-2-18,1 3-18,-3-2-12,3 0-12,-3-1-13,-1-1-12,2 0-12,-1-2-8,-3 1-8,-2-5-9,5-1-7,-5-1-9,3-4-13,-3 5-22,0-9-25,0 2-35,-3-3-37,3 0-44,0-1-32,0-1-22,-2-2-26,2-3-24,-7 4-18,7-4-16,0 0-6,0 0-1,-18-9-5,12 3-5,-1 0 6,-1-4 7,-1 1-5,-2-5-149,-7 1-452,1-4 1486,2 0-710,1 2 53,-1 1 43,4 1 54,2 0 31,2 1 32,1 5 24,1-1 16,1-3-12,2 5-9,2-1-10,2 1-2,2 0-7,3 1-9,1 0-7,3 2-12,1-3-9,6 2-6,0 1-5,0 2-8,7-1-5,-2-2-5,2 4-6,1 0-4,-3 0-6,2 0-4,1 0-2,-3-3-2,-5 3-2,6 0-6,-9-3-2,0 2-2,-3 2 10,-2-1 7,4 0 3,-10 0 11,-4 0 1,12-1 11,-12 1-1,0 0 17,0 0 5,10 4 13,-10-4 6,-2 7 11,2-7 8,-2 6 10,-4 0-6,2 1-7,0-1-5,0 0-16,0 2-3,-7 1 2,5-2-4,-1 4-10,2-4-8,-1 5-7,1-5-4,2 1-6,-2 0-8,2 2-5,0-3-5,2 3 0,1-3-4,1-1-3,0 5-4,4-2 0,1-2-4,3-1 2,-2 1-8,8-2-3,-3 1-9,0-4-6,4 1-13,-4-1-7,3-2-8,-4 0 9,-1-1-8,1 0 6,-3-3-1,3 3 4,-4-5 3,-2 1 0,1-2 3,-5 1 2,3-1 3,-4-3 2,-4-2-2,3 1 2,-2-5 3,0-1 1,-2 4-3,-3-7 1,-2-3-1,3 0 0,2 0 3,-2 0-1,1-4-3,6-2-4,0 4-1,0-2-4,6 2 8,-1-1-9,2 4 1,0-1 1,-2 3-2,4 3 3,0 5 9,4-1-10,-2 2 3,-3 3 0,3 2 5,0 4-3,0 1 4,3 2-1,2 1 0,-1 2 4,2 4-1,-2 3 1,0-3 1,0 6 2,-2 1 7,-1 2 0,-2 0 4,3 6 9,-6-4 17,1 5 1,2-2 2,-4 0 11,-1 0 0,-1 0 5,0-2 6,0 3-4,-4-4-1,0-2-8,2 6-5,1-4-4,-3-1-1,0 1-3,2-3-4,-2 5-6,-2-4-3,4 6 1,-2-7-3,0 0-9,0-3-27,2 0-37,-2 1-49,0-3-60,0-5-65,0 3-47,0-4-43,0-1-42,0-4-49,0 5-387,0-5-859,0 0 380</inkml:trace>
          <inkml:trace contextRef="#ctx0" brushRef="#br0" timeOffset="80410.1599">13093 708 299,'0'0'345,"3"-10"-20,-3 10-21,5-3-14,-5 3-6,8-4-22,3 0-6,-4 3-31,10 0-17,-9 1-14,8-3-23,-2 3-16,3-1-20,-1 2-12,1-2-10,1 2-13,-2-2-9,2 1-16,-3 0-4,-1 0-9,-2 0-3,-5 0-7,-7 0-2,15 1-6,-8-1-6,-7 0 3,11 0-8,-11 0 1,3 4 9,-3-4 8,4 2 12,-4-2 9,0 0 12,0 7 12,0-7 10,0 3 4,0-3 7,0 0 1,0 6 1,0-6-5,3 7-3,-3-7 1,0 7-4,0-7 1,0 6-2,0-2 2,0-4-10,3 9-2,-3-2 0,0 0-1,2 2-5,-2-2-4,0 3-17,0 1 3,0 3-5,3-6-6,-2 8-3,-1-5-7,3 2-9,-3 3 4,3-3-10,-3 3-2,3-4-7,-1 0-6,-2-2-13,6 2-36,-10-4-47,4 2-51,0-3-65,0 1-70,4-2-57,-4 1-45,1-3-56,6 2-67,-1-5-366,-6-1-921,12-1 407</inkml:trace>
          <inkml:trace contextRef="#ctx0" brushRef="#br0" timeOffset="55710.0094">7050 327 282,'2'-8'427,"-2"8"-15,0-3-16,0 3-17,0-8-12,0 8-9,0 0-28,0 0-24,0 0-26,0 0-25,0 0-26,1-5-21,-1 5-21,0 0-18,0 0-19,0 0-15,0 0-17,0 0-15,0 0-10,0 0-7,3 15-13,0-6-10,2 4 2,1 1-11,0 9-4,3 0 1,0 6-13,2 3 0,2 5-5,-5 0-5,6 1 0,-3 2-3,0-3-2,2 1-1,-3 2-2,-2-1-4,-2 0 2,-2-1-4,-1 1-4,2-4 1,-5-9-1,-4 8 2,0 0-1,-2-8-5,0-4 5,-4 16-6,2-14 10,-7 5-7,2-5-4,1-2 3,-6 8 0,4-12 2,-2 1 1,2 1-1,2-11 3,-1 6 7,1-3 7,-2-1 3,4 0 0,1 0 1,-4-4 1,5-1 0,-4-2-3,-2 4-3,2-3-3,5-2 1,-4 0-6,3 1 0,-2-1-1,3 1-5,-1-1-17,-3-1-31,0-1-34,3 1-39,-2-2-31,10 0-54,-21-3-51,9-2-64,2 1-70,2-1-89,1-2-278,-1 2-807,5-1 357</inkml:trace>
          <inkml:trace contextRef="#ctx0" brushRef="#br0" timeOffset="14664.1004">610 38 84,'-6'-2'400,"6"2"-22,-6-7-18,1 6-10,5 1-16,-6-4-26,6 4-14,0 0-17,-1-3-21,1 3-24,0 0-27,0 0-15,-6-6-23,6 6-19,0 0-14,0 0-16,0 0-9,0 0-20,0 0-4,0 0-5,-1 13-10,1-13-8,4 12 0,4 0-12,-2-1-4,1 1-8,5 3 6,0 3-9,1-1-1,5 1 0,-1 3-5,3-1-4,-1 0 3,-1-3-5,1 4-7,4-3 7,1-2-13,2 8-3,-3-8-4,-5-3 1,1-2-5,-1 1-5,-3 2 0,1-7-7,-7 0 4,4 2-3,-5-4 14,0-1-8,-1 0 2,-2 2-4,1 1 4,-3-3-4,-1 2 0,-2 0 2,0 0 3,-4 1 3,-1 0 4,-2 3 9,-1 0 2,-5 0 2,1 0 4,-6 3 2,-1-1 2,-2 1 2,1 1 3,0 1-4,-3-1-4,0-1-4,3 2-2,-2 4 2,2-5-6,0-1-5,4 3 5,4-4-2,-4 0 1,5-2 0,-1 2-3,0-2-4,5-2 9,1-2-9,-1 0-24,2 0-27,-1-2-25,6 1-39,-5-1-43,5-4-27,0 0-48,0 0-61,11 3-73,-11-3-313,15-6-730,-3 0 323</inkml:trace>
          <inkml:trace contextRef="#ctx0" brushRef="#br0" timeOffset="15730.7055">2003 73 382,'0'0'391,"0"0"-33,0 0-21,0 0-23,3-7-24,-3 7-23,0 0-26,0 0-25,0 0-27,0 0-12,0 0-22,0 0-18,0 0-13,4 14-8,-4-5-14,0-1-10,2 3-14,2 3-7,-3 2-8,5 8-1,-5-5-4,3 2-11,0-6-6,0 10-10,1-11 11,-1 2-4,-2 0 1,1-2-10,0-3-11,-2 5 6,5-3-3,-6-3-4,5 0 6,-5 1-2,3-2-20,0 0 24,-3-5-11,0 1 3,0 1-1,0-6-6,0 6 5,0-6 0,0 7 14,0-7-15,0 0 5,0 0-2,0 0-5,0 0 2,7-17-3,-7 9-3,5-6-3,-5 0 12,2-10-8,3 0-6,-5 0 11,0-3-8,3 2-6,0-2 8,-3 4-7,0-4 3,0 3 0,0 2-4,0-1 10,0 7-7,0 2-2,2 0 9,2 1-10,-4 4-2,3 2 2,3-1-3,1-4 0,1 5-6,4-2 12,2 4-11,1 0 4,3 2-9,7 5 5,1-1 0,-1 5-4,-5 1 10,4 3-7,-1 8 4,-4-2 2,-1 2-2,0 5 13,-6-1-10,6 8 0,-9-7 0,-3-2-8,0 4 2,-5 0 9,2-2-7,-7-1 1,-2 0 4,-2-2-3,-4 1 8,-1-2-6,1-7 1,-6 5-7,0 0 14,6-9 0,-11 7-3,9-9-3,-10 6 3,8-8 5,2 1 5,-2-2 2,6 1 2,-1-2 13,1-1-2,2-2 1,8 1-1,-14-2 6,9-5-17,1 2-7,2-5-12,2 0-4,3-3-5,3 1 3,2-3-11,1 6-1,1-2-5,2 1-4,1 6-5,-1 1 5,-1 1 4,3 4-9,-2 2 10,6 4 14,-5 4-17,2-3 4,3 8-4,-3-2-4,0 0-7,0 5-6,-3-1-8,1-2-4,-1 4 0,-2 1-3,-2-3-2,-4-2-13,2-1 9,-4 0 2,0 1 2,-2-3 12,-4-1 7,-2 3 4,2-6 4,-8 4 13,2-6 16,-4-1 12,-1 1 5,-1-3 15,-5 2 18,3-7 8,-8 0 6,5 0-10,-3 0 1,0-4-2,1-2-4,5 0-9,3 0-4,0-6-71,2 0-67,2-1-76,3-9-80,4-1-93,4 0-206,5 0-608,2 2 268</inkml:trace>
          <inkml:trace contextRef="#ctx0" brushRef="#br0" timeOffset="15991.0368">2742 355 22,'0'0'403,"0"0"-23,0 0-19,8 1-8,-8-1-14,0 0-15,0 0-21,0 0-14,0 0-17,0 0-23,0 0-30,0 0-23,0 0-21,0 0-17,0 0-17,4 6-9,-4 1-18,0-7-12,4 7-14,-2 1-5,1 2-4,-3 3-8,2 2-7,1-1-9,-2 2-7,-1 1-3,3-2-1,-3 0-6,3 3-5,-2 2 1,3 1-3,-2 0-5,-1-3-35,3-5-46,-1 0-49,3 3-60,0-6-58,4-3-68,-2-1-72,5 0-316,2-5-734,4-2 325</inkml:trace>
          <inkml:trace contextRef="#ctx0" brushRef="#br0" timeOffset="16985.8581">4157 436 264,'-4'-4'364,"-2"1"-14,1-3-10,-2 2 3,-1 2-22,4-3-5,-5 1-1,4 3-28,-2-5-15,1 5-25,6 1-15,-15-2-19,7 2-27,8 0-12,-18 8-15,6-3-16,-2 3-14,3 2-17,0 5-6,-1 2-10,1 3-12,-2 3-7,5 0-7,3 2-7,3 0-5,2 11-7,2-10-4,3-1-2,1 3-5,2-2-4,7-5-4,-1 0-4,4 0-1,-3-2-5,5-6-1,-7-1 2,5-6-5,-1 0 1,0 1-7,1-2 6,5-4-5,-5-1 0,5-3 1,-5 0-3,0-4-1,-4 0 1,1-2-2,-1-4-1,-2 2-2,1-5 5,-6 2-5,-2-4 1,-4-3-2,-2-3-2,-4-1 0,-2 1-14,-4-2-3,-2 3-12,-2-1-17,-1 3-21,-1 3-23,1 1-41,2 4-47,-3-2-51,5 5-50,0 3-45,2 4-51,0 0-320,2 2-749,8 1 332</inkml:trace>
          <inkml:trace contextRef="#ctx0" brushRef="#br0" timeOffset="17645.9073">4557 408 70,'0'0'307,"0"0"-17,0 0-12,0 0-16,-3 11 1,3-11-30,0 0-16,0 0-15,0 0-21,0 0-12,0 0-4,0 6 8,2-2-10,-2-4-9,8 3-4,-8-3-9,11 4-20,-5-4-2,5 0-10,-11 0-9,12-1-10,-5-3 7,4 2-30,-4-4-3,0 2-3,4 0-8,-5-4-5,3-1-6,-2 2-4,-2-7 1,2 3-3,-4-6-6,-1 7-4,1-10-9,-3 3 7,-3-5-4,-2 2 9,1 4 25,4-2 5,-6 5 10,-3 1 5,3 0 10,2 4-1,-4-2 4,-2 6-4,-1 1-8,4 3-4,-9 0-2,1 7-7,0 1-2,-3 2-5,-2 9-6,7-3-2,-4 1-4,-1 3-1,5 2-7,0-2-1,-1 6-7,5 5-4,1-5 3,5 0-2,-1 13-7,4-13 1,0 1-2,0-2 1,4 2-1,1-4-6,2 4 3,1-4-2,-3 4-5,3-5 4,0-3 0,-1-2-3,-2-3 1,1-1 1,-2 0-2,-1-4 3,4 5-5,-3-10 2,-1 2 3,2 0 0,1-4-1,-1 3 2,2-5-4,-7 0 1,18 0 1,-7-6 3,1 0 10,2 2-2,1-2 11,-1-1-5,1-1-7,3 5 1,-3-4-3,0 2 0,-5 1 1,2 1-7,-1 1 4,1 2-11,-3 2 3,-1 4-3,-3-2 0,4 2 0,-5 1 1,0 8-1,1-4-2,-3 2-1,-1 0 2,2 2-1,-2 3 1,1-4 1,0 0-1,-2 2-1,2-2 4,-1 1-3,1-2 0,2-1 0,0-1 1,-1-4 2,3 4 19,1-4 3,3-1 3,2-5 0,2 0-3,3-1-2,2-1-2,3-5-13,3-3-24,-3-2-21,0 1-19,-2-6-36,-2 0-42,0-4-49,-4 1-59,-3-1-62,-6 1-63,2-2-78,-7 2-377,-1 3-885,-5 1 392</inkml:trace>
          <inkml:trace contextRef="#ctx0" brushRef="#br0" timeOffset="16412.7825">3309 406 250,'-5'-10'332,"1"6"-13,-4-2-7,-2-3-19,2 5-13,-4-3-8,2 1-16,-2 1-28,-3 2-15,-1 0-6,-1 3-22,3 0-19,-1 3-12,1 4 1,-4 3-30,4-6-12,-1 5-12,6 3-8,-2 0-11,0 1-6,4-1-8,0-1-9,3 1-3,-2 3-6,5-3-7,-1 0-1,4 1-3,-1-3-6,2 0-1,4-3-5,-2-3 0,2 5-7,1-3 5,3-2-8,2-2 0,1 1 3,2-3-4,1 2 2,-1-2 1,1-3 2,0 0 0,0 0 7,1-1-5,-2 0 13,-1 1 1,-1-3 5,-4 2 6,2 4-1,-5-6-6,0 6-5,-7 0-2,8-4-4,-8 4-6,10 0-2,-5 6-1,-2-2-6,0 3-3,0 3 4,1 1-3,-3 4 0,3 7-2,-4 0-2,2 2 0,-2-2-2,1 7 2,-2-6 0,1 3-1,-4 8-3,2-8 5,2 1-2,-1 9 0,-2-10-3,6 6 3,-6-5-3,2-1 2,1 0-6,-2-2-11,5 2-29,-3 0-31,-1-1-46,1-1-61,-2 2-62,-2-6-90,1 2-89,-2-7-273,-2 2-747,2-1 331</inkml:trace>
          <inkml:trace contextRef="#ctx0" brushRef="#br0" timeOffset="18082.0465">3509 644 53,'0'0'352,"-5"1"-14,5-1-12,0 0-13,-2 4-15,2-4-16,0 0-14,0 0-17,0 0-4,0 0-16,7 7-12,-1-4-19,-1 2-16,2-1-20,0 1-16,4-3-16,1 5-7,4-2-8,1-1-20,8 1-27,5-4-83,12 0-110,-5-2-141,4-5-406,3-3-724,4-1 320</inkml:trace>
          <inkml:trace contextRef="#ctx0" brushRef="#br0" timeOffset="54444.6782">5707 105 240,'1'-3'252,"3"-2"5,-4 5 9,2-6 2,-2 6 2,5-5-8,-5 5-5,2-5-15,-2 5-11,0 0-9,0 0-5,2-5-12,-2 5-7,0 0-2,0 0-9,0 0-10,0 0-2,0 0-9,0 0-9,0 0-10,0 0-9,0 0-14,0 0-13,0 0-11,0 0-9,-19 14-11,8-6-12,-7 9-4,0 1-8,-6 13-4,2 1-4,2 3-3,-2 1-8,7 5-25,1 3 4,2 0-8,5 4 1,-4 21 2,6-6-6,3-14 1,8 1 0,-1 13 1,-1-16-1,5-1 2,3 0-1,3 0-1,0-3-11,7-1-7,3-2-22,0-8-15,5 3-13,3-4-21,0-13-32,4 7-66,-1-11-51,2-3-54,5-3-63,-2-8-53,-2-4-249,1-5-704,-5 5 311</inkml:trace>
          <inkml:trace contextRef="#ctx0" brushRef="#br0" timeOffset="55115.3029">6287 471 128,'-1'-3'271,"-2"-4"-7,2 0-6,-1 4-3,2 3-7,-4-9-9,4 4-10,0 5-3,-1-5-4,1 5-11,-2-7-8,2 7-15,0 0-8,-4-6-6,4 6 0,0 0-26,0 0-6,0 0-1,0 0-25,0 0-9,0 0-9,0 0-10,-18 10-3,11-3-15,1 1 3,0 2-6,-5 4-5,0-4-6,3 3-1,0 1-6,-2 1-1,3-2-5,2 5 1,-4 1 0,2 0-2,2 5-7,2-3-1,-2 4-3,3 1-3,2-3 0,2 1 2,3-2-10,3 2-1,-1-2-3,7 4-1,-2-6 2,1 1-1,5-3-1,-2-1-1,5-1-1,-2-5 1,5 1-3,-1 1-2,0-7 9,3 0-5,-2-1-3,-2-5-8,3 3 4,-2-3 2,-5-3-8,7 0 12,-9-1-5,-2 0 0,0-2-3,-3-3 0,1-2 2,-2 0 2,-2-3-4,-1 1-1,-2-4-1,1-6 3,-1 0 2,-2 0 9,0 0 14,-3-4-1,0 4 5,0-3 10,-3 1 6,-1 1-3,-2-4 3,1 4-4,-5 3-7,2 2-5,-3 0-2,4 5-4,-4 0-4,1 4-3,-2 1-2,-4-1-7,-2 7-2,-3-1-1,-1 1-2,-7 3-15,7 4-10,-3-1-13,1 0-23,-1 3-17,2-1-11,-2 0-28,7 0-22,0-3-30,1 2-18,4-2-47,2-2-41,0 4-65,11-4-63,-7-1-279,7 1-731,0 0 323</inkml:trace>
          <inkml:trace contextRef="#ctx0" brushRef="#br0" timeOffset="74709.1497">8025 639 183,'-5'-5'233,"5"5"-5,0 0-7,0 0-11,-7-1-3,7 1-11,0 0 0,0 0-11,0 0-4,0 0-7,0 0-3,0 0-7,0 0-5,0 0-7,0 0-2,0 0-5,0 0-3,0 0 0,0 0-4,0 0-9,0 0-4,0 0-9,0 0-5,0 0 0,0 0-6,0 0-9,0 0-1,0 0-9,0 0-6,0 0-3,0 0-6,0 0-10,0 0-3,23 6-5,-6-5-7,-1-1-6,12 0 0,-1 2-1,16-4-7,2 2-6,-5-1 3,3 2-5,-2-2-2,-5 1 0,-9 0 0,4 1-6,-7 1-4,1-2 2,1 0-3,-9 0 1,-5 0-2,1 2 2,-4-2-5,-1 0 3,-8 0-6,17 0 1,-12 0 5,-5 0 7,11 0-8,-11 0 0,0 0 10,0 0 4,0 0 2,9 0 1,-9 0-1,0 0-2,0 0-2,0 0-2,0 0 5,7 1-8,-7-1-4,0 0-3,0 0-2,0 0-20,0 0-30,0 0-45,0 0-52,0 0-50,0 0-50,0 0-56,0 0-67,0 0-359,0 0-781,0 0 346</inkml:trace>
          <inkml:trace contextRef="#ctx0" brushRef="#br0" timeOffset="75326.0958">8116 804 176,'-8'2'261,"0"1"-13,-1-3-14,9 0-11,-9 1-14,9-1-18,-10 5-16,10-5-15,-5 1-13,5-1-11,-6 5-10,6-5-12,0 0-9,0 0-9,-5 4-10,5-4-2,0 0-4,0 0-6,0 0-2,0 0 3,0 0-2,0 0 0,0 0 0,0 0 3,0 0 5,0 0-1,0 0 7,-2 2 4,2-2-8,0 0 6,0 0 3,0 0 4,0 0-2,0 0-6,0 0 0,11 4 4,-7-2 4,5 2 2,-1-1-4,6 3 2,6-3-2,5 2-8,2 2-8,11-2-13,4 0 3,0 1-8,-4-1-8,3-2-5,-5 3 0,3-2-7,-12 0-1,3-4-9,-2 3 0,-3 2-3,-3-4-5,-5 0-3,-1 2 0,0-2-3,-2 0-2,-3-1 4,0 0 12,-4 2 15,-7-2 14,11 0 12,-7 2 11,-4-2 5,0 0 1,12 0-6,-12 0-1,0 0-4,8 1-8,-8-1-1,0 0-10,0 0-6,0 0-7,0 0-7,0 0-1,0 0-20,0 0-23,5-5-37,-5 5-54,0 0-95,0 0-82,-5-13-70,3 8-79,-1-2-93,0-3-297,0 3-880,2-9 390</inkml:trace>
          <inkml:trace contextRef="#ctx0" brushRef="#br0" timeOffset="75958.8382">8417 400 188,'0'0'335,"-8"-4"1,8 4 1,-7-2-19,7 2 0,-7 0-22,7 0-19,0 0-24,-5-5-23,5 5-16,0 0-26,0 0-19,0 0-16,0 0-18,0 0-6,0 0-1,-4 9 25,4-9-8,4 13-13,-4-5-9,1 2 4,3 0 14,0 2-16,-4-2-11,3 3-9,-1 0-6,3-1 5,1 2-8,-1-1-8,5-2-7,-1 4-5,4-4-6,2 2-8,-3-2-6,6 6-4,3-1-5,-1-2-6,2 1-4,0-2-3,10 4-4,-10-1-2,1-7-4,1 5-2,2-1-3,0-3 1,-1 2-3,-1-3-3,-3 2-2,1-3 1,1 4 0,-5-5-2,-1-3-3,-3 2 0,-2-1-3,-5 1 2,4-2-1,-4-3 2,0 0-2,-2 2 2,-5-3-3,0 0 2,8 3 1,-8-3-2,0 0 0,0 0-2,0 4 2,0-4 1,-8 7-2,8-7 3,-14 6 8,7-3-1,-2 0 4,1 3 7,-5 3 7,1-3-5,-1 2-1,1 0-2,-3 1 3,3 3 4,-4-2 1,4 1 7,-6 6 4,2-3 2,2-2-6,-5 5-4,2-4 0,3 6 0,2-8-5,-4 5 1,2 4 7,1-1-18,1-7 3,0 5-4,-2-3 1,4 0-6,1-2 2,2 5-2,-1-1-3,2-3-6,-4-3 4,4 1 0,-1 1 0,3-2 0,-1 1-1,3-4-3,-4 1-5,6-4 8,-3 1-5,-1-1 1,3-1-2,-3 5-11,4-8-21,-2 7-22,2-7-31,0 0-32,-5 2-37,5-2-62,0 0-68,0 0-65,0 0-65,4-25-68,-5 17-384,2-6-936,0-1 415</inkml:trace>
          <inkml:trace contextRef="#ctx0" brushRef="#br0" timeOffset="80722.6636">13829 773 25,'0'0'360,"1"-9"-11,-1 9-6,0-4-2,0 4 6,-1-7-7,1 7-5,1-5-12,-1 5-13,4-4-10,-4 4-15,0 0-17,0 0-10,0 0-25,-1-7-17,1 7-13,0 0-17,0 0-17,0 0-19,0 0-9,0 0-4,0 0 7,-21 11-3,14-5-2,-4 2-8,2 3-1,-2 0-9,-2 0-11,1 2-7,1 2-9,0-1-8,-3 2-14,7 2 3,-2-4-12,4 0-9,1 3-1,0-2-8,4 1-7,0-1-3,8-1-1,2 5-14,2-10-12,6 2-22,7-2-27,-3 2-25,4-5-21,2-4-27,-1 3-34,13-5-45,4-1-72,0-4-72,-1-1-83,1-2-104,-2-2-327,0-4-923,-1-1 409</inkml:trace>
          <inkml:trace contextRef="#ctx0" brushRef="#br0" timeOffset="81425.7965">14497 198 139,'7'-6'371,"4"-1"-24,-4 3-16,0-4-16,-2 3-29,-2 1-16,2 4-27,-5 0-14,0 0-4,0 0 10,10 9 6,-5 7 4,-5 3-2,-2 3-10,-1 12-21,3 2 31,0-5-15,0 8-14,-3-2-9,3 4-5,-3-2-9,2 0-15,1 2-8,0-4-5,0 3-15,0-2-16,1-2-13,-1-5-4,3 1-17,0-4-13,4 6-2,-2-10-14,2-2-7,4 2-3,2-6-7,-1 3-5,-2-8-12,5 3-9,-3-6-31,5 3-43,-5-9-42,4 3-42,0-1-66,-1-5-54,-2-2-43,3-2-41,-4 0-36,2-1-32,-2-3-26,-2-7-324,-1 2-817,0-2 363</inkml:trace>
          <inkml:trace contextRef="#ctx0" brushRef="#br0" timeOffset="81797.334">14791 649 102,'-9'-16'248,"2"3"7,-7 0-8,6 3-2,-1 0 4,4 4 0,-1 0 3,2 1-8,-1-2-3,2 4-23,2 0-14,1 3-9,-9-6-22,9 6-20,0 0-13,0 0-16,0 0-3,0 0-8,0 0-6,25 5-11,-10-3-7,3 0-4,0 1-9,10 0-13,-4-2-4,7 0-5,-3 1 1,10-2-15,-12-2-1,1 1-4,-9 0 3,7 1-7,-9-3-7,2 1 5,-5-1 13,-4 3 20,-1-1 20,-1 0 20,-7 1 19,13-2 10,-13 2-1,0 0 0,8 0-9,-8 0-3,0 0-8,0 0-3,0 0-5,0 0-1,0 0-3,-15 9-4,9-5-1,5 1-8,-5-2-1,4 3 1,-1 0 1,0 4-8,-1-4 3,1 1-4,3 6 0,-2-1-4,2 3 7,0-1 16,0 0-16,0-1-1,0 0-12,2 3 5,1 1-17,4-5 0,-7 2-11,5 2-8,2-1-2,-1-3-25,1 2-9,-2-7-43,1 3-55,5 0-49,-4-4-53,4 2-72,4-3-49,3-4-54,-1 1-31,5-4-38,3-2-21,-1-3-22,0 1-282,3 0-833,-1-5 369</inkml:trace>
          <inkml:trace contextRef="#ctx0" brushRef="#br0" timeOffset="83012.8424">15506 749 1005,'22'-14'87,"-4"-1"45,-8 3 21,1-4 26,-2 3 12,-2 0 16,0-1 12,-3 2 7,-4-1-8,0 2-4,-2-1 16,-1 5 8,-3-7-7,-3 4-18,0 4 0,3 0-4,-5 1 4,-2 0-11,-1 0-10,3 5-16,-6 0-10,0 5-13,-1-2 0,3 3-19,1 0-11,2 0-11,-2 1-9,7 3-8,-2 1-7,0-1-7,3 0-6,6-1-8,-6 6 1,6-7-15,0 6-5,6-2-4,-2 1-3,1-2-5,5 1-2,-2 1-3,0-2-3,2 0-2,0 0-4,1 0 1,1 2-4,2 3-5,-3-3-2,5 5 2,-6 4 0,5 1-6,-3 0 4,-1 1-4,-2-2 0,-1 4 1,0 1-1,-5-1-3,6 8 2,-4-8-2,4 12 4,-3-4-6,-1-1 1,-2-4 2,0-3 0,-2 0 0,2 1 0,-6 0-2,2-4-3,-3-2 3,2-5-2,-2 0 1,1-2 2,-1-2-5,3-3 3,-3 0 0,2 1 4,-2-3 0,1-2 8,1 0-1,2-5-1,-3 5-3,3-5 4,0 0-6,0 0-3,-11-14-1,7 7 1,1-2 3,-2-4-11,-1-1 1,5-9-8,-5 0-8,1-11-4,3-5-5,4 2-2,2-1-6,4-1-2,2-1-5,2-3-2,5-2 6,-1 2 2,3 3 4,6 0 3,-4 4 2,1 3 2,-3 0 2,-1 9 5,-6 5 2,1 0 3,-2 4 7,-5 2 10,5 2 7,-4-1 11,0 0 11,-3 5 15,2-2 0,-3 3 10,1-2 12,0 2 11,-1-4 4,1 4 3,-4-1-8,0 2 23,0-4-20,0 2-5,-3 1 10,3 6-4,-1-12-5,-1 9-6,2 3-1,-1-7-12,1 7-9,-3-3-6,3 3-8,0 0-14,0 0 7,0 0-4,0 0-4,-12 13 2,10-5-4,-2-3-3,3 6-7,-5 0-10,6 0 0,-1 2 0,1-3 0,0-1 0,0 5 0,0-5 0,1 6 0,5-8 0,-2 3 0,1-2 0,4 1 0,-1 2 0,2-3 0,-2 0 0,4-1 0,3-1 0,-2-2 0,0 1 0,1 1-16,1-1-51,0-4-11,3-1 1,-5 0-7,6 0-1,-7-5-4,5 2 7,-5-1 9,-1 1 7,2-3 6,-1-1 8,-5-1 8,0 4 1,4-6 4,-3-1 7,0 5 8,-5-1 10,2 1 9,0-2 17,-3 1 20,0-1 1,3 0 1,-5 0 7,3 1-6,-6-1 12,3 2 3,3 0 3,-3 3 1,0 3-13,1-8-3,-1 8 2,0 0-19,0-6-4,0 6-1,0 0 2,0 0-2,0 0-1,0 0-1,0 0-6,0 0 0,-9 15 7,9-15-9,-3 2 5,3-2-1,0 0-1,0 0-3,-4 6-6,4-6 2,0 0 3,0 0-3,0 0 10,-2 5-6,2-5 0,0 0 2,0 0-1,0 0 1,0 0 1,0 0-1,0 0-2,0 0 1,0 0-2,0 0 4,0 0-7,0 0-1,0 0 3,0 0-2,0 0-1,0 0 3,0 0-6,0 0 2,0 0 0,0 0-2,6-14 2,-6 14-4,0 0 8,0 0 4,0 0-6,0 0 2,0 0-5,0 0 0,0 0 3,0 0-11,-7-6 4,7 6 5,0 0-1,0 0-5,0 0 5,0 0 1,0 0-1,0 0-2,0 0-2,0 0 2,0 0 1,0 0-6,0 0 7,0 0-2,0 0 1,0 0 1,0 0 3,0 0 1,0 0-2,0 0-8,0 0 14,0 0-5,0 0-4,0 0 2,0 0-2,0 0 1,0 0 10,0 0-13,0 0-4,0 0 0,0 0-6,0 0 6,0 0-4,-5-4 2,5 4-6,0 0 2,0 0 0,0 0-3,0 0-5,0 0 17,0 0-14,0 0-5,0 0-2,0 0-5,0 0-2,0 0-1,0 0-2,0 0 1,0 0-1,0 0 3,0 0-7,0 0-4,0 0-7,0 0-3,0 0-12,-6-3-15,6 3-19,0 0-30,0 0-42,-7-3-52,3-1-52,4 4-52,-5-3-61,5 3-70,-7-9-387,4 3-916,-1 0 406</inkml:trace>
          <inkml:trace contextRef="#ctx0" brushRef="#br0" timeOffset="84349.7712">15774 220 200,'0'0'252,"-1"-6"-14,1 6-6,0 0-4,0 0-6,0 0-9,0 0-5,0 0-9,0 0-9,0 0-14,6-4-12,-6 4-3,0 0-14,0 0-4,0 0-11,0 0-11,0 0-8,0 0-12,0 0-10,0 0 1,0 0 1,0 0-10,0 0 3,0 0-6,6 14-2,-6-11 2,0 3-2,0 5-12,2-4 4,-1 3 10,2 1-5,-2 0 1,3 6 0,-1 5 8,1 2-1,2 7 15,-2 3 0,1-1-4,4 4-10,-7-3-9,4 1-1,5 0-10,-8 0-2,2 0-4,-1-9-10,3 7-3,-4-9 1,1 0-10,0-1-2,2-2-1,-4 0-7,3-2-3,-3-3-1,2-1-2,-2-1-3,-1-3 1,2-1-3,-2-3-2,1-2 0,0 0-2,0 0 4,-2-5 1,0 7-2,0-7-1,0 0 4,3 3-3,-3-3 1,0 0-4,0 0 0,0 0-3,0-16-1,0 10 2,0-3-1,2-2 0,-2 0-2,3-3-1,1 0-1,2-2 5,1-5-6,1-1-2,1-1 2,0 2-3,-2 0 0,4 0 1,-5 7-1,1-3-1,4 3 1,-4 0 3,1 1-6,2 2 1,-3 1 2,-2 5-2,5-5 0,-2 7 2,2 0-1,0 2 0,1 1 0,0 0-1,2 1 3,2 5-1,-1 2-3,1-4 3,-2 3-1,2 6-2,3 1 3,-3 2 3,-3-3-3,-2 0-2,4 7 3,-8-6 0,7 3 4,-10-2-1,1 2 3,1-1-1,-2 0 2,0-2-1,2 3-2,-5-6 0,2 3-1,2-6 0,-4 0 1,1 2 0,6-4 0,-1 1 0,0-3-5,11-2-22,-3-2-41,4 0-53,6-6-62,1-1-52,-2-1-42,2-3-72,-1-2-69,-4-2-347,-2-2-823,3 0 364</inkml:trace>
          <inkml:trace contextRef="#ctx0" brushRef="#br0" timeOffset="84881.0367">16447 349 64,'0'-4'345,"4"-5"-14,-1 3-7,1 1 2,-1-2-6,1 1 2,1 2-6,-5 4-16,6-5-17,-5 2-27,-1 3-22,4-4-23,-4 4 0,0 0 9,4 14 11,-4-6 5,0 4-22,0 4-19,-2 7-14,-4 2 12,6 0 7,-4-2-20,0 12-3,-2-8-9,1-2-8,1 2-1,1 4-14,-1 4-10,0-8 5,2 2-15,4-3-15,-2 2-8,5-4-8,1 4-7,1-4-5,2-1-9,2 2-9,3 1-11,1-2 1,-4-6-17,4 2 10,0-2-8,-2-5 0,-4-1-15,7 2-20,-5-3-22,-3-2-41,3-2-34,-4-2-33,0 0-46,-2-1-59,7-4-60,-1-1-47,0-4-44,0 2-55,2-6-59,-4-1-366,4 0-933,-2-5 413</inkml:trace>
          <inkml:trace contextRef="#ctx0" brushRef="#br0" timeOffset="85068.5464">16578 627 294,'-17'-5'299,"-1"-1"-9,3 0-8,3 3 1,2 2-1,2-1-5,-5-2-6,7 4-4,-1 0-13,7 0-11,0 0-15,-13 3-12,13-3-9,0 0-6,0 0-10,24 13-13,-9-9-18,8-2 6,14 4-17,6-1-13,0 1-15,1-3-19,2 0-24,-2 1-39,2-4-64,-5 0-70,0 0-78,-11 1-90,-1-2-100,-7-3-354,-1 1-775,-6-4 344</inkml:trace>
          <inkml:trace contextRef="#ctx0" brushRef="#br0" timeOffset="86094.0827">17675 596 236,'-3'-13'327,"3"9"-18,-3-2 11,-1 0 6,4-1-3,-5 1-8,2 2-5,-1-3-6,-2 1-14,4 2-27,-4-2-14,1 2-23,-2 2-30,0 1-13,7 1-11,-19 0-17,6 6 7,0 1 3,-4 5-16,-1 0-7,-4 3-9,4 0-10,5 8 6,-4-4-8,9 4-6,-3 0 7,5 0-7,5 3-12,1-3-9,1 3-9,2-4-9,7 3-6,-2-8-7,6 7-8,1-8-4,3 6-4,0-8-5,4 2-4,-3-1-7,0-1 0,-5-6-4,2 1-4,1-3-7,-3 0-5,-1-3-2,2 2-2,-5-3 0,0-2 0,-2 0 3,2-7-10,-1 4-2,-3-1-1,-4-1 1,3 1-4,0-2-2,-1-2 7,-2 2-4,-2 1-1,0 0 0,0 5-2,1-10 2,-2 5 0,1 5-2,0-7 4,0 7-2,0-8-3,0 8 6,-2-6-5,2 6 6,0 0-1,-4-6 1,4 6 0,0 0-2,0 0 2,-1-3-1,1 3-2,0 0 1,0 0 2,0 0-2,0 0 2,0 0 3,0 0-3,0 0-2,0-8 1,0 8 2,0 0-1,0 0 4,0 0-4,0 0 2,0 0-2,0 0-1,0 0 0,0 0-1,0 0 2,0 0-3,0 0 0,0 0 4,0 0-2,0 0 3,0 0-4,0 0 0,0 0 2,0 0-1,0 0 2,0 0 0,0 0-1,0 0 2,0 0 0,0 0-2,0 0-1,0 0-3,0 0-14,0 0-15,-6-2-23,6 2-24,0 0-36,0 0-37,0 0-46,-11-4-45,11 4-51,-12-2-58,8-2-57,-5 1-373,0-2-849,-1-3 376</inkml:trace>
          <inkml:trace contextRef="#ctx0" brushRef="#br0" timeOffset="87070.472">17469 628 11,'0'0'201,"0"0"-2,1 5 1,-1-5 5,4 6 2,-4-6-3,2 5 2,-2-5-3,5 8-16,-4-2-3,-1-2-9,6 3 0,-6-1-5,7 1-17,-3-1-4,-3 1-9,3-1-7,-1 1-10,1-1-3,-2 0-6,2 1-5,-3-1-13,3 0-3,-1-1-5,3 0-17,-2 0-1,-2 1-6,3-2 1,1 5-15,0-4-2,-2-2-5,0 1-3,2-1-9,-1 2-1,-1-3 3,-4-2-4,3 5 0,-3-5 11,0 0 9,8 2 15,-8-2 5,0 0 5,0 0 13,0 0-6,0 0-10,0 0-2,0 0-2,0 0-14,9-8-6,-5 4-1,-4 4-4,1-5-3,-1 5-5,0 0-3,0 0 0,6-4-3,-6 4 4,1-7-5,-1 7 10,1-3-3,-1 3 3,0-8-1,0 8 1,3-7 3,-6 2 1,3 5-3,-1-10-2,0 6-5,1-2 6,0 6-3,-3-13-1,1 3-5,1 4-5,0-4-1,2 3 0,-2-4-1,1 1-2,0-4-5,0 4 2,-3-3-4,2 2-1,2-5 1,2 5-2,-6 1-4,6 1 0,-2-1 0,-1 2 1,0-1 0,0-1 0,1 0 8,-1 4 5,2 0 2,-4 1 4,2 5 1,0-9 3,0 3 1,0 6-1,0-7-4,0 7-8,0 0-2,0 0-2,0 0-2,0 0 0,0 0-3,0 0-3,-2 29 4,-2-15-3,2 2 2,-1 2 0,-1 2-1,2 5 14,-1-4 7,0 2 4,0 2 14,3-8-7,0 5 2,0 1-1,0 0 0,6-4-4,-9-3-2,6-1-1,-3 2 0,3 2-2,1-9 3,-2 7-9,4-5 1,-1 2-6,0-6-4,1-1 3,3 3-2,3-3-2,0 0 9,4-1-16,1-5 4,-1 1-6,3-4 1,-1 1 1,0-2-2,1 0-3,4-6 1,-1 3-10,-1-5 7,-3-2-2,-5 3-1,4-7-2,-3-1-3,-5-3 2,1-2 0,-5 3 1,5-3 1,-3 0 1,-2-1-7,-2 1 1,0 0 7,0-2-2,-3 1 0,0 9-1,0 1-1,-3-3 2,0 6-2,3-1 7,0 2-3,0 4-1,-3-1-1,3 3 4,0 4-9,-1-8-5,1 8 3,0 0-3,0 0 3,0 0 3,0 0 0,-14 12 0,12-2 4,-3-1-4,4 5 9,-4-3-7,3 8-1,1-5 2,-3 1 0,0 5 4,6 1 5,-4-2-3,2 0 2,0-3 2,0 5 0,4-2 2,0-5 0,5 7-5,-3-7 4,4 4-1,-1-1 0,-1-5-6,9 9 6,-5-5-3,6 0-3,-5-3 5,3-4-6,2 1 2,3 1-11,-5-5-28,7 0-27,1 0-39,-8-5-34,2 2-32,0-3-58,-1-6-25,-2 3-29,-2-3-29,0-1-33,-6-4-19,0-2-18,1-8-2,-3-1-24,-5 0-232,0-4-692,0-8 307</inkml:trace>
          <inkml:trace contextRef="#ctx0" brushRef="#br0" timeOffset="87403.8775">18239 429 151,'-2'-17'235,"0"1"24,2 9 11,0-3 6,-3 1 2,1-1 5,4 4 1,-2-2 8,0 4 2,0 4 5,0-11-19,0 7-10,0 4-17,0 0-15,0-5-13,0 5-15,0 0-12,0 0-20,0 0-15,0 0-13,0 0-4,0 0 23,3 20 13,-3-8-2,0 3-7,2 0 5,1 8-2,0 2 17,-3-3-14,1 7-8,2 5 1,2 3-8,-5-4-1,7 5-6,-1-1-15,-1-1-4,2 4-12,-1-1-5,3-3-12,0 1-43,-2 2-66,-1 0 0,0-3 0,-1 4 0,2-3 0,-1-1 0,1-1 0,-2 5 0,1 0 0,-1-5 0,-3-7 0,2-2 0,-3 1 0,0-4 0,4-1 0,-4-7 0,3-1 0,-4 0 0,0-2-249,0-5-43,0 0-21,0-3-24,0-4-26,0 0-31,0 0-28,0 0-21,0 0-16,-5-18-362,6 6-887,-1-5 393</inkml:trace>
          <inkml:trace contextRef="#ctx0" brushRef="#br0" timeOffset="87638.2691">18470 850 70,'8'-23'231,"-1"2"-2,0 8 12,2-3 7,0 1-3,-2 4 8,4-1-11,-2 4-10,1 1-10,5-3-17,-1 6-19,-5 2-13,6-2-16,-2 4-17,1 6-10,2-2-15,-4 3-1,1 4-21,-2 0-10,0 2-8,-4 2-2,-2-1-7,1 1-4,-5 0-8,0 0 4,-3 1-9,-4-7-1,1 5-4,-5-4-4,0 2-6,-6-2 2,-1-3-12,-3-1 16,2-1-13,0-2-17,-5-2-29,2-1-32,3-4-34,-5-3-45,5 1-46,0-7-53,3-3-47,4 2-56,3 0-177,-1-9-551,9 1 244</inkml:trace>
          <inkml:trace contextRef="#ctx0" brushRef="#br0" timeOffset="88169.5124">18790 392 64,'7'-3'338,"-1"-2"-24,0 1-22,-6 4-17,0 0 4,0 0 9,13 12 6,-13-8 3,3 7 15,-1 1-13,-2 5-15,0-1 5,-5 6-7,8-2-7,-3 6 1,-6-3-14,6 1-16,3 6-11,-3-7-17,0 3 24,5 7-12,-1-8-13,-1 2-10,0-2-8,2 7-13,-2-5-13,4 2-11,-4-4-21,1 1-10,1 1-14,1-2-13,1 8-7,-2-7-18,1-4-2,-1 4-6,-3-3-12,3 0-2,2 4-9,-7-8-9,6-1-27,-6-1-26,1-1-23,3-2-42,-3 2-37,-2-9-41,1 0-30,0 1-28,0 0-22,1-3-25,-1-5-27,0 0-25,-6 2-23,6-2-16,0 0-20,-6-13-2,5 3-11,1 2 17,1-6 9,-2-2 19,1-1 34,-4-7 53,2 1 62,2-4 52,0-1 41,0 1 45,0-6 33,-3-2 32,1 4 28,2 4 21,0 4 24,0-3 23,0 0 6,2 7 9,1 3 21,-1-1 6,3 3-2,-5 2 4,4-2-2,-2 7-9,4-1-10,0 2-13,1 1-14,4 2-6,0 3-8,1 0-17,2 3-1,1 3-11,0 3-4,-1 0-8,-2 3-6,2 1-5,-4 2 3,1-2-13,-4 3 3,-1 0 2,0-2-2,-2-2-2,-4 0-5,-3 2 0,1-5 1,-5 1-1,-4 0-7,0-4 0,-3-2 2,0 3-2,-4-5-5,0 0 3,-5-4-1,-2 2-6,-4-3-1,5-4-38,-1 1-32,4-2-40,-1-1-48,4 3-59,-1-3-71,8-1-81,3-2-259,2-2-672,4 1 298</inkml:trace>
          <inkml:trace contextRef="#ctx0" brushRef="#br0" timeOffset="88778.895">19185 971 146,'-3'5'306,"-2"-1"-7,5-4-19,0 5-13,0-5-12,0 5-6,0-5-18,0 0-9,4 8-19,0-6-12,-4-2-13,9 0-21,-9 0-15,18 0-13,-7-3-14,-2 3-10,2-6-2,0 4-15,-3-3 2,4-1-6,-2 2 2,1-6-4,-1 2-8,-4-4-1,4 2-5,-2-2 1,-2-2 7,-1 2 7,1-1 7,-1 2 8,-3 1 4,-1-2 11,2 6 7,-2-5-1,1 5 2,-2 2-3,0-3-7,0 0-9,0 7-8,-6-6-9,3 3-9,3 3-11,-12 0-7,12 0-4,-15 3-3,5 0-6,3 1-3,-4 7-2,-1-2-2,2 4-6,3-3 2,0 3-6,2-2-1,4 5-2,1-2-4,0 1 1,1-2-3,4 4-1,1-1-3,2-3-1,9 4-2,-9-3-2,2-2 1,2-1-2,2-3-4,1 3 3,-1-5-2,-1 1-1,7-1 2,-8-2-3,6-1 0,-3-3 1,3 0-1,-3 0-2,-3 0 3,6-6-1,-5 2-3,-1-6 6,0 4-3,-1-1 2,3-4 8,-3 3 12,0-2 9,-4 4 1,4 0 18,-3 0 14,-1-3 5,0 5-6,-3 1-2,2 0-6,-6 3-11,5-5 4,-2 3-22,-3 2-2,0 0-4,0 0 0,10 7-6,-8-3 6,1 1-7,0 6-6,-2-4 4,5 3-2,-1 2-1,2 1 2,-1 1-9,0-1 3,0-3-2,-2-1 0,4 5 0,-2-8 1,-2 1-7,4-1-10,-1 1-9,4-3-23,-4-4-38,5 2-30,1-4-33,-1-1-52,11-5-57,-3-2-50,-2 1-41,-1-7-66,5-4-63,-6 3-371,6-12-912,-2-2 403</inkml:trace>
          <inkml:trace contextRef="#ctx0" brushRef="#br0" timeOffset="90003.6891">20391 437 75,'-4'-6'368,"4"0"-17,-2 0-12,2 6-11,0-4-14,0 4 8,-4-9-32,4 4-1,0 5-17,0 0-22,0 0-27,0 0-19,0 0-22,0 0-19,0 0-2,6 16 1,-2-2 30,-1 2-8,-3 6-19,4 3-13,-3 1 1,3 11 12,-2 2-13,-1-2-10,3 3-12,2-2-13,-1 0-10,-2 0-7,2 2-11,2-1-10,0-6-7,-1-8-4,-1 3-10,1-5-3,1 2-5,-2-3-9,-1-3-1,3-6-5,-6 3-3,4-6-2,-4 3-5,-1-6-4,1-2 1,2 2-2,0-1-3,-2-2 7,-1-4-11,0 0 0,0 0-5,0 0 0,8-17-6,-5 5-8,3-1 0,-2-4-3,-1 2 0,2-9-3,2 1 0,-2 0-4,6-3-1,0 2-5,-1-2 0,2 6-1,1-1-2,5 0 2,-6 6-2,6-2 0,-6 6-1,5 2 1,-3 2 4,2 5-2,-2 1 0,5 2 2,-2 4 2,-1 1 2,1 7 3,-5-1 0,6 6 2,-2-1-1,-2 2 3,1-3 1,-2 7-3,-5-3-3,-4-4 0,1 0 0,-2 0 7,-6-1-5,1 0 0,-5-3 5,-4 1 0,-4-2 0,0 0 1,-1-4 4,-1-3-3,-7 5 1,-1-6-3,1 1-16,-2-7-22,-2 2-39,7-5-33,4 0-36,-1-1-37,1 0-33,8-7-38,-1 6-56,7-6-50,9 0-44,-2-3-260,12-2-727,2-1 321</inkml:trace>
          <inkml:trace contextRef="#ctx0" brushRef="#br0" timeOffset="91159.9244">21173 797 7,'9'-2'311,"-9"2"-11,9 2-13,-9-2-5,0 0-2,3 3-4,-3-3 14,0 0 2,-15 4 3,9 0-12,-3-3-10,3 5-8,-1-1-1,-4 1-15,2-5-16,-1 9-20,0-1 2,-1-2-15,0 2-14,3 2-15,-3-1-10,4-4-18,3 4-13,3 0-12,-1 4-10,0-6-10,2 5-10,4 1-8,1-1-8,2-1-4,1 3-11,3-2-4,0-2-5,0 0-6,5-1-4,-4 1-6,2-7-6,2 2-6,-3 0-5,4 0-5,-10-5-1,4 2-3,-2-6 0,2 2-4,-5-2-7,4-6 2,-7 5-5,2-2 0,-1-1-2,-1-5 1,-3 4-1,0-7 3,-1 3 0,-5-5 1,1 0 0,-2 3-1,1-3 3,-2 1-3,-1 3 3,2-8 3,0 7-2,-1-2 6,5 7 9,-4-6 3,4 9 5,0-6 0,3 3-2,0 2-1,3-3-5,1 2 0,2 2-10,5 0-5,-4-1 1,4 4-2,2-1-1,0-1 2,2 0-6,-3 1 4,1 2-1,-1-2 1,2 3 6,-4 0-5,-1-3 2,2 1-2,-4-1 5,0 2-4,0-2 4,1 1 0,-1 0 0,-4-1 6,2 2 7,-5 2 6,7-4 7,-7 4 5,4-3 2,-4 3 3,4-4-4,-4 4-7,0 0-5,0 0-1,0 0-4,0 0 1,0 0-3,-15 11 5,8-5 2,-1 4 6,0 0 9,0 0 3,-1 0-7,0 2 4,2-1-4,-1 3 2,2 1-2,-2-2 3,5 1-9,-1 3-2,3-6 1,1 6-6,1-4-1,3 3-2,2-3-3,0 1-2,3-1 5,0-2-6,5-1-1,-2 2 0,6-5-3,-4-1-6,4-2-18,0 2-3,0-6-15,-2 1-4,2-2-14,-3-1 3,10-6 3,-9 2 10,-2-1 1,-1-3-5,2-2 7,-3-3 2,2-4 5,-2 0 0,-5-3 7,0 1 5,0 2 0,-2 3 3,-2-1 11,1 6 11,0-3 13,-2 2 1,0 2 1,0 2 2,-1 3 2,-1-1-4,2 1 1,0 0-7,-2 5-6,0 0-1,0 0 1,0 0-5,0 0 0,0 0-1,-5 20 2,3-8-2,0 2-1,0-1 1,-2 3-3,3 2-1,-1-2 2,2 0-2,0 3 6,0-6-7,2 3 0,-1-1 1,2 0-3,2 1 2,0-3-3,3-2 2,-3 1-1,5-5-2,2 3 0,1-4-1,-1 0-5,6-3-2,-6-3-8,3 3-4,1-3 2,0-4 3,-2 1-1,-2-4 5,6 0-1,-1-3-3,-5 3 7,7-7-1,-8 2 1,-1-1 3,-1-3-2,0 3 1,2-3 2,-3 2 2,7-2-3,-7 0 3,2 6 5,-5 1-4,-3 3 0,3-3 3,-2 3 0,3 4-4,0-2 6,4 4-6,-10 0 1,14 4 0,-7-2 3,4 4-3,-4 4 0,4-5 1,-5 8-2,1-2 3,-1 3-2,1-1 0,-2 0-2,2-1-4,-3-1-2,-2 2 0,2-6-1,-4 4-3,0-2-1,0-5-2,0 2 4,1 0 4,-1-2 0,0-4 3,0 0 6,1 7-1,-1-7 7,0 0-4,0 0-2,0 0 2,0 0 4,0 0-1,0 0 4,6-20-5,-2 13 1,3 1 0,0-8-2,2 5-2,0-2 3,3 1 2,-1-3-4,3 3 0,-2 1 0,1 0 2,0 3-2,5-1-1,-3 3-2,1 3 0,1-2 2,-4 3-2,-1 1 0,1 2-2,-1 1 2,-1 8 1,1-5 1,-5 3 0,0 2-2,4 1 2,-5 1 3,-5-2-4,4 1-3,1 2-9,-2-1-15,-3-1-39,-1-2-40,0 1-51,2-3-39,-2-2-32,0 0-32,0 0-24,0-7-21,0 8-40,0-8-44,0 0-325,0 0-773,0 0 342</inkml:trace>
          <inkml:trace contextRef="#ctx0" brushRef="#br0" timeOffset="91566.1828">22807 623 365,'11'-13'398,"-3"1"19,-1 1 4,-1 3-12,-1 2-20,-2 1-31,2 0-31,0 2-44,-5 3-22,0 0-28,8 8-17,-3 0-26,-1 9-16,-1-3-10,3 8-13,-1 4-14,-3-3-7,3 0-17,1 2-10,-2 0-9,4 8-10,-5-13-9,-1 2-6,3 1-8,-3-1-6,1-4-7,0-1-1,-3-5-6,0 1-6,-3-3-7,3 1 0,0-4-8,0-1-4,0 0-1,0-1-4,0-5 2,0 7-1,0-7-3,3 2-1,-3-2 0,0 0 1,0 0-3,0 0 0,0 0 3,0 0-2,-6-19-3,6 13 2,-5 0-3,3 1 0,-6 1-2,-1 0 1,0 1 3,-6 0 2,-1 2 5,-8 2 10,1 2 15,-2 4 2,2 0 6,-2 0-3,11 0-3,-2 1-4,3 2-3,2-3-1,5 6-5,0-6-1,6 0-1,0 3-2,6-3 3,6 5-4,6-2 2,5 3-5,3-6 2,5-1-11,-3-2-9,10 2-21,0-2-32,-2-7-49,1-2-58,6-1-59,-2 3-54,-8-7-60,-4 3-79,6-3-431,-10-5-914,-4 5 404</inkml:trace>
          <inkml:trace contextRef="#ctx0" brushRef="#br0" timeOffset="129788.452">23266 1008 112,'-5'3'422,"5"-3"-23,0 0-25,0 0-15,0 0-8,0 0-9,0 0-6,0 0-7,-13 0-11,13 0-14,0 0-17,0 0 1,0 0-21,-4-7-10,4 7-16,0 0-7,0 0-35,0 0-143,0 0 39,-2-4-7,2 4-9,0 0-8,0 0-10,0 0-11,0 0-22,0 0-29,0 0-52,0 0-74,0 0-87,0 0-82,0 0-75,6 14-100,1-10-265,0 2-797,4-2 353</inkml:trace>
        </inkml:traceGroup>
      </inkml:traceGroup>
    </inkml:traceGroup>
    <inkml:traceGroup>
      <inkml:annotationXML>
        <emma:emma xmlns:emma="http://www.w3.org/2003/04/emma" version="1.0">
          <emma:interpretation id="{7BDE23AE-2FA4-48D1-AACF-C3EBC11100FE}" emma:medium="tactile" emma:mode="ink">
            <msink:context xmlns:msink="http://schemas.microsoft.com/ink/2010/main" type="paragraph" rotatedBoundingBox="3313,8993 30923,9144 30913,10900 3304,107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84DE26-556E-45A0-823C-42D3DDFDD123}" emma:medium="tactile" emma:mode="ink">
              <msink:context xmlns:msink="http://schemas.microsoft.com/ink/2010/main" type="inkBullet" rotatedBoundingBox="3313,9092 4372,9098 4368,9895 3308,9890"/>
            </emma:interpretation>
            <emma:one-of disjunction-type="recognition" id="oneOf4">
              <emma:interpretation id="interp20" emma:lang="en-US" emma:confidence="0">
                <emma:literal>*</emma:literal>
              </emma:interpretation>
              <emma:interpretation id="interp21" emma:lang="en-US" emma:confidence="0">
                <emma:literal>☺</emma:literal>
              </emma:interpretation>
              <emma:interpretation id="interp22" emma:lang="en-US" emma:confidence="0">
                <emma:literal>H</emma:literal>
              </emma:interpretation>
              <emma:interpretation id="interp23" emma:lang="en-US" emma:confidence="0">
                <emma:literal>B</emma:literal>
              </emma:interpretation>
              <emma:interpretation id="interp24" emma:lang="en-US" emma:confidence="0">
                <emma:literal>N</emma:literal>
              </emma:interpretation>
            </emma:one-of>
          </emma:emma>
        </inkml:annotationXML>
        <inkml:trace contextRef="#ctx0" brushRef="#br0" timeOffset="19732.6208">-228 2350 316,'0'0'371,"0"7"-17,0-7-28,0 0-15,0 0-12,0 0-18,2 3-10,-2-3-16,0 0-21,0 0-15,0 0-18,0 0-10,0 0-22,0 0-17,0 0-4,0 0-15,7 4-9,-7-4-5,15 3 0,-5-1-20,5-2-13,3 1-7,3 3-6,3 2-2,0-5-16,-1 4-4,3 2-4,3 0-6,-4-2-5,2 3-2,1-1-1,8-1-6,2-2-2,-9-1 0,9-3-4,0 4-1,-3-5 0,3 1-3,-10-3-1,10 0 1,-8 0-3,0-1-1,-5 1-3,0-1-1,-8 4 9,-3-3-10,-3 2 4,2-2-2,-8 3 0,2-2 0,-7 2-2,12 0-1,-12 0 1,7-2-17,-7 2-30,0 0-40,11 0-56,-11 0-68,0 0-90,0 0-109,-30 8-343,12-5-805,-1 1 357</inkml:trace>
        <inkml:trace contextRef="#ctx0" brushRef="#br0" timeOffset="20127.1131">-39 2647 318,'-5'4'318,"-6"0"-21,4-2-18,0 1-10,0 1-20,-1-1-14,8-3-7,-8 4-14,4-2-19,4-2-9,-7 1-14,7-1-13,-7 3-10,7-3-8,0 0-14,-3 3-11,3-3-12,0 0-3,0 0-3,0 0-4,0 0-3,0 0-5,0 0 4,0 0 19,0 0 2,15 6-2,2-6-4,7 3-5,1-3-9,5 0-7,6 1-10,1-1-6,3 1-8,1-1-1,2-1-11,0 1-2,-2 0-5,2-1-7,-6 1 0,0-3-3,-10 3-4,2-1-5,-4 1-6,1 0 4,-2 0-1,-8 0-3,2 0 0,-4 0-3,-3-2-1,1 2 3,-5 0-4,4-3-1,-11 3-1,12 0-15,-12 0-15,10 0-29,-10 0-23,8-3-44,-8 3-83,0-4-72,0 4-85,-11-6-91,4 2-249,-2-6-756,-6 1 335</inkml:trace>
        <inkml:trace contextRef="#ctx0" brushRef="#br0" timeOffset="20548.9632">478 2193 67,'-2'-7'391,"-2"-1"-18,-2 5-19,1-2-10,0 0-12,1 3-13,-3-3-13,7 5-20,-5-5-16,5 5-21,-7-4-18,7 4-24,-7-2-21,7 2-17,0 0-18,0 0-18,0 0-11,-4-4-12,4 4-15,0 0-10,0 0-7,0 0-7,0 0-8,0 0-10,4 15-4,-1-7-2,2 1-2,2 2-4,3 4 0,2 3-2,2-2-1,3 6-1,-2-3-4,8 10 1,2-5-1,-7-2-11,5 5 3,-5-6-2,0 0-13,1-1-2,-1-2-6,0-2-5,0-1-5,-2 0-6,1 2-3,-5-6-3,-1 1 3,1 0 3,-1-3 0,-2-2 3,-2 2-3,-2-3 5,1 0-2,-1 2 3,1-6-2,-4 2-1,2 0 1,-4-1 4,0-3-2,-4 13 5,2-8 0,-4 3 1,-6-1 1,1 3-2,-3 2 6,-7 2-3,1 0-7,-1 2 8,-2 0-2,-2 1 3,3-2-3,1 2 5,2 0-4,-3 2 2,3-2-2,2 0-6,2 2-26,-1-4-28,5-3-29,-2 0-34,6 2-53,1-4-63,-1 2-69,3-5-95,2 1-251,1-5-708,1-3 313</inkml:trace>
      </inkml:traceGroup>
      <inkml:traceGroup>
        <inkml:annotationXML>
          <emma:emma xmlns:emma="http://www.w3.org/2003/04/emma" version="1.0">
            <emma:interpretation id="{F6CECE90-52A9-42CD-BA6D-8BCE4084AFAD}" emma:medium="tactile" emma:mode="ink">
              <msink:context xmlns:msink="http://schemas.microsoft.com/ink/2010/main" type="line" rotatedBoundingBox="5204,9004 30923,9144 30913,10900 5195,10760"/>
            </emma:interpretation>
          </emma:emma>
        </inkml:annotationXML>
        <inkml:traceGroup>
          <inkml:annotationXML>
            <emma:emma xmlns:emma="http://www.w3.org/2003/04/emma" version="1.0">
              <emma:interpretation id="{51BD264E-39F9-41AA-BB07-74BCB8CD9934}" emma:medium="tactile" emma:mode="ink">
                <msink:context xmlns:msink="http://schemas.microsoft.com/ink/2010/main" type="inkWord" rotatedBoundingBox="5204,9004 10848,9035 10840,10422 5197,10392"/>
              </emma:interpretation>
              <emma:one-of disjunction-type="recognition" id="oneOf5">
                <emma:interpretation id="interp25" emma:lang="en-US" emma:confidence="0.5">
                  <emma:literal>Small-orlop)</emma:literal>
                </emma:interpretation>
                <emma:interpretation id="interp26" emma:lang="en-US" emma:confidence="0">
                  <emma:literal>Small-ordo)</emma:literal>
                </emma:interpretation>
                <emma:interpretation id="interp27" emma:lang="en-US" emma:confidence="0">
                  <emma:literal>small-ordo)</emma:literal>
                </emma:interpretation>
                <emma:interpretation id="interp28" emma:lang="en-US" emma:confidence="0">
                  <emma:literal>Smell-ordo)</emma:literal>
                </emma:interpretation>
                <emma:interpretation id="interp29" emma:lang="en-US" emma:confidence="0">
                  <emma:literal>Sumac-ordo)</emma:literal>
                </emma:interpretation>
              </emma:one-of>
            </emma:emma>
          </inkml:annotationXML>
          <inkml:trace contextRef="#ctx0" brushRef="#br0" timeOffset="24129.5772">4135 2743 242,'0'0'362,"0"0"-18,0 0-23,0 0 0,0 0-7,0 0-9,0 0-13,0 0-13,0 0-14,0 0-22,0 0-27,0 0-22,0 0-15,0 0-21,0 0-12,0 0-15,0 0-15,0 0-13,0 0-6,10 9 1,-6-7 4,4 2-6,2 1-3,5-3-2,0 4-1,8-2-1,1 0-10,-1 1-5,2-1-10,1 0-2,-1-3-8,1 1-6,-3 1-3,-6-2-6,1 0-5,-3 4 0,1-4-6,-5 1-3,-3 0-2,3-2-5,-4 1 0,-1-1-1,-6 0 0,11 0-4,-11 0 3,7 3-1,-7-3-3,0 0 0,0 0-3,11 0-11,-11 0-36,0 0-38,0 0-49,0 0-57,0 0-65,-3-9-66,3 9-67,0-6-70,4 1-255,2 3-764,-4-4 338</inkml:trace>
          <inkml:trace contextRef="#ctx0" brushRef="#br0" timeOffset="24515.9913">4842 2669 193,'-11'-5'308,"7"4"-9,-3-5-9,1 6-12,6 0-14,-12-4-6,12 4-14,-11 0-12,11 0-10,-10-2-16,10 2-15,0 0-21,0 0-13,-15 2 2,11 0-19,4-2-14,-10 8-6,8-6-13,-4 2-13,-2 1-8,4 1-10,0 4-7,0-3-3,-3 5 3,1-2-11,2 7-8,-1-4-6,5 1-2,-6 2-2,6-2-5,-1 3 8,2-2-18,2-2 1,0 4-2,2-2-1,2-2-3,3 1 2,-2-4-8,4 1 3,-2-1 0,2-4-3,1-1-2,2 0 0,-2-3 0,4-2 3,-2 0-9,2 0 5,-1-4 3,-1 0-6,2-1 3,-8-1 2,5-3-5,-6 2 0,3-4-3,-5 1 1,-2-2 0,-1 1-1,-3-5 0,0 3 2,-6-1-1,1-4-3,-2 1-1,-7-4-5,0 1-4,-2 1-28,1 3-40,2 4-44,1 0-46,-2 0-48,2 5-47,1-3-59,3 3-65,-3 3-206,5-1-637,1 0 283</inkml:trace>
          <inkml:trace contextRef="#ctx0" brushRef="#br0" timeOffset="25453.8724">5155 2603 177,'0'0'247,"-7"4"-8,7-4-7,0 0-9,-4 1-4,4-1-11,0 0-9,0 0-13,0 0-13,0 0-11,0 0-14,0 0-13,0 0-10,0 0-11,0 0-13,-2 5-10,2-5-2,0 0-4,0 0-10,0 0-11,0 0-1,0 0-3,0 0-4,0 0-7,0 0-7,0 0-3,0 0-3,0 0-4,0 0-7,0 0 2,0 0-1,0 0-6,0 0-3,0 0-2,0 0 2,0 0-1,0 0 2,0 0-1,0 0 1,0 0 2,0 0 2,0 0 4,0 0-3,0 0 5,0 0 2,0 0-4,0 0-4,0 0 4,0 0-9,0 0-1,0 0 3,0 0-2,0 0-4,0 0 6,0 0-7,0 0 1,0 0 0,0 0-3,0 0 1,0 0-2,-3 5-5,3-5-3,0 0 8,0 0-5,0 0-4,0 0 6,0 0-5,0 0 0,0 0 1,0 0 6,0 0-17,0 0 16,0 6 0,0-6-1,0 0-5,0 0 3,0 0 1,0 0 17,0 0 11,0 0 11,0 0-4,0 0 12,0 0 9,0 0 0,0 0-5,0 0 2,23-11-17,-19 10 3,3-4-2,0-1-6,0 1-4,4-7-3,-4 8-2,1-8-5,6 5 1,-10-3-6,6 0 4,-5-3-3,2-1 1,-2-2-7,1 2 1,-6-2 0,3-1-7,-3-1 19,0 1 5,-3 1 4,-5-4 20,4 9 19,-2-5 8,1 10 4,3-2 3,-3 2-2,-2 1-8,1-2-4,-2 1-2,4 2-6,-4 2-5,8 2-3,-17 2-7,12 1-6,-8 1-4,-2 2-4,6 4-5,-1 3 2,-1 0-10,1 7-1,1 0 2,0 3-10,3 0 1,0 0-2,2 1-1,1 3 0,-1 4-1,3-1 2,-2 2-4,3-5-4,3-2 2,-2 3 0,0-4-3,4 0 3,-4-2-3,3 1-5,-3-5 5,4-5 1,-3 5-1,2-7 1,-2-2 0,-1 3-4,2-5 3,0-1-1,1 1 7,1-2 10,1-3-2,2 2-2,0-2-2,7-4 1,3 1-2,-4-2-2,4-1 0,5-3-1,-5 2 5,-1 3 0,3-3-5,-2-2-2,-1 2-3,-5 1-1,2 1 3,-4 1-5,-4 2-2,4 0 1,-10 0-1,12 4-2,-6 2-1,-1 2 2,0 0 3,-1-1-3,0 7 1,-1 1-3,1 0 5,-2 0 1,1 0-6,-1 2 1,-1-1 0,4-1 7,0-1-6,0 2 4,-2-3 0,4-2 17,-2-3 3,5 2 2,-7-5 6,6 0 2,-1 0 4,9-3-7,1-2 0,0-4 1,6-4-21,-3 5-27,1-9-30,0 3-57,-1-7-57,-5 1-57,2-3-95,-7-5-102,0 4-130,1-15-348,-6 1-966,-3-3 427</inkml:trace>
          <inkml:trace contextRef="#ctx0" brushRef="#br0" timeOffset="56579.0417">6090 2270 148,'-2'-5'327,"2"5"-12,0 0-11,-4-4-13,4 4-19,0 0-14,0-6-8,0 6-20,0 0-21,0 0-18,0 0-18,0 0-15,0 0-16,0 0-27,0 0-7,-25 16-13,14-3-2,-4 4-11,0 4-5,-2 2 2,-4 10 5,-1 2 6,3 3 18,1 1 15,0 3-2,5 6 3,-1-4-6,7 3-9,2 1 2,7 2-4,1 12 5,1-15-2,2-1-6,5 0-2,1-1-7,5-2-6,2 0-4,0-2-12,3-3-7,3 1-3,4-5-3,4 4-9,-2-7-3,2-3-6,0-3 0,0-3-7,-2-2-2,-8-7-18,2 3-13,-2-5-18,-2 1-21,-6-6-23,0-2-14,2 3-12,-5-4-20,-1 4-22,1-7-38,-5-3-36,-1-4-59,-2 0-59,4 3-54,-5-4-362,-2-3-795,5-5 352</inkml:trace>
          <inkml:trace contextRef="#ctx0" brushRef="#br0" timeOffset="57141.5481">6601 2799 254,'-6'-4'286,"6"4"-6,-3-2-11,3 2-10,0 0 0,0 0-29,-5-4-12,5 4-15,0 0-16,0 0 0,0 0-5,0 0-9,0 0-1,0 0-5,-6-3-4,6 3-8,0 0-8,0 0-6,0 0-7,-6-2-11,6 2-4,-7-1-7,7 1 2,0 0-13,-11-4-12,11 4-5,-11 0-4,2 4-8,9-4-1,-13 3-6,3-1-6,2 3-5,-2 1-9,-1 3 0,4 0-8,0 2-2,1-1-1,-3 3-4,4 0-6,1 1 1,0 2-4,2 1-2,4-4 1,-2 3-3,4 1-1,0-4-4,4 3 3,2-4-5,-1 6 4,2-7-13,2 3 12,3-4-5,-2-2 1,5 4 2,-1-4-4,0-2 0,-2-1 0,1-1-2,4-2 2,-4-2-3,0 0-1,4-1 5,-6-2-2,0-4 0,0 3 1,0 0-3,-5-6 7,1 2-5,-4-3-1,-1-2 0,0 0 2,-2 2 0,-4-4-2,0-1 5,0 0 4,-4-2 4,-2 5-2,0-8 6,-5 1-7,1 1-4,-2 0 0,-1 3-2,-5-5-4,0 8-22,5-5-19,-5 3-29,5 5-18,-3 1-25,2 0-35,2 3-36,-3 1-40,5 2-41,0 3-49,2 0-42,8 0-61,-12 3-211,12-3-675,-6 4 299</inkml:trace>
          <inkml:trace contextRef="#ctx0" brushRef="#br0" timeOffset="57657.1816">7034 2605 33,'7'-12'320,"-2"9"-4,2 0-8,-1-1-5,-1 2-4,1-2-6,0-1-6,0 1-17,-3 2 4,-3 2-10,8-4-24,-8 4-12,5-3-26,-5 3-20,5-2-20,-5 2-11,4-1-20,-4 1-19,0 0 13,7 10-10,-6-4-14,3 5-8,0-4-8,3 8-8,1-1-10,3 7 3,2 2 1,-1 0-7,5 0 3,-1 7-11,5-1 6,-3 2-2,-2 0-4,-2 1-6,-2 0 4,-10-4-1,6 2-1,-5 4-5,-1 1 4,-4 2-4,2-3 4,-9 1-6,0-1-2,3-1-2,-1-8-1,-1 9 11,-2-8 9,-1 0 5,3-6 7,-4-1-2,-2-4-6,2 3 1,3-6 1,1 0-1,-3-2-2,4-4-5,0 1-4,2-1-4,-1-1-3,1 0-2,-1 1-2,2-5-6,4-1 2,0 0-8,-9 4-6,9-4 1,0 0 0,0 0-22,0 0-32,-13-4-25,13 4-34,-5-8-43,3 2-38,2 0-50,0 6-55,2-7-52,-1 1-65,1-1-91,-2 7-368,8-13-919,-5 6 406</inkml:trace>
          <inkml:trace contextRef="#ctx0" brushRef="#br0" timeOffset="21332.4397">2005 2108 104,'-4'-8'413,"4"-1"-18,-2 2-14,1 1-19,1 0-15,0 2-17,-4-3-16,4 7-26,-2-4-24,2 4-24,0 0-26,-4-6-23,4 6-11,0 0-23,-8 10-25,-4 1-4,1-1-13,0 2-10,-2 0-9,1 6-11,0 0-9,3-3-19,0 4 4,2-2-11,1 5-1,4-6-5,2 5-8,0-1 0,2 2-1,4-1-6,1-7-2,4 10-8,1-1 4,5 0-4,0-2 1,8 5 0,-6-10-11,5 10-6,-5-9-5,-1 3-5,4-1-4,-7-1-7,3 1-2,-8-4-4,2 1-4,-4-1-2,-1-2-2,-6 0-1,-1 1 1,0-4 0,-8 4 2,0-3 4,-4 0 5,-4-1-5,-8 0 3,-1-1 5,-5-3 5,-1-2 1,-4-2 0,6-1 2,-8-2 3,6 0 20,4-3 7,2 1 12,0-4 5,8 1 5,-1-2-1,-6-4 10,11 2 1,0 0-3,2-4 5,4 0-7,-2-2-3,3-1-2,5-1 0,-1 5-3,4-5-5,-1 3-4,3 4-7,2-2-2,-1 5 0,1 0-4,1-1-9,0 4 0,-2-1-4,3 3-1,2 6 2,-3 1-2,5 3-1,-1 2-1,-1 4 2,5 5 2,-8 4-2,4 0-22,1-1-20,-5 2-26,7 0-16,-5-2-18,8 11-42,-6-13-42,1 2-47,-1 0-62,0-1-50,-1-7-65,0 0-241,1-5-701,-2 2 310</inkml:trace>
          <inkml:trace contextRef="#ctx0" brushRef="#br0" timeOffset="22129.1924">2244 2588 208,'1'-5'363,"-1"0"-22,3-1-31,-1 1-20,-2 5-31,1-6-22,-1 6-27,1-4-22,-1 4-21,3-6-16,-3 6-15,0 0-10,0 0-16,0 0-14,1-6-8,-1 6-12,0 0-6,0 0-1,0 0-7,0 0-3,0 0-1,0 0 9,0 0 2,0 0 11,0 0 14,0 0 10,0 0-5,0 0-4,2-4-8,2 1-10,-4 3-7,5-6-11,-5 6-13,6-7 1,1 3-3,-2 3-4,2-3-9,-1 3 3,-6 1-6,12 0-8,1 0 3,-8 4-6,5-2 0,-1 3-1,2 4-3,2 0 0,-4 3-8,1-2 13,-2 2-10,-1 0 0,1 5-11,1-3 10,-5-2-4,0 4-4,0-5 9,-3-1-2,2 3-4,-3-1 2,0-5-11,-3 3 11,1-3-1,-1 0 6,-1 0 0,0-3-2,-2 0 1,3 1 1,-2-3-12,5-2 9,-13 1 1,8 2-3,5-3 1,0 0 6,-15-9-2,11 3 2,1 1 1,0-4-4,0-1 8,1-1-1,2-2-1,2-3-5,1 0 5,0-1-8,0 0-4,4 2 8,2-6-7,-1 6-5,5-1 9,-5 1-4,2 2-3,5 1 10,-4 4-7,3-1-7,-2 5-2,-2-1 7,5 4-1,0 1-2,-3 1 2,-2 1-3,5 2 0,3 3-2,-6 0 5,1 3-1,-1-2 1,0 5-2,1 2 1,-2-4 1,-4 3 0,2 1-1,-1 0-1,-1-1-8,-1 4 12,-2-4-6,1 0-9,-2 1-2,-3-2-7,3 1 5,-6-1 2,6-2 0,-3-2 3,-3-2 1,3 1-2,0-4 2,0 2-4,0-6-5,0 8 12,0-1 8,0-7-3,0 0 0,-3 3 3,3-3-8,0 0 10,0 0-1,0 0-2,-2-20-5,2 12 7,0 0 1,1-2-3,3-4 3,2 2-4,-4-3 0,5 2 2,0-3-1,1 3-1,6-3-3,-3 2-3,2 2-4,0 1-5,4 0 13,-5 2-14,3 2 1,2 0 5,1 6-2,-5 1 4,4 5-1,-3-1 11,-2 2-14,-1 4 2,0 1 6,1 4 1,-5-2-6,-1 4 7,1 3-6,-2-3-7,-2-1-23,-2-3-6,2 5-9,-3-3-27,0-2-16,0 1-38,0 1-27,0-1-27,0-5-29,0 2-26,6-4-13,-4-4-24,4 4-216,1-4-538,2-1 239</inkml:trace>
          <inkml:trace contextRef="#ctx0" brushRef="#br0" timeOffset="22823.6604">3240 2685 147,'5'-15'229,"-3"2"4,0 0 13,-4 1 8,2 3 4,-2-1-11,-3 2-14,5-1-4,-7 1 12,4 3 0,-5-5-17,1 5-6,1 2-14,-5-3-15,3 4-12,-1-4-11,0 5-21,-2 1-11,-2 0-13,2 1-17,-6 5-5,5-2-13,-1 2-11,0 0-3,2 2-10,2 1 8,-2 2-15,4-1-11,-2 4-2,3 0-3,4-3-3,-3 2-4,4-2-4,1 0-5,0-3 0,0 1-2,4 0-3,-1-1-1,2-2-6,1 1 2,1 0-12,2-4 0,0 1-27,3-3-8,2-1-2,2 1-11,-2-2 4,4-3 1,-2 2 4,-2-3 2,3-2 8,-4 3 2,4-2-1,-7 3 15,-2-2-3,1 3 3,1-1 17,-4-1 10,0 1 9,0 1 4,-6 2 1,7-2-1,-7 2 1,8-4-6,-8 4-6,0 0 0,0 0-6,0 0 1,0 0 2,-3 16 0,-1-7-3,3-2-2,-3 2-3,1 1-1,-3 2 3,2-1-7,2 3 8,-1 0 1,0-1-3,3-2-5,3 2 3,0-2-4,1 0 4,1-3 0,1 2-7,3-3 7,0-2-2,3 3 0,-1-6 3,1 0-7,5-2-11,-1-2-5,1 0-9,4-10-3,-1 8-7,-1-3 0,1-5-4,2-2 1,-6 1 7,-1-4-7,3 1 12,0-4 13,-6 0-16,1 4 8,-4-6-9,0 0 14,-2-2 0,-2 0 33,-2 1-2,-3 0 15,1-1 15,-2 3 13,1-3 14,-3 8 13,-1-1 28,3 4 0,-4-1-3,3 3-1,-2-1-5,2 6-13,-1 0-2,2-1-13,-3 0-8,4 7-10,-1-7-5,1 7-11,0 0-1,0 0-6,0 0-5,-13 14 0,8-2-4,-1-1-2,2 5-3,-1 5 0,-1 3-6,5-3-4,-2 1 3,0 2-2,3 0 0,-5 1 1,3 0-1,2-3-1,0 3-2,2-2 2,-2 1-1,0-2-3,2 1-1,1-2-3,0-1-34,1-5-27,2-1-27,-1-1-25,2 0-24,-2-6-26,5-1-28,-3-2-27,7 1-22,-5-3-27,4-2-25,2-3-19,-3-4-4,1 1-11,-1-2-11,2-2-199,-1 1-579,0-5 256</inkml:trace>
          <inkml:trace contextRef="#ctx0" brushRef="#br0" timeOffset="23073.971">3797 2625 87,'7'-35'177,"-2"2"36,-5 1 36,6-3 25,-6 11 11,0-12 2,0 21 15,-3-1-3,3 1-1,0 1-10,-3 5-12,0 1-14,3 5-12,0-7-22,-2 5-18,2-2-24,0 7-24,0 0-13,-2-5-14,2 5-12,0 0-12,-16 21-12,7-8-9,4 4-11,-6 2-5,3 8-11,-3-5-2,0 8-8,2-4-2,0 4-9,2 4-1,1-6-4,1 6-5,2-8 1,-2 7-2,1-7-3,4-2-6,4 1-3,-3 1 0,5-4-3,0 0 0,4-2 2,-3-6-4,1 1-2,3-2 0,6-3-34,-9 1-37,8-5-36,-3-1-57,-1-3-57,3 3-66,0-5-78,1-5-88,-3 3-261,5-5-759,-3-2 336</inkml:trace>
        </inkml:traceGroup>
        <inkml:traceGroup>
          <inkml:annotationXML>
            <emma:emma xmlns:emma="http://www.w3.org/2003/04/emma" version="1.0">
              <emma:interpretation id="{035D9E98-36D4-4506-A1E6-04A0D3813520}" emma:medium="tactile" emma:mode="ink">
                <msink:context xmlns:msink="http://schemas.microsoft.com/ink/2010/main" type="inkWord" rotatedBoundingBox="11528,9533 20460,9582 20454,10681 11522,10632"/>
              </emma:interpretation>
              <emma:one-of disjunction-type="recognition" id="oneOf6">
                <emma:interpretation id="interp30" emma:lang="en-US" emma:confidence="0.5">
                  <emma:literal>#Depersonalizes"</emma:literal>
                </emma:interpretation>
                <emma:interpretation id="interp31" emma:lang="en-US" emma:confidence="0">
                  <emma:literal>#Depersonalized."</emma:literal>
                </emma:interpretation>
                <emma:interpretation id="interp32" emma:lang="en-US" emma:confidence="0">
                  <emma:literal>#Depersonalizes."</emma:literal>
                </emma:interpretation>
                <emma:interpretation id="interp33" emma:lang="en-US" emma:confidence="0">
                  <emma:literal>#Depersonalized"</emma:literal>
                </emma:interpretation>
                <emma:interpretation id="interp34" emma:lang="en-US" emma:confidence="0">
                  <emma:literal>#Depersonalizes""</emma:literal>
                </emma:interpretation>
              </emma:one-of>
            </emma:emma>
          </inkml:annotationXML>
          <inkml:trace contextRef="#ctx0" brushRef="#br0" timeOffset="106113.1157">9405 3075 200,'-4'3'319,"-1"1"-11,5-4-9,-4 10-9,0-6-15,0 1-17,4-5-16,0 8-15,0-8-8,-1 5-9,1-5-5,-3 3-10,3-3-9,0 0-13,0 0-6,3 7-15,-3-7-8,0 0-15,0 0-12,0 0-7,13-4-13,-13 4-7,16-3-11,-10-4-11,0 2-4,2 1-4,-1-2-3,1-2-2,1-1-10,-1-2 0,0-2 3,-4 0-13,2-2-4,-1 2-1,1-5 6,-5 3-12,3 2 8,-2-4-5,2 6 4,-4 1 0,1 1 10,0 1 10,-1-1 2,0 3-2,0-1-3,-1 0-3,1 7-3,-5-7-5,2 5-4,3 2-2,-11-1-4,11 1-3,-13 3 0,9-1 1,-3 3 8,-1 2 3,1 0-5,-4 0 0,4 7 4,-2-4 3,2 2 1,0 0-5,2 3 1,-1-2-6,3 2 4,3-4-8,0 4 3,2 0-7,0 1-3,7-1-1,-2-3 0,5 3-2,2-5 1,4 3-4,-2-3-1,-1-3-3,7 3-1,-4-7-3,7 1-8,-3-1-8,-2-3-14,2-3-9,2 0-9,-1 0-9,-5-1-2,0-2-4,-3-2 4,2 1 4,-4-2 6,0-1 2,-2 1 6,0-4 4,-4 1 2,1-3 1,0-5 4,-4 4 3,0 2 1,0 2 13,-2-4-2,-2 5 4,0 0 0,1 1 13,-1 2 5,-1 2 9,1 1 0,-2 0 3,2 5 4,-5-11-5,5 11-3,-4-3-4,4 3 4,0 0 6,-14 10 7,7-4 4,2 1-3,-2 2 0,-1 1 6,3 3-8,0 2-3,-1-4-1,5 2 0,-2 5-2,1-3-1,3-3 0,3 3 2,-1-2-7,2 1-2,2 0 0,3-2-2,2 2-4,-4-4 1,6 2-2,1-4-3,-1-1-5,3 3-14,-5-4-16,6 0-28,-2-3-27,2 0-28,0-6-26,-1 2-22,2-1-19,-5-4-10,2-1-9,-2-3 4,1 0-4,-3 0 8,2-10 7,-3 3 8,-1-5 10,-2-1 16,-3-4 17,0-7 14,-1-1 9,0-1 23,-4-4 31,1 3 24,1-2 32,-4 6 21,1 7 35,-3 0 29,-2 2 22,1 8 12,2 1 9,-3 1 17,1 1 14,1 2 10,-2 3-3,4 1-12,-3 1-16,4 1-17,-3 1-13,4 4 4,0 0 6,-19 16-8,10-6-8,3 4 3,-5 6 4,0 0-14,4 4 8,0 5-3,-3 4 2,9 3 0,-2-3 1,0 6-6,2-2 3,2 1-8,3 0-5,-2 3-1,3-5-6,1 6-6,1-4 6,1 2-8,0 2-6,-1 0 1,1-5-15,2 1-5,0-2-3,-1 2-3,-1-5-2,2 1-9,-2-8-1,-1 1-3,1-2-5,-3 1-4,-1-6-7,1 2-16,-3-5-32,-1-3-25,-2 0-33,-1 0-30,1-3-26,-5-4-24,1 0-23,-1 1-30,2-6-23,-1-2-19,5 0-10,0 0-10,0 0-8,-15-3-10,10-6-2,3-3 2,-1-1 14,-1-3 6,0-8 17,2 1 22,2-2 31,2-12 27,-2 3 9,4-8 9,-1 4 28,3-2 15,4 0 16,-3 1 21,1 2 27,3 2 21,-1 11 31,-3-4 24,0 6 25,4 1 27,-7 1 13,1 5 19,3 5 11,1-1 11,-1 0 2,-3 3 1,0-1-3,3 5-13,4-2 4,1 2-7,-1 2-12,-1 2-8,1 2-2,-1-2-12,3 6-4,-1 0-4,2 2-7,-3 4-7,-2-2 2,1 1-6,-4 4-4,2 0 4,-6-3-9,2 4 2,-3-4 9,-4 1-15,0 3 2,-7-3-5,1 1 4,0-7-6,-7 0-1,-6 4 5,5-3-3,-2-3-5,-6 2-3,0-6-3,-1 1-2,3-5-22,-2-6-31,5 2-36,-6-3-41,9-1-31,-3 3-36,6-6-33,4 0-40,7-2-51,-2-6-176,7-2-526,2-2 233</inkml:trace>
          <inkml:trace contextRef="#ctx0" brushRef="#br0" timeOffset="106394.3841">10351 2747 293,'8'-4'310,"-4"3"-21,-4 1-19,10-3-21,-10 3 9,11 4 6,-4 0-1,-2 1 6,1 1-3,-2 1-12,4 3-6,-4 1-4,-1 2-2,0 2 0,1 1-13,0 5-15,0 1-12,0-1 4,2 3-11,-4 0-8,4 1-18,-3-1 8,1 1-4,4 2-10,-4 8-13,4-3-8,-3-4-22,6 4-5,-9-6-9,8 8-12,-7-6-10,1-4-5,4 2-13,0-2 0,-4 2-9,1-7-4,-1 3-12,-3-4-20,7-2-38,-6 1-33,0-4-43,-2-3-46,0 0-42,0 0-43,5-3-38,-5-1-27,0 0-35,0-6-31,-5 4-35,5-4-23,0 0-310,0 0-782,0 0 347</inkml:trace>
          <inkml:trace contextRef="#ctx0" brushRef="#br0" timeOffset="106660.0013">10554 3219 178,'0'-25'211,"0"-3"2,0 4 1,3 1-4,-2 7-8,5-6-14,-2 8-9,-1-1-9,2 4-10,2 1-5,1 1-3,-3 3-9,3 3-7,-1 1-14,4 0-4,-3 2-13,3 4-9,-1 2-10,1 1-7,0 5-8,-3 1-7,1 1-2,-2 2-8,2-1-3,-1 6-2,-4-4-10,1 0 7,-2 4-10,-1-7 1,-4 1-3,-1 1-3,-2-4-3,1 1 1,-4-7-4,-5 5-3,1-1-1,-6-4-3,-3 3 6,3-5 1,-6-4 0,4 0 3,-4-3-6,-4-1-6,8-4-1,-4 4-3,4-7-10,0-1-27,8-1-29,-2 3-29,6-5-46,4 1-50,1 0-61,6 0-57,5-1-203,0 5-540,6-4 239</inkml:trace>
          <inkml:trace contextRef="#ctx0" brushRef="#br0" timeOffset="107238.1452">10761 3186 95,'0'0'244,"0"8"-12,0-8-8,0 2-10,0-2-4,0 0-15,5 5-12,-5-5-16,0 0-13,12 1-18,-12-1-14,13-2-12,-2-2-9,-2 2-12,1-2-9,2 0-4,-2-2-9,-2 2-8,5-2-10,-2-2-3,1 0-5,-4-4-1,3 4-4,-1-2 1,-5 3 4,0-1 16,0 2 14,1-1 5,-2 1 10,-3-2 5,3 3 6,-8-4-5,8 8 1,-4 1 5,-9-10-12,6 7-3,-5 0-2,3 0-4,5 3 0,-16 3 4,6 0-3,2 0-1,1 1 1,-4 2-5,3 5-1,-2-2-3,-1 2-4,4 1-7,2 3-3,1-2-2,0 0 2,0 3-13,4 1-5,-2-4-2,4 2 5,3-1-10,-2 2-1,1-5-10,1 5 4,5-4-3,-2-8-3,2 6-1,2 1-2,1-4-5,-1-3 4,2-2-5,-2 1 0,5-4 11,-5-1-8,2 0 6,0-2-11,1-4-4,-6 4 7,5-3-2,-2-1-3,1 0 4,-4-1-1,1-7 1,0 5 4,3-5 9,0 3 25,-4 1-1,4-2 8,-1 5 8,-1-2-2,-1 5-4,-3-1-2,0 1-5,1 3-3,-1 0-6,1 2-3,0 1-4,-2 4-4,1-1 0,-3 5 0,1 1-1,-2 2-1,1 3 0,-1-2-3,1 4-3,-3-2-1,3 0-2,-2 0-2,3-3-2,-3 3-1,2-4 1,-1-3-4,5 4-2,-7-3-4,6-1 0,-1-3-16,5-1-24,-4-1-36,8-4-57,3-2-58,-3-1-39,-3 1-34,6-1-52,-2-4-38,6-5-38,-5-2-349,-7 1-799,7-2 354</inkml:trace>
          <inkml:trace contextRef="#ctx0" brushRef="#br0" timeOffset="107800.6531">11671 2779 22,'0'0'350,"0"0"-4,0 0 2,0 0 9,0 0 2,0 0-7,15-4-9,-15 4-13,0 0-20,0 0-24,4-4-23,-4 4-27,0 0-23,0 0-18,0 0-13,4 13-5,-2-8-11,-2 0-11,-2 6-9,-2-1-6,4 5-7,-4-4-11,7 7-9,-3-1-11,1 5-6,-1 2-13,-1 0-7,2 0-7,-1-2-7,0 5-5,8-4-7,-6 2-3,1-2-5,2-3-4,-5-3-4,6 0-4,-5-1-3,-2-4-2,5 0-3,-7-6-7,6 5 0,-2-5 0,0 0-3,-1 0 0,0 0-2,0-1-2,0-5-2,0 6 0,0-6 2,0 0-3,0 0-4,0 0-2,11-17 1,-6 10-3,-3-2-2,2 2-1,5-5 1,2-2-3,0 1 2,0 1-3,-3-2-3,4 2-2,1 2 2,-1 0-4,0 3 2,2-1 3,-4 3-4,5 1-1,-7 2 3,7 2-1,-8 0 2,6 4 0,-5-2 3,0 6-1,-7 0-1,10 1 3,-4 4-4,0-3-2,-7 4-1,4 0 2,-2-2-7,0 1-3,-2 3-3,-2-6-4,-4 3-10,5-2 3,-5 5 2,-1-9 5,-1 2 2,-4 0 10,-1-2-9,1-3 5,-4-1 1,2-2 3,-4-3-4,0 3-20,-5-4-20,-1-1-27,11-3-25,-1 1-24,1-5-28,2 3-32,5-2-40,-1-3-39,-2 0-66,14-1-61,-5-2-239,6-2-695,8-2 308</inkml:trace>
          <inkml:trace contextRef="#ctx0" brushRef="#br0" timeOffset="109205.9624">12193 2980 101,'2'2'315,"-2"-2"-11,0 0 3,0 0 4,-13 9 0,8-4 8,-2 1-4,0-3-8,-1 5-11,4-5-15,-4 2-14,-2 5-6,-1 0-13,0-3-27,4 3-20,0-1-16,2 1-16,-4 3-15,4-2-11,-3-1-15,5-1-12,-1 5-13,2-6-11,4 5-7,-2-3-8,4-3-8,-1 5-7,2-2-6,3 2-5,2 0-6,0-5-3,-1 4-4,1-1-5,2-7-4,-3 6-4,0-7-2,2 0-1,-4-1-2,3-1-6,-2 0 0,2-1-3,-10 1-1,12-4-2,-4-2-6,-5 0-1,-2 2 0,-1-5 0,3 1-4,-6 1 3,3-5-2,-4 0 2,-1-2-1,-2-1-2,-4 0 3,1 0-1,-2-3 3,4 4-2,1-2 4,0 4-3,-1 2 1,6-1 1,-1 0 1,3 3-4,0-1 0,0 2 0,3 1-3,1-4 1,2 3 2,1 1-4,2 1 3,4-1-3,0 0 0,3 0 2,-4 3-1,2-1-2,-3 1 2,1 3-1,-1 0 2,3-5 2,-2 2-1,5 0-2,-3 3 2,-5 0 6,1-2-8,-2 2 7,0-2-3,-8 2 0,13-3 2,-13 3 1,9 0 3,-9 0 7,0 0 6,9 0 5,-9 0 6,0 0-2,0 0-4,0 0-6,0 0-1,5 3 1,-5-3 4,-5 8 6,0-1 13,3 0-4,-2 3 0,-2-4 5,3 6 0,-2 1-3,-1 1-1,2-2-7,3 0 2,-2 4-5,0-4-3,7 2-3,-4 0 0,0-2-2,3 2-2,1 2-2,0-6-2,2 4-3,-2-8 2,6 7 1,1-7-6,-7 0 4,7 4-4,-2-3-5,4-1-1,-1 1 0,3-4-6,-2-3-1,-1 0-7,-2-3-1,5 2-3,-7-1 4,7-2-2,-2-2-1,-7 1 2,4-2 3,-2-4-2,-1 1 2,-1-3-2,3 2 2,-6-1 3,3-5 1,-2 7-2,-3-4 3,0 1 1,2 0-1,-1 3 6,-2 1-3,1 2 4,-1-2 0,0 5 4,0-1-5,0 5 1,4-7-2,-4 7-1,0 0-2,0 0 1,0 0 3,0 0-2,6 15 2,-5-5-1,3-3-2,-4 2 1,0 3 8,0-1-10,0-2 2,1 6 0,-1-4 3,0 2-1,2 0-3,-1-3 2,2 0-3,-2-1 3,3-2-4,-2 2 2,-1-3 1,5 0 1,-2 3-2,3-7 1,0 3-2,-1-3 1,1 2 1,-7-4-2,17-1 3,-17 1-3,15-3 1,-5 1 2,-2-3 0,0-2-1,-1 1-1,3-4 1,-1 0 1,-1-3-1,5 2 0,-5 3-1,2-4 2,1-3 0,-3 7-2,6-2-2,-6 2 3,0-1 2,2-2 1,-3 3 0,0 2-2,-3 0 0,3 0-2,-5-1 4,4 1-1,-1 2-1,-2 1 0,1-1 1,-1-1-4,-3 5-1,5-5 4,-5 5-3,3-5 3,-3 5-3,0 0 1,6-1 1,-6 1 0,0 0 0,4-4 0,-4 4 0,0 0 0,3-5 0,-3 5 0,0 0 1,4-4 3,-4 4-6,2-6 2,4 2 1,-6 4-1,7-2 2,-3-3-2,0 1 0,-4 4 1,4-5 5,0 2 3,-4 3-3,7-4 1,-7 4-1,7-5 1,-1 4-4,-6 1 2,6-6 1,-6 6-2,7 0-2,-7 0 0,0 0-1,14 0-4,-14 0 5,12 7 0,-7-4-1,0 4-2,-1 0 0,4 4 1,-3 2 7,-3-2-6,4 0 3,-1 3-2,-3 0 1,0-2-3,1 2-2,-3-1 3,0-3 1,0 3 1,0-3-2,0 1-1,-3-1 0,1-2 0,-2 1 3,1-3-1,3 3 1,-3-3 5,0-2-5,1 3-2,-3-3 6,5-4 2,-5 5-2,5-5 3,0 0-3,-10-3 0,10 3-3,-7-6 1,3 3 9,0-5-9,1 2 0,3-3-5,0 0 2,3-3-2,-3 3 2,8-5-1,-8 1 2,7-2-2,3 0-3,-2 2 2,2 0 1,-3 0-5,6 3-1,0 0-1,-1 1 2,5 4 2,1-3-5,-2 3 4,-2 3-2,4 4-1,-3 2 5,0 3-4,-1-1 2,1 1 0,-1 4 1,-2-1-1,-1 5-1,1 4 1,-3-4 1,-1-3-1,-1 4 1,0-1-1,-5 1-8,7 5-10,-8-6-21,2-1-35,0 2-37,-3-4-45,2-3-47,-2-1-54,0-2-36,0 2-32,0-5-50,0-3-57,6 6-347,-6-6-847,0 0 374</inkml:trace>
          <inkml:trace contextRef="#ctx0" brushRef="#br0" timeOffset="109804.7742">13629 2860 30,'6'-15'333,"-1"-2"2,-3 0-2,0 5-4,1 5-7,0-1-4,0-1-7,-1 2-20,-2 2-25,0 5-21,4-4-30,-4 4-16,0 0-9,11 10-11,-6 5-1,0-5-6,-1 6-17,2 2-12,1-6-12,-2 10-9,-1-1-9,-1 0-11,-3-2-11,4-3-6,-4 2-12,0-1-6,-4-1-5,4-1-3,0-1-8,0-2-4,-1-1-5,1-1-1,-2-3-6,-2 1-7,4-2 3,-1-1 7,-3-2-11,4-3 3,-2 6-6,-3-1-2,5-5-1,0 0-5,-15-2 1,15 2 3,-13-8-10,6 5 1,-6-1 1,0-4-2,-2 6-1,1-8 8,-4 6 6,2-4 9,-1 6 17,-2-1 10,1 0 11,-1 3 0,3 0 3,-4 1-3,2-1-1,2 5-6,-2-1-3,3 3-5,3 0-4,-4 1-2,7 4-2,-2-1-1,4-2-5,1 3-4,2 2-4,0-1-5,0 0 2,7 1-9,-2-6 1,7 6-4,1 0-1,7 3 2,-2-10 1,5 4-6,7-1-9,-1-4-24,0-4-24,4 3-39,-2-10-39,2 9-57,0-9-69,7-2-57,-12 3-66,1-6-86,-3-3-441,3-3-971,-3-3 429</inkml:trace>
          <inkml:trace contextRef="#ctx0" brushRef="#br0" timeOffset="103991.877">8002 2850 129,'0'0'374,"-4"-4"-4,4 4-13,0 0-12,-8-6-20,8 6-13,0 0-19,0 0-22,-3-2-25,3 2-21,0 0-22,0 0-19,0 0-15,0 0-17,0 0-13,0 0-16,0 0-7,0 0-8,0 0-3,0 0-3,15 12-2,-5-10-3,2 1 2,4 2-1,9-1-3,0 2 1,1 0-8,10-2-3,0-1-11,3 4-7,-1-3-5,2 0-6,-3-2-7,-10 2-2,3-2-7,-2-1-4,-1 3-3,-2-1-7,-7-2 4,-1-1-5,-4 2-5,2-1-3,-5 1-1,0-2 0,1 2-4,-4-2-1,-7 0 3,12 0-1,-7 1-2,-5-1 1,0 0-4,10 0-2,-10 0 3,0 0-3,0 0-2,7 4-8,-7-4-11,0 0-31,0 0-32,0 0-55,0 0-47,0 0-53,0 0-49,-29 1-67,19-1-68,-2-1-315,-2-3-792,-2 3 350</inkml:trace>
          <inkml:trace contextRef="#ctx0" brushRef="#br0" timeOffset="104356.7833">8124 3081 194,'-2'4'325,"0"1"-5,-6-1 6,8-4-7,-4 4-10,4-4 0,-8 5-10,6-3-7,2-2-13,-3 5-9,3-5-15,0 7-1,0-7-13,0 0-9,5 8-10,-1-3-8,1 0-9,6 1-11,2 0-19,4-2-12,0 1-14,21 1-13,-9 2-11,13-7-13,-1 1-11,-3 5-11,6-3-10,-1-2-6,-18 2-7,17 0-7,-4-4-7,-10 3-6,-1 0-5,0-1-2,-2-2 1,-7 1-10,0 2-3,1-6-1,-4 6 0,-1-2-8,-2-1 3,-2 1-3,-3-1-1,-7 0 1,12 0-2,-2 0-1,-10 0 3,0 0 2,8-1-1,-8 1-2,0 0-1,0 0 0,0 0-12,5-4-33,-5 4-50,0 0-52,-15-9-57,6 2-52,2 0-52,-4-1-48,1-2-59,-1 2-67,1-8-339,-2-2-870,4 2 386</inkml:trace>
          <inkml:trace contextRef="#ctx0" brushRef="#br0" timeOffset="104829.2959">8577 2748 234,'-8'-5'312,"1"1"-8,0 1-7,-3 0-2,-1-1 8,3 4-5,-3-3-7,1 0-10,5 3-10,-5 0-17,3-4-11,7 4-16,-8-2-17,8 2-18,0 0-18,0 0-13,-12-1-17,12 1-14,0 0-6,0 0 13,4 9 0,-1-1-2,2 0-5,5-3-8,1 3-13,2 3-10,4-1-4,4 4-15,1 2-7,1-4-7,-1 5-9,1-1-4,-1-2-3,9 5-5,-9-2-6,4-2-3,3 6-4,-9-5-5,1 1-1,1-1-4,-3-3-1,0 5-5,2-2-1,-3-5 2,-6 4-5,-1-6 0,0 2 4,0 1-5,-7-4-2,5-1 0,-4 2-1,-1-2-4,0 2 3,0-1 1,-2-2 1,1 0-1,-3 0-1,0 0 1,-5-1 3,0 1 1,-2 1 5,2-3 9,-12 6 4,3-4 12,-8 1-3,-2 4 5,-1-4 3,-4 1-6,4 5 11,-1-5-15,0 3-4,1 2-8,0 0 3,2-2-8,4 4 1,-5-2-4,5-2 0,1 2-4,2 5-1,2-8-11,2 1-18,1 1-20,2 0-38,1-2-39,4-3-35,-4 5-21,5-7-58,2 1-39,1 2-39,1-1-53,0-3-68,5-1-398,1-3-894,-7 0 396</inkml:trace>
          <inkml:trace contextRef="#ctx0" brushRef="#br0" timeOffset="112263.4716">14065 2920 89,'3'-5'383,"-2"1"-8,-1 4-6,3-11-8,-2 9-14,-1 2-25,2-6-11,-2 6-20,0-5-23,0 5-32,0 0-24,0 0-24,0 0-26,0 0-10,0 0-15,0 0-11,-6 24-4,3-12-6,3 3-8,-4 0-11,2 7-7,-3-1-9,1 2-1,3-1-10,0-5-9,-4 0-6,5 2-8,5-4-3,-5 3-3,2-1-3,4-1-4,2-4-7,2 2 5,2 0-11,0-6 0,4 3 0,-4-5 0,2-1-18,2-2-10,1 0-4,1-6-9,-1 3-6,1-3 1,-3-3 3,2 1-1,1-4 3,-2 1-1,1 0 4,-3-6 2,-2 4 3,-4-3 1,5 1 9,-4-2-4,-3 2 1,-1-2 10,-3 3-9,3-2 5,-3 3 12,-1 0 7,-1 3 9,3-4 2,-6 9 2,3 2-3,0-10-2,0 5-6,0 5-1,0-7-4,0 7-7,0 0 1,0 0-3,0 0 1,0 0-2,0 0-3,0 0 2,-6 22 0,5-11 2,1-4-6,1 2 1,2 2 3,0 2 0,2-1-5,1 1 4,5-5-3,1 5 4,2-4-1,0-1-6,4-1-1,4 1-9,1-2-12,-6-2-11,9 0-10,0-4-9,-6 0-3,5 0-19,-1-4 6,-7 2 1,3-4 2,-4 1 8,1 0 2,-5-1 6,-2-2 13,-3-2-3,1-1 10,-4-2-1,-4 0 5,0-3 20,-3-1 0,-1 4 9,-1-7 16,-4 0 10,1-3 3,-2 10 14,4-2 37,-1 0-1,0 2-4,1 0-5,1 2-2,1 2-3,2 0-1,1 5-9,-2-3-9,7 1-3,-4 6-9,9-9-2,6 1-4,-3 3-3,3 2-5,6-1-3,1-4-6,1 6-2,-1-5-5,4 1-6,-8-2-2,3 2-1,1 0 3,-7-1-2,6-5-1,-8 1 1,1 1 0,-4-1 2,-1 3-1,0-2 2,-4 0 2,-2 1 3,-2-1 2,2 0 3,-3 2 18,-4-1 9,1 2 2,-1-1 2,-2 3-2,-2-2-7,0 3 1,0-1 0,-1 5 1,-3-1-4,2 5-1,-2 2 2,-4 1 4,-4 4-3,2 4 11,1 2 6,0 5 2,5 1-5,-2-2 0,2-1-3,5 5 12,1-1-12,2 2-1,1 0-4,1-4-5,4 2-4,-2-1 0,3-1-5,4 2 0,1-2-2,-1-1-3,0-4 5,-2-4-9,4 4-1,-2-7-5,1 4 1,-1-6 0,0 0-9,-2 1-7,2-5 7,-2 2-4,1-4-1,1 2-1,2-7 1,-9 3 1,16-1 0,-7-4-9,4-1 2,-1-1-1,0-4 3,-3 1 1,3 2-1,-4-2 1,2-2 2,-1 3-3,2-1 3,-1 3 2,0 0-3,-3 1-1,-2 0 1,1 2-1,-1 1-4,-1 1 1,-4 2-2,6-6 2,-6 6 0,0 0 2,12 6-1,-8-1 1,-1-2 7,2 4-2,1 2-4,-5-1 3,2 0-1,3 0-3,-4 3 4,0-4 0,3 4 2,1-2-3,-4-1-7,3 0-2,-1-1-6,-3-1 3,5 0-4,-1-3 0,-4 1 2,-1-4-2,13 4 2,-8-4 1,-5 0 1,13-3 1,-6 1 2,4-2 1,-6-1 1,2 1 0,0-2 2,0-4 1,2 3 1,-3 0-1,2-6 4,-1 4-2,-3-2-1,2 4 4,-4-3-1,1 2 3,-1 3 6,-1-1 5,2-1-6,-2 2 6,-1 5 0,1-9-7,-1 9 0,0-5 0,0 5-3,0 0 3,0 0-3,0 0 3,-20 14-2,14-9 0,2 2 1,1 2-3,-4-5 3,5 3-1,-1 7-1,-1-4 0,2-1 0,-2 0 0,3 1 3,6 1-5,-3-1 0,3-3-21,2 1-26,0 1-39,5-2-37,1 1-32,3-4-35,-2-2-33,5-1-20,-1 2-11,-1-3-1,1-3-11,0 0 10,5-3 6,-7 0 13,6-4 14,-5 3 17,-2-3 24,-1 0 27,4-5 32,0 0 22,-6 5 31,-2-1 44,-1 2 41,-1-1 20,-3 0 29,-1 0 40,0 3 13,-3-4 24,1 3-6,0 2 11,-4-4 7,-1 3 6,0 1 8,0-2-1,-2 5-7,1-1-6,-3 2-5,0-1-3,-1 2-6,-3 1-6,11 0-3,-24 1-4,11 4-10,-3 1-6,4 3-15,0-1-4,-1 5 2,1-3-6,0 4-6,5 2-11,-2-2-9,7-1-1,-4 4-4,5 2-9,2-3-7,3 1-2,3-3-10,0 1-24,4-1-32,-4-1-35,5-3-37,6 1-37,-1-5-38,1 0-32,-1-4-15,5 0-23,2-6-17,-6 0-11,5-2 8,-4-2 3,3-4 10,-2 0 21,0-4 17,-6-1 18,2 0 18,-2-3 26,-4-6 13,-2 1 24,9-10 37,-6 0 13,-2-1 21,-1-3 29,-1 3 31,-1-2 38,-3 1 22,-2 14 34,-2 0 21,-2 1 31,3 5 20,-3 2 7,2 7 1,1-2-14,0 2-11,-2 2-19,2 6-18,0-8-8,0 8 11,0 0 7,-11 22 20,7-8-3,-4 9-9,2-4-10,-5 10-4,6-5-8,-2 9-1,6 2-11,-3-8-11,4-1-2,-2 2-11,2-5-10,2 3-8,-2 0-4,4-3-3,-3 0-9,3 0-8,-2-7 0,3-2-8,-4 0-4,5-3-4,-6-2-4,5-2 1,-3 1 0,2-8-3,1 4-4,1-1 0,4 0-2,-10-3-2,17-3-2,-6 2-2,3-1-2,4-4 2,-1-2-1,-1-1-2,5-2-1,-8 3 2,8-7-2,-2 5-4,-5 3 1,0 1 0,-2 0 1,-4 2 0,2-3 0,-3 5-3,-2 1 0,5-2-4,-10 3 3,0 0-1,15 4 2,-9 5-3,-2-2 3,-1 1-2,1 2 4,3 1-5,-3 3 2,-2-1-1,4 1-1,-1 1-19,1 0-40,-1-3-28,1 1-34,1 1-41,4-6-43,1 2-39,-2-5-34,1 3-39,1-1-42,7-7-43,-2 0-378,-3-5-845,8 1 374</inkml:trace>
          <inkml:trace contextRef="#ctx0" brushRef="#br0" timeOffset="112468.5852">16549 2930 261,'2'-15'335,"0"-2"-7,-2 3 3,0 6-1,0 0-5,0-1-20,3 2-14,-3 1-23,0 1-16,0 5 13,0 0 0,0 0-10,-3 19-17,1-8-19,2 1 3,2 3-19,-2 2-14,0-2-23,0 5-11,3 3-19,-1-1-10,4-1-14,-1-5-10,-3 0-14,0 1-9,3-3-21,-5 2-32,5-2-43,-1-2-53,-2 2-55,0-5-56,2-3-53,-4 0-57,5-1-81,0 0-402,-5-5-838,8-1 371</inkml:trace>
          <inkml:trace contextRef="#ctx0" brushRef="#br0" timeOffset="112762.1852">16883 2990 34,'0'-9'320,"5"2"-16,1-3 0,-6-2-4,1-1-14,5 2-7,-2-2 11,-3-2 3,1 5-8,2 0-1,-3 3-16,-1-2-2,4 0-1,-4 5-4,2-1-10,-2-1-26,0 6-24,0 0-22,0-5-20,0 5-10,0 0-7,0 0-13,-13 19-8,6-6-7,2-2-2,-1 3-13,-3 8-5,0-3-4,4 1-10,-2 2-5,2-1-8,0 2-7,0-1-4,2-6-4,3 5-8,-1-3-5,1-4-2,0 3-4,1 7-4,-1-9-6,3 3-24,-3-5-35,0 0-49,3 1-53,-3-6-69,0 2-67,0-4-61,-3-1-66,0 1-102,3-6-284,0 0-852,0 0 377</inkml:trace>
        </inkml:traceGroup>
        <inkml:traceGroup>
          <inkml:annotationXML>
            <emma:emma xmlns:emma="http://www.w3.org/2003/04/emma" version="1.0">
              <emma:interpretation id="{25159F1A-FD31-4C12-9C28-A7F1B02F6082}" emma:medium="tactile" emma:mode="ink">
                <msink:context xmlns:msink="http://schemas.microsoft.com/ink/2010/main" type="inkWord" rotatedBoundingBox="21176,9649 22723,9657 22720,10307 21173,10298"/>
              </emma:interpretation>
              <emma:one-of disjunction-type="recognition" id="oneOf7">
                <emma:interpretation id="interp35" emma:lang="en-US" emma:confidence="0.5">
                  <emma:literal>not</emma:literal>
                </emma:interpretation>
                <emma:interpretation id="interp36" emma:lang="en-US" emma:confidence="0">
                  <emma:literal>net</emma:literal>
                </emma:interpretation>
                <emma:interpretation id="interp37" emma:lang="en-US" emma:confidence="0">
                  <emma:literal>mat</emma:literal>
                </emma:interpretation>
                <emma:interpretation id="interp38" emma:lang="en-US" emma:confidence="0">
                  <emma:literal>met</emma:literal>
                </emma:interpretation>
                <emma:interpretation id="interp39" emma:lang="en-US" emma:confidence="0">
                  <emma:literal>nat</emma:literal>
                </emma:interpretation>
              </emma:one-of>
            </emma:emma>
          </inkml:annotationXML>
          <inkml:trace contextRef="#ctx0" brushRef="#br0" timeOffset="113924.0418">17635 3036 301,'0'0'296,"0"0"-15,0 0-5,0 0-13,4-4-3,-4 4-9,0 0-16,0 0-22,0 0-11,4-5-19,-4 5-19,0 0-15,0 0-16,0 0-13,0 0-17,0 0-9,0 0-5,0 0-9,0 0 7,0 0-26,0 0 1,0 0 2,0 0 6,0 0 1,0 0-9,0 0 11,0 0 7,0 0-6,4-2 1,-4 2-8,0 0 3,0-9-15,0 9-3,-4-7-7,4 0-7,2 1-2,-2 6-11,-2-10 4,2 4-1,0 0-4,0-1-4,4 0-4,1-1-1,3 0 2,-3 0-6,2 1 1,-1 1-1,3 0-3,0 1-5,3-1-2,-2 3 1,-1-2 3,-1 4-7,1-2 4,-2 3 0,5 0 10,-5 4 9,4-2 0,-4 5-6,5 3-1,-2-3-4,-3 7-1,-1-2 1,4 5-5,-3-4 3,-2 2-2,2 1 0,-1-1 2,-2 1 0,0 1-5,0-1-3,-1-4 0,-3-1 1,3-2 0,-3 1-3,0-7-1,0 4 1,0-3-2,0-4 6,0 7-1,-3-1 3,3-6 1,0 0 6,0 0-8,0 0-3,0 0 5,0 0-7,-15-17 4,15 10-2,0-2 2,-3 1-3,3-3 3,4-3 0,-1 3 2,1-4-1,2-1-4,0-1-1,1 1 2,6-2-1,-1 0-2,3 0 4,-2 5-4,-1 0-3,3 4 2,0-1 4,0 4-1,3 2-2,-4 4-5,4 0 0,-2 4 4,-2 4-2,9 8 1,-5-2 2,-1 3 3,2 5 9,-4-1-12,2 2 2,-5 1-4,-1 0-10,-1 4-15,1-6-34,-2-1-19,1 2-19,-5-6-21,0 5-28,0-10-24,-2 1-25,2-2-22,-3-1-23,1-3-21,-1 2-20,4-8-34,1 5-167,-2-4-525,-5-2 233</inkml:trace>
          <inkml:trace contextRef="#ctx0" brushRef="#br0" timeOffset="114564.6906">18496 3117 152,'8'-22'169,"-2"0"5,1-3 6,1 4 26,-7 0-1,3 5 7,-2 1 18,-4 3-3,2-2-9,-2 5-13,0 2-6,1 1-6,-2-3-18,-2 5-9,2 1-1,-4-2 0,7 5-7,-15 0-7,7 0-10,-1 5 8,0-2-3,0 3-13,-3 1-9,0 0-8,-3 3-10,2-2-10,1 3 4,5-1-19,-4-1-8,3 4-11,2-2-2,1 2-5,-1-5-9,6 3-4,-1-4-7,2 3-2,-1 0-2,0-7-4,7 7 1,-1-4-14,3 2-8,-1-2-6,5-1-6,-1-3-4,3 2-8,-1-2-10,0-3 1,1 1 1,-3-1-2,2-3 9,0 0 2,-2-1-1,1-1 3,-7 0 3,3 0 2,-2 1 4,1-1 3,-1 0 19,-5 2 15,1-1 9,4 1 0,-1 1 2,-6 3 4,5-4-13,-5 4-4,0 0-1,0 0-3,0 0-8,0 0 3,0 0-1,-18 18-4,15-10-3,1 2 2,-5 0 1,7 1-2,0 0-2,-3 1 2,6 2-4,-2 1 0,5-4 1,-1 0-3,1 3 2,-2-4-5,1 0 4,5-3-5,1 3 6,-4-7 0,11 4 0,-11-4-1,9 1-1,-2-4-3,-2 0 4,1-2-4,3-4 2,-4-1-3,1 0 4,2-4-6,-1 1 2,-1-3 0,1-4 4,0 0-4,0-2 2,-2-2-2,-5-2 0,3 1 2,1-2 2,-7-4-5,4-6 6,-8 5 5,3 3 11,-1-6 23,-2 7 13,-5-4-6,-1 6 28,6 1 2,-6 0-9,3 10-1,0 0-1,0 4-2,-1-2-1,4 4-6,0 2-12,-5 1-6,5 3-5,-9 0-5,9 0-2,-6 13-1,0-3 8,2 4-4,-2 2 1,4 7 3,-1 0 1,2 0 10,-1 7 8,2 2 3,3 2-6,-3-8 0,8 9-1,-2-3-5,-2 2-6,4-8 0,-1-2-6,1 0-5,-1 1-5,0-1-1,-2 0-9,4 4-18,-2-5-47,1-1-56,-3-1-55,-3-2-48,3-4-47,1-3-37,-5-1-40,-1-2-24,4-2-43,-1-4-41,1 0-393,-4-3-898,0 0 398</inkml:trace>
          <inkml:trace contextRef="#ctx0" brushRef="#br0" timeOffset="114736.569">18845 3119 163,'-3'-14'315,"-2"4"-6,-1-3 2,2 6 10,2-1 1,2 0-10,-3 4-2,3-3-3,0 7-16,3-7-13,-1 2-26,2 2-18,-4 3-23,16-6-20,-1 5-20,0 2-15,3-2-18,6 1-16,1 0-24,-1 1-49,4-2-64,-3 1-61,1 0-68,-1 0-72,0 1-87,0-2-105,-5-4-209,2 0-668,-4 2 296</inkml:trace>
        </inkml:traceGroup>
        <inkml:traceGroup>
          <inkml:annotationXML>
            <emma:emma xmlns:emma="http://www.w3.org/2003/04/emma" version="1.0">
              <emma:interpretation id="{58EA4524-5D2C-441B-BF14-762E0F23F7ED}" emma:medium="tactile" emma:mode="ink">
                <msink:context xmlns:msink="http://schemas.microsoft.com/ink/2010/main" type="inkWord" rotatedBoundingBox="23054,9402 28342,9431 28334,10886 23046,10857"/>
              </emma:interpretation>
              <emma:one-of disjunction-type="recognition" id="oneOf8">
                <emma:interpretation id="interp40" emma:lang="en-US" emma:confidence="0.5">
                  <emma:literal>Asymptotically</emma:literal>
                </emma:interpretation>
                <emma:interpretation id="interp41" emma:lang="en-US" emma:confidence="0">
                  <emma:literal>Asymtotically</emma:literal>
                </emma:interpretation>
                <emma:interpretation id="interp42" emma:lang="en-US" emma:confidence="0">
                  <emma:literal>Bimonthly</emma:literal>
                </emma:interpretation>
                <emma:interpretation id="interp43" emma:lang="en-US" emma:confidence="0">
                  <emma:literal>Brimstony</emma:literal>
                </emma:interpretation>
                <emma:interpretation id="interp44" emma:lang="en-US" emma:confidence="0">
                  <emma:literal>Bemoaned</emma:literal>
                </emma:interpretation>
              </emma:one-of>
            </emma:emma>
          </inkml:annotationXML>
          <inkml:trace contextRef="#ctx0" brushRef="#br0" timeOffset="116049.0688">19635 2647 253,'0'0'317,"0"-7"-27,0 7-28,0 0 2,0 0-7,0 0-6,-11 20-5,4-9-15,1 4-6,2 0-19,-1 3-13,-5 4-28,3-2-1,2 5-8,-4-3-22,2 1-4,-2-2-16,3 0-7,-1-4-13,6-1-5,-4 0-14,3-4-7,-2 0-2,-1-1-22,5-1 12,-6-4-7,6 0-2,-1-3-5,1 5-2,0-8-4,-6 6 3,6-6-7,0 0-2,0 0-9,0 0-7,0 0-4,0-17-6,4 8-9,-2-1 7,5-4-12,-1 2 5,4-7 0,2-2 2,-1 3-6,2-6 9,-1 2-7,-2-2 7,1 2-3,0 1 3,-3 1-1,-2 6 4,3 2-2,-3 4 14,-2 0 3,0 2 0,0 1-12,-1 1 3,-3 4 3,0 0 1,11 10 2,-3 1 3,-2 5 0,0-2 5,4 7-2,-2 0-1,2 4-5,-2-1 8,5 0-8,2 7 0,-6-3-3,4-5-3,-1 2 7,-1-3-13,-4 2-15,4-3-23,-4 1-31,2-3-20,-2-4-19,0-1-20,-5-1-22,3-5-23,-1 2-24,-2-3-14,-1 0-4,-1-3-4,3-1-8,-3-3-7,0 0-7,0 0 0,0 0 11,0 0 24,0 0 30,-15-14 45,12 5 44,-7 1 31,2-6 27,-2 1 21,-2-9 21,0 6 7,-2-3 27,3 1 21,-4-5 13,1 5 16,2 1 23,-1-2 10,4 5 1,-1 1 1,2 2 2,1 1 9,1 0 4,1 3-3,-1 1-1,2-1-11,4 2-10,0 5-15,3-7-13,2 4-11,2-1-4,6 3-10,2 1-8,5 0-5,2 0-3,2 1-8,1 3-7,-6-3-4,4-1-7,5 0-7,-4 2-1,1-2-4,-7 0-7,7-2-3,-9 1 1,2-3 2,0 3-7,-6-1 19,1 2-15,-1-3-1,-6-1 8,1 3 3,-2-1 16,1-1 18,-6 3 4,5-5 0,-5 5 0,0 0 1,0-6-1,0 6 9,0 0 4,-23-3 5,17 3 25,-8 0 3,-2 0 8,2 3-1,-1-2-5,0 1-6,1 5-5,2-3-10,1-2-8,3 3-7,-2-2-5,4-1-9,0 6-6,-1-2-4,3 2-4,1 0-5,1 0 0,4 4-2,1-2-5,5 5-3,-4-2-4,7 1 0,-1 1-4,5 2 0,-4-1-2,2 0-2,5 4-2,-5-3-8,-1 5-10,0-10-10,-5 1-7,4 1-4,-4 1-6,-1 0-5,-1-4 5,1 1 2,-5 1 0,-1-3 8,-1-3 2,-5 2 5,1-3-3,-1-1 7,-1 0 1,0-5 3,7 0 2,-20-2 1,5-1-3,0-4 6,-1-3-16,3 0-36,-5-3-40,7 1-36,-2-1-38,5-2-34,1-1-31,0 3-38,3-3-39,8-1-35,-1-6-51,4 3-257,5 0-707,1-1 313</inkml:trace>
          <inkml:trace contextRef="#ctx0" brushRef="#br0" timeOffset="116439.7144">20171 2859 245,'3'3'279,"-3"-3"-1,0 0 6,4 6-4,-4-6 0,1 5 1,-1-5 1,0 5 7,0-5-15,3 9-9,0-4 0,-2 1-14,3-1-17,0 4-26,0-1-18,2 0-19,-1-2-14,2 6-17,-1-6-14,1 2-12,2-1-15,-2 0-8,4 0-13,-1 2-23,1-3-32,-2 1-28,-2-4-20,2 4-15,3-5-15,-5-2-7,4 0-12,-4-4 8,4 2 1,-4-4 9,-2 1 3,2-1 6,-3-1 13,2-3 11,-5 2 28,0-6 8,-1 5 16,4-5 37,-2 6 29,-2-3 11,0-3 1,-2 4 4,2 1 7,-4 2 21,4 0 8,0 0 8,-1 1-10,1 6-12,0-10-17,0 10-16,0 0-12,0 0-7,0 0-2,0 0 0,-11 21-11,11-10 6,-1 3-8,1 3 0,0 3-2,0 2-4,1 1-5,-1-1-1,5 3-8,0 0-5,1 1-4,0-3-6,-3-2-2,2 2-27,1-3-44,1-4-43,-7 0-63,5 0-69,-1 0-58,-1-4-53,-3 0-51,0-5-53,3 2-50,-3-5-327,0-4-876,2 7 388</inkml:trace>
          <inkml:trace contextRef="#ctx0" brushRef="#br0" timeOffset="117047.9051">20614 2923 250,'0'-16'340,"5"6"-1,-3 0-6,2 3-2,-3 1-12,-1 0-16,4 2-31,-4 4-20,7-5-30,-7 5-21,12 1-19,-6 6-20,1-1-11,0 3-16,4 3-14,-4 0-10,4 2-12,-5 0-7,4 1-10,-7 0-12,6-3-2,-6 3 5,1 0-19,-2-2-7,-4 0-8,0-2-1,2 1-5,-2-6-5,-3 1-1,2 0 0,-1-3 8,-2 1-12,-1 1 0,2-4-5,-1 0 6,6-2-6,0 0-3,-12-7-1,5 4 4,7 3-1,-1-9 6,-3 1 5,8 0-7,-3 0 0,6-5-3,3 1-2,-3 1 1,4-6-3,-3 4 0,3 1-1,4-8-2,-1 11-2,-2-2 4,2 1-4,-2 2-2,2-1 1,2 3-5,-3 3 0,1 0 2,1 3-5,-3 4 3,-2 2-2,2 4-1,-5-1-1,7 2 4,-6 1 8,-1 5-13,0-4 1,-2 2-3,-3 0-11,2 0-3,-3-1-10,-1-1-5,0 4-5,0-9-3,0 0-6,0 1 3,-1-1 5,1-1-6,0-1-1,0 0 11,0-6 4,-4 8 8,4-3 3,0-5-1,0 0-10,0 0-3,0 0-3,0 0 5,0 0-6,0 0 2,0 0 2,11-19-3,-6 12 5,-4-2 5,9-4 4,-4-1 3,0 3 1,3-4 5,0 5 1,-2-3 5,4 3-2,-4-1 14,1 4 8,-4 1 4,2 0-2,1 1 4,-2 1-7,-5 4-1,10 0 2,-10 0-6,12 5 13,-6 0-4,-1 1-4,2 3 3,1-1 11,-5 4-10,4-2-2,3 3-3,-5 1 5,2-1-4,-1 0-4,-4 1-1,5-1-4,-4 1-18,0-2-21,-1-1-42,-2-2-39,0 2-40,0-2-48,0 0-47,0-2-50,0 0-263,0-4-614,0-3 272</inkml:trace>
          <inkml:trace contextRef="#ctx0" brushRef="#br0" timeOffset="117373.1275">21271 2667 160,'1'-18'386,"-1"1"-20,6-1 5,-5 5 12,3-1 5,-4 7 2,2-1-5,-1 1-14,-1 1-32,0 3-36,0-5-32,0 8-29,0 0-20,0 0 3,10 18-11,-7-4-3,2-1 7,2 12-11,-2-3-1,0 7 7,6 3-5,-2 4 0,2-2-22,0 1-3,-3-1-23,2 2-13,0-5-9,-2-4-14,4 8-12,-5-1-8,1-1-10,5-1-10,-9-2-11,4-7-5,-2 4-4,-5-2-9,2 3-12,-3-4-17,3-1-51,-3 2-45,-3-7-28,0-3-38,2 1-45,-2-2-43,0-3-46,0-4-30,1 0-35,-1 1-26,-1-5-32,4-3-21,0 0-22,0 0-16,-14-7-291,10 0-804,1-4 356</inkml:trace>
          <inkml:trace contextRef="#ctx0" brushRef="#br0" timeOffset="117593.6567">21470 3119 37,'18'-32'132,"-1"2"15,-3-2 7,-2 10 5,0 1 19,1 6 0,-1-2 12,-2 6 9,1 0-11,-2 1-2,2 3-3,2-1-7,-4 5-9,1 0-8,1 3-8,1 1-10,1 1-20,-1 9-1,-1-4-9,-3 5-16,-1 2-7,1 2-8,-5-1-8,-1 0-8,-4 0-2,2-1-8,-3 2-9,-5-3-7,1-2-7,-2-3-15,-4 2-14,-2-5-13,1 3-6,-3-6-25,-3 0-7,2-4-13,-6-5-20,2 1-20,-3-5-33,0-3-23,6-2-25,1-6-20,0 2-19,6-1-188,4-4-444,2 2 196</inkml:trace>
          <inkml:trace contextRef="#ctx0" brushRef="#br0" timeOffset="118270.4117">21776 2535 234,'0'0'305,"11"3"-8,-6 3 1,-3 1 2,4 3-6,-1 1 2,-4 4 5,4 1 1,2 6 13,-1 2-14,1 0-13,2 0-26,-6 2-1,8-2-22,0 12-13,-4-13-14,0 5-20,4-3-19,1 6-15,-5-4-17,-1-5-14,0 2-10,0-2-14,-1-1-6,2 0-13,-5-5-14,2 8-7,-4-9-22,3-1-38,-3-1-53,-2-1-39,1 1-38,-1-5-34,2 0-33,2-2-20,-4-1-17,2-5-26,-5 4-29,5-4-24,0 0-3,0 0 1,-15-11 7,12 4 8,-4-2 3,-1-2-150,0-2-480,-3 0 1563,2-1-772,-2-2 63,0-1 39,3 1 51,-3 0 22,4 3 33,0-1 46,-2 0 30,6 2 15,-2 6-1,0-5-4,-1 5 2,6-1-2,0 1-19,0 0-12,0 6-10,5-9-11,2 6-10,0 0-7,9-2-9,-2 4-9,1-1-5,0 2-7,3 0-7,1 2 0,-1-2-11,6 0-5,-1 1-2,2 3-5,-5-4 2,-4 1-7,-1-2-5,3 1 2,-5 0 0,-2 1 3,0 1 9,-4-2 17,-7 0 9,13 0 15,-13 0 7,6 1 0,-6-1 4,0 0 0,0 0 3,11-1-2,-11 1-6,0 0-6,0 0-1,0 0-16,0 0-4,0 0-4,0 0 2,0 0-7,0 0-4,-19 14-3,15-8-3,-3-1-5,6 0-4,-3 1-2,-2 3-3,2-1 0,1-1 1,-2 0-8,5 2 6,-2-1-7,2 0-2,0 2-3,2-1 2,2-1 1,0 0-2,4-4-6,-1 5 2,0-4 2,3 3 0,-2-2-2,4-2 0,3 0-4,-1-3 3,-3 2 2,-1-1-2,1-2 1,0-2 1,0 2 5,-3-3 10,3-1 5,-3 1 8,2-4-1,-3 4 5,0-5 5,-2 2-2,1-4-3,-3-5-8,-1 5-2,-2-8-3,-2 6-21,-4-4-34,2-1-45,-7-3-34,-2-1-67,1-1-49,-10-8-44,-1 5-66,3 7-72,-2 1-402,2 3-873,1-3 387</inkml:trace>
          <inkml:trace contextRef="#ctx0" brushRef="#br0" timeOffset="119222.6069">22436 2633 312,'0'0'437,"0"0"-12,5-8-6,-5 8 0,4-2-7,-4 2-9,0 0-15,0 0-21,0 0-32,0 0-39,3-4-27,-3 4-27,0 0-22,6 13-15,1 2-5,-2-2-8,5 10-11,-3 0 0,5 10-12,-1-1-16,-1 3-15,2-3-8,-8-3-10,8 2-14,-3-6-10,-2 1-7,1 0-13,0-3-6,2 1-5,-1-3-10,-2 3-5,4-4-17,-5-3-39,1-2-35,-2-3-44,-4-1-49,2-3-39,0-2-39,0-1-17,-1 0-15,-2-1-14,0-4-18,0 0-1,0 0 2,0 0 10,0 0 10,-20-13 3,16 7 17,0-1 21,2-2 20,-1-1 18,3-1 21,-2-5 21,4 0 18,-2 1 25,5-1 21,0 0 22,1 0 12,-1-1 21,2 1 7,0 3 8,4-1 13,-4 1 1,5 1 2,-1 5-2,1-2 6,1 2 5,-1-4 0,-1 5-2,2 2-1,0-2-3,-2 2 1,2 2 3,-2-2 0,-3 3 4,3-1 10,-3 1 8,0-1 9,1 1 7,-9 1 1,12 0 5,-12 0 4,7-3 8,-7 3 8,0 0 9,0 0 14,0 0 22,10 6 6,-8-3 20,-2-3 10,-2 5-4,2-5-1,-6 12-2,5-8 2,-3 2-7,2 1-11,-2 1-13,3-1-11,-3 0-5,2 3 5,-2 3 5,4 2 3,0-2-16,0-1-7,0 2-7,4-1-13,-2 4-10,2-1-5,1-1-10,2-3-23,1 4-44,-4-4-58,5 0-58,-4-4-77,2 3-58,-1-5-64,0 0-85,5-5-90,-4 3-322,0-5-885,-7 1 391</inkml:trace>
          <inkml:trace contextRef="#ctx0" brushRef="#br0" timeOffset="119988.2256">23293 2914 17,'0'0'351,"0"-10"-10,0 10-17,4-4-14,-4 4-9,0 0-25,1-6-16,-1 6-18,0 0-27,4-4-20,-4 4-22,0 0-19,0 0-16,0 0-15,0 0-6,0 0-8,7-6-16,-7 6-13,7-1-4,-7 1-10,10-1-5,-8-3-6,-2 4-4,7-7-5,-3 4-6,-4 3-5,3-9 0,0 4-2,-3 1-3,0 4-10,-4-12 0,1 8 6,-3-2 12,2 2 14,2-5 9,-8 5 4,4 3-3,-6-3 12,0 2 12,-6-3 11,-6 6 12,8 3 2,1-2-4,-3 3-1,-1 1-2,1 7-12,-6-5-5,11 4-9,-1-2-5,1 4-4,4-1-9,2 0-10,1 4-4,4-1-4,4 0-12,4 4-26,-1 2-32,8 0-43,1-13-36,8 10-48,1-6-34,2 0-21,-3-1-26,7-1-12,-5-5-19,5 1-6,-3-1 7,3-4 18,-1-2 16,-1 0 23,-2 0 21,-2-4 28,-7 1 36,1-2 32,-3 0 29,3-7 22,-5 1 28,0 1 29,-1 1 27,-4-7 22,4 2 21,-8 3 22,7-4 44,-9 4 11,3-1-7,-4 2-4,0 0 17,0 3-3,0-1 0,0 0-22,-4 5-15,3-2-12,1 5-15,-13-4-7,4 3-8,9 1-7,-18 1-9,10 3-8,-3-2-5,-2 4-7,2 3-3,4-2-5,-5 0-7,5 0-5,-1 3-3,2-1-2,-1-2-7,3 2-4,0-2-4,3 2-6,-1-4-9,1 4-9,-2-3-6,6-2 0,0 2-2,2-5 0,1 2 1,2 0-15,2 0-7,3 0-6,1-3 5,3 0 10,-4 0-14,4-2 7,-5-2 6,2 1-1,4 0 6,-6 2 5,-1-4 12,-2 2-1,0 2 25,-2-4 13,-7 5 11,11-1 5,-8 0 6,-3 1-5,0 0-5,11 0-9,-11 0-3,0 0-5,0 0 0,4 6-5,-4-6 1,0 7-1,0-2-5,-3 6 4,3-6-4,3 3 3,-3 2-3,1-3-3,1 3 1,3-3 2,-1-1-6,-1 1 7,3-1 8,0 1-12,4 0-2,-2-3 4,3 0-7,0-1 1,3-1 3,0-4-3,4 1-4,-6-2 3,3-3-3,-1-2-3,0 2-9,-3-5 7,1 0-24,0-1-6,1-8-8,-2 4 8,0-9 5,-3 4-1,2-11 7,2-3 5,-5 0-2,0 2 8,-2-3 23,1-6 4,-5 3 9,-1 3 13,0-1 23,0 4-1,-1-2 3,-2 6 21,2 7-6,-3-1-4,4 7-1,-3 6-3,-1-3-8,2 4-9,1 5-5,-3 0-6,4 4-2,0 0-1,-21 10 2,12 0 17,-5 8 0,-3 0 3,5 6 4,0 10 0,1-1 3,4 3 5,1-2-14,5 3-4,1-2-4,5 2-6,-3 0-4,3-4-1,1 1-6,1-8 0,-2 0-5,2 0 0,-2-1-8,6-5-26,0 2-20,-4-8-29,0 0-35,0 2-30,0-6-32,4-1-35,0-2-34,-1-3-28,1-1-29,-2-2-22,1-2-25,2-3-16,3-5-7,-2-1 15,-4-2 4,2-2 4,2-4-190,-1-4-558,-1-1 247</inkml:trace>
          <inkml:trace contextRef="#ctx0" brushRef="#br0" timeOffset="120769.4881">24090 2967 1827,'12'-33'-97,"2"-1"49,-1-2 27,0-3 38,-2 3 45,0 2 35,-2 2 21,3 0 35,-7 8 23,1 1 9,-1 0 9,-3 7 16,2-1 5,-3 10 0,1-3-7,-4 1-19,4 4-11,0-4-16,-2 3-19,0 6-11,-5-4 1,5 4 21,0 0-9,-17 10 1,11 3-8,-1-3 4,-3 3-5,3 8-5,0 1-7,2 1-8,-1 1-10,6 1-8,0 1-12,0 1-10,0 0-4,4 0-11,3 1-3,-5-3-6,3 0-9,2 3-1,-1-7-6,0-1-12,0-3-24,6-2-19,-2-2-15,0 0-22,1-5-25,1-1-19,0 0-14,6-2-15,-1-2-2,-3-3 4,5 0 8,-1-3 4,-2-2 10,-1-1 6,3 0 15,-1-2 5,-4-7 10,4 2 12,-9 1 8,5-2 25,-4 1 41,-2-4 22,0 5 12,0-1 15,-2 1 23,2 3 20,-3 2 14,-1 1-1,1 0-9,0 1-12,-4 0-10,0 5-10,3-4-12,-3 4-8,0 0-7,0 0-3,0 0-8,0 18-1,0-10-6,-1 3-3,-1-1-5,2-3-1,0 6-3,0-2-3,0 1 1,3 1-7,-2-3-7,4 1-6,1 0-1,1 0-6,0-2-3,3-3-8,-3-1-6,5-2-10,0 0-6,2 0 3,1-3 4,-2 0-1,2-3 0,-4 0 4,3-5 4,-1 0 0,-3-3 7,2 1 3,-1 2-4,0-6 6,-2 3 0,2-5 10,0-2 9,-5 3 4,1 2 18,2-1 10,-1 0 17,-5 3 19,1 1 22,-3 2 1,3 2 3,-1-1-15,0 1-13,-2 5-7,-1 1-12,0 0-2,0 0-7,0 0-2,-11 10-6,7 5-1,-4 1 4,1 4-3,0 6 13,-3-1-3,2 10 6,-3-1-4,4 2-6,-4 2 2,6 1-14,-2-1 9,0 0-3,-5 5-7,3-4 1,5 4 7,-7-1-16,4 0-2,-4 2-2,2-2-4,-6 2 3,2-1-3,1-3-10,-1 2 5,2-2-6,-1 0 1,2-2 6,1-4-4,1-8 3,1-3-3,-6-1 0,8 0-4,-1-3 3,1-3-3,-1-4 4,2-1-1,1-4-2,-2-1 6,4 0 0,1-2-1,-6-1 5,6-3-3,0 0-1,0 0-1,0 0 0,-11-16-4,11 6 1,-1-6 0,-6-4-12,-3-4-10,3 1-6,0-3-6,-5-6-7,2 5-1,4 0-8,4 2-14,-3-2-16,5 0-16,5-12-30,2 7-20,5-2-21,1-3-23,3 6-7,-2-4-13,9-1-7,-2 5-16,2 1-10,1-1-14,1 2-17,-1 6-33,-4 1-48,7-3-38,-5 6-337,8-6-782,-1 2 346</inkml:trace>
        </inkml:traceGroup>
        <inkml:traceGroup>
          <inkml:annotationXML>
            <emma:emma xmlns:emma="http://www.w3.org/2003/04/emma" version="1.0">
              <emma:interpretation id="{1D7F4661-7C38-4487-8FEC-4D778516007F}" emma:medium="tactile" emma:mode="ink">
                <msink:context xmlns:msink="http://schemas.microsoft.com/ink/2010/main" type="inkWord" rotatedBoundingBox="28785,9216 30923,9228 30917,10277 28779,10265"/>
              </emma:interpretation>
              <emma:one-of disjunction-type="recognition" id="oneOf9">
                <emma:interpretation id="interp45" emma:lang="en-US" emma:confidence="0.5">
                  <emma:literal>fight.</emma:literal>
                </emma:interpretation>
                <emma:interpretation id="interp46" emma:lang="en-US" emma:confidence="0">
                  <emma:literal>bight.</emma:literal>
                </emma:interpretation>
                <emma:interpretation id="interp47" emma:lang="en-US" emma:confidence="0">
                  <emma:literal>bight</emma:literal>
                </emma:interpretation>
                <emma:interpretation id="interp48" emma:lang="en-US" emma:confidence="0">
                  <emma:literal>apart</emma:literal>
                </emma:interpretation>
                <emma:interpretation id="interp49" emma:lang="en-US" emma:confidence="0">
                  <emma:literal>apart.</emma:literal>
                </emma:interpretation>
              </emma:one-of>
            </emma:emma>
          </inkml:annotationXML>
          <inkml:trace contextRef="#ctx0" brushRef="#br0" timeOffset="121888.2073">25244 2458 402,'12'-9'424,"-4"3"-17,2-1-19,-3 1-9,3-2-9,-3 2 14,-2 2-6,2-3-15,-3 5-19,-1-4-24,2 5-23,-5 1-30,7-4-26,-3-1-26,-4 5-20,0 0-25,0 0-13,7 16-15,-5 8-6,0 0-11,1 9 33,1 5-27,-2 2-12,2 3-2,-3 1-5,0-2-11,-1-1-13,0 2-8,0-4-7,0-2-5,2-1-10,-2-9 0,4-3-7,1 2-17,0-5-1,-1-4-2,5 3-28,-3-1-26,1-6-32,0-2-33,-1-3-36,1-2-46,3-1-36,-2-2-18,2-3-41,-1-2-30,1-2-8,1 0-8,-1-6 5,-5 1 14,1-4 9,1 3 18,-5-6 16,1 0 28,-3-1 21,1-5 20,-1 0 30,-1 0 26,-4 0 33,-2-2 19,-7 4 41,-1 1 14,5-5 30,-5 7 20,1-2 12,-4 3 11,7 6 33,2 2 27,3-1 13,-1 3 5,3 3-2,2-4-1,-3 3-1,5 4-7,-5-5 1,5 5-19,0 0-12,10-5-11,-10 5-6,22 0-9,-6 0-5,2 1-5,0 2-8,4-2-7,4-1-2,-10 2-2,8-2-9,1 2 1,-8-2-2,1 0-5,-1 0-4,-5-2 2,2-1 0,-6 0-6,2 3 3,-3-2 11,-2 0 30,2 0 23,-7 2 20,11-2 20,-8 0 10,-3 2 10,0 0 1,11-3 2,-11 3-2,5-1-5,-5 1-5,0 0-2,0 0-20,0 0-9,0 0-15,6-4-12,-6 4-10,0 0 1,0 0 3,-6 17-8,2-10 2,4 3-1,-3 3-4,3 1-12,0 1-3,-1-1 10,2 9-8,-1-7 6,2 0-29,2 2 9,-3-2-2,5 0-1,-3-2-22,1 3-35,1-4-44,-1-1-42,3 1-57,-1-3-72,1-2-69,-1-2-81,1-4-69,7-1-75,-3-1-359,6-2-970,-2-2 429</inkml:trace>
          <inkml:trace contextRef="#ctx0" brushRef="#br0" timeOffset="123255.6243">26160 2763 175,'7'-15'327,"-3"0"5,-2 5 24,-2-4-2,0 1-28,-1 2 0,0-1-15,-9 4-11,3 0-2,-5 1-4,-1 4-10,1 0-6,-6 6-22,0-1-8,0 2-44,3 3-22,0 3-19,6-1-13,-2 5-18,4-1-12,1 0-15,2 4-8,3-4-9,1 6-10,1-1-4,3 0-10,3 2-3,1 1-10,-2 1-2,5-5-6,-2 3-5,1 3-2,-4-4-3,3 4-6,-5 0 4,5 1-8,-4 1-6,-2-1 1,-2 10-6,2-9-4,-3-2-4,0 1-10,-4 1-2,4-3-5,-6-4-17,6 4 2,-5-5 2,2-1 1,-1-5 1,-3 4 6,0-4 3,2-7 0,-1 1 3,1-1-2,2-1 4,3-3 6,0 0 2,-17-7-3,12 1 0,2 1 2,-1-2 0,3-4 0,1-2 4,2 0-4,3 0-6,3-10 11,0 2-4,2-2 2,9-8-5,-1 2 4,5-3 1,-4-1 0,5-3-3,1 0 2,-1-2 1,0 1-1,-1 1-3,0-1 2,-2 0 2,-2 5 5,-8 5 14,-2 7 21,2-2 3,-4 5-7,-1 4 13,0-3 24,-1 7 13,-3 0 4,1 4-2,-2-1-11,0-5-4,-1 8-8,0 3-15,0 0 4,0 0-10,0 0-4,0 0-3,0 0-4,-7 25-5,7-13 1,-5 1 3,2 3-11,0 0-3,-1-2 6,0 6-6,-1-5 0,3 2-4,1 0 0,-2-1-3,2 3-1,1-3-3,-2-2 4,2 2-1,0 0-4,2-4-3,-1 2-4,3-3 1,-1 2-8,3-5-3,3-1-22,1 3-22,6-7-29,-2 2-12,3-4-11,2 2-1,-3-6-1,2 2 10,7-4 5,-4-2 4,2-6 11,2 2 8,-6-1 6,0-3 6,-1-3 7,0 0 8,-6-6 2,3 3 10,-5-2 15,8-7 7,-11 4 5,4-9 5,1 3 17,-5 0 2,4-2 2,-5-2 2,-1 1 20,-4 9 18,4 0-1,-5 0 6,0 2-7,0 4 9,0-4 4,-5 2-2,5 6-4,0 3-5,-1 2 1,-3 0 0,3 5 0,1 0 0,-5 0-6,4 0-6,1 2-6,0 4-7,0-7-4,0 7 1,-5-7-4,5 7-8,0-6 2,0 6-6,0 0 9,0-6-11,0 6 6,0 0 1,0 0 0,0 0 2,0 0-3,0 0-10,0 0 2,0 0 6,0 0 0,0 0 0,0 0 2,0 0 7,-13 13-3,8-8-3,3 0 7,2-2-4,-5 4 5,5-1-5,-3 1-8,0-4 7,2 6-7,-3-4 20,4-5-12,-2 9-7,2-3 14,-2 2-9,-1 0 0,0-3 2,6 1-4,-6-1 8,3-5-1,0 8-9,0-8 6,0 6-1,0-6-1,-3 6 0,3-6-24,0 0 0,0 7 0,0-7 0,0 0 0,0 0 0,-1 4 0,1-4 0,1 6 0,-1-6 0,3 8 0,-6-2 0,6 0 0,-3-1 0,0 0 0,0 4 0,3-2 0,-3 1 0,3 0 0,-1 1 0,-2-3 0,0 5 0,0-5 0,0 3 0,0-3 0,2-1 0,-2 0 0,0-5 0,4 7 0,-4-7 0,0 8 0,0-8 0,0 1 0,0-1 0,0 0 0,0 0 0,0 0 0,4 8 0,-4-8 0,0 0 0,0 0 0,0 0 0,0 0 0,3 2 0,-3-2 0,0 0 0,0 0 0,0 0 0,0 0 0,0 0 0,0 0 0,0 0 0,0 0 0,0 0 0,0 0 0,0 0 0,0 0 0,0 0 0,0 0 0,0 0 0,0 0 0,0 0 0,0 0 0,0 0 0,0 0 0,-7-19 0,7 15-368,-4-2-137,4 6-47,-10-10-60,1 7-414,-2-6-1111,-2 5 491</inkml:trace>
          <inkml:trace contextRef="#ctx0" brushRef="#br0" timeOffset="123879.6078">26277 2521 10,'4'-2'182,"-1"-3"-9,1-1 2,-2 2-6,4-2-9,-2 1-1,-1-2-13,2-3-9,1 8-7,-2-3 0,-3 1 3,3 0 1,-2-2-4,-2 6 2,5-6-4,-5 6-1,2-5 7,-2 5-1,0 0-2,1-6 10,-1 6 8,3-5 3,-3 5 6,0 0-7,0 0-7,0 0 0,0 0-5,0 0-4,1-5-4,-1 5-12,0 0-10,0 0-12,0 0-12,0 0-7,0 0-5,0 0-7,4 15-5,-4-9-5,0 10 6,0 1 3,2 4 9,-1 2-2,3 2-4,-4 4 2,2 3-5,-1-4-3,-1 6-9,0-7-3,0 8-4,-1-10-1,-4 0 0,5 3-1,0-4 4,0 2-13,0-3 1,0 2-3,3-4-5,-1-4 1,-1 0-6,2-4-1,-1 2-1,0-4-4,1-1 3,-2-1-4,-1-2 1,1-1-3,2-2-2,0 2 4,-3 0-2,0-6-2,0 0 1,5 3-4,-5-3 2,0 0-4,14-3 0,-14 3 0,11-11 0,-4 9-1,4-4-1,-4-2-2,5 0-5,-5-5 2,8 2 5,-2-4-5,-5-2-1,4-4-5,3 2 5,-6-4-2,-1 1 0,3 1 4,-4 2-2,1-2 1,-4 4 3,2 3-5,-4-1 1,5 3 1,-1 0-3,1-2-1,-2 6 3,-1 0 1,0 2 3,2-2-3,1 4 4,-2 1-6,1 0 0,1 3 3,-7 0-1,11 6-1,-6 2 3,2 2-4,-2 2 3,-2 2 1,3 2 0,-5 0 4,5 4-3,-1 2-2,-4-1 4,5 0 2,-6-3-3,0-1 1,3 0 1,-1 1 0,4-1-4,-6-3 3,1 1-3,5 0 0,-6-2 1,1-3 2,3-4 0,-2 2-1,3 1-1,1-3-1,-5 3-1,9-6 0,-2 1-3,4-5-20,5-1-27,-3-1-25,3-4-24,8-3-36,0 0-9,-2-2-59,1-3-37,-4-2-58,4 3-61,5-14-74,-3 3-280,-3-7-770,-4 0 341</inkml:trace>
          <inkml:trace contextRef="#ctx0" brushRef="#br0" timeOffset="124723.364">26949 2611 33,'-16'-3'355,"0"2"-19,3-1-12,-4 0-15,1 0-15,-4 2-11,3-4 1,4 0-9,2 4-3,2-3-9,9 3-16,-17 0-9,12 3-21,5-3-6,0 0-5,0 0-16,0 0-15,0 0-19,0 0-15,35 3-20,-6 2-5,8-5-13,2 0-10,3 2-11,1 0-14,-6 1-2,6 0-6,1-2-6,-4 1-9,-5 5-3,-7-4-24,-3-3-33,-7 3-41,0-1-26,-5-1-69,4 1-58,-5-2-62,-5 1-85,-7-1-401,11 0-818,-11 0 362</inkml:trace>
          <inkml:trace contextRef="#ctx0" brushRef="#br0" timeOffset="124473.3769">26788 2386 55,'2'-6'294,"-1"4"1,4-2-5,0-3-3,-4 3 2,-1 4 2,7-10 5,-6 10-13,3-6-14,-4 6-4,4-8-7,-4 3-12,0 5-4,2-6-11,-2 6-11,3-5-3,-3 5-14,0 0-7,4-2-12,-4 2-15,4-4-7,-4 4-7,0 0-13,0 0-7,0 0-9,0 0-12,4-6-5,-4 6-5,0 0-13,0 0-10,0 0-7,0 0-7,0 0-2,0 0 3,0 0 11,3 17-8,-1-11 1,1 0-6,-3 4 5,2-7-14,2 8 6,-2-1-2,0-4 0,2 0-5,-3 4-9,2-4 2,0 1 2,-2 4 12,5-3-2,-1 4-3,1-1 0,-1 3 6,3 1 0,1 4 10,-5-2 16,1 8-4,-1 2 5,-1 8-3,-4-5-71,1 8-17,0-2 0,-3-1 0,0-8 0,3 9 0,-2-7 0,2 4 0,0-10 0,2 2 0,2 0 0,-1-2 0,8 0 0,-5 0 0,6-5 0,-2-3 0,5 4 0,-3-5 0,1-4 0,4 0 0,-4-2 0,5-1 0,0-3 0,-1-1 0,-1-1 0,-1-2 0,0-2-196,3-5-104,-2 2-49,-2-2-44,-2-4-37,1 1-44,5-9-39,-6 3-410,0-5-1000,3-2 443</inkml:trace>
          <inkml:trace contextRef="#ctx0" brushRef="#br0" timeOffset="131053.5324">27364 3036 368,'0'0'420,"0"0"-24,0 0-14,0 0-21,0 0-8,0 0-9,0 0-5,0 0-22,0 0-17,0 0-13,0 0-21,0 0-18,0 0-21,0 0-15,0 0-20,0 0-15,0 0-14,0 0-14,0 0-16,0 0-12,0 0-11,0 0-12,0 0-8,0 0-11,0 0-8,0 0-5,0 0-14,0 0-9,0 0-57,0 0-62,0 0-68,0 0-88,0 0-113,0 0-129,0 0-373,0 0-917,0 0 406</inkml:trace>
        </inkml:traceGroup>
      </inkml:traceGroup>
    </inkml:traceGroup>
    <inkml:traceGroup>
      <inkml:annotationXML>
        <emma:emma xmlns:emma="http://www.w3.org/2003/04/emma" version="1.0">
          <emma:interpretation id="{951DF439-160C-42B8-A647-A9546B46B5AF}" emma:medium="tactile" emma:mode="ink">
            <msink:context xmlns:msink="http://schemas.microsoft.com/ink/2010/main" type="paragraph" rotatedBoundingBox="3480,10579 11583,11016 11511,12363 3408,119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E098C0-B3C5-4C14-83FE-2C2853D32DAD}" emma:medium="tactile" emma:mode="ink">
              <msink:context xmlns:msink="http://schemas.microsoft.com/ink/2010/main" type="line" rotatedBoundingBox="3480,10579 11583,11016 11511,12363 3408,11926"/>
            </emma:interpretation>
          </emma:emma>
        </inkml:annotationXML>
        <inkml:traceGroup>
          <inkml:annotationXML>
            <emma:emma xmlns:emma="http://www.w3.org/2003/04/emma" version="1.0">
              <emma:interpretation id="{459C0DBE-7BCA-46CB-A262-D07658722F3A}" emma:medium="tactile" emma:mode="ink">
                <msink:context xmlns:msink="http://schemas.microsoft.com/ink/2010/main" type="inkWord" rotatedBoundingBox="3459,10970 4374,11019 4327,11883 3413,11834"/>
              </emma:interpretation>
              <emma:one-of disjunction-type="recognition" id="oneOf10">
                <emma:interpretation id="interp50" emma:lang="en-US" emma:confidence="0">
                  <emma:literal>*</emma:literal>
                </emma:interpretation>
                <emma:interpretation id="interp51" emma:lang="en-US" emma:confidence="0">
                  <emma:literal>s</emma:literal>
                </emma:interpretation>
                <emma:interpretation id="interp52" emma:lang="en-US" emma:confidence="0">
                  <emma:literal>H</emma:literal>
                </emma:interpretation>
                <emma:interpretation id="interp53" emma:lang="en-US" emma:confidence="0">
                  <emma:literal>N</emma:literal>
                </emma:interpretation>
                <emma:interpretation id="interp54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26765.2448">-69 4346 191,'-5'-2'360,"5"2"-10,-6-5-6,6 5-18,-5-7-4,5 7-14,-2-4-12,2 4-20,-4-5-18,4 5-22,0 0-21,0 0-19,-3-4-20,3 4-15,0 0-16,0 0-15,0 0-13,0 0-13,0 0-9,0 0-12,0 0 3,0 0-6,0 0 20,0 0-5,22 6 1,-5-2 0,6 1-3,5-1-8,-1-3-9,14 0-5,-1-1-7,2 4-8,2-3-6,0-2-3,-4 1-6,-1 0-2,-1 0-6,-10 1-4,3-2-1,-2 3-4,-3-2-2,-3 0 0,-4 0-2,-1 0-4,-4 3-2,-2-3-2,-1 0 2,0 3-4,-5-3 3,-6 0-1,12-3-4,-5 6 2,-7-3-1,0 0 1,12 0-3,-12 0-6,0 0-19,0 0-28,0 0-34,0 0-46,0 0-61,0 0-69,-35 3-79,26-3-75,-13 3-377,5-6-852,-1 2 376</inkml:trace>
          <inkml:trace contextRef="#ctx0" brushRef="#br0" timeOffset="27148.9483">0 4569 90,'-8'4'337,"2"4"-19,-1-7-22,-4 2-14,7 0-15,1 1-23,3-4-13,-11 3-14,7 1-8,4-4-11,-3 4-14,3-4-8,0 0-6,0 0-11,-4 6-10,4-6 21,0 0 20,0 0 0,11 4 6,-4-1-17,4-3-4,0 2-8,2-1-11,4 2-14,0-3-15,1 1-13,9-1-10,-2 2-9,0-2-11,2 3-2,13-7-14,-12 5-9,7-1-2,-6 0-7,-4 0-3,4 3-6,-1-3-3,-4 1-3,0-1-5,-1-1 1,-5 1-5,0 0 2,-4-3 5,-1 2 3,2 1-2,-6 0 2,2 0-2,-11 0-1,13 0-1,-6 0-2,-7 0 4,11-1-9,-11 1 0,11-1-3,-11 1-3,0 0 1,7 0-5,-7 0 2,0 0-12,6-4-37,-6 4-55,1-5-61,3 2-72,-4 3-61,0-11-60,0 7-70,0-3-78,0 0-287,0-7-838,-4 2 370</inkml:trace>
          <inkml:trace contextRef="#ctx0" brushRef="#br0" timeOffset="27563.2899">489 4133 205,'-13'-6'374,"3"-2"-24,0 4-10,-1-3-8,5 4 0,-1-1-13,-2-2-6,7 4-17,2 2-7,-11-2-25,11 2-21,-9-2-22,9 2-25,0 0-14,0 0-17,-8-2-14,8 2-18,0 0-10,-4 9-16,-1-3-7,5 0-11,0 1-8,0 3-6,0-2-8,5 0-9,-2 6-7,2 0 0,4-2-3,-1 0-3,7 6 1,0-2-2,0 0-9,3 1-5,1-1 5,3-1-8,-1 0-2,2-1 1,1 4-5,-6-2-3,4-5 0,-5 6-2,4-4-1,-9-4 1,5 1-6,-2 0 1,0 1 0,-2-3-3,-1 1 2,0-2-2,2 0-4,-4 1-1,-1-1 2,-3-1-2,1 0 0,-5 0 3,1 0-4,-1 0-1,-2 3 4,-5-2-5,3 5 2,-4-2-2,-3 5 2,-1-3-1,-5 7 0,0 2 7,-3-3-7,-4 10 1,4-6-1,-4 4 0,-3 3 0,0 1 1,2-1 1,0 2 0,5-10-3,4 0 3,-2-1-3,3-3-34,2-1-26,3-5-28,-3 1-34,5-2-36,0-2-51,0-1-53,3-2-69,1-5-87,2 0-318,0 0-796,0 0 352</inkml:trace>
        </inkml:traceGroup>
        <inkml:traceGroup>
          <inkml:annotationXML>
            <emma:emma xmlns:emma="http://www.w3.org/2003/04/emma" version="1.0">
              <emma:interpretation id="{33C2F71F-8D8F-4D33-98DF-25444F301C01}" emma:medium="tactile" emma:mode="ink">
                <msink:context xmlns:msink="http://schemas.microsoft.com/ink/2010/main" type="inkWord" rotatedBoundingBox="5337,10680 11583,11016 11511,12363 5265,12026"/>
              </emma:interpretation>
              <emma:one-of disjunction-type="recognition" id="oneOf11">
                <emma:interpretation id="interp55" emma:lang="en-US" emma:confidence="0">
                  <emma:literal>Big-omegas)</emma:literal>
                </emma:interpretation>
                <emma:interpretation id="interp56" emma:lang="en-US" emma:confidence="0">
                  <emma:literal>Big-omegas))</emma:literal>
                </emma:interpretation>
                <emma:interpretation id="interp57" emma:lang="en-US" emma:confidence="0">
                  <emma:literal>Big-Omer)</emma:literal>
                </emma:interpretation>
                <emma:interpretation id="interp58" emma:lang="en-US" emma:confidence="0">
                  <emma:literal>Big-Omar)</emma:literal>
                </emma:interpretation>
                <emma:interpretation id="interp59" emma:lang="en-US" emma:confidence="0">
                  <emma:literal>Bag-Omer)</emma:literal>
                </emma:interpretation>
              </emma:one-of>
            </emma:emma>
          </inkml:annotationXML>
          <inkml:trace contextRef="#ctx0" brushRef="#br0" timeOffset="32622.7128">3579 4263 37,'6'-6'323,"-3"3"2,-3 3 0,2-8-6,0 5-4,-2 3-1,-2-7-10,2 7-11,-2-6-10,2 6-13,-6-5-3,6 5-24,-8-4-17,8 4-23,-10-1-18,10 1-19,-12 0-17,12 0-13,-18 6-14,6 1-11,2 3-7,0 3-3,-1-1-11,2 8-13,-5 4 2,6 2 9,-2-2-11,2 12-8,2 1-2,2-6-8,7-4-28,-2-1-1,6 5 2,0-2-8,3-2 0,4-5-5,2 1-1,6 2 1,-1-6-11,3-4 9,1-3-1,0-2-5,12 1 2,-12-7-4,4-4-9,8-2-3,-3-4-6,-6-3-5,7-5 3,-10 5-2,8-11 3,-11 8 4,-3-1-7,2-8 7,-6-1-2,-1-2 0,-6 0 7,2-6-4,-5-6-2,-2 4 3,-6-3 3,-2 1 1,-1 8 0,-7-10 0,0 6-1,-5-6 2,-6 3-1,-1 0 5,-8 0-5,-2 1 0,0 5 5,3 4-4,9 9-1,-2 1-3,0 3-21,2 4-37,5 6-23,0 6-34,2 0-27,-1 5-25,2 5-41,3 3-37,1-1-42,1 1-55,3 3-31,2 0-261,5-2-688,0-4 305</inkml:trace>
          <inkml:trace contextRef="#ctx0" brushRef="#br0" timeOffset="33381.5773">4039 4447 39,'9'-3'214,"-9"3"2,0 0 0,7-2 7,-7 2 1,6-4 2,-6 4-5,0 0 0,0 0-8,11-1-12,-11 1-8,5-2-10,-5 2-10,0-6-17,0 6-4,7-9-8,-7 6-9,6 0-19,-6-3-12,4 4-6,-2-3-3,-2 5-14,11-6-8,-4 1-9,2 0-2,-3-1-1,1 5-21,2-3 8,0-2-11,-1 4 2,1 2-3,-1-1-9,-8 1-5,18 1 8,-9 1-14,4 9 2,-1-2 17,1 1-15,-1 3-8,-4 0-1,3 0 1,-1-1-4,-2 3 3,-1-2-3,3 4-9,-8-5 15,3 2-10,-4-1-2,3 0 2,-4-3 3,0 0 2,-4-4-4,-2 3-1,4-3 9,-2 0-5,2-4 1,-3 2-3,-2-2 2,7-2 10,-10 5 6,10-5 17,0 0-9,-12-11 10,10 8-5,-2-2-6,1-1-3,3-6 0,0 2-8,2-6 3,-1 6 4,5-7-7,-1 1 0,5-3-3,-3-2 0,1 2-3,3 7-2,1-3 2,-1 5-8,2 1 6,1-1-4,2-1 1,-4 3-3,4 4 2,-4 0-7,3 4 3,-3 0 1,2 0-1,-1 4-4,0-1-5,0 0 7,-2 11-4,-2-4 1,1 0 1,0 2 3,-4 3 1,1-2-2,0-1-1,-3 0-3,3 5 7,-5-5-6,2 2 5,-4 0-4,0-4 0,0 0 2,0-4-6,0 1 6,0 1-1,0-3-2,1-1 0,-1 4 2,0-8 3,0 6 1,0-6 2,0 0-4,4 2 1,-4-2 6,0 0-10,3-13 4,0 6 1,-2 2 16,5-6 1,-4-1 1,4-2 14,3 0-8,-6 0-4,7-2 2,2-4-3,1 0-1,-4 8-3,4-7 2,-1 5-2,2 4-1,-2 0-7,0-2-1,-2 6-1,2 0 0,1 1-3,-2 8 1,0-3 0,-3 3-3,2 2-2,2 3 0,-4 6 3,3 2 0,-5 0-7,5 5 9,-4-4-22,-6 4-26,5 1-33,-1 2-51,-2-10-43,1 8-60,-3-6-55,-1 2-72,6-4-60,-6 1-240,5-4-707,-1-2 313</inkml:trace>
          <inkml:trace contextRef="#ctx0" brushRef="#br0" timeOffset="33793.5896">4981 4564 99,'0'0'374,"-4"-5"-27,4 5-21,0 0-22,0 0-18,4-9-17,-4 9-25,0 0-12,0 0-29,0 0-21,2-4-14,-2 4-1,11 0-21,-4-3-19,-7 3-8,14 0-11,-6 0-9,-8 0-16,17-4 1,-8 0-10,5 2-11,-3-2-8,-1-2-1,1 3-8,0 2 0,0-12-6,1 7-9,-4-3 1,3-1-3,-2-1 1,-4 1-1,2-2 2,3-1 18,-9-2 7,3 3 0,3 0 10,-7 2 1,6 2 4,-6-4 1,0 4 0,0 2-1,0-4-3,0 3 1,-5 0 0,4-2-2,-4 4-4,-2-1-2,0 4-7,-3-1-9,2 2 1,8 1-4,-25 4-3,13 4-4,-3-3-3,1 5 0,0 1-5,-2 7-2,3 2-2,1-3-1,2-4-2,3 3-8,5 1 9,-5-1-9,7-4 2,-3 6-7,3-6 3,3 2-17,1 2-35,4-2-33,5-4-38,-1 0-51,2-4-51,4-2-43,6 5-53,0-6-41,2-1-16,4-4-13,11 0-242,-4 2-675,6-1 299</inkml:trace>
          <inkml:trace contextRef="#ctx0" brushRef="#br0" timeOffset="34760.5629">5539 4503 407,'19'-16'140,"2"-1"56,-9 6 40,1-1 37,-6-3-1,1 1-4,-4 2-14,0-2 29,-4 1-20,-4 0-7,1 5 7,-2-4 10,-4 6-6,4 1-15,-7-2 1,-1-1-20,1 7-12,-3-2-19,0 3-16,-1 0-20,3 3-19,-1 0-16,2 4-15,-1 2-7,-3-5-13,7 6-9,0 0-10,1-4-4,1 8-11,1-5-6,2-2-2,3 7-8,2-2 3,-1-4-13,1 4-11,4 1-17,0-1-20,2 0-20,-2-4-11,4-2-9,-2 4-4,2 1-3,2-7-3,-4 1 5,4-1 7,-7 0 5,9 2-1,-5-2 10,-3-4 0,2 0 4,0 3 4,-1-2 1,-1 2 0,2 2 3,-7-1 11,5 1 1,-2 0-5,-1-1 6,0 6 7,-2-1 6,-2-2 10,2 4 2,0 2-2,0 2 4,0-1 0,-2 2 0,2 3 3,2 4-1,-4 0-4,-1 3 1,3-1 3,0 1-1,0 3-3,-5-3 3,5 0-7,-7 10 2,2-1-2,-2-1 0,-2-3-1,1 5 2,1-11-5,0 9 1,-1-9 2,4-1-5,-1 0 2,-1-3-1,1 4 0,3-9 2,-2 1-3,1-4-3,3-1 4,-2-2 1,2-4-1,0 1 0,-2-1 1,2-1 2,0-5-2,-1 6 3,1-6-2,-4 4-4,4-4 3,-7 3-1,7-3-1,0 0 1,-18-7-2,11 4 0,0-1 2,-2 0-1,2-1 2,0-2-4,0 1 1,1-1 0,0-5 2,-1 1-1,3-5-2,-1-1 1,5 1-1,-1-6 2,2-6-2,2-4 1,3-2-3,1-3-1,2-1 2,4-1-3,0 0 1,2 1-4,3 2 5,0-3-1,6 6 1,-5 4-1,4-2 2,-1-1-2,4 5 2,-1-2-2,0 1-2,0 1-1,2-1 5,1 5-2,-2-6 1,3 2 3,-9 2-5,4 1 3,-8 4-1,1 1-1,-5 3 6,-4 5 23,2-1 10,-2-1 10,-1 9 5,-2-4 0,0-4-6,-1 8-2,0-5 10,-1 2 11,-2 1-2,-1 3 4,5-4-5,-5 7 0,3-4-5,-3 4-4,0 0-10,0 0-1,0 0-1,0 0-5,0 0-6,-20 10 2,13-8 1,-3 7-8,2 3 2,-2-2 0,-2 5 8,1-3-2,1 2-7,-2 4 2,2-4-10,-2 5 2,2-4-1,3-1-4,2 0 3,-1-1-7,5-1-4,0 3 4,1 0-1,2-3 1,1 3-7,4-10 2,0 7 0,4-4-1,-4-3 2,2-2 1,6 3-6,1-4-3,-4 1-4,3-6 2,0 3-9,2-2 2,-4-4 6,4 4-8,-3-4 6,2-2-3,-2 0-1,-3 3 10,-3 2-4,0-5 15,1 2 15,-4 3 13,2 0 2,-3-1 0,-4 4-1,8 0-1,-3-6-15,-5 6 1,0 0-5,0 0-4,0 0 7,4 10-11,-6-6 5,1 4-3,0 3-9,-2-1 4,1 3-3,1-1 2,1 3 0,-3-3 4,6 0-6,-2 3 1,4-2-4,-5-5 0,2 2 2,2 1-2,3-4 9,0-1-12,3-2 0,-2 2-10,0-4-34,7-2-34,1-1-46,-1-4-44,3-1-44,2-6-49,-1-1-67,-6-1-69,3-2-88,-2-4-488,1 1-1052,-2-5 466</inkml:trace>
          <inkml:trace contextRef="#ctx0" brushRef="#br0" timeOffset="58831.6629">6599 4243 256,'0'0'310,"0"0"-14,-1-7-15,1 7-17,0 0-12,-3-5-17,3 5-19,0 0-19,0 0-15,0 0-19,0 0 0,0 0-17,0 0 4,0 0-4,-20 8 9,13-4-13,-4 3-5,2-3-4,-3 5-3,0 4-2,-3-4-6,-5 12-7,0-5-5,-2 17-8,-4 0-4,8 3-11,4 3-2,0 3-15,6 0-2,4 6-4,4 1-13,8 11-1,0-12-5,14 14-1,-8-16-6,9-3-1,-2 1-5,1-2-4,0-1 2,1-2-12,-3-2-36,0 0-35,0-8-35,-3 4-63,-4-8-56,-1-4-61,1-3-66,-4-2-80,4-8-227,-1-2-694,-2-2 307</inkml:trace>
          <inkml:trace contextRef="#ctx0" brushRef="#br0" timeOffset="60455.6134">6735 4829 114,'3'-7'146,"-3"7"0,0 0-9,0 0 1,6-1 0,-6 1 2,0 0-1,0 0 4,0 0 1,0 0 2,0 0-5,0 0 3,0 0 2,0 0-4,0 0-1,0 0-7,0 0-9,0 0-2,0 0-10,0 0-9,0 0-6,0 0-14,0 0 1,0 0-8,0 0-11,0 0-7,0 0-8,0 0 11,0 0-12,0 0-7,0 0-2,4 10-6,-4-10 13,5 8-12,-2-4 1,1 2 0,-1-3-2,0 5-6,2-2 0,1 3 2,-1-2-3,-2-1-15,7 1 14,-4-1 1,1 1 12,3-3 6,-2 2 15,5-2 8,-2-1 5,-3 0 4,1-2 3,4-1-1,-5 0-3,-1-1-2,3 0-2,1-2-8,1-2-7,0-1-5,-2 4-6,2-6-6,-3 3-1,3-1-3,-2-1-6,-2 0 1,4 0-2,-2-2 1,-3 3 2,1-1 7,-3-5 7,4-3 2,-5 2 7,4 2-4,-2-7-3,-4 4-2,2-7 5,-4 3-5,2-5-3,-2 0-8,-2 0 1,2-1 7,-4 6 10,4-6 0,-2 1-3,-3-3 1,4 6 4,-3-3-5,0 7-3,1-2-4,2 1-3,-3 3-6,-1-3-2,5 3-3,-5 0-1,5-2-6,-8 2-1,8-4-6,-2 10 1,0-10 6,2 10-8,-3 0-5,3-3 4,0-1-3,0 2-6,0-1 3,0 0-1,3 2-4,-3 0 2,2 2 5,0 1-8,-2 0 0,5-2 1,-2 1-2,0 1-3,-1 3 1,5-2 6,-4 1-5,3 0-5,-1 2 1,1-2-3,-6 4 1,11-2 0,-7 0 0,-4 2 0,16 2-1,-6 3 2,-1-3 1,4 5-2,-1 1 0,1 0 1,2 7 4,-3-6-6,0 1 5,1 2-1,-1 3 0,3-3 2,0 4-1,-2 4 2,-2-8 5,1 8-6,3-2-3,-5-5 2,0 4 0,-2 3 0,0-5 1,-4 0 0,5 6 0,-4 0 1,-2 2-2,-3-4 3,4 4-2,-4-3 6,-4 3-5,2-2 0,0 0-2,-2 0 4,-1-4-4,5 6 0,0-1 2,-1-7 2,-2 2-3,1 0 0,2 3 4,0-2-2,-2 3-3,4 0 3,-4-6-1,2 2 1,0 3-4,2-5 5,0 7 0,-2-6-1,3 0 3,-2 2-3,4-2-2,-1-4 6,-2 6-4,0-5-2,3 1 3,1-2-3,-1 1 2,1 0 3,2-3-1,2 0 3,2-1-1,0-2 0,4-1 0,1-2-1,1-2 2,6 2-3,-6-2 6,5-4-3,-5-1-4,0 2 4,1-3 1,-1-1-2,0 2-3,-6-3 1,3 1 2,-5 3 0,-2-4 1,-1 2-1,0-1 0,2 0-5,-6 2 2,1-4-9,0 4-25,-4-3-42,0 0-43,0 6-42,-5-15-43,1 9-58,-3 0-49,-4-4-54,3 0-75,-3-4-340,0 6-843,1-5 374</inkml:trace>
          <inkml:trace contextRef="#ctx0" brushRef="#br0" timeOffset="61207.2808">7748 4098 295,'0'0'319,"0"0"-7,0 0-8,0 0-22,0 0-3,0 0-5,0-6-19,0 6-13,0 0-26,0 0-11,0 0-21,0 0-18,0 0-15,0 0-17,0 0-1,0 0-25,0 0-11,0 0-6,12 19-10,-9-3-2,2 8 4,5-5-9,-3 5-5,4 9 3,1 3-8,0 7 4,1 0-9,1 4-10,6 14 8,1 1-14,-5-2 2,-2-15-8,1 16-2,-1 1-5,-3-18 1,-1 2-5,-2 0 0,-4-2-5,1 1-1,0-3 1,-3-2-3,-2-2 0,-2-2-2,-3-2 1,0-8-6,-1-3 4,-3 1-5,2 2 1,-4-2 1,-1-3-3,3-1 4,-7-3-1,6-5-3,2-1 4,-4-3-5,-1 0-10,6-1-15,-4-4-25,4 0-37,-2 0-49,1-3-48,-1 0-55,9 0-53,-19-3-54,12 0-334,-1-3-728,4 0 322</inkml:trace>
          <inkml:trace contextRef="#ctx0" brushRef="#br0" timeOffset="31882.031">2692 4289 225,'0'0'298,"3"-6"-14,-3 1-11,0 5-16,0 0-9,-3-10-12,2 8-11,1 2-12,-1-6-8,1 6 5,-7-6-8,7 6-14,-10-4 6,10 4-26,-11 0-7,2-4-11,-4 8 2,2-4-1,-3 6-8,-2-1-3,2 0-6,-4-1-16,6 4-13,-6-1-4,6 4-10,-3-4-9,2 3-5,4-4-12,2 0-4,-2 1-7,5-1-3,-1 0-6,1 2-3,2 0-6,0-3-2,2-2-6,2 5-2,1-2 0,5-2-2,-4-2-4,7 1-11,-1 1-1,2-2-13,4 2-2,0-3-9,-2-1 3,4 2-5,0 1 2,-1-3-1,-1 0 5,-1 1-7,-3 2 8,-1-3-3,1 1-3,-5 1 2,3 4 5,-2 2-2,0 1 4,-1 2-5,0 0 7,-3 4 4,0 0 1,1 6 7,-1 4 9,0-1 0,-3 4 7,1 4-2,-2-4-1,0 6 3,0-1-4,0 1 1,0 2-7,-2-10 5,1 3 0,-2-3-3,0 6 0,1-9-1,2-2-5,0-3 2,-2 3-2,-1-5-32,3-2-31,0 0-40,0-7-52,0 4-35,0-5-62,0 0-59,0-6-68,3 5-325,-3-5-754,0 0 333</inkml:trace>
          <inkml:trace contextRef="#ctx0" brushRef="#br0" timeOffset="32078.1101">2965 4559 70,'0'-12'380,"2"6"-9,-2-2-14,3 0-12,-3 2-15,0-2-34,0 3-31,7 2-23,-1-1-21,0-1-18,5 2-27,-1-1-17,7 4-13,0-4-18,-1 2-6,1 2-14,1 3-14,0-3-30,0 0-49,-1 0-75,-5 0-81,-4 3-110,2-1-356,-3-2-657,2 2 290</inkml:trace>
          <inkml:trace contextRef="#ctx0" brushRef="#br0" timeOffset="30665.2363">1843 4092 97,'0'-5'396,"0"5"-33,0 0 2,0-6-29,0 6-18,0 0-34,0 0-10,0-5-21,0 5-18,0 0-19,0 0-22,0 0-22,0 0-17,0 0-18,0 0-16,0 0-12,0 0-11,0 0-11,4 19-9,-4-7-9,-2-1-4,2 6-10,0-1-5,0-2 1,-2 5-7,2 5-2,0-6-10,0 6-1,0-2 0,0 2-3,-2-7-1,2-2-3,0 1-3,0-2 0,0 0-10,0-1 3,0-1-18,0-2-13,0-3-24,2-1-25,-2-2-20,0-4-32,0 0-37,0 0-39,0 0-38,0 0-30,0 0-21,0-22-13,-5 10-229,0-2-569,1-2 251</inkml:trace>
          <inkml:trace contextRef="#ctx0" brushRef="#br0" timeOffset="31140.4611">1781 4151 113,'2'-24'125,"-2"-1"5,0 2 16,0 6 5,0 0-3,2 2-4,1 1 4,-1 1-6,1 0-2,0 5-5,0-1-5,1 0-6,-2 5-4,1-2-8,4 2-7,1-2-7,2 2-4,-2 2-8,-8 2-11,24 6-5,-11-3 2,-3 2-13,4 3-4,-2 2-7,2 2-6,2 4 2,-5-2-3,2 4-6,-6-2 2,4 3 1,-5-3-2,0-1-1,-1 4 1,-2-2-7,1-2 6,-4 3-1,0-3-3,-4 2 3,3-3 5,-5 1-8,1-2 8,-2-2 0,0 1-5,0-4 2,-2 4 4,3-6-2,-2 2-2,-2-2 4,2-2-7,-2 2-3,2-4 11,1-2-13,0 0 6,7 0-5,-15 0-2,15 0-6,-8-2-1,2-4-2,2 2-6,3-2 1,1-2-4,0 8 2,7-11-1,1 4-6,-1 3 0,3 0 1,5-2 1,-2 4 1,1-2-5,4 4 0,-1 4-2,0-4 3,1 6-3,4 1 0,-7 2 2,9 0-5,-12 4 1,1 1 2,4-1-3,-4 2 4,-5-1-2,3-3 0,-5 6 0,-2-4-4,0 0 6,-4-1 1,-2 3-4,-2-2 2,-1-2-2,-5 0 0,-2 0 3,-1-3 5,-4 0-2,-4 1 2,-1 1 3,-3-6 13,2-1-11,1 1-1,0-2 0,-3-4-5,7 0 0,2 0 1,-5-8-9,6 3-28,3 1-43,3-3-48,0-1-48,6 2-46,0-7-49,6 4-56,2-1-162,2-3-522,7-1 230</inkml:trace>
          <inkml:trace contextRef="#ctx0" brushRef="#br0" timeOffset="31424.1791">2281 4285 12,'0'0'277,"13"0"-6,-13 0-11,0 0-9,9 0-8,-9 0-9,0 0-9,0 0-14,0 0-16,0 0-9,0 0-12,0 0-7,7 3-16,-7-3-7,0 0-10,0 0-4,0 0-10,0 0 1,0 0-15,0 0-14,2 3 0,-2-3 3,4 5-6,-3 2 12,-1-2-2,3 1 2,-3 3-11,3 3-6,-2-3 20,-1 5-8,4-4-9,-4 8-3,0-6-11,4 4-7,-1-1-2,-3 0-8,0 1-6,3-2-6,-3 1-8,2-1-25,-2-1-35,0-6-35,0 3-50,2-4-50,-2-2-48,0 2-54,0 0-59,0-6-68,0 0-229,0 0-668,18-5 296</inkml:trace>
        </inkml:traceGroup>
      </inkml:traceGroup>
    </inkml:traceGroup>
    <inkml:traceGroup>
      <inkml:annotationXML>
        <emma:emma xmlns:emma="http://www.w3.org/2003/04/emma" version="1.0">
          <emma:interpretation id="{85E114AC-5597-42A4-B1A4-9AE47BDFCB8F}" emma:medium="tactile" emma:mode="ink">
            <msink:context xmlns:msink="http://schemas.microsoft.com/ink/2010/main" type="paragraph" rotatedBoundingBox="12131,11850 26637,12020 26626,12938 12120,1276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129AAF0-8EEA-4397-B070-7E0E9F48645F}" emma:medium="tactile" emma:mode="ink">
              <msink:context xmlns:msink="http://schemas.microsoft.com/ink/2010/main" type="inkBullet" rotatedBoundingBox="12128,12107 13133,12118 13126,12764 12120,12752"/>
            </emma:interpretation>
            <emma:one-of disjunction-type="recognition" id="oneOf12">
              <emma:interpretation id="interp60" emma:lang="en-US" emma:confidence="0">
                <emma:literal>5</emma:literal>
              </emma:interpretation>
              <emma:interpretation id="interp61" emma:lang="en-US" emma:confidence="0">
                <emma:literal>4</emma:literal>
              </emma:interpretation>
              <emma:interpretation id="interp62" emma:lang="en-US" emma:confidence="0">
                <emma:literal>H</emma:literal>
              </emma:interpretation>
              <emma:interpretation id="interp63" emma:lang="en-US" emma:confidence="0">
                <emma:literal>L</emma:literal>
              </emma:interpretation>
              <emma:interpretation id="interp64" emma:lang="en-US" emma:confidence="0">
                <emma:literal>*</emma:literal>
              </emma:interpretation>
            </emma:one-of>
          </emma:emma>
        </inkml:annotationXML>
        <inkml:trace contextRef="#ctx0" brushRef="#br0" timeOffset="137257.6506">8593 5257 188,'0'0'325,"0"0"-22,0 0-16,0 0-15,-1 6-19,1-6-15,0 0-11,0 0-6,0 0-17,0 0-15,0 0-8,0 0-17,0 0-7,0 0-11,0 0-5,0 0-5,0 0-14,0 0-10,0 0 12,-4 4-19,4-4-8,0 0-9,0 0-7,0 0-9,0 0-7,0 0-6,0 0-5,0 0-7,0 0-9,0 0 2,9 9-3,-4-5 5,0 1-6,5-3-4,-2 4 6,7 0 15,0 0 16,7-1 4,0 0 0,8 3 1,6-3 2,-8-1 2,12 1-10,-1 0-1,0-1 1,2 1-1,-6-3-7,2 4-1,1-6-10,-8 7-4,-2-7-4,-3 0-2,-1 4-7,-7-2-2,-3-1-2,1-1-2,-3 0-4,1 1-1,-7-1 1,1 2-6,-7-2-2,11 0 0,-11 0-3,10-2-2,-10 2 5,0 0-5,8 2-1,-8-2 0,0 0-2,0 0 2,0 0-2,13 0 1,-13 0-3,4 0 0,-4 0 4,0 0-3,0 0 1,0 0 2,0 0-8,0 0-19,0 0-25,0 0-36,0 0-45,0 0-61,0 0-67,0 0-78,0 0-89,0 0-392,0-6-878,0 6 388</inkml:trace>
        <inkml:trace contextRef="#ctx0" brushRef="#br0" timeOffset="137648.2924">8899 5532 10,'0'0'332,"-13"1"-13,13-1-18,-9 3-17,9-3-7,-9 0-21,9 0-17,-5 4-10,5-4-20,0 0-19,0 0-18,-6 3-15,6-3-18,0 0-14,0 0-12,0 0-14,0 0 0,-2 4-14,2-4-16,0 0-3,0 0 10,2 10 13,4-9 21,-1 5 14,6-1 12,2-1 2,0 1-5,5 1-3,7 0-11,1 0-6,4-3-13,-2 1-3,10 0-7,-11-2-10,12 4-5,0-5-7,-3 2-6,-7 0-5,-7 0-5,5 1-7,-5-2-4,-4 0 0,3-4-7,-6 4-2,3 3-5,-5-5 1,-2 1-6,-1-1 1,-2 2-6,-8-2 3,14-2-3,-6 4-3,-4-1 0,-4-1 0,10 0 0,-10 0-3,0 0 0,8 1 0,-8-1 4,0 0-5,0 0-4,0 0-15,6 2-26,-6-2-39,0 0-69,0 0-93,0-7-82,0 7-96,-7-13-396,1 4-877,4 0 389</inkml:trace>
        <inkml:trace contextRef="#ctx0" brushRef="#br0" timeOffset="138195.1893">9259 5270 123,'-6'-2'413,"-1"-2"-6,2-3 2,-1 7-7,0-4-11,-1 2-6,3-2-15,-2 1-12,6 3-19,0 0-23,-12 0-26,12 0-29,-3-7-26,3 7-24,0 0-22,0 0-20,0 0-17,-8-2-17,8 2-20,0 0-9,0 0-33,0 0-1,0 0-16,0 0-5,-4-4-11,4 4-4,0 0-1,0 0-4,6 16-2,0-10 1,-1-2-2,2 3-3,3 4 3,1-1-3,3-2-3,-5-2 8,4 5-11,-2-1-4,4-2-2,-5 2 1,2 0-3,2 1-3,-1 2-2,0-2-2,7 3-1,-10 0-4,2-3-5,1 1-3,3 4-3,2-2-11,-4 2-1,-3-2 1,3-1 0,-3 0-3,1-1-1,-2 3 2,-2-4 4,3 2-1,-1-2 3,-2 2 1,-1-2 2,-2-1 3,1-4 0,-2 1 1,-4 2 2,5-5 1,-2 1 1,-3-3 2,1 4-3,2 0 2,0-2 2,-6 0 0,3-4 6,-4 13 2,-4-6 4,5-2 4,-4 1 0,0 5 4,-4-5 10,-1 6 0,0-5-1,-1 3 6,-3-2 0,3-1-1,0 6 1,-3-5-2,4 1 1,-2 0-2,1-2-2,-3 3-4,4-3-1,2 2 2,-5 1-2,3-4 2,2 2-5,1-1-2,0-3 1,1 2-7,1 0 0,-1-4-2,1 2 1,2 0-24,-1-2-21,6-2-33,-8 0-33,8 0-39,0 0-53,0 0-77,0 0-83,0 0-73,0 0-407,8-18-904,0 8 401</inkml:trace>
      </inkml:traceGroup>
      <inkml:traceGroup>
        <inkml:annotationXML>
          <emma:emma xmlns:emma="http://www.w3.org/2003/04/emma" version="1.0">
            <emma:interpretation id="{5446F42D-E8F9-4EC1-97A3-8294FD447325}" emma:medium="tactile" emma:mode="ink">
              <msink:context xmlns:msink="http://schemas.microsoft.com/ink/2010/main" type="line" rotatedBoundingBox="14008,11872 26637,12020 26626,12938 13998,12790"/>
            </emma:interpretation>
          </emma:emma>
        </inkml:annotationXML>
        <inkml:traceGroup>
          <inkml:annotationXML>
            <emma:emma xmlns:emma="http://www.w3.org/2003/04/emma" version="1.0">
              <emma:interpretation id="{A1E70BF2-2D43-4176-82F0-4B3B1FF52C00}" emma:medium="tactile" emma:mode="ink">
                <msink:context xmlns:msink="http://schemas.microsoft.com/ink/2010/main" type="inkWord" rotatedBoundingBox="14008,11880 18219,11929 18208,12839 13998,12790"/>
              </emma:interpretation>
              <emma:one-of disjunction-type="recognition" id="oneOf13">
                <emma:interpretation id="interp65" emma:lang="en-US" emma:confidence="1">
                  <emma:literal>Asymptote</emma:literal>
                </emma:interpretation>
                <emma:interpretation id="interp66" emma:lang="en-US" emma:confidence="0">
                  <emma:literal>Asymptotic</emma:literal>
                </emma:interpretation>
                <emma:interpretation id="interp67" emma:lang="en-US" emma:confidence="0">
                  <emma:literal>itsymlstohe</emma:literal>
                </emma:interpretation>
                <emma:interpretation id="interp68" emma:lang="en-US" emma:confidence="0">
                  <emma:literal>Ttsymlstohe</emma:literal>
                </emma:interpretation>
                <emma:interpretation id="interp69" emma:lang="en-US" emma:confidence="0">
                  <emma:literal>&lt;tsymlstohe</emma:literal>
                </emma:interpretation>
              </emma:one-of>
            </emma:emma>
          </inkml:annotationXML>
          <inkml:trace contextRef="#ctx0" brushRef="#br0" timeOffset="139790.209">10666 5079 80,'2'-3'425,"1"-1"-38,-3 4-17,2-6-19,-2 6-25,4-2-26,-4 2-20,0 0-26,2-5-14,-2 5-25,0 0-22,0 0-23,0 0-14,0 0-24,0 0-11,0 0-1,0 0-22,-11 23 3,5-12-20,-3 5-4,0-3-12,-6 6 2,2-2-15,-3 3-6,5-3-5,-3 5-3,-3-4-5,9 4 7,-3-3-14,0-2 21,-1-1-24,5 3-2,0-4-6,2-5-9,-1 5-22,1-3-34,0 0-38,5-3-33,-8 1-25,8-5-39,-1 1-27,-2 4-20,-2-8-21,5-2-34,0 0-51,0 0-174,0 0-554,0-20 245</inkml:trace>
          <inkml:trace contextRef="#ctx0" brushRef="#br0" timeOffset="140079.7885">10583 5049 104,'4'-8'320,"0"-2"-9,-2 5 1,3-1-8,-2 0-20,0 0-12,-2 1-3,-1 5-31,7-3-22,-6-1-17,-1 4-24,6-3-20,-6 3-12,0 0-22,0 0-8,10 7-5,-10-7-5,2 14-6,1-4 6,0 2 0,1 0-8,1 6-3,0 4 3,0 2 3,1-1-4,-1 4-6,-1-1-9,4-2-4,2 11-7,-3-2-6,0-7-6,4 0-11,-2 8-2,4-1 0,-5-4 6,2 4-17,-3-10 7,1 0-13,0-1-1,2 0 0,-1-2-6,-3-2 0,3 0 2,0-3 0,-4 2-6,2-8-26,0 4-23,-2-6-36,2 1-40,-3 0-32,-1-3-42,1 0-48,-4-5-66,0 0-48,0 0-313,11-15-711,-13 1 314</inkml:trace>
          <inkml:trace contextRef="#ctx0" brushRef="#br0" timeOffset="140267.3583">10611 5321 114,'-11'-1'250,"2"-3"-14,1 3-8,1-1-13,7 2-3,-12 0-7,12 0-22,-7 0-15,7 0-15,0 0-11,0 0-7,0 0 0,0 0 2,-3 7-7,3-7-5,14 6-3,1-4-17,0 2 0,9 0-10,3-3-21,9 0-21,2 3-37,0-1-47,0 0-61,2-6-63,0 3-63,0-2-256,-3 1-513,-8-2 227</inkml:trace>
          <inkml:trace contextRef="#ctx0" brushRef="#br0" timeOffset="140657.9197">11260 5328 39,'0'0'322,"0"0"-11,-22 0-14,22 0-6,-20-1-6,7 2-15,-5-1-1,0-1-6,0 1-6,0 1-1,0 1-8,2 0-19,1 2-20,-3-3-22,5 0-18,4 3-19,-4-3-13,5 4-13,-1-1-12,0 1-12,5 4-10,-1-3-11,2-2-3,3 6-12,0 5-5,8-2-8,-4 1-4,6 7-5,6-3 2,0-1-7,0 6-4,2-4-5,0 2 2,-3-5-8,-1 0 1,1 1-8,-7-6 2,3 1 0,-3 0-3,1-2 0,-7-4 0,4 2 0,-1-2 1,-1-2-5,-2-1 3,-2 5 1,0-8-4,-10 6 6,2-5-7,-3 0 3,-4-1-1,-6-1-11,-4-3-25,1 3-23,-1-1-32,-1 2-43,4-7-43,4 6-40,4-2-57,0-1-68,5-2-66,2-2-241,6 0-691,2-2 305</inkml:trace>
          <inkml:trace contextRef="#ctx0" brushRef="#br0" timeOffset="141017.3026">11353 5434 239,'3'-2'333,"-3"2"-13,0-6-24,0 6-16,0-8-8,0 8-6,0 0-14,0 0-17,0 0-17,0 0-26,0 0-14,0 0-18,0 0-20,0 0-18,0 0-7,0 0-19,-8 16 4,8-16-16,5 14-8,1-4-8,-1 3-4,5 0-6,-6 1-6,8 0-5,1-2-3,-1 0-2,2-1-10,-2 2 5,1-4-6,0-2-3,0 1 2,-2-2-1,-2-3-6,4-1 2,-4-1-5,2-4-3,-2 3-1,0-4 21,0 1 13,-1-3-2,-4 1 14,7-5 9,-4 2 10,-2 0 17,1-1 0,-1-1 7,-1-1 15,2 1 13,-3-2 4,-2-1 1,2 9 13,0-4 8,-3 0 1,2 2-12,1 4-10,-3-4-15,0 6-16,3-8-10,-3 8-6,1-4-20,-1 4-10,0 0-11,0 0 4,-1 19-4,-2-8-10,0 5-4,1 1-6,-1 5-2,0 2-3,3 0 2,0 4-5,3-2-2,-3 2-2,3-2-3,2 9 3,-2-10-8,-2-3-3,2 4-39,2-3-48,0-3-39,0 7-30,-2-11-32,0-1-28,2 0-50,1-3-47,-5-5-40,2 2-39,-1-5-42,4-2-51,-6-2-289,0 0-831,14-9 368</inkml:trace>
          <inkml:trace contextRef="#ctx0" brushRef="#br0" timeOffset="141603.7213">11821 5631 94,'0'-18'307,"0"-2"7,0 3-9,0 1 14,1 3 8,-1 2-6,2-1 5,-2 2-21,-2 4-9,2-1-20,2 0-23,-4-3-28,5 10-25,-3 0-19,0 0-19,14 0-18,-14 0-10,13 6-18,-2 2-5,6 7-18,-5-5-7,2 7-8,-2 0-9,1-4-7,-4 7-3,4-7-5,-5 7-10,-4-2-4,2-4-4,-4 0-7,1 5-8,-1-7-8,-2 2-4,0-4-6,-2 0 0,-1 0-6,-5-3 3,8-1 0,-4-2 6,-1 3-7,0-1 3,1-6 4,4 0-4,-12 2-1,12-2 5,-4-8-9,4 8 5,-6-12-1,6 3 2,3 2-1,0-5 1,1-5-4,1 5 3,2-4 0,7-4 1,-2 5 0,-2 3-1,1-4-3,0 9 5,-3-7-2,3 8 0,2-3-4,-5 4 3,2 2-6,3 0 2,-3 3-1,0-2 2,2 7-7,0-1 7,1 5-1,0 1 1,-6 4 2,0-2-2,4 4 6,-9 1-10,3-4-1,1 4 1,-5-1-7,2 2-6,-3-5-6,0-1 0,0 1-4,0 1 4,0-4 1,-3-2 1,2-2 7,-2-1-4,3 2 9,-3-1 5,0-3 1,3-3-5,0 0 7,0 0 0,0 0 0,0 0-4,3-19 11,0 13 2,4-4 3,-2-4 9,3 0 1,-1-6-2,3 1-1,2 1 3,1 1 3,0-6-1,0 5 2,-1 3 11,-2 4-11,8-5-5,-3 10 4,0-1-5,-1 0-8,-2 3 1,-1-2 1,0 7-4,2 5-1,-2 0 1,-2 7 0,5-1 1,-7 6-1,2 2 1,0 0-3,-8 4-7,2-2-19,0-1-18,-1 1-19,-2 1-40,0-2-41,0 0-40,-2-4-48,-1-1-49,3 0-53,0-2-60,-4-4-239,4-3-678,0-1 300</inkml:trace>
          <inkml:trace contextRef="#ctx0" brushRef="#br0" timeOffset="141978.7263">12574 5416 208,'-4'-21'429,"4"8"6,-1-1-15,-3 3-12,4 3-18,0 1-22,-2 1-31,1 0-40,1 6-31,0-9-31,0 9-23,0 0-22,0 0-23,7 18-13,-6-5-16,6 8-14,-1 1-11,1 1-11,-2 3-10,7 10-8,-1-2-13,-4-8-4,3 5-8,-3-3-5,1-5-4,-1 2-6,-2-1-5,4 0-3,-2-2-6,-5-5 2,5 1-3,-3 0-8,2-4 1,-3 0-1,-1-5-3,1 3-3,1-3 3,-1-1-5,-3 0-2,4 0-1,-4 3 0,1-6-3,4 1 3,-5 2-2,0-8-4,4 8 3,-4-6 0,0-2 1,0 7-2,0-7 1,0 4 0,0-4 2,0 0 0,4 6 5,-4-6-6,0 0-1,0 0 0,0 0-5,0 0-13,0 0-20,0 0-25,0 0-31,0 0-21,-4-19-42,4 11-42,0 2-42,-4-1-42,2 2-49,-1-7-60,2 4-301,0-2-742,1-2 329</inkml:trace>
          <inkml:trace contextRef="#ctx0" brushRef="#br0" timeOffset="142244.3559">12750 5582 177,'0'-6'292,"-2"-1"-2,2 1-3,0-2-7,0 2 1,0 6-33,2-6-19,3-1-33,-5 7-21,8 0-11,-8 0-19,12 4-11,-5 3-14,4 1-12,-1 2 1,-5 1-21,2 3-14,0-1-8,4 1-2,-8 2-9,1-2-3,1 0-6,-2 1 10,-3-6-17,0 5-4,-3-6-2,-2 2-5,1-3 10,-5-1-11,0 0-7,1-2 2,-5 0-5,1-2 0,2-3-10,-5 1-31,3-4-39,-3-2-43,2 0-54,1-6-47,4 2-50,5-2-277,-1 0-578,6-6 256</inkml:trace>
          <inkml:trace contextRef="#ctx0" brushRef="#br0" timeOffset="142916.2389">13149 5268 143,'3'-4'431,"7"3"-38,-8-5-34,-2 6-39,6 0-29,-6 0-35,0 0-23,0 0-10,0 0-14,4 10-11,-4-3-14,-4-1-19,4 1-17,-2 3-1,-2 2-12,3 2-11,0 2-3,-4 0-10,5 3-3,0 5-9,5-2-1,-3 6-5,-2-4 0,6 2 2,-2-1-2,1 1-10,1 0-9,-3-2-6,2 0-4,-1 2-9,-1 1-3,3-3-5,-1-2-4,1-5-3,-5 0 2,0-2-8,2-2-2,-2 3-4,1-3-19,1-4-26,-2-3-28,-1 0-9,0 3-42,1-8-22,-1-1-25,0 0-26,0 0-25,0 0-23,0 0-20,0 0-5,-18-16-7,12 5 5,-1-1-6,-4-2 34,-2-6 23,1-4 29,-2 7 46,0-2 45,1 0 55,0-2 47,0 3 38,2 4 31,6 1 20,0 6 17,-1-6 8,2 6 9,2 1-7,-1 2-6,3-3-7,0 7-10,-3-7-6,3 7-19,8-5-3,-1 4-12,4-2-6,3 3-9,4 0-10,0 4 2,6-4 3,1 3-20,0-3-3,0 3-7,1-3-4,-1 2-3,-1-1 4,-2 2-4,3-1 0,-8 0-9,-4-6 1,0 4 0,-1 0-4,-2 2-3,-3-2 4,0 2 12,-7-2-18,11 0-9,-11 0 7,8 3 8,-8-3-10,0 0 4,9 0 6,-9 0 15,3 4 12,-3-4 2,0 0 4,-3 8 3,-1-2-6,2 3 2,-3-2-5,-1 8-4,1-8-5,1 6 2,-4-3-5,4 4-2,0-4-1,-2 3-4,2-3 1,4 3-6,-1-1 1,-2-5-2,6 3-7,-3 0 6,1-3-10,3-1 6,-2-2 0,6 3 5,0-4-8,-1 0 2,0-3-4,4 1 5,0-2-3,-1 0 8,1-1-10,-2-1 12,-1-1 10,2-2-2,-2-1 0,1-4-4,-4 2-1,1-1-6,-2-5 3,-3 0-8,-1-7-13,-1-5-19,-5 7-22,-1-3-26,0 0-38,-8-11-48,-3 2-35,1 3-40,3 9-40,0-3-37,2 1-37,-2 3-334,4-2-737,2 11 326</inkml:trace>
          <inkml:trace contextRef="#ctx0" brushRef="#br0" timeOffset="143547.6913">13644 5296 5,'0'0'349,"13"-3"-13,-5 3-16,-1-3-5,4 0-8,-4 1-8,-7 2-12,12-3-24,-6 2-14,-6 1-25,15 4-19,-11-2-22,1 2-14,2 4 8,3 2-11,-3 2-5,0-1 11,2 8-4,1 3-17,-5-1-9,-1 3-6,2-1-7,-3 4-13,1-1-8,-1-1-9,1 0-9,0 2-10,-3 1-6,1-4-8,-2 2-5,0 3-5,0-6-5,0 4-5,0-8-6,-2 4-2,2-6 3,-1-1-9,1 4-3,0-3-3,-3-7-34,3 6-22,-1-9-22,1 2-24,-2-1-17,2-6-20,0 5-25,0-7-24,0 6-28,0-6-25,0 0-20,0 0-18,0 0-15,10-17-15,-6 9-4,-3-4 8,4-4 7,-5 4 19,0-6 23,0-1 52,-2 3 50,2-4 58,-3-2 40,3 6 42,0-2 43,-1 5 23,-3-1 27,3-1 13,1 7 32,-2 0-8,2-2 3,0 6 4,0-6-3,0 3-4,2 1-11,2-1-6,1 1-16,1 2-18,2 1-12,0 0 7,2-1-8,5-3-16,0 4-4,0 0-2,0 2-8,0-3-3,3 3-4,0 0-12,-4-3 2,-2 4 3,5 0-7,-8-1-3,0 1-10,-2-1 7,-7 1-6,12 0 3,-12 0-10,12 0 4,-12 0 2,7 1-5,-7-1-1,0 0 12,11 2 17,-11-2 23,4 4 14,-2-1 0,-2-3 6,1 9 16,-1 2-4,0-5-2,-1 2 4,-1 1-4,2 0-5,-2 5-8,-1-5-5,-3 4-10,6 2-1,-4-2-12,4 2-2,0-2-5,-1 2-3,1-2-5,4-1-4,-1 5 0,1-7-2,-1 4-13,5-5-24,-1 4-39,0-4-32,4 2-40,-3-7-34,1 1-47,5 0-41,-3-1-24,2-2-27,0 1-24,0-8-19,3-1-14,1 0-8,9 3-199,-5-7-604,-1-1 267</inkml:trace>
          <inkml:trace contextRef="#ctx0" brushRef="#br0" timeOffset="143766.449">14384 5763 1331,'19'-17'39,"-2"1"60,-2 0 39,-4 3 36,-3 1 21,2 1 25,-3-2 16,-2 1 18,1 0 6,-1 4 4,-5 0-7,0 0-6,0 4-7,0-3-14,0 7-19,-5-10-24,-1 7-10,-1 0-22,-1 2-10,-7 2-12,4-1-9,-4 5-13,-2-1-10,1 0-3,1 6-11,-3-4-9,-4 8-6,8 0-6,-2-2-10,9 5-3,-4-5-6,4 1-5,0 8-3,4-4-3,0-2-2,10 7-7,-1-1-1,1 1-22,5-1-29,6-3-39,5-2-33,2 0-38,10 0-48,0-3-36,-6-7-38,-1 0-46,-1-3-54,12-6-56,-5 0-295,9 0-767,-6-3 339</inkml:trace>
        </inkml:traceGroup>
        <inkml:traceGroup>
          <inkml:annotationXML>
            <emma:emma xmlns:emma="http://www.w3.org/2003/04/emma" version="1.0">
              <emma:interpretation id="{654285B0-3E8B-409E-A3CB-C93C3BF3A73D}" emma:medium="tactile" emma:mode="ink">
                <msink:context xmlns:msink="http://schemas.microsoft.com/ink/2010/main" type="inkWord" rotatedBoundingBox="18724,11927 20904,11953 20893,12865 18713,12839"/>
              </emma:interpretation>
              <emma:one-of disjunction-type="recognition" id="oneOf14">
                <emma:interpretation id="interp70" emma:lang="en-US" emma:confidence="1">
                  <emma:literal>tight</emma:literal>
                </emma:interpretation>
                <emma:interpretation id="interp71" emma:lang="en-US" emma:confidence="0">
                  <emma:literal>tipht</emma:literal>
                </emma:interpretation>
                <emma:interpretation id="interp72" emma:lang="en-US" emma:confidence="0">
                  <emma:literal>tigeht</emma:literal>
                </emma:interpretation>
                <emma:interpretation id="interp73" emma:lang="en-US" emma:confidence="0">
                  <emma:literal>tyeht</emma:literal>
                </emma:interpretation>
                <emma:interpretation id="interp74" emma:lang="en-US" emma:confidence="0">
                  <emma:literal>tifeht</emma:literal>
                </emma:interpretation>
              </emma:one-of>
            </emma:emma>
          </inkml:annotationXML>
          <inkml:trace contextRef="#ctx0" brushRef="#br0" timeOffset="145025.9671">15259 5422 192,'-13'-4'297,"-2"0"-11,6 2-12,-1 1-11,2 1-4,-2-2-20,5-3-19,5 5-12,-9-3-20,9 3-15,0 0-7,0 0-3,0 0-3,0 0-2,0 0-5,26 10-16,-1-10-6,3 1-16,10 1-9,6-2-10,-1 0-14,2 2-9,2 0-2,-6-4-13,1 4-2,-5-2 9,-10 0-27,1 0 1,-5 2-2,-6-2-2,-1 2-6,-2-2-1,-9-2 3,6 2 8,-4 2 18,-7-2 11,13 0 9,-13 0 6,0 0-2,12 0 4,-12 0-6,0 0-7,10 4-4,-10-4-7,0 0-4,1 2-6,-1-2-6,-1 8-7,2 0 3,-1 3-7,0-4-3,-1 5-3,1 4-2,-3-2-1,3 1 2,0 2-1,3-2-3,-3 3 3,1 2-2,0-6-1,-1 3-3,0 2-1,0-3-4,6-3-1,-2 4 2,-3-3-6,3-6-26,-1 7-41,1-8-47,-1 0-53,4-3-67,-2 1-60,5-5-62,-2 0-55,7-1-337,-1-4-799,3 1 353</inkml:trace>
          <inkml:trace contextRef="#ctx0" brushRef="#br0" timeOffset="144791.5716">15354 5122 331,'0'-10'375,"2"3"17,-2-2-12,2-1 2,-2 2 13,1 2-4,2 0-13,-2 0-24,-1 6-30,3-7-32,-3 7-30,0-7-27,0 7-24,6-4-25,-6 4-24,0 0-36,0 0-17,0 22-5,0-8-11,2 9-8,-2 4-10,2 0-7,-2 10-6,2 1 0,-2-1-12,-4 1-4,4 5-5,0-5-4,2-2-3,-2 3-2,2 1-3,-2-5-3,0 2-3,0-4-1,6-6-1,-3-1 4,1-2-9,1-3-24,2 0-39,7-1-30,-10-6-42,7 1-59,0-7-67,-3 1-49,3-4-64,-1-4-64,-6-1-326,-4 0-811,15-6 359</inkml:trace>
          <inkml:trace contextRef="#ctx0" brushRef="#br0" timeOffset="145713.4609">16166 5507 323,'2'-13'342,"-2"-1"-3,2 5-4,-4-1 6,0 0-3,0 0 0,-4 3-2,1 1-16,-2-2-16,0 2-16,-4 3-21,1-3-26,3 5-23,-1-4-21,1 4-22,7 1-19,-15 3-14,7 0-15,2 4-12,1-3-12,-1 3-15,5-1-5,1 4-8,0 2-7,1 5-5,3 0-9,3 3-2,-1 2-7,1 1-3,4 1-2,-2-1-6,1 0-2,1 3-5,-4-2-5,1 8 1,-1-4-6,3-3 4,-8-2-5,4 3-3,-3-3 1,-1-3-7,-3 3-3,0-6-12,-2 2-3,0-4 3,0-3-5,1 4 1,-3-9 6,0 1-6,2 1-3,-2-4 5,1-1 2,-1-1 1,-3-3 5,8 0-2,-14-3 0,9 0-1,-2 0 2,2-4 1,-1 0 2,1-6-4,2-1 4,-1 0 2,8-1-6,-1-8 1,6 1 2,-1-2-5,9-7 1,1-3-1,5-1-5,-2 4-6,5-3 3,-1 2-6,4-4 1,1 3 5,-5 6-1,-6 4 0,4 0 4,-9 4-1,1 2 2,-5 5 2,1-3 5,-2 3 19,-2 2 10,2-1 8,-4 4 14,1-1 8,-2-2 18,-3 4 10,2-1 11,0 1 3,-2 1 0,3 2-4,-3-1-10,-1 4-6,2-6-11,-2 6-4,0 0-10,0 0-1,-13 12-10,7-6 0,-3 3-4,0 1-1,0 2-7,1 1 1,0 8-6,0-9-1,-3 10-2,1-4-7,3-1 1,2 0-4,5-1 1,0 0 1,0 1-6,5 1 2,1-3 0,1-2-4,2 1-13,1 0-20,1-3-16,4 2-18,-1-5-7,-1-3-9,5 3-6,4-2-13,-5-4-8,6-1 2,-4-2-1,-1 0 7,2-3 10,-3 1 7,1-5 1,-1 3 14,-3-3 5,2 0 7,-2 0 12,-3-6 1,-3 6 4,-1-3 8,-2 4 6,1 3 7,-2-2 3,2-3 2,-4 4 0,1 0-1,-2 0 0,-1 5 4,6-5 3,-6 5-10,0-5-10,0 5-16,1-4-25,-1 4-29,0 0-31,0 0-44,2-4-42,-2 4-60,0 0-57,0 0-63,0 0-299,0 0-747,0 0 330</inkml:trace>
          <inkml:trace contextRef="#ctx0" brushRef="#br0" timeOffset="146494.7191">16447 5178 166,'-4'-4'326,"1"1"-5,3 3-13,0 0-8,0 0 7,-4-4-36,4 4-25,0 0-19,0 0-29,0 0-6,0 0-26,0 0-21,0 0-14,0 0-15,-3 11-10,0-1-16,1 1 11,-2 2 5,1 5 18,-1 3-14,-3 2-13,1-1-3,-1-2-6,2 16-7,-3 0-8,2-12 10,-3 12-3,6-10-8,-3 2-8,2-3-13,-1 2 1,3-2-4,2-1-2,0-1-6,2-6 2,-2 5-13,0-5 2,4-5-7,-3 1 2,3-3-2,-2-2-3,-1 1 3,2-3-5,-2 0-2,1-1 4,-2-2-2,0-3 2,11 2-2,-6-1 0,-5-1-4,14-7-2,-5 2-3,1-4-3,1 1 7,3-3-4,2-5-6,2 0 3,0-4-4,3 3 6,-1 0-3,0-1-1,0-2 1,-1 2-2,-1 1-2,-5 8 2,-1-4-2,0 4-1,-1 1 6,0-2 0,-4 5 4,-1 3-8,1 2 0,-7 0 3,12 2-4,-6 6-1,-1-1-1,2 3 2,0 4-4,2-2 2,-2 3 2,0-1-1,0 1 0,3 1 0,-3-2 2,2-1-4,-3 3 3,1-3-2,2 1 2,-1-1 1,1 0 6,-2-7-1,2 5-3,2-5 4,2-1-21,-1 1-23,0-5-39,6-1-54,-4 0-40,2-2-46,1-6-56,-3 2-51,2-2-52,-2-7-293,5 0-721,-1-1 319</inkml:trace>
          <inkml:trace contextRef="#ctx0" brushRef="#br0" timeOffset="147104.1037">16972 5509 212,'-14'-18'329,"5"8"0,2 3 4,1 0 4,1-2 3,-1 2 1,4 5-5,-2-5-3,-2 4-16,6-2-13,0 5-13,0 0-21,0 0-15,11-8-21,3 10-20,2-8-20,10 12-19,2-2-17,2-4-18,7 0-13,-9 2-11,13 2-21,-7-1-44,-2-3-48,-7 0-54,1 1-70,3 1-85,-11-4-81,-3 1-99,-3-4-412,3 3-863,-5 0 382</inkml:trace>
          <inkml:trace contextRef="#ctx0" brushRef="#br0" timeOffset="146916.6011">17064 5163 68,'0'-7'368,"0"2"-1,0-1 19,2 1-15,-2 5 1,-2-10-14,2 10-25,2-5-28,-2 5-26,0 0-32,0 0-22,0 0-23,0 0-11,0 0 0,-2 22 0,2-11-12,0 8-5,-1-3-8,2 8-4,-2 3-1,1-3-9,-3 1-13,3 9-14,0-9-10,-3 11-8,3-4-9,3 5-9,0-3-10,-2-7-6,1-2-8,0 2-6,3-1-5,-5 0-4,2 0-5,1-5-4,0 4-5,-2-8-3,2 0-3,-3-5-21,3 0-44,-3-3-50,2 1-40,-2-4-49,0 1-42,3-4-47,-3-3-48,0 0-47,0 0-58,0 0-370,0 0-851,0 0 377</inkml:trace>
        </inkml:traceGroup>
        <inkml:traceGroup>
          <inkml:annotationXML>
            <emma:emma xmlns:emma="http://www.w3.org/2003/04/emma" version="1.0">
              <emma:interpretation id="{2319B557-E755-48CC-BCB8-2BA32F91C7B6}" emma:medium="tactile" emma:mode="ink">
                <msink:context xmlns:msink="http://schemas.microsoft.com/ink/2010/main" type="inkWord" rotatedBoundingBox="21218,12027 23313,12051 23306,12684 21210,12660"/>
              </emma:interpretation>
              <emma:one-of disjunction-type="recognition" id="oneOf15">
                <emma:interpretation id="interp75" emma:lang="en-US" emma:confidence="0">
                  <emma:literal>lower</emma:literal>
                </emma:interpretation>
                <emma:interpretation id="interp76" emma:lang="en-US" emma:confidence="0">
                  <emma:literal>later</emma:literal>
                </emma:interpretation>
                <emma:interpretation id="interp77" emma:lang="en-US" emma:confidence="0">
                  <emma:literal>larder</emma:literal>
                </emma:interpretation>
                <emma:interpretation id="interp78" emma:lang="en-US" emma:confidence="0">
                  <emma:literal>herder</emma:literal>
                </emma:interpretation>
                <emma:interpretation id="interp79" emma:lang="en-US" emma:confidence="0">
                  <emma:literal>looter</emma:literal>
                </emma:interpretation>
              </emma:one-of>
            </emma:emma>
          </inkml:annotationXML>
          <inkml:trace contextRef="#ctx0" brushRef="#br0" timeOffset="147494.7616">17680 5178 248,'-2'-7'398,"7"3"-5,-1 0-2,2-1 4,-1 2-3,2 0-5,-1 0-18,3 1-37,-3 1-26,-6 1-32,14-3-23,-9 3-29,-5 0-23,12 6-18,-6 0-20,1 6-16,-2-1-11,1 13-16,-1-3-6,-3 3-11,7 9-6,-9-8-5,3 8-9,1-5-7,-2 5-5,-2 4-6,5 1-6,-1-4-6,-4-6-7,0-1 0,-3 0-5,3-1-21,3 0-44,-3-3-40,2 0-41,-1-7-49,-1 2-51,5-5-48,-3-2-49,3 2-48,2-5-50,1-1-325,2-4-787,5 0 348</inkml:trace>
          <inkml:trace contextRef="#ctx0" brushRef="#br0" timeOffset="148257.9575">18215 5563 218,'11'-20'280,"-2"6"7,-5-1 4,1 3 2,-2 1-1,-3 0 3,3-2 4,-6 4-4,0 1-7,2-1-2,-7 2-22,3 1-14,-3 4-16,-1-2-18,-7 4-9,4 0-9,-7 4-17,1-2-18,-1 9-8,-5 0-14,6 0-13,-1 2-11,1 1-12,0 2-12,6 0-5,2 0-12,2 1-7,1-1-8,2-1-4,2 0-7,3 2-5,3 0-2,0-3-5,5 0-14,1 1-20,1-2-23,9-1-22,3 1-11,-8-5-21,14-1-4,-6-2-5,1 0-1,-5-5 7,0 0-2,0-3 14,-1-1 3,-1-3 8,-4-3 3,0 0 2,4-3 10,-5-3-2,-2-1 17,-2-3 7,1 3 5,-4-4 12,2-2 7,-1 0 15,-5 4 2,6 1 4,-5 3 1,3 3 11,-2-2 5,-1 5-9,3 2 4,-2 1 0,2 0-7,-3-1-8,5 1-2,-6 6-3,11-2-5,-11 2 0,13 4-1,-3 0-6,0 4 4,1-1-6,0 0 1,-4 3-2,1 0 1,1 3-2,-3-1-1,2 2 1,-2-1-1,-1 0 1,-1 2-2,-2-3 2,-1 5 0,-1-7-3,0 2 4,0 2 2,0-4-6,0 4-1,0-6-1,1 2 2,2 1 0,-1-4 1,-2-2 0,1 1-7,-1-1 4,7 1 0,-3-3-2,1-2 0,2 1 0,0-2 2,6-2 2,-7 1-1,3-6 3,0 5-5,4-4 0,-2-1 0,1-2 2,2-3 1,-3 6 9,1-6 17,5 0 7,-9 0 1,4 3 4,-1 2-1,-4-3 1,-1 6 0,-1-2-5,2-1-5,-1 1-6,-2 4-4,-4 2-5,0 0 3,0 0-3,9 8-7,-6 1 2,0-1 2,-2 5-3,2 0 1,0 0-6,-1 3-3,1-5-16,-1 5-6,0-2-6,1-2-11,1 1 1,-1-2 2,2-1-1,1-3-2,-1 0 4,2 2 3,0-3 9,3-4-2,-2-1 4,2 2 3,1-3 2,-2-3 2,1 0 1,0-1 4,1-6 2,1 1-1,-2-1 12,-1-3 1,-3-1 0,-1-1 7,1-6 4,-5-2 0,-1-1 5,-5 2-6,-2-3 2,0-6-1,-11-2-3,0 3-7,-7 1 8,1 0-6,4 9 0,-6-4-1,4 8-24,-1 1-34,1 6-35,0 3-37,4 3-47,0 2-43,-1 2-42,1 5-47,6 1-35,-1 0-37,1 2-301,6-3-728,1 8 323</inkml:trace>
          <inkml:trace contextRef="#ctx0" brushRef="#br0" timeOffset="148888.9963">18902 5689 277,'9'0'364,"-9"0"-40,0 0-14,0 0-40,8-6-29,-8 6-20,11-4-23,-4 1-21,0 3-17,3-5-16,-3 3-16,4 1-15,-3-2-6,2 3-10,-2-2-13,-1-2-8,2 4-8,-2-4 11,0 4-3,-1-6-3,0 4 0,0-3-11,-1 1 20,1-3 4,-3-2-1,1 2-11,1-2 4,-2-1 20,-3 0 5,3-3 9,-3 0-2,1 2 4,-1-2 17,-1 3 11,1 1 0,-3 0 3,2-1 2,-1 0-11,0 3-6,-1 0-6,-1-3-17,1 7-6,-3-3-2,2-1-7,-1 1-9,-2 3-5,1 0-12,6 3-10,-13 0 1,4 3-13,0 2-2,-2 6-6,3-4-2,-3 9-6,4-3 0,1 4-5,-2 2-4,2 5-2,2-5 1,4 4-2,0-3-4,0 0-14,4-5-16,2 2-14,-3 2-15,4-4-8,2 0-3,-1-1-9,3-3-1,3 0-3,-1-4-2,2-3 3,0 3 4,1-4 7,1 0 4,-1-3 7,2-3 2,0-1 8,-3-4 3,2 1 5,1-1 2,-1-6 0,1-1 18,2 1 6,-5-3 26,0-2 12,-3 9 16,9-7 11,-5-1-4,2 1 6,0 3 6,-3 3-4,-5-1 3,2 3-6,-2 5-9,-5-5-2,2 8-8,-1-2-8,1 3-3,-7 0-4,11 9-2,-7-1-2,1 5-3,1 1 4,-5 1-11,5 6 1,-4 1 4,1 1-5,-3-3-7,6-5 9,-5 2-8,-1 0-1,6-4 7,-4 0-10,1-3-1,-2 0-3,5-3-17,-1 2-8,1-2-3,1-4-13,0 1-19,5-2-22,5-2-25,-1-5-38,1-1-34,9-1-43,-2-5-57,11-2-70,-5-7-80,0 3-381,-5-10-877,4-2 388</inkml:trace>
        </inkml:traceGroup>
        <inkml:traceGroup>
          <inkml:annotationXML>
            <emma:emma xmlns:emma="http://www.w3.org/2003/04/emma" version="1.0">
              <emma:interpretation id="{0997EF67-2B39-435F-9621-8A9454D8F92E}" emma:medium="tactile" emma:mode="ink">
                <msink:context xmlns:msink="http://schemas.microsoft.com/ink/2010/main" type="inkWord" rotatedBoundingBox="23602,12123 26636,12158 26628,12833 23594,12798"/>
              </emma:interpretation>
              <emma:one-of disjunction-type="recognition" id="oneOf16">
                <emma:interpretation id="interp80" emma:lang="en-US" emma:confidence="1">
                  <emma:literal>bound.</emma:literal>
                </emma:interpretation>
                <emma:interpretation id="interp81" emma:lang="en-US" emma:confidence="0">
                  <emma:literal>bound</emma:literal>
                </emma:interpretation>
                <emma:interpretation id="interp82" emma:lang="en-US" emma:confidence="0">
                  <emma:literal>bond.</emma:literal>
                </emma:interpretation>
                <emma:interpretation id="interp83" emma:lang="en-US" emma:confidence="0">
                  <emma:literal>bounds</emma:literal>
                </emma:interpretation>
                <emma:interpretation id="interp84" emma:lang="en-US" emma:confidence="0">
                  <emma:literal>bounds.</emma:literal>
                </emma:interpretation>
              </emma:one-of>
            </emma:emma>
          </inkml:annotationXML>
          <inkml:trace contextRef="#ctx0" brushRef="#br0" timeOffset="151755.5886">22973 5810 135,'7'2'542,"4"-1"-6,-4-1-1,0 3 5,4-3 4,-11 0 15,12-3-3,-2 2-12,-10 1-19,10-2-29,-10 2-33,11-3-37,-11 3-40,8 0-36,-8 0-38,8-1-32,-8 1-26,7-1-46,-7 1-208,0 0 0,0 0 0,0 0 0,8 2-142,-8-2-232,0 0-121,0 0-181,-19 12-408,5-11-1175,-4-1 520</inkml:trace>
          <inkml:trace contextRef="#ctx0" brushRef="#br0" timeOffset="149876.4573">20165 5326 197,'-7'-13'439,"1"3"-22,-4 0-21,7 2-4,-2-1-9,-5 2-13,9-1-22,-5 4-24,1-2-27,3 2-32,2 4-47,-5-6-23,5 6-22,0 0-18,0 0-17,0 0-14,-13 16-11,8-3-15,5 4-4,-6 9-16,0 0-4,0 8-9,6 2-4,-5-3-2,3 5-10,2-1-4,-3-1-1,6-3-1,-3 1-6,6 1-3,-5-1-7,5-6 1,-1 0-2,-4-3 2,4-1-4,-4-1-6,4 0-1,-3-11 0,2 4-2,-3-2 2,-1-4-4,0-3 1,4-1-3,-2 1 1,-1 1 0,-1-6-1,0-2 5,3 9-2,-3-9 0,0 0-3,0 0 1,0 0-4,0 0-7,0-26-2,0 13 1,3-5-4,-3-4 5,7 0-4,2-2-5,-2 0 0,0-1-4,7 2-1,-1 0 0,1 1-1,-1 1-2,0 6-4,5 1 4,-4 1-10,4 6 3,0 3 1,-2 2-1,2 2 4,-3 0-1,3 3 5,0 3-1,1 5-4,3-2-6,-4 7 2,-3 2-10,-2-6-11,-1 5-1,0 3-8,-3-4-4,-5-1-1,1 0-1,1-2-1,-6 3 16,0-3 7,-3-2-7,-5 1 14,-2-2-1,-2-4 6,-3 2-3,-5-2 7,3-4 1,-8-1 0,0-1 4,-4-1-22,7-9-36,-5 1-35,6 2-36,2-7-47,-1 2-54,7-1-39,4-3-60,4 3-245,4-5-640,3-3 283</inkml:trace>
          <inkml:trace contextRef="#ctx0" brushRef="#br0" timeOffset="151099.3143">20770 5555 236,'0'0'315,"0"5"-12,0-5-6,0 0-17,0 0 1,0 0 3,-11 10-5,6-7-10,2 0-2,-5 1-8,1 2-9,0 1-7,-1 3-17,1 0-12,-3-4-16,2 4-21,-1 0-16,3 0-15,-1 2-14,2-2-13,3 3-13,-2-3-13,3 3-3,1 2-14,0-1-5,1 1-6,5-5-6,-1 6-7,2-1-1,-1-4-6,5 3-6,-5-3 0,7 1-6,-1-6-5,1 0-1,-2 0-7,0 2-5,-2-6-5,6-1-3,-5 0-1,0-2 1,-2 0-3,0-1 1,4-6 0,-5 0-1,-1 2-3,1-2 1,-5-2-2,-2-4 2,0 2-2,0-4 1,0 2-1,-5-9 0,1 10 0,-4-10 2,-1 10 2,-2-7 6,6 5 4,-8-6 0,5 10 6,-1-3 3,2 4-1,0-1 1,1 5-3,1-2 5,2 2 2,2 1 2,-2-1-5,2-1-5,1 7-4,5-5-11,2-1-4,1 3-10,7-1-7,-5 4-5,4-4 0,2 4-1,-1 0 4,3 0-2,-8 0 3,1-3 7,3 2-2,-6-1 0,1 1 6,0-1-4,-9 2 1,9-1 8,-9 1 4,0 0 12,13 0 11,-9-3 10,-4 3 7,0 0 7,0 0 1,0 0 6,0 0-6,12 0 0,-12 0-1,0 0-6,0 0 0,0 0-3,0 0-5,6 3-4,-6-3-4,0 0-1,0 0-1,0 0-2,-15 10 1,8-2-6,0-1-1,0 0-5,-4 1 4,0 5-7,4-2 3,0 2 1,-4-1-5,7-1 3,-4 2-5,5 1-1,2-2-1,-2 1 2,3-2 0,0 1-2,3 1 1,1-3 2,-1-2-4,2 1 0,5-3-6,1 3-9,1-4-6,-5 2-14,11-4-14,-6 0 1,1-3 0,3 0 0,-2 0 1,5-7 0,-4 0-8,-1 3 12,0-5 6,2 2 3,-3-4 3,0-1 3,4-5 1,-6 5 5,1-5 0,-2 5 4,-1-2 7,0 0 9,-4 0 12,-3 3 16,3-2 10,-2 4 15,0 1 14,2 3-1,-5-2-3,1 1 4,-1 2-17,0 4-6,3-7-1,-3 7-7,0 0-3,0 0-6,0 0-2,0 0-2,0 0-8,-18 10 0,14-3 1,-1-1-3,2 3 3,0 5-9,-4 0 1,7 1 0,-2 1 0,-1-5 1,3 1-2,3 3-1,-1-2-1,5 2-5,-4-2-3,5 2-3,-1-6-4,-1 0 0,3 0-10,1-5-2,1 4-1,1-2-1,-1-3-1,3-1 1,-2 0-5,5-2 0,-3 0 2,4-3 6,-5-1 1,4 1 2,-3-3 2,1-1 4,-2-2 0,1-2-3,-1 0 5,-1-2-2,0 1 3,1-1 2,-2 0 1,1-1 5,0 7-3,1-8 1,-6 8 4,5-6-4,-1 7 4,0-2-7,-4 2 7,0 4-7,4 0 2,-3 2-3,2 0 1,-2 4 1,-3-1-1,6 0-1,-2 4 4,0 2 3,-2 4-4,0-6-1,-3 3 1,-1 3-3,0 2-7,-2-3-5,-1 0-4,0-2-7,-1 2-2,-2-1 0,2 1 1,-4-4 2,5 3 4,-2-5 5,-2 1-2,4 1 8,-3-3-5,0-1 7,3-4 1,-5 4 3,5-4 0,-5 2 2,5-2 2,0 0 0,0 0 2,-2-11 2,2 11 2,4-12 1,1 4 3,1 2-2,1-7 3,1 3 1,3-2 2,0 1 0,-1-2-1,5 0 0,0 0-1,3-1 5,-6 4-3,0 2 0,4-2-2,-3 6-2,0-6 0,-1 6-4,-5 4 5,9 0-8,-7 1 2,2 4-4,0 3 2,-3 0-3,2 4 1,-2-2 5,-3 5-23,1-1-16,-1-1-13,-2 1-23,0 1-32,0 1-20,-3-2-28,1-2-39,-1 2-38,0-3-40,-1 1-47,-1-5-52,2-3-25,-1 2-297,4 1-747,1-6 331</inkml:trace>
          <inkml:trace contextRef="#ctx0" brushRef="#br0" timeOffset="151536.8209">22331 5361 318,'2'-8'375,"3"1"-36,-5 0-36,3 4-28,0-1-30,-3 4-20,0 0-22,0 0-17,0 0-6,1 17-5,-1-9-19,0 9-16,0-1 3,0 6-24,4 0-11,-2 1-12,-2 0-12,2-1-9,1 0-11,3 1 6,-5-5-17,-1-3-2,3 4-8,-1-3-2,-2-5 0,0 6-7,0-2 1,0-4-5,-2 4-3,2-5-12,-3-3 5,3-1-1,0 2 3,0-1 0,0-7-1,0 6-2,0-6 11,0 0-15,-1 4-1,1-4-3,0 0 2,0 0-8,0 0 0,1-18 0,-1 18 2,-1-14 0,-4 8-2,4-3 3,1 2-9,-5-2 5,-2 5 13,1-6 13,-1 8 0,-6-4 10,-4 2 3,-1 4 11,0 0 13,0 4 9,-4 2 1,-1 0-3,0 0 0,2 5-5,-1-2-4,10 0-5,-2 1-6,0 0-8,6 1-1,6 0-5,-3-1-10,6 1 3,5 3 1,-1-4-5,6 1 0,-4-2-4,11 0-1,1 1-9,3-2-25,0-6-32,2 2-40,3-4-49,-1 0-50,1-1-53,-3 1-66,5-9-74,-4 4-347,0-4-782,4-1 346</inkml:trace>
        </inkml:traceGroup>
      </inkml:traceGroup>
    </inkml:traceGroup>
    <inkml:traceGroup>
      <inkml:annotationXML>
        <emma:emma xmlns:emma="http://www.w3.org/2003/04/emma" version="1.0">
          <emma:interpretation id="{6824D242-7FA4-4C01-B4E5-1DDBB3A27F19}" emma:medium="tactile" emma:mode="ink">
            <msink:context xmlns:msink="http://schemas.microsoft.com/ink/2010/main" type="paragraph" rotatedBoundingBox="12316,13359 32589,13464 32580,15042 12308,1493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400ECE5-555A-4ED1-8907-6FE75B61B928}" emma:medium="tactile" emma:mode="ink">
              <msink:context xmlns:msink="http://schemas.microsoft.com/ink/2010/main" type="inkBullet" rotatedBoundingBox="12316,13520 13369,13526 13364,14584 12310,14579"/>
            </emma:interpretation>
            <emma:one-of disjunction-type="recognition" id="oneOf17">
              <emma:interpretation id="interp85" emma:lang="en-US" emma:confidence="0">
                <emma:literal>→</emma:literal>
              </emma:interpretation>
            </emma:one-of>
          </emma:emma>
        </inkml:annotationXML>
        <inkml:trace contextRef="#ctx0" brushRef="#br0" timeOffset="153114.9663">8775 6888 267,'0'0'277,"0"0"-9,0 0-5,0 0-15,0 0-1,0 0-13,0 0-9,0 0-7,0 0-7,0 0 7,0 0-17,0 0-1,0 0-9,0 0-4,0 0-13,0 0-5,0 0-13,0 0-14,0 0-14,0 0-11,0 0-16,0 0-7,0 0-7,0 0 14,18 2 19,-2-2-1,12 3 0,7-3-7,5 0-4,4 1-3,-4-5-5,6 0-1,-1 2-7,-5 0-2,0 0-12,-2-2-9,-9 7-5,-3-3-10,-8 0-6,-1 0-5,-1 0-4,-5 0 4,-4-3-15,4 6 1,-11-3-4,10 1-5,-10-1-4,12 0 3,-12 0-2,8 0-3,-8 0 0,7 2-1,-7-2-4,0 0-1,7 0-7,-7 0-16,0 0-26,0 0-24,0 0-25,0 0-14,0 0-37,0 0-28,0 0-31,8 2-20,-8-2-50,0 6-67,0-6-61,2 4-334,-2-4-792,0 0 350</inkml:trace>
        <inkml:trace contextRef="#ctx0" brushRef="#br0" timeOffset="153458.7345">8927 7182 286,'-4'3'289,"-1"-3"-11,5 0-11,-6 7-19,4-3-9,2-4-9,0 0-11,-6 4-8,6-4-8,0 0-5,0 0-7,-4 3-13,4-3-10,0 0-6,0 0 7,0 0 14,12 5 10,-2-4-1,4-1-14,2 3-5,9-1-21,0 0-16,2 0-11,2-1-12,5 2-10,6 0-12,0 1-10,-3-2-6,0 3-9,-9-3-6,0 2-3,-1-2-10,-2-1-4,-2 0-2,-5 3-7,0-2 0,-4 0-3,1-2 0,-6 4-5,2-3-8,-4-1 13,0 1-4,-7-1 0,11 0 1,-11 0-5,10 0-1,-10 0-1,0 0 1,0 0 0,12 0-4,-12 0-8,0 0-27,0 0-42,7-2-89,-7 2-112,0-12-96,0 5-105,0-3-335,0-5-860,-1-3 381</inkml:trace>
        <inkml:trace contextRef="#ctx0" brushRef="#br0" timeOffset="153989.9909">9396 6692 209,'0'0'379,"-4"-3"-3,4 3-11,-8-6-2,8 6-13,-4-1-5,4 1-7,0 0-11,-4-6-18,4 6-16,-2-3-17,2 3-18,0 0-22,0 0-25,0 0-17,0 0-17,0 0-25,0 0-14,0 0-15,0 0-15,0 0-12,0 0-15,0 0-6,0 0-9,0 0-11,0 0-5,0 0-4,-4 13-4,8-7-4,2 5-2,-3-2-7,4 2-1,-1 1-3,3 5-4,-5-5-2,5 5-3,2 2 5,3 1-4,0 1-2,2 1-3,-3 1-1,5 1 1,5 2 0,2 0-2,-7-3 0,6 2-3,1-2-1,-3-6-6,-1 2-10,-2-3-8,2 1-5,-2-4-5,-1-1 0,-3-2 1,-3 0 0,-2-1 3,-2-3 1,-1-1 2,0-4 2,0 3 2,-3-3 3,1 3 0,-3 2 6,-2-6 1,7 6 5,-7-6 5,4 3 9,-4-3 10,0 0 1,0 0 4,-11 11-2,5-7-3,-1 1-1,-4-1-1,3 2-2,-8 3 0,-1 2 1,-3-3-3,-2 7 0,-3 1 1,-5 4-1,-5-1 1,5 3-1,-2 3 0,2 1-4,0-3 2,0 7-7,-1-3 5,7-1-4,-4 0 0,6 1 0,4-8-4,-1 10 4,5-7 6,2-1-9,2-4-1,-1 2-13,7-4-41,0 0-32,0-2-46,4-2-36,4-4-66,0-1-73,6 0-100,5-3-456,0-7-930,8-2 411</inkml:trace>
      </inkml:traceGroup>
      <inkml:traceGroup>
        <inkml:annotationXML>
          <emma:emma xmlns:emma="http://www.w3.org/2003/04/emma" version="1.0">
            <emma:interpretation id="{9B181505-78E5-4485-B0D4-04F6E47DE1F6}" emma:medium="tactile" emma:mode="ink">
              <msink:context xmlns:msink="http://schemas.microsoft.com/ink/2010/main" type="line" rotatedBoundingBox="14028,13368 32589,13464 32580,15042 14020,14946"/>
            </emma:interpretation>
          </emma:emma>
        </inkml:annotationXML>
        <inkml:traceGroup>
          <inkml:annotationXML>
            <emma:emma xmlns:emma="http://www.w3.org/2003/04/emma" version="1.0">
              <emma:interpretation id="{5443F101-EC44-4980-9C01-FFAB3B7A5067}" emma:medium="tactile" emma:mode="ink">
                <msink:context xmlns:msink="http://schemas.microsoft.com/ink/2010/main" type="inkWord" rotatedBoundingBox="14028,13368 16130,13379 16126,14294 14023,14283"/>
              </emma:interpretation>
              <emma:one-of disjunction-type="recognition" id="oneOf18">
                <emma:interpretation id="interp86" emma:lang="en-US" emma:confidence="1">
                  <emma:literal>lower</emma:literal>
                </emma:interpretation>
                <emma:interpretation id="interp87" emma:lang="en-US" emma:confidence="0">
                  <emma:literal>tower</emma:literal>
                </emma:interpretation>
                <emma:interpretation id="interp88" emma:lang="en-US" emma:confidence="0">
                  <emma:literal>lover</emma:literal>
                </emma:interpretation>
                <emma:interpretation id="interp89" emma:lang="en-US" emma:confidence="0">
                  <emma:literal>bower</emma:literal>
                </emma:interpretation>
                <emma:interpretation id="interp90" emma:lang="en-US" emma:confidence="0">
                  <emma:literal>laver</emma:literal>
                </emma:interpretation>
              </emma:one-of>
            </emma:emma>
          </inkml:annotationXML>
          <inkml:trace contextRef="#ctx0" brushRef="#br0" timeOffset="159602.9048">10484 7450 11,'0'0'330,"0"0"-27,0 0-21,0 0-17,0 0-20,0 0-12,0 0-13,0 0-23,0 0-13,0 0-10,0 0-20,0 0-18,0 0-12,0 0-15,0 0-5,0 0-11,0 0-7,0 0-5,0 0-7,0 0 6,0 0 6,0 0 7,0 0-1,0 0 7,0 0 0,0 0-7,0 0-8,0 0-3,0-11-10,2 5-12,-2-4-5,5 3-3,-2-5-3,0 3-7,-1-5-7,1-3 5,-2 3-8,4 0-9,1-8 5,0 0-2,-2-4-6,6-6-1,-3-4-1,4 0-6,-5-6 9,5 3-4,-5-3-5,1 1-1,2 2 0,-2-3-2,-4 5 6,-3-1 12,3 6 8,-2 5 3,3-7 0,-4 8 13,0 1 1,3 4 0,-3 5-4,0-1 7,0 7-4,1-4 4,-2 2 1,0 4-3,1-2-1,1 3-1,-1-2-1,1 3 2,2-2-1,-3 2 0,0 0 4,0-4-5,-3 6 0,3 4-1,3-7-4,-3 7-5,0-6-6,0 6-3,0-7-5,0 7-4,0 0-6,0 0-2,0 0-2,0 0 0,-4 27-1,-1-6 0,-2 3-2,1 0 5,-5 10-9,4 2 1,0-1 0,2 4 2,-2-1-4,2 3-1,3-3 1,-2 1-1,8 3-3,-2-6 3,3 7-1,1-5 1,0-2 2,1-1-4,3-2 2,0-8-27,1 8-30,1-6-31,-2-4-24,3-3-21,0-3-48,0 3-30,-2-10-20,0 2-27,2-5-30,-2-3-24,1-2-22,3-4-15,0 2-21,-2-8-194,5 2-607,2-8 269</inkml:trace>
          <inkml:trace contextRef="#ctx0" brushRef="#br0" timeOffset="160360.3939">11008 7039 84,'6'-14'223,"-6"-7"8,1 5 13,-1 9 6,0-3 3,-1 1-12,-5 5-12,1-2-8,-2 2-9,0 2 4,-4 1-23,0 1 4,-3 3 0,2 1-7,-3 3-16,-2 5 3,1-1-18,-1 5-2,-1 1-13,3-1-11,-1 0-15,3 4-11,-2-2-9,5 4-3,2-3-12,0-2-12,4 3-4,1-6-8,-2 2-4,5 3-6,0-7-11,2 3 4,4-4-3,2 3-3,-1-4 3,3 1-11,-2-5 2,6-1-6,-2 0-1,3 0-7,-1-3 4,0-2-5,1-2-3,-2 0 1,0-1-7,3-6 2,-2 2-6,0-3-2,-2 0 2,1-3 7,-1-1-13,-2-6 3,-2 8 2,0-5 0,-4 1-3,4 3 2,-3-4 0,-3 4 5,1-1-6,0 2 6,-3-1 6,0 1 8,3 4 10,-2-2 8,-1 2 0,0-1 1,0 2 2,0 3-9,3-1-1,-1 0-1,-2 5-7,7-1-5,-7 1-2,0 0-6,18 11 7,-7 0-3,-1 1-3,2 3-5,-2 2 4,2 2-2,1 1-3,-2 0 6,-2 1-3,1 0-2,-1-1 2,-2-4-2,0 1 0,-1-1 1,1-5-1,-3 5 1,1-4-3,-2-1 2,1-1-3,-1-1 2,0 0-1,-1-3 2,4-1 1,-8-2-6,4 4 2,-2-7-1,4 3 5,-4-3-4,0 0 4,0 0 2,19-10-2,-8 4-1,-4-4-4,3-4 3,2-2 0,3-4 1,-2 0 0,0 0-4,0 0 4,-4 3 4,1 2 3,-2-2-1,2 8 4,-3-3 5,-3 1 4,0 5-7,0 0-5,0 1-2,-2 0-4,-2 5-6,0 0 3,0 0 3,11 10-2,-10-1-1,3 5-1,-2-1 2,0 3-3,-2-3 3,3 4-2,1 1 0,-1 1 1,0-3 0,4 6-2,-5-6-1,4-2 3,-1 0 1,2-2-10,0-2-7,1 0 1,-4-3-2,2 0-2,4-2-4,-2-1 8,3-4 2,-3-3 3,4-3-1,1-1-3,-1-4 4,1 0 3,2-4 1,-3-5 1,-1 0 1,-1-3 0,1-3-1,-3-5 2,2-5 1,-6 1 0,-4 1 8,0 2 1,-4 2 1,-1 5 5,0 0 1,-2 4 0,0 0 2,2 2-6,-2 2-3,-1 8-3,2 3-9,-1-2-29,0 8-26,-1 0-39,8 0-29,-21 8-48,12 0-41,-4 4-58,4 0-57,5 0-60,-2 2-342,1 0-791,2-2 351</inkml:trace>
          <inkml:trace contextRef="#ctx0" brushRef="#br0" timeOffset="161003.8693">11803 7173 181,'0'4'341,"0"-4"-28,0 0-24,-4 8-22,4-8-1,0 7-38,0-7-19,-2 4-20,2-4-23,0 10 4,0-10-30,-1 6-14,1-6-8,1 4-12,-1-4-10,3 3-2,1 2-5,-4-5-4,0 0 10,4 5 5,-4-5 7,0 0 3,0 0-3,0 0-6,14-10-7,-8 7-13,-4-4-9,7-2-3,-7 1-7,8-2-5,-6-4-6,4 2-4,-3-1 2,3-3-5,-4 3 12,4-3 3,-4 3 0,2-1 9,-3 4 16,2-1 2,-5 2 0,0 0 4,-5 0 0,5 3 3,-3 0-8,3 2-12,-3-1 0,-2 0-9,-2 0-6,7 5-8,-15 3 1,-1 0-9,7 3-4,1 7-7,-3-2-1,0 3-3,1 5-4,0 4 0,1-2-5,0 1 0,7 1-1,-2 0-3,2 0-1,2-1 2,6 2-9,-4-7 4,4 2-1,4 1-3,-4-4 3,5-3-3,2-2 3,-1 1-4,2 1 2,-2-5-1,5-2 5,-3-2-7,2-4-2,-1 2 3,-1-4-1,4-1-1,-2-1 2,2 1-2,3-5 3,-5-2-2,-2 1-4,4-4 2,0 0-2,-2-4 5,2 0-2,-5 1 8,-1 6 10,-2-3 9,2 2 8,-4 2 3,-1 2-2,0 2-1,-2-1-3,1 2-5,-1-1-6,-3 0-4,-2 5 0,0 0-1,0 0-5,11 13 0,-8-6 0,-2 2-3,-1 7 2,3-2-5,-3 2 1,2 0-2,-2-2-1,3 6-3,0-6 9,-2 1-5,5-2-1,-1 1-3,-3 1 3,3-7 4,6 4-3,2-5 3,0-4 0,4-3-1,1-2 0,5-3-9,2-7-10,-2 2-18,-1-6-27,2 0-35,-2-1-48,7-12-59,-3 1-64,-10-2-69,2-6-87,0 3-486,-2-2-976,-2-4 432</inkml:trace>
        </inkml:traceGroup>
        <inkml:traceGroup>
          <inkml:annotationXML>
            <emma:emma xmlns:emma="http://www.w3.org/2003/04/emma" version="1.0">
              <emma:interpretation id="{A9B941D0-6A9C-4AF7-812F-E58268E96821}" emma:medium="tactile" emma:mode="ink">
                <msink:context xmlns:msink="http://schemas.microsoft.com/ink/2010/main" type="inkWord" rotatedBoundingBox="16541,13677 18850,13689 18847,14373 16538,14361"/>
              </emma:interpretation>
              <emma:one-of disjunction-type="recognition" id="oneOf19">
                <emma:interpretation id="interp91" emma:lang="en-US" emma:confidence="0">
                  <emma:literal>bound</emma:literal>
                </emma:interpretation>
                <emma:interpretation id="interp92" emma:lang="en-US" emma:confidence="0">
                  <emma:literal>band</emma:literal>
                </emma:interpretation>
                <emma:interpretation id="interp93" emma:lang="en-US" emma:confidence="0">
                  <emma:literal>bond</emma:literal>
                </emma:interpretation>
                <emma:interpretation id="interp94" emma:lang="en-US" emma:confidence="0">
                  <emma:literal>bank</emma:literal>
                </emma:interpretation>
                <emma:interpretation id="interp95" emma:lang="en-US" emma:confidence="0">
                  <emma:literal>bovina</emma:literal>
                </emma:interpretation>
              </emma:one-of>
            </emma:emma>
          </inkml:annotationXML>
          <inkml:trace contextRef="#ctx0" brushRef="#br0" timeOffset="162044.1437">13054 6863 14,'0'0'321,"0"-9"-9,0 9-15,-2-7-13,2 2-8,0 5-7,0 0-7,-2-9-20,2 9 3,0 0-27,4-3-6,-4 3-19,0 0-19,0 0-16,0 0-18,0 0-16,0 0-18,0 0-6,0 0-19,0 0-3,-4 20-11,1-9-6,1 12-3,2 3-6,-3-1-9,-1 9 0,4 1-2,1-1-4,-1-1-6,3-6-6,0 6 5,-1-7-10,1 2 2,1-4-1,-1 3-3,0-8-4,0 4 0,1-7 0,-4-2 0,2-1 10,-2 2-20,3-9-2,-3 2 1,0 0 8,0-2 0,0 1 1,3-4-8,-3 4 6,0-7 5,3 3 4,-3-3 14,0 0-6,0 0 2,0 0-6,0 0 3,2-21-1,-2 11-8,0-5 1,5 3-3,0-6-2,1 2-3,-1 2-3,-1-4 4,0 3-1,5 1-7,-1 1 1,1 2 5,1 0-14,-3 4-2,3 1 10,-2 0-14,3 2 1,-2 4 9,0 2-7,-1 1-3,4 4 6,-2 4-3,1 1 4,-3-2-2,2 6 1,-6-1-1,1-2-2,1 0 7,-2 2-6,-2-4 4,-1 2-6,-2 2 9,-4-6 1,1-3-2,-5 7-4,-2-3 7,-3-3-4,-3 2 0,-5 2 2,-1-5 2,5-1-5,-3-1-6,-5-4-14,10 1-28,-2-1-20,3-1-42,-3-4-41,3 1-67,2-2-74,7-5-65,-3-1-259,9-1-669,3-2 296</inkml:trace>
          <inkml:trace contextRef="#ctx0" brushRef="#br0" timeOffset="163200.4239">13600 7185 50,'0'0'314,"0"0"-17,0 0 0,-16 11-14,10-7-10,-2 3-5,0-2-6,0-1-13,-3 4-14,0-1-13,1 1-6,-1 2-20,0 0-16,3-3-13,-2 1-15,3 3-14,0-2-15,0 3-13,-2-4 3,2 5-24,6-4-5,-4 3-15,3 0-3,0-1-6,2 1-2,0 0-10,2 3-2,-1-5-10,0 0-7,5-1 10,-1 1-8,2-2-7,3 0 5,2 0-7,2-2 5,0 0-5,1-6-1,3 0-2,0 2 0,-5-7-1,3 2 1,-1-4-6,-3 1-1,0-4 1,-1-1 10,-4-1-9,-1-2-11,-1-3 6,-1 2 0,-4-8-1,-2 7-5,-2-5 5,-2 0-2,-1 1-3,-4-1 4,4 6 0,2 1 4,-3-3 12,-1 6 11,1-4-2,3 7-1,-2-2-4,4 3 6,-1 2-3,2-1-7,1 3 2,-3-1-1,4 4-5,0-10-6,0 10-9,8-3-6,0-1-2,1 1-1,4-4-2,-3 7-7,5-2 0,-2-2-4,2 3 1,0-1 3,-4-1 0,-4 1-3,11-2 3,-7 1 4,-3 0-6,1 1 6,-2-4 9,2 0-5,-4 5 0,2-4 5,-3 3 8,0-4 5,-4 6 18,6-7 6,-4 6 7,-2 1 8,5-7 4,-5 7 3,1-3 4,-1 3-3,0 0-3,0 0-1,0 0-3,0 0-3,0 0-3,0 0-3,0 0-3,-18 14-4,11-3-3,-2-2-2,0 3 1,-2 4-2,4-1-9,-4 5-2,6-3-6,-2 1 2,-3 5 0,8-2-3,0-4 1,-2-1-5,4 0 0,0 0 1,6 1 0,-1-2-3,2 0 1,4-3-3,-5-1 0,2-1 3,4 0-2,6 0 0,-1-4-3,-1 3-6,1-8-16,0 1 3,1-2-8,6 0 0,-6-3 2,-2-4 0,-2 0 4,1 1-2,3-10 4,0 0 1,-6 2 3,5-4 2,-9-3 3,4-1 0,-1 2 0,-4 0 1,3 3 3,-3 4-2,-7-3 7,5 5 6,-2-1 1,0 6-2,-1-4 7,2 7-8,-1-6 1,0 4-3,-2 2 2,-1 3-6,4-4 0,-4 4-2,0 0 2,0 0-7,9 12 8,-4-2-1,1 2 2,-4 3-1,5-1 0,-3 4-2,1 4 2,-3-6-1,5 3 4,-4-2-3,0-1-1,-1-2 1,1 2 5,-1-7-6,0 1-1,1 0 1,0-2 3,-2-1-1,1-1-1,-1 0 0,2-1 5,-3-5-2,0 7 3,1-4 0,-1-3-1,0 0 2,0 0-5,14-10 1,-7 5 1,-2-4 0,5-1 5,-3-1-10,1-5 3,10-1-2,-6-2 2,1 2-2,-1-2 2,-1 6-1,1-1-2,-5 0 0,6 2-3,-2 5-2,2-2 3,0-1 0,2 6-2,-3-3-1,3 2 0,1 3 0,-7 2-1,5 3 3,-2 4-1,1 0 2,-4 7 0,1-4-2,0 5-5,-5 0 7,3 1 0,-4 0 0,2 4-1,-3-4 4,-2-3 0,2 2-2,-3-4 0,3-1-1,-1-2-4,-2 2 1,0-2 1,0-3-1,0-2 6,0 2 0,0-5 6,0 7-5,0-7 3,0 0-4,0 0 2,0 0-1,13-20 4,-11 12-4,7-2 5,-2-3-7,-1-2 5,3 3-5,0-8 1,2 0 4,-2 3-5,2-2 1,-5 6-1,10-1 5,-10 2-3,3 4-4,-2 0 2,-2 1-4,3 3 2,-1 4-3,-7 0 3,15 7 6,-9 0-6,3 3 0,1 5 1,1 3-1,-5 0 0,0 4 2,0 0-3,1 2-10,-2-3-26,1 4-28,-3-4 2,2 3-42,-1-7-28,-1 0-35,-3-2-40,0 0-38,0-3-49,3 2-44,-1-4-36,-2-2-292,0-4-725,0 0 320</inkml:trace>
          <inkml:trace contextRef="#ctx0" brushRef="#br0" timeOffset="163622.3052">14992 7028 27,'10'-13'381,"-4"-4"-4,3 6-11,-2 0-25,-3-1-21,1 10-35,1-5-26,-4 0-36,1 4-21,-3 3-10,4-3-28,-4 3-15,9 14-13,-4-1-11,-1 0-12,2 2-7,-2 7-6,-1-2-5,5 5-10,-4-2-4,-1 0-5,-1-2-4,5 2-12,-7-2-4,3-4 13,3 0-24,-6 2-5,0-5-4,2-1-2,-4 0 0,2 0-2,0-4-7,4-3-2,-6 2 4,2-4-2,0-4-9,-2 10 7,4-8-1,-2-2 0,0 0-7,0 0 1,0 0 11,0 0-15,-5-19-2,2 10 1,0 2 5,6-3 5,-6 3 14,3-1 14,-4 2 4,1-2 13,3 8-2,-5-7-6,2 2-5,-4 2-2,7 3-5,-19 3 1,5 2 0,-1 1 2,1 1-3,-2 1-6,4 0-3,-2 2-5,1 0-3,4 3-2,1-2-3,-1-2-4,5 7 1,4-4-3,-4 3-1,5-2-3,5 4-1,1-7 1,2 2-10,5-3-27,3-1-33,6 0-30,-1-3-51,7-5-52,9 4-38,-10-4-57,12-4-54,0-3-72,-7-6-293,4 3-761,-3-11 336</inkml:trace>
        </inkml:traceGroup>
        <inkml:traceGroup>
          <inkml:annotationXML>
            <emma:emma xmlns:emma="http://www.w3.org/2003/04/emma" version="1.0">
              <emma:interpretation id="{8D5C02F4-1117-4515-9426-6B8AB5F03792}" emma:medium="tactile" emma:mode="ink">
                <msink:context xmlns:msink="http://schemas.microsoft.com/ink/2010/main" type="inkWord" rotatedBoundingBox="19341,13712 21727,13724 21723,14340 19338,14327"/>
              </emma:interpretation>
              <emma:one-of disjunction-type="recognition" id="oneOf20">
                <emma:interpretation id="interp96" emma:lang="en-US" emma:confidence="0">
                  <emma:literal>which</emma:literal>
                </emma:interpretation>
                <emma:interpretation id="interp97" emma:lang="en-US" emma:confidence="0">
                  <emma:literal>when</emma:literal>
                </emma:interpretation>
                <emma:interpretation id="interp98" emma:lang="en-US" emma:confidence="0">
                  <emma:literal>warren</emma:literal>
                </emma:interpretation>
                <emma:interpretation id="interp99" emma:lang="en-US" emma:confidence="0">
                  <emma:literal>When</emma:literal>
                </emma:interpretation>
                <emma:interpretation id="interp100" emma:lang="en-US" emma:confidence="0">
                  <emma:literal>Lehrer</emma:literal>
                </emma:interpretation>
              </emma:one-of>
            </emma:emma>
          </inkml:annotationXML>
          <inkml:trace contextRef="#ctx0" brushRef="#br0" timeOffset="166559.1687">15801 7028 337,'4'-3'351,"-4"3"-20,4-6-19,-4 6-13,0 0-28,7-4 2,-7 4-34,0 0-30,5-4-17,-5 4-20,0 0-18,0 0-16,0 0-12,3 11-11,-3-5-22,3 7 0,-3 2 4,0 0-13,-3 5-9,3 4-5,0-2 0,3 3-10,-2-4-6,0 3-12,1-3 9,2-5-19,0 0 3,-1-1-4,1 2-5,-1-1 3,4-6 11,-2 4-23,2-3-2,1-1 4,0-3-8,3 0 4,0-3-1,3-2-4,1-1 3,0-1 11,1-1-21,1-1-4,1-5-3,0 0-3,-4-3-5,2 0 6,4-2 3,-8 1 6,-2-2-8,-1 0 1,0-1 7,-5 2 0,4-1-3,-5 3 3,1 0 3,-1-1 7,-1 5 9,0 0-2,-2-4 4,0 6-8,0 4 0,-6-10 0,3 5-4,3 5-10,-8-4 7,8 4-4,-9 0 3,9 0-10,-11 10 5,5-8 6,1 5-10,-1-1 6,6 5-3,-3-2 1,1 1 0,4 4-4,1-2-4,1 0 11,2 3-6,1-2-3,4 1 1,1-1-3,3 8 7,4-6 3,3 1-3,-1-5-8,6 0-9,-3 3-11,1-4 1,1-6-4,-1 6 5,-6-4-17,-1-4-3,5 3 7,-8-5 2,0 4 5,-4 1-3,-2-5 11,-1 0-7,0-5 9,0 1 4,-2 1 1,-2-1 6,-4-2 7,0-2 5,0 3-8,-3-3 13,2-4 0,-5 6 5,2-7 3,-3 3 0,0-7-7,2 4 8,-2-2 4,2-3-3,5 1-11,0 1 0,0 1 4,4-3-4,3-2-2,-1 6-5,1-2-4,8-4 1,1 4-10,3 0-12,-1-3-1,0 7-2,1-4 3,6 4-4,-8-5 4,7 1 4,-6 1 3,0 1 5,-6 2 5,0 2-1,-3-1 8,-1-2 9,-1 2 11,-5 1 13,1-3 13,-3 3 0,0-1 6,-4 3 14,-1 1 5,-1-2 6,-2 3 0,-3-2-3,3 3 2,-2 1-2,3 3 1,-4 1-11,-1 0 0,5 2-8,-6 5-2,1 0-7,-4 3 1,9 6-7,-6 2-4,1 2-4,4 3-3,-7 1 1,8 2-8,1-1 4,-1 1-10,7 9 6,-2-11-6,2 12-5,0-9 3,2-1-2,5-3-2,-1-2 1,-4 3-3,3-3 1,0-5-2,1-1 0,-2-3-4,4 1-19,-1-2-7,4 0-5,-6-5-1,2 1 1,0-4 3,1 2-1,1-3-2,3-2 3,-4-2 10,7-4-2,-2 1 1,-5-1 13,7-4-10,-1 1 1,-3-2 5,-3-3-3,6 1 1,-2 2 4,-1-3 13,-1 4 0,-1 0 2,0 3 1,-2-2 2,-2 5 0,-1-1-5,2 1-6,-4 1-2,-2 3 1,10-1-2,-10 1-2,0 0 5,10 6 4,-8-2-5,4 3-2,-3 3 1,1-1 2,1 3-1,1 0 1,-5 2-1,5-2-1,1 1 3,-2-6-8,-2 7-4,1-8-3,1 4-11,1-5 2,-3 1-1,1 1 1,1 0 7,2-3 0,-1-4-2,-6 0 1,12 0 4,-12 0 4,12-4-3,-2-3-2,-3-1 2,4-1 7,-1-3-8,-1 0 10,2-2-1,2-5 5,-5 6 8,1-4 8,0 3 8,-4 1 6,2-2 1,1 7 1,-4-4 6,2 8 1,-1-4-3,-2 3-3,0-2-1,-2 3-8,-1 4-7,4-2-8,-4 2 7,0 0-2,5 12-3,-3-4-4,0 1 0,-1 5 1,2-1-5,-2 6 3,5 1-1,-4-4-1,-2 0-1,3 8 0,-1-7-10,0-1-25,1 0-22,3-6-14,-2 7-2,1-4-32,3-3-35,2-1-20,2 1-19,-1-6-16,3 0-20,-1-2-6,3-1-6,-2-4-6,4-1-6,-2 0 8,-1-4 15,7-3 9,-2-3 27,-7 5 19,5-9-3,0 3 43,1-2 29,-6-5 36,-1 4 36,-1 3 31,-4-5 29,1 6 36,-4 0 24,2-1 4,-6 4 13,0-1 1,0 2 8,-6 2 14,5-1-1,-4 2 4,-1 2-8,2-1-7,-2 2-10,-3-1 1,-2 5-7,1 0-5,10 0-6,-19 5-4,5 0-9,2 3-5,-5 1-4,5 4-6,1-2-10,0 6-10,3-1 0,3-4-8,0 2-6,2 10-6,0-12 1,2 4-7,2-2-5,4 1-9,-3-4-28,8 1-26,1-1-38,1-1-47,6-3-47,-1-4-42,1-1-42,6-2-32,1-5-24,-1-2-12,0-3-19,0 3-186,-5-7-568,3 2 252</inkml:trace>
          <inkml:trace contextRef="#ctx0" brushRef="#br0" timeOffset="167034.8835">17597 7271 479,'11'-22'112,"-3"-3"40,6-10 16,-1 0 20,-4 7 20,-4-5 10,-2 7 13,0 3 6,-1 0 22,-2 3 1,0 5 1,0 0-3,3 6-12,-3 3-9,-3-4-29,3 6-18,0 4-23,3-7-20,-3 2-15,0 5-19,0 0-6,0 0-11,1 16-12,-2-3-8,1 4-8,0 2 2,4 8-15,-7-3-6,9 1-7,-3 2-1,2-2 1,-3 2-12,3-4 1,1 2-5,0 1-3,0-6-5,-1 1 3,-3-4 5,1-5-11,2 2-1,-1-2-2,-4-3 5,6-1-6,-6-2-2,5-1 2,-3 0 3,3-1 4,1-3 3,5 1-4,-11-2 3,17-7 0,-4 1 0,1 0 2,-2-1 5,4-2 6,-3-2-1,1 5 0,1-4-4,-3 3-1,0 1-3,-3 3-2,-2-4-2,-2 4-2,2 0 0,-7 3-6,12 2 2,-5 2-6,1 5 2,2-1 0,-3 4-2,1 2 1,-1 2-5,1-2 3,-1 2 0,1 1-3,1-3 1,-2 3-10,5 1-25,-5-3-38,4-3-26,-4 0-18,0-2-25,4 0-41,-5-3-33,10-2-41,-4 0-52,-2-3-36,5-8-50,-2 3-257,4-1-698,-3-6 308</inkml:trace>
        </inkml:traceGroup>
        <inkml:traceGroup>
          <inkml:annotationXML>
            <emma:emma xmlns:emma="http://www.w3.org/2003/04/emma" version="1.0">
              <emma:interpretation id="{C4EBF592-3EE7-46FD-8D32-A5067C8F3E74}" emma:medium="tactile" emma:mode="ink">
                <msink:context xmlns:msink="http://schemas.microsoft.com/ink/2010/main" type="inkWord" rotatedBoundingBox="22078,13692 24240,13704 24236,14394 22075,14383"/>
              </emma:interpretation>
              <emma:one-of disjunction-type="recognition" id="oneOf21">
                <emma:interpretation id="interp101" emma:lang="en-US" emma:confidence="0">
                  <emma:literal>mat</emma:literal>
                </emma:interpretation>
                <emma:interpretation id="interp102" emma:lang="en-US" emma:confidence="0">
                  <emma:literal>innat</emma:literal>
                </emma:interpretation>
                <emma:interpretation id="interp103" emma:lang="en-US" emma:confidence="0">
                  <emma:literal>ional'</emma:literal>
                </emma:interpretation>
                <emma:interpretation id="interp104" emma:lang="en-US" emma:confidence="0">
                  <emma:literal>ional,</emma:literal>
                </emma:interpretation>
                <emma:interpretation id="interp105" emma:lang="en-US" emma:confidence="0">
                  <emma:literal>ional.</emma:literal>
                </emma:interpretation>
              </emma:one-of>
            </emma:emma>
          </inkml:annotationXML>
          <inkml:trace contextRef="#ctx0" brushRef="#br0" timeOffset="168066.1476">19137 7091 213,'-6'-4'339,"5"-2"-13,-2-4-14,0 4-21,1 2-21,4-4-14,1 2-24,-3 0-25,4 0-10,4 3-16,-2-1-24,1 1-10,4 1-22,3 4-16,-2-2-6,0 0-9,1 3-11,5 2-9,-3 3-4,0-1-10,6 6 6,-9 0-20,3 3-8,-1-1 1,1 3-1,-3 2-9,-3-6-9,-3 1 24,4 2-21,-7-3 1,2-1-4,1 0-2,-5 0-4,5 0-2,-6-4 1,0-2 6,0 0-6,0 0 0,0-2-4,0-1-4,0-4 9,0 0 9,0 10 14,0-10 25,0 0 21,0 0-5,0 0 0,0 0-4,0 0-1,0 0 11,-3-20-3,3 10-8,3-2-7,-1-1-3,4 0-8,-2-5 1,4-2-4,2 4-8,2-4-3,-1 3-4,3 2-4,-6 1-3,2 3-5,2 0-1,1 4-3,-2 1-4,2 3 1,-3 3-7,1 1 0,1 4-9,2 4 7,-3 3-2,-1 3-1,1 5 0,-2 3-2,0-1 0,-2 0 2,-2-1-3,-1 3-2,2-4-27,-5 2-25,2-5-16,-3 1-29,3-4-33,-6 1-33,6 1-35,-3-3-28,1-5-29,-1 1-22,4-1-32,0-1-18,4-3-282,-3-4-657,-5 0 290</inkml:trace>
          <inkml:trace contextRef="#ctx0" brushRef="#br0" timeOffset="168753.6536">19896 7312 90,'18'-20'190,"2"-7"14,-5 6 18,-5 1 11,2-1 12,-5 1 12,2 0 0,-7 4-7,-2 0 0,3 2 8,-3 4 2,-3 0-6,1 1-16,-4 2-8,-1 0-10,-1 4-12,1-1-19,-3 4-10,-6 0-21,4 4-11,-6 3-15,1-1-17,3 1-6,-6 6-12,2-1-9,6-1-10,-4 2-7,8-2-8,-3 1-6,4 0-5,-1 2-5,4 0-8,0-4 4,4 2-7,0-1-10,4-3-18,3 3-5,4-2-14,1-4-12,2 1 0,-2 1-14,6-3 7,0 0-3,-4-8 3,4 4-5,1-1 8,-4-3 6,3-5 1,-3 3 4,2 0 4,-4-2 0,0 0 1,-1 0 15,-2 1 20,-2 0 12,-1 1 10,1 3 10,-4-2 1,2 3 0,-4-4-2,-2 6-4,9-4-5,-9 4-12,5-4-4,-5 4-4,0 0-2,0 0-3,2 11 0,-2-2-6,-2-2 4,2 5-6,0 1 1,0 1-3,-4-1 3,4 1-3,0-1-3,0 3-1,0 1 1,6-5 0,-5 2-2,4 0-2,-5-4 2,6 2 0,1-3-2,-2-1 2,2-1-2,3-4 1,-2 0-5,9-3 3,0 0 2,-3 0 0,4-4-1,0-3 2,3-1-3,1-1 2,-2-3 1,-2 0 0,1-5-4,5 0 1,-1-9 0,-4 6 0,5-7 0,-5-1-1,-1-2 0,-2-7 2,-2 5-3,-1-3 1,-7 2-1,0 1 11,-5 5 15,2 2 25,-3 2 11,0 0 5,-3 3 13,2 7 3,0 0 11,-2 3-5,1 2-3,1 0-9,0 2-5,-2 2-5,3 4-14,-10-1-4,1 1 0,0 4-9,-2 6 0,-1 2-7,0 0-7,-5 7-1,5 3-3,4 1-3,-3 0-3,0 0 2,1 4-3,7-4-1,2 4-1,-3-1 3,4 0-11,0 1 4,0-2 4,0 4-8,5-1 1,-2-4-2,1 2 0,2 0 2,-2-2-4,-3-2 7,6 3-5,-3-4-1,2 2-2,-4-4-24,2-2-34,-2-1-37,3 0-28,-3 0-25,-2-8-20,4 2-23,-3-4-28,3 5-34,-4-7-25,0-4-39,3 6-51,-3-6-41,0 0-19,0 0-319,0 0-805,6-18 357</inkml:trace>
          <inkml:trace contextRef="#ctx0" brushRef="#br0" timeOffset="168956.782">20363 7405 147,'-6'-12'196,"-1"-4"47,-4-1 18,4 5 1,1 2 2,-1-1-3,5 2 2,-1 3 2,-4 2-3,4-3 16,1 2 1,2 5 3,-3-6-2,3 6-11,-4-6-12,4 6-10,0 0-18,12-3-18,0 3-16,2-3-13,8 6-16,3-3-12,0 1-3,-1-1 3,5 0 2,-1 0-5,-2 0-6,0 0-17,-3 0-15,2 0 5,1 0-24,-8-1-5,-4-2-11,4 0-3,-7 3-25,-3 3-43,-8-3-51,11-4-78,-5 2-103,-6 2-115,-2-7-135,2 7-485,-22-10-1039,3 1 460</inkml:trace>
          <inkml:trace contextRef="#ctx0" brushRef="#br0" timeOffset="167159.8829">18537 7167 41,'6'-5'367,"1"-3"-19,-2 4-20,-2-3-19,4 4-12,-7 0-25,0 3-10,0 0-17,11-4-3,-11 4-11,0 0-17,0 0-16,-6 14-11,3-5-12,1 2-17,2 4-20,-6 1-9,5 0-13,1 1-12,-3 4-8,6-5-10,-3 2-9,0 0-1,4-1-18,4 4 2,-8-5-6,0-1-17,2 2-39,3-5-46,1 3-63,-6-7-52,0 7-66,0-6-79,2-2-84,-2-3-217,0-4-660,0 0 292</inkml:trace>
          <inkml:trace contextRef="#ctx0" brushRef="#br0" timeOffset="167425.5143">18771 7278 41,'1'-9'309,"3"4"-9,-2-1-13,2-3-8,-3-1-13,1 2-3,0 1-4,0 1 5,-2-3 6,5 3 1,-5-1 1,0 0-11,0 1-11,-4 0-13,4 6-12,0-8-8,0 8-17,-1-3-18,1 3-12,0 0-17,0 0-9,0 0-10,0 0-9,-11 16-5,5-9-11,4 4-8,-5 2-10,3-1-11,-2 2-3,5 1-8,-5-1-1,2 2-10,1-2-1,-1 2-7,3 2-5,-1-1-3,0 1-7,0-4-9,1 2-36,-3-1-31,2-1-33,2 0-37,-1-2-38,1-2-34,0-3-50,-3 1-51,2-3-56,1-5-62,-4 3-362,4-3-826,0 0 365</inkml:trace>
        </inkml:traceGroup>
        <inkml:traceGroup>
          <inkml:annotationXML>
            <emma:emma xmlns:emma="http://www.w3.org/2003/04/emma" version="1.0">
              <emma:interpretation id="{8DF54AC8-AC2C-4473-A4EA-F90DB53E171F}" emma:medium="tactile" emma:mode="ink">
                <msink:context xmlns:msink="http://schemas.microsoft.com/ink/2010/main" type="inkWord" rotatedBoundingBox="24952,13779 26921,13915 26884,14462 24915,14326"/>
              </emma:interpretation>
              <emma:one-of disjunction-type="recognition" id="oneOf22">
                <emma:interpretation id="interp106" emma:lang="en-US" emma:confidence="1">
                  <emma:literal>Asymptotically</emma:literal>
                </emma:interpretation>
                <emma:interpretation id="interp107" emma:lang="en-US" emma:confidence="0">
                  <emma:literal>Asymtotically</emma:literal>
                </emma:interpretation>
                <emma:interpretation id="interp108" emma:lang="en-US" emma:confidence="0">
                  <emma:literal>asymptotically</emma:literal>
                </emma:interpretation>
                <emma:interpretation id="interp109" emma:lang="en-US" emma:confidence="0">
                  <emma:literal>Asymptotical</emma:literal>
                </emma:interpretation>
                <emma:interpretation id="interp110" emma:lang="en-US" emma:confidence="0">
                  <emma:literal>Asymptomatic</emma:literal>
                </emma:interpretation>
              </emma:one-of>
            </emma:emma>
          </inkml:annotationXML>
          <inkml:trace contextRef="#ctx0" brushRef="#br0" timeOffset="170113.062">21605 7025 138,'4'-8'351,"0"-2"-18,-1 1-10,-1 3-6,2 1-10,-3 0-20,2 3-12,-2-5-22,-1 7-15,0 0-22,0 0-18,0 0-17,-11 15-17,3-1-15,-9 7-8,4 2-10,-5 9-11,1 0-16,-3-2-8,-2 3-21,4 1-4,4-2 2,-4-3-11,6-6-1,-2 0-9,4 1-8,4-4 5,0-4-11,-1 3-26,4-8-12,-2 5-24,2-10-20,2 3-19,-2 1-12,3-5-21,-3-3-7,3-2-7,0 0-18,0 0-18,0 0-7,4-22 1,-1 9 16,1-5 12,0-4 11,-1-2 14,3-3 7,1-8 12,5 2 8,-7-3 7,8-1 20,-6 2 14,5-1 28,-1 3 20,-4 6 25,0 6 24,-2 5 7,1 1 19,1 1 5,-2 5 27,1 0-21,-5 1 4,3 4-16,-2-4-8,2 4-7,-4 4-13,1-4-6,-1 4-7,0 0-16,17 16 5,-11-9 6,3 10-10,3 3-13,3 3 5,-2 0-1,0 10-3,0-7 2,3 4-4,-1 2 0,2-1-8,-3 3 4,-3-9-4,0 0-3,1-3 4,-2-1-3,1 1-30,1 0-33,-7-6-34,2-4-41,-1 1-49,-5-2-51,5-8-43,-4 6-76,1-5-178,-3-4-567,0 0 252</inkml:trace>
          <inkml:trace contextRef="#ctx0" brushRef="#br0" timeOffset="170566.846">21512 7260 44,'-7'2'333,"7"-2"-26,-11-2-21,11 2-24,0 0-19,0 0-15,-11 4-22,11-4-8,0 0 2,0 0-10,18 4-16,0-4-13,5 0 5,3 0-37,11-2-7,3 1-12,1 0-13,3-3 6,0-2-22,-5 1-8,3-2-21,-2-4-12,-4 2-11,-11 3-11,-3-2 1,3 0 3,-8 1-9,-4 3 4,-2-2 2,-2 1 8,0 0 3,-5 0 3,0 4 9,1-3 21,-5 4-6,0-7 5,0 7-2,0 0 7,-9-9 2,9 9 4,-15-2 2,5 2 4,-1-2 0,1 2 4,-5 2 2,3-2-1,0 5-4,1-1-4,0-2-3,0-1-11,4 5-6,-2-1-2,4 2-11,-2 1-3,3 1-4,3 2-4,2 2-6,2 2-1,4 4-5,-2-3 3,5 4-4,2-8-1,3 11-4,0-1 6,5-1-12,-8-2-13,3 2-9,-1-2-8,-2-3-2,-2-6 1,-2 4-12,0-5 9,2 0 0,-9-3-4,2 2-6,0-4 15,-2 3-1,-1-7 2,-1 7 0,1-7 16,0 0-16,-11-1-1,11 1-11,-19-10-6,13 4-53,-6-3-36,-1-1-47,-2 1-51,0-2-59,7 0-60,-3-2-332,0-1-731,1-8 324</inkml:trace>
          <inkml:trace contextRef="#ctx0" brushRef="#br0" timeOffset="171175.7448">22220 7242 430,'8'-3'414,"-8"3"-25,0 0-29,10 3-27,-10-3-22,0 0-24,0 0-31,0 0-27,8 0-20,-7 4-18,3 0-16,1 1-22,-5-5-18,2 10-8,2-4-13,3-2-10,-2 5-15,3-5 0,-1 2-10,5 4-12,0-6-2,1 2-15,-1-2-12,1-1-18,-2 2-11,2-4-1,-2-2-5,0-4-1,-2 4 14,2-5-11,-5 0 2,5-1-4,-4-3-1,4 0 2,-5-5 16,-1 3 4,2-3 18,-4 0 11,1 3 8,-3-4 34,-1 5 27,2 3 12,-2-1 13,3 3 9,-2 0-14,-1 1-11,1-1-17,-1 6-11,0-8-13,0 8-10,0 0-5,0 0-7,0 0-7,-8 23 1,4-16-10,1 8 4,-2-1-10,1 2-1,1 1-9,-1 4-1,4 0-2,0 2-3,0 1-5,5-5-1,-3 4-4,3-6-4,1 5 2,-1 2-2,3-1-1,-2-1-46,-1-5-46,1-6-48,-1 5-46,1-4-36,-1-1-56,-1-1-52,1 4-54,-4-5-63,3-7-54,-3 3-272,-1-5-820,7 0 363</inkml:trace>
          <inkml:trace contextRef="#ctx0" brushRef="#br0" timeOffset="171831.017">22674 7275 141,'7'-11'328,"-3"-3"3,-2 2-11,4 3-11,-2-2-6,2 6-14,-5-1-12,0-1-22,5 3-27,-6 4-21,4-7-22,-4 7-16,8 3-26,-8-3-8,18 4-20,-8 6-4,-1-2-14,2 2-8,-2 2-11,2-2-10,-2 4-9,-1-2-2,-1 1-4,-1-1-5,-1-1-6,1-1 3,-5-1-8,1 2-5,0-2 1,-2 1-4,0-4-3,-2 2-3,0-2 0,1-2-7,1-4 4,-4 8 0,2-4-4,2-4-3,0 0 3,0 0-9,0 0 1,0 0 3,0 0-3,4-22-2,1 11-2,3 0 2,1 0 3,1-1-4,-2 0 1,5 2 9,-4-2-13,1 4 1,4-2-3,-5 1 5,4 3-1,-2 1-10,-4 0 6,4 1-3,-5 3 6,12-1-6,-11 2-3,4 0 7,3 3 3,-9 1-10,5 1 4,-2 0 14,1 1-7,-4 1-7,2 5 10,-3-5-14,0 0-12,-1 3-9,-2 0 8,-2-1-24,1 1-3,-1-4-3,1 4-2,-2-3 6,2 0 9,-3-3 1,3-4 5,-1 10 4,1-10 0,1 3 7,-1-3 1,0 0 3,0 0 12,0 0-8,0 0-3,0 0 5,18-13 3,-12 2 1,1 5 18,4-4 0,-3 2 9,2-3 10,1-3 7,-2 0-13,9-2 3,-6 1-5,1 4 7,-1 0-3,5 1-1,-5 4 1,0-3 9,1 6-21,-1 0 4,5 4-12,-3 3 6,-3 2-2,0 1 5,-3 8-5,-1-2 1,-2 0-2,1 3-2,-5 2-3,5 2 3,-6 1-8,-2-5-33,4 2-28,-4 1-38,-2-2-40,4-1-44,0-3-39,-3 1-55,3-6-46,2-3-262,-1 4-632,0-6 280</inkml:trace>
        </inkml:traceGroup>
        <inkml:traceGroup>
          <inkml:annotationXML>
            <emma:emma xmlns:emma="http://www.w3.org/2003/04/emma" version="1.0">
              <emma:interpretation id="{ECFEAA88-CBD8-461C-AD0C-54094945333C}" emma:medium="tactile" emma:mode="ink">
                <msink:context xmlns:msink="http://schemas.microsoft.com/ink/2010/main" type="inkWord" rotatedBoundingBox="27136,13552 30673,13571 30665,15032 27129,15014"/>
              </emma:interpretation>
            </emma:emma>
          </inkml:annotationXML>
          <inkml:trace contextRef="#ctx0" brushRef="#br0" timeOffset="171846.6393">23595 7047 149,'1'-25'396,"1"1"6,-2 8 5,4-1-2,-4 7-8,3 0-27,-3 1-32,4 3-30,-4 0-39,0 0-28,0 6-26,0 0-18,0 0-20,-2 21-22,2-8-12,2 4-13,-2 5-13,1 6-15,5 1-6,3 7-12,-2-10-4,3 7-10,1 2-8,-2 0-5,0-2-4,-4 2-5,2-12-7,0 5-2,-3-3-2,-1-1-13,0-1 5,-3 3-5,0-6-10,-3-4-28,1 5-31,0-7-15,-8 2-24,7-8-39,1 1-41,-1-2-35,-1 1-37,2-3-49,-2 0-49,4-5-54,0 0-236,0 0-676,0 0 299</inkml:trace>
          <inkml:trace contextRef="#ctx0" brushRef="#br0" timeOffset="172018.5162">23770 7272 26,'11'-18'244,"1"-2"-3,-5 5-6,5 3-8,-1-2-7,-4 4-5,6-1-7,-1 6-11,-1-2-3,1 1-10,-5-1-12,6 3-16,-4 4-14,-1 0-25,5 4 7,1 0-18,-5 2-16,2 4-7,-3 0-5,2 2 7,-6-1-25,2 3-4,-2 0-6,-4 0-3,-2-2-3,0-2-5,-4 0-1,-2 2-10,-4-1 4,1 0-6,-3-5-2,-3 0-5,4 1-8,-7-3-12,2-4-32,-4-2-35,9-1-44,-11-9-48,1 4-47,9-4-29,2 2-48,1-3-170,7-3-490,4-1 217</inkml:trace>
          <inkml:trace contextRef="#ctx0" brushRef="#br0" timeOffset="172284.1603">24118 6823 273,'1'-3'381,"4"-1"-43,1 2-35,-6 2-29,12-1-16,-12 1-11,6 8 3,-1 0-3,-3 0-3,3 7-1,1-1-18,-6 10-21,1-2 0,3 2-10,-2 2-5,4 3-20,-1 5-10,6-1-17,-10-7-11,2 0-14,-1 1-8,-2 3-13,2-5-9,5 7-16,-3-7 2,-1-5-9,5 3-4,-4-1-6,0 0-5,-3-9-5,5 5-4,-6-4-14,1-1-28,2-5-31,-2 2-34,-1-2-27,2-3-35,-2 3-32,0-8-28,0 6-41,0-6-35,0 0-44,0 0-25,0 0-34,0 0-196,3-19-611,-3 9 270</inkml:trace>
          <inkml:trace contextRef="#ctx0" brushRef="#br0" timeOffset="172940.4182">24185 7264 42,'-7'-12'256,"-4"2"20,8-1 7,-2 5 4,1-1-4,-3 5-5,7-2 1,-2-1-2,-2-4-15,4 9-28,4-6-21,2 3-27,2-1-16,3 2-16,0 1-15,4 1-8,3-4-21,4 4-13,-5 0-5,10 0-9,-1 4-5,-1-3-8,0 1-9,0-2 1,-7 0-14,10 4-3,-10-8 9,6 4-15,-11 0-8,4 4-5,-9-8 2,3 4-1,-3-2-6,-1 2-5,-7 0 0,15 0 4,-15 0-2,0 0 11,10 0-10,-10 0 1,6 2-6,-6-2-2,0 0 6,0 0 2,-7 11 11,4-4-3,-5-2-2,1 1 3,0 2 2,1 1-6,-2 2 1,1-7-8,-1 10 7,0-5-8,1 6 0,1-8-5,1 0-1,4 3 7,-4-4-10,3 5 1,-1-4 1,3-2-2,3 1 1,-1-2-1,4 2 3,1-5 4,-7-1-6,11 0 0,-11 0-1,18-4-1,-10-2-2,2 3-1,2-7 5,-4-1 5,2-1 2,-5 0-1,4-2 2,-4-2-1,1-1-1,-4-4 3,4-1-6,-5-2 0,2-2 1,-6 1-5,3 3-2,0-2 0,0 0 1,-3-2 0,-1 1-1,-1 1-1,1 0 0,-9-2-2,5-7 0,0 9-2,2 1-1,2 0 3,0 1-1,4 5 1,-3 0 0,3 4 3,3 1 1,0 1 2,2 5 1,2 0 7,3-4-12,-2 6 3,6-2-1,1 5-3,-1 1-1,-1 0-2,5 5 1,-5 1 1,5 4-5,-1-2-1,1 4 4,2 0 0,-3 8 0,1-2-6,-1-3 7,-3 4-1,2 2-3,-4-3 5,-3 6 6,3-3 1,-2 4 16,-2 2 5,6 5 4,-10-8 9,-3 1 0,3 2 7,-2 0-6,2-1 1,-3 1-8,1 8-3,-2-9-1,0-2-3,-2 0-3,4 0-1,-4 0-8,4-1 6,-2-2-6,0-5-2,1 4-1,4-5-1,-5-1-1,3-4-20,-3-3-34,3-2-24,-3 0-31,3 1-30,-2-2-44,-1-4-44,0 0-39,0 0-37,0 0-37,15-14-28,-9 8-24,-1-4-291,-3-3-724,2-5 321</inkml:trace>
          <inkml:trace contextRef="#ctx0" brushRef="#br0" timeOffset="173268.5339">24943 7126 63,'-6'-9'205,"1"2"18,2 1 9,-1 0-4,1 1 0,3 5-6,-3-6-13,-2 3-9,5 3-18,0 0 1,-4-3 17,4 3-2,0 0 13,0 0-5,12 10-6,-2-7-18,1 1-12,-3 0-17,6-1-11,1 1-16,-1-3-9,2 3-10,1-2-9,-2-1-9,0 2-16,-3-3-5,2 1-14,2-1 14,-2 2-20,0-2-7,1 0 0,-7 0-5,3 0 0,-2 0 20,-9 0 13,11 0 8,-5 0 4,-6 0 0,0 0 3,14 0-2,-14 0-3,0 0-6,11 0-5,-11 0-6,0 0-5,7 3-7,-7-3-9,6 4 0,-6-4-2,1 7-3,3-1-5,-4 2 1,4 1-6,-1-2-6,2 4-1,-3 3 2,1 0-3,-1-2-4,0 1 2,3 1-1,1 3-15,-6-5-42,0 2-39,2-5-44,1 2-52,-1-1-63,-2-1-67,0 0-76,-2-2-77,2-3-259,0-4-779,0 0 345</inkml:trace>
          <inkml:trace contextRef="#ctx0" brushRef="#br0" timeOffset="175018.5553">25457 7200 2,'1'-4'323,"-1"4"-27,0 0-25,0 0-21,6-4-24,-6 4-21,0 0-16,0 0-26,0 0-13,0 0-16,18 4-17,-13-4-8,-5 0-12,13 7-15,-9-7-13,-4 0-9,9 4-8,-3-3-4,-6-1-6,0 0-5,15-2-3,-15 2-5,10-6-2,-5 2-3,2 0-3,3 1 5,-8-3 1,4 0 2,-1-2 6,1 5 6,-1-3 6,-3-3 10,3 1 13,1 2-1,-5-1 18,-1 0-11,0 1 7,-1 0 9,-3 2 0,2-4 9,-3 2 9,-1 3 3,-1 1 1,7 2 11,-23-1 5,9 2-8,2 4-2,-6-1-8,0 3-10,3-1-8,-1 1-8,3 2-7,-1 2-13,2 3-3,0 3-9,3 0-3,5-4-9,2 5 1,0-3-4,4-1-6,2 1-9,3-1-27,-2-2-32,3 0-42,7-2-40,6 0-35,-4-2-20,-2-3-36,3-4-21,-1 3-18,1-2-15,2-3-8,-3-4-12,7 0 7,1-1 21,-1-3 12,-4 1 22,2-4 25,-7 4 35,-3-4 44,6-1 48,-6-1 39,-5 3 48,4-4 35,-1 4 28,-2-1 35,-1 1 14,-2 3 12,-5 0 15,2 5 13,3-6 6,-5 6 3,0 3-13,0-11-21,-2 8-3,2 3-10,-7-3-12,7 3 0,-13 0-17,13 0-3,-22 6-13,14 2-6,0-2-7,0 3-9,-1 0-12,-2 1-1,4 1-7,-2 1-3,2-2-3,3 0-3,2-2 2,1 0-9,0-2-4,1 3-6,1-3 3,2-2-10,2 2-10,5 1-13,-2-3-12,3-2-17,0 0-14,4-1-15,0-4-13,1 0 0,-1 2-7,0-5 5,-1 2 9,2-1 6,-4 0 6,-1 3 9,2-2 5,-6-2 19,0 3 13,2-2 24,-2 3 12,-1-2-3,-6 4 18,6-4-9,0 1-3,-6 3-1,0 0-3,8 0-5,-8 0 1,0 0-8,4 11 6,-4-7-7,0 5 5,0 0-2,0-2-1,0 4 1,0-2 4,0 4 7,0-5-22,2 0 7,-2 1 0,7-2-6,-3 0 5,-3-1 5,6-1 0,-2-1 2,1-2-14,-6-2 14,14 0-2,-14 0-7,18-7 5,-9 1 1,1-3 6,1-2-11,0-2-3,-3-3 6,3 3-10,0-6 8,3-3 1,-5-3-11,1 2 9,2-7-2,-1-6 4,-4 0-7,-1 3 6,1-1 2,-3-2 19,-3 1 26,-1 8 17,0 1 17,0 2 11,-5-1 1,5 1 5,-2 8 6,-3 2 3,2-2 2,0 9-11,3-5-10,0 6-10,-1 2-14,-3-2-9,4 6-2,0 0-10,0 0-7,0 0-4,-14 22-3,9-9-4,-2 13-4,3 1-1,2 7 26,2-1-11,0-4 2,0 3-3,2-5-4,-2 8-2,4-9-9,0 0 5,-1 0-5,2 0 0,-4-2-3,5-1-16,-1-3-32,1 1-31,1-4-25,-2-3-14,2-4-26,4-1-32,-4 0-36,4-3-24,1-2-31,-1-2-26,-1-2-28,1-2-16,6-2-12,-2-5-8,1 0-1,-1 1 14,2-8 20,1-1 28,-2 0 25,-1-6 47,3-6 52,-4-1 52,-3 3 56,1-3 43,-1-2 49,-9 6 48,5 2 43,2-1 45,-7 3 30,3 6 9,-3 2 4,-2 0 5,4 6-6,-3 2-15,-1 0-20,0 1-24,0 0-12,0 5-28,0 0-1,0 0-12,0 0-12,0 0-9,0 0-5,-7 22-8,3-10-8,3 1-4,-5 3-7,5 0-7,-3 4-6,2 3-15,-2-1 10,8-4-7,-8 2-2,8 3-3,-4-6-3,0-1-4,0-3-1,2 3-1,3-2-2,-5-1 0,6-5-3,-6 1-6,7-1-4,-2-1-3,2-6-11,4 2-13,5-3-5,-9 0-3,7-3-2,0 2-4,1-2 2,0-1 5,2-4 2,-5-1 5,0 7 3,1-8 0,-1 4-8,-5 1 29,3 0 17,-2 2 13,-3-1 2,2 2 8,0-2-10,-1 3 0,-6 1-4,6-3-8,-6 3-1,0 0-7,0 0 0,9 7-2,-9-7 2,0 7 0,0-1-3,2 5-2,-2-3 2,6-1-7,-6 2 4,4 2-1,0-4 2,7 6-2,-5-4-2,1 2 0,5-1-11,-1-3-2,1 2-6,1 0-5,5-7 3,-6 3 2,0-2-1,6-2 5,-1-1 1,-2-3-2,-1 0 1,1-1 7,-3 1 0,2-5 0,0-1 14,-2-2 15,-1-1 4,1 2 19,-1-6 12,-4 2-4,4-1 12,-4-1 7,0 5 19,-2-2 31,-3 7-5,3-1 18,1 2-2,-6-2-10,0 2-7,5-1-19,-5 6-10,0 0-11,0 0-10,0 0-3,-12 13-13,1-3-3,0-1-5,-3 11-3,3 0-2,-3 2-8,-2 1-2,-1 5-3,2-4 1,3 8-10,-2 1-2,-2 0 7,6 4-4,0 1-3,4 2-6,-1 2-14,1-1 12,1 1 6,-1 0-3,-1 2-2,7-1-2,-4-2 0,3 4-1,-6 0 1,1-2-4,4-2 3,-8-1-4,5-7 0,-2 1-1,1-9-2,-1 0 5,-5-4 4,6-3-12,-6-2 14,5-1 17,-4-3 2,-1-2 6,-3-2 0,2-2-2,-2-2 0,-3 0 0,0-7-6,3 2-3,-1-4-5,-2-2 5,-1-7-8,-1-3-2,-3 2 1,-2-13-6,1 3-1,0-3 3,10 7-9,1-4 6,3 3-4,3-2 4,7-1-4,0-3-3,4-7 2,6-1 2,8 0-20,1-3-30,17-13-9,-9 10-24,16-17-17,4 9-27,1-4-28,1 5-29,10 1-26,-5 6-17,1 3-51,-11 13-59,-1 5-69,6-4-100,-5 7-415,3 2-991,-4-4 438</inkml:trace>
        </inkml:traceGroup>
        <inkml:traceGroup>
          <inkml:annotationXML>
            <emma:emma xmlns:emma="http://www.w3.org/2003/04/emma" version="1.0">
              <emma:interpretation id="{1BF76681-0CF3-4726-A3E8-4BF56B181906}" emma:medium="tactile" emma:mode="ink">
                <msink:context xmlns:msink="http://schemas.microsoft.com/ink/2010/main" type="inkWord" rotatedBoundingBox="30999,13674 32587,13682 32582,14651 30993,14643"/>
              </emma:interpretation>
              <emma:one-of disjunction-type="recognition" id="oneOf23">
                <emma:interpretation id="interp111" emma:lang="en-US" emma:confidence="1">
                  <emma:literal>tight</emma:literal>
                </emma:interpretation>
                <emma:interpretation id="interp112" emma:lang="en-US" emma:confidence="0">
                  <emma:literal>•yet</emma:literal>
                </emma:interpretation>
                <emma:interpretation id="interp113" emma:lang="en-US" emma:confidence="0">
                  <emma:literal>tent</emma:literal>
                </emma:interpretation>
                <emma:interpretation id="interp114" emma:lang="en-US" emma:confidence="0">
                  <emma:literal>might</emma:literal>
                </emma:interpretation>
                <emma:interpretation id="interp115" emma:lang="en-US" emma:confidence="0">
                  <emma:literal>motet</emma:literal>
                </emma:interpretation>
              </emma:one-of>
            </emma:emma>
          </inkml:annotationXML>
          <inkml:trace contextRef="#ctx0" brushRef="#br0" timeOffset="175681.4949">27473 7228 237,'-10'-3'289,"10"3"-7,0 0-1,-6-3-5,6 3-2,0 0 7,0 0-32,0 0-8,24-3-14,-13 2-18,3 1-23,4-2-20,7-1-7,-1-2-18,1 3-24,4-6-11,-6 3-6,2 4-7,1-6 11,-8 4-7,-4-2 7,2 0 3,0 2 5,-5 1 8,-2 2-3,-1-1-6,-2-3-10,-6 4-13,11-2-7,-3 2-7,-8 0-8,0 0-11,7 2 1,-7-2 2,3 5 0,-3 1-4,0 3-1,0-2 5,0 0-3,-3 3-5,3-2-6,-1 2-1,1 4-6,0-2-4,0 2-4,0-4 0,-4 4-6,2-5 1,2 6-6,0-1 4,0-2-6,2 3-2,2-1-1,-3 0 2,5-1-2,-6-3-29,1 2-36,3-5-55,6 3-63,-8-2-69,4-3-76,1-1-86,4-2-394,-4-2-861,4-3 382</inkml:trace>
          <inkml:trace contextRef="#ctx0" brushRef="#br0" timeOffset="175340.8907">27518 6842 259,'7'-4'352,"4"2"-13,-4-1-18,-1 3-13,-1-4-23,-5 4-25,7-2-25,-7 2-20,0 0-19,12 6-4,-10-1 7,2 7 4,-4-1-11,0 3-16,1 1-8,-2 8-12,1 4-6,0 2 0,-4-3-17,2 7-11,-3 2-18,4-10-4,-4 10-7,4-1-10,1 1-9,-3-9 0,6 1-10,-3-1-7,-3 0-9,6-2-1,-2 2-4,8 8-3,-7-13-6,5 0-4,-3-1-21,-1-7-23,3 0-28,3 0-32,-2-3-51,-1-6-50,-1-1-45,2 0-53,0-3-60,-7 0-48,12-3-265,-6-4-699,-5 0 308</inkml:trace>
          <inkml:trace contextRef="#ctx0" brushRef="#br0" timeOffset="176884.1228">28119 7185 242,'0'-8'326,"4"3"-13,-4 0-14,0 5-17,0-5-10,0 5-32,-4-6-10,4 6-8,0 0-19,0 0-14,-4-2-26,4 2-19,0 0-6,0 0-12,0 0-13,0 0-14,-12 8-1,12-8-30,-4 5 6,2 1-12,2-1 1,-2 6-11,0-4-5,2 0 0,-3 3-11,3-4 0,0 9-10,-2-3 5,2 2-4,0-3-10,-3 4 6,4 0-9,-1-2 3,-4 2 5,7-1-8,-6 1 6,6 1-13,-2 0 3,-2-2 1,1 8-5,-3-3-1,2 2-3,-5 2 4,4 1-3,-4 1 3,-1-1-3,-2 0 11,6 0-15,-12 10 5,9-11 4,-1 1 0,-1-3-7,3 0 6,-1-5-4,1-3-2,-1 0 1,3 1 6,-1-6-12,1-2 12,-1 2 1,0-5-3,0 2 3,-1-3-1,5-2 5,0 0-7,-18-8 2,11 2-1,1 2 2,-3-4 4,2-2-1,0-3-1,6-3-4,-5-1-7,2 0 6,3-5-12,2 1-7,-1 2-4,4-13 0,-3 5-3,10-4 0,2-4 3,-1 2-11,2 3-2,8-3-3,-1-2 6,3 2-1,4-4 6,-1 0 7,4 5-6,-4 1 5,-1 3 19,-1-1 0,-7 7 23,0 0 16,-5 4 11,4 0 21,-9 5 16,3 0 19,-2 3 10,-4-1 5,1 5 9,-1-1-2,-4 2-3,4-2-11,-4 1-9,0 2-13,2-1-15,-3 5-8,0 0-7,0 0-6,0 0-7,0 0-8,0 0-3,-22 11-5,15-5-4,2 2-4,-2 3-2,0 4-1,-4 1-5,4-5-4,-4 6-1,4 1 2,0 2-3,0 3-1,-4-4 0,7 4-2,3-3-1,-5-3-1,1 3-2,3-3 1,2-5 0,0 2-4,0 3 6,0-4-5,2-3-1,3 0 2,-1-1 4,-2-3-1,9-1-1,-4 0 1,5-4-2,0 4 0,1-4 1,3-1-8,2-1 6,-3-4 2,5 2-2,-4-1-1,-2 0 17,-2 2 6,3-5 7,-6 6 1,-2-2 4,2 0-3,-3 0 4,-6 3-7,8-4-5,-1 2-4,-7 2 0,5-1 1,-5 1-7,0 0-4,0 0-4,0 0 3,14 3-1,-10 1-15,3 0-1,-1 1-4,0 3 10,0-5-18,-1 4-19,2-1-23,-1 1-19,1-1-19,4-1-5,-4 2-19,4 1-26,-2-5-5,6-3-39,-8 0-32,6 0-35,0 0-24,-2 0-17,6-11-3,-5-1 12,-4 2 23,2-3 28,-3-4 20,1-1 42,-2-6 27,-1 0 36,2 1 25,-3-3 27,-1-1 23,2-6 28,-3-2 35,1 0 33,-1 1 33,-3 7 35,2 4 26,-1-4 18,6 4-5,-6 6-5,-3 1 5,3 4-8,0-2-3,-3 5-8,2 2-16,1 1-14,-1 0-14,1 0-8,0 6-13,-3-6-6,6 0-10,-3 6-13,0 0-6,0 0-7,0 0-1,0 0 4,0 0-12,-16 17 2,14-7-8,-5 3-4,3 0 5,-2 0-3,-1 3-1,2 6 7,-1-1 5,1 0 3,1 1 4,0 1 3,-2 3 3,5-2-1,-5 2-2,2-1-3,1 3 0,2 7-2,-3-7-1,-2-2 8,5 9-3,-2-2-3,3-5-3,0-4-1,-1 4-6,1-5-7,0 2 4,4 0-3,-7-3-1,3 2-1,4-5-1,-4 7 1,2-13-4,0-1-28,1 3-23,0-8-27,1 1-27,-1 2-26,2-5-25,-1-4-108,5 1-71,-9-2-89,12-10-98,-5 2-263,1-1-831,-1-6 368</inkml:trace>
          <inkml:trace contextRef="#ctx0" brushRef="#br0" timeOffset="176976.8681">28543 7327 314,'-10'-2'379,"10"2"14,-5-5 13,5 5 7,0 0-13,0 0-39,0 0-29,12-12-28,-2 8-33,8-2-24,4 0-24,15-1-24,1 0-20,-1 0-17,9 1-14,-4 3-25,0-5-49,-5 3-61,0-2-92,-1-1-112,-10 5-140,-1-4-393,5 1-783,-7 1 346</inkml:trace>
        </inkml:traceGroup>
      </inkml:traceGroup>
    </inkml:traceGroup>
    <inkml:traceGroup>
      <inkml:annotationXML>
        <emma:emma xmlns:emma="http://www.w3.org/2003/04/emma" version="1.0">
          <emma:interpretation id="{F75654C2-E484-41CA-8F14-545973F1E6D9}" emma:medium="tactile" emma:mode="ink">
            <msink:context xmlns:msink="http://schemas.microsoft.com/ink/2010/main" type="paragraph" rotatedBoundingBox="10952,15387 31812,15245 31826,17257 10966,1739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0289E68-3700-4BAF-8F66-B25DE32161E0}" emma:medium="tactile" emma:mode="ink">
              <msink:context xmlns:msink="http://schemas.microsoft.com/ink/2010/main" type="inkBullet" rotatedBoundingBox="10953,15528 11836,15522 11842,16325 10959,16331"/>
            </emma:interpretation>
            <emma:one-of disjunction-type="recognition" id="oneOf24">
              <emma:interpretation id="interp116" emma:lang="en-US" emma:confidence="0">
                <emma:literal>e</emma:literal>
              </emma:interpretation>
              <emma:interpretation id="interp117" emma:lang="en-US" emma:confidence="0">
                <emma:literal>x</emma:literal>
              </emma:interpretation>
              <emma:interpretation id="interp118" emma:lang="en-US" emma:confidence="0">
                <emma:literal>H</emma:literal>
              </emma:interpretation>
              <emma:interpretation id="interp119" emma:lang="en-US" emma:confidence="0">
                <emma:literal>B</emma:literal>
              </emma:interpretation>
              <emma:interpretation id="interp120" emma:lang="en-US" emma:confidence="0">
                <emma:literal>"</emma:literal>
              </emma:interpretation>
            </emma:one-of>
          </emma:emma>
        </inkml:annotationXML>
        <inkml:trace contextRef="#ctx0" brushRef="#br0" timeOffset="179381.9543">7430 8898 126,'0'0'425,"-4"5"-33,4-5-39,0 0-14,-2 5-20,2-5-16,0 0-3,-4 3-34,4-3-12,0 0-17,0 0-19,-2 7-16,2-7-14,0 0-12,0 0-17,-3 2-10,3-2-19,0 0-8,0 0-17,0 0-11,0 0-10,0 0-5,0 0-11,0 0 0,0 0 0,5 5 0,-5-5 11,11 2 1,3 0 4,4-2-4,9 2-8,0-2-2,14 0-3,-7-2-9,5 0-3,-2 0-5,-11 1-3,3 1-6,-4-1-7,1-2 5,-3 2-4,-5 1-5,0-1 0,-6 1-6,1-4-3,-7 4 0,5 0-5,-11 0-1,16 0-3,-16 0-2,9 4-3,-9-4-19,0 0-24,10-4-29,-10 4-29,0 0-29,0 0-18,12 4-43,-12-4-51,4 2-49,-4-2-68,0 0-64,4 4-323,-4-4-798,0 0 353</inkml:trace>
        <inkml:trace contextRef="#ctx0" brushRef="#br0" timeOffset="179741.3203">7550 9159 419,'0'0'436,"-5"5"-23,5-5-15,0 0-12,-8 2-17,8-2-10,0 0-16,-3 5-14,3-5-13,0 0-16,0 0-13,0 0-17,0 0-16,0 0-14,0 0-12,0 0-17,0 0-18,0 0-16,0 0-13,13 3-16,-13-3-14,23-1-11,-5 1-18,-1 0-6,9 1-9,-2-1-13,3 0-4,-1 2-1,1-1-18,-1 0-3,-1 1-5,1 2-5,-4-1-6,2 0-4,-7 0 2,0-2-5,4 3-3,-6-4-5,-3 1 6,3 1-10,-1-2 3,-7 0-4,2 0 1,-9 0 2,13 0-1,-13 0-6,9 0 7,-9 0-8,10-2-23,-10 2-45,8-6-65,-4 1-68,-4-3-55,2 2-101,-2-2-92,0-7-107,-7-1-384,-3-4-1008,1 3 446</inkml:trace>
        <inkml:trace contextRef="#ctx0" brushRef="#br0" timeOffset="180194.4497">7998 8727 8,'0'0'517,"-3"-7"-46,3 7-25,0 0-22,0 0-16,0 0-19,0 0-18,0 0-18,-7 0-18,7 0-18,0 0-19,0 0-22,0 0-16,0 0-27,0 0-21,0 0-16,0 0-24,0 0-15,0 0-17,0 0-12,0 0-18,0 0-8,0 0-12,0 0-6,0 0-19,0 0-6,0 0-7,0 0-8,0 0-4,0 0 0,6 14-7,-2-6-3,-1-2-1,2 6 0,2 0-6,3 2 0,-4 3-2,0-2-2,6 5-6,-2 0-2,2 3-4,3-3-14,-1 3-2,0 2-10,7 4-9,-4-8-1,0 0-5,8 6-11,-7-8 4,-6 1-1,0-1 0,1-3 3,-2-3-1,0 1 9,-6-4 2,4 0 4,-3-1 2,0-2 0,-3 2 0,-2-1 3,0-1 10,-1 2 5,-1-3 11,-3 1 10,-3 6 9,0-3 17,-4 1 5,-1 0 10,-2-1 9,-4 4 6,0-1-7,-8 1 11,4 1 1,-4-1-9,0-5-3,-4 9 0,-5-1-4,4 1-11,6-4 1,0 1-12,2 0-1,-3-2-10,5-3-1,-1 2-36,7-2-71,2-2-78,4-2-79,1 3-89,-2-5-116,7-1-134,-1 1-372,0-2-1026,4-2 454</inkml:trace>
      </inkml:traceGroup>
      <inkml:traceGroup>
        <inkml:annotationXML>
          <emma:emma xmlns:emma="http://www.w3.org/2003/04/emma" version="1.0">
            <emma:interpretation id="{6B772797-55F7-4724-AB4F-7D02819260C0}" emma:medium="tactile" emma:mode="ink">
              <msink:context xmlns:msink="http://schemas.microsoft.com/ink/2010/main" type="line" rotatedBoundingBox="12628,15376 31812,15245 31824,16966 12640,17097"/>
            </emma:interpretation>
          </emma:emma>
        </inkml:annotationXML>
        <inkml:traceGroup>
          <inkml:annotationXML>
            <emma:emma xmlns:emma="http://www.w3.org/2003/04/emma" version="1.0">
              <emma:interpretation id="{1192366F-4FC7-405D-B77C-BCDD14B430D8}" emma:medium="tactile" emma:mode="ink">
                <msink:context xmlns:msink="http://schemas.microsoft.com/ink/2010/main" type="inkWord" rotatedBoundingBox="12628,15431 14623,15417 14630,16472 12635,16486"/>
              </emma:interpretation>
              <emma:one-of disjunction-type="recognition" id="oneOf25">
                <emma:interpretation id="interp121" emma:lang="en-US" emma:confidence="0">
                  <emma:literal>get</emma:literal>
                </emma:interpretation>
                <emma:interpretation id="interp122" emma:lang="en-US" emma:confidence="0">
                  <emma:literal>shut</emma:literal>
                </emma:interpretation>
                <emma:interpretation id="interp123" emma:lang="en-US" emma:confidence="0">
                  <emma:literal>sht</emma:literal>
                </emma:interpretation>
                <emma:interpretation id="interp124" emma:lang="en-US" emma:confidence="0">
                  <emma:literal>shot</emma:literal>
                </emma:interpretation>
                <emma:interpretation id="interp125" emma:lang="en-US" emma:confidence="0">
                  <emma:literal>ght</emma:literal>
                </emma:interpretation>
              </emma:one-of>
            </emma:emma>
          </inkml:annotationXML>
          <inkml:trace contextRef="#ctx0" brushRef="#br0" timeOffset="190754.4229">9282 9052 237,'-18'0'261,"0"0"-19,-6 3-3,2 3-13,4-1-14,0 1-2,1 4-7,2-6-13,4 0-9,-1 1-8,8-1-11,-4-2-3,3 3-16,5-5 3,0 8 3,0-8 1,9 2 2,-1-2-13,7-1-17,10 0 2,0-2 1,1-3-11,3 1-2,12-3-7,-7 5-6,3-4-3,-8 1-30,-3 0 6,3 1-5,0-1-1,-7 2-10,-4 2-1,-3 1-6,-5-2-4,1 2 0,-2 1 3,-2-2 4,-7 2-2,15 0 16,-15 0 6,13 0 9,-13 0 3,0 0 3,8-3 4,-8 3-8,0 0 0,0 0-4,0 0-8,4 5-1,-4-5 2,0 5 3,0-5 5,-3 8 2,2-1-3,-2-3-3,-2 6 0,5 0 0,-3 3-12,2-2-5,-5 4-7,3 2-4,3-6-4,-2 7-6,2-2-16,0 3 13,2-4-8,-2-2-1,0 4 1,3-4-6,-1-1-39,2-1-32,-3-1-54,2-2-51,-3 0-46,3-2-62,2 1-45,-4-5-61,-1-2-73,11-1-421,-11 1-936,16-11 415</inkml:trace>
          <inkml:trace contextRef="#ctx0" brushRef="#br0" timeOffset="190352.6885">9266 8931 60,'4'-7'183,"-4"1"-9,0-7 5,0-1 15,1 1-13,-1-2-3,0-2 10,3-1-8,-3 1 5,3-2-6,2 1 15,-5 3-3,2-1 4,0 0 21,-2 3 1,6-3-3,-6 2-15,0 6-2,0-4 7,0 1 4,0 8-5,0-2-10,0 0-9,0 5-15,3-6-8,-3 6-17,-3-6-12,3 6-11,3-5-16,-3 5-11,0 0-10,0 0-10,0 0-2,0 0-12,0 0-9,1 17 2,2-4-4,-3 12 1,-3 0-3,3 15-5,-1 3-1,-5 3-7,3 0 3,-1 3-4,0 15 1,-3-17 25,2 3-6,-1-4-5,2 2-1,1-3-6,2-2-5,1-4-5,1 0 0,5-5-5,-3-9-2,5 2-4,-1-1 0,2-6-11,4 0-22,-5-7-22,2 0-30,-8-3-20,8-2-23,2 0-25,-1-7-56,3-2-36,3-5-40,-5 0-41,0-1-40,-1-4-35,2-3-31,3-4-266,-3-1-734,-4-4 325</inkml:trace>
          <inkml:trace contextRef="#ctx0" brushRef="#br0" timeOffset="192133.3439">9959 8978 197,'0'-3'326,"0"3"-19,0 0-8,-13-2-4,13 2 1,-22 7 0,10-3-8,-2 3-18,2-1 2,0 6-13,-1-1-12,1 1-18,2-1-24,-2 4-12,2-1-13,3 0-12,2 0-7,-1 1-20,4-2-16,2 4-7,0-7-11,-3 3-10,3-4-9,3 1-7,-2-3-7,3 3-4,-1-2-8,2-2-4,2 0-6,3 0-4,-3-1-4,-2 3-5,5-4-4,-2-1-5,2 0-6,-3 4 2,2 2-3,2-2-3,-4 2-2,4 3 0,-4 0-5,1-2 0,-1 9 0,-1-3-2,-1-2 1,-1 7 3,-2-3-5,0 6-6,-2-9 2,-1 10 2,0-6 1,-1 5-4,-6-5 1,4 7-2,-6-6 2,2-8 1,1 9-1,-4-8 2,4-2-3,-1 4 1,-4-5-2,2 0 2,3 2 1,-1-8-4,0 3 5,1-5-3,1 0 5,6-2 5,-12-2 1,12 2-1,-6-12-2,10 5-6,-4-9 3,2 3 1,5-7-2,4-2 1,7-14-4,1 5-5,1-2 1,1-3 0,0 0-4,-1-4-3,2 3-4,-2-1 3,-1 0 3,-3 0-2,4 6 0,-4-3-1,-1 0 6,0 6 0,-5 6-2,-2 0 0,5 0 4,-9 3-5,5-1 3,-3 5 2,-1 1 3,1-1 3,-2 5 10,-1-4 13,-1 6 13,1 0 17,-3 1-2,2 3 3,-2-2-3,0 3-2,0 4-7,0-7-7,0 7-4,-5-7-1,5 7-7,0 0-5,-8-1-6,8 1 6,0 0-4,-14 5-4,14-5 3,-8 3-10,5 0 3,3-3-1,0 0 0,-6 1-3,6-1-1,0 0 2,-9 3 0,9-3 3,0 0-1,0 0 5,0 0-2,0 0 2,-8 1 5,8-1-4,0 0 7,0 0-4,0 0 1,0 0-8,0 0 15,0 0 6,0 0-4,0 0-2,0 0 4,-1-14-16,1 11-3,-3-5 3,3 8-3,0-8-2,0 2 1,0 0 0,0 6-2,0-11-3,0 11-4,-1-6 7,1 6-7,0-6 3,0 6-2,-2-8-5,2 8-2,0 0 6,0-6 1,0 6-5,-1-3-1,1 3 2,0 0 3,3-6-7,-3 6 2,0 0 3,-2-9-1,2 9 2,0 0-6,0 0 3,0-6-12,0 6 18,0 0 0,2-6 3,-2 6-1,0 0 0,0 0 4,0 0 11,0 0-22,0 0 14,0 0 6,0 0-12,0 0-1,-2-6 5,2 6 2,0 0-16,0 0 6,0 0 0,0 0-9,0 0 12,0 0-3,0 0-5,0 0-2,0 0 6,0 0-2,0 0 2,0 0 1,0 0-1,0 0-6,0 0 2,0 0 0,0 0 2,0 0-4,0 0 2,0 0-3,0 0 3,0 0 1,0 0 1,0 0-3,0 0 4,0 0 1,0 0-3,0 0 0,0 0 1,0 0-13,0 0 19,0 0-5,0 0 1,0 0-3,0 0 6,0 0-6,0 0 2,0 0-6,0 0 4,0 0 7,0 0-3,0 0 2,0 0-9,0 0 10,0 0 0,0 0-4,0 0 5,2-5-3,-2 5 2,0 0-4,0 0 6,0-6 0,0 6-11,0 0 2,0 0 2,0-7 2,0 7-6,0 0 5,0 0-8,0 0 3,0 0 3,0 0-5,0 0-22,-2 22 20,1-14 4,1 5-6,0 4 6,0 5 3,1 6-1,1 7-7,-1-3 3,-2 3 3,1 2 6,1-1-10,-1-1 6,-3-1 2,3 1-4,-1-9 2,1 1-3,-4-3 1,2-2 2,0 1-15,2-10 14,0 3 3,0-3-3,0-1 2,0-2-2,2-3 2,0 0-7,-4-3 4,2 3 4,0-7 4,2 5 4,-2-5-10,0 0 6,0 0-7,20-12 4,-7 5-6,0-4 5,-4 0-7,7-6 7,-1-2-1,3-1-2,0 3-3,-1-2 1,-1-1-4,2 0 5,-3 3-1,-5 2-2,2 1 4,-1 6-1,-1-1-1,-2 0-5,-1 2 8,0 3-7,-3 4-4,-4 0 2,0 0-3,12 13 4,-8-2-1,-2-2 5,-1 5 2,3-3-3,-2 6-2,2-5 5,1 4-1,-3-3-5,3-2 4,1 1-8,-2-2-2,0-1-16,1-2-13,2 1-16,3-3-14,-2-3-33,3 2-44,-1-2-43,1-4-47,1-2-39,3 3-48,-2-5-28,2-3-29,-3 4-31,7-8-17,5 0-12,-6-2-296,-5 0-796,3-7 353</inkml:trace>
          <inkml:trace contextRef="#ctx0" brushRef="#br0" timeOffset="192437.8233">10697 9061 1320,'9'-34'17,"3"3"38,-7-5 36,4-1 28,-2 2 26,-2-1 18,-1 2 19,4-2 12,-8 14 25,5-2 20,-3 1 7,-2 2 1,3-1 15,-3 9 6,0 1 5,0 3-10,0 3-12,3 1-21,-3-1-24,0 6-18,-6-6-27,6 6 2,0 0-3,-4 17-8,1-2 5,-5 0 13,4 9-19,-1 2 3,-2 7 0,-2 3-7,4-3-3,1 4-6,-4-2 3,5 1-3,1-3-13,-2 6-9,4-5 1,0-1-15,-1 0-2,6-7-11,0 1-6,3-4-9,-4-1-9,4 2-53,2-3-12,-1 1 0,5-4 0,-1-3 0,2 1 0,1-3 0,-3 1 0,-1-5 0,4 1 0,-2-5 0,1 1-29,-5-4-132,2-2-51,-1-1-51,4 0-59,-5-5-48,0 3-35,-1-8-47,2 0-35,-1-4-45,-3 1-295,-2-4-895,1 2 396</inkml:trace>
          <inkml:trace contextRef="#ctx0" brushRef="#br0" timeOffset="192594.077">10814 9009 276,'-27'-3'281,"-1"3"-5,2 0-9,1 1-6,2 4-6,5-1-3,0 3 9,4 0 9,1-1-8,2 0-9,1 4-6,3-3-1,4 0-11,1 3-19,2-7-11,5 4-20,1-1-14,10 1-14,-2-5-14,11 2-16,4 0-11,8-2-18,8-2-6,-8-5-26,4-2-45,-2-2-58,1 1-86,-3-2-73,-8 3-88,5-9-118,-10 6-298,-5 1-758,1-5 335</inkml:trace>
        </inkml:traceGroup>
        <inkml:traceGroup>
          <inkml:annotationXML>
            <emma:emma xmlns:emma="http://www.w3.org/2003/04/emma" version="1.0">
              <emma:interpretation id="{10241CE0-5D0C-4726-8BCA-BE4590683B8A}" emma:medium="tactile" emma:mode="ink">
                <msink:context xmlns:msink="http://schemas.microsoft.com/ink/2010/main" type="inkWord" rotatedBoundingBox="15077,15188 18797,15384 18721,16823 15001,16626"/>
              </emma:interpretation>
              <emma:one-of disjunction-type="recognition" id="oneOf26">
                <emma:interpretation id="interp126" emma:lang="en-US" emma:confidence="0">
                  <emma:literal>(is</emma:literal>
                </emma:interpretation>
                <emma:interpretation id="interp127" emma:lang="en-US" emma:confidence="0">
                  <emma:literal>(1:</emma:literal>
                </emma:interpretation>
                <emma:interpretation id="interp128" emma:lang="en-US" emma:confidence="0">
                  <emma:literal>Cie.</emma:literal>
                </emma:interpretation>
                <emma:interpretation id="interp129" emma:lang="en-US" emma:confidence="0">
                  <emma:literal>(it.</emma:literal>
                </emma:interpretation>
                <emma:interpretation id="interp130" emma:lang="en-US" emma:confidence="0">
                  <emma:literal>(ice</emma:literal>
                </emma:interpretation>
              </emma:one-of>
            </emma:emma>
          </inkml:annotationXML>
          <inkml:trace contextRef="#ctx0" brushRef="#br0" timeOffset="193422.2109">11513 8846 201,'4'-8'410,"0"8"-53,-4 0-33,3-7-31,-3 7-18,4-3-7,-4 3 3,0 0-5,1 13-17,1-5-8,-2 1-6,-2 5-16,2 1-16,0-1 8,2 9-12,-2 2-19,0-3-15,0 6-15,0-1-1,0-4-10,-6 12 16,5-7-13,1-4-15,-3 1-14,-1 4-8,0-7-10,2 1-8,0-5-15,-2-1-4,2 0-4,-2-2-7,3-6-6,-1-1-6,0 5-3,2-6-2,-2-1-13,2 1-1,0-7 6,0 5-4,0-5 0,0 0-11,0 0 5,8-15-2,1 5-3,-1-5 2,-1 1-5,5-7-4,-1 2 3,6-5-2,2-7-1,-1 0 0,1 0 1,4 0-5,-2 4-1,-3 9 1,-2 0-3,5-1 0,2 6-1,1 2-2,-4 3 3,-2 3-2,0 1 0,0 7 0,-3 3-2,2 2-1,3 3 1,-6 2 0,1 6 0,-1 1 4,-3-2-4,-4 6-1,4-3-7,-4 2 11,-5-1-3,-2 2 2,0-6-2,-2 3 1,-5-7 1,-4 5-3,4-3 3,-5-3 1,-1-1 1,-2 4-6,-6-1 6,4-5-1,-4 0-2,-1 0 1,5-6 0,-7-3 0,0 1 0,0-2-9,6-3-9,0 0-34,4-5-34,-8-4-34,10 5-40,6-6-57,6-1-52,2-2-38,3-6-45,7-1-41,13-6-34,5 2-277,6-3-760,0 4 336</inkml:trace>
          <inkml:trace contextRef="#ctx0" brushRef="#br0" timeOffset="194531.6013">12264 9020 140,'6'3'280,"0"0"-3,-5 1 5,-1-4 1,0 7 7,0-2-9,-2 1 6,-8-1-3,6 3 1,-4-1 5,3 1-9,-8 0-14,3 2-9,0-3-3,1 6-16,-4 1-14,2-4-10,2 3-12,-1 0-16,-1-1-12,2 2-20,0 0-17,2-1-15,-2 0-9,2 0-10,4 1-17,3-2-7,0 0-7,0 4-8,2-7-5,0 1-7,7 0-2,0-2-8,4 0-5,2 1-2,0-6-12,5 0-11,-3-3-8,1 0-13,0 0-6,-3-3-1,0 0-6,2-5 4,-4 4 3,1-3 2,-3-3 0,-1 3 2,-6-3 1,1-3 0,-5 0 1,0-3-1,-1 0 4,-5-2-1,-2 0 2,-3-5 5,3 2 0,-6 2 8,6 2 3,-3-2 5,3 6 3,-2 2 3,6-1-1,-4 1 3,3 1-3,5 4-7,-2 0 1,4 0-7,1-1 3,3 1-3,2-2 1,4 4-4,5 1-2,5-4-7,0 1-5,1 1-5,1-1-4,-4-1 4,1 4-1,-5 3 0,2-4 1,-3 0 6,-2 0-3,-4 4 3,0-2 1,-5 1 4,4-2 1,-4 1-1,-4 2 7,0 0 2,0 0 2,0 0 4,0 0 1,0 0 5,0 0 3,0 0 4,0 0-1,-16 15 7,7-10 5,0 5 3,-1 1 15,-4 0 8,1 6-5,0 1 3,-3 1-1,6-1-4,2-2-5,1 4 2,0-4-14,3 4-2,1-4 0,1 1-9,2 0 5,2 5-8,0-9-5,3 4 1,2-4 4,0 1-8,5-2-5,-1-1-1,4-2-9,1-2-11,-1 0-7,-3-6-6,9 4-4,-6-5 2,3-6-7,0 2-1,-5-2 4,5-1 11,6-7-17,-12 1 13,6-4 3,-3-1 4,0 0 2,0 0-1,0-3 5,-2 2 1,-2-1-1,-4-1 5,-1 6 8,0 0 10,1 1 9,-4 4 2,-1 2 9,1-1 4,0 2-1,-3 2-6,1 0-6,-1 5-5,-1-5-1,1 5-6,0 0 0,0 0-1,1 21 0,-1-9-2,0 0-2,0 5-12,0-1 9,0 0 2,3 5-2,0 0-2,2-4 4,-5 4-26,6-8 7,-5 3-5,5 1-19,-1-5-10,-1 0-5,-1-1 4,2-4-2,4 0 4,-2-2 2,-1 0 4,5-4 2,-1-1-4,-2 0 5,-8 0 10,21-8 4,-6 2 3,-4-2 2,1 0 6,-2-4-2,0 2 1,-2-2 2,4-2 4,-2 2 7,0-2 1,1 2-3,-5-1 13,4 3 12,1 0-3,-4 1-1,0 2-1,0 5-6,1-3 0,-5-2-5,6 5 2,-3 2 0,1-1-3,-7 1-2,18 3 3,-10 5-4,-4-2 0,1 0-1,2 3 0,-3 0-10,1-5-3,-1 6-6,0 1-4,-3-1-7,5-3-5,-4-1-2,3 3-1,-5-6 0,4 4 6,0-3 0,-3-1 5,-1-3 5,0 0 3,0 0-5,14-3 4,-14 3 6,11-11 1,-6 5 1,6-1 0,-2-3 3,2 1 1,-2-5 5,4 4 4,-2-2 12,0-1 0,0 3 11,-2-1 6,4 2-6,-4-2 17,0 3 1,-1 2-1,-4 1-7,4 2-4,-1 3-17,0-2 12,-7 2 2,11 9-7,-7-3 5,2 3-9,-1 5-1,1-4-2,-5 4 3,5 2-5,-4 0 1,1 1-7,-2-1-23,2-5-32,0 4-33,2-1-37,-5-1-46,2-2-48,3-4-53,-2 2-45,1-4-38,-4-1-43,6-1-46,-6-3-44,12-3-262,-12 3-802,17-7 354</inkml:trace>
          <inkml:trace contextRef="#ctx0" brushRef="#br0" timeOffset="194937.8563">13690 8939 312,'12'-25'329,"-1"8"1,-4 1 17,0 2 10,-3 3 0,-3 1-2,6 2-7,-3 1-13,-2 2-29,2-1-29,-4 6-29,5-5-24,-5 5-22,0 0-13,13 13-28,-6-3-13,-3 4-13,0 1-13,0 2-10,3 6-9,-3 1-14,-1 0-8,4 2-9,-7-1-7,0-1-6,0 0-7,-3 1-6,3 0-8,-2-1 0,-2-1-10,-1 0-9,-1-9-18,1 2-10,2-2-13,-1-2-7,1-2 3,0 1-12,6-3 4,-6-2 3,2-1 3,-3-2 3,4-3-6,0 0 9,0 0 0,0 0 6,0 0 2,0 0 3,0 0-3,-1-20 3,2 10 0,-1 1 1,0 3 5,-1-4 4,-1-4-6,-2 0-3,1 6 20,-2 2 1,-1-2 5,-5 4 3,6-1-9,-8 5 13,1 5 13,-2-1 9,-2 5 5,-6 1-4,1 4 2,5 2 5,-5 0 0,7 1-6,3-3-3,3-2 0,1 4-7,4-3-8,3-1 4,3-2-4,3 2-1,3 1-4,8-7-14,-1-3-38,10 0-39,3-3-41,8-5-37,3 0-40,-4-6-34,-7 4-56,4-10-70,1 4-87,-2-5-302,-11 4-794,9-9 352</inkml:trace>
          <inkml:trace contextRef="#ctx0" brushRef="#br0" timeOffset="200458.9139">14399 8631 14,'6'-16'287,"-1"2"-10,-1 4 0,-1 1-5,-3-1-9,3 3-12,-2 1 1,-2-1-27,1 2-10,0 5-17,-4-8-5,2 5-13,2 3-16,-5-5-17,5 5 8,0 0-5,-23 15-10,6 0 0,-1 7-10,-8 10 13,-3 10 1,-3 21-2,-1 3 10,2 4-2,1 7-5,1-1-10,-7 30-8,17-37-6,5 0-13,3 0-9,1-2-11,9 5-5,1-3-5,10 2-14,2-11-4,6-17-6,-2-2-7,12 1 22,-1-10-4,4 7-9,6-5-12,1-7-24,-3-2-33,6-2-27,-3-6-29,2-5-32,-4-4-43,-2-1-51,-9-7-63,1-2-54,-1 0-63,-3-9-48,-5 3-276,0-8-758,-1 2 335</inkml:trace>
          <inkml:trace contextRef="#ctx0" brushRef="#br0" timeOffset="200771.4162">14694 9233 256,'-5'-4'322,"0"-1"5,2 0 4,0 3-6,3 2 8,-1-10-23,1 4-14,0 6-20,3-8-8,-2 3-16,5 1-20,-4 0-20,-2 4-25,0 0-18,0 0-9,16 8 0,-11-2 0,1 8 1,-2 2 11,0 7-5,0-1-6,-3 2 2,2 2-5,0 9-11,1-4-7,-3-5-8,1 1-11,-2-5-22,2 1 2,3-3-13,-3 3-8,4-7-6,-2 2-6,1-5-11,4-1-3,-8-2-27,5-2-35,3 2-37,-3-2-54,1-7-56,1 3-64,-8-4-62,20-11-50,-13 8-55,8-7-46,-5-2-367,1-2-865,0-3 383</inkml:trace>
          <inkml:trace contextRef="#ctx0" brushRef="#br0" timeOffset="200927.6673">14949 9176 244,'0'-8'370,"-1"4"-10,1-4-14,0 8 5,-1-8-28,1 8-17,0-7-12,0 7-20,-3-5-23,3 5-30,-2-5-22,2 5-22,0 0-18,0 0-22,0 0-25,0 0-34,0 0-47,0 0-55,0 0-54,0 0-55,0 0-67,5 20-81,0-19-306,-2 3-635,-3-4 282</inkml:trace>
          <inkml:trace contextRef="#ctx0" brushRef="#br0" timeOffset="201318.3022">15146 9379 12,'0'0'303,"0"0"-14,0 0-14,-12 0-11,12 0-8,0 0-3,0 0 2,0 0-8,0 0-15,0 0-12,0 0-12,-2-11-15,2 11-18,0-7-18,0 7-16,6-7-11,-6 1-3,0 6 2,1-9-3,-1 4 0,0 3-5,0 2-12,0-15-12,0 10 7,0-1 2,0-1-3,0 3 1,0 4-3,0-8-3,-1 2 2,1 6-5,-6-6 1,1 4-6,5 2-14,0 0-8,0 0-4,-11 0-2,11 0-1,-14 7 2,0 1 3,5 3 1,-4-1-6,4-2-1,-2 2-7,4 5-3,-3 0-6,3-4-5,4 3-4,-1 2-4,3-7-3,1 1-3,3 1-1,6 1-13,-3-4-39,6 1-53,-2 1-54,8-6-82,1-2-70,-1 2-72,7-7-74,-1 2-382,5-4-884,-4-3 392</inkml:trace>
        </inkml:traceGroup>
        <inkml:traceGroup>
          <inkml:annotationXML>
            <emma:emma xmlns:emma="http://www.w3.org/2003/04/emma" version="1.0">
              <emma:interpretation id="{98F3B471-B56C-444C-A3E9-73FE30291413}" emma:medium="tactile" emma:mode="ink">
                <msink:context xmlns:msink="http://schemas.microsoft.com/ink/2010/main" type="inkWord" rotatedBoundingBox="19091,16080 19113,16079 19114,16107 19091,16107"/>
              </emma:interpretation>
            </emma:emma>
          </inkml:annotationXML>
          <inkml:trace contextRef="#ctx0" brushRef="#br0" timeOffset="201490.1747">15552 9316 197,'0'0'401,"0"0"2,7-5-11,-7 5-9,2-2-3,-2 2-14,3-6-23,-3 6-24,0 0-25,1-4-29,-1 4-30,0 0-24,0 0-20,3-6-24,-3 6-35,0 0-48,0 0-57,0 0-71,6-5-77,-6 5-64,0 0-85,0 0-74,0 0-294,0 0-691,0 0 305</inkml:trace>
        </inkml:traceGroup>
        <inkml:traceGroup>
          <inkml:annotationXML>
            <emma:emma xmlns:emma="http://www.w3.org/2003/04/emma" version="1.0">
              <emma:interpretation id="{1156927D-CD2A-445C-B66D-8F5DE7C0DD99}" emma:medium="tactile" emma:mode="ink">
                <msink:context xmlns:msink="http://schemas.microsoft.com/ink/2010/main" type="inkWord" rotatedBoundingBox="19507,15632 24468,15598 24478,17016 19517,17050"/>
              </emma:interpretation>
              <emma:one-of disjunction-type="recognition" id="oneOf27">
                <emma:interpretation id="interp131" emma:lang="en-US" emma:confidence="0.5">
                  <emma:literal>impartially</emma:literal>
                </emma:interpretation>
                <emma:interpretation id="interp132" emma:lang="en-US" emma:confidence="0">
                  <emma:literal>Impartially</emma:literal>
                </emma:interpretation>
                <emma:interpretation id="interp133" emma:lang="en-US" emma:confidence="0">
                  <emma:literal>immortally</emma:literal>
                </emma:interpretation>
                <emma:interpretation id="interp134" emma:lang="en-US" emma:confidence="0">
                  <emma:literal>importantly</emma:literal>
                </emma:interpretation>
                <emma:interpretation id="interp135" emma:lang="en-US" emma:confidence="0">
                  <emma:literal>immorally</emma:literal>
                </emma:interpretation>
              </emma:one-of>
            </emma:emma>
          </inkml:annotationXML>
          <inkml:trace contextRef="#ctx0" brushRef="#br0" timeOffset="202524.0219">16129 8845 121,'0'0'329,"0"0"-11,6-4-7,-6 4-10,0 0-12,0 0-16,0 0-21,0 0-19,0 0-2,4 11-9,-8-1-2,2 1 4,-7 10-9,0-1-12,-2 15-18,-1-4-16,0 2-12,-1 0-14,1-3-12,2-5-14,3 2 18,-1-5-9,-1 2-12,7-4-14,-9 3-10,7-7-9,-4-2-5,6-1-11,-3 0-10,-1-6-26,5 1-21,-3-1-22,3 0-13,-2-3-15,0-1-15,3-3-19,0 0-20,0 0-19,0 0-12,19-12 8,-8 0 11,-4 0 7,6-8 8,-1 1 10,-1-1 10,1-4 3,6-7 8,-1 0 8,1-2 5,-6-1 8,2 3-1,-6 4 11,2 2 21,-2-2 15,-1 3 22,2 5 18,-5 2 17,1 4 36,-1 0 2,0 3 9,0 1-1,-4 1-6,3 2-12,-2 2-16,-1 4-5,0 0 6,0 0 13,6 17 2,-6-5 2,2 5-1,1 7 5,3 2-9,-2 10 3,-2 0-3,4-2-3,1 2-7,7-1-8,-5 2-5,1-1-4,2-3-7,1-1-4,-1-7-6,0 4-2,4-7-11,-8 1-26,3-4-36,-3 3-29,-2-7-39,3-2-39,-1 1-44,-2-3-47,-2-3-38,-4 0-36,1-2-37,2-5-36,-3-1-333,0 0-769,0 0 341</inkml:trace>
          <inkml:trace contextRef="#ctx0" brushRef="#br0" timeOffset="203007.2095">16223 9247 239,'-7'-4'275,"4"4"-8,3 0-5,-10-7-5,10 7 0,-5-2-12,5 2-10,0 0-20,0 0-12,0 0-26,0 0-8,0 0-18,0 0-16,21-6-16,-6 6-9,3 0-14,-2-4-10,10 3-32,-1-3-33,0 2-23,0-3-28,2 0-23,-1-1-12,-2 3-11,0-5 3,0-2 0,-8 6 8,2-4 6,-6 1 6,1-2 10,3 5 12,-7-6 19,-4 6 21,1-2 11,-1-1 17,-4 1 12,4 2 22,-5-3 16,1 3 7,-1 4 5,-6-8 8,6 4 13,0 4 1,-12-6 7,7 6 7,5 0 0,-14 0-1,14 0-4,-15 0-6,6 4-3,3-4-14,-3 4-6,5 0-7,-1 7 16,-4-2-9,5 1-9,2-3-9,-1 8-10,3-2-4,0 5-6,0-1-2,5 3-5,2 2-7,4-1-8,2 1 0,2-2-4,0-3-6,-1 1 2,-1 0-6,-3-7-3,8 6-3,-6-8-1,-5 1-2,5-2-1,-6 2-6,-1-3-2,1-3 2,-1 2-2,-2-2-3,-3-4 1,-1 6-3,1-6-4,-7 4-15,0-1-14,-3 1-28,-2-2-36,0 1-32,-2-3-47,-4 0-39,0 0-34,-2 0-37,2 0-44,3-3-43,2 3-325,-2-3-752,5-3 334</inkml:trace>
          <inkml:trace contextRef="#ctx0" brushRef="#br0" timeOffset="203628.9399">16853 9204 151,'0'0'367,"0"0"-14,0 0-15,-14-5-16,14 5-20,-11 0-4,11 0 3,-13-1-15,13 1-10,-12 1-15,12-1-36,0 0-10,-8-1-25,8 1-13,0 0-26,0 0-12,0 0-9,0 0-17,0 0-13,0 0-11,0 0-8,26 6-8,-19-6-11,5 0-13,-12 0-14,17 3-8,-10-2-14,-1 2 1,0-2-9,-6-1-4,12 1 4,-12-1-2,0 0 3,13-5-1,-8 4-3,-5 1 1,7-6 5,-3 3 12,-2-5 16,2 5 8,-4 3 18,2-7 11,-2 4 12,5-1 8,-5 4 7,0 0 10,-5-12-5,5 12-1,0-5-5,0 5 0,0 0-10,0 0-11,0 0-4,0 0-8,0 0-5,0 0-1,0 0 4,0 0-4,-13 11 2,9-5 5,2-1-7,1 5 7,-5 3-1,2 0 4,0 2-6,1 3 16,2 4-11,1 1-6,0 1-2,0 1-4,1-3-9,-1 3-4,3 2-4,1-1-11,-4 0 9,4-1-6,2-2-2,-3-2-10,1-2-4,-3 1-31,6 4-40,-4-11-43,-2 1-56,0-4-50,-1-1-40,6-1-45,-6-2-43,0-6-35,0 2-49,0-2-42,0 0-53,0 0-272,10-16-849,-8 7 375</inkml:trace>
          <inkml:trace contextRef="#ctx0" brushRef="#br0" timeOffset="204003.9447">17112 9230 104,'3'-11'324,"-3"3"0,0-2-6,0-1 1,0 5-5,3-1-18,-3 1-12,0 1-13,3-3-22,-3 2-14,0 6-26,7-4-18,-7 4-24,5-3-14,-5 3-16,15 3-12,-7 1-13,-1 0-3,4 7-26,-2-1 2,3 1-5,-2 2-11,-4 0-8,0 2-4,-1-1-6,1 2-2,-6-1-8,1-2 1,1-1-7,-2 1-5,-2 1-4,-2-6-3,3 1-1,-5 2-3,6-7 1,-5 2 0,2 1 1,-1 0-6,3-3 3,1-4 8,0 0-2,0 0 4,0 0-5,0 0-1,-6-17-2,6 17 5,8-14-3,-2 1-1,5 1 0,1-8-3,-1 2-1,2 0-3,0 1 1,4-3 0,-5 6-2,3-1 0,-2 4 0,3-4 1,2 3-7,-4 5-3,-7 4 5,8-1-1,-1 7-3,-5-2 0,6 2 5,-5 6-2,0 1-3,1 0-11,-4 3 14,-1 0-4,4 2 0,-4-1-9,-4 2 2,8-2-14,-9 1-6,1-1-5,2 0-13,-8-4-8,8 0-10,-8-1 12,4 3-2,-2-6 7,2 2 0,-1 0 8,-2-5-15,3-3 25,-1 6-21,1-6 24,0 0 1,0 0 4,0 0 0,0 0 6,0 0 0,7-20 4,-2 9 3,2-1-5,-1 0 17,3-2-9,4-3 0,0-3 5,-4 8 6,0-5 4,2 7-7,-1-3 11,2 6-3,-4 1 3,1 0 0,0 2-2,-2 1-2,0 3 10,-7 0-1,15 7-4,-9-1 1,1 4-5,1-1 2,-1 6 1,-5 0-4,4 0-4,-1 3-12,-3-1-42,1-1-26,2-3-61,-2 3-61,-3 3-59,1-5-78,-1-1-89,4 1-212,-4-4-680,2-3 301</inkml:trace>
          <inkml:trace contextRef="#ctx0" brushRef="#br0" timeOffset="204347.6843">17935 8867 57,'0'0'404,"-10"-2"-36,10 2-28,-11 2-20,11-2-24,-7 4-8,2-1-5,-1 3-1,2 2-9,0 5-4,0 0-9,0 4-1,1 7-9,2 5-19,-2-4-11,2 12-3,1-1-11,-2-2-17,4 2-17,-1-10-12,3 9-17,-1 2-11,1-12-15,0 3-11,-1 1-9,1 2-10,-1-9-6,-1 2-15,-2 1-6,2-2-26,-1-3-44,-1 0-30,0-3-42,-1-2-39,1-6-45,-2-1-40,0 5-30,0-9-24,-2 2-32,3 1-24,1-7-37,-3 3-23,3-3-260,0 0-687,0 0 305</inkml:trace>
          <inkml:trace contextRef="#ctx0" brushRef="#br0" timeOffset="204785.1886">18081 9253 150,'6'-10'201,"0"3"-4,5 4-4,-4-2-6,2 1-9,-2 4-4,2 0-1,-9 0-7,16 4-14,-8 2-12,-1-4-8,1 9-10,-1-5-16,-1 1-8,-3 3-4,3 1-9,-3-2-6,-3 0-7,-3 1-8,-3-3-2,-1 3-4,0-2-6,-3-1 0,-2-3-10,-1 3-3,-2-2-5,-1-5-1,-2 1-6,-5-2-7,6-2-20,-5-6-20,6 2-7,2 1-10,3-9-8,4 3-18,4-3-25,3 0-28,7-7-24,1-2-19,12-6-19,2-3 1,-2-2-5,9 4-3,0-3 13,-2 1 31,1 3 54,-3 2 37,-5 0 41,0 10 24,-3 0 32,-4 10 43,2-1 14,-3 2 9,-2 3 22,-2 2 18,2 8 17,-5-2 12,1 3 22,1 6 8,0 0-16,-3 7 10,3 3 8,-6 1-1,9 1-7,-3 2-22,-1 0-9,0-3-15,-2 6-11,3-8-14,0 5-11,-2-6-11,-3 3-14,5 1-11,-3-4-5,-3-4-8,6 7-8,-8-7-23,1 0-21,0-1-37,-5-3-45,4-1-46,1-6-41,-1 6-26,-1-5-25,-2-1-19,3 0-17,-3-1-33,4-5-30,-6 4-16,6-4-12,0 0-168,0 0-531,-7-12 236</inkml:trace>
          <inkml:trace contextRef="#ctx0" brushRef="#br0" timeOffset="205394.5718">18374 9354 763,'-6'-13'56,"1"-1"28,-1 2 35,-1-1 21,2-1 22,-1 5 20,5-1 11,1 1 4,-2 2 1,4-3-3,-2 3-7,0 4-11,0-3-21,5-2-11,1 3-18,-1 2-9,4-4-14,2 4-8,0 1-7,1-3-7,3 1-14,0 4-9,0 0 0,0 0-10,1-2-5,0 4-1,3-2-6,-5 0-3,1 0-6,0 0-6,-2 0-2,-2 3 7,-4-3-8,-1 1-3,5-1 1,-4 4-4,-7-4 11,11 1 8,-11-1 10,7 2 22,-1 1 6,-6-3 14,1 7 1,-1-4 0,0 5 2,-1-2 7,-5 1 5,1 1-2,5 2-9,-7 2-7,1 2-9,1-3-12,1 2-4,1 1-2,3 1-9,-3-4-4,3 1-7,-3-4-2,9 7-12,-3-10 4,1 5-3,1-4-4,1 2-10,5-4-3,-4 2-7,4-6 7,-3 5-5,3-3-1,0-2 4,3-3-2,-2-1-1,2 1-3,-6-4 2,0 3-2,1-5 7,-1-2-12,-4 4-2,1-8 2,-2 2 1,-1-2-7,-4-2 10,-1 0-9,1-7 0,-4 2 0,-1-2 3,0-1-2,-1-11 4,5 9 0,-3-5 1,1-1 3,4 5 3,1 3-1,0 1 4,0 0-2,6 12 5,0-10 0,3 6 0,7 0 4,-3 5-5,3-4 3,-1 4 1,4 0-5,3 1 9,-8 4 1,3-5-4,1 9 11,2 1-12,-7 2 3,6 5 2,6 1 11,-10 3 4,5 2 8,-5 5 10,-1 2 10,-3 3 10,-3 2 0,-1 0-1,-3 0 4,-2 5 0,-2 3 2,-2-6-3,1 8-9,-3-11-4,-3 10-5,3-6-4,-2-1-7,4-2-5,-4-1-2,2 0-6,1-3 0,1 1-14,-1-5-20,1-5-15,2 6-21,0-5-30,0-2-8,-2-3-30,4-1-16,1 1-35,1-3-47,-1-1-25,-3-3-36,11 0-34,-11 0-31,11-7-17,-5 0-20,-4-1-274,2 3-701,-1-4 310</inkml:trace>
          <inkml:trace contextRef="#ctx0" brushRef="#br0" timeOffset="205691.4502">19028 9223 175,'-7'-10'248,"3"1"8,-1-1 4,3 3-8,-1-2-10,1 5-11,0-3-17,2-1-11,2 1-7,0 5-23,3-3-13,0-2-6,5 4-12,-3-2-8,6 3-15,2 2-9,-5 0-8,2-3-5,4 2-12,-1-2-9,0 6-6,1-3-10,2 1-6,-5-1 6,3 3 0,-8-3 12,3 0 7,-4 0 15,3 2-7,-2-1 7,-2 3 21,-1-3 20,-4 4 13,5 2-1,-2-4 8,-3 1-2,4 5 8,-5 1-1,0-4-6,0 8-9,-3 0-13,3 1-9,-2-2-12,1 2-7,-3-1-7,3 8-14,2-7-7,-1-2-9,0-3-6,0 4-2,5-1-8,-3-1-15,1 2-27,-1-9-33,4 6-49,-2-2-43,-1-5-50,2 3-59,1-4-71,-1 2-58,2-3-69,-7-2-70,13-3-286,-7-3-843,5 0 373</inkml:trace>
          <inkml:trace contextRef="#ctx0" brushRef="#br0" timeOffset="207319.267">19681 9219 256,'3'-5'283,"-3"5"-10,3-7-3,-2 4 1,-1 3 0,2-6 5,-2 6-9,0-8-7,0 8-15,-2-12-43,2 12 22,-4-4-5,1-2-4,3 6-1,-7-7-11,7 4-15,-4-3-17,4 6-9,-7-4-12,3 1-9,4 3-9,-9-7-10,3 5-6,6 2-7,-15-1-3,7 1 4,-3 1-8,-3 1 9,0 5-8,1-2-6,-3-3-6,0 7-7,4-2-7,-1 1-5,1-2-7,1 2-5,4 3-7,-5 0-7,10-4-7,-3 2-4,-1-2-1,6 1-3,0 2-10,3-4-15,1 4-33,2-5-38,0 0-43,0-2-47,10 0-50,-3 0-46,1-4-25,-2-4-26,6 4-26,-2-1-11,-2-3 7,8-5-13,-7 3 2,0-3 20,2-4 8,-1 4 34,2-2 53,-4 2 73,4-4 61,-6 0 41,1-1 55,-1 7 56,-5-6 45,1 9 28,-4 2 23,2-7 21,-1 4 27,-5 0-8,6 4 3,-6 2-2,1-6-9,-1 6-19,4-4-12,-4 4-9,0 0 5,0 0-5,0 0-2,0 0-12,-11 15-3,10-9-9,-3 3-12,-3-3-10,1 5-7,-1 0-9,2 3-11,-2-2-4,-1 0-10,5-1 0,-2 1-12,3-2-12,2-3-14,0 3-20,0-3-21,0-1-9,0 1-8,0-2-8,7-1-21,-1 1-8,0-6-14,5 1 0,-11 0-3,20-4 6,-8 1 13,-1 0 7,1-3 5,1 0 5,-1-2 12,-1 1 14,-4 1 29,3 0 26,-3-1 1,-1 1 4,0-4 16,-1 7 18,0-5 13,-1 5 13,0-4 2,0 5-4,-4 2-5,4-4-9,-4 4-5,4-6-15,-4 6-2,0 0-4,0 0-8,3 14-2,-3-6-1,0 0-11,0-2 2,0 3-2,0 2-2,3-5-3,-3 4-4,0 1-1,1-2-4,-1 0-3,1-2-5,1 2-10,3-2-7,-2-2-3,1 0 0,6-1 7,-3-1-21,1-3-6,2 0-8,-10 0 1,23-7-5,-15 2 1,5-2 3,4-3 0,-3 0 2,-1-1 5,-1-1-3,-1-2 3,1-1 7,1-4-1,-4-3 6,0 0 8,0 1 4,-6-4 2,4 2 15,-3-2 23,-3 1 21,-1-4 18,0 5 23,-2-2 28,-1 1 6,0-2 17,-1 12 10,3-3-2,1 5-1,-5 0-12,5 5-20,-1-1-11,1 1-20,0 7-4,-5-2-6,5 2-18,0 0 13,-7 17-5,3-3-8,-3 7-3,7 4-9,-2 0 1,1 11-5,-2-4-22,3 3 19,4 0-7,-5-8-3,4 2-4,1 2-2,-3-6 2,3 2-28,-2-8-25,-1 4-22,-2-6-47,2 0-41,-1-1-20,6-2-11,-2 1-30,1-5-22,-2 0-21,2-5-16,2-1-8,3-1-26,4-2-17,-1-1-19,4-2 3,6-4-1,-1 1 16,2-8 23,-5 1 42,4 1 39,-3-3 49,-2-1 42,-1-3 45,1 2 46,-1-4 36,-5 0 23,1 0 47,-4 0 22,-1 2 46,-1-2 38,-4 1 18,1 4 11,-4 3 9,0 5 7,0-3-11,0 3-21,0 0-15,-4 3-19,4 4-9,-8-2-6,8 2-2,0 0-10,-17 9-2,9-2-15,1 1-11,-2 2-8,2-1-11,1 5-11,1 1-7,2-4-8,-1 4-5,-2-1-7,6 0-4,4 1-6,-4 0-5,2-1-14,2-2-18,-1 4-14,2-3-13,5-2-19,-3-4-17,4 0-7,-3-2-17,0 1-5,2-3-3,2-3 1,2 1 4,-2-1-5,3-4 11,-1 2 6,0-3 11,-2-2 3,1 2 10,-1-2 8,0 0 26,-1 1 19,-4 3 8,0-1 20,1 1 15,-3 0 8,0-1 5,3 1-5,-4-1-1,-4 4-8,0 0-2,0 0-15,0 0 2,11 7-1,-11-7-6,2 7 0,2 0-2,-3-1-2,3 0-6,-2 0-7,-1 1-16,5 3-10,-1-3-10,2 0-11,-3 2-9,4-5 5,-2 3 1,5-1 0,-4-2 12,4-1 0,0-1 1,-2-1 2,2-2 4,3-1 2,-3-1 3,3 0 4,0-3 2,-5-2 22,4 5 18,-1-4 13,0 1 14,-3 0 14,-2 2 17,-2 1 16,-1-2 12,2 0-1,-1 1 18,-5 4 0,6-3-10,-6 3-2,0 0-25,0 0-7,0 0-2,0 0-11,0 0-2,-26 12-2,10-2-7,8 4-6,-4 2-6,-1 1 1,4 4-12,1-4 1,-2 7-4,2 3-15,-5 3 6,6 5 0,-2 1 1,5-1-8,-2 5-1,3 2-2,6-1 0,-7 3 1,0-5-8,4 4 2,-3 0-3,3 0-1,-4-1 2,8-1-4,-8 1 1,4-3 0,-1-3-4,1-11 2,-2-2-1,0 0 2,2-8-3,-3-1-2,1-1 2,0-2-1,0-3 0,1-2 3,-3-2 3,4-4 1,-7 3 0,7-3-1,0 0-1,-18-15-3,7 4 2,4-2-3,0-3 3,-4-6-1,-2-9-4,-4-1 2,3-6-6,-4 2-7,5-4-12,0-3 14,4 5-4,3-3-14,5 2-24,2-11-23,5 4-23,6-1-28,0-14-27,4 15-25,4-16-30,9 3-24,-3 2-22,-1 14-27,0 4-11,16-10-38,-11 10-29,7 6-54,-5-1-343,4-2-815,-5 3 361</inkml:trace>
        </inkml:traceGroup>
        <inkml:traceGroup>
          <inkml:annotationXML>
            <emma:emma xmlns:emma="http://www.w3.org/2003/04/emma" version="1.0">
              <emma:interpretation id="{2BD3DE87-6F32-4C4B-B7C9-ED68F9CE6316}" emma:medium="tactile" emma:mode="ink">
                <msink:context xmlns:msink="http://schemas.microsoft.com/ink/2010/main" type="inkWord" rotatedBoundingBox="24731,15430 29716,15396 29723,16320 24737,16354"/>
              </emma:interpretation>
              <emma:one-of disjunction-type="recognition" id="oneOf28">
                <emma:interpretation id="interp136" emma:lang="en-US" emma:confidence="0">
                  <emma:literal>fight</emma:literal>
                </emma:interpretation>
                <emma:interpretation id="interp137" emma:lang="en-US" emma:confidence="0">
                  <emma:literal>bight</emma:literal>
                </emma:interpretation>
                <emma:interpretation id="interp138" emma:lang="en-US" emma:confidence="0">
                  <emma:literal>tight</emma:literal>
                </emma:interpretation>
                <emma:interpretation id="interp139" emma:lang="en-US" emma:confidence="0">
                  <emma:literal>ought</emma:literal>
                </emma:interpretation>
                <emma:interpretation id="interp140" emma:lang="en-US" emma:confidence="0">
                  <emma:literal>Fight</emma:literal>
                </emma:interpretation>
              </emma:one-of>
            </emma:emma>
          </inkml:annotationXML>
          <inkml:trace contextRef="#ctx0" brushRef="#br0" timeOffset="208883.2543">21336 8816 2877,'0'-11'202,"2"-2"17,-2 3-21,0 3-25,2 0-6,-2-1-22,0 4-4,0 4-6,0-10-15,0 7 0,1-3-8,-1 6-10,3-4-9,-3 4-12,0 0-6,0 0-4,0 0 26,-3 26 20,-2-3 4,-2 10-8,1 9-12,-3 2-5,-2 4 20,0-2-8,-3 1-11,4-3-10,-2-2-9,5 3-5,0-5-10,2 0-2,-1-3-12,6-5-3,0-3-7,0-4-6,0-3-19,4-6-21,-2 1-22,3-3-30,-4-2-26,5-2-16,-1-6-28,1 2-35,2-6-32,2-3-17,-2 0-18,7-1-2,-2-6-6,-5-1 2,3-1 21,1-1 10,-3-7 15,0 1 14,-3-5 15,-4 2 15,-2-3 19,2 1 14,-5-10 18,-2 9 26,-2 1 21,-3-3 30,0 2 31,-5 7 12,3-4 9,-2 5 12,-2 1 11,3 5 2,1 1 0,-1 1 3,0 3 1,2 1-1,4 3-2,-1-2-3,3 2-6,0-2-3,5 4-8,0 0 3,0 0-6,0 0 0,0 0 0,0 0-7,0 0-4,0 0 0,30 1 1,-11-1-1,6-1-2,3-1 2,-3 1-6,-1 1-4,1-3 0,-2-1-5,-5 4 1,-3-1 0,-1-1-2,-3 2-1,2-1 4,-8 1 1,-5 0 16,14 0 20,-14 0 23,5-3 15,-5 3 17,0 0 11,11 0 11,-11 0 8,0 0 1,0 0 3,0 0 1,0 0-5,0 0-5,0 0-4,0 0-8,0 0-4,0 0-4,7 4 1,-7-4 1,-5 13-1,5-9-5,-2 4-10,-2 6-5,3-1-14,-5 1-16,6 2 6,0 1 3,-1 5-16,1-1-1,-4-3-9,8 2-6,-4-2-18,1-2 4,5 0-23,-5-2-27,5-2-42,-1 0-40,2-1-52,-1-4-54,5 0-80,-5-4-58,7-1-64,-1-4-63,5-1-364,-4-1-914,4-3 405</inkml:trace>
          <inkml:trace contextRef="#ctx0" brushRef="#br0" timeOffset="209711.3879">21836 9023 56,'6'-16'351,"-6"1"0,0 8 8,0-5 4,0 6-12,-6-4-24,1 3-19,-2 4-31,1 0-17,-2 3-19,8 0-17,-22 3-14,12 0-16,1 7-15,-4-3-18,2 4-12,2 1-13,-1 1-11,5 0-16,-1 1-7,5-1-5,-1 3-12,2 1-10,2-3-2,-1 1-10,5-2-4,1 3-11,4 0 2,-5-7-5,0 8-4,6-3-4,-1 0-1,-2 0-10,13 2 1,-9 3-2,0-2 0,-1 3-10,0-1 12,-1 4-12,0-7 1,-4 4-4,-1 5 0,-3-11-1,-3 3 0,2 4-1,4-6-1,-9 2-3,3-4 0,0 0 1,-1-3 2,1-1-14,-4-1 4,1 1 3,-3-2 2,1 2-2,2-4 2,-7-2-1,5-2 3,5-1-3,-12-1 2,12 1 5,-13-3-3,8-5 1,-2 0 1,7-3-1,-2-2-2,4-1-2,3-8-5,1-1 10,2 0-2,10-11-6,-3-5 1,0 6 3,4-11-1,5-1 0,1-16-2,3 3 2,-1-5-4,-11 22 4,-1-6-1,3 1-1,-6 0 1,-1 8 17,-4 0 18,-1 12 26,1 3 28,-7 1 7,4 8-13,-4-6 4,0 4 15,0 7 0,-4 2 0,-2-4-13,5 7-9,1 4-12,-11-6-7,11 6-7,-13 6-3,1 1-6,5 3-7,-5 1-6,1 1-5,-2 0 0,4 3-5,-1 1 1,2 0-8,1-3 3,-1 4-1,0 4 2,3-6-10,0 5-1,1 3 5,4-1-5,0 2 1,3-2-14,1 4 21,-2 3-11,5 0 9,-1-3-5,-1 1-3,1-4 0,3 3 3,1-3-6,-6 5-3,4-4 0,-2-7 2,-2-1 0,4-4-8,-2 3 5,1-5-9,-5 0-3,1-4 0,3 0-3,-5-1 3,5 0 1,-6-5 1,6 3 2,-6-3-1,13-2-2,-8-3 0,2-1 8,3 0 0,2-1-13,-4-5 17,8 2-1,-1-9-2,1 3-2,-1-3 4,3 3-5,0-2-13,-1 0 15,-2 5 2,-4 0-1,0 4-2,0 2 3,-4-2-4,1 7-1,-3 0 6,2 0-7,-7 2-1,11 6 1,-7 3 1,-1-2 4,3 5-5,-6 1 2,1 4 0,5-1-3,-6-3 7,0 0-1,0 4 0,2-1 1,-2-3 4,3 4-1,3-5-23,-5-2 16,2-3-3,-1 4-8,5-5-2,-1 0 4,5-2-2,3-2-31,-2-2-14,3-2-20,0-1-34,9-4-22,-5-2-36,0-5-13,3 1-21,-3-7-40,1 1-8,-4-1-7,5-13 2,-9-2 4,6 0 18,-11 0 22,4-1 18,-6-2 20,-3-1 20,3 0 33,-5-1 20,0 4 35,0 3 43,-5 7 28,-2-7 29,1 9 37,5 7 40,-7-4 21,5 7 10,-4-3 4,4 4 3,1 4-9,-4 2-4,5 5-16,-3-5-10,4 7-7,-7-2-2,7 2 4,-6 12-1,5-2-1,1 2-2,-6 12-4,6 1 8,0 7-7,3 4-3,0-1-6,-2 0-4,2 3-3,0 1-10,2 0-7,-5-2-2,6 2-8,-5-4-2,2 3-5,-3-6-2,0 3-18,0-11 5,0 4-3,3-6-22,-3-2-40,-3-4-46,3 1-45,0-1-40,3-6-54,-3-2-41,0-1-40,5 0-53,-1-5-69,-4-2-391,10 0-881,1-4 390</inkml:trace>
          <inkml:trace contextRef="#ctx0" brushRef="#br0" timeOffset="209883.2817">22631 9076 344,'-8'-8'435,"4"5"-19,-2-3-30,1 1-20,2 3-43,3 2-31,-4-5-22,4 5-26,0 0-21,0 0-20,0 0-11,18-5-29,1 5-14,4-3-13,2 2-21,5 1-35,7-5-66,-1-1-83,-7 3-69,5-5-97,6 1-96,-14-3-266,12-2-646,-7 0 286</inkml:trace>
          <inkml:trace contextRef="#ctx0" brushRef="#br0" timeOffset="211477.0357">24460 9135 28,'0'0'428,"0"0"-27,0 3-22,0-3-27,0 0-26,0 0-22,0 0-26,0 0-26,0 0-15,0 0-32,18-3-13,-18 3-25,11-5-22,-6 3-7,4-1-6,-4-4-17,3 3-16,1-4-10,-2 2-9,-1-2-1,1 2 17,0-2-25,-1 0 20,3-3 8,-2 4 16,-5-3 1,2 0 8,-3 2 12,2-1 8,-3 0 4,0 0 1,-2 3-8,2 0-2,-1-1-6,0 0-13,1 7-7,-6-8-9,2 6-15,4 2-11,-8-4-9,8 4 4,0 0-11,-15 10-9,8-6-5,1 5-8,1-2-1,-2 8-4,4-1-8,-1 2 0,4 0-3,0 6-2,0-3-4,1-2-18,4 2-16,3-3-16,-3 1-16,1-2-14,1-4-7,2-2-9,-2 2 3,6-2 3,-8-4 4,6 0 2,1-4 8,-2 2 4,2-3 10,-1-4 2,7 0 3,0-3 2,0-1 4,1-2 4,6-4 8,-6 5 3,5-4 3,-2-4 11,7 0 11,-7-2 14,2 6 15,-3-3 19,2-1 12,-5 5 18,6 1 3,-5 1 6,-8 4-4,-4-1-20,4 3-4,-4 1 1,-2 3-14,-5 0-6,8 3-1,-4 4-2,-2 3 3,2 2-16,-3 2 5,-1 0-7,0 2-5,0-3 0,-1 3-2,1 1 1,1-7-2,1 4-9,0-2-9,1-2-1,1-4-5,2 4-6,2-1-22,0-4-19,6-5-35,1 0-41,2 0-34,6-3-40,5-5-47,-2-3-48,8-4-50,3-2-53,5-5-73,-11 3-360,8-6-898,2-4 397</inkml:trace>
          <inkml:trace contextRef="#ctx0" brushRef="#br0" timeOffset="212651.9042">25853 8852 61,'1'-6'327,"-1"-2"-6,0 2-2,0 0-10,0 0-11,0 6-19,-1-8-23,-4 7 6,-5 0-25,10 1 0,-21 6-10,8-1 3,-9 2-9,-2 3-2,4 4-6,-15 2-19,15-3-16,-4 4-9,5-4-14,1 5-13,4-1-13,2-3-9,1 4-13,0-5-12,3-1-7,-2 5-7,9-4-11,1 1-6,0-2-4,0-1-10,5-2-5,2 1 23,5 1-6,1-2-7,5 0-12,4 1-9,2-4-11,-2-2-10,3-4-8,-8 0-5,2 0 1,-3-2 1,-2-3-2,4 2-4,-4-7 4,2 1-2,-2-1 1,-3-3-3,1-1 5,-5 1-2,4 1 2,-11 1 1,7-1-2,-7-3 9,6 7 8,-6-1 5,1 4-2,-1 2 3,0-6-3,4 5-1,-4 4-7,2-4-6,-2 4-1,0 0 1,0 0-1,0 0 3,-13 18-6,12-8 4,-5-3-1,6 7-3,-4 0-2,8-1 2,-4 2 1,6-1-4,-5-2 1,5 2-2,5-3 1,-3 1-5,3-5 1,1 3 0,1 0-1,-1-6-4,7-1 2,-2-2-1,1 1 1,-3-5-3,1 0 2,-2-1 1,4-6 5,-6 0-3,3 0 2,1-7 1,-4 5-1,0-5 0,-5-1 3,3 6 1,-2-10 2,2 1 9,-9 6 10,5-5 12,-6 5 19,1 3 19,-1-1 15,-1 0 7,1 9-3,0-5-11,-5 8-10,4-5-13,1 6-2,-12-3-11,12 3 0,-17 9-8,10-5 1,0 6 0,1 6-5,-5 1-4,4 2 0,1 4-6,1 0-4,2 1 2,0 1-5,3-1 8,3 0-9,0 0 0,2-2-2,-3 2 1,2-7-3,3 1 0,-6-5 1,9 2-29,-9-1-31,0-4-42,3-3-35,-4-1-47,2 0-15,2-1-82,-4-5-73,0 0-91,0 0-89,0 0-323,0 0-917,7-14 406</inkml:trace>
          <inkml:trace contextRef="#ctx0" brushRef="#br0" timeOffset="210195.7693">23155 8841 329,'-3'-7'416,"0"1"-4,5 0 7,-4 0-7,8 0-10,-3-1-30,-3-1-6,2 1-4,0 1-6,1 0-14,-1 2-15,1 0-18,-3 4-44,3-8-14,-3 8-23,1-4-18,-1 4 7,0 0 7,0 18-8,3-6-17,2 1-7,-5 3-17,6 7-20,-6 0-4,4-1-16,-1 3-9,-6 4-16,6-2-7,2 6-13,-5-4-10,0 3-7,2-8-16,2 0-32,-4 0-46,0-2-59,7 0-59,-10-6-60,6 1-67,2-6-74,-5 1-62,0-2-57,2-3-71,3-1-415,1-2-1024,0-1 453</inkml:trace>
          <inkml:trace contextRef="#ctx0" brushRef="#br0" timeOffset="210883.2939">23515 9054 70,'3'-12'413,"-2"0"5,-1 2-10,0-1-19,-1 1-20,-2 3-2,-1 2-11,-7 2-7,4-1-9,-4 2-18,-4 4-14,3-1-25,-3 5-22,2 2-23,0 3-25,-5 3-17,7-2-22,-2 5-14,5 0-17,3-1-20,-6 6-8,5-5-12,5 3-15,1-5-12,4 2-15,-1-3-15,2 0-16,-1-4-21,-1-3 2,2 2-8,2-3-2,0-3-2,3 0-5,-2-2-6,2-2 5,1 1-1,2-5 0,0-5 1,1 4 4,-2-1-1,0-5 2,6-5-2,0 3 3,-4-2 0,2-5 2,-2 2-1,1 1 7,0 0 4,-2 0 12,-2 6 10,0-1 4,-3 4 8,-3 1-7,2 1-1,-1 0-3,-2 2-8,-1 3 4,-3 2-20,7-3 1,-7 3 8,8 7-1,-7-3-3,3 5-4,-4 2 1,0-1-9,0 5 8,0-2-3,-4 2-5,4-1-7,0 1-12,-1-2-13,1 0-15,3 2-12,1-3-13,-4 1-3,2-6 3,3 2 3,0-6 4,1 1-1,2 1 7,1-3 0,5-2 8,0 0 1,4-3 8,0-5 2,-5 2 3,5-1 6,-1-2-1,-3-1 7,3-2 1,0 1 8,2 1 8,-5-1 10,-2 1 18,-2 1 12,-3 3 5,1-1-1,-1 1-3,1 2-4,-1 0 0,0 2-9,-7 2 2,12 0-9,-5 4 1,-1-2 1,1 5-5,-2-2-1,1 1-7,0 2-4,1-1-12,0 2-10,4 2-4,-4-6-17,3 3 4,-2 0 0,-1 1-5,-2-3 2,6-1 3,-7 0 4,1-2 5,0-1 2,-5-2 3,17-3-7,-11 1 8,1-2 7,3-2 3,-3 1 8,0 0 8,0-5 8,2-1 16,-1-3 3,1 2 10,-1-2 6,-3 0 4,-2-4 9,3-3 26,-5-3 0,-1 3-2,-1 0 0,-3-1 17,-1-2 7,0 7-9,-6-4-8,4 6-6,-4 0-14,0 7-7,-1 0-19,-1 1-44,6 5-46,-10 1-52,-1 1-46,3 3-42,-3 1-61,1 7-53,2-3-61,-6 3-80,9 1-417,2-4-929,1 5 412</inkml:trace>
        </inkml:traceGroup>
        <inkml:traceGroup>
          <inkml:annotationXML>
            <emma:emma xmlns:emma="http://www.w3.org/2003/04/emma" version="1.0">
              <emma:interpretation id="{122869C3-E117-495A-A9F3-DB27EC7B24FC}" emma:medium="tactile" emma:mode="ink">
                <msink:context xmlns:msink="http://schemas.microsoft.com/ink/2010/main" type="inkWord" rotatedBoundingBox="30119,15408 31813,15396 31818,16005 30123,16016"/>
              </emma:interpretation>
              <emma:one-of disjunction-type="recognition" id="oneOf29">
                <emma:interpretation id="interp141" emma:lang="en-US" emma:confidence="0">
                  <emma:literal>crew</emma:literal>
                </emma:interpretation>
                <emma:interpretation id="interp142" emma:lang="en-US" emma:confidence="0">
                  <emma:literal>aw</emma:literal>
                </emma:interpretation>
                <emma:interpretation id="interp143" emma:lang="en-US" emma:confidence="0">
                  <emma:literal>aero</emma:literal>
                </emma:interpretation>
                <emma:interpretation id="interp144" emma:lang="en-US" emma:confidence="0">
                  <emma:literal>anew</emma:literal>
                </emma:interpretation>
                <emma:interpretation id="interp145" emma:lang="en-US" emma:confidence="0">
                  <emma:literal>Anew</emma:literal>
                </emma:interpretation>
              </emma:one-of>
            </emma:emma>
          </inkml:annotationXML>
          <inkml:trace contextRef="#ctx0" brushRef="#br0" timeOffset="213168.6008">26581 8805 69,'5'-2'393,"-5"2"-29,0 0-32,0 0-3,0 0-22,0 0-7,3 13-10,-3-3 3,0 2-14,-2 1-20,4 1-26,-4 1-4,5 2-23,-3-3-15,0 2-21,4 1-17,0 3-11,-1-3-21,1-1-10,2-1-8,-3 0-10,3-4-12,0 5-16,6-4 4,-5-2-5,1-2-10,-3-2-3,3 2-5,0-6-12,4 2 0,-2-3-2,5-1 1,-2-1-5,-7-2 1,11-3-3,-5 0-5,1-1-4,-1-3-3,0-3-1,2 2-1,-1-1 0,-2 0 15,-2 0 12,-2 1 7,0 0 9,0-1 4,-3 4 3,1 1 3,0 4-1,-1-6-6,0 7-4,-3-1-6,-1 3-9,0 0-3,0 0-7,0 0-4,7 9 0,-6 0-3,4 2-7,-5 0 4,4 5-2,-2-2-3,5 3-2,-3-1-7,-1 0-4,5-3-13,1-1 0,-2-1 2,2 2-2,-1-6 1,2 2 0,2-3 3,-2 3-2,7-4 3,-4-4 0,-2-1 3,2-3-2,-1-7 1,5 7 1,-5-4-1,-2-6 2,1 2 2,-6-3-1,3 0 6,1-8 1,-8 0 3,0 3 3,-2-3-2,0-2-1,-2-2-2,-4 3-2,-1-1 1,1 2-1,-4 2-8,-2 0-19,2 9-30,-1 2-43,-2 2-48,-2 1-56,2 6-47,-2 0-40,3 4-39,2-1-39,7 3-42,1 4-313,3-1-780,3 3 345</inkml:trace>
          <inkml:trace contextRef="#ctx0" brushRef="#br0" timeOffset="214646.8227">27318 8991 235,'0'0'392,"0"0"-20,-2-5-14,2 5-26,0 0-30,0 0-19,0 0-25,0 0-31,7-2-13,-7 2-24,11 0-22,-11 0-21,18-3-11,-11 6-12,4-6-11,-3 3-12,3-1-14,-3-1-7,2 2-21,-2-3 8,3 1-9,-4-2-3,3-1-2,-5-2-10,-2 3-4,3 0-4,-2-5-1,0 0-2,-1 2-1,-6-3-1,6 3 6,-6-2 0,3 2 6,-3-4 10,-1 4 1,3-1 3,-5 1-8,3 4 2,-5-3-2,1 2 1,-1 2 2,-3 0-6,-1 2 3,3-3 7,0 10-6,-4-3-8,1 3 2,0 0 1,-1 3-4,2 0-6,4 5-3,2-5-3,-2 6 0,7 0-6,-6-3-5,6 3 2,-1 0 0,2-2-3,1 0-1,7 3-1,-2-4-2,6-1-2,-2 1-10,7 1-9,-7-4-5,1-3-5,2-1-4,1 0-8,1-3-6,4-3 1,-4 0 0,2-3 4,0 1 1,-3-3 3,3-4 5,-3 2-2,6-5 6,-13 2 2,8-7 1,-3 5 2,-1-1 10,-6-2 4,5 2 0,-5-2 7,-4 1 17,3-3 14,-1 6 3,-2-3 12,-1 3 3,-1 5 9,0-1-6,4 0-3,-2 1-3,-2-1-10,4 4-5,-4 3-8,1-6-3,-1 6-7,0 0 1,0-5-3,0 5-2,0 0-1,0 0-3,0 0 0,0 0 2,0 0-6,0 0-1,0 0 0,0 0-3,0 0 4,0 0-3,0 0 4,0 0-2,0 0-1,0 0 0,0 0 5,0 0-2,0 0 0,0 0 6,0 0 3,0 0 8,0 0 2,0 0 4,0 0 1,0 0-6,0 0 9,0 0-2,0 0-3,0 0-4,0 0-1,0 0-5,0 0-7,0 0 3,0 0-10,0 0 11,0 0-5,-11-2 0,11 2-1,0 0-1,0 0 1,0-7-5,0 7 0,0 0-1,-1-6 2,1 6-3,1-9 1,-1 9-6,-3-9 5,3 9 0,0-6-2,0 6 0,0-12-3,0 7 6,0 5-7,2-11-1,-4 4 2,2 0-3,3 1 6,-3-2-1,6 0 0,-6-2 2,4 2-4,-1-1 0,-1-5 0,1 5 0,-3-3 1,0 3 0,4 0 3,-2 0-3,-2 2 2,0-2 1,0 3 2,0 0-3,5 4-11,-5 2 6,0-7 1,0 7 3,0 0-5,0-7 1,0 7-4,0 0 3,0 0 0,0 0 1,0 0-1,-1 20 3,-3-7 3,-3 3 7,3 0-1,-3 8-3,1 10 1,-1-8 1,2 9 1,-2-1 0,1-6 3,6 6-6,-1-6 0,-3 8 1,8-10-4,-3-1 0,5-2 0,1 0-2,-2-3-1,1-1-15,-1-2-14,2-7-7,0 4-16,4-5-11,3-2-20,0 1-24,1-6-24,-2-3-4,7 0-21,-4-4 10,5-8-8,-5 5 10,4-7 12,-5-2-4,0-3 5,-3-2 16,-5-2 7,5-1 15,-2-10 11,-4 7 5,0-9 8,1 1 6,-7 2 13,2-2 31,3-3 27,-1 11 24,-2-6 29,3 7 6,-5 4 5,2-1 9,-2 12 25,-3-3 6,4 7-8,-1-2-9,2 4-14,-4 2-12,2 4-2,0 0 7,0 0 2,-19 14-5,9 3 8,2 2 3,-3 10 1,4 1-3,-2 4-7,2 2-2,7 0-8,-2 1-4,4-2-5,-2 1-5,5-1-4,-5-9-6,7 8-5,3-6-4,-3-4-20,4-1-34,-5-1-35,1 0-47,0 0-51,-1-11-61,5 2-77,-4-3-48,-3 0-49,4-3-56,-1-4-302,-2 4-812,6-5 360</inkml:trace>
          <inkml:trace contextRef="#ctx0" brushRef="#br0" timeOffset="214647.8227">28276 8898 99,'0'0'252,"0"0"-2,-4-4-16,4 4-16,0 0-24,0 0-17,0 0-18,0 0-20,-3-6-14,3 6-28,0 0-30,0 0-26,0 0-33,0 0-44,0 0-40,-11-1-44,11 1-56,0 0-100,-7-3-298,7 3 132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5:17.5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11 21 31,'0'0'320,"0"0"-6,0 0-7,0 0-10,-2-6-7,2 6-22,0 0-13,0 0-10,0 0-13,-5-6-11,5 6-16,0 0-9,0 0-13,0 0-7,-3-4-11,3 4-11,0 0-9,0 0-13,0 0-5,0 0-5,0 0-14,0 0-6,0 0-1,0 0-10,0 0-2,0 0-2,0 0 3,-3-4 1,3 4-3,0 0 5,0 0 0,0 0-1,0 0-2,0 0 6,0 0-9,0 0 1,0 0-2,0 0-3,0 0-1,0 0-1,0 0-3,0 0-6,0 0-4,0 0-8,21-2-7,-3 2-6,9 0 5,18 4-12,0 0-6,4 3-3,2-4-3,2 1-6,-4 0 1,-2 2 1,-3-3-6,0 1-4,-3-2 3,3 2-3,-1-2-3,-6 0 2,-8-1-3,-3 4-1,1-5 2,-2 1 0,-7-1 1,0 0 0,-4 4 4,-6-4-6,4 0-1,-4 1-3,-8-1 4,10 0-1,-10 0 3,12 0 1,-12 0-8,0 0 3,7 2-3,-7-2 3,6 0-1,-6 0-1,0 0-1,0 0-1,0 0-4,0 0-14,0 0-36,0 0-39,0 0-66,0 0-62,0 0-82,0 0-93,-26-2-116,17 1-392,-2-3-974,-1 2 431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21.80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913BD62-9974-45BB-BFF1-CB948102DAB6}" emma:medium="tactile" emma:mode="ink">
          <msink:context xmlns:msink="http://schemas.microsoft.com/ink/2010/main" type="inkDrawing" rotatedBoundingBox="19558,15903 26779,11460 27277,12268 20055,16711" semanticType="callout" shapeName="Other">
            <msink:sourceLink direction="with" ref="{58B7E6AA-C16F-41DE-BB17-A2B8AD0992D3}"/>
          </msink:context>
        </emma:interpretation>
      </emma:emma>
    </inkml:annotationXML>
    <inkml:trace contextRef="#ctx0" brushRef="#br0">-9452 9140 77,'0'0'120,"0"0"0,0 0-4,0 0 2,0 0-2,0 0-3,0 0-5,0 0-3,0 0 0,0 0-1,0 0-8,0 0 6,0 0-7,0 0-2,0 0 0,0 0-7,0 0-2,0 0-7,0 0-4,0 0-5,0 0-8,0 0-2,0 0-6,0 0-2,0 0-6,0 0-4,0 0-3,0 0-3,0 0-1,0 0-1,0 0 1,0 0-8,0 0-2,0 0 3,0 0-3,0 0-2,0 0 2,0 0-1,0 0 2,0 0-2,0 0 3,0 0-3,0 0 3,0 0-4,0 0-1,0 0-1,0 0-2,0 0 2,0 0-3,0 0-2,0 0 4,0 0-6,0 0 0,0 0 1,0 0 2,0 0-2,0 0-6,0 0 2,0 0 3,0 0-1,0 0 4,0 0-1,0 0-1,0 0 1,0 0-4,0 0 3,0 0-2,0 0-1,0 0 1,0 0-1,0 0-1,0 0-1,0 0-2,0 0 2,0 0 2,0 0-3,0 0 2,0 0 2,17-9 1,-17 9 0,0 0 1,12-6-1,-12 6-2,6-3 4,0 2-2,-1-1-4,0-1 3,-4 0-5,-1 3 5,11-8-8,-6 6 8,-1-2-6,0 3 1,1-3 1,-5 4-3,7-3 2,-2 0 0,-1-1-2,-4 4-4,0 0 2,5-5-1,-5 5 2,0 0-1,0 0 1,7-1-1,-7 1-2,0 0 2,0 0-3,5-2 3,-5 2 3,0 0 6,6-3-2,-6 3-1,2-6 3,-2 6 3,6-2 1,-6 2-4,6-4-6,-6 4 8,0 0-6,3-4-2,-3 4 2,0 0-2,7-2 2,-7 2-2,4-3 0,-4 3 4,0 0-9,3-3 5,-3 3-5,0 0 2,0 0-1,0 0 5,0 0-6,0 0 3,0 0 0,1-5 0,-1 5-1,0 0-3,8-9 2,-8 9 2,2-5 5,0 2-5,-2 3 0,7-3 2,-7 3-5,3-3 4,-3 3-2,5-7-2,-3 5-1,-2 2 3,3-4-2,-3 4 2,0 0 0,0 0 2,4-3-5,-4 3 2,0 0 4,0 0-5,0 0-2,0 0 2,0 0 3,0 0-1,0 0 0,0 0-1,0 0 1,4-4-3,-4 4 3,3-5-1,-3 5-1,0 0 3,1-5-2,-1 5-1,2-9 0,-2 9-4,5-5 4,-4 2 0,2 1 0,-3 2-1,0 0 1,6-8 3,-6 8-2,5-4 2,-5 4-3,0 0 0,0 0 1,3-2-1,-3 2-1,3-4 1,-3 4-1,0 0 5,1-7-6,-1 7 3,0 0 1,4-4-2,-4 4-1,3-8 0,-2 5-2,-1 3 5,5-6 0,-5 4-1,0 2 3,4-7-4,-1 1 2,-3 6-1,2-3 3,0-3 0,-2 6-7,1-8 5,3 6-4,-2-3 1,-2 5 4,3-4-3,-3 4 2,3-3-1,-3-4-4,0 7 6,4-5-2,-2-1-2,-2 6 2,0-2-1,3-4 2,-1 2 1,-2 4-3,6-9 1,-6 5 2,0 4 3,4-4 5,-2-1-5,-2 5 0,0-6-2,3 0 1,-1 1 0,-2-1 2,0 6-2,4-7-2,-4 1 0,3 2 2,-3 0 1,3-1-2,-1 1-1,-2 4 0,0-11 3,3 8 4,-1-5 3,0 2-4,-2-1 0,2 3-1,1-2-3,-3-4 6,0 5 2,0-1-1,3 0 0,-3 0-1,0-3-2,2 2-2,-1 1 11,-1 0-6,-1-2-5,1 2 3,1 1 0,-1-2-5,0 0 2,0 0-2,0 1-1,0-3 1,0 1-3,0 1 6,0 0-4,0-2-2,0 1 3,0-2-2,0 1 2,0 0 0,0 0-1,0-1 1,-1 1-3,1-1 6,0 4-3,0-2-3,-2-1 8,2 3-1,0-7-1,0 5 0,0-1-2,2-1 5,-2 4 3,0 0-5,1-3 4,-1 3-7,0 2 5,0-2-1,0-3-5,0 3 6,0-1-5,0 1 2,0 1 4,0-3-2,0 2 0,0 0-5,0 1-2,0-1 2,0-2-2,0 3 5,0-3-3,0 4-6,0-2 1,0 1 2,0-2-2,0 0-6,0 1 10,0-2-7,0 4 6,4-2-1,-2-3 1,-4 3 5,2 3-5,0-5 2,0 3 1,0-1-7,0 1 18,0 1-12,0-3 3,0 7-3,0-9 1,2 4 0,-4-1-4,2 0-3,2 2 7,-2 4-2,0-9 2,0 9-4,0-6 6,0 6-2,0-4 0,0 4 3,0 0-4,2-4 12,-2 4-11,0 0-6,0 0 0,0-8-3,3 3 2,-3-1 5,0 6-6,1-6 4,-1 6-5,4-6 1,-3 2 2,-1-1 2,4 1-2,-4 4-1,2-8 1,-2 8 0,0-4-3,2-1 7,-2 5-4,0 0-3,4-5 3,-4 5 3,5-7-2,-5 7-1,4-4 1,-4 4 0,3-1 0,-3 1-3,0 0-3,5-5 8,-5 5 3,0 0-3,0 0-5,0 0-2,0-6-5,0 6 6,0 0 5,0 0-5,0 0 0,5-4 2,-5 4-8,0 0 9,0 0 3,0 0-6,0 0-5,0 0 9,0 0-8,0 0 5,0 0 2,0 0-1,0 0 4,0 0-6,11-1 6,-11 1-1,5-2-2,-5 2 1,7-3-3,-7 3 4,5-3 3,-5 3-5,0 0-2,6-3 8,-6 3-8,0 0 4,0 0-2,0 0-12,0 0 27,0 0-5,0 0-11,0 0 13,12 0-13,-12 0 4,0 0-3,0 0 4,0 0-7,0 0 0,0 0-1,0 0 5,0 0 4,0 0-5,0 0-5,0 0 2,0 0 7,0 0-4,11-3 3,-11 3-4,0 0 2,6 0-1,-6 0 0,0 0 4,8-2-2,-8 2 13,0 0-19,0 0 7,0 0-6,9 0 6,-9 0-6,0 0 3,0 0 1,0 0-2,0 0 17,0 0-18,8-1 2,-8 1-4,0 0 0,3-5 3,-3 5-1,0 0 1,0 0 4,0 0-3,0 0-5,0 0 8,0 0-4,7-1-2,-7 1 1,0 0-1,0 0 0,8 0 0,-8 0 4,0 0-2,8-3 5,-8 3-5,0 0 0,8-2 3,-8 2-4,0 0 2,7-2 4,-7 2-3,0 0-5,0 0 4,0 0 0,0 0-3,9 5 3,-9-5 4,0 0-5,0 0 7,0 0-14,0 0 5,0 0-6,0 0 11,9-3-4,-9 3 10,0 0-9,0 0-2,8-2 7,-8 2 5,0 0-10,0 0-2,0 0-3,0 0 10,11 1-7,-11-1 3,0 0-2,0 0 14,0 0-14,10 0 3,-10 0 8,0 0-14,6 3 4,-6-3-3,0 0 2,0 0-2,0 0 8,11 1-4,-11-1-3,0 0 7,6 2-5,-6-2-7,0 0 7,0 0 2,11 1 2,-10 1-1,-1-2-4,0 0 1,0 0-1,0 0 3,12 0 2,-12 0-5,0 0-1,0 0 3,5-3-5,-5 3 3,0 0 1,0 0 3,0 0 0,0 0 0,10 3-4,-10-3 1,0 0 4,0 0-1,6 0-3,-6 0-4,0 0-5,0 0 13,0 0-4,7 3 3,-7-3-7,0 0 10,0 0-1,8 1-5,-8-1 2,0 0-1,0 0-6,4 6 12,-4-6-1,0 0-6,0 0 0,0 0 5,11 0-6,-11 0-3,1 2 5,-1-2-4,5 2 0,-5-2 5,5 2 0,-5-2 0,0 0 2,7 2-3,-7-2 1,0 0 5,5 4 1,-5-4-4,7 3-4,-3-1 1,-4-2 3,0 0-6,6 1 3,-6-1-4,7 3 8,-3 1-4,1-3-2,-5-1 0,9 1 5,-9-1-4,9 4 1,-4-3-1,1 0 3,-1 4-3,-1-4 1,-4-1 1,10 5-1,-5-3 3,1 1-5,-6-3 4,6 2-11,-6-2 12,8 1-1,-5 1 3,2 2 1,-5-4-5,6 2-3,-6-2 1,0 0 2,7 3-1,-7-3 1,8 1 1,-8-1 4,0 0-8,8 1 1,-8-1 4,4 4-4,-4-4 0,5 1-3,-5-1 6,0 0-1,9 3 2,-9-3 0,8 0-3,-8 0 0,6-4 0,-6 4 0,0 0 0,12-2-2,-12 2 3,11 3-1,-11-3 2,9-1 3,-9 1-2,0 0-1,9 1 3,-9-1-1,0 0-4,10 0-1,-10 0-1,0 0-1,9 0 3,-9 0-1,0 0-8,0 0 12,10 0-4,-10 0 3,0 0-10,11 3 7,-11-3-9,11-3 11,-11 3-1,0 0 6,6-1-6,-6 1 1,0 0-1,11 1 1,-11-1-2,0 0-1,8 3 2,-8-3 0,0 0 2,0 0-3,11-3 2,-11 3 2,8 3-3,-8-3 1,0 0 7,0 0-11,12-3 1,-12 3 4,0 0-3,8-3 5,-8 3-4,0 0 2,5-2 1,-5 2-4,0 0 2,11 4-5,-11-4 25,0 0-22,6 1-1,-6-1 5,0 0-3,8 0 9,-8 0-12,0 0-1,0 0 8,10 3-4,-10-3-2,6 0-3,-6 0 2,0 0 2,11 0 1,-11 0-5,0 0 8,0 0-5,11 0 0,-11 0 5,0 0-5,9 0 1,-9 0 1,8 2 4,-8-2 1,0 0 1,9 0-8,-9 0-2,7 1 2,-7-1 5,0 0-3,11 3 10,-11-3-14,11 0 5,-11 0-1,0 0-4,9 0 14,-9 0-11,9 0-4,-9 0 8,8 3-6,-8-3-1,8 0 2,-8 0-1,6 3 3,-6-3 0,0 0 19,12 0-15,-5 2-10,-7-2 4,9 0 7,-9 0 4,8 1-11,-2 1 7,-6-2-3,11 0-2,-11 0 2,10 4-3,-5-4-1,-5 0 4,13-3 1,-13 3-3,12 0-1,-7 3 7,-5-3 1,11 2-3,-6-1-3,2 2 16,-7-3-2,10 0-12,-10 0-4,12-3 5,-12 3-4,14 0 8,-14 0-1,11 0 0,-5-1 1,-6 1-6,13-1 2,-8 0 0,2-2-1,-7 3-2,0 0 3,14 0-1,-8 3 3,-6-3-2,9-3 1,-9 3 0,12-3 6,-12 3-9,10 0-6,-10 0 3,9-1 3,-5-1 5,-4 2-11,12 0 13,-12 0-16,10-3 17,-10 3-16,7-3 15,-7 3-9,10-3 11,-4 2-2,-5-1-1,5-2-5,-6 4 5,11-4 4,-7-1-12,-4 5 2,6 0 1,-6 0 4,0 0-3,12-3-2,-7-2-8,-2 4 11,1-2-14,-4 3 14,5-4 1,-5 4-4,7-5 2,-3 4 1,-4 1-4,3-6-2,-3 6 10,4-5-6,-4 5-1,6-1 0,-6 1 1,5-5-4,-5 5 5,2-4 0,1-1 1,-3 5 7,5-6-2,-2 4 5,-3 2-5,5-4 0,-1 0 1,-1 1-5,1-2 8,-4 5-24,5-6 22,-3 4-15,2-5 1,-4 7 16,6-6-5,-5 2-1,1 1 2,2-2-5,-4 5 0,4-5 2,-2 1-3,-1-1 4,-1 5-2,1-7-3,2 2 5,-1 2 2,-2 3-2,6-9-4,-2 3 3,-2 2 0,1-1-3,-3 5 1,5-10-13,-1 4 11,-4 3 3,5-4 0,-5 5 1,4-7 3,-1 6-8,-3-5 2,5 3 1,-5-3-3,5 4 1,-5 0 1,4-2 2,-1 0-1,-3 1 2,5-1-4,-5 0-1,3-1 8,-3 1-4,0-2-4,2 2-1,-2 2 4,2-2 4,-2-3 2,2 5-1,-2-2 4,3 1-2,-3-2 3,2 3-5,2-1 13,-4 5-7,4-11-4,-2 4-7,-2 3 4,2-2-3,1 1-1,-2 1-2,-1-1 2,0-1 0,4 1 0,-3 0 4,-1 1-2,4-1-2,-2-1-10,-2 0 11,1 2 1,3-2-3,-3-3-13,-1 4 17,4-3-2,-3 2-4,2 1 2,1 1 3,1-7-2,-1 7-2,-3-2 2,1 0-2,-2-2 0,5 4 2,-1-2-1,-3-1-3,3 2 2,-3 0 0,1 0 3,2 2-7,-3-4 2,3 2 3,-3-1-14,3 0 9,-1 1 3,2 0 2,-4-1-1,3 0 0,1 0 2,0-3-1,-2 2 1,1-1-2,1 0 3,-2-2 0,2 4-1,0-6-3,1 4 0,-1-1 2,1-1 5,-2 3-10,0-1 10,1 0-3,2-3 2,-2 4-4,-1 0 4,1 2 0,1-2-2,-3-2-1,3 2 0,-4 2-1,4-5 1,-3 4 4,3-3 0,0 3 1,-1 0 0,-1-3-2,4 2 0,-3 2 9,-1-5-3,2 3 1,-1-3 1,1 4-7,0-1 8,-2-2-10,3 0-1,1 3 10,-6-2 2,3 1-5,0 0 0,0-2-1,2 3 1,-2-4-1,2 4-1,-1-3 5,3-2-5,-1 1-10,1-5 10,-2 3-3,3 0 1,-2-2 5,-1 3 3,6-6 5,-2 1-2,2 2-1,1-5 2,0 4-4,-5 3 0,-1 0 1,8-3-6,-6 0 3,-1 3 1,8-3-4,-5 5 2,0-1 0,0 0-2,4-2 0,-4 0-1,-7 6 3,7-5-4,0 3-2,-3-3 2,-1 3 0,4 0-2,-3-4-1,3 4 1,-3-5 0,5 1 0,-2-1 4,1 1-6,3-1 6,-2-1 3,2-2-3,-3 5 0,5-4-2,2-1-1,-3 0-1,2-3 1,0 3 1,-1 1 1,-1-1 1,0 1 0,4-2-3,-4 0-1,-1 0 0,1 4 2,-2-3-1,4 1 0,-4 1-2,2-1 3,0 1 1,-1 0-2,1 0-1,0-1 1,0 2-4,1 1 4,-1-3 0,4 1 1,-3 0-1,2 5-1,-3-4-1,3-2 0,-2 4 1,-1-1-5,0-1 5,-1 2-3,3 2 2,-2-5 2,-2 7-3,-4 0-1,6-3 3,-4 0-4,4 0 2,0-1 1,0 3-1,-1 2-2,-3-2-1,0-3 1,8 0-2,-1 0 2,-2-1 0,-4 4 0,6-4-9,-2 2 10,5-1-1,-1-1 2,0 1-3,-2 3 0,14-6 4,-12 4-2,1 0-4,-3 0 3,4 1 1,-2-1-1,1 4 0,-4-3-2,0 0 3,1 4-1,-2-2-1,-1 4 2,4-5-13,-7 3 13,9-3-1,-2 2 0,-7-1-2,2 1 0,1 2-1,4-3 0,1-2 2,1 4 0,1-3-3,-1-2 3,3 2 3,-2 1-5,0-1-3,-1-2 4,2 0 0,1 3 1,-2 0 1,-3-1-3,3 3 1,0-4-1,2 2 1,-4 1-2,0-3 2,2 3-1,1 1-4,-2-3 3,4 3 1,-3-1 2,-1-3 0,3 5-12,-4-1 0,3-3 10,0 2 4,1 1-9,3-2 8,-2 2 0,-1-2 0,0 0 0,10-2-1,-10 3 1,1-1-1,6-1-2,-7 2 4,-2-2 0,4 3-2,6-5 3,-9 5-5,1 1 2,0-4-1,3 3 0,-5-4-1,4 3 1,5 0 1,-8-1 0,9-3-3,-9 5 2,1-2 0,0 0 1,7-6-2,-7 8 0,8 0-8,-7-4 2,-2 3 10,10 0-1,-7-2 0,-3 0 2,7 1-3,-7-2 0,3 3 0,6-6 0,-8 6-3,1 0 5,-2 0-1,13-2 1,-13-1 1,0 5-3,-2-5 2,6 2-3,-7 0 1,6 0-10,6-2 12,-2 1 0,2 0 0,-6 0-1,7 0 2,0-2-2,-1 0 2,0 4 0,-7-2-3,-4 3 1,5-5 0,-4 3-1,3 1 3,-4-3-2,-2 2-1,1-2-3,-6 7 3,7-4-1,-3-1 1,2-2-1,-6 5-2,6-5 2,-1 4 1,0-3-8,3 3 11,-5-1-2,2 2-1,-4-1 1,1-4 0,-2 4-2,-2 1 7,2 1-13,-2-1 16,-2 1-14,0 1 7,0-2 0,-2 1 1,-1 2 2,-1-2 0,-1 1 4,-7 3-5,12-6-1,-6 2 4,3 0-4,-6 1 1,-3 3-4,12-6 0,-3 1 1,-3-1-16,1 4 14,5-2 1,-3 0-2,-1-1-9,2-1 10,2 2 3,0 2-1,-5-1-1,3 2 2,-3-3 1,0 2-13,-2-1 10,3 1 0,-1-2 2,-7 4-1,6-3-5,-6 3 3,12-1-3,-4-1 3,-4-1-2,3 0 4,-1 0 8,-6 3-11,14-2-1,-5 1 1,-2-2-1,1 2 5,-1 0-7,0-3 1,-7 4 0,12 0 3,-6-4 0,0 2 3,0 1-2,3-2 2,-2 1-1,-7 2 2,10-3-1,-7 2 2,-3 1 2,10-3-14,-3 1 11,-2 1 3,-5 1-3,0 0 3,12-3-3,-12 3-2,6-2-6,0 1 4,-6 1 1,14-5-1,-5 3 0,0-1 3,-1 2-3,5 0 1,3-2 1,0 0 2,-3 2-1,0-1-1,1-2-4,-6 3 1,1-3 4,0 3-4,-4 0 1,2-1-3,-1 1 2,0-2 0,-6 3 3,10-4-1,-3 3 3,-7 1-3,5-3 5,-5 3-3,0 0-9,10 0 6,-10 0 1,0 0-3,0 0 2,0 0 0,7-3-1,-7 3 0,0 0-4,0 0-6,0 0-12,0 0-23,0 0-15,0 0-25,0 0-20,0 0-29,0 0-27,0 0-34,0 0-60,-17-7-69,17 7-73,-5-6-82,5 6-350,-9-7-897,3 5 397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33.69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E0D8859-A0B5-46C1-BE04-36E44912EB7B}" emma:medium="tactile" emma:mode="ink">
          <msink:context xmlns:msink="http://schemas.microsoft.com/ink/2010/main" type="inkDrawing" rotatedBoundingBox="21926,15374 28592,13824 28735,14439 22069,15988" semanticType="callout" shapeName="Other">
            <msink:sourceLink direction="with" ref="{EDA8DD2E-7EFB-4351-B23B-F8F0AD45D751}"/>
            <msink:sourceLink direction="with" ref="{332C44DB-BD1D-444F-8E7B-71996375E068}"/>
            <msink:sourceLink direction="with" ref="{B844CAFA-252A-4518-A4B4-5B93EF63C2DD}"/>
          </msink:context>
        </emma:interpretation>
      </emma:emma>
    </inkml:annotationXML>
    <inkml:trace contextRef="#ctx0" brushRef="#br0">0 1179 49,'0'0'185,"0"0"-3,0 0-2,0 0-5,0 0-3,0 0-4,0 0-10,0 0-5,0 0-7,0 0-10,0 0-11,0 0-9,0 0-8,0 0 2,0 0-13,0 0-10,0 0-5,0 0-4,0 0-5,0 0-6,0 0-2,17-9-7,-17 9 1,0 0 1,0 0-1,0 0-2,10 6-2,-10-6-3,0 0-2,5 1-3,-5-1 1,4 4-6,-1 1-2,-3-5-1,5 4-3,-1-2 2,1 4 14,0-3 3,2-1-2,-2 2 1,2 0 5,-2-1 1,0 0-8,0 0 0,3 3 7,0-4-1,0 1 0,-1 4-2,-1-3 0,-1 1-4,6-4-1,-3 2-4,-3 2-5,5-2-2,-3 0-9,-2 4 12,2-4-13,-1-1-2,2 2 9,-4-2-14,1 2 12,2-2-5,0-1-6,0 5 10,-7-6-3,12 6 0,-6-6-8,-6 0 12,13 6-2,-6-4-15,-7-2 9,12 2 4,-4 1-7,-5 2 4,-3-5-9,15 4 4,-7-2 2,-2 2-2,-6-4-2,12 5 0,-4-4-3,1 2 2,-9-3-5,12 6 3,-4-3 3,-1-3 6,0 3 4,-1-1-6,1-1-1,3 0 2,-3 3-5,5-4 0,-7 2-1,4 0-2,-1 1-10,-8-3 7,12-3-2,-2 6-5,-5-2 2,2 2 1,1-1 5,0-2-4,-8 0 2,14 1-1,-5 0-4,-1-2 8,4 4 19,4-3-4,-2 2 5,3 1-5,-3-3-5,2-1-4,1 2-2,5-1 1,-4 0-5,-1 0 2,7-1-4,-2 2 1,-5-1-3,5 1-2,-5-1 2,0 0-6,-1 3 1,1-6-1,-5 6 2,2-3-6,1-3 5,-9 3-4,5 0 3,-2-1-1,0 1-2,-9 0 1,12 0 0,-7-1-2,-5 1-1,12-2 2,-12 2 4,15 0-2,-8-2 0,-7 2 0,10 0 0,-10 0-1,12 0 3,-5 0-3,-7 0 1,13-2 2,-4 1 10,3-2-2,1 3 1,4-3-1,-2 3-3,2-4 1,-1 2-3,1 1-2,0-4 0,1 4 0,-1 0-1,0 1-1,2 0 1,-2-2-4,0-1 8,-2 3-10,-2-3 0,3 5 1,-3-1 0,0-4-1,-1 3 1,-2 0-3,0-3 4,-3 0 0,0 3-3,2-2-1,-9 2 5,15-1-2,-4 2 9,1-2 8,2 0-4,-2 1 0,3-4 0,2 6-3,-6-4 3,6 1-5,-1 1-1,-3-1 2,4-4-7,-1 1 6,2 4-6,-4 0 3,3-2-1,-1 0 0,1 0 0,-2 0-2,2-1 1,0-1 1,0 3-3,-4 0 2,4-3 4,0 2-6,-6 1-2,5-2 6,-3 2-2,3-2-2,-3 1-1,-4-1 2,3 0 6,1 0 0,-3 2 5,-1-1-3,1-2 0,-3 0 4,3 3 6,-4-3-4,1 1 3,2 0-1,-3 1-1,4-1-8,1 0 4,2-1-2,-3 1-3,1 1 4,6-4-4,-5 2-3,2 1 0,2-3-5,0 3 2,1-2-2,-4 1 3,3 0 1,-2 4-6,3-6 2,-1 4 0,1-4 1,0 3-3,-3 2 2,6-1 1,-5 0-1,2-4-1,0 3 0,-2 0 1,2 1-5,-3-3 6,-1 1 2,3 2 1,-1-3-7,0 1 8,1-2-8,-3 4 1,2-2 0,-2-1 6,3-1-4,-3 3 4,0 1-6,-1-3-1,2 2 3,-2-2 6,2 1 0,1-1 0,-2 0 4,-1 3-1,-1-2 7,1-1 0,0-1-9,0 2-2,0-1 4,-1-1 0,5 2-4,-3 1 3,-1-2-7,0-1-1,2 2-1,-1 0 2,0-1-2,3-2 1,-2 2-2,3 1 6,0-1-7,0-1 3,4 0 1,-5 2-3,10-4 13,-6 2-14,2-1 7,0-1-1,-2 2 2,0 0-7,0-1-4,2 0 2,-1-2 5,-2-1-5,3 1 4,-1 3-4,-7-2 2,3 1 1,-3 1 0,3-1-1,-3 2 3,1-1-4,1 1 2,-4 0-2,2-1-1,-4 1 1,2 1 2,-1 2-4,-3-4 4,5 0-2,2 3 4,-3-2-1,1 0-1,4-1-1,-5 3 2,-2-3-4,9-1 5,-8 0-3,5-1 1,2-4 0,1 2 10,3 1-8,-1-3-1,-2 0-2,2 0-1,-1 0 2,0 2-2,2-2-1,1 1 3,-3-2 0,1 1 1,-4 3 2,6-2 0,0 3 3,-8-1-2,5 0 3,1-1-7,-3 1 6,2 0 0,1 0-6,-2-1 4,2 2-3,-6 0 1,7 1 4,-1-3-1,-2 4 4,0-3-5,2-1 5,-4 4-2,2-6-2,2 2 4,-7 3-6,7-2 5,-1-2 6,1 2-2,-4 4-4,4-4 1,-3 1 1,4-5-3,-3 0 6,3 5 8,1-3-8,0 1 3,0-1-2,-1 2 3,1 0-5,1-1-4,-1 1-1,1 2 4,0-2 1,0 1-11,-1 1 10,5 0-9,-5 0 5,1 0-1,0-2-3,0 2 4,1-1 1,-2 1-1,1 2-6,-1-1 2,-3-2 5,2 1-3,-3 1-6,-2 0 5,1 1 1,-1-1-11,-2 2 11,-1-1-3,3 2-2,0-1 0,0-1 1,2 0 0,-2 0 9,4-1-5,-3 4-3,7-4 2,-3-1 0,-2 5 5,7-4 2,-3 2-12,1-2 10,0 2-2,0-1-5,-1 2 6,0-1 1,-1 1-5,0 0 2,0 0-10,-1 0 10,-9 1-3,4-1 7,-1 3-11,-4 0 0,-2 0 5,3-4-6,-6 2 3,2-1-3,0 3 2,-2-1-1,3 0 4,-10 1-2,16-3 0,-6 2 5,-2-4-4,3 4 7,-2 0 0,3-2 0,3 3-12,-2-2 13,2-2-9,-2 4-4,0 0 5,3-2 1,-3 1-2,-3 1 6,2-6-4,-2 6 2,3-1 0,-1 0-1,-12 1 2,24 0-12,-12 0 2,-2 0 3,0-2 11,-10 2-12,20-2 0,-8 2 7,0 0 8,-12 0-10,18 0-2,-8 0 1,-10 0-5,17 0 1,-17 0 3,16-1-4,-2 1 2,-2-3 6,4 3 3,1 0 2,-4 0 0,4 0 3,-1 0-4,-2-3-1,0 3 0,1 0 4,-1 3-1,-1-3-5,0 0 8,2 0-6,-4 0 0,-3 0-10,3 0 0,-2 0 0,-9 0 0,17 0 0,-9 0 0,-8 0 0,14 0 0,-10 0 0,-4 0 0,9 0 0,-9 0 0,12 0 0,-3 0 0,-2 0 0,-1 2 0,1-1 0,3-1 0,1 1 0,2-2 0,-2 1 0,0 0 0,1 1 0,-2-1 0,3 0 0,-4 0 0,-1 0 0,3 2 0,-4-2 0,0 2 0,-7-2 0,12 0 0,-12 0 0,10 0 0,-10 0 0,11 0 0,-11 0 0,8 0 0,-8 0 0,6 1 0,-6-1 0,0 0 0,12-1 0,-12 1 0,10 1 0,-10-1 0,0 0 0,0 0 0,9 0 0,-9 0 0,0 0 0,0 0 0,6 1 0,-6-1 0,0 0 0,0 0 0,0 0 0,0 0 0,0 0 0,0 0 0,0 0 0,0 0 0,0 0 0,0 0 0,11 0 0,-11 0 0,8 0 0,-8 0 0,12 0 0,-12 0 0,0 0 0,12 0 0,-12 0 0,5 3 0,-5-3 0,4 3 0,-4-3 0,0 0 0,0 0 0,9 1 0,-9-1 0,0 0 0,0 0 0,7 0 0,-7 0 0,5 2 0,-5-2 0,10 3 0,-8 0 0,-2-3 0,10 3 0,-5-2 0,-5-1 0,12 1 0,-5 4 0,3-1 0,1-3 0,-4 2 0,6-2 0,2 1 0,-2 2 0,0-2 0,1-2 0,-4 1 0,-1 1 0,-1-1 0,6-1 0,-8 2 0,2-2 0,-2 3 0,-6-3 0,6 1 0,-6-1 0,11 2 0,-11-2 0,0 0 0,6 0 0,-6 0 0,0 0 0,0 0 0,7 2 0,-7-2 0,0 0 0,0 0 0,0 0 0,0 0 0,6 1 0,-6-1 0,0 0 0,0 0 0,0 0 0,0 0 0,0 0 0,0 0 0,0 0 0,0 0 0,0 0 0,0 0 0,0 0 0,0 0 0,0 0 0,0 0 0,0 0 0,0 0 0,0 0 0,5 4 0,-5-4 0,0 0 0,0 3 0,0-3 0,0 0 0,-1 6 0,1-6 0,1 7 0,-1-7 0,0 6 0,0-6 0,0 6 0,6-1 0,-6-5 0,0 6 0,5-2 0,-5-2 0,0-2 0,1 6 0,-1-6 0,5 5 0,-5-5 0,6 5 0,-6-5 0,0 5 0,0-5 0,5 4 0,-4-1 0,4 3 0,-5-6 0,6 7 0,-5-5 0,4 2 0,-1 2 0,-3-5 0,6 4 0,-3-3 0,-3 2 0,4 1 0,-3 0 0,3-2 0,0 2 0,-1-4 0,-1 6 0,1-5 0,-4-2 0,5 5 0,-4-2 0,-1-3 0,1 3 0,-1-3 0,6 4 0,-6-4 0,0 0 0,0 0 0,4 4 0,-4-4 0,0 0 0,0 0 0,0 0 0,0 0 0,0 0 0,0 0 0,0 0 0,0 0 0,0 0 0,0 0 0,0 0 0,0 0 0,0 0 0,-8-19 0,4 15 0,0-4-220,-3 2-95,-3-5-46,3 1-43,-3 2-66,-2-4-80,-1 3-429,-8-5-1060,4 3 469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35.89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81CE40E-4DA4-41B5-B6B8-F313EE528A35}" emma:medium="tactile" emma:mode="ink">
          <msink:context xmlns:msink="http://schemas.microsoft.com/ink/2010/main" type="writingRegion" rotatedBoundingBox="28948,14230 31067,14037 31122,14637 29003,14830"/>
        </emma:interpretation>
      </emma:emma>
    </inkml:annotationXML>
    <inkml:traceGroup>
      <inkml:annotationXML>
        <emma:emma xmlns:emma="http://www.w3.org/2003/04/emma" version="1.0">
          <emma:interpretation id="{F3034B9A-521D-424D-9407-68E14EA3CE3F}" emma:medium="tactile" emma:mode="ink">
            <msink:context xmlns:msink="http://schemas.microsoft.com/ink/2010/main" type="paragraph" rotatedBoundingBox="28948,14230 31067,14037 31122,14637 29003,148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9369C4-FA2F-4736-ABC3-4DE0ABCB0243}" emma:medium="tactile" emma:mode="ink">
              <msink:context xmlns:msink="http://schemas.microsoft.com/ink/2010/main" type="line" rotatedBoundingBox="28948,14230 31067,14037 31122,14637 29003,14830"/>
            </emma:interpretation>
          </emma:emma>
        </inkml:annotationXML>
        <inkml:traceGroup>
          <inkml:annotationXML>
            <emma:emma xmlns:emma="http://www.w3.org/2003/04/emma" version="1.0">
              <emma:interpretation id="{332C44DB-BD1D-444F-8E7B-71996375E068}" emma:medium="tactile" emma:mode="ink">
                <msink:context xmlns:msink="http://schemas.microsoft.com/ink/2010/main" type="inkWord" rotatedBoundingBox="28948,14230 31067,14037 31122,14637 29003,14830">
                  <msink:destinationLink direction="with" ref="{2E0D8859-A0B5-46C1-BE04-36E44912EB7B}"/>
                </msink:context>
              </emma:interpretation>
              <emma:one-of disjunction-type="recognition" id="oneOf0">
                <emma:interpretation id="interp0" emma:lang="en-US" emma:confidence="0">
                  <emma:literal>am,</emma:literal>
                </emma:interpretation>
                <emma:interpretation id="interp1" emma:lang="en-US" emma:confidence="0">
                  <emma:literal>c, 8 by)</emma:literal>
                </emma:interpretation>
                <emma:interpretation id="interp2" emma:lang="en-US" emma:confidence="0">
                  <emma:literal>c, 8 b')</emma:literal>
                </emma:interpretation>
                <emma:interpretation id="interp3" emma:lang="en-US" emma:confidence="0">
                  <emma:literal>(ism,</emma:literal>
                </emma:interpretation>
                <emma:interpretation id="interp4" emma:lang="en-US" emma:confidence="0">
                  <emma:literal>c, 8 x,</emma:literal>
                </emma:interpretation>
              </emma:one-of>
            </emma:emma>
          </inkml:annotationXML>
          <inkml:trace contextRef="#ctx0" brushRef="#br0">946 4 353,'4'-3'337,"-4"-3"-9,1 0-16,-1 6-4,-3-9-2,-2 5-16,5 4 7,-9-6-12,4 6-24,5 0-14,-12-2-16,12 2-22,-13 5-15,5-2-10,-1 1-11,2 0-20,-5 2-12,6-1-14,-1 1-12,-2-2-15,7 1-6,-4 3-12,1-2-8,0 0-10,0 1-5,3 0-2,2 0-10,0-2-3,2 1-7,2 0 1,-3-1-10,4 0-1,0-2-4,-2 3-4,6-3-1,-1 2-4,1-1-3,-1-2-2,1 2-3,-1-2-1,-1 0 4,-1 1-2,1 2-9,-3-2 5,2 0 4,1 2-4,-3 3-3,2-2 10,1 0-10,-1 4 4,-1-3-3,1 4-1,-2-3 3,1 3 3,-1 3-5,1-2-4,-2 4 3,-1-5 2,-2 9-1,0-5 0,0-3 0,-2-6 1,-1 5-2,-2 0-2,-2 0 4,6-3 3,-3-1-4,0-1 5,1 1-1,3-1 2,-5-2 1,4 0 0,0 2 6,1-6 14,-2 2 23,2-2 17,-4 4 19,4-4 1,0 0-9,0 0-20,0 0 5,0 0-5,2-16-8,0 9-4,0 1-5,4-3-3,-2-2-7,0 0-12,4-1-21,-4-4-32,6-1-29,-3-4-31,4 1-36,0 0-51,6 1-61,-5 3-54,-2 0-50,-2 4-48,8-5-39,-9 8-307,4-1-798,1 2 353</inkml:trace>
          <inkml:trace contextRef="#ctx0" brushRef="#br0" timeOffset="515.6316">1289 62 89,'11'-3'231,"-6"0"-7,-4 0-6,-1 3-6,6-2-4,-6 2-1,6-4-5,-6 4-3,5-3-2,-5 3-8,6-4-6,-1 0-13,-5 4-4,6-6 8,0 2 10,0 2 1,-1-2 0,6-2 1,-3 1-4,-3 0 2,7-1-1,-2 3-7,-3-2-8,4 4-14,-3-1-14,3 1-10,-2-1-16,-1 1-12,2 2-8,-2 2-19,3-1 0,-2 4-9,2 0-9,-3 0-1,3 5-5,-3-3-8,3 3 2,-4 3-5,-2-3-4,0 1-5,1 1 0,-5-5-7,4 2 5,-5 0-3,5 1 6,-5-1-2,2-4-6,-4 2 0,2 0-2,0-1-1,-4-1-1,4-1-2,0-5 0,-1 9-1,-4-3 2,4-3-5,1-3 3,0 0-2,-6 1-5,6-1 3,0 0-1,-11 0-1,11 0-3,0 0 1,-6-10-4,6 3-1,0-1 7,2 1-5,2-4-2,-1 1-2,3-2 1,-2-1 2,6 2-5,-5 0 6,2 0 2,3-1-5,2-1 6,-5 5-5,-1-1 3,3 3-4,-1-1 2,-3 2-5,6 1 1,-5 2 0,0 1-2,-6 1 2,13 0-2,-4 1 0,-3 4-5,0-2 7,0 1-3,-1 6 2,-1-3 1,0 3-12,0 0-7,-3 1-17,5 1-14,-10-2-13,2 2-18,-1-1-22,0-1-11,-2-1-10,-1-1-42,3 0-31,-5-1-40,2-1-36,0 0-40,-1-1-42,1-3-46,-5 1-238,5-3-691,-5 0 305</inkml:trace>
          <inkml:trace contextRef="#ctx0" brushRef="#br0" timeOffset="740.3446">1542-60 50,'0'-13'287,"0"1"-11,-3 4-11,3 1-7,-1-2-6,1 7-12,-2-4-21,2 6-17,-3-4-9,3 4-10,0 0-7,0 0-16,-17 15-16,11-5-11,0 1-11,-1 2-13,1 2-14,-1 4-8,2 2-7,0-1-5,0 1-7,2 3-11,-1-3-4,0 4-4,0-4-6,-1 1-3,1-1-9,3-1-10,-3-3-51,2 0-54,1-1-59,1-4-65,3 1-55,1-4-59,-2-3-165,4 0-527,0-2 234</inkml:trace>
          <inkml:trace contextRef="#ctx0" brushRef="#br0" timeOffset="972.8701">2045 5 107,'8'-4'374,"-2"4"-33,0-4-26,-2 2-24,-1-3-12,-3 5-16,0 0 9,0 0 1,16 7-4,-16-3-15,3 0-27,-2 5-21,3 1-10,3 2-8,-6 3-15,4-3-15,0 4-14,-2-1-12,0 6-11,-2 1-11,3-7-8,-3 6-12,-1 0-14,-1-1 0,-3 0-9,3-4-15,-10 4-23,2 1-44,-7 0-29,3-1-45,-14 3-84,-1-2-85,9-2-107,-15-3-343,-2 5-765,2-2 340</inkml:trace>
          <inkml:trace contextRef="#ctx0" brushRef="#br0" timeOffset="-1086.7111">197 53 196,'0'0'307,"9"-5"-22,-9 5-21,1-4-11,-1 4-13,5-7-5,-5 7-4,5-2-10,-5 2-15,2-5-9,-2 5-15,4-1-10,-4 1-19,0 0-20,0 0-17,0 0-18,1-6 2,-1 6-10,0 0-21,0 0 12,0 0-18,0 0-12,0 0-7,0 0 3,0 0-4,0 0 2,5-3-3,-5 3 1,0 0 4,0 0 1,0 0-6,-10-6-9,10 6 1,0 0-11,-5-7 14,5 7-1,-7-2 1,7 2-1,-7-4-2,7 4-14,-10 0 14,10 0-3,-12 4 8,6 1-10,-7 5 11,1-1 0,0 2 0,-4 3-3,-1 4 3,3-2-1,-2 2-4,1 2-8,2-2 4,1-2-3,0 1-2,4-2 0,4 1-4,-2-4-3,6 10-4,-4-8 2,9 0-4,-1 1 2,3-1-4,-1-3 4,6 1-2,-2-3-2,3-2-25,6 4-14,-4-5-26,4-2-29,-4-2-32,6 2-33,4-4-41,-5 3-46,-3-2-48,0-7-41,-4 6-56,2-2-199,-1 2-628,-3-2 278</inkml:trace>
          <inkml:trace contextRef="#ctx0" brushRef="#br0" timeOffset="-511.4357">404 270 250,'0'0'286,"0"0"0,6-6 1,-2 6-8,-4 0-6,3-2 6,-3 2-12,0 0 1,0 0-15,8-4-6,-8 4-8,0 0-7,3-3-13,-3 3-11,0 0-9,0 0-15,0 0-17,0 0-11,0 0-14,0 0-15,0 0-12,0 0-15,0 0 0,0 0 16,5 9-3,-5-3-7,4 3 1,-1 1-11,-3-1-1,5 3-4,-4 3 4,2-1-15,-1 6-2,4-3-4,-5 3-9,7-2-4,-6 0 22,-2-3-7,2 5-9,3-6-7,0 0-5,-5-3-3,5 4-10,-3-5-10,2-1-41,-3-1-45,-1-3-43,0 2-29,0-1-40,0-4-47,0-2-61,0 0-75,0 6-93,0-6-405,0 0-916,0 0 405</inkml:trace>
        </inkml:traceGroup>
      </inkml:traceGroup>
    </inkml:traceGroup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41.37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467083-34E6-4029-9C02-A0C7F557901E}" emma:medium="tactile" emma:mode="ink">
          <msink:context xmlns:msink="http://schemas.microsoft.com/ink/2010/main" type="writingRegion" rotatedBoundingBox="24808,16661 26549,16547 26571,16885 24830,16999"/>
        </emma:interpretation>
      </emma:emma>
    </inkml:annotationXML>
    <inkml:traceGroup>
      <inkml:annotationXML>
        <emma:emma xmlns:emma="http://www.w3.org/2003/04/emma" version="1.0">
          <emma:interpretation id="{120FA13D-E50F-4303-B5F5-A51E38D9CEA4}" emma:medium="tactile" emma:mode="ink">
            <msink:context xmlns:msink="http://schemas.microsoft.com/ink/2010/main" type="paragraph" rotatedBoundingBox="24808,16661 26549,16547 26571,16885 24830,169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2FD7CC-C6CF-4640-B293-2A245E6BD7EF}" emma:medium="tactile" emma:mode="ink">
              <msink:context xmlns:msink="http://schemas.microsoft.com/ink/2010/main" type="line" rotatedBoundingBox="24808,16661 26549,16547 26571,16885 24830,16999"/>
            </emma:interpretation>
          </emma:emma>
        </inkml:annotationXML>
        <inkml:traceGroup>
          <inkml:annotationXML>
            <emma:emma xmlns:emma="http://www.w3.org/2003/04/emma" version="1.0">
              <emma:interpretation id="{83594F71-9B61-4D44-B6F4-ED86B4211AF3}" emma:medium="tactile" emma:mode="ink">
                <msink:context xmlns:msink="http://schemas.microsoft.com/ink/2010/main" type="inkWord" rotatedBoundingBox="24808,16661 26549,16547 26571,16885 24830,16999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an</emma:literal>
                </emma:interpretation>
                <emma:interpretation id="interp2" emma:lang="en-US" emma:confidence="0">
                  <emma:literal>tm</emma:literal>
                </emma:interpretation>
                <emma:interpretation id="interp3" emma:lang="en-US" emma:confidence="0">
                  <emma:literal>tn</emma:literal>
                </emma:interpretation>
                <emma:interpretation id="interp4" emma:lang="en-US" emma:confidence="0">
                  <emma:literal>son</emma:literal>
                </emma:interpretation>
              </emma:one-of>
            </emma:emma>
          </inkml:annotationXML>
          <inkml:trace contextRef="#ctx0" brushRef="#br0">50 25 171,'-5'-4'282,"-3"3"-10,4-5-7,-3 5-12,7 1-2,-6-4-6,6 4-9,0 0-7,-9-4 1,9 4-8,0 0-19,-8-5-2,8 5-19,-4-1-19,4 1-11,0 0-12,0 0 1,0 0-5,0 0-11,0 0-9,12 10-9,-7-6-8,0-2-9,6 3-1,-6-1-7,3 2-3,1-4-14,3 6 3,-1-2-10,2-4-4,-2 7-8,1-2-2,-1-2-3,0-2-9,-3 3 1,0-1-14,1 0 5,-1-2 0,-2 0-4,2 3 0,-3-1-4,-1 3 0,1-2-1,1 5-2,-6-1-2,0 0-1,0 1-1,0 1-1,-6-2 1,4 5-2,-2-2-2,-1-1-2,-6 0 3,5 0-5,-1-1-8,-1 0-12,-1 0-18,-3-4-17,1 3-18,4-2-22,0 0-21,1-1-39,-1-5-33,2 4-45,-1-4-40,2 1-53,4-3-49,0 0-209,0 0-631,0 0 278</inkml:trace>
          <inkml:trace contextRef="#ctx0" brushRef="#br0" timeOffset="-358.5647">-815 263 191,'-12'0'312,"12"0"-24,0 0-24,0 0-15,0 0-11,0 0-10,0 0-11,0 0 0,0 0-12,0 0-8,-8-3-13,8 3-10,0 0-10,0 0-18,0 0-2,0 0-18,0 0-2,0 0-11,0 0-8,0 0 1,0 0-4,0 0-3,0 0-5,0 0-3,0 0-5,0 0-2,0 0-8,14 12-4,-14-12-7,6 0-2,-6 0 0,9 5-12,-9-5 3,8 1-4,-3 2 1,-5-3 0,6 2 0,-6-2 6,13 1 3,-5 2-3,0 0 1,1-3-11,6 3 6,-2-3 8,2 0 3,2 0-2,6-3-24,1 3-1,1-6-3,13 3 1,-3-4-3,1 2 2,3-2-2,-6-2-5,1-1-1,4 4 0,-6 4 1,6-3 1,-13 0-2,2 3-4,2-1 2,-4 2-7,-3 2 1,-2-1 0,-3-4-2,0 4-1,-1 0-2,1 0-2,-1 3-5,-1-2 5,-1-2-2,1 2-1,-4 3-1,5-3 0,-3-1-1,-1 1-1,5-1-1,-9 4 3,7-3 5,-1-1 0,-4 0 5,-1 0-3,0 0-1,3-1 1,-12 1-1,16 1 2,-10-1-4,3 0-2,-9 0-1,12 0 1,-8 1-1,-4-1-5,11 0 3,-11 0 2,0 0-4,6 3-14,-6-3-20,0 0-28,0 0-32,0 0-44,3-11-24,-3 11-46,-3-8-20,3 8-32,-6-8-34,3 4-41,0-5-33,-3 3-30,1 0-269,-2 0-717,2 0 318</inkml:trace>
          <inkml:trace contextRef="#ctx0" brushRef="#br0" timeOffset="708.4069">511 89 123,'0'0'279,"0"0"-16,0 0-16,0 0-8,-6 9-13,6-9-11,-9 4-11,9-4-15,0 0-15,-9 3-19,6 1-11,3-4-18,-8 7-13,4-6-9,4-1-6,-5 5-9,5-5-6,0 0-8,0 0-1,-8 0-5,8 0 2,0 0-3,0 0 3,0 0-11,0 0 0,0 0-3,0 0-5,11-16-1,-6 12-4,1 0-5,0 2 1,0-3 6,-1 2 3,6-1-7,-9-1 7,4 2 7,-1 0 2,-5 3-2,12-3 0,-7 3-3,-5 0-5,6-1-4,-6 1-2,12 1-4,-12-1-8,11 2 1,-6 4-2,1-1-2,0 0 0,-2 1 2,-2-2-7,2 4-5,1 2 3,-2-3-4,1 3-2,1 0-3,-2 1 3,-2-4-6,4 5-1,-2-2 2,-1-6-1,0 2-4,0-1 4,0 2-5,-1 1-9,2-2 11,-1-2-3,1-1 4,-3-3-6,1 6 0,-1-6 1,3 4 2,-3-4 2,0 0-3,0 0-2,0 0 5,21-10-6,-16 4 0,0 2 11,-1 1-12,5-6 4,2 0 5,-4 0 7,3-2 9,-1 1-6,0-3 16,-1 4 7,4-3-7,-6 3-5,5 0-5,-5 0 1,1 3 10,2 2-2,-4 0 2,-4 2-9,6-3 0,-7 5-1,5-7 2,-5 3-6,0 4-8,0 0 3,7-2-7,-7 2 5,0 0-5,0 0 4,5 15-5,-5-9 2,0 1 2,-1 4 2,1-1-9,0 2 2,-4-3 0,4 1-9,0 2 7,-2 1 5,-2-1-4,8-5-2,-4 3 2,-4-1 0,3-2-2,1 3-2,1-4-1,-1-1-4,0 1 4,0 0-2,4-1 0,-4-1-1,0-4-5,6 2-10,-6-2-13,0 0-22,0 0-21,19-7-27,-10-3-27,-3 4-44,0 0-30,1-6-38,-1 2-62,3-5-56,-2 0-35,-6 3-239,7-7-679,-4 4 301</inkml:trace>
        </inkml:traceGroup>
      </inkml:traceGroup>
    </inkml:traceGroup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30.497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844CAFA-252A-4518-A4B4-5B93EF63C2DD}" emma:medium="tactile" emma:mode="ink">
          <msink:context xmlns:msink="http://schemas.microsoft.com/ink/2010/main" type="inkDrawing" rotatedBoundingBox="19837,16408 21199,14742 22005,15401 20642,17067" shapeName="Other">
            <msink:destinationLink direction="with" ref="{2E0D8859-A0B5-46C1-BE04-36E44912EB7B}"/>
            <msink:destinationLink direction="with" ref="{6D8F1DDB-658B-4C34-B226-55346BE44D21}"/>
          </msink:context>
        </emma:interpretation>
      </emma:emma>
    </inkml:annotationXML>
    <inkml:trace contextRef="#ctx0" brushRef="#br0">0 1746 100,'0'0'113,"0"0"-3,0 0 0,0 0 0,0 0-12,6-5-2,-6 5-10,0 0-2,0 0-2,0 0-7,0 0-3,0 0-5,0 0 5,0 0-6,0 0-1,0 0 1,0 0-1,0 0 2,0 0-1,0 0 1,0 0-2,0 0-4,0 0-3,0 0-1,3-2-4,-3 2-3,0 0 0,0 0-5,0 0 0,0 0-3,0 0 1,0 0-4,0 0-2,0 0-2,0 0 0,0 0-6,0 0 3,0 0 0,0 0-1,0 0 3,0 0-4,0 0 5,6-5-4,-6 5-1,4-5-2,-4 5-7,2-3 5,-2 3 0,0 0-5,5-6 3,-5 6-2,3-3-1,-3 3 3,0 0-5,3-9 2,-3 9-4,2-6-2,0 2-3,1 2 1,1-6-2,-2 3 3,3 2-1,-4-2 1,4-1-6,-2 1 4,2 0 1,1-1-2,-3-1 0,0 1-2,2-2 2,-1 4 1,1-1 1,1-2 0,-2 0-4,1 1-2,1 1 3,-6-4-1,6 2 2,-2 1-1,1-2-1,0 2 1,-1 0-7,1 1 1,0 1 2,-2-2-3,1 0 3,1 0-4,-2-2 2,1 2 2,-2 3-1,4-3 1,-3 2-2,1-5 3,-2 7 2,3-2 2,-4-4-3,4 4 4,-5-5-2,4 2 7,-2 2-3,3-1 1,-4 2 2,-1-3-9,4 2 3,-3-1-2,5 0-5,-6 6 2,5-6 0,-4-1 0,-1 2 5,5-1-9,-3 2-15,3-1-3,-1-3 9,1 2-6,-2-2 3,1 2 4,-3 2-6,5-5 7,-2 3-3,-2 2 13,3-3-9,-1 2-1,-3-1 3,3 0-2,-3-3 7,5 7-4,-5-4 1,3-4 3,-2 1-1,0 6-1,0-6 1,0 3 1,2 1 0,-3-2-3,2 0 5,-1 1-2,1 0 1,-1 0 2,0 0-2,-1 1-1,2-2 2,-2-1 2,0 0-1,1 2 7,0 0-5,-2-1 7,1-1 0,1 2-4,2-2 1,-4 1-1,1 0 4,3-2-3,-4 4 8,1-1-8,-1 1-6,0 5 5,2-11-1,-2 8 0,0 3-2,0 0-3,0-6 4,0 6-7,0-3 0,0 3 5,0-8-1,0 8-4,3-5 4,-3 5 0,2-6-6,-2 6 0,0-5 0,0-2 3,0 1 1,1-1-6,-1 1 7,0-2 1,3 1 0,-2 1-3,0-3 1,2 2 0,-3-2 11,1 3 1,1 1-10,-2 0 9,0-1-7,0 6-3,1-8 1,-1 4-1,0 4-1,0 0 2,0-5-8,0 5 5,2-6 12,-2 6-16,0 0 7,-2-6-7,2 6-3,2-7 9,-2 7-1,2-6-3,-1 3-1,-1 3 1,3-7-1,-2 1 1,0 1 4,2 2-5,-2-1 2,-1 4 2,3-5 1,-1-1 3,-2 6-8,3-9 0,0 8-2,-3 1 9,1-5-6,-1 5 5,3-4-6,-3 4 0,0 0 2,0 0-4,0 0 2,0-6 1,0 6 4,5-6 0,-5 6-5,0-3 3,2-4 0,-2 7 3,4-5-1,-4 5 3,6-6-2,-6 6 0,2-2 1,-2 2 1,0 0-1,4-2 14,-4 2-18,0 0 7,0 0-6,5-2 4,-5 2-2,0 0 1,0 0 2,0 0-2,0 0-3,0 0 2,0 0-3,0 0 8,0 0-5,0 0-2,0 0 2,6-4 0,-6 4-3,0 0 1,0 0 2,0 0-5,0 0 0,0 0 2,0 0-2,0 0 1,0 0 0,0 0-3,0 0 2,0 0-2,0 0 2,11 0 0,-11 0-1,0 0 5,7 2-3,-7-2 1,8 4 0,-4-3 0,-4-1 0,5 2-1,-5-2 1,6 3 4,-6-3-6,6 3 12,-1 1-12,-5-4 3,6 2 0,-6-2-1,11 7 8,-10-7-1,4 3-2,-5-3 3,7 3 4,-2 0-4,2 1 3,-3 1-6,1-4 3,0 3 5,-5-4 4,7 5-3,-2-3-1,0 2-3,0-1 1,-3 0-2,-2-3-1,6 6 1,1-6-5,-2 4-1,-1 2 5,0-4 2,-4-2-1,9 5-3,-4-1 0,-2-1-4,1-2-1,1 4 9,0-2-8,0 1-2,-1-3-2,0 4-2,-4-5 9,8 5-6,-3 1 3,-1-3 0,0 0 1,3 4 19,-5-5-19,2 3-3,1-2-3,-2 0 1,4-1 12,-2 1-8,-3 3 7,2-2-7,2-1 2,-4 0-3,1 0 2,3 1-3,0 1 0,-1 0-1,-1-1-3,1 0 8,-1 2-4,4 0 6,-4-3 2,1 1-1,0 2-2,2-1 0,-3-1 5,2 2 0,-5-4 5,5 4 0,-1-2 4,-4 1-5,4 0 0,2-3-2,-3 1-4,1-1 2,-4 5 1,5-1-9,-2-4 9,-2 2-2,-2-4-3,5 2-4,-1-1 0,-4-1 2,3 6-2,-3-6-2,5 3 1,-5-3-5,4 4 10,-4-4-5,5 2-1,-5-2-3,3 9 3,1-8 6,-4-1 3,0 0-8,2 7 2,1-5 4,-3-2-9,4 3 8,-4-3-9,4 5-2,-4-5 1,4 4 0,-4-4 4,5 3-2,-5-3-2,3 3 0,-3-3 0,4 4-2,-4-4 2,2 5-1,-2-5-2,3 4 2,-3-4 3,2 3-1,-2-3 4,0 0-6,4 5 2,-1-3 3,-3-2-3,0 0 1,4 6-5,-3-3 6,-1-3-2,4 5-4,-1-2 1,-3-3 6,0 0 6,0 0-6,6 4 4,-6-2 3,0-2-2,0 0-14,4 4 4,-4-4 12,0 0-4,0 0-3,0 0 1,5 2 4,-5-2-13,0 0-2,2 5-2,-2-5 12,0 0 4,0 0-3,0 0-4,0 0 0,0 0-2,0 0 4,0 0 4,0 0-9,0 0 1,0 0 1,0 0 22,0 0-2,0 0-3,0 0-1,0 0-10,15-5 11,-15 5 1,0 0-4,0 0 0,0 0 4,11-2 0,-11 2 5,4-1-10,-4 1 3,0 0-5,0 0 5,9-3 3,-9 3 1,3-5-10,-3 5-2,5-3-2,-5 3 4,5-2-3,-1-2 3,-4 4-3,3-7-2,2 6 2,-5 1-3,5-5 2,-4 1-4,-1 4 1,6-9 1,-4 5 0,2-2-1,-4 1 1,3-1-2,-1 1 0,-2 5 3,0-8-3,3 2 1,-6 1 2,6 1-1,0-1 1,-3-1-1,1 1-2,-1 5-3,4-9 1,-4 9 0,1-8 3,-1 5 0,3 0 0,-3-5 0,2 3 1,-2-1-5,2 3 2,2-5 1,-4 2-4,0 0 5,1 0-2,-1-1 2,0-1-2,4 0 1,-3-1 1,-1 2-2,3-2 4,-3 3-5,0 0 4,2-4 0,-2 2-3,0 1 0,0-1-1,2 0 1,-2 1 4,0 0 0,0-1-2,-2-2-2,2 4 0,-2-3-1,2 0 0,0 0 3,-3-4 0,2 2-1,-3-2 1,3 4 3,-3-3-3,2-1 7,2 2-9,-2 3 1,-1-7-8,-2 3 8,5-1-3,-7-3 3,7 8-2,-5-5 3,4 1-4,-4 1-1,-1 0 2,5-3 3,-4-6-1,0 5 5,2 1-6,-1 1 0,-1 1-2,0-3 7,1 4-1,-2-2-4,0 0 1,1 1-1,2-3 0,-5 3 0,2-3 3,-1 3-1,2-1-4,-2-2 3,2-1-3,0 4 6,0-3-4,-2 3-3,3-2 8,-2 1-2,0 0-5,1 4 3,3-4 0,-2 1-2,1 1 3,-1-1 0,4-1 0,0 3-2,0-1 4,-1 1-1,-2-4 1,2 4 3,0-2 7,-1 0-2,0 2-2,0-2 1,1 3 4,1-1-4,-3 2 3,2-1 0,0-1-2,1 4-1,0-3 1,-4 2 0,4-2 0,0 3-3,0-2-1,0 2-3,0 3-1,0 3 0,0-12-1,0 8 3,0 4-2,0-6 1,0 6-2,0-7 1,0 7 1,0 0-3,0 0 4,0-6-3,0 6 1,0 0 1,0 0-5,0-6 0,0 6 1,0 0-3,0 0 2,0 0 0,0-5 0,0 5 2,0 0-6,0 0-1,0 0 4,4-3 0,-4 3 2,5-3-3,-5 3 1,8-3-3,-3 1 0,0 0 1,-5 2 0,8-3 3,-8 3-3,12 0 2,-12 0 2,14-1-4,-7 1 4,-7 0 0,17 0-5,-9 0 1,2 1 0,1-1-5,-2 2 7,0-2-2,4 0 0,-1 1-2,-3-1-2,0 2 2,2-2 0,-2 2 6,0 0 0,1-1-3,-3 2 5,3-1-4,1 1 5,-2 2-7,0-1 10,2-1-8,-4 3 6,3-2-4,-3-1-1,4 0-1,-5 1 1,2 2 2,1-1-1,-2-4 4,1 4-4,0-2-4,-2 4 6,1-5-3,-1 2 5,3-2-4,-2 2 4,-1 1-5,2-1 2,-1-1-3,-2 2 9,0-1-8,2 0 5,-2 1-5,4 1 5,-4-3-4,2 4-2,1-4-1,-2 2 3,1-1 0,2 1 3,-2-3-2,-1 3-1,1 0-2,2-1 1,-7 2 1,8-4 0,-4 2 1,1 1-3,-1 0 4,-1-2-2,2 1 2,-2 0 2,2-1 4,-2 3 6,1 0-5,2-2 5,-4 2-3,4 0-2,-1 0-4,-2-2 4,3 5-6,-3-7-1,1 2-4,1 1 6,-2 2 0,4-2 1,-2-3-11,-2 1 10,4 3-2,-4-1 0,5 1 1,-4-3-3,2 3 0,-3-2 3,7 4 0,-5-4-2,4 5 0,-3-2 0,1-2 2,2 4-3,-2-1 0,0 1 1,3-1 2,0 1-4,-1 2-10,1-3-29,0-2-29,2 2-17,-2-1-35,2-4-42,2 1-38,0-1-58,-2 5-60,2-8-49,-2 0-44,1 0-230,-4 2-692,4-4 307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48.84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BABEBBE-7F97-4F38-AA3A-9F73164F28F3}" emma:medium="tactile" emma:mode="ink">
          <msink:context xmlns:msink="http://schemas.microsoft.com/ink/2010/main" type="writingRegion" rotatedBoundingBox="15161,16082 19055,16097 19052,16831 15158,16816">
            <msink:destinationLink direction="with" ref="{9A2B494C-EDC5-47D3-ABF5-DBE852316F50}"/>
          </msink:context>
        </emma:interpretation>
      </emma:emma>
    </inkml:annotationXML>
    <inkml:traceGroup>
      <inkml:annotationXML>
        <emma:emma xmlns:emma="http://www.w3.org/2003/04/emma" version="1.0">
          <emma:interpretation id="{E76DF5DE-CB98-4720-9252-428DDDBAF7FB}" emma:medium="tactile" emma:mode="ink">
            <msink:context xmlns:msink="http://schemas.microsoft.com/ink/2010/main" type="paragraph" rotatedBoundingBox="15161,16082 19055,16097 19052,16831 15158,168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F654BF-6549-4B9E-869E-E39BF1A69A93}" emma:medium="tactile" emma:mode="ink">
              <msink:context xmlns:msink="http://schemas.microsoft.com/ink/2010/main" type="line" rotatedBoundingBox="15161,16082 19055,16097 19052,16831 15158,16816"/>
            </emma:interpretation>
          </emma:emma>
        </inkml:annotationXML>
        <inkml:traceGroup>
          <inkml:annotationXML>
            <emma:emma xmlns:emma="http://www.w3.org/2003/04/emma" version="1.0">
              <emma:interpretation id="{C11E7F3A-B3BF-4B9F-A53E-2F6728BEB13D}" emma:medium="tactile" emma:mode="ink">
                <msink:context xmlns:msink="http://schemas.microsoft.com/ink/2010/main" type="inkWord" rotatedBoundingBox="15160,16154 16297,16158 16294,16821 15158,16816"/>
              </emma:interpretation>
              <emma:one-of disjunction-type="recognition" id="oneOf0">
                <emma:interpretation id="interp0" emma:lang="en-US" emma:confidence="0">
                  <emma:literal>tenth</emma:literal>
                </emma:interpretation>
                <emma:interpretation id="interp1" emma:lang="en-US" emma:confidence="0">
                  <emma:literal>theta</emma:literal>
                </emma:interpretation>
                <emma:interpretation id="interp2" emma:lang="en-US" emma:confidence="0">
                  <emma:literal>faith</emma:literal>
                </emma:interpretation>
                <emma:interpretation id="interp3" emma:lang="en-US" emma:confidence="0">
                  <emma:literal>terete</emma:literal>
                </emma:interpretation>
                <emma:interpretation id="interp4" emma:lang="en-US" emma:confidence="0">
                  <emma:literal>thetas</emma:literal>
                </emma:interpretation>
              </emma:one-of>
            </emma:emma>
          </inkml:annotationXML>
          <inkml:trace contextRef="#ctx0" brushRef="#br0">109 301 1422,'-6'-12'-93,"-2"1"25,-1-3 26,1 0 30,-3 2 15,6 2 31,-5-2 22,3 2 17,-1 1 9,-1 3 14,4 0 15,3 1 13,0-1 6,-6 5 3,8 1 2,-4-5-9,1 1-8,3 4-4,-5-5-12,5 5-12,0 0-6,0 0-11,-1-5-9,1 5-7,0 0 0,0 0-3,0 0 1,0 0-6,22 4-3,-14-3-1,8 2-4,-5-3-1,3-3-2,1 3-1,1-1-4,0 1-6,1-4-2,0 2 2,0-1-7,0-4 4,-2 2-1,2-1-8,-4-1 5,2-1-4,-4 2-1,5-1-3,-7 0-1,3-1 1,-4 1-3,-3 1 1,-2 0-3,2-1 2,-5 1 0,4 0-3,-4-2 9,-4 2 6,4-1 20,0 1 8,-1 0 2,-3 2 4,4 4 0,-3-6-5,2 4 1,1 2 5,-8-5-12,8 5 2,-4-1-17,4 1 9,0 0-1,-14 6-17,8-4 6,3 5-4,-5 2-4,8 0 3,0 1-8,-6 4-3,5-1 8,-1-1-15,-1 3 5,3-1 4,0 0-2,0-1 5,3-1-14,-1 1 11,-1 1-1,5 2-11,-1-2 6,0-3-3,-4 0 4,5-2-5,-1-2 0,0-4-8,0 3-9,-2 0 4,1-3-8,-4-3 0,6 3 0,-6-3 2,0 0 0,16-3 2,-9 0 5,-1-3-8,1-2 7,-1 0 2,3-1 1,-2-1-3,1 3 2,0 0 12,-2 0 7,-3 1-6,2 1 7,-1-1-5,1 1 3,-5 5 7,5-5-10,-2 5 0,-3 0-13,0 0 10,0 0-5,13 3 0,-9 0-2,0 10 0,1-7 6,-2 5 3,1 1-6,1 2 5,-1-1-1,0 1 0,0-2 1,0 3 4,1-1-12,-1-3 6,-2 1 5,6 1-18,-3-7-18,-3 4-18,0-2-16,4-3-19,-4-1-25,0 0-12,3 1-21,-5-5-11,5 1-23,-5-1-21,7-10 0,-7 10-5,7-10 7,0-1 8,-1 1 17,0-2 14,5 0 15,-3-7 17,0 2 15,-1 1 18,-2-3 25,1-2 19,0 3 22,-5 3 30,7-1 22,-6 2 25,4 3 19,-2-3 18,-3 7 24,1 0 19,1-1 12,-3 2 4,1 4-3,-1 2-7,0-7-7,0 7-12,0 0-7,0 0-3,0 0 2,0 0-6,0 0-4,-17 15 2,15-7-12,-2-3-9,0 4 0,1-1-15,1 2-2,-1-2-7,-1 2 1,4-4-4,0 9 0,-1-5-9,1 5-5,1-6-5,-1 0-3,0 0-3,4-2-1,-4 2-6,3 0-7,2-2 4,-1 0-1,0 0-3,4 0-1,-2-2-6,3-1-2,-1-1 16,0-2-11,2 1-2,1-2-10,-1-2 9,3-1-3,-5 0 1,7 0-6,-5-1 4,-2-4-1,2 0 1,0-3-2,-3 6 2,0-6-2,-2 1 0,0 1-1,-1-1 4,2-2 8,-4 4-10,1-4-5,-3 5 4,0-3-3,0 5-5,0 2 0,-3-4 7,3 1 7,0 6-2,-5-6-3,2 0 5,3 6-1,-4-8 5,-1 5-4,3-1 7,-1 1-2,3 3 1,-7-4-3,7 4 1,-7-2-3,7 2-9,-4-3 9,4 3-1,-6-3 0,6 3-10,0 0 7,-5-3-5,5 3 3,0 0 1,-1-5-3,1 5 1,0 0 1,0 0-1,-8-4-2,8 4-2,0 0 2,0 0 3,0 0-2,0 0-1,0 0 1,0-4-2,0 4 1,0 0-1,0 0 1,0 0 2,0 0-1,0 0-1,0 0-2,0 0 0,0 0 1,0 0-4,0 0 3,0 0 1,0 0-2,0 0 0,0 0 2,0 0-1,0 0 1,0 0-3,0 0 3,0 0-1,0 0-6,0 0-2,0 0 9,0 0 1,0 0-4,0 0 5,0 0-4,0 0 9,0 0-3,0 0 0,0 0-1,0 0 2,0 0 0,0 0-1,0 0 1,0 0 0,0 0-4,0 0-2,0 0 0,0 0 5,0 0-6,0 0 1,0 0 3,0 0-1,0 0 1,0 0-2,0 0 1,0 0 0,0 0-4,0 0 4,0 0 5,0 0-2,0 0 8,0 0-5,0 0 2,0 0 3,0 0-3,0 0-2,-4-4-1,4 4 1,0 0 0,0-9-4,0 9 1,0-5-4,0 5-4,0-5 10,0 5-5,-4-4 3,4 4-2,0 0-1,4-7-3,-4 7 4,0 0-3,-5-5 0,5 5 2,-4-4-2,4 4 1,-1-5 2,1 5 6,0-6-1,0 6 2,1-8 0,-1 3-3,4 3 4,-4 2 0,1-8 10,3 6 1,-4 2-1,0 0 0,0-9-5,0 9 2,0 0-7,0 0 4,1-2-3,-1 2-3,0 0-2,0 0 2,0 0-4,0 0 1,0 0-1,0 0-3,0 0 3,7 11-3,-3-5-1,-4-2-4,0 5 7,1 0-9,2-3 6,1 6-8,1 3 13,-2 1-4,-1 5 3,1-2-3,-1 7 3,-2 9-2,4-2-2,-4-10 0,6 12 4,-6-10-3,2-3 2,-2 4-3,-2-4 1,4-3-3,-2 2-13,3-9-20,-3 4-19,2-3-12,-2-3-24,4-2-19,-4 1-21,6-4-8,-4 0-9,-2-3-20,0-2-19,0 0-21,4 3-8,-4-3-12,0 0-10,11-11 0,-10 4-3,4 0 24,-5-2 5,3-5 28,1 2 7,0-2 7,-3 2 26,-1-3 6,-1-3 30,2-2 6,-1-1 32,-1-1 22,-3 8 38,4-2 20,0 4 26,-4 0 19,4 3 21,-3 0 19,3 2 19,-1-2 6,1 5 5,-4-1-2,4-1-3,0 6-3,0-6-5,0 6 0,-1-7-10,1 7-14,1-6-12,-1 6-7,-4-3-5,4 3-10,0 0-6,0 0-4,0 0 1,0 0-10,16 1-2,-16-1-5,17-1 7,-7 2 0,1-2-24,-4 1 3,5-2-7,0-1-3,0 0-5,2-1-2,-1 0 0,-1 3 0,-2 0 6,1-3-14,1 3 3,-5-3 0,1 2 5,1-2-2,-2 0 0,2 2 4,-5-2-2,-4 4 7,8-2-3,-7-1 6,-1 3 4,5-6 7,-2 4 10,-3 2 9,4-4 3,-4 4 7,0 0 8,0 0 10,-1-6 12,1 6 8,0 0 0,0 0-3,0 0-6,-11-3-6,11 3-1,-12 9-1,6-5-3,1 4-7,-4 2-4,-1 4-6,1-1 4,3 11-11,-2-4-6,-1 3-5,1-2-2,4-6-9,0 5 3,3 3-3,1-8-2,1 1-4,-1-1 2,3-6-1,2 6-2,1-5-5,-3 0-8,2-4 5,2 1-19,1-3-7,-2 0-6,1-3-13,1 0 7,1-1 1,-9 0 5,14-4-4,-5 2 5,-1-1 3,1 0 5,-1-3-2,-1 0 3,-2-4-1,1 1 5,-3-2 5,5 4 9,-4-2 15,1 0 14,-1 2 13,0-2 17,-3 4 6,2 2 5,-1-3-2,1 2-7,-3 4-5,3-6-7,-3 6-7,1-4-4,-1 4-3,0 0-5,0 0 1,4 16-4,-8-9-7,4 2-3,0 0-3,4-1-15,0 6-20,-2 1-29,0-4-27,-2 2-36,5 0-27,0 2-22,-4 0-24,5-2-54,-6 7-55,0-8-77,0 4-357,0-4-786,-6 0 348</inkml:trace>
          <inkml:trace contextRef="#ctx0" brushRef="#br0" timeOffset="-2132.8">69-107 83,'0'0'337,"0"0"-19,0 0-26,0 0-11,0 0-13,3-4-6,-3 4 0,0 0-11,0 0 2,0 0-31,0 0 0,0 0-19,6-3-11,-6 3-6,0 0-12,0 0-9,0 0-17,0 0-10,0 0-11,0 0-8,0 0-10,0 0-11,0 0-9,0 0-6,0 0-11,0 0-9,0 0-7,0 0-8,0 0-4,0 0-2,0 0-10,0 0-3,0 0-4,0 0 3,1 13-8,3-6 0,-3 0-5,1 0-5,1 5 1,4 0-2,-3 3 2,-1 4 3,2-7-3,0 10-5,-2-7 6,4 6-7,-4 1 1,4 0 2,-2-2-3,-4 2 0,7 2-1,-5-2 1,0 4-2,0-2 3,1-4-3,0-5 0,-3 1-1,1-3-10,-2-1-28,1 2-23,3-5-27,-4-2-19,0 1-12,0-2-14,0 2-11,4-6-18,-4-2-17,-6 6-32,6-6-23,-5 3-14,5-3-23,0 0 2,0 0 0,-12-6-3,6-3 8,1 2-150,-2-1-447,-1-2 198</inkml:trace>
        </inkml:traceGroup>
        <inkml:traceGroup>
          <inkml:annotationXML>
            <emma:emma xmlns:emma="http://www.w3.org/2003/04/emma" version="1.0">
              <emma:interpretation id="{65C41656-327A-4188-B759-1B4C9CA0D3D0}" emma:medium="tactile" emma:mode="ink">
                <msink:context xmlns:msink="http://schemas.microsoft.com/ink/2010/main" type="inkWord" rotatedBoundingBox="16632,16088 19055,16097 19052,16803 16630,16794"/>
              </emma:interpretation>
              <emma:one-of disjunction-type="recognition" id="oneOf1">
                <emma:interpretation id="interp5" emma:lang="en-US" emma:confidence="0">
                  <emma:literal>Maturing</emma:literal>
                </emma:interpretation>
                <emma:interpretation id="interp6" emma:lang="en-US" emma:confidence="0">
                  <emma:literal>maturing</emma:literal>
                </emma:interpretation>
                <emma:interpretation id="interp7" emma:lang="en-US" emma:confidence="0">
                  <emma:literal>Mdwino</emma:literal>
                </emma:interpretation>
                <emma:interpretation id="interp8" emma:lang="en-US" emma:confidence="0">
                  <emma:literal>Muting</emma:literal>
                </emma:interpretation>
                <emma:interpretation id="interp9" emma:lang="en-US" emma:confidence="0">
                  <emma:literal>Mdwin0</emma:literal>
                </emma:interpretation>
              </emma:one-of>
            </emma:emma>
          </inkml:annotationXML>
          <inkml:trace contextRef="#ctx0" brushRef="#br0" timeOffset="689.5867">1567 142 8,'-10'0'357,"1"1"-32,-1 4-28,-1-1-26,0 2-23,3 0-12,-1 3-22,1-1-22,3 6-11,-2 1-10,3-6-12,-1 6-11,5 1-13,-1-1-13,1 1-7,4-3-20,-3 2 1,4-2-12,-2 1-5,2-2-11,-1 3-7,2-5-4,0 2-1,-1-1-10,-3-4-13,2-1 6,2 2-10,-5-3-9,3 0-3,-3-3-10,2 2-4,-1-1-12,-2-3-7,0 0-6,0 0-14,0 0-6,0 0 0,2-14-10,-2 4 1,0 4 6,-2-9 1,0 5 7,-1-7 0,-1 1 6,-1-3-2,1-2 9,-1-1 9,0-2 9,3 3 10,-3-1 1,1 0 9,0 1 2,2 5 6,0 4 7,0-3 11,0 4 4,-2 4 5,4-2 5,-1 3-16,1 2-2,0 4-8,0-7-5,0 7 0,0 0 10,0 0-16,0 0-1,11 17-5,-5-8-1,-1 4 0,2-2-1,-1 4 3,4 5-4,-4 1 2,1-3 2,0-3-3,-3 0-1,6 3 1,-4-7-7,1 3 4,-2-6-7,1 3-6,0-5-4,-4 0-12,2 0-2,1-2-5,-2 0-5,-3-4-4,12 0-9,-12 0 0,10-8 0,-6 2-2,1 0 10,-1-2 2,4-3 7,-4 0 2,1-2 11,1-2-6,-4 0 15,1-1 12,-2-6 7,-1 2 8,-1 0 12,2 1 9,-2-1 18,2 5 9,-2-1 11,-2 3 23,3 5 21,0-2 17,-2 1 11,0 1 0,-2 5-11,4-2-16,0 0-16,0 5-8,0 0-9,0 0-13,0 0-7,0 0-5,4 21-7,0-9-5,-4 3-5,3-2-2,-2 7-5,4 4-7,2-3-2,2 0-6,-6 3-4,6-2-22,-3 1-31,1-3-28,-2-5-25,2-1-34,-3 1-34,2-1-37,1 1-58,-2-3-47,1 1-58,1-7-316,-2-2-725,-1 1 320</inkml:trace>
          <inkml:trace contextRef="#ctx0" brushRef="#br0" timeOffset="1192.071">2033 94 193,'-2'-4'363,"-6"-1"-27,8 5-15,-13-1-3,2 1-4,11 0-14,-23 6-12,11-2-9,0 0-17,-1 2-22,3-1-21,-1 1-22,0 0-18,7 0-22,-6 1-19,3 2-9,1 0-9,4-2-16,-2 1-11,1 5-14,3 7 2,-2-8-9,4 0-9,3 1-9,-1 0-5,4-1-2,-1 0-16,-2 2-23,2-1-8,-2-3-11,1 0-7,2 1-12,0-4-1,-1-1-3,-1 2-3,-1-1 4,1-2 7,-5-1-2,4-4 5,-5 0 1,5 4 3,-5-4 4,0 0 2,11-7 1,-11 7 3,5-8-6,-5-3 8,0 0 2,3-4-2,1-6 6,-3 2-9,3-3 9,-3 0 3,4-11-6,0 2 5,1-5 16,0 5-9,-1 0 14,1-2-1,-2-1 6,1 4 12,0-1 8,0 10 0,-5 5 7,4 1 4,-1 1 3,1 3 2,-2 3 2,1-2-12,-2 4 1,1 0-11,0 3-3,-2 3-3,0 0-6,0 0 1,19 12-4,-13 1-2,5 8-1,-5-3-5,1 7-1,3 8-7,-1-2 8,-1 2-5,-1 0-2,0-1 1,-1 2 0,0 2-1,-3 1-2,-1 2-7,2-4-13,-1-3-22,-3 0-20,0-5-24,0-3-19,3-2-16,-3 0-20,-3 0-28,3-8-34,-3 4-34,1-5-38,2-1-40,0-3-21,0-3-31,0-2-203,-2-2-607,2-2 269</inkml:trace>
          <inkml:trace contextRef="#ctx0" brushRef="#br0" timeOffset="2030.8557">2226 323 204,'-2'-8'247,"-2"-1"4,4 2-4,-1-6-6,-2 7-14,-1-5-8,1 6-8,1-3-10,-2 3-17,0-1-20,4 2-13,0 4-23,-2-9-7,2 9-19,2-8-21,-2 8-27,4-6-34,2 1-38,-1 3-36,1-2-30,5 3-21,-5-4-46,5 2-4,-1 2-12,3-4-6,-1 2-5,0 3 3,-2-4 1,2-2 13,-2 3 17,0 2 29,-1 0 40,-1 0 46,-2-4 33,3 4 28,-2-6 36,-2 2 29,0 3 26,1-2 22,-1 2 17,-4-3 15,2 2 0,-3 3 5,5-6-2,-5 6 4,0 0 8,4-2 11,-4 2-9,0 0-6,0 0-7,0 0-9,0 0-19,0 0-7,0 0-7,0 0-2,0 0-8,-9 11-11,5-4-11,-1-1-6,-1 3-13,5 0-9,-7 3-6,3 1-11,2 5-4,2-6-5,-3 1-9,3-1 0,1 3-4,0-2-16,0-5-28,1 2-18,3-1-21,0 0-6,-1-5 0,2 2-3,0-1-10,3-1-1,0-1 2,-3 0-2,4-6 8,-9 3 5,14-3 2,-4-1 3,0-2 12,-6 1-3,6 1 5,-3-4 4,-2 0 6,2 2-2,-2-1 5,0 0 6,-4 0 28,7 2-6,-4 0 19,0 2 7,-3 1 8,3-4 2,-4 6-2,3-6 4,-3 6 1,0 0-5,0 0 11,0 0 3,-1 18-6,1-12-3,-2-2-13,-2 4 2,4-3-9,-5 2 5,5 4-7,-1-3-4,1 4 1,-1-5 0,1 2-5,1-3 1,0 5-5,-1-4 2,4 5-8,-3-6-8,-1 1-12,6-1-17,-5 0-9,4-1-22,-5-4-9,4 7 4,-1-7 0,-3-1-4,10 3 0,-10-3 18,9-9-4,-3 6-3,-2-3 12,1-1 0,1-4 4,0 4 1,0-6 14,-1 2-3,2-1 3,1-3 5,-2-6-2,-1-2 6,2 1 3,0-1 6,-4 1 11,1 1 14,0-1 21,-2 2 9,-2 4 24,2 0 22,-2 1 6,0 1 12,-2 3 7,0 3 6,2-1 4,-1 4 0,-2-3 3,2 5-3,0-3 7,-1 2-9,2 4-15,-2-6-7,2 6-11,0 0-13,0 0-4,0 0-12,-8 10-3,7-1-8,1 0-7,-3 4-2,3-2-3,3 2-6,-2 6-4,4 2-3,0-4 0,2 5-3,-4 2 4,1 0-13,-2-3-4,2-1-7,-3 4-29,-1-4-35,0-6-31,0 5-27,0 2-26,-2-5-27,-1-4-22,3 8-25,-4-4-33,2-7-35,0 4-36,1-4-45,1-3-36,-4 3-308,3-4-770,-1-3 341</inkml:trace>
          <inkml:trace contextRef="#ctx0" brushRef="#br0" timeOffset="2421.0531">2697 342 209,'0'0'319,"0"-6"-6,0 2-16,0 4-12,0 0-9,-3-11-2,3 11-21,0-7-11,0 7-29,0-11-17,0 11-20,3-9-13,0 1-22,5 3-14,-2-7-11,2 4-13,1-2-19,2 2-20,2-1-21,4-6-2,-1 8-20,-3-5-7,2 7-14,4-9 3,-2 7-3,-4 1-7,4-8 2,-5 9 4,1-3 0,-4 4-1,-3 0 3,2-1 4,-3 1 2,3 1 8,-4 2 18,-4 1 12,5-8 11,-5 8 9,0 0-3,7 0 11,-7 0 8,0 0 1,0 0 15,0 0-1,0 0 0,-12 13-8,8-7-1,4 0-7,-8 0 0,3 3 3,1-2-7,0 7-3,0-6 0,2 6-5,-2 2-3,-1-3-8,3 1-4,0-1-5,-2 1-4,4 2-4,-2-5-4,2 3 1,0-3-7,2-1-3,-1 2-22,2-3-36,-3 1-23,-3-5-40,6 1-23,-1-2-34,0 4-26,2-5-38,-3-2-36,-1-1-33,0 0-35,10 1-30,-10-1-25,13-2-211,-5-1-632,0-5 279</inkml:trace>
          <inkml:trace contextRef="#ctx0" brushRef="#br0" timeOffset="2951.0446">3073 180 73,'1'-7'261,"0"-2"11,-1 3 9,0 0-5,-1 2-13,1 4-5,-5-7-3,5 7 7,-6-2-11,6 2 5,0 0-11,-11 8-8,5-3-6,0-2 2,-3 6-10,5 0-20,0-6-12,0 6-16,1 3-19,-2 1-14,1-4-11,-1 9-12,2-5-16,2-1-5,-2 4-14,3-4-7,-2 1-8,2-1-7,2 4-8,-2-3-6,0-4-16,3 2-20,-2-4-11,2 3-23,2-5-7,-2 0-8,2 1-8,-1-1-6,0-5-2,-4 0-2,17-2-8,-11-1 26,4-2-11,1-2 13,0 3-5,1-4 3,-1-1 5,0 3 4,-2-4-11,3-2 18,-2 3 11,2-1 8,-2 1 20,2-3 17,-1 2 6,-4-2 10,1 3 13,1 0 16,-1 0 5,1 5 9,-3-1 2,-1 1 0,-1 0-1,-2 2-2,1-4-8,-3 6-5,7-3-7,-2 1-6,-5 2-9,5-4-3,-5 4-2,0 0-8,7-1-6,-7 1-5,0 0-2,11 6-6,-5-5-1,-1 4 0,-4-1-1,4 0-3,-5 1-6,6 1 4,-1-2-8,0-1 0,-2 0-1,1 5 1,-3-4 1,7 2-3,-6 3-4,0-3 0,3 0 3,0 2 0,0 0-4,-3-1 0,3-1-1,-5 2 0,1-1 0,3-1-1,0 4 2,-1-4-1,1-1 2,-3 1-2,3-2 0,1 1-3,-2-2-17,-3-3-22,0 0-26,0 0-38,15-10-46,-12 4-23,2 4-35,2-3-26,-2-1 8,5 1 12,-2-4-49,0-6-83,1 3-66,-4-3-299,1 2-770,-2-2 341</inkml:trace>
          <inkml:trace contextRef="#ctx0" brushRef="#br0" timeOffset="3107.2674">3092-160 34,'-6'-3'301,"-1"0"-16,2 0-28,0 0-25,5 3-24,-6-3-22,6 3-18,0 0-28,0 0-34,0 0-50,-3 12-67,3-12-66,1 6-80,-2-3-131,1-3-312,0 0 138</inkml:trace>
          <inkml:trace contextRef="#ctx0" brushRef="#br0" timeOffset="5171.9595">3593 26 287,'4'-4'296,"-3"0"-6,6 2-1,-7 2-4,5-9-15,-5 9-10,5-1 3,-5 1-6,4-2-15,-4 2-7,3-5-15,-3 5-2,0 0-21,0 0-12,0 0-19,0 0-12,0 0-10,0 0 7,9 7-9,-9-7-5,0 10-4,0-4-2,0 3-8,0-2-5,0 2-5,0 2-6,0 3-2,-4-3-3,4 5-5,4-4 1,-8 13 0,4 0 0,4-1-11,-4 0-8,1-2-4,0-1-9,2 0-6,-2 0-3,5-1-8,-4 1-4,2-9-5,3 3-4,-1 0 5,2-7-11,0 6-2,-2-5-2,1-1-2,-2-2-2,7 0-5,-3-2-1,0-2 0,3-2-4,0 0 3,0-2-7,2-1 4,0-3 0,-2 0-4,0-3-1,0 0-2,-2-4 1,-3 5-10,0-5-4,7-6 0,-7 1-9,0-2 0,-2-3-5,-5 2-6,0-5 6,0 3 0,-1-1 2,-10-8 0,6 9 5,-3 1-5,-2 3 5,-2-2 2,2 2 10,-2 1-10,3 3 10,-6 4-2,4 1-4,-1 1 1,0 0 1,0 3 4,4 2-1,-1 0 6,0 4-2,0 4-1,-2-3 0,5 2 1,-2 3-2,2-3 1,0 5-1,0-2 0,1 6 0,1-2 1,4 0 1,0 2-3,1 2 0,3-3 4,1-2 0,0 2 1,3-1 0,3-1 1,2 0-3,-3 0 2,3 1 1,-1-6 0,2 3 0,-2-2 0,0 2-1,0 1 0,-2-3-2,-1-3 1,3 4 1,-1-1-2,-5 1 1,1-3-16,3-1-34,-10-2-27,11 3-40,-9 3-44,3-1-15,-5-5-21,7 5-13,-7-5-37,0 0-38,0 0-44,0 0-45,0 0-49,0 0-240,14-12-717,-14 12 317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6T03:57:53.28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A2B494C-EDC5-47D3-ABF5-DBE852316F50}" emma:medium="tactile" emma:mode="ink">
          <msink:context xmlns:msink="http://schemas.microsoft.com/ink/2010/main" type="inkDrawing" rotatedBoundingBox="15068,16807 18786,16761 18788,16939 15071,16985" semanticType="underline" shapeName="Other">
            <msink:sourceLink direction="with" ref="{5BABEBBE-7F97-4F38-AA3A-9F73164F28F3}"/>
          </msink:context>
        </emma:interpretation>
      </emma:emma>
    </inkml:annotationXML>
    <inkml:trace contextRef="#ctx0" brushRef="#br0">60 223 228,'0'0'270,"0"0"-7,-12-2-6,12 2-13,-10-3-15,10 3-7,-9 0-11,9 0-2,-11 3-7,11-3-5,0 0 0,-9-4-12,9 4-3,0 0-9,-4-3-9,4 3-11,0 0-9,0 0-14,0 0-13,-5-4-7,5 4-7,0 0-4,1-7-9,-1 7-4,4-6-5,-4 6-6,4-4 3,1 2-2,-5 2-3,12-2 1,-4 0 0,-1-1 1,-2 0-1,7 1 3,-3-2-3,2-2 2,1 3 1,4 0-2,-3-2-7,7-1-4,-5 4-8,2-1-2,0 2-8,6-1 2,-7 0-8,1-2-5,-2-1-2,4 7-4,-5-4-6,3 4 0,-3-2-5,3 0 1,0 5 0,0-5 6,0 0 1,1 2 6,4-4 0,2 0 3,-1 2 3,0-5-9,0 4 8,-3-2-4,3 2-2,2-2-1,-1-2 5,2 2-2,3 0-1,-2-3-3,-2 3 1,2 1-5,-2-4-4,3 5-3,-6 0 0,5-2-3,1 1 8,-5 2-9,3-4-2,1 0 1,1 3-1,0 0-1,8-2-1,2 1 2,-13 2-2,12-4 2,-11 3-5,3 0 4,-2-3-5,7 3 4,-5 1-5,-3 0 3,0-3 1,0 3-1,-2 0 2,-1 0 2,1 4-4,-3-4 6,5-1 9,-2 2 3,0-2 0,0 2-1,3-1-1,-2 0 2,-1 3-5,-1-2 2,1 0 0,1-2-3,-2 0-5,2 1-1,-1 0 1,-1 0 0,-1 1-1,1 0 1,1-1 1,1 0 4,1 5 5,-2-5-2,2 1 2,-2-1-1,3 1-3,-2-1 4,1 3 1,-4-3-5,2 0 3,2 0-2,-4-3 1,0 3-3,4 0-1,11 3-3,-13-2 5,2-1-7,-3 0 3,7 1-7,-4-1 0,1 4 4,0-4 4,1 4-5,0-2 5,-2 1 1,3-1-1,6 3 2,1-2-2,-10-3 6,9 2-2,-10 0 10,1-2-4,3 5-4,-5-2-2,2-3-1,-3 2 3,1 1-6,3-2-7,1 2 5,-2-1 1,3-2-7,-3 1 2,1 2-5,2-2 6,-6-1-4,6 5 10,-1-5-1,-4 0 1,3 0-19,1 0 0,-3 0 0,10 1 0,-7-1 0,-5-1 0,4-2 0,-3 6 0,-3-8 0,7 4 0,-6-2 0,2 2 0,-7 1 0,1 0 0,-1-2 0,1 1 0,-1 1 0,0-2 0,-2 2 0,2-1 0,-3 1 0,2-2 0,-3 1 0,-4 1 0,-3 1 0,5-2 0,-11 1 0,13 0 0,-13 0 0,10 1 0,-10-1 0,0 0 0,7 0 0,-7 0 0,0 0 0,0 0 0,10-1 0,-10 1 0,0 0 0,0 0 0,0 0 0,0 0 0,0 0 0,0 0 0,0 0 0,6-2 0,-6 2 0,0 0 0,0 0 0,-11-10 0,6 6 0,0-1 0,-2-1-314,2-3-54,2 3-37,-6-6-52,3 3-61,0-7-54,0 4-355,-3-3-1003,1 2 445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0:50.92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6FB4876-586B-4CEC-99E0-86B73BFA4280}" emma:medium="tactile" emma:mode="ink">
          <msink:context xmlns:msink="http://schemas.microsoft.com/ink/2010/main" type="writingRegion" rotatedBoundingBox="3732,2701 31283,2457 31414,17287 3863,17532"/>
        </emma:interpretation>
      </emma:emma>
    </inkml:annotationXML>
    <inkml:traceGroup>
      <inkml:annotationXML>
        <emma:emma xmlns:emma="http://www.w3.org/2003/04/emma" version="1.0">
          <emma:interpretation id="{BF3CA573-F3A7-4B66-B088-6C0FC86D66CB}" emma:medium="tactile" emma:mode="ink">
            <msink:context xmlns:msink="http://schemas.microsoft.com/ink/2010/main" type="paragraph" rotatedBoundingBox="12573,2622 28512,2481 28526,4023 12587,416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35DBA31-CD13-4062-B27F-3EC2979F5726}" emma:medium="tactile" emma:mode="ink">
              <msink:context xmlns:msink="http://schemas.microsoft.com/ink/2010/main" type="line" rotatedBoundingBox="12573,2622 28512,2481 28526,4023 12587,4164"/>
            </emma:interpretation>
          </emma:emma>
        </inkml:annotationXML>
        <inkml:traceGroup>
          <inkml:annotationXML>
            <emma:emma xmlns:emma="http://www.w3.org/2003/04/emma" version="1.0">
              <emma:interpretation id="{6E88D7D2-47B7-4969-8BBE-DA06C202D409}" emma:medium="tactile" emma:mode="ink">
                <msink:context xmlns:msink="http://schemas.microsoft.com/ink/2010/main" type="inkWord" rotatedBoundingBox="12575,2808 17046,2768 17057,4029 12586,4069"/>
              </emma:interpretation>
              <emma:one-of disjunction-type="recognition" id="oneOf0">
                <emma:interpretation id="interp0" emma:lang="en-US" emma:confidence="0">
                  <emma:literal>Asymptotic</emma:literal>
                </emma:interpretation>
                <emma:interpretation id="interp1" emma:lang="en-US" emma:confidence="0">
                  <emma:literal>Asymptote</emma:literal>
                </emma:interpretation>
                <emma:interpretation id="interp2" emma:lang="en-US" emma:confidence="0">
                  <emma:literal>Asymptotes</emma:literal>
                </emma:interpretation>
                <emma:interpretation id="interp3" emma:lang="en-US" emma:confidence="0">
                  <emma:literal>Asymtotic</emma:literal>
                </emma:interpretation>
                <emma:interpretation id="interp4" emma:lang="en-US" emma:confidence="0">
                  <emma:literal>Asymptote*</emma:literal>
                </emma:interpretation>
              </emma:one-of>
            </emma:emma>
          </inkml:annotationXML>
          <inkml:trace contextRef="#ctx0" brushRef="#br0">2196 247 13,'-1'-5'488,"-2"0"-38,3 0-47,0 5-40,-3-7-21,3 7-22,-1-6-31,1 6-35,0 0-24,0 0-28,0 0-25,0 0-13,0 0-20,1 24-13,2 2-10,0 7-12,-2 4-26,4 4-3,1 4-12,1 1-4,4 15-6,-4-10-2,4 8-4,-7-16-8,4 4-5,-4-1-3,-1-1 1,5-2-4,-1-2-4,-1-2-2,0 3 1,-1-7-9,-1 3-30,0-13-29,0 6-27,0-5-20,-1-4-49,-6 1-50,3-5-48,0-2-42,0-9-59,-3 2-263,3-6-646,0-3 286</inkml:trace>
          <inkml:trace contextRef="#ctx0" brushRef="#br0" timeOffset="250.01">2457 693 42,'6'-16'294,"-5"4"-15,5-2-20,-1 4-25,-1-1-18,0 5-25,2 0-22,1 2-15,1 7-12,-8-3-16,21 9-14,-12 2-12,4 3-7,-2 7 1,-5 0-18,7 4-10,-5 0-7,-4-5-5,0 1-5,-4-4-6,-4-1-4,0-4-1,-4 2-5,-6-5 1,-2 1 0,-1-6 5,-4 0 5,-6-2-4,-1-4-3,2-2-2,-3-4-5,-2-5-31,-5-3-29,6-6-35,0-6-25,5-5-26,8 8-22,4-7-30,6-6-36,4 1-204,6-1-441,12-3 196</inkml:trace>
          <inkml:trace contextRef="#ctx0" brushRef="#br0" timeOffset="470.4102">2563 153 106,'7'4'240,"3"3"4,3-1-3,1 14-8,-2-2-9,-1 1-9,0 1-9,0 6-15,-1 4-14,2 6-13,-1 0-4,-2 1-10,0 0-18,2 1-3,-4-1-2,-1 6-13,1-4-5,-5-1-8,2 0-16,-2-3-3,1 1-8,-3-1-12,1-10-1,-2 7-8,1-11-8,0 1 1,1-1-2,-1 0-5,3-6-13,-1 1-12,0-2-46,2-5-47,-4 1-48,0-4-35,1 0-21,-1-1-22,0-5-46,0 0-226,0 0-515,0 0 229</inkml:trace>
          <inkml:trace contextRef="#ctx0" brushRef="#br0" timeOffset="1098.7123">2679 779 23,'-7'-12'275,"0"-1"-1,1 2-3,1 1-2,1 0-7,2 4-9,1-3-19,1 2-23,0 1-22,1 0-18,5 2-19,1-4-16,0 4-15,6 0-12,4 1-13,1 0-9,2 0-5,6 5-14,-1-2-3,-3 0-9,3 3-6,0-3-10,1 2-5,-10 0-3,2 0 0,-1-1-2,-1-1-4,-3 3-5,-5-3 3,3 2-10,-4-2 3,-7 0 2,12 2-1,-8 0-3,-4-2 4,0 0 5,13 1-1,-13-1 11,0 7 5,0-7 7,-9 10 3,8-1-5,-6 0 5,2-2-1,-2 9 0,-3-6-2,2 6-4,1-4-13,-3 1 5,6 1-7,-1 0 3,-1 0-4,1-1-10,1-1 2,2 0 2,1-2 0,2 1-11,5 1 7,-1-2-5,1-3 2,-1 0-6,9 0 3,0-1 0,4-3-5,-2-1-5,2-2 1,4-1-5,-1-3 1,-8-2 1,3 2 5,-1-3-4,0-5-1,-4 2-1,1-7-3,-1-3 3,-7-2-5,0-2-10,-8-3-12,0-4-7,-5-5-3,-4 5-17,1 0-9,-1 6-13,-4-4 1,-3 0 3,0 0-5,2 14 2,1-4 6,8 4 9,-2 1 1,0 1 1,2 3-7,5-4-3,4 4 8,0-5 1,6 2 3,1-1 5,4 2 9,0 0 8,5-4 6,-2 6 5,2 3 8,-3 0 12,-1-2 3,3 7 4,-4-4 1,-1 4 6,0 2-3,-1 0 5,4 0 16,-2 3 11,-5 2 1,7 5-4,-2 1 0,1 2-1,3 4 9,-2 5 15,-4 1-15,2 9 4,2 0 1,-8-7-2,6 12 12,-4-3-21,0 1 1,0-3-6,-2 1-3,-1-1-1,-1-6 8,1 0-12,-1-1-11,1-2 9,2 0-1,-4-1-9,1-6 4,3 5 3,-5-5-6,2 2 2,1-5-1,0-1-3,-3-2-10,-1-1-23,3 2-42,-3-5-38,0 0-47,3-5-26,-3-1-62,3 5-69,-3-5-192,0 0-538,0-15 238</inkml:trace>
          <inkml:trace contextRef="#ctx0" brushRef="#br0" timeOffset="2324.8338">3104 518 250,'0'0'358,"-7"0"-15,7 0-15,0 0 7,0 0-30,0 0-9,0 0-10,0 0-17,0 0-12,0 0-20,0 0-24,18-8-23,-3 6-19,7-1-14,8 0-25,7 3-7,4 0-42,-2 0-55,1 0-77,0 3-92,-2 0-121,2-3-125,1 0-201,0-3-636,-1-1 282</inkml:trace>
          <inkml:trace contextRef="#ctx0" brushRef="#br0" timeOffset="1400.0076">3456 675 160,'1'-4'301,"-1"4"-17,3-5-12,-3 5-13,0-6-18,0 6-17,4-3-19,-4 3-23,0 0-18,0 0-15,0 0-17,0 0-12,0 0-9,0 0-10,18 8-5,-18-8-10,5 7-2,-3-6-4,3 3-3,5 1-11,-8-2-6,4 1-3,-5 2-7,3-2-4,2 2 4,-1 0-8,-2 4 8,3-4 8,-2 5 3,-1-3 11,-1 6-3,0-2 2,2 4-3,-4-3 10,1 3-5,-1 1-11,0-2 1,3 2-7,-4-1-3,2 0-12,-2 1 2,-1-2-3,2 0-6,0 2-3,3-3-29,-3 0-41,-1 2-40,1-3-53,0-3-48,-2 0-54,2-4-70,2-1-322,-2 0-679,0-5 301</inkml:trace>
          <inkml:trace contextRef="#ctx0" brushRef="#br0" timeOffset="1781.784">3882 744 72,'8'2'125,"-8"-2"-5,0 0-3,8-2-3,-8 2-4,0 0 2,10-4 2,-7 1 4,1-2 20,0 1 15,-4 4 13,1-7 3,2 3 4,-3-2-6,0 6 6,0-8 0,0 4-4,0 4-9,0-10-16,-4 6-5,0 0-10,0 0-2,4 4-12,-17-4 2,17 4-9,-18 8-1,9-7 4,-4 6-3,1-1-7,0 4 0,1 3-25,1 1 5,-5 4-6,8-1 0,0 1-13,2 4-5,2-1-9,3-4-5,0 0-3,4 3 1,1-1-4,6 0-3,0-6-4,0-1-6,5 4-7,0-9-17,-1 3-39,7 0-37,2-7-42,0 0-53,4-2-55,-3-1-50,16-5-69,-4-3-246,0-6-638,3 5 282</inkml:trace>
          <inkml:trace contextRef="#ctx0" brushRef="#br0" timeOffset="-2313.0683">-11 41 160,'-3'-7'276,"3"7"-25,0 0-17,0 0-21,0 0-16,0 0-8,0 0-3,0 0-14,0 0-20,0 0-17,0 0-11,0 0-16,0 0-5,0 0-8,-12 16-10,3-8-9,5 6-9,-5-1-4,0 9-9,0 2-4,-6 7-7,-2 3-1,3-1-6,-2 7 1,2 0-4,-1 4-3,-4-2-4,5 0-1,-3 4-2,0-5 0,4-2-7,-1 0-3,-2-4 0,9-1-7,0-10-23,-4-1-33,2-4-41,0-6-41,5 0-41,1-4-43,-2-2-51,1-4-135,-4-2-435,8-1 192</inkml:trace>
          <inkml:trace contextRef="#ctx0" brushRef="#br0" timeOffset="-1994.8296">0 19 28,'7'-4'358,"-6"2"-41,-1 2-25,12-6-35,-12 6-23,0 0-21,6-4-20,-6 4-19,0 0-13,5-3-19,-5 3-15,0 0-7,7 10-8,-4-4-7,0 1-11,2 4-8,1 3-7,-3 3-3,5 5-7,0 4-6,2 6-7,-1 0 0,6 3-4,-2 0-2,-1 1-3,-2 0-10,5 2-1,3-3-3,-9 1-3,7-1-3,-4-3-7,0-2 3,1 5-5,0-12-1,-3 0-5,0 2 5,1 0 15,-3-6-24,2 1 3,-5-4-5,-2 0-17,5-3-41,-4 0-50,-1-3-50,-2-1-45,-1-6-46,-1 5-67,1-8-161,-11 1-509,11-1 226</inkml:trace>
          <inkml:trace contextRef="#ctx0" brushRef="#br0" timeOffset="-1800.8141">-65 477 206,'-4'-1'281,"4"1"-29,0 0-26,0 0-20,-8-2-19,8 2-16,0 0-16,0 0-15,0 0-17,0 0-7,0 0-2,0 0-6,0 0 13,23 11-21,-5-9-8,7 1-6,11 2-9,5-4-11,1 2-37,2-2-36,2-1-44,-4 0-42,5-1-47,-4-2-37,-1 2-37,-4 1-149,-10-5-393,-1 2 175</inkml:trace>
          <inkml:trace contextRef="#ctx0" brushRef="#br0" timeOffset="-1482.2301">638 422 106,'3'-4'315,"-3"-2"-13,-6 2-8,3-2-9,1-1-6,-8 2-13,3 0-4,-5-1-4,-2 0 2,-8-4-4,0 0-3,4 5-1,0 2-14,-4-3-3,7 0-16,0 1-24,3 2-13,2 2-18,0 1-16,2-1-15,1 1-18,7 0-17,-12-1-13,8 3-7,0 7-13,1-3-1,1 6-10,4 1-7,5 7-9,-2 4-7,9 8-12,-2-2-4,5 5-5,-2-3-18,3-2-9,0 2 5,-2-1-11,-2-10-6,-2 3 1,3 0 7,-5-2-3,1-3 5,-4-5-2,0 4 6,-2-6 3,1 1-2,-5-3 1,-1 0 2,4 0 8,-8-4-1,3 0 0,-5-2 5,-1 1 2,1-1 0,-8-4 3,1 4-4,-10-8-1,8 1 0,-2 0-8,-3-1-26,2-4-42,4 1-51,0-6-58,3 0-68,3-5-59,-1-5-51,6 3-307,-1-3-724,5-2 321</inkml:trace>
          <inkml:trace contextRef="#ctx0" brushRef="#br0" timeOffset="-1102.1616">751 505 306,'9'0'282,"-1"3"-23,-8-3-25,7 2-8,-1-1-2,-2 4-2,-4 1-20,0-6-24,3 6-22,-6 3-12,6-1-11,-1-2-19,1 5-12,-3-4-4,2 3-16,6 2-4,-3-1-9,2-1-10,1-1-3,2 4-6,1-6-4,-3 0-8,5 2-11,3-4-16,-3-2-2,0-1 2,3-3-9,-7 0-1,5-4 6,-7 3-5,0-5-1,0 0 5,-1-3 3,0-6 9,-2 4 19,-4-4 25,-3 1 6,6 0 20,-6 0 22,2-2 25,-3 11 33,4-6 6,-2 3 4,1 4-8,0-2-13,-2 1-19,3 6-20,-3-7-14,0 4-14,3 3-13,-1-4-13,1 4-2,0 0-8,-3 16-4,1-5-5,2 4-5,2 2-4,0 10-4,0-3-5,4 9 0,-2 1-3,3-1 1,4 0-6,-6 1 0,4-1-2,0 2-4,-5-9-7,12 4-37,-11-2-34,-1-5-36,-1 2-10,0 0-52,-1 0-45,-4-1-62,0 1-67,2-9-60,-4-6-306,1 3-760,3-3 336</inkml:trace>
          <inkml:trace contextRef="#ctx0" brushRef="#br0" timeOffset="-503.3137">1297 586 363,'0'-7'356,"0"1"-28,0 0-33,0 6-23,0-10-26,0 10-32,4-6-22,-4 6-14,0 0-11,0 0-25,0 0-13,24 12-18,-19-2-11,7 2 5,-7 2-20,5-1-17,1 1-1,1 7-8,-5-2-14,3-3 3,-5 1-2,-2-2-7,3-2-1,-4 3-5,0-2-3,-2-2 3,0-2-5,3 2-8,-6-2 0,3-3-2,0 2 3,0-3-1,-4-2 1,4-1 6,0-3 6,0 7 26,0-7-4,0 0-8,0 0-7,-10-14 5,6 5 0,4-1-2,4-6-6,-3 0-2,5-6-14,-1-1 8,5 3-3,-2-2-6,-1 6-4,7-2-1,-4 4 7,-2 1-2,3 3-4,0 1-1,-3 1-2,-1 2 0,3 1-2,1 2-11,-5 3 3,-6 0-2,16 6-2,-7 0 6,4 4-2,-2-1-2,-2 7-3,1 1 8,1 3-6,1 2-2,-8-2-8,5 1-14,-4-1 1,-1 2-14,4-3-10,-8-2-5,2-2-14,1-1-14,-3-2-8,0-2-1,0 0-6,0-1 10,0-3 5,0-1 8,0 1 10,0 0 6,0-6 16,0 0 2,0 0 3,0 0 7,0 0 9,0 0 2,2-21 7,4 7 2,-2-7 1,4 0 1,-1-2 0,7 1 3,-2-4 3,1 3 10,-2 0 13,1 1-8,0 4 8,-3 7 2,0-1-5,-2 4 2,0-1-2,0 6-6,2-1 0,-2 4-2,-7 0-5,17 7 14,-9 3-13,0 1-3,2 6 3,-5-1-2,4 6 0,0-1 2,-3 1-10,-3 5-21,-3-2-37,0 0-53,1-2-60,-1 0-53,0-3-298,-1-4-567,-1 0 251</inkml:trace>
        </inkml:traceGroup>
        <inkml:traceGroup>
          <inkml:annotationXML>
            <emma:emma xmlns:emma="http://www.w3.org/2003/04/emma" version="1.0">
              <emma:interpretation id="{D68CD774-F84B-4084-B47D-7468293FCB10}" emma:medium="tactile" emma:mode="ink">
                <msink:context xmlns:msink="http://schemas.microsoft.com/ink/2010/main" type="inkWord" rotatedBoundingBox="17389,2665 26339,2586 26352,3970 17402,4050"/>
              </emma:interpretation>
              <emma:one-of disjunction-type="recognition" id="oneOf1">
                <emma:interpretation id="interp5" emma:lang="en-US" emma:confidence="0">
                  <emma:literal>Merchant-Biscoe</emma:literal>
                </emma:interpretation>
                <emma:interpretation id="interp6" emma:lang="en-US" emma:confidence="0">
                  <emma:literal>Marchant-Biscoe</emma:literal>
                </emma:interpretation>
                <emma:interpretation id="interp7" emma:lang="en-US" emma:confidence="0">
                  <emma:literal>Mote-rani-Biscoe</emma:literal>
                </emma:interpretation>
                <emma:interpretation id="interp8" emma:lang="en-US" emma:confidence="0">
                  <emma:literal>Nathan-in-Biscoe</emma:literal>
                </emma:interpretation>
                <emma:interpretation id="interp9" emma:lang="en-US" emma:confidence="0">
                  <emma:literal>Mote-rani-Bea-owe</emma:literal>
                </emma:interpretation>
              </emma:one-of>
            </emma:emma>
          </inkml:annotationXML>
          <inkml:trace contextRef="#ctx0" brushRef="#br0" timeOffset="14914.9476">10278 135 222,'-10'0'281,"10"0"-7,0 0-8,0 0-18,0 0-11,0-9-12,0 9-19,0 0-12,0 0-22,0 0-10,0 0-20,0 0-15,0 0-13,0 0-11,0 0-7,0 0-14,0 0-10,0 0-3,0 0-10,6-3-4,-6 3-7,0 0-5,0 0-4,0 0 0,0 0-2,0 0-4,0 0-5,0 0-2,0 0-1,0 0 1,0 0 2,0 0 5,0 0 8,0 0-9,0 0 4,0 0-3,0 0 6,0 0 8,0 0-10,0 0-7,0 0 0,0 0-7,0 0 2,0 0-6,1-7 4,-1 7-3,0 0 5,0 0-5,0 0 6,0 0-4,0 0-3,0 0-6,0 0 1,0 0 2,0 0-5,0 0-6,0 0-3,0 0 0,0 0-3,0 0-1,0 0-4,0 0 5,0 0-4,0 0 4,0 22-3,3-12 2,-3 9 4,0 6-3,3 1 7,-3 8-2,2 8-2,1-3 2,-2 1-3,1-1 5,-2 0-2,0-3-2,1 2-1,3-1 0,-2-3 5,2-3-4,-3-7-1,-2 0 5,2 0-1,-1-9 1,0-1-8,0-2 2,2-2-4,0 2-10,-2-6-22,3-1-15,-3 0-17,0-5-38,0 0-39,0 0-48,0 0-16,0 0-13,12-15-15,-12 2-14,3 3-28,-3-7-161,0-3-477,-3-4 210</inkml:trace>
          <inkml:trace contextRef="#ctx0" brushRef="#br0" timeOffset="15409.8818">10341 66 227,'3'-11'231,"-3"-2"6,0 6 8,1-1-6,5 2-13,-6 1-18,2-1-21,1 1-22,-3 5-15,2-6-20,2 4-11,-4 2-11,0 0-12,22 3-10,-7 2-8,-4 3-3,1 2-8,2 5-10,4-1-6,-6 8-5,1 1-2,4 9-5,-4 1-5,-2 1-3,-6-1-1,-2 2-1,4 0-4,-4 1-4,-3-10-2,0-1 0,-4 1-14,1-2 2,-3-1-5,-3-1 6,-1-3-3,2-1-2,-2-1 2,-2-6-3,1 0 11,0-1-10,-3-2 1,-2 0 6,3-1 3,1-5 13,-6 2 8,6-4 21,-1 1 15,5-2-9,-2-3-6,5 3-4,1-7-5,1 1-6,-3 0-5,6 0-8,0 0 1,6-3-8,1 2-10,-2-4-4,8 5-2,-1-1 2,-5 3-6,11 1 12,-7-1-20,7 5 0,-5 0-11,9 5 4,-1 2-7,0 7-9,-1-5-2,-2 6-7,-1 1-5,2 1 3,-4 3 0,2 1-1,-4 1-2,0 1 1,-4-3-4,0 4 3,-3-3 2,1 2 7,-3-7-1,-2 0 2,-4 0 3,-2-6 1,3 3 5,-5-2 11,-3 0 16,1-5 5,1 4 12,-8-6 10,-1 0 8,3-1 2,-5-1 2,0-2 5,0-2-11,0-1-9,-2-3-13,-5-2-20,6-3-31,-3-4-41,4 3-63,-2-2-63,4-2-67,2-4-183,2 2-494,1-2 219</inkml:trace>
          <inkml:trace contextRef="#ctx0" brushRef="#br0" timeOffset="15684.7045">10810 495 32,'10'0'354,"-10"0"-20,5-5-21,-5 5-26,0 0-16,3-3-8,-3 3-21,0 0-7,0 0-9,0 0-18,0 0-22,0 0-23,11 5-12,-11-5-24,0 4-2,0-4 10,1 12 5,-1-2 5,3-4-12,-3 9-7,0-4-12,1 6-9,1 6-13,0-7-1,-2 4-15,3 2-3,-1 1-7,3-2-8,-1 1-9,-1-3-27,0-2-70,-1 1-40,3-2-56,-3 1-55,4-7-46,-1 2-59,5-6-68,-3-2-219,4 0-640,4-4 285</inkml:trace>
          <inkml:trace contextRef="#ctx0" brushRef="#br0" timeOffset="16101.2597">11309 495 183,'-4'-9'363,"1"0"-22,-2 2-24,-6-3-21,4 1-21,-4 5-10,1-3-21,-3 2-14,-1-1-5,-1 6-41,0-1-10,-3 4-16,3 1-23,-2 1-11,2 2-6,-2-1-19,1 4 0,2-3-14,6 4-9,-3-2-5,4 0-6,2 2-10,0 1-5,4 1-3,1-3-5,1-4-8,5 6 0,-2-2-8,3-4 4,0 1-4,0-1 16,4-2-23,1 1 4,2-1-9,1-3 2,-3 0 2,2 0-2,-6-2 2,7 1-9,-5-1 19,2 1-18,-1-1 1,-4-2 13,-1 2-2,-6 1 9,12-2-5,-12 2-5,13 0 3,-13 0-8,6 2-3,0 3 19,-1 1 9,1 6 11,1 0-1,-2 2-8,2 7 4,0 1-5,-1 6-2,0-5-2,0 1-4,5 9 1,-7-6-7,3 4-1,-2-5 1,0-1-5,0 2 0,2-2-2,-2 8-2,1-9-1,-1 0-4,-3-1-10,1-3-20,-2 1-27,3-7-50,-4 2-57,1-6-38,-2 2-44,1-3-47,-3-1-35,6-2-40,-6-4-291,3-2-697,0 0 310</inkml:trace>
          <inkml:trace contextRef="#ctx0" brushRef="#br0" timeOffset="16304.3841">11652 746 364,'-5'-3'384,"3"-2"-17,-2-1 1,2 1-18,2 5-16,-1-9-19,-2 5-15,2-1-25,1 5-22,0 0-25,0 0-24,7-8-19,-1 6-18,7-2-21,2 4-14,0-2-23,2 1-57,-1-2-55,1-1-62,0 4-67,1 0-64,-3 0-78,1 0-98,-4 0-211,2-3-629,-3 2 279</inkml:trace>
          <inkml:trace contextRef="#ctx0" brushRef="#br0" timeOffset="16854.426">12191 510 67,'0'0'184,"0"0"-14,0 0-15,0 0-16,0 0-9,0 0-16,-2-8-8,2 8-14,0 0-6,0 0-3,0 0-2,0 0 7,0 0 8,0 0 5,0 0 9,0 0 7,0 0 5,0 0 5,0 0 0,0 0-2,-4-3-3,4 3 2,0 0-6,0 0 2,0 0-1,0 0-3,0 0-11,0 0 10,-5-3 3,5 3 3,0 0 3,0 0-6,0 0 4,0 0-13,0 0 1,0 0-8,-7-4-14,7 4-6,0 0-13,0 0-12,0 0-7,-6 8 0,4 0-2,-8 0 2,3 1-4,2 6-1,-1 0-8,-1-1-1,2 6-4,-1 2-2,2-2-2,1 2-4,2-2-1,2 2-2,-1-3 5,6 4-13,-1-10 4,2 9-6,0-9-8,4 3-19,1-4-3,1-2-10,3 0-3,-2-3-8,4-2-8,3-1 4,6-1 8,-8-3-24,-1 0-2,6-6 6,0 0-2,0-4 4,-4-1 4,-6 3 1,-2-2 19,6-6-2,-5-1 8,-1-5 23,-1 6-8,-4-6 17,-3-1-6,-3 0 16,-6-2 5,4 2 8,-10-2 1,-2-13 0,-1 15-9,-8-5 1,3 7-4,1 6-2,0-2-20,-1 4-50,4 4-68,-3 4-72,0 0-73,6 4-78,-3 1-271,7 0-663,8 0 294</inkml:trace>
          <inkml:trace contextRef="#ctx0" brushRef="#br0" timeOffset="17504.1783">12778 422 74,'0'0'275,"0"0"-20,-6 3-13,6-3-5,0 0-3,0 0-19,0 0-4,0 0-27,0 0-22,0 0-13,0 0-11,0 0-4,22 0-16,-22 0-8,18-1-9,-8-1-10,1-1-11,3-2-5,1 3-4,0-8-11,7 3-3,-8-2-1,2-2-6,2-1 2,-3-3-3,-2 2 1,2-4-1,-6-2 3,2 0 16,-4 3 0,-1-5 24,-6 6-4,0 0 3,0 0 17,-2 1-6,-3 0 4,-5 2 19,3 1-4,0 0-5,1 1 1,-5 3-7,-2 1-8,-2-1-4,0 3-12,3 3-5,-6 2-9,2 4 2,0 4-3,-2-2-3,-1 10-6,2-4-5,2 8-5,4 3-4,-7 7-1,6 1-5,4 3-2,-2-3-6,3 3-3,6-2 2,2-5-3,-1-5-5,6 4-1,-5 0 0,3 7-5,3-9 1,-6 0-5,5-3-2,-1 1-1,2-5 1,-3-1-4,-2-3-1,7 0-6,-6-2 1,1-3 1,2-2-2,-5 0-1,1 2-1,4-6 0,-1 1-5,0-2 7,-5-2 2,12 0-3,-3 0 2,2 0-1,2-2 0,3-2 0,-3 1-1,1-4 0,-1 1 2,-7 4-1,5 1-2,-1-2-2,-2-1 1,-1 4-3,-7 0-5,11 0-2,-11 0 6,7 8 4,-1-2 1,-5 6-4,4-2 5,-3 3-1,2 2 2,-3-2 1,3 7-2,-2-7 0,-2 0-2,5-1 2,-3 3 0,3-1 0,-1-7 1,-2 2 0,5 0 6,-2-2 1,2 0 0,3-3 2,-2 2-1,10-6-3,0 3 2,6-6 0,2 1-3,3-3-1,0 0 0,-1-3-3,7-6-8,-10 1-18,0-1-55,5-7-49,-5-5-56,-2 1-51,-9 4-46,-3-2-73,-1 1-88,-8 1-328,-4 3-834,-8-2 369</inkml:trace>
          <inkml:trace contextRef="#ctx0" brushRef="#br0" timeOffset="5188.8002">5553 398 70,'-3'-8'360,"0"2"-24,-1-2-20,-1 5-19,-2-1-24,4-1-18,-8 4-14,1 1-22,10 0-18,-24 5-21,11 0-20,1 2-6,-3 3-21,5 2-15,-2-2-10,6 3-17,2 3-4,-1 2-8,2-3-7,0 1-10,6 5-4,0-1-5,2-4-4,5 6-8,-1-2-13,4-8 8,2 5 0,-3-5-5,5-1-3,-4-4 1,4 2-13,-3-1-1,4-7-8,-1 0 3,3-2-8,-4-3-4,2-1 7,-4-5-2,0-1 0,2-7 0,-5-3-2,0-3 4,-7-3-3,4-9 3,-6-3 6,-4-3 1,0-2-6,-4 0 8,3-3 6,-2 2 3,1 2-4,-4 1 23,1 1-2,1-2 1,1 7 0,-1 1 15,1 7 11,3 6 5,1 5-7,-2-1 3,6 3-6,-6 1-11,3 0-8,3 7-16,0-2-3,2 2-5,9 1-5,1 4 3,10 4-5,1 3-7,-1 9 3,6 0-2,0 11-1,-1 1-3,-3 6 2,-5 5-1,0 2 2,-5-2 1,-1 7 4,-3-2 8,-5 0 2,2 1-4,-5 1 3,2-5-3,-4 2 0,0-2-2,3 1 6,-3-3-5,-3-1-4,3 2 2,2-5 2,0-1-5,-3-6-2,4 2 0,-1-6 0,-3 1-20,0 1-24,4-3-15,-6-2-24,4-2-18,2-5-32,-6-2-37,5 2-34,-4-5-25,-1-1-12,0-2-30,0-4-29,0 0-36,0 0-228,11-13-603,-9 4 267</inkml:trace>
          <inkml:trace contextRef="#ctx0" brushRef="#br0" timeOffset="6188.115">6053 585 18,'-9'-23'287,"0"5"-7,1-1-7,1 10 12,2-5-4,1 7-8,1-2-18,0-1-15,0 3-23,3-2-25,3 2-22,3 1-18,3-4-15,4 4-19,5-1-13,1-2-25,7 6-18,-4-3-14,5 2-19,0 4-13,1-3-16,-1 3-5,-1 5 0,1-7-1,-2 2 1,-3 0-5,-4 0 8,-2 2-5,-3-2 3,-5 2 1,-3 0 12,-5-2-3,16 0-1,-16 0 8,9 0 1,-9 0 10,4 4 2,-2-2 9,-2-2 1,-2 6 0,2-6 7,-4 6-1,1-1-3,-1 0 6,2 0-3,-4 1-3,2-2-3,3 4-4,-5 0-10,5-4 3,-2 4-2,-4-2-3,7-1 2,-1 1-5,-3-1-6,4 2-4,0 1 2,4-2 4,-3-3 6,5 4-22,0 0 1,0-2-3,6-3-10,1-1-6,-1 2-6,3-2-4,-1 3-4,0-4 4,-5 0-1,1 0 6,4-4 5,-6 3-1,0-2 1,-8 3 6,17 0 2,-12-1 3,-5 1 5,11 0 2,-11 0 1,10 0 5,-10 0-11,0 0 4,5 1 2,-5-1 9,7 9-10,-7-4 6,0 0-1,0 2 4,0 3-2,0-1 1,3 1-5,-3 2 6,3 0-2,-3 2-1,0-1-4,5-1 1,-3 0 0,3 0 8,2-2 0,-2-1-6,2-3 0,4 1-6,-4-4-6,6 0 4,-1-2-6,3-1-5,0-4-1,0 1-4,-2-6 2,0 0 1,9-5-3,-12 2 1,5-5 0,0-1-5,-2-6 3,-2 2-6,2-11 4,0-2-1,-6 2 3,1-3 0,-3 1 6,2-5 12,-4 3 6,-3-3 20,0 3 10,-5 2 9,-2 3 10,1 9 38,-3-3 24,0 7 18,5 3 3,-1-1-4,-1 8 1,2 0-11,-1 2-11,3 2-13,-1-1-16,1 1-11,2 5-9,-3-5-8,3 5-7,0 0-4,-10 18-2,5-5-7,2 11 0,-2-4-5,3 13-3,4 5 4,-7-3-10,8 1 1,-3 4 1,2-5 1,-1 6-9,3-6-1,2-2-2,-4 5 4,8-5-6,-2 1-16,-4-7-9,6-4-1,-10-1-18,5 1-23,2-8-13,-1 2-17,-3-1-9,1-3-18,1-3-23,-5 2-21,3-6-4,0 1-1,-3-3 6,2-1 2,-2-3 3,10 3-7,-10-3 11,6-9 0,-5 1 26,2 5 7,-1-8 15,1 0 5,1-5 21,-1 0 16,0 0 20,2 3 17,-5-1 18,2 2 24,2 2 24,-4-2 21,1 5 23,2-2-5,0 2-4,-3 1-1,5-2-9,-3 2-4,3-1-4,1 1-9,-1 0-7,8 1-3,-5 1-4,1 2-1,4-6-5,1 2 11,2 3-17,-2-1-1,2 1-5,-2-2-3,4 3 1,-4-1 12,1 0-18,-3 2 3,-2 0-1,-5 0 10,2-2 6,-7 3 13,11 0-2,-11 0 11,0 0 1,7 0 1,-7 0 11,0 0 8,12 0-3,-12 0 6,0 0-1,0 0 5,0 0-19,9 0 8,-9 0-6,-3 9-8,0-3 8,0 1-9,3 0-5,-2 3-3,-2 1 6,1 4-9,0-3-3,-2 4-6,3-3 0,-3 2-1,5-1-4,-6-1-3,6 3-1,-3-3-1,2 3-19,1-4-18,1 1-30,2-3-34,0 6-44,0-10-52,2 1-59,2 0-66,3-4-64,1 0-251,5-3-666,1-3 294</inkml:trace>
          <inkml:trace contextRef="#ctx0" brushRef="#br0" timeOffset="6830.2413">7582 429 205,'-4'-5'360,"0"-1"-12,-3 0-18,6 2-23,-5 0-10,0 2-10,-4 2-25,10 0-15,-15 0-22,1 6-22,4-2-11,-1 3-24,-1-1-18,0 4-15,2 2-8,-1-2-17,1 2-13,2-2-9,1 6-12,0-3-8,5 1-8,-4 1-8,3-2 0,2 0-4,2 3 0,-1 0-4,3-4-10,0-1-6,2 5-7,-3-9-12,3 0-11,1 2 5,1-4-17,-2-1 20,5 1-15,1-4-3,-2-1-1,1 0 2,7-3 6,-4-1-3,-6-1 2,10-5 8,-4 2-10,0 0-2,-1-5 19,1 3 5,-1-2 3,0 3 9,2-2 11,-2-1-3,-3 2-4,-1-1 1,2 2-1,-4 0 10,0 3 3,-1 2-1,1 1-5,-1-4-7,0 4-4,0 0-6,5 2-1,-10 1-8,15 4 7,-8-1-9,4 4-2,-4 0-2,1 3-7,0 2-1,-4-1-8,4 3-12,-3 0 7,-1-2-9,0 0-9,-3 1 1,3-3 15,0 1-14,-4-2-2,0 1-4,0-3 12,3 1-11,-3 2 6,0-6-2,0 0 7,0 2 4,0-6 3,-3 6 4,3-6 6,0 0 18,0 0 14,0 0 6,0 0-5,0 0-7,0 0 1,14-16-6,-7 8 5,0-4 1,5 0 5,1-5 10,-1-2-7,0-1 5,1 2-1,-1-3 2,3 5 1,3-2-3,-5 8-3,-1 0-7,0 1 2,-2-1-5,0 6-5,-2 0-4,-1 0-9,1 4 6,-8 0-3,15 9 0,-8 0 0,-1 1-6,0 3 9,0 4 3,-1 3 6,-3 0-12,3 4 4,-5 1 0,3-3 3,-6-1 2,3 1-6,0 3-1,-1-2 0,2-10 3,-2 9-1,1-6-1,1-6 1,-1 0-2,0-1-14,3-2-13,0-1-4,-2-1-7,5 0-20,5-3-28,-4-2-28,10-3-39,-4-1-33,3-1-33,-2-2-35,-2-5-32,5-8-27,-2 1-280,-3-7-638,6-8 283</inkml:trace>
          <inkml:trace contextRef="#ctx0" brushRef="#br0" timeOffset="6986.535">8403 414 79,'7'-16'333,"-1"1"39,-3 1-21,1 3 8,-3 1-14,-1 3-19,4 0-18,-4-3-15,2 9-16,-2 1-15,4-8-11,-3 3-22,-1 5-25,4-4-23,-4 4-21,0 0-22,3-4-39,-3 4-48,0 0-21,0 0-22,0 0-41,-7 20-42,2-8-53,-1 1-82,3 4-78,-6 3-78,2-2-227,1 2-643,-1 1 285</inkml:trace>
          <inkml:trace contextRef="#ctx0" brushRef="#br0" timeOffset="7199.1768">8430 830 252,'0'9'302,"0"-3"-6,0 1-8,0-1-3,0-2 3,0-4 16,0 7 9,4-3 8,-4-4 1,0 0 1,0 6-7,0-6-9,0 0-9,1 5-11,-1-5-15,0 0-17,0 0-21,0 0-19,0 0-22,0 0-16,0 0-16,7 1-18,-7-1-17,0 0-37,0 0-59,16-3-65,-16 3-82,11-3-89,-4-1-93,-4 1-126,3-3-462,0-2-958,4-4 423</inkml:trace>
          <inkml:trace contextRef="#ctx0" brushRef="#br0" timeOffset="4198.1133">4516 309 32,'0'0'391,"-3"-9"-38,3 9-31,0 0-27,0 0-19,0 0-22,-3-3-17,3 3-17,0 0-27,0 0-18,0 0-7,0 0-31,0 0-8,0 0-17,0 0-9,-2 18-15,0-8-8,-1 6-6,3 1-6,-1 0-13,0 6-5,-2 1-1,3 1-11,-3-2 4,6 2-5,-6 2-3,2-4-3,-2-1 11,3 0-37,-1-5-31,-1-2-39,0 0-46,0-3-43,-1-2-41,3-3-30,0-3-35,0-4-249,0 0-552,0 0 244</inkml:trace>
          <inkml:trace contextRef="#ctx0" brushRef="#br0" timeOffset="4653.4486">4536 306 5,'2'-16'278,"-2"4"0,0 1-3,3 3-12,-3 1-17,0 0-21,0 3-30,2 0-6,-2 4-28,-2-8-17,2 8-21,2-4-11,-2 4-10,0 0-9,0 0-14,13 18-5,-5-5-8,4 0-5,-5 1-5,11 5-3,0 2-3,7 3-4,-1-1-3,7 2-1,-4-1-4,1-3-4,-6-4 0,-3-1-4,4 0-3,-1 3-1,-4-5-5,3-4-15,-5 4-29,1-3-22,-3-1-23,-3-2-13,1 0-11,-5-5-9,5-3-5,-1 3-16,0-3-22,-4-4-9,1-2-1,3-4 12,-4 1 2,3-5 18,-7-1 12,1 0 18,1-9 29,-3-1 33,-1-1 26,-2-7 21,1-2 20,0 1 17,-2-2 44,1 13 26,-3-3 28,2 1 7,-2 4 22,3 5 11,-3 1 33,2 6 12,2-1-4,0 0-16,-4 4-8,4 0-20,-1 1-21,0-1-19,1 0-16,0 6-17,0 0-15,0-6-15,0 6-1,0 0-19,0 0-2,-5 23-7,3-8-7,-2 8 0,2 2-9,2 11-5,-3 2-3,2-1 4,5 1-8,-2 0-2,2 1-4,0-1-2,1-5-14,1 3-27,1 1-14,1-11-33,-1-3-35,1 1-39,2-1-66,-2-3-67,0-6-67,2-2-68,-2-2-224,4-7-684,-2 1 304</inkml:trace>
          <inkml:trace contextRef="#ctx0" brushRef="#br0" timeOffset="7517.3055">8868 675 185,'0'0'424,"0"0"-19,0 0-26,0 0 4,0 0-19,0 0-10,-9 12-13,9-12-13,0 0-22,0 0-16,0 0-21,0 0-6,0 0-12,8 2-11,1-2-10,7 0-17,2 3-18,6-2-19,4 1-14,2-2-17,-1 0-5,-2 0 6,9 0 1,-7 0-5,-3 0 11,2 0-6,-1 0 3,3 0 0,-5 0-1,-1 0-9,-5 0 10,-3 0 6,-2-2 5,-4 2 2,-2 0 0,-8 0-132,14 0-31,-9-1 0,-5 1 0,11 0 0,-11 0 0,8 0 0,-8 0 0,0 0 0,0 0 0,0 0 0,0 0 0,0 0 0,0 0 0,0 0-265,-27-10-328,-1 3-630,-11 1-1324,-3-3 586</inkml:trace>
        </inkml:traceGroup>
        <inkml:traceGroup>
          <inkml:annotationXML>
            <emma:emma xmlns:emma="http://www.w3.org/2003/04/emma" version="1.0">
              <emma:interpretation id="{65999430-AD11-43C9-93A6-2CD4BC4B1EB1}" emma:medium="tactile" emma:mode="ink">
                <msink:context xmlns:msink="http://schemas.microsoft.com/ink/2010/main" type="inkWord" rotatedBoundingBox="26744,2497 28512,2481 28526,4023 26758,4038"/>
              </emma:interpretation>
              <emma:one-of disjunction-type="recognition" id="oneOf2">
                <emma:interpretation id="interp10" emma:lang="en-US" emma:confidence="0">
                  <emma:literal>(0)</emma:literal>
                </emma:interpretation>
                <emma:interpretation id="interp11" emma:lang="en-US" emma:confidence="0">
                  <emma:literal>(0</emma:literal>
                </emma:interpretation>
                <emma:interpretation id="interp12" emma:lang="en-US" emma:confidence="0">
                  <emma:literal>(o)</emma:literal>
                </emma:interpretation>
                <emma:interpretation id="interp13" emma:lang="en-US" emma:confidence="0">
                  <emma:literal>00)</emma:literal>
                </emma:interpretation>
                <emma:interpretation id="interp14" emma:lang="en-US" emma:confidence="0">
                  <emma:literal>0¢}</emma:literal>
                </emma:interpretation>
              </emma:one-of>
            </emma:emma>
          </inkml:annotationXML>
          <inkml:trace contextRef="#ctx0" brushRef="#br0" timeOffset="19352.212">14417 31 124,'0'-6'323,"0"0"-4,0 0-12,0 0-17,-4-1-18,3 4-21,-2-4-4,3 7-14,-4-10-9,4 6-5,0 4-9,-4-6-24,4 6-15,-2-5-7,2 5-17,0 0-17,0 0-11,0 0-13,-5-1-8,5 1-9,0 0-10,-13 7-5,5-1-6,-3 8 10,-3 2-3,-4 2 10,1 2-10,-3 9-9,2-1-2,1 6 4,3-3-10,-1-1-8,5 1 0,0-5-8,5 8-1,-2 0-2,7-3-5,0 5-6,0-11-1,6 10-5,5-1 10,-3 1-5,6-3-5,2 1-2,2 2 3,0-3-9,1-5 3,4 3-7,2-5 1,-6-7 1,1 1-6,3-4 4,-1-1-7,0-1 8,1-6-4,6-2 1,-3 0-1,1-4 0,-4-2 3,2-4-2,-3-1-2,-2-6 7,0-2-3,0-4 0,1-1 0,-3-3 3,0-5 4,-5-6 5,0 1 2,-2-2-3,-4-5 5,-2 0-4,-1-2 1,-2 1-1,-7 2-5,3-1-3,-8 3 5,3-4-1,0 3-1,-5 5 2,0 0-9,-5 3-8,3 6 4,-4 5-3,-5-2-4,1 6-31,-1-1-32,-13-3-4,0 3-35,-1 3-21,1 2-9,-2 5-36,2-2-21,6 3-42,2 4-49,10 0-57,2 0-53,-2 2-252,6-2-696,3-2 308</inkml:trace>
          <inkml:trace contextRef="#ctx0" brushRef="#br0" timeOffset="19752.2265">14101-239 94,'0'0'348,"0"-6"2,0 6-1,-2-6 10,2 6-26,0-6-5,0 6-14,-5-2-22,5 2-29,0 0-22,-6-4-24,6 4-25,0 0-18,0 0-22,0 0-11,-13 12-6,4-2-3,0 6 4,-5 3-10,-5 10-4,1 3 1,-1 7 8,-2-1-1,5 5-10,-8 17 1,2 1 4,4 7 1,6 0-9,-7-1-5,13 3-15,-1-4-7,2-5-8,5 6-9,0-6-2,5-14-4,-3-1-8,10-1-8,4 0-4,8-6-11,1 1-21,4-3-40,2 1-32,6-4-44,0-3-51,2-7-47,4 0-61,5-6-46,-2 0-76,4-5-69,-2-4-326,-1-2-841,1-3 372</inkml:trace>
          <inkml:trace contextRef="#ctx0" brushRef="#br0" timeOffset="20154.0161">15531-267 329,'-12'-12'416,"3"-1"-23,-2 5-50,-2 4-101,2 1 36,1-2 10,3 4-15,0-4-42,7 5-29,-8-2-30,2 0-14,6 2-18,-6 7-15,3 2-16,3 7-10,-2 5-7,4 9-4,1 7-17,2 1-4,2 1-4,1 6-5,5 16 0,-2-17-7,1 3-7,9 13 7,-9 1-6,3-13-5,3 13 5,-8-15-4,1-2-8,-5 4 1,5-3-6,-4-2-4,-1 2-1,-5-6-2,-1 0-5,0-1-3,-1 1 6,-6 0-2,-4-5-2,-1-2 0,-1-1-4,-5-2 0,-2 1 4,-2-3-9,0 5 3,-4-7-4,6-5 3,-7 4-1,-1-1-2,4-6 3,0 0-5,-2 4 8,-4-1-2,6-3-12,0-6-11,-1 2-34,0-3-70,-6 2-74,0-6-114,-6-1-411,1-5-775,-5-5 343</inkml:trace>
        </inkml:traceGroup>
      </inkml:traceGroup>
    </inkml:traceGroup>
    <inkml:traceGroup>
      <inkml:annotationXML>
        <emma:emma xmlns:emma="http://www.w3.org/2003/04/emma" version="1.0">
          <emma:interpretation id="{85E328B6-A79B-45C2-B461-DDEBEA3C1621}" emma:medium="tactile" emma:mode="ink">
            <msink:context xmlns:msink="http://schemas.microsoft.com/ink/2010/main" type="paragraph" rotatedBoundingBox="4203,6101 31317,5917 31336,8848 4223,90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C1C465-9E5C-460A-8DEA-67FE5B04984C}" emma:medium="tactile" emma:mode="ink">
              <msink:context xmlns:msink="http://schemas.microsoft.com/ink/2010/main" type="inkBullet" rotatedBoundingBox="4205,6284 5113,6278 5119,7185 4211,7192"/>
            </emma:interpretation>
            <emma:one-of disjunction-type="recognition" id="oneOf3">
              <emma:interpretation id="interp15" emma:lang="en-US" emma:confidence="0">
                <emma:literal>Q</emma:literal>
              </emma:interpretation>
              <emma:interpretation id="interp16" emma:lang="en-US" emma:confidence="0">
                <emma:literal>H</emma:literal>
              </emma:interpretation>
              <emma:interpretation id="interp17" emma:lang="en-US" emma:confidence="0">
                <emma:literal>*</emma:literal>
              </emma:interpretation>
              <emma:interpretation id="interp18" emma:lang="en-US" emma:confidence="0">
                <emma:literal>L</emma:literal>
              </emma:interpretation>
              <emma:interpretation id="interp19" emma:lang="en-US" emma:confidence="0">
                <emma:literal>a</emma:literal>
              </emma:interpretation>
            </emma:one-of>
          </emma:emma>
        </inkml:annotationXML>
        <inkml:trace contextRef="#ctx0" brushRef="#br0" timeOffset="289937.5366">-8687 3755 151,'0'0'371,"-8"3"-40,8-3-97,-5 4 77,3 0-14,2-4 7,-3 5 3,3-5-31,0 0-18,0 0-18,-4 3-11,4-3-22,0 0-11,0 0-17,0 0-10,0 0-13,0 0-7,26-5-18,-10 4-11,2-3-9,0 2-15,7-2-6,0 4-8,1-2-9,1 1-1,-1 1-10,1 0-7,-3 1-3,2-1-6,-1 2-7,0-1-3,-3 2-7,-4-3 2,0 2-3,1 0-2,-3-2 8,2 0-4,6-2 3,0 0-12,1-2 11,-1 2-7,0-2-3,1 1-2,-10 0-2,3-1 0,-1 1-4,-4 0-5,1 1 2,-3 0 0,-4 2-10,1 0 0,-1-2-14,-7 2-16,10-2-20,-10 2-39,8-2-41,-8 2-41,0 0-36,0 0-52,0 0-75,0 0-65,-15 12-298,8-8-753,-1-4 334</inkml:trace>
        <inkml:trace contextRef="#ctx0" brushRef="#br0" timeOffset="290291.4294">-8503 4000 329,'-7'2'323,"2"-1"-1,5-1-21,-7 4-13,7-4-6,-6 4-13,6-4 1,-5 1-27,5-1-13,0 0-20,0 0-18,-7 4-16,7-4-17,0 0-17,0 0-13,-6 2-17,6-2-1,0 0 12,0 0 2,13 5 6,-13-5 0,18 2 1,-5 2-3,5-4-11,6 0-8,0 0-15,7 2-12,-5-2-2,4-2-13,-1 2 2,-2 0-13,2 0-2,0 0-7,-3-4 0,-1 4-7,-2 0-5,-5-3-1,8 0-5,-9 3-3,2 0-3,-4-1 1,2 0 0,-6 1-2,-3-1-2,5-2-1,-4 3-5,-1-1 2,2 0-11,-3-3-13,-7 4-22,12 0-35,-12 0-52,7-5-63,-7 5-66,2-5-67,-2 5-73,-3-7-65,-7-2-259,5 6-767,-2-11 340</inkml:trace>
        <inkml:trace contextRef="#ctx0" brushRef="#br0" timeOffset="290727.9015">-8210 3524 132,'-12'-8'396,"1"3"-12,4 0-1,-4-1-18,5 0-1,-2 4-18,2-3-8,0 1-20,6 4-28,-10 0-25,7-5-29,3 5-23,0 0-23,0 0-21,0 0-11,-9-1-26,9 1-13,0 0-8,0 0-14,-6 8-7,6-8-10,4 13-5,-2-5-8,3-2-4,1 8-7,0-4-6,5 5-3,2 3 0,1-1 9,2 0-9,2 0-3,1 5-4,5 1-4,-5-4-1,7 5-8,-7-3 10,6 6-11,3-3-4,-4 0-1,-6-4-8,1 1-8,8 2-3,0-1-3,-10-5-4,3-1-6,-2 2-1,1-3-1,-8-4 0,-1 3 0,0-4 4,-2 1-1,1-1 1,-2-3-3,-4 3 10,0 0-2,-2-3-2,-1 0 2,-4 4 0,-1-2 4,-2 4 3,-3-3 1,-2 0 4,-3 5 7,-1 1-5,-1 2-3,-1-6 2,5 0-2,-6 5 1,1-1 0,0-3 3,6 1-6,-6 0-1,6 0 2,-1-2-3,1 0 0,0 2-11,2-4-30,0 3-27,1 0-41,2-7-35,1 3-56,1-2-51,2 1-65,-1-2-59,2 0-377,2-6-809,0 0 359</inkml:trace>
      </inkml:traceGroup>
      <inkml:traceGroup>
        <inkml:annotationXML>
          <emma:emma xmlns:emma="http://www.w3.org/2003/04/emma" version="1.0">
            <emma:interpretation id="{152C8C98-FF9E-4125-A4FB-58F2FC09D0C3}" emma:medium="tactile" emma:mode="ink">
              <msink:context xmlns:msink="http://schemas.microsoft.com/ink/2010/main" type="line" rotatedBoundingBox="5861,6090 31233,5918 31243,7311 5870,7483"/>
            </emma:interpretation>
          </emma:emma>
        </inkml:annotationXML>
        <inkml:traceGroup>
          <inkml:annotationXML>
            <emma:emma xmlns:emma="http://www.w3.org/2003/04/emma" version="1.0">
              <emma:interpretation id="{02A71FF7-0D5E-4555-B869-C9036FF59C61}" emma:medium="tactile" emma:mode="ink">
                <msink:context xmlns:msink="http://schemas.microsoft.com/ink/2010/main" type="inkWord" rotatedBoundingBox="5862,6354 6949,6346 6953,6952 5866,6959"/>
              </emma:interpretation>
              <emma:one-of disjunction-type="recognition" id="oneOf4">
                <emma:interpretation id="interp20" emma:lang="en-US" emma:confidence="1">
                  <emma:literal>the</emma:literal>
                </emma:interpretation>
                <emma:interpretation id="interp21" emma:lang="en-US" emma:confidence="0">
                  <emma:literal>•he</emma:literal>
                </emma:interpretation>
                <emma:interpretation id="interp22" emma:lang="en-US" emma:confidence="0">
                  <emma:literal>thx</emma:literal>
                </emma:interpretation>
                <emma:interpretation id="interp23" emma:lang="en-US" emma:confidence="0">
                  <emma:literal>The</emma:literal>
                </emma:interpretation>
                <emma:interpretation id="interp2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291354.3176">-7048 3558 223,'-4'-5'368,"4"5"-25,0 0-19,-1-4-25,1 4-32,0 0-25,0 0-19,0 0-25,0 0-17,0 0-20,0 0-17,0 0-9,0 18-1,0-6 0,5 0-1,-4 4-11,5 4-3,-1 2-16,1 3 8,-2-1-14,4 3-5,-1-2-9,0 9-4,4-1-5,-4-9-11,5 6 0,-1 2-10,-1 1-6,0-9 6,-2-3-19,-1 7 1,4-6 1,-2-1-42,-2-5-42,-4-1-55,2 0-45,0 0-54,-4-3-49,-1-3-40,0-2-55,-1-3-217,-2 0-611,3-4 271</inkml:trace>
          <inkml:trace contextRef="#ctx0" brushRef="#br0" timeOffset="292120.5466">-7011 3817 306,'-3'-6'313,"3"6"-29,0 0-23,-4-4-23,4 4-27,-4-4-20,4 4-19,0 0-11,0 0-4,0 0 1,0 0-12,14 10-10,-14-10 0,15 6-14,-3 0 0,6-2-12,2-1-9,4 1-16,7-1-2,4-2 2,4 4-25,-2-8-18,1 1-9,-10-2-13,-1-1-8,-2-1-5,-1 1-9,-1-2 4,-7-3-1,-3 2-3,-4-2 6,4-1-3,-5-4 8,-4 5 2,-1-5-1,-2 3 16,-5-3 5,1-1 4,-3 0 11,-3 4 17,1-2 7,1 2 6,-2 2 1,-4 1-4,4 1-3,-4 2-4,2 3-10,-3 0-3,2 3-10,2 3 9,-3 0-10,-2 3-14,5 7 9,-2-3-14,5 4 0,-4 0-13,0 6 7,4 0-2,1 1-10,2-1 10,1 4-5,2-1 0,1-1 1,4-7-2,-1 7 2,2-6 13,2 1-10,-1-2 2,3-2-6,4 1 6,-5-1 1,4 1-4,1-4 1,-4-2 1,2-2-5,2 1 1,-4-4-1,1-3 3,5 4-6,-1-4-3,0-4-1,1 4 1,0-4-4,0-2 4,-3-1 9,2-3-15,0 4 2,1-3 6,-3 2-1,-5 1-2,0-2 4,0 3 13,-1 2-1,-1-1-4,2 1 0,-3 0-9,0 0 4,-4 3-2,0 0-1,13 3-2,-8 1 0,1 4-1,0 0-1,1 1 0,2 2 1,-3 3-1,3 3 0,-2-3 0,1 1-1,4 4-4,-4-2 4,5-2 1,-4 1-2,1-3 0,0 1 4,2-5-3,0 3-4,2-3-1,-1-2 3,3 0-2,-4-3 1,6 0-2,0-8 3,-1 4-4,3-4 5,-5-2-4,7-2 4,-4 0 6,0-7-7,-3 7 1,-2-5-2,-1-7 5,1 2-2,-4-8-1,-2 7 6,-1-7-9,-5 2 4,-1 1 0,-4-1 2,0 2 1,-2 6 6,-1 2 2,-4 2 8,0-2 6,-1 3 1,-2 4 6,-1 3-1,-3 1-2,2 3-5,-2 3-2,0 1 2,0 2-10,4 4 4,-2-2-6,3 3-4,6 2-2,-5 1 1,7-1 2,-1 2-3,6 1-3,1 0 1,5 0 3,5 3-6,1-2-9,5 2-29,2-3-53,6-3-62,-2-1-64,12 4-79,-1-5-87,-8-5-373,10 0-816,1-3 361</inkml:trace>
        </inkml:traceGroup>
        <inkml:traceGroup>
          <inkml:annotationXML>
            <emma:emma xmlns:emma="http://www.w3.org/2003/04/emma" version="1.0">
              <emma:interpretation id="{5462B6F8-657D-4059-AD75-028A2D161FDB}" emma:medium="tactile" emma:mode="ink">
                <msink:context xmlns:msink="http://schemas.microsoft.com/ink/2010/main" type="inkWord" rotatedBoundingBox="7315,6276 11259,6250 11266,7241 7322,7268"/>
              </emma:interpretation>
              <emma:one-of disjunction-type="recognition" id="oneOf5">
                <emma:interpretation id="interp25" emma:lang="en-US" emma:confidence="0">
                  <emma:literal>alemberof</emma:literal>
                </emma:interpretation>
                <emma:interpretation id="interp26" emma:lang="en-US" emma:confidence="0">
                  <emma:literal>slumberous</emma:literal>
                </emma:interpretation>
                <emma:interpretation id="interp27" emma:lang="en-US" emma:confidence="0">
                  <emma:literal>numbers</emma:literal>
                </emma:interpretation>
                <emma:interpretation id="interp28" emma:lang="en-US" emma:confidence="0">
                  <emma:literal>tlemberof</emma:literal>
                </emma:interpretation>
                <emma:interpretation id="interp29" emma:lang="en-US" emma:confidence="0">
                  <emma:literal>xlemberof</emma:literal>
                </emma:interpretation>
              </emma:one-of>
            </emma:emma>
          </inkml:annotationXML>
          <inkml:trace contextRef="#ctx0" brushRef="#br0" timeOffset="293554.4411">-5429 3759 133,'-13'3'340,"-1"1"-34,3-1-17,3 2-22,-1 1-17,2 1-13,0 1-7,1 4-21,4-2-18,-3-1-8,1 6 9,4-2-26,0 2-16,4-2-8,1 4-18,-5-1-7,5-1-11,-1 0-11,2 0-10,-1-1-6,1 0-9,-1-1-8,-2-5-6,1 0-5,0 0-6,-1-4-2,-3 3-4,1-2-6,-1-5-9,0 5-15,0-5-19,0 0-17,0 0-8,0 0-5,-24-11 6,17 1 1,-3-2 10,-4-4-14,5-1 5,-4-6 3,6 2 5,-1-2 1,-1-3 1,-2-6 7,6 8 1,0-3 25,-3 2 5,6 4 17,0 5 11,2 2 11,-3 0 9,1 1 9,2 5 10,0-1-11,0 2-4,0 1-19,0 6-1,5-2-5,-5 2-2,8 9-7,1 1-5,4 3 2,-5 1 7,4 3-16,8 6 0,-2-3 0,6 6-5,-3-1 2,-3-3-2,11 0-2,-9-5-1,2 2-9,3-5 5,-6 2 0,2-1-17,0-5-13,-6 0-14,0-3-6,0-4 0,-1 0-1,-1-3 0,-3 0-2,1 0 1,0-3 6,-3 0 5,2-8 3,-2-2 2,-2 0 4,-1-3 1,1-3 7,-5-6 1,-1 2-3,0-5 2,-1-5 19,-5 9-2,1-10 5,-5 9 9,3-8 30,-2 10 13,0 1 8,2 2 5,-2 5 6,3 0 2,-1 4 4,2 1-5,-1 3-11,0 1-4,0 2-11,-1 1-6,2 1-4,5 2-7,-18 8 1,11-1-8,-1 8-6,4-1-3,-2 2 0,1 7-1,3-1-1,2 1 2,0 0-6,2 3-1,3-4-4,2 2 0,4-1 3,-6-3-4,2 1 3,3-3-4,1-1 0,-1-2 3,2-2-4,2 0 2,-2-3 0,2 1-1,2-2-4,1-3-10,-2-3-8,3 3-14,0-5 0,0-2-24,0-2-6,-1-3-4,5 0 2,-6-3-2,1-3 11,1 0-2,-3-7 11,-1 3 5,-1-4-6,-2 3 11,-2 3 6,-2-2 1,-1 4 16,-1-2 20,-2 1 14,1 4 13,-3 2 18,-1-3 5,0 6 6,0-2 0,-1-1 1,1 7-1,-4-9-3,1 7-7,3 2-9,-11 0-6,11 0 0,-11 5-5,4-2-4,-2 3-2,4 2-5,0 1-4,-2 5 0,2-1-1,0 1-5,3 1-1,2 1-2,-3-1-1,6 1 2,-3 0-6,7 2 4,-2-3-4,2 0-4,7 2 6,-5-5-1,5-2-1,0 1-1,0-3-7,2 2-10,-2-6 1,4-1-10,-2-3-8,2 0-3,0 0-1,0-3 0,0-1 2,-5-2 3,3-5 1,-4 2 2,2-3-1,1-1 7,-3-3 1,-2-4 5,-2 4-1,-1-3 4,-2 3-1,1 0 12,-2 3 9,-1 0 5,-2-2 3,3 4 8,-2-2 3,0 7 3,0-4 2,-1 3-2,1 4-14,0-4 5,0 4-7,-2 3-2,5-4-5,-5 4 2,0 0-3,18 11 4,-12-5-6,0 1 1,5 6-5,-2-1 3,2-1-2,-4 4-3,-1-1-6,1 1-14,-1-3-2,1 2-4,-2-4-10,5 4-3,-7-3-2,1-1 2,1-3-1,-5 2-5,2-2 11,0-1 3,-4-2-3,4 2 13,1-3 2,-3-3 4,0 5 1,0-5-1,0 0 3,0 0 6,0 0-5,0 0 3,-12-16 3,12 8 1,0 1 0,-4-3 4,8-4 7,-4 2 4,1 0-4,5 0 0,-4-2 1,7 5-3,-4-3 1,2 1-5,0 5 2,-2-3 1,5 3-6,-2 2 2,-4 2 2,7 0-5,-1 2-1,0 2 0,2 3 2,0 1-4,-1 1 4,0 3-2,-2 0 2,2 2 2,0 0-15,-5 1-3,1 1-3,-1-2-11,-1 0-11,2-1 0,-1 5-6,-5-8 1,3 3-4,-2-6 0,-1 3 7,-1-1 5,3-2 8,-2 2-4,-1-3 12,0-4 11,0 6-7,0-6-2,0 0 15,0 0-10,0 0 2,0 0 5,0 0 11,-7-20 4,7 11 2,0-4 3,2 0 3,2-3-9,-3 0 13,5-3-1,-1 2 6,2-4-1,4 2-1,-4 5-6,1-2 7,2 4-1,-2 1-4,3 3-1,0 0 0,1 2-2,6 2 3,-1 4-8,-2 0-3,0 6 1,0 2 3,-1-1-4,-2 4 0,-2 3 0,2-1 2,-2 7-8,0-1 2,-5-3 4,2 6-4,-4-3-26,1 1-38,-1 3-59,-3-8-57,-2 1-63,1 3-75,-1-8-75,-3 4-289,5-3-733,-4-1 325</inkml:trace>
          <inkml:trace contextRef="#ctx0" brushRef="#br0" timeOffset="294097.4421">-3990 3498 267,'-4'-7'457,"0"-1"-24,1 3-31,2 2-24,-3-3-37,4 6-32,-4-8-33,4 8-26,0 0-18,0 0-20,0 0-10,15 15-16,-7-6-16,2 3-18,-3-1-12,4 7-13,1 2-11,-4-1-14,3 2-6,0 0-9,-2 2-9,2 0-7,-5-1-7,5 1-8,-4 4-7,0-3-1,1 0-1,-3 0-6,0-2-6,1 1-10,-4 0 2,1-1 4,-2-2-6,5 3-1,-6-8-5,0 7 0,0-8-2,3 1 0,-3-2-2,0-4-3,0 2-4,0-1-2,0-7 1,0 3 1,-3-2-1,3-4 4,0 0-2,0 0 0,3 5-5,-3-5 6,0 0-8,0 0-4,2-22 3,1 12-3,-1 1-1,0-6 4,4-2-6,3-3 3,-3 4-8,4-5-1,-1 0-2,-1 6 0,-3-1-9,6 3 9,-5-1-6,5 5 1,-1-1 0,0 1-1,-1 6 3,1-1-1,0 0 0,1 4 1,-11 0 4,17 8-2,-4-2-3,-5 1-1,2 4-3,-3 0-8,1 1-1,-3 2-7,1-1 2,-1-1-4,1 4 1,-5-3-6,-1-2-1,3 3 1,-3-4-1,-3-3 1,2 7 6,-5-6 3,-1-2 0,-2 3 12,1-2-2,-9-2 5,5 1 1,-6-4 1,3-2 1,-6-2-5,-1-2-25,-4 1-43,4-2-56,-3-1-54,5-3-78,0-2-93,0 0-230,9-5-652,2 3 289</inkml:trace>
          <inkml:trace contextRef="#ctx0" brushRef="#br0" timeOffset="294751.6498">-3448 3948 3,'-4'0'326,"4"0"-12,-8 3-9,8-3-9,0 0-20,0 0-29,0 0-23,0 0-8,3-12-34,-3 12-18,9-4-17,-3-1-15,1 2-11,1-3-14,-4 1-1,1 2-16,1-3-13,1 2-6,-2-3-3,-1 2-5,-1-4-5,5 3 8,-5-2-17,1-2 2,-2 3 1,2-2 11,-4-1 8,1 2-4,-2-2 3,2-1 5,-2 2 11,-2-1 4,3 1 6,-3 2 4,-1-3 2,1 5 0,-2-2-1,1 3-3,-2-2-10,1 2-1,-1 1-9,6 3-3,-15 0-4,6 0-6,0 3-2,-2 1-4,0 2-8,3 4-4,-3 0-5,4 3-2,-1 1-8,4 0-2,1 0-1,0 1-4,6 7-4,4-1 1,3-3-3,6 2 1,-2-1-3,6-3-1,-3 0-1,6 0-1,2-3-10,-2-4 2,2 0-6,1-3-3,0-4-10,-1 2-1,3-4 2,-5-1-1,2-2-1,-7 1 0,0-3 6,-3-1 3,1-3-5,-3 0 2,-1-5 2,0 1 1,-2 2-3,2-9 20,-5-1 9,0 5 8,4-2 9,-5-3 7,1 2 4,-2 4 5,-1 2 4,4 3-3,-2 2-6,-5-2 3,5 4-11,1 1-5,1-1-6,-1 2-3,1 4-2,-8 0-3,17 8-5,-9 1-1,4 5-1,-4 0-3,2 6 0,2-1-2,-7 4 1,6-4-3,-6 3 4,2-1-6,-2-3 2,1-2-2,-5 1 3,6-2-2,-3-1-15,2-3-18,1-4-15,-2 3-30,2-4-14,3-1-42,-1-3-66,6 2-58,-1-5-56,3-2-62,-1 1-64,1-5-353,6-3-852,0-1 377</inkml:trace>
          <inkml:trace contextRef="#ctx0" brushRef="#br0" timeOffset="295493.4982">-2256 3716 28,'-6'-2'326,"6"2"-10,-6-6-5,3 5-14,3 1-13,-7-6-6,-1 4-7,3 0-16,5 2-2,-9-4-8,3 2-20,0-1-6,6 3-11,-12-1-19,12 1-9,-14-3-7,14 3-8,-15 3-7,5-2-10,2 2-12,-2-1-6,3 3-9,-5 0-17,1 2-7,4 3-13,-4 0-6,2 2-3,0-1-11,2 0-8,3 3-7,2-1-3,-3 3-1,4-3-8,2 2-8,4-2 9,-3 1-8,4-1-8,3-2-1,0 0-12,2-1-15,4-4-6,-3 1-11,3-2-12,3-3-16,-3 0-15,0-2-12,2-2 0,-1-4 12,1 0-14,-3-2 6,-2 1 7,-1-2 10,-1-1 5,-2-1 3,-1-1 1,-2-1 16,-3-2 5,-1 2 12,2 0 17,0 0 7,-6 1 6,3 2 10,-3-3 18,2 6-12,1 0 7,0 1 3,-2 0 0,0 2-6,2-2-4,0 6-9,2-6-3,-2 6-4,9-6-15,-3 6-8,1 0-14,3-1-30,1 1-3,1 0-9,1 0-8,0 0-3,4 0 1,-2-2 1,0 2 2,0-2 5,7-3 5,-4 4 12,7-5 4,-10-2 5,2 3 11,-2-2 19,0-3 30,-3 1 18,-1 0 27,-2-2 8,-1 2 14,0-4 9,-4 4 22,0-3 17,0 2-5,-4 0 5,-4-2 2,0 3 6,0-2 0,-4 4 5,0-3 13,-3 1-2,2 5-1,-2-5-10,0 5-5,-1-2-4,-2 5-6,3 1-15,-3 1-6,3 2-6,-4 4-4,3 3-14,-2 3-5,5 0 0,-1 6-8,2 3-12,1 1 0,1-1-12,5 4-7,1-1-6,4 9 2,-1-9 3,2 1-16,2-1 7,3 8-8,2-1-2,-1-2-4,-4-3-8,4-3 4,1 6 1,-2-3-5,2 5-12,-3-7 0,-2 7 0,2-7 0,-2-1 0,1 9 0,-2-6 0,-1-6 0,1 7 0,-3-4 0,2 0-1,1-2-88,-1 2-23,-1-2-18,2 2-23,-2-12-25,0 5-27,0-12-36,-1 8-50,1-7-33,-3 1-30,3-4-69,-1 1-62,-3-4-383,0 0-940,0 0 416</inkml:trace>
          <inkml:trace contextRef="#ctx0" brushRef="#br0" timeOffset="295727.8912">-1989 4006 248,'-5'-3'382,"5"3"-30,-13-1-12,4 1-15,9 0-8,-13 1-8,9 2-20,4-3-17,-9 1-15,9-1-28,-9 4-13,9-4-12,0 0-9,-4 1 3,4-1 11,0 0 13,0 0-5,0 0-13,22 5-15,-8-5-10,1-1-25,13-2-14,-2 1-15,3-3-13,-2-1-10,12-1-15,-13 4-19,3-3-25,0 3-32,-6-4-43,2 5-53,-7-2-79,-1 0-85,-6 1-114,-2-1-521,0 1-958,-3 0 425</inkml:trace>
        </inkml:traceGroup>
        <inkml:traceGroup>
          <inkml:annotationXML>
            <emma:emma xmlns:emma="http://www.w3.org/2003/04/emma" version="1.0">
              <emma:interpretation id="{5D3796AD-2C78-4013-88D2-8F4BEF47A94A}" emma:medium="tactile" emma:mode="ink">
                <msink:context xmlns:msink="http://schemas.microsoft.com/ink/2010/main" type="inkWord" rotatedBoundingBox="12067,6290 15935,6264 15940,7029 12072,7056"/>
              </emma:interpretation>
              <emma:one-of disjunction-type="recognition" id="oneOf6">
                <emma:interpretation id="interp30" emma:lang="en-US" emma:confidence="0">
                  <emma:literal>statements</emma:literal>
                </emma:interpretation>
                <emma:interpretation id="interp31" emma:lang="en-US" emma:confidence="0">
                  <emma:literal>Statements</emma:literal>
                </emma:interpretation>
                <emma:interpretation id="interp32" emma:lang="en-US" emma:confidence="0">
                  <emma:literal>statement,</emma:literal>
                </emma:interpretation>
                <emma:interpretation id="interp33" emma:lang="en-US" emma:confidence="0">
                  <emma:literal>statement]</emma:literal>
                </emma:interpretation>
                <emma:interpretation id="interp34" emma:lang="en-US" emma:confidence="0">
                  <emma:literal>statement'</emma:literal>
                </emma:interpretation>
              </emma:one-of>
            </emma:emma>
          </inkml:annotationXML>
          <inkml:trace contextRef="#ctx0" brushRef="#br0" timeOffset="300666.2196">-601 3795 261,'0'-6'343,"0"-2"-18,-3 5-30,-2-2-24,0-2-12,3 0-17,-4 6-3,2-2-22,4 3-17,-12-5 1,6 4-22,6 1-12,-15 1-12,5 1-15,2 1-7,-1 1-12,2 5-9,-7-3-14,4 4-2,-1 1-7,3 1-11,-2 0-8,5 0-8,2 2 10,-1-1-20,0 0-10,4 2-7,4-1 6,2-1-7,0 3-7,5 3 6,2-7-7,5 2-3,0 3 0,1-2-8,4-3-5,-5 3 9,7-1-4,-7 0-2,-2-5-1,-3 1 1,2 0 1,-6-2-7,2 2 4,-4 0-10,1-3 12,-3-1-4,-3 1-3,-2 0 2,-2-1 2,-3-2 4,0 2 1,-6-2-9,-1 1 0,-2-3-2,-7-2 4,5 1-3,-2-2-2,-3 1-1,5-2 2,-8-4-5,5-3 5,1 5-2,-5-4 1,6 0 5,-3-3-8,5 1 3,-1-1-3,4 1 0,1 1 0,3-2 1,0 5 0,3 0-3,-3-3 2,8 2-6,-1 1 3,-1 0-8,2 6 4,3-8 2,-3 8-8,10 0 6,-10 0 0,14 6 5,-3-1-2,1 4 4,2-2 0,2 4-3,-2 0 0,4 2 1,-2 3-5,2-1-18,0 1-19,-6-5-33,2 5-24,0-3-42,-2 3-42,-2 0-47,0-6-42,1-1-43,-5 1-275,3-4-639,-5 0 283</inkml:trace>
          <inkml:trace contextRef="#ctx0" brushRef="#br0" timeOffset="300969.443">-436 3573 140,'-4'-16'361,"0"2"10,2 1-5,-1 0-2,1 4-21,0 5-27,2-3-29,-1 2-34,1 5-30,-4-9-28,4 9-15,0 0-13,0 0-17,4 23-17,-1-9-2,1 0-17,1 9-7,1-1-5,2 1-7,0 8 5,2 1-3,1 2 7,-1-1-3,2 1-5,0 0-9,-3-3-4,0 2-8,-1 0-6,5 0-6,-5-9-6,-1 2-7,3-3-3,-2 10-6,-1-8-2,-2-2-1,2-3-1,0 5-8,-2-3-1,1-1-33,-2-7-40,2 0-34,-2-1-44,-2-3-53,1-2-25,0-1-23,-2-1-26,-1-3-36,0-3-29,0 0-13,0 0-4,-7-16-215,1 3-590,-3 1 261</inkml:trace>
          <inkml:trace contextRef="#ctx0" brushRef="#br0" timeOffset="301704.0486">-318 4067 796,'-11'-22'59,"1"0"27,2 6 34,1-3 15,-1 5 14,1-3 4,-1 8 17,8-2 6,-4 4 1,0-2-4,0 3-12,4-2-10,-3 4-15,1 0-9,2 4-17,0-12-9,5 7-12,-3 1-9,5 1-5,4-2-8,-1-1-8,2 0-6,6 2-2,-3 1-13,2-2 3,1 1-9,-2 1 2,1-4-8,-4 4-2,1-2-2,-3 1-5,-3 1-3,3-1 0,-1 0 10,0 2 3,-5-1-10,2 2 6,1-1 3,-8 2 3,0 0 8,8-4-4,-8 4-4,6 0 5,-6 0-3,0 0 6,0 0 2,0 0 3,0 0 6,5 10-6,-7-4 0,-1 0 12,2 1-5,-4 3-9,4 2 14,-2 2-16,-1-2-7,0 0 1,3 1-8,-2-3 3,2 1-6,1 1 1,1 1-6,2-2-5,-3-3 7,5 0-1,-1-2 2,6 0-7,-3 0 2,4-3-6,4-1 3,0-2-1,7-2-14,-5 0 2,-4-1 1,4-4-1,-1 4-10,5-8 9,-11 1-4,2 4-1,-2-3-4,-1-1 12,-3 5-1,-1-3 1,2-2-5,0 4 15,-4 2 11,1-3 6,-3 2 15,3 2 16,-4 3-5,0 0-9,3-8-1,-3 8-1,0 0-9,0 0-4,0 0-1,0 0-3,0 0-9,-7 16 3,6-8-2,-3 1-3,2 3-1,7 2-1,-5-1-1,0 0-3,1-2 1,0-2-7,5 6 8,-2-2-5,3-4 2,1 2-3,2-1 2,1-3 0,1-1-1,0-1-1,1-1 6,-4-2-8,1-2 0,2-1 0,4 0-12,-8-3 0,7-2-4,-3-4-3,-1 0-1,-2-2-3,2 0 1,-5-4 0,5-3 8,-5-2-3,-1-3 2,-3 0 3,-4-1 0,2-11-3,-4 1 5,-8 1-3,1 0 0,-1 2 5,-2-1 3,-4 2 9,-5 6 12,10 4 13,-2 3 12,3-2 10,-1 10 13,2-3 1,6 7-8,-2 0 1,1-1-10,4 2-6,-4 1-8,6 4-3,-9 0-5,9 0-4,-9 13-6,9-1 2,-4 3-1,3 6-3,1 1-1,3 3-2,6 6 0,-3-7 0,5 12-3,-7-4 2,11 3-2,-8-2 3,4-1-6,-2 0 1,4-7-3,-1 9 0,-1-8 5,2-4-7,-1 0-1,-5-3-38,5 3-37,1-5-22,3-1-63,-5 0-51,-3-8-55,3 2-64,2-4-62,-6-1-348,-2-3-798,5-1 354</inkml:trace>
          <inkml:trace contextRef="#ctx0" brushRef="#br0" timeOffset="301875.926">390 3948 123,'-2'-5'323,"2"5"-12,-7-4-18,4 1-20,3 3-27,-3-4-20,3 4-30,0 0-17,0 0-11,0 0-19,11-7-18,-1 7-8,2 0-22,2 0-12,2 0-43,1-2-41,-2 2-48,6-2-49,-5 0-44,8-2-47,-2-2-53,-5 3-146,0-4-415,-1 1 184</inkml:trace>
          <inkml:trace contextRef="#ctx0" brushRef="#br0" timeOffset="302822.1206">678 3896 28,'0'0'218,"-4"7"-11,4-3-2,0-4 2,0 8-5,0-8-9,0 8-3,0-4-11,0-4-8,0 0-9,1 5-9,-1-5-5,0 0-7,0 0-7,0 5 5,0-5-20,0 0-6,0 0 6,0 0-2,0 0-6,0 0-8,0 0-12,0 0 9,16-8-26,-11 2 0,-4-1-12,4 4-2,-3-4-7,2 0-7,-4-1-3,0-1-4,1 3 1,-1-1 11,-1 0 1,-2-1 9,2 2 1,-3-1-1,0 2-3,-2 0-6,1 0-2,-5 4 1,2-1 3,-1 2 4,9 0-1,-22 3-4,11 1-2,-2 2-4,0 0-4,2 3-8,0-2 4,3 5-4,0-2-4,0 1-3,3 1-5,3 0 4,-1 2-11,3-1 0,5-1 4,0 2 3,3-1-6,1-1-3,4 1-2,-1-3 0,10 3-3,-1-3 1,2-2-3,1-1-17,0 0-10,-3-4-17,0 0-11,-4-3-9,0-3-5,8 2-4,-9-1-3,-2-5 24,7 1-5,-12-1-1,4-1 12,-2 0 1,-2 0 4,0-3 9,-3 0-2,0-4 4,-1-1 3,-2 4 2,1-1 4,-2-3 1,2 0 8,-4 2-4,4 2 5,-1 0-3,1 1 10,-3 1 4,3 3-4,-2 1 11,0 0-1,4 2-6,-1-1 2,2 4-8,-7 1 4,15 1-1,-6 3 2,0 2-3,-2 0 2,6 3 0,-4 1 2,-1 3-11,2-1 11,-2 0-1,-1 3-3,0-2-11,1 2 8,-2 0 11,-2-4-15,1 2 10,0-3-2,-5 1 3,5 0-11,-5-4 15,3 3-5,2-2-1,-5 0-4,3-2-2,-2-4 2,-1 4-5,0-6 24,0 5-9,0-5-3,0 0 1,0 0-8,0 0 6,0 0-4,0 0-1,0 0 13,-4-22 1,4 11 5,-2-1-6,4 0 18,-2 1-12,3-5 11,-2 2-5,5 2-2,-1-4 2,-3 4-2,6-1-4,-5 3-8,8-1 2,-8 3 1,2 1-2,5 1-2,-3 3-4,-2-1 3,1 1-5,2 2 0,3 2-1,-4 2-3,2 3-3,-2 0 5,3 2-2,-2 4-12,0-3 14,-2-1 1,-1 5-2,2-3 4,-1 2-2,-1 2 0,1-3-6,-2 2-18,0-5-4,0 4-9,-1-5-7,1 2-4,1-3-8,-3 1 6,1-1 4,-1-2 1,0-1 10,-2-3 3,4 4 1,-4-4 2,0 0 2,0 0 9,0 0-2,0 0-1,4-17 1,-4 11 7,0-1-7,5-6 4,-5 1 3,5 1 14,-1-5 4,0 0-11,-1 0 17,2-1 4,-1 5-7,4-5 8,-5 5 6,4-4-6,0 6-4,-2 1-1,4 1-2,-5 2-3,4 1 4,-4 2-15,4 3 11,1 0 0,-9 0-6,19 6-4,-12-3 5,5 3 2,-1 4-4,0 2 0,-3-1 3,3 2-4,-1 1-1,-3 1 5,3 5-15,-2-6-39,0 1-34,-1 1-55,0 0-56,-2-2-58,2-3-60,1 5-320,-5-9-682,7 4 302</inkml:trace>
          <inkml:trace contextRef="#ctx0" brushRef="#br0" timeOffset="303684.9953">1874 3964 54,'0'0'287,"-7"0"-24,7 0-23,-3 7-2,3-7-8,0 0-5,0 0-11,7 9-14,-1-8-14,1-1-17,-7 0-12,11 0-14,-4 3-14,-7-3-4,12-3-11,-12 3 4,11 0-12,-4-1-18,-4-1-8,5-2-12,-8 4-3,4-10-11,-1 3-1,0 2-3,-1-2-9,0 1-6,-2-3-2,0 0-3,-2 1-5,0-2 4,-1 3-1,0-2 6,-1 0 10,-2 1 0,1 2 18,-2 0-13,2-1 2,-2 2-1,-2 0 2,1 3-2,0-1 1,-3 3-3,0 3-3,0-2 0,-2 4-7,4 1 3,-2 1-6,0 4-2,4-2 0,-3 3-5,3 1-1,5-1-6,-1 2 2,3-1-3,0 1-1,4-2-4,2 1 2,2 2 10,3-2-11,5 1-5,-2-1 4,3-4 1,2 0-3,-4 0-10,7-2-8,-4-1-16,-3-2-17,6-1-5,-6-3-4,0-3-11,1 0 9,-3-1 5,5-1 5,-6 0 5,3-4-3,-2 1 5,-5-3 4,3-1 6,-4 0 3,0-4 8,-1 2 8,0-3 11,-2 4 21,-1-2-18,1-1 9,0 3-3,3 2 9,-4-3-5,1 3-1,1 2-6,1-1-1,1 4 5,0 0-7,1 1-2,0 0 11,-1 0-15,3 5 3,-2 0-15,1 4 12,1-2-3,1 6-1,-7-1 3,7 2 0,-4 5 4,-4-2-7,5 3 3,-7 2-3,5-5 3,-3 4 2,1-3-12,-4 0 2,0 1-8,5-2-4,-5-3-9,0 1 3,3-3-1,-3-1 1,-3 2 2,3-2 2,0-6 8,-1 7 2,1-7-8,0 0 6,0 0 1,0 0 6,0 0-8,0 0 22,0 0 14,-4-21-14,4 13 4,0-2 3,4-6 14,0 3-3,-1-8 4,2 6 1,-3-2 1,3-1 2,2 3 0,0 3-2,-2 1-6,4 0 1,-7 1-7,5 3 0,-1 1-5,3 1 0,-2 4-4,2 1-3,-9 0 0,19 3 1,-10 5-5,4 0 2,-5-1-2,3 6-3,0-3-1,0 3 10,1-1-11,-3 1 6,4 7-2,-6-5 1,4 1-1,-7-2-7,2 2-31,-1 0-21,0 0-42,-3 0-31,-2-3-31,0 2-41,0-1-49,0-1-51,3-7-43,-6 1-249,6-2-638,-3-5 282</inkml:trace>
          <inkml:trace contextRef="#ctx0" brushRef="#br0" timeOffset="303919.3723">2666 3626 132,'-5'-24'433,"-1"9"9,3 0-8,-5 1 0,7 4 2,-1-1-9,1 7-23,-3-3-24,0 1-34,4 0-33,0 6-35,0-7-27,0 7-29,0 0-26,0 0-12,0 0-23,0 0-13,9 23-17,-6-10-13,3 2-10,1 6-11,2-2-9,-1 7-9,3 5-9,0 1-2,0 0-9,2 1-5,-1-4-6,-2 7-1,-3-12-9,-2 0-2,3 2-2,-3-2-16,-1-2-25,0 2-24,-4-4-34,0-1-34,0-3-30,-4-1-24,4-1-36,0-5-34,-2 0-31,2 1-29,-2-3-29,2 0-26,-2-4-21,2-3-11,0 0-13,0 0-204,0 0-635,0 0 281</inkml:trace>
          <inkml:trace contextRef="#ctx0" brushRef="#br0" timeOffset="304263.1246">2746 4022 325,'0'-6'85,"-4"-3"36,2 2 15,1-2 19,-2 2 6,2 1 8,0 0 2,1-2-2,0 1-5,1 2-13,0-2-7,2 1-11,3-1-10,0 4-9,0-5-11,2 3-16,3-4-4,0 5-8,2-6-8,-4 4-5,9 0-7,0 0-6,-4-1-7,12-3-5,-4 0-4,-6 4-1,2 0-3,-4 0-4,0 0 2,-2-1 15,-2 3 15,-3 0 21,0 2 19,-3-2 22,1 2 11,1-2 12,-6 4 8,0 0-3,2-3-10,-2 3-3,0 0 10,0 0-5,0 0-4,-17 10-6,11-5-6,-1 3-12,2-5-7,-2 6-14,4-2-8,-7 3-7,4 2-5,4-2-5,-3 2-10,-1-1-6,5 1-5,-2 1-2,2 1-3,1-2-7,1 2-3,-1-3-17,4 2-13,-2-3-25,-2 0-13,2-3-12,0 3 1,0-2-3,-3 0 0,1-2-2,-1 1 2,-3-1 3,1 0-5,-1-1-10,-2 0-9,-1-3-15,0 2-32,-2-2-25,-4-1-36,6-1-47,-6 0-72,-1-4-75,-1-1-268,2-2-696,-2-2 308</inkml:trace>
        </inkml:traceGroup>
        <inkml:traceGroup>
          <inkml:annotationXML>
            <emma:emma xmlns:emma="http://www.w3.org/2003/04/emma" version="1.0">
              <emma:interpretation id="{3B98DF87-7962-4665-9126-ADD76B1DA8B4}" emma:medium="tactile" emma:mode="ink">
                <msink:context xmlns:msink="http://schemas.microsoft.com/ink/2010/main" type="inkWord" rotatedBoundingBox="16563,6343 19670,6322 19674,6937 16567,6958"/>
              </emma:interpretation>
              <emma:one-of disjunction-type="recognition" id="oneOf7">
                <emma:interpretation id="interp35" emma:lang="en-US" emma:confidence="0.5">
                  <emma:literal>Executed</emma:literal>
                </emma:interpretation>
                <emma:interpretation id="interp36" emma:lang="en-US" emma:confidence="0">
                  <emma:literal>executed</emma:literal>
                </emma:interpretation>
                <emma:interpretation id="interp37" emma:lang="en-US" emma:confidence="0">
                  <emma:literal>Execrated</emma:literal>
                </emma:interpretation>
                <emma:interpretation id="interp38" emma:lang="en-US" emma:confidence="0">
                  <emma:literal>execrated</emma:literal>
                </emma:interpretation>
                <emma:interpretation id="interp39" emma:lang="en-US" emma:confidence="0">
                  <emma:literal>Sneaked</emma:literal>
                </emma:interpretation>
              </emma:one-of>
            </emma:emma>
          </inkml:annotationXML>
          <inkml:trace contextRef="#ctx0" brushRef="#br0" timeOffset="319401.7123">4021 3608 126,'-2'-6'281,"0"0"-15,-1-1-13,0 3-15,0-2-12,-1 2-6,2-2-4,-4 2-11,2-2-9,1 4-13,3 2-8,-11-8-16,7 5-6,-1 2-7,-2-4-15,-2 2-1,9 3-8,-16 0-9,2 3 2,-5 2-7,4-2-3,-2 2 1,-3 5-8,-2-1-11,1 0 0,-1 4-8,3-3-6,-3 4-5,2-2-8,3 1 0,4-2-16,1 3-10,4-4 5,-2 3-2,2 1-4,1-4-2,5 4-9,2-1-2,0 0-6,5 0 6,3-2 0,4 0 2,5 3-8,-1-4 5,6 0-5,0 1 1,3-5-16,-2 1 2,1-4-9,-6 1-2,1-1-7,-1 1 19,-2-2-13,1-2-4,-2 1 0,0-1 7,-3 0 2,-2 0 0,-2 0 2,2 3-2,-2-3-1,-8 0 7,0 0 1,0 0-3,0 0 1,0 0-1,0 0-11,0 0 3,0 0 11,-23 2-6,10 2 8,-2-2 0,0 3 0,3 0-2,-3 1 3,2 1 4,2 0-9,3 0 6,-2 0-1,3 2-1,-4-2-1,6 0 0,2 2-1,2-1 2,1 3-6,1-2 6,2 1 0,7 1 0,2-1 5,2-2-8,5 4 1,6-2 9,-3-4-8,4-1-7,4 0-16,0-1-30,6-7-26,-10 3-29,14-4-24,-14 3-27,-1-4-25,-2 2-25,1-3-14,-2 0-11,-2-4-5,-2 4-1,-5-4 3,-4 0 4,4-3-3,-2 3 8,-4-3 28,-1 4 26,3-2 36,-5 0 25,1 0 35,1-1 17,1 4 21,0 1 21,-2-1 37,2 4 25,1-2 27,-5 1 36,0 1 24,-1 1 20,-2 3 18,6-7 6,-6 7 7,5-3 4,-5 3 1,0 0 1,2-6-8,-2 6-10,0 0-7,0 0-6,0 0-7,0 0-2,-29 16-12,17-8-7,-2 3-9,-4 4-7,-1 2-13,-2 0-7,0 1-8,4-2-7,-11 10-11,9-9 2,-2 1-11,5 3-6,-2-5-12,5-4-30,2 0-32,5-2-49,-4-4-29,7 0-21,-2-1-12,1-2-18,4-3-25,0 0-15,0 0-3,0 0 13,0 0 11,0-20 21,2 10 8,1-3 18,3-2 18,-1-1 21,1 3 23,0-9 21,0-1 22,1 6 23,0-7 22,-2 1 9,-1 0 16,3 2 16,-1-1 10,-4 3 13,3 4 9,-4 2 8,0-3 14,2 9-10,-2-2 2,1 3-12,-1 1-7,-1-1-15,0 6-5,4-3-13,-4 3-5,0 0-1,4 14-7,1-2-2,0 4-3,3 1-3,-1 1 1,3 5-4,2 0-7,3-1 7,0 1-6,3-3-1,-3 1-2,2-1-1,1-1-2,-2 1-22,2-4-60,0-2-57,-6-3-63,2-1-63,-1 0-82,-2-4-333,-3 0-706,3-4 313</inkml:trace>
          <inkml:trace contextRef="#ctx0" brushRef="#br0" timeOffset="319978.6823">4656 3913 194,'0'0'337,"0"0"-29,-5-6-21,5 6-26,0 0-24,0 0-12,0 0-11,0 0-12,0 0 0,0 0-24,0 0-13,0 0-10,0 0-12,16 9-7,-16-9-15,8 3-7,-8-3-20,11 1-4,-11-1-9,13 0-6,-13 0-8,12-1-1,-5-3-9,1 2-4,-4-2-4,6 2-7,-5-2-6,1 1 0,-1 0-4,2-2-3,-1 3 0,-3-2-8,2-1 13,-1 2-16,0 0-7,0-1 10,-4 4-9,2-6-5,1 3 8,-3 3-14,0-7 11,0 7-2,0 0-6,-3-9 7,0 5 0,3 4 2,-7-3 2,2-1 7,5 4-3,-11-5 3,4 5 10,7 0 9,-13-4 6,13 4 3,-12-1 0,8 0 1,4 1-11,0 0 2,-12-1-6,12 1-7,0 0 0,-9 2-4,4 2-3,1-2-1,-2 3-6,3 0 1,-1 2 4,2 0-5,-4 3-3,2 3-3,-2 0 1,4-1 0,-1 1 6,-4 3-10,7-3-2,4 2-1,-2-1 2,3 2 4,1-4-3,0 3 4,4-3-3,0-2-4,5-2-7,0 2-28,7-4-39,0-1-35,3-3-31,5-2-36,-5-2-38,1 1-41,3-4-37,-2-3-39,-2 1-286,-4-1-665,3 0 294</inkml:trace>
          <inkml:trace contextRef="#ctx0" brushRef="#br0" timeOffset="320869.3054">5242 3832 212,'0'0'297,"-17"3"-12,17-3-13,0 0-21,-8 4-4,8-4-32,0 0-19,-9 2-14,9-2 0,0 0-24,-2 5-13,2-5-14,-1 5-11,1-5-11,-4 4-11,4-4-11,0 7-8,0-7-6,0 0-5,0 0-9,0 0-3,0 6-5,0-6-7,0 0-1,0 0-4,0 0-5,0 0 12,0 0-9,0 0-1,0 0-6,0 0-2,0 0-5,0 0-3,0 0 5,0 0-12,0 0 0,7-16 6,-7 16-2,4-4-4,-4 4 2,1-3 4,-1 3 4,0 0-1,0-6-2,0 6-10,0 0 29,0-8-19,0 8 7,0 0 13,-5-5-9,5 5 5,0 0 15,-7-3-17,5-1 5,2 4 1,0 0-6,-11-2-2,11 2 0,-7-3 2,7 3-8,-11-3 7,11 3-1,-9 0-7,9 0 2,-10 0 5,10 0 1,-11 2-2,11-2 2,-12 1 2,8 2-2,4-3-3,-11 3-3,5 1-2,-1 1-3,2-2 1,-2 5-4,0 0-1,-1-1 0,1 3-3,0 1-1,0-1-2,2 3-3,2 1 2,-3-4 6,4 4-6,0 0 2,2-4-2,2 7 0,2-11 2,-3 6-7,6 1 8,3-4 1,1-2-11,1 3 7,0-3-4,2-2-12,4-1-12,0-3-10,5 0-17,-6-1-4,8-2-19,-8-1-9,7-3 7,-6 3 5,1-1 3,3-6 9,-7 3 8,0 0 3,-1-3-3,0-1 18,-3 1-7,0 1 11,0-5 12,-2 5 11,-5-3 14,2-1 12,-3 3 6,2 0 7,-3 0 14,-2 3 9,0-3 2,2 4 10,-2 0 8,-2 0 2,2 6-6,-2-10-8,2 10-7,-3-6-8,1 4-4,2 2-14,0 0 2,0 0-6,0 0-2,0 0-2,0 0-5,-15 8-4,12-2-3,3-2 2,-4 2-7,4 1 1,0 2-1,0-2 0,0 2-1,0-2-10,1 3 10,2-3-1,0 3 0,-1-1 3,5 2-2,-1-1-3,1-2-7,1-2-8,1 4-21,4-3-15,-2-2-21,-4 0-20,4-3-11,-3 1-15,7-2-13,-7 1 18,5-2-14,-4-2 8,1 2 16,-2-4 4,0 3 18,2-4 9,-6-1 15,4-1 26,-3 3 19,-1-2 14,0-4 19,-1 3 24,-2 0 3,3-1 21,-3 2 18,4 0 12,-4-1 10,-1 3 11,1-2 1,-1 0-1,0 6-6,3-4-10,-3 4-9,1-6-5,-1 6-7,0 0-8,2-5-9,-2 5-11,0 0-2,0 0-11,0 0-5,0 0-6,3-5-7,-3 5-3,0 0-1,0 0-6,0 20 1,1-8-2,-1-1-2,1 2-3,2 1 1,-3 1-4,1 1 0,-1-1-1,2 0 0,-1 0-2,2-1-6,-2 1-21,3-3-30,-1 1-36,-1-3-47,0-1-41,4-1-50,-2 0-43,-1-1-49,4-5-67,1 1-72,-8-3-336,12 1-851,-12-1 377</inkml:trace>
          <inkml:trace contextRef="#ctx0" brushRef="#br0" timeOffset="321409.8725">5898 3569 198,'0'-10'364,"3"8"-34,-2-3-26,-1 5-25,1-6-23,1 3-20,-2 3-22,0 0-19,4-7-9,-4 7 2,0 0-4,0 0-4,0 0-8,0 0-20,-11 16-17,11-16-6,-1 6-13,-1 1-6,-1-3-3,3-4 2,0 10-2,-1-8-9,1-2-4,0 0-4,-1 6-13,1-6-1,-5 5-5,5-5-6,0 0-4,0 0-6,0 5 3,0-5-10,0 0-5,0 0 1,0 0 5,0 0 0,0 0 7,0 0 4,0 0 4,0 0 5,0 0 4,0 0-4,-1 5-5,1-5-3,0 0-6,0 0-1,0 0-1,0 0-12,0 0-2,0 0-4,0 0-4,0 0-5,0 0-2,0 0-3,0 0-2,1 6 1,2-1-6,-1 0 2,-2 1 2,1 2-7,3 3 0,-2 5 1,-1-1-5,4 5-1,0 5 3,3-2 2,-4 4-3,3 5 2,5-2-2,-4-3 0,-2-3 1,6 7 1,-5-7 4,3-1-7,-2-2-2,-2 1 5,-2-2 0,1-4-5,1-2-18,-2 3-23,1-4-27,-2-3-38,1 3-41,0-5-60,-2 0-59,0-3-70,1 2-77,-3-7-397,3 3-870,-3-3 385</inkml:trace>
          <inkml:trace contextRef="#ctx0" brushRef="#br0" timeOffset="321783.239">5947 3919 230,'0'-4'316,"0"4"-11,-6-6-6,6 6-7,-6-2-2,6 2-29,0 0-16,0 0-8,-4-4-9,4 4-12,0 0-16,0 0-17,16 0-1,-16 0-30,21 0-15,-6 0-6,2 0-19,1-3-11,5 0-8,-1-1-12,-3 3-14,5 0-2,3-3-7,-10 1-5,0 1-9,0 1 1,-1-2-9,-6 1-8,0 1-6,-2 0 7,-1-3 0,1 3 0,-8 1-2,8-4 8,-2 3-3,-6 1 8,5-2 1,-5 2 3,0 0 3,0 0-1,-2-8-2,2 8 0,0 0 2,0 0-3,0 0 4,-16-2-2,16 2-2,-16 2-1,9 2-7,-1 0 10,-5 3 9,2-1-1,-1 1-3,0 3-1,-1-2-11,2 5-4,4-3-1,-2 3-1,2 1-5,0-4-1,2 1-1,5-1-4,0 0-11,0-1-29,5 0-24,2-1-39,4-3-53,3 2-48,2-1-43,2-2-40,0-4-36,7 3-33,2-3-15,-1-3-29,3 3-234,-5-4-663,11-6 294</inkml:trace>
          <inkml:trace contextRef="#ctx0" brushRef="#br0" timeOffset="322173.87">6654 3909 1,'3'-6'289,"2"0"3,1-1-2,-5-2-7,2 3-11,-3 1-1,0-3 5,0 1 8,-4 0-8,-2 0 0,5 2-8,-4 1-9,-1 1-23,-1 0-18,7 3-29,-15-2-12,7 2-18,-2 2-18,2 3-8,1 0-15,-5 1-11,-1 3-9,2 2-9,2-2-9,2 4-9,-1-4-4,1 5-10,4-1-3,-1-1-6,2-1-7,1 3-1,2 0-5,1-5 0,-1 1-9,3 1 1,2-1-7,-1-3-19,2 0-11,1-1-14,2-1-22,-2-2-1,5 0-25,2 1-15,0-4 3,-3-1-3,3-2 11,-1 0 14,0-1-6,-2-2 20,1-4 4,-2 3 4,-3-3 9,3-1 23,-1-2-9,-6-1 14,1 0 14,1-4 26,-2-1 5,-1-3 10,-1-1 17,-2-3 6,-2 1 13,0 2 19,-3-2 21,2-2 8,-3 4 4,0 2 11,0-2 16,1 7-5,-1 0-7,1 3-5,3 1-1,-2 3-17,3 2-12,-1 1-16,-2 1-13,3 0-4,-3 1-16,4 4-3,0 0-15,0 0 1,-6 12-7,5-2 0,-1 4-13,-2 8 4,4-1-7,0 2-7,-1 1 4,2 10-2,-1-8-9,4 0-2,-2 0-16,2 0-33,-3-2-47,-1 2-49,0-1-50,-1-3-73,1 2-77,-4 0-83,-2-2-99,1-2-442,2-6-1033,0 2 457</inkml:trace>
        </inkml:traceGroup>
        <inkml:traceGroup>
          <inkml:annotationXML>
            <emma:emma xmlns:emma="http://www.w3.org/2003/04/emma" version="1.0">
              <emma:interpretation id="{47F3CF64-A6D2-43CF-8696-9874AE78C356}" emma:medium="tactile" emma:mode="ink">
                <msink:context xmlns:msink="http://schemas.microsoft.com/ink/2010/main" type="inkWord" rotatedBoundingBox="20278,6330 21188,6324 21193,6994 20282,7000"/>
              </emma:interpretation>
              <emma:one-of disjunction-type="recognition" id="oneOf8">
                <emma:interpretation id="interp40" emma:lang="en-US" emma:confidence="1">
                  <emma:literal>in</emma:literal>
                </emma:interpretation>
                <emma:interpretation id="interp41" emma:lang="en-US" emma:confidence="0">
                  <emma:literal>inn</emma:literal>
                </emma:interpretation>
                <emma:interpretation id="interp42" emma:lang="en-US" emma:confidence="0">
                  <emma:literal>in.</emma:literal>
                </emma:interpretation>
                <emma:interpretation id="interp43" emma:lang="en-US" emma:confidence="0">
                  <emma:literal>ink</emma:literal>
                </emma:interpretation>
                <emma:interpretation id="interp44" emma:lang="en-US" emma:confidence="0">
                  <emma:literal>inv</emma:literal>
                </emma:interpretation>
              </emma:one-of>
            </emma:emma>
          </inkml:annotationXML>
          <inkml:trace contextRef="#ctx0" brushRef="#br0" timeOffset="326787.8405">7415 4058 275,'0'0'262,"0"0"-17,-3 5-10,3-5-15,-3 5-18,3-5-13,0 0-18,0 5-14,0-5-13,0 0-11,0 0-4,0 0-1,0 0 0,0 0-4,0 0-5,6 4-7,-6-4 2,0 0-9,0 0 1,0 0 3,0 0 3,0 0 7,0 0 1,0 0 18,0 0-22,0 0-14,0 0-13,0-15-19,0 7 7,0 2-4,0-1-14,0-3-1,0-4 0,-3 3-5,0-4 1,3 2 2,-3-1 4,-1 1 15,3-2 1,-3 2-8,4-3 2,-4 5 0,1 1 1,2 2 3,-1 0 4,-1 2-3,1 0-5,-1-1-6,3 2-6,0 5-7,-1-6-9,1 6-5,0 0-3,0 0-3,0 0-5,0 0-1,-7 18 0,5-5-6,0 0 1,0 2-4,2-1-3,0 0-2,0 1 0,0 0 0,2 2-2,2-3 2,1 1-3,1 0 1,-1 0-4,5-1-1,-2-3 1,4 1 0,-2-2-3,2-3-8,4 2 4,-4-3-8,9-4 0,-9 0 0,7-4 1,-2 1-1,-4-4 3,5 0 0,-1 2 0,-3-7 2,-2 3-1,3-4 5,-5 0 0,2-1 0,3-9-2,-2 4 1,-1-3 1,-2 6-1,-5-1 2,2 0 0,1 1 8,-4 0 4,2 8 9,-1-1 1,-3-2 0,3 4-9,-5 1-1,0 4-4,6-7-1,-4 5-4,-2 2-3,0 0 1,0 0 5,10 9-5,-10-3 1,6 7 0,-5-1-2,4 2 1,1 2 0,-5 2 8,5 3-11,-1 1-1,2-3 5,4 3-1,-9-6 2,7 0 0,-6-3-3,7 7 3,-4-8-3,1 1 0,0-3-13,-3 0-3,2-6 1,-5 2 5,5-3-1,-1-2 6,3 1 6,-8-2-3,17-6 2,-10 3 0,5-6 12,-1-2 5,-2 0 0,2-2-1,0 1 0,-3-4 6,7 0-4,-7 0 0,3 4 7,2-1 0,-5 1 0,-4 1 10,-1 2 2,2 5-8,1-5-3,-5 6-2,2 0-9,-3 3-2,5-4 0,-5 4 3,0 0-8,7 10-1,-4 1 1,2 0 0,-3 1-4,3-1 10,1 2-12,1 2 4,-2-2 2,6 3-5,-4-4 1,0 3-2,5-3 1,-1 0 2,0 2-2,-2-6 0,3 3-2,-1-3-16,-4-3-25,7 1-18,-3-5-25,4-1-36,-8-1-46,5-5-46,-2 0-38,-1-4-36,-1-2-31,-8 0-47,6-9-40,-9 1-312,-2-2-774,-6-4 342</inkml:trace>
          <inkml:trace contextRef="#ctx0" brushRef="#br0" timeOffset="326917.1576">7629 3536 153,'-12'-5'223,"5"2"-28,-1 1-20,1 0-15,7 2-19,0 0-12,-8 6-15,8-6-22,9 7-26,2 4-43,2-1-47,7 1-45,-1 5-161,2-4-249,1 0 110</inkml:trace>
        </inkml:traceGroup>
        <inkml:traceGroup>
          <inkml:annotationXML>
            <emma:emma xmlns:emma="http://www.w3.org/2003/04/emma" version="1.0">
              <emma:interpretation id="{65A2CD04-FC98-4EBC-8E2F-C2F888834568}" emma:medium="tactile" emma:mode="ink">
                <msink:context xmlns:msink="http://schemas.microsoft.com/ink/2010/main" type="inkWord" rotatedBoundingBox="21467,6561 21942,6558 21944,6834 21469,6837"/>
              </emma:interpretation>
              <emma:one-of disjunction-type="recognition" id="oneOf9">
                <emma:interpretation id="interp45" emma:lang="en-US" emma:confidence="1">
                  <emma:literal>a</emma:literal>
                </emma:interpretation>
                <emma:interpretation id="interp46" emma:lang="en-US" emma:confidence="0">
                  <emma:literal>A</emma:literal>
                </emma:interpretation>
                <emma:interpretation id="interp47" emma:lang="en-US" emma:confidence="0">
                  <emma:literal>n</emma:literal>
                </emma:interpretation>
                <emma:interpretation id="interp48" emma:lang="en-US" emma:confidence="0">
                  <emma:literal>ah</emma:literal>
                </emma:interpretation>
                <emma:interpretation id="interp49" emma:lang="en-US" emma:confidence="0">
                  <emma:literal>ax</emma:literal>
                </emma:interpretation>
              </emma:one-of>
            </emma:emma>
          </inkml:annotationXML>
          <inkml:trace contextRef="#ctx0" brushRef="#br0" timeOffset="327445.8077">8834 3870 55,'3'-5'317,"-1"2"-4,0-5 1,-2 2-1,2-1-12,-2 1-8,0-3-14,0 2-11,-2 2 3,2-2-9,-2 0-16,1 1-3,0-1-6,1 1-10,0 6-14,-6-8-12,3 4-15,1-1-17,-4 0-10,1 4-12,5 1-9,-13-3-3,5 3-8,-3 0-9,-6 3-8,4 1-2,-11 3-2,5 3-7,-4 0-9,-1 1-5,5 0-8,0 1-8,1-5-10,4 5-6,2 0-8,2 2 1,3-4-10,2 2-2,2 1-5,0-1-2,6 2-1,0-2-9,6-1-19,4 1-11,-1-4-17,3 0-13,3 0-13,-1-3-9,2-1-8,6-1 0,-6-3-3,4-3 4,-5 3 5,0-4 9,-1-5 5,-4 3 4,1-5 5,1 4 7,-5-3 1,2-4 11,-4-1 6,2 1 4,-3 0 24,-2 1 12,2 1 12,-4-1 7,0 0 11,2 6 16,-5 1 5,0 0-1,2 0-10,3 2-3,-5 4-10,3-6 1,-3 6-14,0 0-6,0 0-5,0 0 2,6 12-5,-4-2-2,0 1-3,3 3 0,1 1-1,-5 0-3,5 1-22,0 0-23,0 0-21,1 2-33,-2-4-32,6 0-47,-4-2-49,0-1-30,-1-1-42,0-3-60,0-2-50,5 1-366,0-6-826,-4 0 365</inkml:trace>
        </inkml:traceGroup>
        <inkml:traceGroup>
          <inkml:annotationXML>
            <emma:emma xmlns:emma="http://www.w3.org/2003/04/emma" version="1.0">
              <emma:interpretation id="{9510AAEF-902D-4177-9824-C57F8F32F2F2}" emma:medium="tactile" emma:mode="ink">
                <msink:context xmlns:msink="http://schemas.microsoft.com/ink/2010/main" type="inkWord" rotatedBoundingBox="22275,6219 25281,6199 25289,7351 22283,7372"/>
              </emma:interpretation>
              <emma:one-of disjunction-type="recognition" id="oneOf10">
                <emma:interpretation id="interp50" emma:lang="en-US" emma:confidence="1">
                  <emma:literal>program</emma:literal>
                </emma:interpretation>
                <emma:interpretation id="interp51" emma:lang="en-US" emma:confidence="0">
                  <emma:literal>Program</emma:literal>
                </emma:interpretation>
                <emma:interpretation id="interp52" emma:lang="en-US" emma:confidence="0">
                  <emma:literal>programs</emma:literal>
                </emma:interpretation>
                <emma:interpretation id="interp53" emma:lang="en-US" emma:confidence="0">
                  <emma:literal>Programs</emma:literal>
                </emma:interpretation>
                <emma:interpretation id="interp54" emma:lang="en-US" emma:confidence="0">
                  <emma:literal>pangram</emma:literal>
                </emma:interpretation>
              </emma:one-of>
            </emma:emma>
          </inkml:annotationXML>
          <inkml:trace contextRef="#ctx0" brushRef="#br0" timeOffset="327789.5658">9443 3579 109,'0'-22'413,"0"2"-2,0 9 7,-4-7 0,4 7-3,-3 2-18,-5-2-22,5 5-15,-1 1-26,3 0-29,-3 3-34,4 2-26,0 0-26,-14 6-14,8-1-27,-2 3-15,1 2-19,2 6-17,1-4-9,-2 3-13,3 2-11,1 4-8,2-1-10,0 4-8,2 0-4,1 2-9,1-2-3,7 8-6,-1 1-3,-2-1-5,-1-7-3,3 6-3,-1 0-3,-1-6-2,2 8-1,-2-6 0,-4-3-6,5-1 3,-2 3-7,-2-2-1,5-1 0,-5-1-1,1-1-2,-2-3-21,-1-4-27,-1-4-24,-4 1-30,4-1-18,-2-3-22,0 0-23,3 0-21,0-4-24,-3-3-32,0 0-30,0 0-15,0 0-15,0 0-9,-11-16-6,7 4-19,1-3-6,-5-7-233,-2 2-607,3-5 268</inkml:trace>
          <inkml:trace contextRef="#ctx0" brushRef="#br0" timeOffset="328539.5773">9414 3814 527,'-1'-45'104,"-3"1"28,1 2 18,-3 2 25,2 4 9,3 4 14,0 8 6,-4 0 10,5 3 3,0 3-2,-1 5 7,2-1 6,1 2-14,2 4-14,-3-2-21,5 4-18,1 0-15,0 2-20,4 3-13,4 4-10,-2 4-12,3 1-6,7 7-5,-4 3-13,-1 2-5,0 2-6,4 5-3,-3 2-7,-5-6-5,-3-1-3,0 2-3,-6-2-5,2 1 1,-4-3-3,1-1-3,-4-3-2,0 2-5,-4-4-1,-1-3-2,-4 1 0,2-2-2,-4 0 3,0-4-5,3-2 5,-3-1 7,3 0 14,-3-3 2,-1-3 2,1 0 0,0-5-4,2 2 7,1-6-10,3 1 8,-5-5-4,10 1-9,0-2-7,5 1 2,2 1-2,0 2-3,1-1-6,2-1 3,2 4-3,1 0-4,2 1 0,-1 3-3,4 1-2,-2 1-1,6 3 2,3 2 0,0 0 4,-2 2-7,2 3 1,-1 1-1,4 0-3,-2 1 4,-1 3-2,-2 0 2,-5-4 1,1 6-4,-5-2-1,1 0 1,-2 2 1,-4 0 1,1 2 0,-3-4-2,-2 3 0,1-3 0,-1 3 0,-5-3-1,0-1 5,0 0-4,-2-1 6,0 0-3,-5-2 1,3 0-3,-1-1 2,-1 0 6,3 0-4,-2-3 1,-2 1 1,7-3-2,-11-3 3,11 3-5,-11-3 6,8-3-4,2-1 0,-2-1-2,3-2 0,0-3 2,3-1-4,1-7-6,4 1 15,-1 0-2,-1 2 1,2 7 0,0-5 1,0 3 2,-1-2-4,2 4 2,3 1-5,-2 1 3,-2 2 0,-1 0-5,2 5 0,2-2-3,-4 2 2,1-1-1,5 6 0,-6-2-2,4 1 1,-4 2 0,4 2 6,-5 0-8,5 4 2,-4-3 1,0 5 1,4 0-3,-3-2 1,-2 3 2,5 1-4,-4-2 2,0 3 5,2-4-4,-2 2-1,0-4 8,3 4-5,-2-3-1,-1-1 1,2 1-3,-2-6 1,2 3-5,0-4 1,1 0-1,1-1-3,1-1-5,5-2 10,-2-1 0,-4-2 0,1-2-1,-2 0 4,2-1 2,-9-2-4,4-2 5,-2 3-3,1 0 7,-5-4 7,3-2 3,-8 2 3,4 0 9,-4-2 11,1 1 4,-4 0 3,-4 0-1,5 4-3,-1-4-1,-7 4-8,-1 1-7,0 0 0,2 1 1,-3 2-13,2 1-14,0 1-25,3 0-34,2-1-37,2 4-48,-1-1-51,8 1-42,-13 1-36,13-1-38,-5 5-35,5-5-35,0 0-317,0 0-753,0 0 333</inkml:trace>
          <inkml:trace contextRef="#ctx0" brushRef="#br0" timeOffset="328961.4671">10668 3557 275,'0'-5'313,"0"5"-9,0-6-6,3 0-2,-3 6-1,-8-7 6,1 5-10,1-2-3,-6 1-4,2 0-5,2 2-7,-7 1-19,0 1-15,1 2-24,0 0-25,1 0-15,4 0-19,1-2-16,-1 8-13,2-3-17,4 0-7,-3-2-10,5 9-13,-2-6-6,2 1-5,2 1-9,2-2-9,1 0-9,4 3-7,-1-4-6,6 1-6,-5 0-5,2-5-6,-2 2 4,3-2-4,0-1-2,-2 2-1,4-3 2,-5 1-4,2 0 1,-3-1-2,-7 0 2,15 0-3,-7 1 4,-8-1-7,7 0 1,-7 0-3,12 4 0,-6 0 0,-1 1-2,1 1 3,-1 1 0,-3 5 3,4 2-5,0 1 0,1 1 0,-2 5 4,1 5-3,1 0 3,-2-1-5,1 8 6,-5 4 3,9-6-5,-3 4 3,-2 0 0,2-3 1,0 3 0,-2-3 2,2 3 5,0 1 1,0-7-2,1 6-4,-4 1 3,2-1 2,1-2-2,-2 3 0,-2-12 2,0 3-1,2-2 0,-3-3-8,0-5-27,0-1-36,-2-1-48,1-6-56,2-2-43,-3 0-50,-3 0-68,3-7-61,0 0-361,0 0-808,0 0 357</inkml:trace>
          <inkml:trace contextRef="#ctx0" brushRef="#br0" timeOffset="330352.7872">10926 3791 129,'5'-22'398,"-4"8"-6,2 1 3,0 3-3,2 0 2,-5 3-9,2 0-23,-2 2-33,4 0-37,-4 5-31,1-5-29,-1 5-28,6-2-17,-6 2-17,0 0-17,12 12-12,-5-5-20,4 8-10,-4-4-13,4 9-7,-4-2-12,4-1-7,-4 5-4,0-3-9,-2 0-4,-1 1-9,-1-4-13,0 0-6,-2 1-11,-1-5 0,0 4-6,-1-7 3,-3 2-5,2 1 7,-3-4-2,1-3 1,1-1-1,-3 0 2,2-2-2,4-2 8,-12-1 11,12 1-7,-13-6 3,13 1-4,-5-2-1,4-3-1,-4 0-2,10-4-3,-4-1 0,4-7-5,2 1-2,6-1-1,-2-2-5,1 3-5,0-3-6,2 2-16,3 1-10,2 2-18,3 2-19,-4 0-31,1 3-30,2-2-26,-1 5-19,2 0-9,2 1-8,-5 4-4,-1 1-5,0 0 1,0 1 3,-2 1 12,-2-1 13,0-2 21,-2 4 15,-1 1 19,3-4 26,-5 4 31,0-3 34,-3 1 33,4 1 32,-10 2 20,8-5 17,-4 4 4,-2-3 1,-2 4 13,0 0 10,0-7-6,0 7 14,-7-3 8,7 3 5,-12 0-6,12 0 7,-17 1-2,9-1 0,-2 2 0,2 2 1,1-1 2,-3 1-1,-2 1-4,0 0-6,2 0-2,-1 1-7,-1 0-14,-1 1-7,4 3-10,-4 0-6,6 2-9,-4 0-7,5 2-6,0 1 5,1 0-12,3-1-3,2 2-7,0 1-3,2-3-4,3-2-14,1 2-11,0-5-7,5 4-8,-4-5-11,11-2-5,-11-2-4,10 0-6,-4-3 1,2-1-1,-1-4 1,0-1 7,4 0 4,-6-2 1,-1-1 0,2 0 1,-5-4 8,3 2 12,-2-2-9,1-1 2,2-4 6,-6 6 8,1-2 13,-4 5 15,-1-2 13,4 0 9,-6 1 10,1 2 4,2 0 6,0 4-2,-3-3-2,0 6-5,0-6-7,0 6-5,0 0-5,0 0-5,0 0-4,0 0-4,0 0-5,-13 16 0,11-7-8,-1-2 2,0 6-3,2-2-3,-2 3 1,3-1-3,0 4-1,-3-4-1,6 0 1,-3 2-7,4-2 4,-1-3-8,2-3-4,1 3-4,-5-1-9,7-6 7,-3 3-4,6-3-4,0-2 3,-3 1-5,3-2 5,-4-3 1,9 0 4,-9-3-2,4 0 3,-5 0-1,2-5 2,3 1 1,-3-2 1,-2-1 2,6-2 3,-7-1-3,2 1 0,-3 3 2,3-6 0,0 7-1,-1-5 5,-2 4 6,0 4-8,1 0 1,2 1 2,2-2-2,-4 2 0,-1 3 0,4 1-3,1 0 1,-2 3 0,4 0 6,-3 3-9,1 1 6,5 1-6,-1 3 2,-1-1 3,0 0 2,1 3-2,-6 0-1,4 0 1,-5 3-1,5-2 1,-4 0-2,0 2 6,-1-3-2,-1 4 0,-1-4-1,-1 2 3,1-3-4,-2-1-1,-2 0 0,0-2 2,0 2-2,0-2 2,0-6 2,-6 8-5,6-4 1,-3 0 2,3-4 0,-9 3 2,9-3-2,-9 0 0,9 0-1,0 0 7,-16-3-5,15-1 2,-4-1-3,4-1 2,-3-1-1,3-3 0,1-2 4,0-3 1,1 3-1,4-3 1,1-6-2,-1 9 0,1 0-1,1 1 3,0-2-4,2 4 3,0-1-3,2 6-1,1-4-3,-4 3 2,3 4-3,0 0 4,2 2-5,-1 0 1,0 4 3,5 1-2,-5 0 1,1 3 1,-4-2-2,4 3-1,-2 2 2,-2 0 1,1 2-4,-5 3 5,5-5-3,-6 4 4,6-1-1,-6-1-1,0 0 2,2-1-3,-1-1-3,-5 1-6,6 0-7,-6-5-3,0 2-2,0-4 6,-5 1-3,5 0 3,-1-4 1,-4 1 0,-1 2 0,6-6 5,-7 0 4,7 0 2,0 0 0,-18-10 0,17 7 0,-5-4 2,4-2 4,2-5 4,-3 0-1,6-3 6,1-3 4,1-4 1,1 2 4,1 1 5,4 1-3,1-2 1,-5 7-5,-2 2-1,6 0 1,-2 3-6,-4-1 1,8 3-1,-8 2-3,5 2-4,-3 0-1,-1 2-2,-6 2 1,16 7 0,-11-1 0,3 0 2,2 8-2,0 0-3,-2 6 2,1-1 2,1 1-1,0 0 2,-3-1-2,1 3-3,0-2-31,2-1-25,-5-4-28,2 2-35,-1-4-59,-4-1-63,2 2-44,-4-1-83,0-4-126,0-2-288,-6-2-847,-3 2 374</inkml:trace>
        </inkml:traceGroup>
        <inkml:traceGroup>
          <inkml:annotationXML>
            <emma:emma xmlns:emma="http://www.w3.org/2003/04/emma" version="1.0">
              <emma:interpretation id="{C7D288C1-9A4D-4FD7-9016-78ACE768633B}" emma:medium="tactile" emma:mode="ink">
                <msink:context xmlns:msink="http://schemas.microsoft.com/ink/2010/main" type="inkWord" rotatedBoundingBox="25689,5956 27729,5942 27736,7034 25697,7047"/>
              </emma:interpretation>
              <emma:one-of disjunction-type="recognition" id="oneOf11">
                <emma:interpretation id="interp55" emma:lang="en-US" emma:confidence="0">
                  <emma:literal>torn</emma:literal>
                </emma:interpretation>
                <emma:interpretation id="interp56" emma:lang="en-US" emma:confidence="0">
                  <emma:literal>ton</emma:literal>
                </emma:interpretation>
                <emma:interpretation id="interp57" emma:lang="en-US" emma:confidence="0">
                  <emma:literal>fon</emma:literal>
                </emma:interpretation>
                <emma:interpretation id="interp58" emma:lang="en-US" emma:confidence="0">
                  <emma:literal>forn</emma:literal>
                </emma:interpretation>
                <emma:interpretation id="interp59" emma:lang="en-US" emma:confidence="0">
                  <emma:literal>fern</emma:literal>
                </emma:interpretation>
              </emma:one-of>
            </emma:emma>
          </inkml:annotationXML>
          <inkml:trace contextRef="#ctx0" brushRef="#br0" timeOffset="331908.9952">12790 3785 137,'-1'-5'324,"-3"-1"-32,2 3-23,2 3-24,-5-7-22,5 7-18,0-6-17,0 6-19,0 0-11,0 0-5,9-5-5,-2 4-1,-7 1-4,22 0-9,-4-2-12,7-2-8,5 4-13,-2-4-9,10 0-6,1-2-8,6 4-5,-6 0-12,-2-1-4,-8-2-3,-2 4-9,1-2-2,-2 2-2,-7 1-7,-1 0-5,-3-1 0,-5 1-5,1 1-7,-4-1 2,4 0 3,-11 0 2,11-1-2,-11 1-2,0 0 15,0 0 5,0 0 20,0 0 20,-17 14-11,6-12 11,4 2 0,0 1-4,-4-2-5,2 5-2,0-3-4,3-2-8,-1 3-7,-2-1-4,1-1-9,4 2-4,-1-4 0,0 4-4,4-3-3,0 4-1,1-7-5,0 10-2,2-3-3,3-1 5,3 0-3,4 0 1,1 4 1,2-1-3,12-2 1,-3 3-5,-5-4-1,4 0-1,-4 1 3,1-2-3,-2 2-1,-1 0-1,5 0 3,-1 1-5,-7 1-5,4-2 3,-6-2 0,0 3-4,-1-4 3,-4-1-3,0 1 2,1 2-1,1-2 0,-8-1 1,5 1-3,-1-2 6,-5-2-5,7 1 4,-7-1 2,0 7 0,0-7-3,0 0 2,-12 5 0,1-3 3,11-2-2,-17 0 0,7 0 4,-1 0 22,5-4 19,-5 3 5,4-5 0,0 0-5,1-5-6,-1-2 7,5-4-2,-2-5-1,2-2 0,4-2-3,2-8 1,5 0-4,-5 3 1,5-6 3,-4 11-1,2 1 12,-1 2-12,0 5-6,5-3-4,-6 6-1,3 1-3,-1 0-6,-5 6 1,3-4-3,-1 7-6,-3-6-4,3 8-3,-2-1 0,3 1-34,-5 3-33,1-6-22,-1 6-9,0 0-36,0 0-52,0 0-74,6 12-81,-6-12-92,-1 10-434,1-5-927,0-5 410</inkml:trace>
          <inkml:trace contextRef="#ctx0" brushRef="#br0" timeOffset="331290.2828">13131 3179 324,'-1'-5'371,"-2"1"-16,-2-3-20,2 4-19,-3-3-20,0 4-20,0 0-10,6 2-15,-12-1-25,1 1-11,2 3-25,0-1-16,-4 7-16,5-2-15,-3 6-12,-1 6-9,-1 4-11,2 8-5,-1 5-17,7 2-11,-2 2-3,1 1-7,3 4-5,1 3-9,4-7 4,-2 1-11,6 3-9,-3 0 3,2-2-6,3-1 1,3 0-2,-4-1 4,4-6-11,-4 0 0,0 0-8,3-4-1,-3-3-1,-2-2 1,1 0-4,-1-1 5,-4-3-2,5 1-8,-5 1 7,-1-6-5,2-5 1,-2 3-12,0-6-27,0 0-22,-2-3-29,4-2-49,-4 0-28,-3-3-46,5-2-48,0 0-49,0 0-47,-18-12-292,10 2-688,-3-3 305</inkml:trace>
          <inkml:trace contextRef="#ctx0" brushRef="#br0" timeOffset="332784.0161">14209 3632 266,'-5'4'346,"5"-4"-28,0 0-25,0 0-17,0 0-24,0 0-24,0 0-19,0 0-19,0 0-21,0 0-19,0 0-15,4 7-5,-4-7-21,1 5-4,-1-5-13,0 0-5,0 7-4,0-7-13,0 4 3,0-4 0,0 0 5,5 5 10,-5-5 3,0 0 1,0 0 7,0 0 2,0 0 3,0 0 6,0 0 7,0 0 3,0 0 1,0 0 6,0 0 3,0 0-1,0 0-3,0 0-10,0 0-18,0 0-7,2-17-11,2 12-9,3-1-8,-1 0-9,-1-4-7,2 4-10,0 1-6,3 3-6,-2-2-5,3 3-2,-3 0-2,3 1-2,2 2-5,-1 3 5,0 1-6,-1 6 0,0 2 1,4 0 0,-2 3-2,-1 3-1,-2 3-3,-1-1-1,-3 0 1,1 0 1,-2 2-5,1-4 9,1 1-10,-3-4 1,-3-3-2,-1 2 1,6-5 1,-6-1-3,0-2-2,0 3 3,0-7 0,1 2 8,3 0-7,-4-6 11,0 4-3,0-4 1,0 0-4,0 0-3,0 0 5,0 0-2,0 0 2,2-20-4,-2 9-1,0-3-3,4-1 4,-3-6-3,6 1 0,-2-5 3,2 2-4,4-1-2,0-2-2,2 2-1,0 2 3,0-1-7,1 7 2,-2 2-1,-1 6-1,0-2-4,1 4 3,-3 2-1,2 5 0,2 5-2,-2 4 4,2 1 4,2 9 1,1 11-1,-5-8 2,2 7 1,-1 1 2,5-1-22,-4 2-20,-7-8-37,5 1-51,-4-2-62,0-1-51,-2 0-74,1-8-89,-5 5-345,4-8-815,0-3 361</inkml:trace>
        </inkml:traceGroup>
        <inkml:traceGroup>
          <inkml:annotationXML>
            <emma:emma xmlns:emma="http://www.w3.org/2003/04/emma" version="1.0">
              <emma:interpretation id="{5A552E50-BE54-459E-9FDA-6037B65B68AC}" emma:medium="tactile" emma:mode="ink">
                <msink:context xmlns:msink="http://schemas.microsoft.com/ink/2010/main" type="inkWord" rotatedBoundingBox="27991,6134 31235,6112 31239,6754 27996,6776"/>
              </emma:interpretation>
              <emma:one-of disjunction-type="recognition" id="oneOf12">
                <emma:interpretation id="interp60" emma:lang="en-US" emma:confidence="1">
                  <emma:literal>elements</emma:literal>
                </emma:interpretation>
                <emma:interpretation id="interp61" emma:lang="en-US" emma:confidence="0">
                  <emma:literal>element</emma:literal>
                </emma:interpretation>
                <emma:interpretation id="interp62" emma:lang="en-US" emma:confidence="0">
                  <emma:literal>Clements</emma:literal>
                </emma:interpretation>
                <emma:interpretation id="interp63" emma:lang="en-US" emma:confidence="0">
                  <emma:literal>Elements</emma:literal>
                </emma:interpretation>
                <emma:interpretation id="interp64" emma:lang="en-US" emma:confidence="0">
                  <emma:literal>clement</emma:literal>
                </emma:interpretation>
              </emma:one-of>
            </emma:emma>
          </inkml:annotationXML>
          <inkml:trace contextRef="#ctx0" brushRef="#br0" timeOffset="334300.9937">15090 3758 246,'0'0'325,"-2"-5"-37,2 5-26,0 0-23,0 0-25,0 0-23,0 0-19,0 0-3,0 0-18,0 0-9,0 0 4,0 0-8,0 0 6,0 0-15,0 0-13,19 11-4,-13-9-9,-6-2-16,12 2 12,-12-2-23,18-2-9,-11-2-2,0 0-13,1 4 4,0-5-5,-1 1-8,0-3 1,0-3-9,-3 4-2,2-4-4,-4 2 0,5 1-5,-4-3-5,-2 0-1,1 3 1,-1-2-2,-2 3-5,1 0 5,-2 1-9,2 5 7,-4-5-9,-3 2-6,7 3 12,-11 0 4,11 0-4,-15 3-2,6 2 9,0 0 2,-2 3 5,0 0-2,2 4 6,-1-2 1,2 2 1,-3 0 2,4 3 0,0 1 1,3-3 0,3 6-5,-3 3-5,8-5-1,-3-4 1,5 3-6,0 0 2,5 0 2,2-2-3,-1-3-2,7 2 1,1 0-1,2-5 2,1-2-6,2 2-1,0-7 1,1 1 3,-2-4-2,5 0-7,-4-3-10,0-3-4,-6 0-1,4-5-7,-5 0 7,0-4 0,-4-1-2,0-4 8,1-10-2,-6 9-1,-3-2 4,6-9 0,-6 1-3,-2-2-4,-1 1 9,-3-2 5,0 0-8,-3-1 9,0 10 17,2 3 20,-5 1 14,1 0 19,2 1 14,-1 5 5,-3 4 7,6 0 14,-3 5-10,1 1-8,0-2-16,2 3-11,-1 4-9,2 2-9,0 0-7,-15 8-4,11 6-6,-6 0-3,4 8-4,-4 1-3,3 2 0,0 8-4,4-5-4,-1 6-4,4 1 2,4 0-2,-2-1 0,-1-8-4,5 7 1,-1-9-4,1 3 2,1-1 0,4-4-2,-2-1-2,4-1 1,-1-3 2,-1-1-3,1-4 1,3-2-4,1 0-12,-4-3-15,6-3-11,7 2-14,-2-4-4,-5-4-12,0-4-5,5 2 0,-1-6 4,0-1-1,-3-2 4,-1-1 9,-3-2 3,2-6 4,-3 2 2,-2-2 7,-1-1 5,-1-1 6,-2-1 2,-3 5 2,-1-2 5,-1 7 12,-3-1 19,2 2 17,-4 1 13,2 4 5,0 1 10,-3 1 4,1 0-6,0 2-3,-2-3-6,4 8-6,-7-1-5,7 1-2,-15 5-6,11 1 0,-4 4-2,0-2-7,1 6-5,4-1 1,-3 3-3,2 2-1,4 3 1,0 1-6,0-5 4,0 4 0,4-4-3,5 3-1,-4-5 1,2-1-8,4 0-5,-3-4-5,5 1-10,3-2-5,-3-2-4,-1-2-4,5-5-7,-5 1-2,2 1-3,4-4 1,-6-2-3,4-2 7,-2 0 6,-3-1 3,3-3 1,-3-2 4,0 0 4,-1-2-1,2 2 10,-1-7-6,-4 3 7,0 2-3,4-5-4,-4 6 7,2-4-2,-1 5 3,-2 1 11,2 0-6,-2 4-4,2-3 4,2 4 2,2 2-5,-7 2 1,6-2-3,-4 3 7,4 2 4,-2 3-10,0 2 0,-1 3 4,-2-2 3,5 5 2,-4-1-7,-2 0 5,2 2 2,-1 1 2,-1 0-4,-2-3 5,1 3-4,-3-2 2,-1-1-3,2 0 6,-2 0-10,0-1 16,-3-1-19,4 0-2,1-1 3,-4-2-1,2 1 0,0-1 6,0-6-1,-1 6 1,1-6 7,0 5 0,0-5-2,0 0-1,0 0 1,0 0 8,0 0-8,3-16 1,0 10 3,-2-4 2,3-2-2,0 0 8,2 0-6,-1-3 4,6-5 0,-4 7 3,0-4-5,5 0 0,-1 3-1,-2 2 6,2 2-4,1 4-2,0-1-1,-1 2 1,-4 0-5,6 3-2,-1 2 2,4 3 4,-3 4-6,-1-1 2,-1 2 2,-3 3-3,5 2 6,-4 0-10,-2 3 4,0-3-6,4 6 5,-5-2-5,-2 0-6,0 0-11,0-3-6,-1 1-8,1-3-5,-3 3-3,1-3 3,0-2-2,-2-4-4,0 1 6,0-2 2,2 1 9,1-2 0,-3 0 6,0-4 1,0 0 5,0 0 0,0 0 2,0 0 5,0 0-1,0 0 0,0-20 7,2 11 8,-2 0-11,3-5 12,0 1-3,0-3 6,1-6 6,3 3 0,-2-1 7,2-4 12,-2 10 10,1-3-3,2 2-5,-1 1-1,3 1-3,-2 4 3,-1 0-8,-2 6-2,5-1-5,-2 1-4,2 3-4,-2 4 6,4 2-5,-2 4-5,0 0 5,1 2-5,0 4 3,1 1 1,-4 4 1,2-8-20,-2 9-22,2-2-39,-2-1-57,-1-5-52,3 5-55,-6-1-81,1-3-81,1-2-309,-1 1-763,-1-3 338</inkml:trace>
          <inkml:trace contextRef="#ctx0" brushRef="#br0" timeOffset="335035.377">17066 3839 157,'-6'-4'362,"6"4"-21,0 0-19,0 0-27,0 0-23,11-6-26,-11 6-28,7-4-19,-7 4-21,7 0-15,-2-2-16,-5 2-21,13-4-2,-8 2-11,1-1-10,-1 0-8,-5 3-10,13-4-3,-6-2 1,-1 2-4,0-3-5,-1 2-7,-2-2 2,5 0 7,-6-5-15,-1 5 2,3-6 11,-2 4-11,-2-2 3,0 0 6,1 4 7,-2-6 5,1 2-11,-3 2-4,-3-1-6,2 4 7,-1 0 1,2 0-13,-2-2-4,-2 6-3,-3-2-10,2 2-1,-2 2-9,-2 2 2,-1 2-9,1-1 2,1 6-5,4-4 2,0 3-6,-4 5-3,6-3 0,1 3-3,1 1-2,3 0 4,3-1-3,-1 5-2,4-6 3,-5 5-3,6-2-1,4-2 1,0-1-6,2 0 7,-1 2-2,0-7-3,1-1-7,3 1 0,-2-1-8,8-2-6,-7-1 0,-1-1 1,2-2 1,-5-2-4,3-2 5,0-1 2,-2-2-5,1-1 11,-2-1-3,1-1 6,-1-1 2,-4-2-8,4-1 1,-3-2 2,3-1-2,-4 2 3,3-5 1,-4-1 2,1 7 3,4 1-4,-2 0 1,8-2-5,7 2 6,-5 3-1,-5 0-2,2 4 0,-2 1 2,1 4-2,0 1-4,-4 1 5,3 3-3,-2 3 0,-1 0 4,2 6-2,-6-1 2,-2 0-1,1 1 3,-1 1-1,-3 0 1,-1 0 1,-1-1 1,0 1 0,-1-2 1,-1 1-3,-3-3 2,5 0-2,-6 0 1,1-4-3,3 1 4,-3-1 0,2-2 2,0-2 3,3-2-1,-7 5-7,7-5 5,0 0 1,0 0-3,-16-7 0,16 0-1,-1 1 10,1-2-10,0-1-1,4-5-2,1 3 0,1-2 2,-2-4-4,4 3 8,0-4-4,5-2 2,-1-2-4,0 5 11,-5 2-8,4 5 13,2-3-5,-2 5 3,-3 2-6,-3 1 0,6 3-4,0 0 1,-11 2-5,16 9 4,-4-2-2,-2 3 1,-2 3 4,3 1-2,0 4-1,-2 1-3,1 3 2,-2-2-4,2 3 4,-2-3-1,3-1 2,-3 1-5,2 2 6,-4-6 5,3 0-4,-3 0-4,-1-1-26,1-4-24,-2 5-41,-1-9-53,2 3-49,-3-3-58,3 1-47,1-3-63,0-3-305,-6-2-721,11 0 319</inkml:trace>
          <inkml:trace contextRef="#ctx0" brushRef="#br0" timeOffset="335660.3844">18042 3402 83,'-5'-17'401,"0"2"-11,3 1-11,2 2-8,-4 3-22,4 1-34,-2 5-27,4-4-32,-2 7-25,0 0-30,0 0-15,0 0-16,-2 24-21,4-8-7,2 5-19,0 5-8,0 0 0,3 5 7,-3-4-7,3 5-5,4 1-5,-8-7-18,1 9-5,1-1-12,-2-8-5,0 1-5,-1-2-2,0 1-8,-2-3-5,0 2-1,3-5-5,-6-4-2,3 0-7,-2 1-30,1-4-22,-4 1-29,3-4-37,-1-3-36,2 0-26,-2 0-26,3-7-19,-2 5-35,0-2-23,2-3-7,0 0 3,0 0 9,0 0 4,-7-19 16,6 12 7,-3-2 11,2-1 20,-2-4 17,3 2 30,-3-4 36,-2 3 30,-1-2 43,5 2 44,-2 0 39,-1-1 39,4 3 14,0 0 13,-1 5 1,2-4 2,0 0 3,3 0-3,3 1-1,5-1 0,-2 0-10,5 0-10,0 1-9,6-1-2,-3 0-5,3 3-8,4 0 1,-6-3-2,4 6-5,-6-2 3,1 4 3,1-3 6,-6 0 5,0 1 6,1 1 20,-6 0 7,-2 2 16,5 1 11,-10 0 9,8-3 8,-8 3 1,0 0-5,8 0-8,-8 0-10,0 0-5,0 0-5,0 0-6,-20 13-10,9-6-7,-2-1-11,1 4 1,-1 3-10,1-3-9,1 2-9,3 0-8,-2 2-2,7-2-6,-8 1-7,6 3-7,-1 1-1,5-4-3,-2 4-6,3-2 5,3-2-9,-3 3-5,0-4 1,1 1-1,4-3-5,-4 3 9,2-4-9,-1-2-4,-2 3 0,0-4-1,0-2-2,0 2 2,2 0 0,-2-6-8,-2 6-19,2-6-33,-15 0-41,7 2-44,-6-6-70,-4 1-74,-9-2-100,-1-1-140,-7-3-356,-5-4-949,-7 0 419</inkml:trace>
        </inkml:traceGroup>
      </inkml:traceGroup>
      <inkml:traceGroup>
        <inkml:annotationXML>
          <emma:emma xmlns:emma="http://www.w3.org/2003/04/emma" version="1.0">
            <emma:interpretation id="{42D5DCC1-8331-4F52-80B8-6EEB389F69FB}" emma:medium="tactile" emma:mode="ink">
              <msink:context xmlns:msink="http://schemas.microsoft.com/ink/2010/main" type="line" rotatedBoundingBox="6283,7536 31325,7266 31342,8811 6300,9081"/>
            </emma:interpretation>
          </emma:emma>
        </inkml:annotationXML>
        <inkml:traceGroup>
          <inkml:annotationXML>
            <emma:emma xmlns:emma="http://www.w3.org/2003/04/emma" version="1.0">
              <emma:interpretation id="{DF7C343C-CDC4-4D0B-81CB-4E25639F6B01}" emma:medium="tactile" emma:mode="ink">
                <msink:context xmlns:msink="http://schemas.microsoft.com/ink/2010/main" type="inkWord" rotatedBoundingBox="6288,7938 8908,7909 8920,8948 6299,8977"/>
              </emma:interpretation>
              <emma:one-of disjunction-type="recognition" id="oneOf13">
                <emma:interpretation id="interp65" emma:lang="en-US" emma:confidence="0">
                  <emma:literal>of-data</emma:literal>
                </emma:interpretation>
                <emma:interpretation id="interp66" emma:lang="en-US" emma:confidence="0">
                  <emma:literal>gala</emma:literal>
                </emma:interpretation>
                <emma:interpretation id="interp67" emma:lang="en-US" emma:confidence="0">
                  <emma:literal>of-ala</emma:literal>
                </emma:interpretation>
                <emma:interpretation id="interp68" emma:lang="en-US" emma:confidence="0">
                  <emma:literal>opals</emma:literal>
                </emma:interpretation>
                <emma:interpretation id="interp69" emma:lang="en-US" emma:confidence="0">
                  <emma:literal>of-Nara</emma:literal>
                </emma:interpretation>
              </emma:one-of>
            </emma:emma>
          </inkml:annotationXML>
          <inkml:trace contextRef="#ctx0" brushRef="#br0" timeOffset="338198.7892">-5473 5319 66,'0'0'404,"0"0"-10,-9-13-11,9 13-18,0 0-4,-2-3-25,2 3-8,0 0-29,2-6-27,1 0-31,-3 6-29,7-5-16,3 2-21,-2 0-20,7 3-20,-1-4-11,-1 4-12,5 4-9,6 2-13,-1 1-7,0 3-10,2 3-10,-3 0-9,8 6 0,-2 4-7,-10-4-5,8 10-3,-12-8-3,2 3 2,-3-6-7,-5 3-4,-1-2-4,-3 2-4,-3 0 4,-2-5-5,-5 0-2,-1-3-2,-5 6 2,-2-2-8,-1-3 2,1 0-6,-2-5-3,-3 1 0,-5-3-8,2 0 3,2-1-3,-5-6 1,3 0-2,-3 0-1,0-6 2,-2-1-16,12 0-5,-2 0-15,4-4-10,2-4-12,-3 0-2,1-5-9,5-4-13,4 0 3,-4-8-3,2 7 5,6-1 6,0-7-1,4 8 15,-2-1 2,1 7 6,2-1 16,-1 5 3,0 2 3,0 5 7,-1 0 4,-1 2-2,3 1-1,1 5 4,-6 0 5,12 5 14,-2 2-5,-2 4 7,1 5 5,1 6 0,1-2 0,-4 6-3,4 4 6,-4-5 3,-2 0-10,6 6 5,-4-6 3,4 0-6,-4 7 1,-1-8 0,-2-2-1,4 3 4,-3-2-28,2-2-39,-1-7-38,1 2-48,-2-5-55,2 0-43,-1-2-52,3-5-224,-1-3-565,8-2 251</inkml:trace>
          <inkml:trace contextRef="#ctx0" brushRef="#br0" timeOffset="338902.8736">-4914 5409 12,'0'-8'311,"-2"2"-15,0-2-17,-3 6-15,-1-5-17,-1 6-13,7 1-6,-13-3-10,6 3-8,-4 0-7,11 0-12,-17 3-20,6 5-8,2-3-5,-2 2-7,2 3-19,-2 2-2,4 0-10,-4 3-17,0-4-12,5 2 0,4 0-14,-5 0-7,3 0-9,3 0 5,1 0-16,0 1-3,1 0-8,1-5-11,3 2 13,1-2-10,0-4-3,4 1-2,2-1-7,-5-4-5,4 2-5,3-3-11,1-3-7,-2 2-3,2-4-5,0 1 6,-3-3 2,1-1 1,0 0-2,-3-2-2,0 1 13,-2 3 2,-1-4 19,-2 0 18,1 4 8,-2-4 10,-1 4 16,2 2 6,-5-2-3,4 4-3,-4 2-5,0 0-10,6-5-4,-6 5-10,0 0-4,2-5-11,-2 5 1,0 0-4,0 0-3,2 12-4,-2-5-6,0 2 2,3 3-1,-2 2-3,-1-2 0,1 1 0,2-1-1,0 2 0,1-4-4,1 3-1,-2-3 2,1-4-1,2 2-1,-1 4-3,2-9 5,-1 4-1,1-1-1,-2-3 0,3 0-3,3-2-9,-4-1 3,-7 0-2,21-6-3,-13 2-5,6-6 2,-3 3 3,1-5-1,-5 2-4,4-6 14,-1 3-6,1-7-1,-3 2 2,2-5-2,-4-1 11,-1 0-2,-3 1-13,2-6 6,-2-4 5,-4 8 0,2-8-3,-1 0 2,-3 5 22,3 5 3,-6-1 6,4 2 15,0 3 7,-1 5 9,-1-2 9,-1 6-1,5 0 4,-3 3 1,2 2-7,-1-2-9,3 1-7,-2 2-6,2 4-9,-6-4-3,6 4-9,0 0 0,0 0-3,0 16-1,3-2-4,-3 1-1,5 5-2,-2 4 3,1 1-5,5 1 1,-3 3-5,5 5 1,-4-8 0,3 7 0,-2-1-2,-1 2-1,4 0 0,-7-10 3,6 9-6,-2-1-2,-4-9-42,4 0-31,-1-1-37,-4 1-34,3-2-41,-2-6-36,-3-1-31,-1 1-29,1-3-40,-1-3-39,3-2-20,0-4-319,-3 0-754,0-3 334</inkml:trace>
          <inkml:trace contextRef="#ctx0" brushRef="#br0" timeOffset="339472.6653">-4497 5597 171,'0'-11'254,"0"-2"2,-4 4 8,2-2-7,4 1-7,-2 0-5,4 2-12,-8-2-18,9 0-9,-3 2-12,3 2-21,1-3-11,-1 1-17,6-2-17,2-1-11,-7 6-11,7-1-5,5-1-11,-3-2-13,3 5-2,-3-5 4,1 5-23,8-4-12,-6 2-9,-1-2-4,5 1-8,-8 1-1,5 2-3,-5-2 0,1 0-1,-2 3-3,-1-2-1,-2 3-5,-2-2 13,-4 4 9,4-3 4,-8 3 14,7-6 3,-7 6 6,6 0-4,-6 0 2,0 0-2,0 0-5,0 0-3,0 0 8,0 0-1,-25 9 3,14-5-1,0 4-4,-1 2 4,-1 0 4,-3 7 0,2-7-6,-1 9 9,-7-6-4,9 5 3,0 3-8,-2-3 3,6-4-7,0 1-5,2 5-7,0-8-4,4 1-1,0-3-4,2 4-3,2-5-2,2 1 0,1-1-1,5-3-4,-5-1-1,9-3-1,0 2-8,1-4 1,1-1-7,1-2-2,1 0-2,1-1-4,-3-5-1,0 2 5,5-4-3,-3 2 3,1-6 2,-6 6-2,-2-4 17,-1 3 10,0-4 10,-2 2 12,-2 3 23,1-1 19,-2 4 9,1-2 7,-2 2-5,-2 0-7,4 4-15,-5 2-7,4-4-6,-4 4-11,0 0-3,0 0-2,0 0-9,0 13-1,0-3-2,0 0-8,0 2-1,-3 0-3,6 0 0,-3 3-5,0-3-4,0 1-1,4 2 12,0-3-19,0 0 4,-1 0-2,2-1-8,-1 2-28,2-7-48,-2 4-44,2-4-58,3-1-76,-3-1-92,-2-1-113,-4-3-491,9-2-1026,-9 2 453</inkml:trace>
          <inkml:trace contextRef="#ctx0" brushRef="#br0" timeOffset="337526.8894">-6498 5376 16,'-5'-5'426,"-1"-2"-32,1 1-37,-1 3-20,-1-2-11,0-1-7,0 3-19,2 0-16,1 0-11,4 3-14,-11-3-28,11 3-22,-6-1-24,6 1-17,0 0-18,-7-5-17,7 5-7,0 0-21,0 0-12,-12 8-9,9 2-5,-4 1-7,2 2-4,-2 2-8,3-1-8,0 1-7,1 2-2,0-2-8,2-1 1,0 4-10,2-1 0,0-2 1,3 2-4,2-7-3,-1 4 2,2-3-2,-3-2-4,5-2-1,-2 0 3,-1-2-2,4 0 0,-2-4 10,3-1-13,0 0-21,-2-2 2,2-2-1,0 0 1,-3-1 3,1 0-6,-2 1 8,-1-6 0,1 4 3,-2-5-3,-1 3 2,-1 0 2,0-1-4,0-3 3,-3 3-8,0 2 2,0-3 7,0 6-3,0 4-1,0-9-1,0 9 2,0-9-1,0 4-6,0 5 1,0 0-4,0 0-4,0-5-8,0 5 1,0 0 7,12-1-4,-12 1 2,15-1-21,0 1 10,-2-4-5,4 2-4,8-1 1,-4 1-15,4-3-1,-2 1-1,2 3-6,-2-8 2,-5 2 3,0 1 5,-2-1 12,-1 1-1,-2-3 4,-2 2 5,1-1 4,-5 0 12,-1 4 24,-2-6 7,-2 0 7,1 2 14,0-2 12,-3 3 11,0-2 18,0 0 14,0 1-9,-6 0-6,4 2-2,-2-2 3,-2 2 0,-1 3-1,2 3-5,5 0-10,-10-4-4,2 4-9,8 0-5,-13 4-4,8-4-5,-1 6-3,0 4-1,0-2-3,1 7-2,2 0 0,-7 6-5,9 2-2,-3 10 1,1 0 0,3 2-1,3 0 0,1 4 0,1-1 2,1-1 7,1 2-3,0 1 0,-1 2 2,5 0-1,-4-5-4,-1 2 1,5-5-4,-4 4-5,5-5 3,-6-8-7,3 1 2,-2-4-3,1 1 1,1-3-10,-2 2-35,-1-7-20,0-1-47,-1-2-42,0 0-36,-3-4-65,2-2-47,-1 1-48,-3-1-48,3-2-77,-3-4-266,0 0-786,0 0 347</inkml:trace>
          <inkml:trace contextRef="#ctx0" brushRef="#br0" timeOffset="337683.1567">-6228 5726 291,'2'-5'294,"4"-1"-24,2 0-23,6-4-23,0 6-22,3-2-19,7-7-20,1 7-16,-3 0-26,1 0-60,0-1-74,2 1-95,-1 0-239,0-2-377,-3 1 167</inkml:trace>
        </inkml:traceGroup>
        <inkml:traceGroup>
          <inkml:annotationXML>
            <emma:emma xmlns:emma="http://www.w3.org/2003/04/emma" version="1.0">
              <emma:interpretation id="{1F94FD9D-E887-4062-8677-2507E388B371}" emma:medium="tactile" emma:mode="ink">
                <msink:context xmlns:msink="http://schemas.microsoft.com/ink/2010/main" type="inkWord" rotatedBoundingBox="9662,8102 10195,8096 10201,8701 9669,8706"/>
              </emma:interpretation>
              <emma:one-of disjunction-type="recognition" id="oneOf14">
                <emma:interpretation id="interp70" emma:lang="en-US" emma:confidence="1">
                  <emma:literal>is</emma:literal>
                </emma:interpretation>
                <emma:interpretation id="interp71" emma:lang="en-US" emma:confidence="0">
                  <emma:literal>if</emma:literal>
                </emma:interpretation>
                <emma:interpretation id="interp72" emma:lang="en-US" emma:confidence="0">
                  <emma:literal>it</emma:literal>
                </emma:interpretation>
                <emma:interpretation id="interp73" emma:lang="en-US" emma:confidence="0">
                  <emma:literal>in</emma:literal>
                </emma:interpretation>
                <emma:interpretation id="interp7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345215.9448">-3204 5426 96,'-11'-31'267,"1"8"11,2 5-11,1 2-3,1 7-9,2 0-19,4 2-32,-3 0-22,3 4-26,3-3-20,-3 6-24,0 0-28,0 0-29,25 12-46,-10-2-48,4 3-60,6 3-64,8 6-221,-5 1-415,6-4 184</inkml:trace>
          <inkml:trace contextRef="#ctx0" brushRef="#br0" timeOffset="344706.4274">-3123 5491 29,'0'0'409,"-3"-8"-35,3 8-32,0 0-27,0 0-19,0-6-27,0 6-19,0 0-15,0 0-20,0 0-20,0 0-16,0 0-16,0 0-18,0 0-14,0 0-12,0 0-13,0 0-12,0 0-9,0 0-9,1 20-8,1-14-5,2 4-5,0 2-10,-1-2 1,-2 3-7,3 2-2,0-2-8,3 8-2,-4-3 0,0-4-24,0 4-62,1-6-64,1 4-71,2-1-79,0-6-73,1-2-243,0-1-635,5-6 282</inkml:trace>
          <inkml:trace contextRef="#ctx0" brushRef="#br0" timeOffset="345084.7185">-2718 5560 178,'0'0'305,"0"0"-11,0 0-2,0 0-19,0 0-6,0 0-18,0 0-12,0 0 2,0 0-8,0 0-13,0 0-8,0 0-10,0 0-9,0 0 1,0 0-19,0 0-14,0 0-21,0-11-11,0 11-8,0-7 4,-5 0 8,5 7-12,-6-8-8,5 3 1,-4 1-5,-1-1-5,1 1-1,-1 0 1,1-2-6,2 3 1,3 3 1,-11-4-6,7 2-5,4 2-9,-7-4-8,7 4-7,0 0-7,0 0-10,0 0-5,-11 10-3,9-4-3,1 5 1,0 1-9,1 5 3,-3 4-2,6-1-4,-2 3 2,0 0-2,1-1-1,2 1-5,0 1-1,-1-2-3,6 1 6,-6-1-15,7-2-7,-9 0-10,5-7-16,-1 3-27,-5-3-30,0-4-22,0 2-17,-5-3-39,-2-2-52,-1 3-42,-6-4-37,-4-3-46,0-3-33,-4-3-36,-3-5-263,-2-1-726,-1-2 322</inkml:trace>
        </inkml:traceGroup>
        <inkml:traceGroup>
          <inkml:annotationXML>
            <emma:emma xmlns:emma="http://www.w3.org/2003/04/emma" version="1.0">
              <emma:interpretation id="{F3C50AFB-D425-4AAE-A803-727B9AF30BDB}" emma:medium="tactile" emma:mode="ink">
                <msink:context xmlns:msink="http://schemas.microsoft.com/ink/2010/main" type="inkWord" rotatedBoundingBox="10860,8126 11266,8122 11270,8480 10864,8484"/>
              </emma:interpretation>
              <emma:one-of disjunction-type="recognition" id="oneOf15">
                <emma:interpretation id="interp75" emma:lang="en-US" emma:confidence="1">
                  <emma:literal>a</emma:literal>
                </emma:interpretation>
                <emma:interpretation id="interp76" emma:lang="en-US" emma:confidence="0">
                  <emma:literal>A</emma:literal>
                </emma:interpretation>
                <emma:interpretation id="interp77" emma:lang="en-US" emma:confidence="0">
                  <emma:literal>S</emma:literal>
                </emma:interpretation>
                <emma:interpretation id="interp78" emma:lang="en-US" emma:confidence="0">
                  <emma:literal>N</emma:literal>
                </emma:interpretation>
                <emma:interpretation id="interp79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345683.9196">-1873 5452 313,'8'-8'327,"2"-5"-8,-9 5-3,5-2-6,0-1-6,-3 2 3,0 1-12,0 0-8,-1 3-9,-2-1-7,0 1-8,0-1-12,-2 1-18,2 5-19,0-9-17,0 3-10,0 6-19,-6-6-12,2 2-9,-1 1-10,5 3-11,-17-2-7,9 2-11,-3 2 0,-2 2-8,0-3-2,-2 4-9,1 5-2,-3-2-11,-2 4-7,4 4-4,-2 1-4,6 0-5,-4 1-7,6 3-6,3-4-5,3-2-1,3 7-7,-2-6-3,4 1-3,-2-2-5,10-1 11,-4-2-9,0 1-5,7-5-1,3 1-9,-3 0-23,5-2-14,-1-7-12,3 3-12,-2-3-4,6-3-4,0-1 4,-1 1 3,-4-7 1,-1 5 8,-8-2 7,2-3 2,1 0 4,-5 0 13,-4 0-2,4-2 2,-5 3 13,2 1 10,-3 2 10,-2-2 5,5 0 11,-5 2 6,3 0-5,0 0-3,-3 6-3,0-5-5,0 5-4,1-5 2,-1 5-6,0 0-3,0 0 2,6 20-1,-6-14-2,2 4 1,1 2-3,-1 4-1,2-4-31,0 2-36,-1-1-32,3 3-46,3-3-60,-1 3-74,-1-2-88,2-2-116,-2-2-312,-1-2-857,1-2 379</inkml:trace>
        </inkml:traceGroup>
        <inkml:traceGroup>
          <inkml:annotationXML>
            <emma:emma xmlns:emma="http://www.w3.org/2003/04/emma" version="1.0">
              <emma:interpretation id="{D31CF454-62AD-4888-8199-4F855E345843}" emma:medium="tactile" emma:mode="ink">
                <msink:context xmlns:msink="http://schemas.microsoft.com/ink/2010/main" type="inkWord" rotatedBoundingBox="11885,7476 15141,7441 15155,8781 11899,8816"/>
              </emma:interpretation>
              <emma:one-of disjunction-type="recognition" id="oneOf16">
                <emma:interpretation id="interp80" emma:lang="en-US" emma:confidence="1">
                  <emma:literal>function</emma:literal>
                </emma:interpretation>
                <emma:interpretation id="interp81" emma:lang="en-US" emma:confidence="0">
                  <emma:literal>funding</emma:literal>
                </emma:interpretation>
                <emma:interpretation id="interp82" emma:lang="en-US" emma:confidence="0">
                  <emma:literal>•unction</emma:literal>
                </emma:interpretation>
                <emma:interpretation id="interp83" emma:lang="en-US" emma:confidence="0">
                  <emma:literal>functions</emma:literal>
                </emma:interpretation>
                <emma:interpretation id="interp84" emma:lang="en-US" emma:confidence="0">
                  <emma:literal>Junction</emma:literal>
                </emma:interpretation>
              </emma:one-of>
            </emma:emma>
          </inkml:annotationXML>
          <inkml:trace contextRef="#ctx0" brushRef="#br0" timeOffset="347026.3556">-1019 5574 233,'-2'-5'349,"2"-1"-27,0 0-32,2 2-32,6-2-20,-4 0-22,10-3-25,2-1-16,5 1-17,1 2-20,1-1-9,2 2-11,11-4-15,0-2-11,-1 0-8,3 5-5,-1-2-12,-2-1-5,-7 4-5,-1-1-9,0 0 14,-3 1-14,0-3-2,-6 4 0,-5 0 3,0 1 4,-5 1 20,2-1 14,-4 2 12,0-2 21,-2 2 2,0-2 14,-4 4 9,8-3 5,-8 3-5,5-3-2,-5 3-5,0 0-9,8-2-6,-8 2-6,0 0-6,0 0-6,0 0-7,0 0-2,0 0-5,0 0-8,0 0-6,0 0-10,-4 12-5,4-12-3,-9 12-9,4-7-5,-1 3-3,1 0-8,-1 4 3,1 1-7,-1-2-3,4 4-4,-2 0-1,4-5-3,0 5-2,1-2-2,3 0 1,2 0-1,2-2 0,4-2-6,-1 3-1,3-3-6,1-5-14,0 0-16,6 2-14,1-4-6,-2-2-3,-3-2-2,1-1 2,2-4-6,-3 3 7,6-4 5,-8-2 8,1 0-1,-4 1 9,0-1-1,-5-2 4,3-2 4,-5 2 0,1-1 15,-3-4 9,1 6 15,-3-5 15,3 3 8,-4 2 8,0 1 10,-4 6 3,4-5 4,0 3-1,0-1-10,0 7-2,-1-12-8,1 12-7,0-2-4,0 2-8,0 0-2,0 0-5,0 0-2,0 0 1,0 0-1,5 16-2,-2-5 0,-2-1-4,8 0 1,-5 4-4,0-1 0,4 3 2,-4-5-3,2 2 8,2 0-14,0 1-10,-1-3-11,3-1-5,-2-1-8,-1-1-8,4-1-4,-7-2 1,4-1-6,-1-1 5,3 1 2,-2-2 0,0-4 4,-8 2 4,18-2 3,-11-1 2,3-2 1,-2 0 6,-1-3 2,2 0 6,-2-4 1,0 0 2,1 1 11,-2-4 5,4 2 1,-4 0 7,0-2 6,-1 2 2,4-3-2,-4 4 0,1-2-2,5 4-2,-7 1-2,4 2 1,-4 2-4,4-1-3,-3 3 1,4 0-2,-1 3 0,-8 0 1,16 4-4,-7-2 0,-1 5 2,2-2-1,-2 3-9,-4 0-15,7 3-6,-1-1-4,-2 3-11,-1 3-1,-5-7-8,6 4-4,-5-5 2,-2 4 6,-1-2 5,4-4 1,-8 1 4,4 2 3,0-2 9,0-2-1,0 0 4,0-5-2,0 8 7,0-8 4,-4 4 4,4-4 0,0 0 3,0 0 6,0 0-1,1-19 10,2 11-4,1 0 3,-3-6 4,9 2 12,-7-1-3,6-2 0,2 5 8,-2-3-7,2 2-2,-3 1 0,3 1-3,-3 2 0,2 1-7,1 4 4,1-2-5,-4 4-1,6-2 0,1 8-2,-2 0 1,-1 3-2,0 1-1,-1-1-25,2 5-25,-4-1-30,-2 9-26,-1-6-40,2 4-56,-4-2-46,-4-2-57,0-2-64,3 4-64,-3-5-241,-3 0-724,6 1 320</inkml:trace>
          <inkml:trace contextRef="#ctx0" brushRef="#br0" timeOffset="346072.3248">-611 4694 277,'-15'-5'327,"-3"0"-14,6 0-10,-3 2-14,1 0-13,6 2-6,-3-2-14,4 2-30,7 1 10,-18 1-35,11 6-4,-1 0-10,-2 2-12,1 0-7,2 7 4,0 4 8,-3 2-10,2 4-9,1 6-9,-3 4-1,4-1-4,3 0-8,-1 1-8,2 2-6,4-2-2,-2 6-12,0-4-8,1 1-12,5 0 1,-2 2-16,1 7-4,2-3-9,1 0-6,-1 1-3,4-2-7,0 2-7,0-4-1,-4 2-4,1-1-4,-2-3 0,3-3-6,0 0 0,-1-1-6,0-3 4,-1-1-9,0-7-18,1-3-19,0-1-22,-3 1-30,3-9-40,-7 0-34,2-4-51,-3 1-42,0-2-51,-4-2-61,-4 0-58,3-4-336,-7-1-811,-4-1 359</inkml:trace>
          <inkml:trace contextRef="#ctx0" brushRef="#br0" timeOffset="347370.1241">940 5281 349,'-4'-6'356,"-1"0"-28,-1-2-13,1 1-23,2 2-12,-1 2-15,-2-1-16,4-3-9,-2 2-11,-2 1-11,6 4-9,-3-2-14,3 2-8,0 0-11,-5-5-7,5 5-24,0 0-13,-11-4-16,11 4-3,-13 5 0,8-1 0,-5-2 1,1 4 3,-4 1 0,-1 2-4,-1-2-5,-1 8 4,-5-2-8,6 1-3,-4 2-1,1 2-8,1-1-8,5 1-6,0 2-9,1 0-5,5 0-9,3 1-1,3-4-7,0-5-5,9 10-4,0-7-3,9 0-4,1 0-36,1-1-37,4-5-49,0-2-47,3-1-64,-1-2-66,-4-4-68,2-3-72,-1-1-67,-8-2-276,7-4-811,-1-1 359</inkml:trace>
          <inkml:trace contextRef="#ctx0" brushRef="#br0" timeOffset="347604.4859">1060 5195 91,'-4'-21'331,"-4"2"8,2 3-7,2 3 20,-1 3-11,2 0 4,0 3-2,2 1-27,1 0-27,-4 1-29,4 5-26,-5-5-26,5 5-29,0 0-11,-1 14-12,5-1-15,-2 2-14,2-1-13,-3 7-8,2 2-9,5 1-11,-4 0-6,0 6-6,6-2-8,-3-5-4,0 3-6,4 6-5,-7-9-5,7 3-4,-2 1-2,-6-3-2,4-5-3,1 4-10,-4-2-27,-4-5-29,6-1-36,-3-1-35,-1 0-42,0-3-42,-2-1-41,0-2-37,0-2-50,0-3-47,0-3-285,0 0-699,0 0 310</inkml:trace>
          <inkml:trace contextRef="#ctx0" brushRef="#br0" timeOffset="347948.2431">1151 5460 217,'-3'-7'293,"3"0"-5,0-3-12,0 3-15,0 0 0,3-2-33,-2 2-14,5-3-16,1 0-15,2 4-18,-2-2-13,4 0-19,0 0-15,3 0-5,0 4-19,2-4-5,-4 3-8,4 0-12,-1 0-5,-2 0-8,1 4-6,1-4-2,-2 1-9,-2 3-3,-2-1 6,1-1-15,0 2 3,-2-1-1,-4 2-4,-4 0 12,14-4-3,-14 4 0,0 0 9,9 0-5,-9 0-2,6 0 7,-6 0-7,0 0 12,0 0 20,0 0 10,0 10 13,0-10 5,-3 10 4,-5-3 3,6-1-3,-3 2 4,-1 2-7,0 1-5,0 4 1,1-4-19,0 3-7,-3 0-7,5 3-4,2-3-5,1 0-7,-3 2-5,3 0 4,-2-4-7,2 1-6,2-2-21,1-1-30,1 1-35,4-3-43,-3-3-47,7-3-40,2 0-41,-2 1-36,5-3-39,-1-5-22,7 1 0,1-3-17,-2-5-238,3 4-627,-1-1 279</inkml:trace>
          <inkml:trace contextRef="#ctx0" brushRef="#br0" timeOffset="348582.6176">1737 5327 185,'1'-8'240,"0"-1"18,-1 4 8,-1-1 6,0-2-1,-4 0-8,0 5 7,1-2 11,0 1-3,-2 2 1,-2 1-3,8 1-10,-12-3-19,12 3-19,-13 4-14,5 1-23,4-3-11,-4 8-6,1-3-15,-2 5-11,3 2-17,0-2-12,1 1-13,3 4-11,-3-1-7,2 0-7,0-2-10,3 8-9,0-5-4,3-3-5,-3 2-4,3 0-7,2-2-2,-1-1-19,2-1-22,-3-5-16,2 2-12,2-3-12,3-3-13,-2-1-5,1 0-2,4-4-2,-1 1-5,1-3 17,-1-5 3,4 0 1,-3 1 16,-1-1-1,1-3 1,-1-1 0,-1 3 12,-3-3 15,2 1 16,-5 0 12,1-3 10,1 1 13,-2 0 7,-2 1-2,4-1-3,0-1-7,-3 5 3,0 3 3,0-2-9,4 0 0,-2 2-5,1-2-6,0 2-1,0 3-4,1-2-3,0 6-2,-1-2-3,4 2 0,-11 0-6,14 2 2,-6 4 1,-1-5-1,-2 5-2,1 1-1,-1 1-1,-3 0-1,6 1 1,-4 1 1,0 3-2,-2-2-1,-2-2-17,2 0-6,-2 2-8,0-5 2,0 4-2,3-2 2,-3-3 0,0 2 4,0 0 0,-3-3 2,3-4 5,0 6-7,0-6 13,0 0 0,0 0-4,0 0 15,0 0 9,0 0 9,0 0 7,0 0-1,4-19 5,5 7-1,-5-4 3,5 4 0,0-3 6,0 5-3,5-9 0,-3 4 0,-3 5-4,3-1-3,-2-1-3,2 6-4,-5-2-9,3 2 5,-2 4-7,-1-3 0,3 5-3,-9 0 3,16 5-4,-10-3-5,1 6 4,-2 0 0,2 2-2,1 1 0,-2 3-2,-2 0 1,-1 0 0,2 2 0,-1 7 2,0-2-1,-2-7-10,0 7-17,-4-4-22,2-1-26,-2-3-18,-3 3-25,-1-4-24,4 0-39,-5-2-44,1-3-40,3 0-42,-3-2-48,-1-4-36,-2 0-327,9-1-771,-13-1 341</inkml:trace>
          <inkml:trace contextRef="#ctx0" brushRef="#br0" timeOffset="348766.8205">1529 5106 3733,'-23'-8'236,"7"-1"-19,1 2-11,3 0-39,1 3-14,4 0-19,0-2-16,0 4-23,2-2-21,5 4-8,-6-3-8,6 3-5,0 0-8,0 0-14,0 0-48,24-3-70,-16 3-90,-8 0-108,15 6-143,-12-6-304,-3 0-793,0 0 350</inkml:trace>
        </inkml:traceGroup>
        <inkml:traceGroup>
          <inkml:annotationXML>
            <emma:emma xmlns:emma="http://www.w3.org/2003/04/emma" version="1.0">
              <emma:interpretation id="{AA1F06AC-0341-4D5A-8D8E-0768AC3D0821}" emma:medium="tactile" emma:mode="ink">
                <msink:context xmlns:msink="http://schemas.microsoft.com/ink/2010/main" type="inkWord" rotatedBoundingBox="15701,7968 16442,7960 16452,8876 15711,8884"/>
              </emma:interpretation>
              <emma:one-of disjunction-type="recognition" id="oneOf17">
                <emma:interpretation id="interp85" emma:lang="en-US" emma:confidence="1">
                  <emma:literal>of</emma:literal>
                </emma:interpretation>
                <emma:interpretation id="interp86" emma:lang="en-US" emma:confidence="0">
                  <emma:literal>•f</emma:literal>
                </emma:interpretation>
                <emma:interpretation id="interp87" emma:lang="en-US" emma:confidence="0">
                  <emma:literal>Of</emma:literal>
                </emma:interpretation>
                <emma:interpretation id="interp88" emma:lang="en-US" emma:confidence="0">
                  <emma:literal>If</emma:literal>
                </emma:interpretation>
                <emma:interpretation id="interp89" emma:lang="en-US" emma:confidence="0">
                  <emma:literal>Bf</emma:literal>
                </emma:interpretation>
              </emma:one-of>
            </emma:emma>
          </inkml:annotationXML>
          <inkml:trace contextRef="#ctx0" brushRef="#br0" timeOffset="353250.1175">2947 5252 124,'0'0'353,"-15"0"-17,15 0-29,-9 0-22,4 3-21,5-3-22,-12 5-15,5-1-19,-3 2-17,3 0-5,-3 4-9,-3 3-14,3-1-4,0 8-13,-5-3-17,8 3-14,-1-5-6,0 5 5,4 3-25,-2-7-9,6 0-8,-2 2-10,2 4-12,2-5-4,1-4 2,0 3-14,4-2 0,-2 1 5,3-2-7,2-2-2,2 0-10,1-4 9,2-1-9,3-2 1,-2-1-7,2-3-4,7-3-9,-2-1 0,1 0-5,-6-4 13,1 1-5,-5-2-7,-2-1 0,0-1 2,-2-1 5,1-1-12,-4-1 10,-4 2-11,2-1 11,-5-3-6,0 0 6,-5 0 4,2 4-7,-3-1 8,2 1 17,-4-2-13,1 7-5,0 0 3,-1-1-6,0 4-1,2-1 4,-1 4 1,2-2-1,5 3-1,-8-4-3,2 2-8,6 2 6,0 0-3,0 0 5,0 0-12,0 0 22,0 0-14,0 0-1,0 0 6,30 4-8,-12-2-14,4-2 2,3-2-8,3 1-9,-2-2-5,0-3-14,1 0-8,-1-2-3,-4 2-7,0-5 10,-5 2 2,-1 2 7,-2-2 4,-3 0 5,-1-1 5,-2 3 10,-1-2 17,-4-1 17,1 1 13,-1 3 15,-3-4 12,0 0 10,0 4 11,-5-4 10,3 3 14,-1 1 12,-3-3 6,1 2 2,1 5 4,-4-3-2,2 1 2,2-1-5,0 1-6,4 4-9,-8-3-10,8 3-7,0 0-5,-14 7-10,11-1-2,-5 4-2,5 0-7,-4 5 1,2 3 4,-2 4-4,-1 3-4,3 3-2,0 5 1,2 3-1,-1-3-4,1 3-4,3 3-1,3-2-3,0-1-10,1-1 3,3 2-2,0 0-4,0 1 1,-1-4-3,3 0-5,0-2 2,1 0-3,2 1-4,-5-8 2,4 0 0,-1-2-3,-1-1-2,0 0-28,0-2-32,-2-6-33,-1-2-32,2 2-35,-4-2-47,-1-5-59,5 2-48,-5-3-46,-2-5-63,-1-1-342,0 0-819,0 0 363</inkml:trace>
          <inkml:trace contextRef="#ctx0" brushRef="#br0" timeOffset="353437.6192">3260 5709 42,'-5'-10'328,"2"3"-7,-1 1-4,3-4-8,1 8-8,-5-4-3,5 6-25,-1-10-4,1 10-30,-1-4-26,1 4-20,0 0-16,1-3-22,5-1-7,0 2-19,5 1-8,3-2-15,3 1-14,-1 0-18,9-4-38,-3 0-61,4 2-62,2 1-80,-1-3-97,-2-3-336,4 2-650,9-6 288</inkml:trace>
        </inkml:traceGroup>
        <inkml:traceGroup>
          <inkml:annotationXML>
            <emma:emma xmlns:emma="http://www.w3.org/2003/04/emma" version="1.0">
              <emma:interpretation id="{8B26DF6B-496D-459E-80B7-7F01BE9FC6E4}" emma:medium="tactile" emma:mode="ink">
                <msink:context xmlns:msink="http://schemas.microsoft.com/ink/2010/main" type="inkWord" rotatedBoundingBox="16801,8014 17812,8003 17817,8491 16806,8502"/>
              </emma:interpretation>
              <emma:one-of disjunction-type="recognition" id="oneOf18">
                <emma:interpretation id="interp90" emma:lang="en-US" emma:confidence="0">
                  <emma:literal>the</emma:literal>
                </emma:interpretation>
                <emma:interpretation id="interp91" emma:lang="en-US" emma:confidence="0">
                  <emma:literal>one</emma:literal>
                </emma:interpretation>
                <emma:interpretation id="interp92" emma:lang="en-US" emma:confidence="0">
                  <emma:literal>The</emma:literal>
                </emma:interpretation>
                <emma:interpretation id="interp93" emma:lang="en-US" emma:confidence="0">
                  <emma:literal>me</emma:literal>
                </emma:interpretation>
                <emma:interpretation id="interp94" emma:lang="en-US" emma:confidence="0">
                  <emma:literal>rue</emma:literal>
                </emma:interpretation>
              </emma:one-of>
            </emma:emma>
          </inkml:annotationXML>
          <inkml:trace contextRef="#ctx0" brushRef="#br0" timeOffset="354405.1566">3949 5242 140,'-8'-6'432,"4"2"-14,-6-2-9,3 6-8,2-2-11,5 2-18,-7-5-21,7 5-26,-7-4-18,7 4-27,-5-2-23,5 2-30,0 0-18,-6-4-25,6 4-21,0 0-8,-4 11-21,4-5-11,0 3-14,3 5-15,-2-5-5,3 9-18,-1-1 0,3 3-7,2 11-2,-3-4-11,2-5 0,3 4-7,1 6-4,-2-7-6,1 5-1,-2-5-5,-1-2-5,1-1-37,2-1-40,-2-1-25,-4-6-22,2 6-22,1-12-39,-2 3-35,-5-5-23,6 4-14,-5-4-19,5-2-9,-6-4-23,0 0-2,0 0 4,0 0 12,5-17 19,-5 11-2,0-9 23,-5 5 17,5-7 31,-6 3 32,6-7 31,-7-1 36,7 1 27,-5 3 51,5 4 37,-4-9 37,1 5 27,3 5 22,-6-3 7,5 2 5,-2 3 12,3 2 3,-2-1 3,-1 4-22,6-5-9,-1 4-11,1 0-10,4 1-11,0-2-8,1 4-13,2-3-3,8 0-8,-2 4-6,-1-2-12,3 3-8,0-3-9,1 3-12,-1 0-4,-1-2 3,-1-1-2,-2 4-1,-3 1-5,-2-2 7,1-1-4,-2-1 5,-1 4 9,-7 0 5,11-3 5,-11 3 5,7-6 3,-4 2 9,-3 4 13,3-6 9,-3 2 21,0-3 0,0 7 12,-3-7 7,0 2 16,3-1 5,-3 0-1,3 6 1,-4-6-2,4 6-4,-3-4-6,3 4-14,0 0-12,-5-3-8,5 3-6,0 0-9,-10 13-7,5-4-6,2 1-6,2 2-8,-3 5-1,-1-1-2,5 6-6,0-2-1,-2 2-3,4-1 1,-2 1-9,3 1 2,3-5 0,-2 4 0,1-9-3,2 1-11,1 0-8,2-3-14,2-1-6,1-1-7,-1 1-5,5-5-1,-4-3-8,5 0-4,-1 0 2,1-4 6,1 0 1,-1-2 3,0-2 1,2-1 8,-5-1 3,-1 0-1,-1-5 11,-1 4 2,-1-2 13,-1-1 7,-2-4 2,-1 10-1,-2-8 20,-1 6 15,2 3 15,-6-2 5,8 3-3,-8-1-7,3 3-6,-3 2-7,1-4-6,-1 4-4,0 0 2,0 0-9,0 12-1,0-3-1,0-2 0,0 4-1,0 1-10,0 2 7,3-1-5,0-1 0,-1 1 0,3 1-1,0-3-3,1 0-1,-5-2-11,4-2-8,1 3-5,1-4-15,1 0-5,0-1 1,1-3-11,7 1-4,-4-1-5,2-4 6,4-2 0,-3 2 10,-1-4 5,2-1 0,-3 0 3,3-3 5,-6 0 4,2 0 0,-1-2 9,-1 0-1,-5-5 6,2 4 17,4-2-1,-7-2 20,-1 4 15,5 0 20,-8-1 9,0 1 7,0 5 11,0 0-2,-2 3-11,-1 1-7,0-2-5,3 6-9,0 0-8,0 0-5,-18 15-2,11-7-5,2 6-14,1-5-25,-2 5-22,4-2-28,2 6-32,0-2-24,2 0-32,8 4-39,-2-5-88,7 6-125,-2-2-426,5-2-890,1-2 394</inkml:trace>
        </inkml:traceGroup>
        <inkml:traceGroup>
          <inkml:annotationXML>
            <emma:emma xmlns:emma="http://www.w3.org/2003/04/emma" version="1.0">
              <emma:interpretation id="{F20DDA08-C309-4126-BBBE-A4AD801791F7}" emma:medium="tactile" emma:mode="ink">
                <msink:context xmlns:msink="http://schemas.microsoft.com/ink/2010/main" type="inkWord" rotatedBoundingBox="18383,7928 21660,7892 21667,8461 18389,8497"/>
              </emma:interpretation>
              <emma:one-of disjunction-type="recognition" id="oneOf19">
                <emma:interpretation id="interp95" emma:lang="en-US" emma:confidence="0">
                  <emma:literal>Member</emma:literal>
                </emma:interpretation>
                <emma:interpretation id="interp96" emma:lang="en-US" emma:confidence="0">
                  <emma:literal>Number</emma:literal>
                </emma:interpretation>
                <emma:interpretation id="interp97" emma:lang="en-US" emma:confidence="0">
                  <emma:literal>number</emma:literal>
                </emma:interpretation>
                <emma:interpretation id="interp98" emma:lang="en-US" emma:confidence="0">
                  <emma:literal>member</emma:literal>
                </emma:interpretation>
                <emma:interpretation id="interp99" emma:lang="en-US" emma:confidence="0">
                  <emma:literal>Dumber</emma:literal>
                </emma:interpretation>
              </emma:one-of>
            </emma:emma>
          </inkml:annotationXML>
          <inkml:trace contextRef="#ctx0" brushRef="#br0" timeOffset="355064.9706">5562 5264 42,'-8'-3'428,"-3"2"-37,4-1-36,7 2-45,-11 0-15,11 0-29,-12 0-34,9 3-20,-1 4-9,3-4-2,-4 2-14,4 5-3,-3 1-22,4 1 0,0 1-7,0 9-12,0-8-9,0 4-16,0 2-12,0-4-8,0 4-13,0-1 3,4-3-19,-4-1-4,-4 0-5,4-6-8,4 4-1,-4-4-5,-4-2-13,4 1-13,0-3-10,0 0-7,0-5-8,0 0-30,0 0-27,0 0-17,0 0-2,0 0-1,0-22 7,-1 6 9,-1 4 3,-2-4 9,4-7 3,-5 3 6,5-5 11,-2 2 1,-3 1 14,5 2 10,-2 2 17,-2 4 17,4 2 14,0 2 10,0 3 2,0 0-1,0-3-5,0 8-6,0 2-6,0-5-1,0 5-4,0 0-7,18 12-3,-11-2 2,8 2-4,0 4 0,3-1 3,10 9-5,-2-2 0,4 0 3,-4 1-6,-4-8-1,-1-1-7,3 6-10,4-11-15,-6 4-15,3-4-18,-3-1-11,-9-3-11,5-4-12,-1-1-1,-3-1-1,-2-2 7,0-1 8,-2-1 6,-2-4 5,-4-1 8,2-1 5,-3-5 11,1-4 18,-7 2 9,3-7 14,-3 4 15,-1-1 10,-1-5 14,2 5 10,-3-3 17,0-3 17,-5 5 16,5 2 15,-5 1 12,7 6 16,-2-1 1,1 4-3,-1 2-12,2 2-15,1 1-11,1 0-18,-2 5-6,4 1-8,0 0-9,-16 14-5,14 1-7,-2 0-5,-2 3-3,1 7-4,5-1-6,0 11 0,0 0-3,5-1-4,6-4-2,1 2-2,2 1 0,-1 2-4,-2-12-19,1 9-41,0-8-54,1-3-64,-1-2-103,-5-5-113,5 1-436,-6-6-882,1-1 391</inkml:trace>
          <inkml:trace contextRef="#ctx0" brushRef="#br0" timeOffset="356205.6092">6145 5586 260,'0'0'292,"0"0"-31,-5 4-18,5-4-16,0 0-15,-3 4-10,3-4-9,0 0-10,0 0-8,0 0-18,0 0-9,18 2-10,-18-2-13,15-10-11,-7 4-10,2 2-7,0-2-3,1-4-14,0-1 2,0 3 5,-4-6 5,-1 2 5,0-1 1,-1 1 4,0-4 12,-5 0-15,2 2 9,-2-4 16,-2 1 5,2 4-2,-5 0 13,1 0 1,0-1-4,0 2-9,-4 3-1,5 3-17,-2-1-7,-1 5-12,-1 1-7,0-2-9,7 3-7,-18 5-12,7 0-4,0 4-8,2 4-3,-2-3-4,0 9-3,4 0-6,0 1-1,0-5-2,3 7-2,3-5-3,2 4-2,-2-4 2,2 0-4,3-4-1,3 3-1,0-1-3,1-4-13,3 2-9,6-3 9,-4-1-5,4-3 1,2 0-3,-1-5-12,7-1-3,-2 0-8,-1-4-4,3 0-1,-3-5 2,-4 1 4,-3 2 2,1-5 3,2-2 6,-7 0-3,3-3 4,-4 0 2,-1 0 3,-3 3 5,-1-3 11,1 3 20,-5-2 13,1 10 11,0-6 16,1 4 8,0 0-1,-3-2-4,1 5-5,-1 4-6,2-8-9,-2 8-9,0 0-1,0 0-5,0 0-1,0 0-6,-6 22 1,5-10-6,-1 1 3,2 3-4,0-4-4,-2 5-3,4-1 2,0 0-7,-1 1-14,3-3-16,2 0-13,-1 0-8,2-1-9,0-2-7,0-2-1,2-2 3,0-2-6,4-3-1,-3 2 5,1-2 4,4-4 6,-2-2 5,0 1 5,1-1 5,-4-3 2,2-2 8,-1 0 3,0-4 6,-3 0 0,3 0 13,-2 1 5,0-3 14,-2 0 12,0 2 5,-2 1 6,0 5 0,-1-3-1,0 4-10,0 0 3,3 0-8,-4 2-1,2 2-2,1 1-1,-6 1-6,13 3-4,-7 7 1,3 0 7,-3-7-6,2 12-5,-2-4 6,2 1-11,-4 1-12,2 2-7,-4-4-3,4 2 1,1-4-3,-7 1-5,5-3 3,-5-1 0,6 2 6,-6-3-1,2-2 4,-2-3 9,5 6-2,-5-6-2,5 0 4,-5 0 1,0 0 4,15-9-2,-11 3 4,2 0 4,1 0 0,-2-2 7,1-4 5,-3 4 2,1 0 5,1-3 0,2-4 0,-1 4 7,0-2 5,0 2-5,-1 0 1,2-1-1,-1 5-3,-2-3-3,3 4-4,-6 1 4,5-4-6,-2 7-9,3 2 9,-7 0-7,0 0-1,12 5-2,-6 2 7,-4 0-9,1 3 1,0 0-1,2-2-1,1 3 1,-1 1-1,1-2-1,-3 0 1,1-2 0,-2 0 0,3-1-3,-1-1 0,-3-2 0,2 1 3,0-1 3,-3-4-4,5 3 1,-5-3 3,0 0 0,0 0-2,15-7-3,-9 1 5,-2 2 3,3-2 7,-5-3 1,4 2 4,1-3 3,-2-3 1,2 2 7,-1 4-1,-4-6-4,3 6 2,0 1-1,-2-5-1,2 2 0,-3 1-5,0 3-2,1 0-4,-3 5-5,3-1-2,-3 1 1,0 0 0,0 0-1,0 0-4,12 11 1,-6 0-1,-5-5 0,5 11-1,-6-7-1,5 6 2,-3-4 1,2-1-6,-3 3-18,5-3-17,-4 3-19,1-3-25,-2-1-6,5-1-18,-2-1-8,3-1-14,-6-1-18,5 2-36,-5-6-32,5 3-33,-1-4-41,-5-1-40,11 0-38,-11 0-44,8-7-255,-3 3-716,-4-2 317</inkml:trace>
          <inkml:trace contextRef="#ctx0" brushRef="#br0" timeOffset="356689.9908">7338 5310 169,'7'-24'318,"1"-2"11,3 5 11,-8 4 5,5-4 14,-5 7-6,-2 1 4,2 3 1,-2 1-14,3 2-21,-4-1-30,3 4-27,-3 0-31,0 4-26,4-6-24,-4 6-19,0 0-16,0 0-13,8 18-11,-5-5-16,1 3-10,-4-2-12,6 9-7,-2 3-5,-1-1-9,2 1-4,-1 0 5,-1 9-13,2-11-4,-2 7-6,0 3-3,0-7-4,-2-5 1,2 1-8,-3-1-1,0-2 1,0-2-6,0-7-3,0 3-10,3-2 7,-6-4-3,6-3-2,-3 1-1,0 0-1,0-6 2,0 6-5,0-6 1,0 0 2,0 0-4,0 0 1,9-13-4,-9 4 7,6 0-8,-4-5 1,3 0-2,0-7-2,2 6-3,-2 0 8,1-1-10,1-3 3,1 3-2,2 0 2,2 0-4,-1 3-7,0 5 2,-3-3-3,7 2-1,-2 7-11,1-3 2,-1 2-6,2 2-4,-1 2-6,1 3-6,0 5-3,1 1 1,-4 0-2,3 1-11,-5 3 2,8 2 4,-6-3-6,-4 3-6,2 1-3,-3 2 1,-2-4 2,1-4 4,-6 5 5,0-2 3,0-2-1,-6 2 7,-1-3 13,2-1-2,-5 2 8,-2-8 1,-1 4 2,-2-3 7,0-1-4,-1-4 9,-1 0 1,-8-9-3,8 8-14,-5-4-36,0 0-54,6-2-62,0-3-72,5 0-95,-1-3-350,5-1-755,1-1 334</inkml:trace>
          <inkml:trace contextRef="#ctx0" brushRef="#br0" timeOffset="357363.1311">8134 5554 69,'-6'4'296,"1"4"-22,-2-2-18,3 0-22,-2-1-18,5 0-15,1-5-19,-5 5 0,5-1 0,0-4-2,0 0-5,6 5-16,0-4-14,-6-1-7,0 0-12,19-6-10,-13 3-12,3-3-6,0-3-6,0 2-12,-3-1-9,-2-5-3,4 3-3,-4-4 16,2-4-8,-4 6-20,1-5 6,-1 1 17,0-6 0,-6 2 2,1-1-11,-1 1 18,0 0 5,0 7 1,0-4-2,-2 2 5,0 4 1,0-1-6,1 5-5,-1 1-11,-2 1-5,1 4-9,-3-2-4,10 3-10,-19 9-4,8-2-5,-1 5-3,5 0-4,-6 6-3,2 1-1,5 1-5,0-1 2,6 0-5,0 4 0,-1 0-1,5 1-1,4-3-2,-4-5-4,10 3 0,0-3 2,-2-4-5,0 0 2,5-4-1,-3 2 1,2-6-4,1 1 3,-1-4 1,5-1-4,1 0 4,-4-3-1,4-1-1,1-5 1,-8 1-2,0 1 1,2-2-1,1-4 1,0-2 2,-1-2 12,1 0 2,-4-1 7,3 2 8,-9 3 5,3-2 1,-2 5-2,0-3-5,-4 7-2,1 0-1,-1 0-10,1 1-3,-2 5-6,-4 0 3,15 0-4,-10 5 1,5 3 0,-4 1-3,5 4 0,0 4-4,-2-2 2,4 4-3,-4 2 0,-1-3 2,5 2-2,-2-2-5,-4-4-40,5 5-39,-5-6-22,3-3-29,-2 5-45,-3-10-45,2 3-42,3-1-56,-2-3-51,2-1-50,-2-3-274,8 0-750,2-3 331</inkml:trace>
        </inkml:traceGroup>
        <inkml:traceGroup>
          <inkml:annotationXML>
            <emma:emma xmlns:emma="http://www.w3.org/2003/04/emma" version="1.0">
              <emma:interpretation id="{3A4AA777-A945-4946-8EDF-55C45CDCEA9D}" emma:medium="tactile" emma:mode="ink">
                <msink:context xmlns:msink="http://schemas.microsoft.com/ink/2010/main" type="inkWord" rotatedBoundingBox="21873,7927 22617,7919 22628,8905 21883,8913"/>
              </emma:interpretation>
              <emma:one-of disjunction-type="recognition" id="oneOf20">
                <emma:interpretation id="interp100" emma:lang="en-US" emma:confidence="0">
                  <emma:literal>of</emma:literal>
                </emma:interpretation>
                <emma:interpretation id="interp101" emma:lang="en-US" emma:confidence="0">
                  <emma:literal>off</emma:literal>
                </emma:interpretation>
                <emma:interpretation id="interp102" emma:lang="en-US" emma:confidence="0">
                  <emma:literal>f</emma:literal>
                </emma:interpretation>
                <emma:interpretation id="interp103" emma:lang="en-US" emma:confidence="0">
                  <emma:literal>¢</emma:literal>
                </emma:interpretation>
                <emma:interpretation id="interp10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357917.6076">9091 5430 39,'4'-13'374,"-4"2"-13,0 1-14,-1 0-7,-2 1 1,0 2 2,-2-5 2,-1 5-9,-5 0-12,3 1-19,1 3-18,-2-1-23,0 0-25,0 3-23,-1 0-26,10 1-19,-18 2-15,13 2-18,-5-1-13,3 1-15,2 6-13,3-2-7,-3 0-8,3 5-11,2-5-5,0 4-1,2-2-11,-2 0-10,5 2-18,-3-4-22,3 1-19,1-3-19,1-1-9,-1 2-12,4-1-11,-2-6 2,3 0-11,-1 0-2,0-2-8,5-2 5,-2-2 6,0 1 1,-1-1 0,-1-4 16,-1 3 1,1 0 8,-2-3 3,-2 3 26,2-4 10,-3 3 25,-3 1 9,0-1 19,0 2 9,1 1 12,-1 2 10,-1-1 2,-2 4 1,0-10-6,0 10-1,0 0-13,3-3-4,-3 3-3,3-6-6,-2 3-7,-1 3-5,8-5-10,-3 3-12,0-3-13,3 0-13,2 0-15,1 1-5,-4-2-2,7-1-10,1 0 1,-2-3 1,0 2 6,-1-6 4,1 6 6,-1-6 0,-1 4 6,-4-3-1,0 4 10,-2-3 14,-1 3 14,-2 1 16,2 0 21,-3 2 14,-1-1 6,-1-1 10,-5 2 0,2 2 10,-1-2 4,-4 3 7,0 0 1,2 2-5,7 1 1,-18 0 4,8 3-12,-5 1 1,3-2-16,5 4 8,-5 2-9,1 2-5,4 1-3,-4 7-5,4-2 1,1 0 2,2 1-7,2 5-8,2 2 1,0 3-3,2 6-4,2 2-8,2-4 0,-1-4 0,5 11-6,0-3-10,2 1 9,-2-1-4,-3 1-4,-1 6 13,-1-8-21,-3 5-8,-2 0-21,0-4-35,0 6-31,0-5-25,0 3-37,-1-5-36,0 3-29,1-6-21,0-7-32,1-8-42,-1 1-51,0-2-59,1-8-56,-1-1-344,0-2-881,0-4 389</inkml:trace>
          <inkml:trace contextRef="#ctx0" brushRef="#br0" timeOffset="358058.2086">9231 5679 124,'-5'-9'422,"1"0"-17,1 1-9,0 2-14,0-2-17,2 3-13,1 5-24,-3-6-15,1 2-21,2 4-20,-3-7-19,3 7-21,8-3-21,-8 3-23,19-6-21,6 4-15,0-2-30,11-1-35,5 1-49,1 1-49,1-4-74,0-2-91,2 2-103,3-4-126,-4-1-287,-3-1-747,1-3 330</inkml:trace>
        </inkml:traceGroup>
        <inkml:traceGroup>
          <inkml:annotationXML>
            <emma:emma xmlns:emma="http://www.w3.org/2003/04/emma" version="1.0">
              <emma:interpretation id="{88B53919-DFE7-4464-A3EA-4519FD8F379E}" emma:medium="tactile" emma:mode="ink">
                <msink:context xmlns:msink="http://schemas.microsoft.com/ink/2010/main" type="inkWord" rotatedBoundingBox="22910,7659 26490,7620 26498,8333 22917,8371"/>
              </emma:interpretation>
              <emma:one-of disjunction-type="recognition" id="oneOf21">
                <emma:interpretation id="interp105" emma:lang="en-US" emma:confidence="0">
                  <emma:literal>elements</emma:literal>
                </emma:interpretation>
                <emma:interpretation id="interp106" emma:lang="en-US" emma:confidence="0">
                  <emma:literal>dements</emma:literal>
                </emma:interpretation>
                <emma:interpretation id="interp107" emma:lang="en-US" emma:confidence="0">
                  <emma:literal>element</emma:literal>
                </emma:interpretation>
                <emma:interpretation id="interp108" emma:lang="en-US" emma:confidence="0">
                  <emma:literal>Clements</emma:literal>
                </emma:interpretation>
                <emma:interpretation id="interp109" emma:lang="en-US" emma:confidence="0">
                  <emma:literal>Elements</emma:literal>
                </emma:interpretation>
              </emma:one-of>
            </emma:emma>
          </inkml:annotationXML>
          <inkml:trace contextRef="#ctx0" brushRef="#br0" timeOffset="361042.6544">10099 5313 261,'0'0'350,"-11"2"-23,11-2-17,-7 1-22,7-1-17,0 0-32,0 0-18,0 0-18,-7 4-25,7-4-2,0 0-33,0 0-8,0 0-13,0 0-13,0 0-4,0 0-8,0 0 0,0 0 4,0 0 13,0 0-1,0 0-3,0 0-3,0 0-1,0 0-3,0 0-5,0 0-2,20-9-5,-14 4-13,0 2 4,-1 0-17,-3-4-5,3 3-7,1-2-5,-1-1-3,-3 5-3,2-3-3,-3 1 11,3-1-9,-2-1-4,-1 4-1,3-2 3,-4 4-1,0-6-2,0 6 1,0-10 0,0 10-5,0 0-3,-11-2-2,11 2-5,0 0 4,-23 5-3,10 2 0,1 3-2,0-4-2,-1 5 1,1 0-7,0 2-3,-1-1-1,5 2 3,1-2-4,2 1-2,0 5 2,4 1-2,1-4-1,1 1-1,6-2 4,3 6-3,5-6-2,3 0 3,1-1 2,5-2 0,6-4-5,-1-4 4,-3-2-2,4-2-5,9 1-1,-1-3-5,2-5-5,-4-3 3,-5-1 1,-2-2-9,-5 1-1,-4-4 1,-1-1-1,-2-4 0,-3 2 0,2-12 0,-8 7 7,1-7-2,-2 0 3,-7-2-2,-3 0 0,1-2 4,-4 3 3,0-2-1,-5 1 9,1 1-2,-2 1 10,1 10 18,1 1 6,1 2 1,-4 1-6,4 4-2,1 2-1,-2 2-3,-2 3-5,1 5-3,4-1-4,-3 3-3,2 5 1,-5 2-2,4 3-4,-6 8 1,2 2-4,1 2-18,2 1 1,2 2 1,0-1 4,2 3 0,1 7 1,-1 0 6,5-7 0,1 6 4,4-7-1,-1 8-2,4-1 3,0-9 1,1 0 2,-1 2 0,5 4-3,2-8 4,4-3 2,-5 3 1,5-6-1,6 0-3,-1-3 2,2-3-3,1-2-6,1-7-13,-2 2 4,5-3-8,-3-4-1,1-4 2,0-2 0,-3-2 2,-1-3 0,0 0 3,5-6 0,-14 0 3,1 2-1,-2-4 8,-4 0-3,-3-1-4,1 2 5,-4-2 10,-1 3 6,-3 3 16,0 3 7,0 1 12,0 1 7,0 4 3,-2 3-3,2-3-1,-1 5-2,-3 0-10,4 4-9,-8-2 0,8 2-5,-13 4-3,6 2-7,0 4 2,-2 1 7,2-1-10,3 4-2,-3 2-3,4 2-3,0-5 5,2 7-3,1-7-2,1 2 4,2 2-6,0-3 1,1 1-2,2 0 0,-2-2 3,5-5 0,0 6-4,2-5-2,2-2-2,2-4-7,1 3-3,0-6 2,2 0-4,0-5 2,0 2 2,0-3 6,-2 0-6,6-3 3,-4 1-4,-4-6 8,4-1-1,-7 2 0,0 0 0,1-5 2,-4 2 0,2 1 0,-2 4-3,-1-3 0,0 4-1,0-1 4,-2 3-2,-1 3-1,2-2-2,-1 1 2,2 5-1,-1-1-1,-6 2-2,15 6 1,-8-6 1,1 9 0,2-1 0,-1 3 1,0 0 2,0 1 1,1 0 0,-2 2 0,-4-2 1,4 1 2,-3 3 2,4 0-5,-7-6-1,4 3-11,-1-3-3,-4 2-3,4-6 6,-5-1-4,2 0 5,2 1 2,-3-2 4,-1 1 5,0-5 3,0 0-1,0 0-2,0 0-1,0 0 1,0 0 2,13-14 1,-9 8-4,-4-1 2,1-6 3,6 2-2,-3-1 0,2 5-2,1-5 0,-1-2 2,1 2-1,-1 0 4,1 1-4,0 2 2,-2 2-3,2 2 1,1-2-3,-1 0 0,0 4-2,0 0 1,2 3 0,-9 0-6,17 1 7,-7 4 0,-2-1 0,1 6 1,-2-5 1,4 9-5,-4-6 11,1 7-6,-2-3-20,1 0-5,4 0-2,-4 2-1,-2-1-4,1-6-7,-5 3 5,6-3 1,-2 0 0,0 0 2,-4-4 3,2 3-1,1-5 12,-4-1 0,4 4 2,-4-4 4,0 0 5,0 0-6,0 0 2,12-5 3,-10-4-1,3 3 1,-3 0 9,3-2-2,-1-6 10,3 4 1,-6-3 3,9 0 1,-3 0 3,0-3-1,5-3-2,5 0-4,-8 9 2,5-5 6,-6 5-8,3 0 1,2 1-5,-1 5 2,0 1-1,1 0-2,-1 6 2,1 3-10,2-2 5,1 6 1,-3 2 0,4 4 1,-3 0-4,3 2 4,-4 3-5,0-5 5,2 5-3,-3-1 5,1 0 1,-1-1-5,1-3 0,-2 5 0,-3-9-11,0-1-11,2 3-13,-3-4-17,-1 3-13,1-7-6,-1 0-9,1 0-7,1-1-12,0-3-3,6 1 19,-2-3-14,1-3 3,-1 1 6,3-3 10,0 3 9,-2-5 8,-1 1 5,6-1 8,-6-2 5,1-1 15,3-6 15,-3 2 20,-1 3 5,-1-6 22,-1 5 11,-1 0 15,2-3-5,-4 0 14,1-5 10,-2 6 8,-2 2 10,1-4 8,-5 4 5,2-1 3,-4-3 6,2 6-3,-2-6-1,-4 4 7,3 1 6,-2 3 3,-1-3-10,-2 1-7,-3 1 3,2 3-15,0 2-4,-3-1-13,-2 3-8,2-1-8,-5 3-9,-1 4-2,6-1-2,-6 2-10,0 1 4,6 1-6,-3 4-9,0-1 2,2 0-11,1 3-2,2-1-4,1 8 0,2-6 5,1 2-8,2-1 3,4 5-5,0-4 4,3 5-8,2-7-2,1 0-6,2 0 7,3-1 0,2 0 0,2 0-5,0-6-7,5 5-10,0-7-10,2-1-12,-2-3-5,8-1-3,-8 0-6,7-4 5,-4 1-1,0-6 7,-1-2 9,-2 5 0,0-10-1,-1 4 3,2 0 5,-4-3 4,-5 3-1,3-2 5,-7 4 13,5-3 15,-2 1 9,-4 0 11,2-2 2,-6 6-7,2 1 6,2 0-4,-3 0-4,-2 2 1,3 2-11,-1-1-5,-4 4 3,7-6-5,-7 6 0,10 3-8,-10-3 5,14 10 1,-6-7-5,0 9 5,0-1-7,-1 0 3,0 2-3,-1-2 0,-4 1-7,1-2-18,4 2-4,-4 0 0,1 0-11,-3-4-7,2-3-2,-2 1 4,1 2 2,-1-2 5,-1-6 4,6 1 8,-6-1 10,0 0 14,2 5 17,-2-5-7,0 0 0,0 0 0,7-12 0,-1 7 6,-3-5-1,3 2-1,0-3 0,4 0-1,-2-3 0,-1 4 3,4-1 0,-4-1 5,-1 2 7,0 0-5,1 2-2,-2 2 0,1 1-2,-1-1-9,1 2-2,-5 2-4,-1 2-1,0 0 10,0 0-9,18 6-1,-12 0 0,-1 1-2,1 2 0,0 2 0,0 1 0,-1 0 1,-2 0 0,4 3 3,-3-1-6,2 0 3,1-1 1,-1 0-8,3 0-7,-1-3-19,0 1-8,3-1-6,2-2-10,0-2-6,-2-2-8,6-2-4,-5 2-4,3-4 3,-2-6 5,2 5-2,0-4 4,-3-3 4,2-1 2,1 0 4,-6-4 5,2 1 5,-5-3 5,5 1 2,-2-7 3,2-1 10,-4-1 0,2-8 7,-2 5 10,-1-1 16,0-8 20,0 0 16,-5-1 23,3 2 19,-2 1 15,-2 7 24,-2 0 24,4 1 19,-4 2 9,0 1 7,0 7 13,1 3 8,-2 2-8,2 2-14,-1 2-20,2-2-16,-1 1-17,1 7-113,0 0-15,0 0 0,0 0 0,-11 16 0,6-2 0,-1 7 0,3 3 0,-1-1 0,-1 11 0,3 0 0,2 0 0,-4 4 0,4-1 0,4-2 0,-2-9 0,2 12 0,-1-3 0,2 0 0,-5-2 0,6-7 0,-2-3 0,-2-1 0,0-1 0,2 0 0,-3-4-139,2-3-43,-2-5-2,1-2 8,-2 3 10,0-3 19,1-3 15,2 2 9,-3-3 23,0-3 6,3 5 3,-3-5 1,0 0 6,0 0 9,11-11-1,-6 7 6,2-5 6,-1 3-1,0-5 12,4-4-1,0 5 0,-1-5 4,2 3 10,3-5 0,-3-3 6,-1 7 6,1 0 6,-4-2 2,2 4-5,-1-4 16,-1 5 6,4-1 5,-4-1 12,0 0-4,4 2 1,0 0 0,-3 3 4,5-5 3,2 2-1,-1 0-3,-2 3-2,4 1-3,-2-4 3,3 4-7,-1-2 3,2 1-1,-3 0-3,0 3 2,-2-3 3,-1 1 14,-2 3 13,-2 0 9,-1 3 8,-2-3 2,1 0-2,-6 3 3,12-4 0,-10 1 3,-2 3 6,0 0-2,9-1 6,-9 1-6,0 0 0,0 0-8,0 0-2,0 0 3,0 0 10,-4 13-6,-1-7 2,-2 1 2,1 0 9,-1 0 2,-5 3 0,1-1-4,1 2-5,1 0 1,0-4-5,3 3-17,0-3 5,-1 4-7,2-1-8,1-4 0,4 5-6,-2 2-2,4-2-3,2 0 0,3 2 1,-1 0-9,1-3-2,3 4 6,-2-3-5,-1 3-1,0-2 1,1 4-6,0-6-3,-1 2 3,-1-6 2,-5 5-4,5-5 1,-4 0-3,1 1 2,-3 2 0,-3-3-17,1 1-8,-5-3-52,-6 5-73,-13-5-86,-9-1-108,-12-1-145,-4-4-645,-27-10-1221,-8-4 541</inkml:trace>
        </inkml:traceGroup>
        <inkml:traceGroup>
          <inkml:annotationXML>
            <emma:emma xmlns:emma="http://www.w3.org/2003/04/emma" version="1.0">
              <emma:interpretation id="{8E765A6B-5B53-4001-B1FB-BC1CDB33AEE1}" emma:medium="tactile" emma:mode="ink">
                <msink:context xmlns:msink="http://schemas.microsoft.com/ink/2010/main" type="inkWord" rotatedBoundingBox="26898,7700 30040,7666 30051,8686 26909,8720"/>
              </emma:interpretation>
              <emma:one-of disjunction-type="recognition" id="oneOf22">
                <emma:interpretation id="interp110" emma:lang="en-US" emma:confidence="1">
                  <emma:literal>expressed</emma:literal>
                </emma:interpretation>
                <emma:interpretation id="interp111" emma:lang="en-US" emma:confidence="0">
                  <emma:literal>endorsed</emma:literal>
                </emma:interpretation>
                <emma:interpretation id="interp112" emma:lang="en-US" emma:confidence="0">
                  <emma:literal>Indorsed</emma:literal>
                </emma:interpretation>
                <emma:interpretation id="interp113" emma:lang="en-US" emma:confidence="0">
                  <emma:literal>indorsed</emma:literal>
                </emma:interpretation>
                <emma:interpretation id="interp114" emma:lang="en-US" emma:confidence="0">
                  <emma:literal>embossed</emma:literal>
                </emma:interpretation>
              </emma:one-of>
            </emma:emma>
          </inkml:annotationXML>
          <inkml:trace contextRef="#ctx0" brushRef="#br0" timeOffset="365125.1057">14119 5412 356,'0'0'429,"-13"4"-12,6-1-8,2 1-34,-1-1-47,4 1 13,-2-2-30,-2 2-3,6-4-31,-3 8-26,3-8-32,0 0-15,-1 4-20,1-4-20,-3 4-20,3-4-12,0 0-13,0 0-11,0 6-8,0-6-13,0 0-8,0 0-6,0 6-6,0-6-6,0 0-4,0 0-2,0 0-6,0 0-3,0 0-6,17-12-3,-15 8-4,4-2-2,-1-4-1,-3 0-4,3-3-4,1 5-2,-1-7-3,-1 1-1,2 0-1,-3 0-1,-2-1 0,5 2-4,-6 0 0,5 7 0,-5-8-3,0 7 2,1 1-21,-1 1-2,0-2-1,0 7 3,-1-6-1,1 6 2,0 0-6,-23 8 6,10 0-1,-2-1 1,-1 1 4,-4 8-3,8-5 0,1 0 3,0 3 0,1-1 0,1 0-1,2 2 0,3-4 1,1 3-1,3 1 5,3-2-2,5 2 2,0-5 5,5 6-2,9-4-5,2-2-26,4-3-30,-3 2-27,12-6-26,-8-5-31,8 1-26,-8 1-13,1-5-7,-5 0-16,1-2-3,-1-2-1,-1 1 6,-6-12 17,4 8 10,-7-5 17,-2-1 20,-6 4 11,2-2 26,-7 0 34,3-1 27,-5 0 18,-1 3 26,-3 0 22,2 1 18,-7 1 22,6 3 17,-3-4 16,1 6 14,-1-2 19,-1 3 9,5 0 5,-1 4-8,-3-5-7,6 7-18,-5-7-12,5 7-8,-1-4-12,1 4-9,0 0-12,0 0 10,0 0-16,0 0-5,12 20-7,-1-12 0,1 5-1,1 3-9,-1-2 2,0 4-5,1 0-5,3 0 1,-7 1-1,3 1 1,-7-5-6,5-1 2,-7 2-4,-3 0 1,1-5 5,-4 1-7,-1 3-6,2-6 7,-3 1-4,3-4 1,-2 0-1,-2 1 0,1-4 1,-1-2 1,6-1-12,-10 2 10,10-2-3,-15-5 1,13-2 6,-3 0-12,4-2-4,2-4-5,-1-5 0,7-2 1,3-3-1,-2 4-2,5-7 3,2 6 3,-6 1-3,2-3 3,-2 8-4,0 1 2,-2 1 5,3 0-4,-6 6 11,0-1 3,1 0 1,-2 1-2,0 5 7,0-2-7,-3 3-5,0 0 8,0 0-2,0 0 0,0 0 5,-10 10 6,0 3-3,4-3 3,-5 3 5,2-5 4,-2 7-2,3-3-4,-2 0 6,4 2-8,0-1-3,1 1 0,2-2 0,0 1-1,3 2-1,4-2 0,2 0-3,2-4 1,4 4-1,3-6 1,7-4-15,2 10-30,1-10-48,3-3-61,-1 0-56,3 0-58,-5 0-69,3-6-53,-7 0-348,8 0-781,-3 0 346</inkml:trace>
          <inkml:trace contextRef="#ctx0" brushRef="#br0" timeOffset="365593.8752">14920 5258 17,'-8'-6'253,"1"6"-10,2-6-5,-2 2-12,0 1-15,1-1-19,1 1-15,5 3-19,-10-6-15,10 6-17,-2-1-22,2 1-17,0 0-27,0 0-22,-7-3-17,7 3-16,0 0-16,-3-8-13,3 8-5,0 0-7,0 0 2,3-8-3,-3 8 6,0-6 7,-3-3 3,2 5 8,-1-4 7,2-1 8,-4-6 15,-1 0 8,0 3 9,-4-3 21,2-5 9,-4 4 10,5-3 22,0 3 22,0 0 17,-2 0 5,2 3-2,-5-3 13,6 6 19,2-4 2,-2 6 19,-1-2 6,1 3 6,3 1 2,-2 0 9,-1 0-5,3 3 0,-1-2-6,3 5-4,-4-5-7,4 5-9,-5-3-18,5 3-18,0-7-13,0 7-17,0 0-8,0 0-19,-3-3-8,3 3-13,0 0 1,0 0-13,3 22-6,-3-9-5,0 3-2,0 8-8,5-1-1,-1 1 4,-1 5-13,3 4 1,-1 1-3,-2 0-1,7 0-7,-4 5-2,7 0 2,-2-2-3,3 5 2,-5-2-2,-1 1 1,5 0 0,-2 3-5,0-6 0,-2 3-1,2-2-1,-2-1 4,-1 1-2,0-3-19,-1-1-28,-1-12-31,-1 1-29,-3-3-32,2 0-46,-2-4-51,1-7-54,-1 1-55,-1-4-49,3-2-59,-4-2-389,0-3-901,0 0 398</inkml:trace>
          <inkml:trace contextRef="#ctx0" brushRef="#br0" timeOffset="365859.5041">15041 5351 284,'0'-7'321,"0"-2"-3,6 1-22,-6 2-16,5 0-20,-3 1-18,3 0-16,2 0-22,-1 4-14,5-1-18,-11 2-20,18 3-20,-10 0-8,3 0-12,1 6-15,-1-2 0,2 5-22,-4-2 2,1 1-14,-3-5 2,-2 9-8,-1-4-4,-4 3-6,2-3-5,-6 0-4,-2-5 1,-1 5-3,0-3-6,-5-3 1,0 6-12,-1-5-9,2-2-7,-1-2-21,-3-2-20,0 0-35,2-2-38,-1-4-57,2-5-58,1 2-36,4-3-35,2 1-204,2-5-541,6-1 241</inkml:trace>
          <inkml:trace contextRef="#ctx0" brushRef="#br0" timeOffset="366669.6656">15198 5219 28,'3'-4'301,"2"2"-3,-5 2-14,7-4-15,-7 4-18,6-1-13,-6 1-8,0 0 7,0 0 0,14 0-2,-14 0-8,15 5-11,-7-3-10,4 3-9,1 1-17,5 0-12,-6-2-13,6 6-16,-2-4-13,5 6-15,-6-2-10,2 3-16,-1 3-5,1 0-6,-4 0-6,-4-3-5,-1 0-2,-1 2-12,-2-4-3,-3 4 1,2-1-5,-7-4-6,2 1-12,-4 0 5,3-5 2,-4 4-2,-1-4-2,0-2-5,-1-4-1,1 2-1,7-2 1,-13 0-3,13 0 3,-13-6 12,8 0 4,-1 2-4,3-4 0,-1-4-1,4-2-5,-1 4 1,2-5-4,5 0-7,-1-5 2,1 4-3,2-3 0,2-2 0,2 4-7,0-1 1,2-2-2,0 4-2,1 2-2,-1-1 2,-2 6-2,2-1-3,-2 3-4,1 0-2,-2 1 2,-3 5-5,3-4 3,1 3 0,-6 2 0,5 0 2,-11 0 0,14 0 2,-9 1-1,2 0-1,-7-1 0,10 0 0,-10 0-2,2 5 0,-2-5 2,0 0 3,11 0-2,-11 0 1,0 0 0,0 0 5,0 0 0,0 0-4,0 0 6,13 0 1,-13 0 2,0 0 15,0 0 10,0 0 12,0 0 6,0 0 10,4-6-5,-4 6-6,0 0-5,1-5-4,-1 5-6,2-5 0,-2 5-5,0-6-4,4 2-2,-4 4-1,1-6-1,-1 6-2,0-6 9,0 6 3,0-6 1,0 6-2,0 0 5,4-4-4,-4 4-4,0 0 0,0 0-6,0 0-1,2-6-4,-2 6 0,0 0-2,0 0-3,0 0-1,0 0 1,0 0-4,0 0 2,0 0-3,0 0-4,0 0 4,0 0 3,0 0-7,0 0 0,0 0 4,0 0-1,0 0-3,0 0 3,0 0 0,0 0 0,0 0-1,0 0 0,0 0-4,0 0-1,1-4 3,-1 4-2,0 0 4,0 0-4,0 0-2,0 0 2,0 0-2,0 0 3,0 0-3,0 0 2,0 0-2,0 0-1,0 0 2,0 0 0,0 0-1,0 0-3,0 0 0,0 0 7,0 0 0,0 0-3,0 0 6,0 0-6,0 0-3,0 0 4,0 0 0,0 0-2,0 0-2,0 0 4,0 0-1,0 0-2,0 0 2,0 0 2,0 0-5,0 0 3,0 0-2,0 0 0,0 0-1,0 0-2,0 0-7,0 0-11,0 0-6,0 0-24,0 0-23,0 0-23,0 0-27,0 0-35,0 0-58,0 0-54,0 0-62,0 0-70,-25 4-81,25-4-279,-12 0-825,6 3 365</inkml:trace>
          <inkml:trace contextRef="#ctx0" brushRef="#br0" timeOffset="367236.7767">15816 5260 185,'-10'1'298,"10"-1"-10,-7 8 2,7-8-2,-4 2-14,4-2-8,0 0-9,-3 4-8,3-4-12,0 0-12,0 0-12,0 0-16,0 0-7,0 0-10,0 0-8,0 0-8,0 0-16,0 0-16,0 0-16,0 0-5,0 0-19,0 0-7,13-20-6,-12 17-12,3-1-6,2-2-1,-4-4-6,2 7-7,-1-4-1,0-1-8,0 2-3,2-1-2,-5 1 4,4-1-9,-4 0-2,3 3-3,-3 0-4,0 4 9,-3-8-8,3 8-3,-4-4-2,-1 1 1,-2 0 0,7 3-1,-17 2 2,17-2-1,-15 2 2,4 2 4,0 1 3,2 1-5,-4 1 12,4 3-8,0-4-3,2 3-5,-1 4 4,4-3-1,1 3-4,2-3 3,1-1-6,4 4 2,0-4-2,6 5-1,-2-2-1,4-2 1,1-3-23,3-2-34,1 2-41,3 3-48,0-8-48,3 3-45,-4-5-52,-1 0-40,7-1-32,-7-5-29,0-1-247,0 1-680,-3 0 301</inkml:trace>
          <inkml:trace contextRef="#ctx0" brushRef="#br0" timeOffset="367846.1576">16069 5268 875,'9'-14'34,"1"2"60,0-1 49,-5-1 27,-1 2 23,0 0 24,0 0 8,-4 3 9,3-2 16,-3 2-8,-3 1 10,1 0-11,0 2 3,1 1-4,1-2-9,0 7-15,-3-10-19,2 8-16,1 2-21,0 0-18,0-6-13,0 6-17,0 0-10,0 0-15,0 0-11,0 0-5,0 0-9,0 0-6,18 15-2,-11-6-9,-1 2-3,3 0-4,-1 2-6,-1 1-1,0-1-1,1 4-5,0-4-3,-2 3-2,-5 0 2,0-2-6,4 2 2,-5 1 0,-6 0-5,7-2 1,-2-2-1,0-1-1,-3-4 0,-2 5-1,2-3 0,0 1 0,-6-1-6,2-6 5,0 2 0,-1-1-3,3 0-3,-10-2-4,7-2 1,-5-2-3,4 1 2,10 0-1,-13-6 1,6 3-4,5-4 2,-3 0-4,5 0-4,3-2 3,5 0-5,2-6-5,2 4-7,7-5 4,2 2-2,1 3 3,4-2 0,-4 2 2,1-1-2,1 2 5,-1-2 1,-2 2-1,-5 0 3,-1 3-6,0 1 10,-1-3 2,-1 3 2,0 2 14,-7-2 7,3 3 10,-2-1 14,-1-2 16,-3 6 9,-3 0 10,12-4 1,-9 1-1,-3 3-2,0 0-4,0-6-10,0 6-9,0 0-1,-15-3-3,4 2-9,1 1 3,-5-1-5,2 3-3,4 1 2,-2-1-5,0-1-5,3 1-5,1 2-1,-3-2-5,5 0-1,-2 4-3,1-2 1,3 5 1,-1-5-4,8 5 0,-1 2-7,3-3 8,1 8-4,-1-4-9,5 2-14,3 1-12,-3-1 1,0-2-6,2 4-4,-2-3-6,-3 1-1,4 5 3,-5-9-1,-1 4 1,0 1 6,0-2 3,-3 0 4,-1-4 3,-2-2 4,-2 3 3,-1-2 3,-4 2 0,2-4 2,-4 0 5,-3-1-2,-3-2 4,-2 2 0,2-3-10,-8 0-13,-2-2-28,3-4-45,-5-1-38,2-2-56,1 0-44,5-2-56,1 2-93,6-1-420,2-6-876,5 0 387</inkml:trace>
          <inkml:trace contextRef="#ctx0" brushRef="#br0" timeOffset="368299.2728">16461 5305 260,'-7'5'297,"7"-5"-6,-4 3 7,4-3-23,0 0-15,0 0-16,12 3-30,-12-3-16,18-5-20,-7 4-18,0 0-14,3-5-17,-2 3-13,0 0-6,3-3-18,-1-2-7,-1 1 10,0 1-26,-2 0-6,-2-3-6,0 6 0,-1-3 18,-1-1-11,2 0 5,-3 0 2,0 1 15,-1-4 2,-2 4 2,3 0-10,-5 0 15,5-1 6,-5 2 4,2 0 7,-2-1-2,-1 6-2,0-9-5,0 9-5,-4-7 0,1 4-7,3 3-4,-9-5-10,9 5-5,-14 4-4,14-4-10,-17 2-7,9 2 1,0 1-7,-3 4 1,0 0-9,4-5-4,-1 6-4,2 0 2,1-1-10,1 7-4,2-6 0,4 6 0,-1-4 0,7 0 0,-1 1-11,5 1-23,6-1-26,0 0-33,-3-6-46,9 1-45,-5-4-33,6 3-29,4-4-30,-9-3-34,4 0-28,0-3-16,1-1-5,-2-3-1,4-1-222,-3 1-612,4-1 272</inkml:trace>
          <inkml:trace contextRef="#ctx0" brushRef="#br0" timeOffset="368721.1536">17011 5297 1692,'12'-8'-78,"7"-5"84,-6 6 58,-4-2 38,-6 1 22,3-2 22,-2 0 14,-3 4 11,-1 0 1,0-4 8,0 4 11,-5 2 12,3-5-3,-5 3 2,-2 2-1,2 0-4,1 0-8,-1 1-13,-5 1-14,1 2-13,1 2-20,1 1-9,-4 1-15,5 0-8,-4 3-13,-1 2-5,2 2-8,0 1-10,3-2-7,1 2-6,-1-2-2,4 3-3,1-2-3,2 4-7,-1-6-1,2 4-6,3-1-6,1-1-10,-1-3-9,1 2-6,2-6-4,-4 2-3,7 0-9,-1-5-8,3 0-9,-3-2-2,-8 1-1,18-5 0,-6 0 3,-2-2 2,-2 1 1,5-7 7,-4 3 4,0-4 0,-3 2-1,1-4-1,-1 4 4,-1-7 11,-3-4-11,3 2 7,-1-3 8,-4-2 0,-4 4 21,4-4 17,-5 3 2,3-3 16,-3 3 20,-1-1 15,1 3 4,1 6 1,1 2 8,2 4-8,-4-1-8,4 3-11,1 3-11,-3 1-6,3 3-12,-2-6-3,2 6-4,0 0-5,0 0-7,-2 23 9,2-9-10,2 3-2,0 5-1,2-1 2,2 3-7,1 0 2,-2 2-1,6-1 2,-4 1-7,0-1-1,-1 2-23,3-3-29,-1 6-35,-2-4-52,-1-7-55,1 3-61,-1-1-57,-2-5-73,-3-2-70,4-5-316,-2 2-826,7-6 365</inkml:trace>
        </inkml:traceGroup>
        <inkml:traceGroup>
          <inkml:annotationXML>
            <emma:emma xmlns:emma="http://www.w3.org/2003/04/emma" version="1.0">
              <emma:interpretation id="{ED3468E4-09DE-438F-BA7B-7A23EE33C307}" emma:medium="tactile" emma:mode="ink">
                <msink:context xmlns:msink="http://schemas.microsoft.com/ink/2010/main" type="inkWord" rotatedBoundingBox="30290,7378 31326,7367 31338,8485 30302,8496"/>
              </emma:interpretation>
              <emma:one-of disjunction-type="recognition" id="oneOf23">
                <emma:interpretation id="interp115" emma:lang="en-US" emma:confidence="0">
                  <emma:literal>a</emma:literal>
                </emma:interpretation>
                <emma:interpretation id="interp116" emma:lang="en-US" emma:confidence="0">
                  <emma:literal>£</emma:literal>
                </emma:interpretation>
                <emma:interpretation id="interp117" emma:lang="en-US" emma:confidence="0">
                  <emma:literal>5</emma:literal>
                </emma:interpretation>
                <emma:interpretation id="interp118" emma:lang="en-US" emma:confidence="0">
                  <emma:literal>F</emma:literal>
                </emma:interpretation>
                <emma:interpretation id="interp11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369730.0901">18411 4578 175,'-6'-5'270,"-1"3"-17,-2-2-10,4 3-10,5 1-10,-15-2-8,8 1-10,7 1-23,0 0-17,-15 0-8,15 0-27,-9 3-11,9-3-14,-7 0-10,7 0-6,0 0-12,-11 0-7,11 0-5,0 0-7,0 0-8,0 0-3,-7 3-7,7-3-4,0 0-17,0 0-43,-1 4-57,1-4-75,0 0-87,-3 8-227,3-8-509,0 0 226</inkml:trace>
          <inkml:trace contextRef="#ctx0" brushRef="#br0" timeOffset="369418.5952">17590 5163 381,'-7'-6'398,"1"-1"-13,1 2-11,1 0-23,-5 1-19,5 0-23,-1 0-24,5 4-29,-13 0-23,13 0-27,-12 2-19,4 1-17,1 2-18,-3 1-12,-2 2-10,1-1-7,1 2-9,-2 0-5,2 1-4,2 0-16,-3-1-12,3 0-5,2 1-8,-3-5-4,2 7-9,1-2-4,5-7-5,-5 6 2,6-3-6,-1-1-4,1-5 0,1 8-3,5-4-2,-1 0-9,2-2-1,0 2-4,4-4-6,-4 0-6,5-4-7,1 2-5,0 0-3,0-4-1,2 3 1,-5-1 3,-2-1 0,-1 2 11,0 0 11,-2-1 6,3 1 3,-8 3 1,6-3 9,-6 3-7,7-1 1,-7 1-4,0 0-2,7-2-5,-7 2-2,0 0 3,0 0-6,2 9-1,-2-9-2,0 8 1,0-8-1,-4 12 0,4-7-3,0 6 0,-3-5 2,3 7 1,3 0 0,-3 2-1,2-4-4,0-4 3,1 3-1,3-2 2,0-3-2,3 3 0,-2-5-1,2 2 0,8-5-4,-4 1-3,4-1-1,-3-6 1,4 0 2,-2-3 1,-2 4-1,0-1 4,-3-6 2,5-2 1,-8 2-1,2-1 10,-5 0 10,2 0 18,-4 3 10,0 1 12,-2 0 15,-2-2 4,1 3 5,-4-3 2,-2 2 3,3 2 6,-2 1-14,2-1 2,2 2-5,-2 4-12,3 1-9,-4-9-8,4 9-4,-4-4-6,4 4-9,0 0-7,0 0 4,0 0-11,0 0 2,-7 14 0,7-6-6,0 2 2,0-3-4,1 9 3,-1-6-8,3 7 5,-2-3-5,1 6-1,1 2-2,-3 1-6,1 0-13,-1 1-9,0 0-14,-1 1-12,1 1-12,-5-3-19,1 3-18,2-3-24,-4 1-27,1-2-24,-2-2-38,0-4-49,-4-1-45,-2-3-61,8 4-90,-9-8-370,7-1-892,-8 0 396</inkml:trace>
        </inkml:traceGroup>
      </inkml:traceGroup>
    </inkml:traceGroup>
    <inkml:traceGroup>
      <inkml:annotationXML>
        <emma:emma xmlns:emma="http://www.w3.org/2003/04/emma" version="1.0">
          <emma:interpretation id="{5CC24E16-C564-4BA7-9E90-AB4BF7918763}" emma:medium="tactile" emma:mode="ink">
            <msink:context xmlns:msink="http://schemas.microsoft.com/ink/2010/main" type="paragraph" rotatedBoundingBox="6387,9886 8411,10247 8189,11489 6165,111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6E710FA-DDEB-49C5-8799-A3CCB16FF1CA}" emma:medium="tactile" emma:mode="ink">
              <msink:context xmlns:msink="http://schemas.microsoft.com/ink/2010/main" type="line" rotatedBoundingBox="6387,9886 8411,10247 8189,11489 6165,11128"/>
            </emma:interpretation>
          </emma:emma>
        </inkml:annotationXML>
        <inkml:traceGroup>
          <inkml:annotationXML>
            <emma:emma xmlns:emma="http://www.w3.org/2003/04/emma" version="1.0">
              <emma:interpretation id="{C0892978-6E82-46C7-A4BA-AF695964C1DC}" emma:medium="tactile" emma:mode="ink">
                <msink:context xmlns:msink="http://schemas.microsoft.com/ink/2010/main" type="inkWord" rotatedBoundingBox="6387,9886 8411,10247 8189,11489 6165,11128"/>
              </emma:interpretation>
              <emma:one-of disjunction-type="recognition" id="oneOf24">
                <emma:interpretation id="interp120" emma:lang="en-US" emma:confidence="0">
                  <emma:literal>fen).</emma:literal>
                </emma:interpretation>
                <emma:interpretation id="interp121" emma:lang="en-US" emma:confidence="0">
                  <emma:literal>fin).</emma:literal>
                </emma:interpretation>
                <emma:interpretation id="interp122" emma:lang="en-US" emma:confidence="0">
                  <emma:literal>fan).</emma:literal>
                </emma:interpretation>
                <emma:interpretation id="interp123" emma:lang="en-US" emma:confidence="0">
                  <emma:literal>fon).</emma:literal>
                </emma:interpretation>
                <emma:interpretation id="interp124" emma:lang="en-US" emma:confidence="0">
                  <emma:literal>fem).</emma:literal>
                </emma:interpretation>
              </emma:one-of>
            </emma:emma>
          </inkml:annotationXML>
          <inkml:trace contextRef="#ctx0" brushRef="#br0" timeOffset="371080.6399">-6671 8122 299,'-10'-12'342,"2"1"-10,4 1-22,-2 2-10,4 0-21,0 0-21,2 0-26,4-2-9,-1 1-18,8-1-20,1 0-24,5 4-7,5-8-17,12 2-13,2-3-16,7 5-15,-1-3-37,8 0-49,-2 3-52,3 1-71,-3-4-71,18-3-88,-28 3-256,4 1-575,-2 1 256</inkml:trace>
          <inkml:trace contextRef="#ctx0" brushRef="#br0" timeOffset="370893.1376">-6238 7161 226,'0'-7'380,"-1"2"-35,1 5-7,-5-6-21,5 6-13,-1-6-12,0 2-17,1 4-31,-10-3-27,10 3-13,0 0-15,-21 9-24,10-1-7,0 0-17,-1 6 3,-3 3-1,-2 2 3,4 1 1,-9 6-6,1 4-5,6-7 1,-2 9-6,1 3-3,4 2-4,-1 1-13,6 1-1,3 0-7,1 5-5,3-5-10,2 4-9,3 1-8,1 1-8,2 1-3,3-2-10,0-1-2,1 1-6,1-3-6,2-2-4,1 2-1,-2-5-5,-4-3-3,4 1-6,-1-1-7,0-10-30,2 9-28,-7-8-27,-1-3-36,0 1-30,-3-2-40,-3-3-45,-1-2-42,-1 0-53,-3-4-44,2-1-39,-3-2-281,-2-4-743,-4 3 329</inkml:trace>
          <inkml:trace contextRef="#ctx0" brushRef="#br0" timeOffset="371815.0226">-6025 7734 180,'-12'-8'378,"-1"1"-25,0 1-23,0 4-28,4 2-20,-2 2-12,-2 4-9,-2 1-8,3 6-19,-1 3-15,1 3-12,0 3-8,1 1 0,4 10 0,0 2-12,-3 0-9,6 1-11,1 2-16,3-2-12,2-3-16,-2-2-9,9-5-14,-3-1-10,6 1-7,5 3-9,3 3-6,0-16-5,6-1-33,-1-3-38,-1-2-45,13-1-66,-8-6-81,8-3-74,3-6-100,-3 0-361,1-5-795,-8-7 353</inkml:trace>
          <inkml:trace contextRef="#ctx0" brushRef="#br0" timeOffset="371565.0185">-5810 7780 373,'0'0'379,"0"0"-17,-4-9 10,4 9-8,0 0 3,0 0-15,-7-3-9,7 3-21,-6-4-20,6 4-23,-4-6-22,4 6-15,-5-3-22,5 3-8,0 0-18,0 0-16,-6-3-12,6 3-14,0 0-11,0 0-8,0 0-13,-1-6-12,1 6-11,4-6-10,-1 1-12,-3 5-10,8-5-6,-8 5-8,7-4-7,-7 4-6,12 4-4,-12-4-6,18 5 2,-6 0-6,1 2 0,-1 3-4,0 1-2,4 7-3,-3-1 0,1-1-2,-2 2-4,-1 0-2,-1-6-9,-3 5-5,-4-1-4,2-3 2,-5 2-6,4-2-5,-4 1-2,0-5 3,0 1 1,0 2-1,-5-6 2,1 0 5,1-1 2,3 2 1,-7-4 3,7-3 0,-10 3 0,10-3 1,0 0-1,-12-8 1,11-2 0,-3 2-1,8-5 0,-4 0 3,0 0-2,2-10 2,4 2 0,-1 4-3,5-2 1,-7 5 0,6-4 1,0 6-3,2 1-1,-4 4 1,4-2 0,-6 3-1,7 3 0,-3 3 3,-9 0 1,18 7-3,-5 1 2,0 2 0,-4 3 6,0-3-10,-3 9-23,0-4-13,1 6-15,-4 2-21,-1 1-24,-2-7-44,-2 5-28,-1-2-50,-3 2-43,-2-1-54,0 3-49,2-11-57,-3 1-248,-4-2-734,0-2 325</inkml:trace>
          <inkml:trace contextRef="#ctx0" brushRef="#br0" timeOffset="372065.0405">-5449 7713 246,'0'-13'446,"0"-2"-11,0 2-14,0 6-21,0-2-17,3 1-30,-3 4-32,0-1-35,3 2-34,-3 3-21,4-6-24,-4 6-21,21 8-14,-8-1-18,4 4-18,1 5-10,0 1-15,5 7-9,-5 5-8,-4-3-12,1 4-4,3 8-7,-7-1 1,-5 3-3,1 0-6,-4-1-2,0 1-12,-13 1 0,5-2-6,-2-4-1,-1 8-12,-2-9 5,-2 3-4,-5-5-29,-2-3-47,0 3-60,-5-4-89,-3 2-109,5-4-142,-7-1-347,-1-5-857,-8-2 380</inkml:trace>
          <inkml:trace contextRef="#ctx0" brushRef="#br0" timeOffset="376517.9302">-4681 8161 16,'0'0'371,"0"0"-9,7-4 0,-7 4-11,9 0-51,-9 0-20,0 0-11,11 0-25,-11 0-7,0 0-20,0 0-20,0 0-14,13 0-16,-13 0-9,0 0-21,0 0-14,0 0-1,0 0-26,0 0-7,0 0-12,0 0-19,0 0 4,0 0-15,9 0-29,-9 0-51,0 0-54,0 0-76,-3 10-102,3-10-130,-5 6-205,5-6-650,-8 4 287</inkml:trace>
        </inkml:traceGroup>
      </inkml:traceGroup>
    </inkml:traceGroup>
    <inkml:traceGroup>
      <inkml:annotationXML>
        <emma:emma xmlns:emma="http://www.w3.org/2003/04/emma" version="1.0">
          <emma:interpretation id="{0FAFF921-FBD4-483E-BF4A-FFDC7D0DD824}" emma:medium="tactile" emma:mode="ink">
            <msink:context xmlns:msink="http://schemas.microsoft.com/ink/2010/main" type="paragraph" rotatedBoundingBox="3821,12074 30573,12065 30574,14315 3822,143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F0B3AC-1139-4165-838A-723CE72E4B0C}" emma:medium="tactile" emma:mode="ink">
              <msink:context xmlns:msink="http://schemas.microsoft.com/ink/2010/main" type="inkBullet" rotatedBoundingBox="3821,12671 4860,12670 4861,13711 3822,13712"/>
            </emma:interpretation>
            <emma:one-of disjunction-type="recognition" id="oneOf25">
              <emma:interpretation id="interp125" emma:lang="en-US" emma:confidence="0">
                <emma:literal>t</emma:literal>
              </emma:interpretation>
              <emma:interpretation id="interp126" emma:lang="en-US" emma:confidence="0">
                <emma:literal>☺</emma:literal>
              </emma:interpretation>
              <emma:interpretation id="interp127" emma:lang="en-US" emma:confidence="0">
                <emma:literal>¥</emma:literal>
              </emma:interpretation>
              <emma:interpretation id="interp128" emma:lang="en-US" emma:confidence="0">
                <emma:literal>€</emma:literal>
              </emma:interpretation>
              <emma:interpretation id="interp129" emma:lang="en-US" emma:confidence="0">
                <emma:literal>J</emma:literal>
              </emma:interpretation>
            </emma:one-of>
          </emma:emma>
        </inkml:annotationXML>
        <inkml:trace contextRef="#ctx0" brushRef="#br0" timeOffset="385179.907">-9067 10007 128,'-5'6'351,"5"-6"17,-6 4-5,6-4-5,-7 4-15,7-4-24,0 3-33,0-3-20,-5 3-16,5-3-14,0 0-10,0 0-17,0 0-16,0 0-12,-4 6-8,4-6-14,0 0-13,0 0-6,0 0-14,0 0-9,0 0-9,0 0-13,0 0-8,0 0-10,0 0-5,0 0-11,0 0-5,0 0-5,0 0-5,0 0-6,0 0-1,9 4 18,0-2 2,2-4-2,0 2 1,5 0 0,5-2 0,1 0-12,7 2-3,0 0-8,8-6 1,-10 4-4,2 0-4,1 0-1,-1 2-4,1-2 3,1 2-1,-7 0-1,7 0 2,-5-2 4,-3 2-2,2 0-2,-7 0 3,1 0-4,-1 0 4,-4 0 1,2 0-4,-2-3-5,-3 3 3,-1 0-2,-2-1-2,-1-1 5,-7 2-5,12 0 2,-12 0-4,6-1-5,-6 1 2,9 0 2,-9 0-7,0 0-1,0 0-25,0 0-32,0 0-37,0 0-41,0 0-49,10 1-60,-10-1-89,0 0-72,0 0-72,0 0-361,-30 2-899,20-2 398</inkml:trace>
        <inkml:trace contextRef="#ctx0" brushRef="#br0" timeOffset="385595.034">-8851 10394 30,'-4'5'367,"1"-4"-21,3-1-5,-7 4-26,7-4-10,-5 5-11,5-5-24,0 0 0,-6 1-12,6-1-5,0 0-19,0 0-5,0 0-19,0 0-13,-4 2-7,4-2-11,0 0-7,0 0-8,0 0-5,0 0-5,0 0-2,0 0-7,0 0-4,36-3-10,-19 0-12,0-3-12,3 4-7,3-6-13,2 2-5,0 3-10,5-1-4,-5-2-9,1 0-6,0-1-2,1 4-4,1-3-2,-1 1-5,-5 0-2,0 4-2,-4-1-4,-3-2-3,3 3-5,-3-4-2,-5 3-1,-2 2-3,2 0 1,-10 0-4,16-2 2,-10 0-6,-6 2 3,11-3 0,-11 3-2,8-1 3,-8 1-1,0 0-1,0 0 1,8 0-4,-8 0-1,0 0 3,0 0 1,0 0-4,0 0-1,10-2-7,-10 2-23,0 0-25,0 0-31,0 0-32,5-4-36,-5 4-57,0-6-70,0 6-51,0-4-59,0-6-61,-4 3-364,-1-5-875,2 0 387</inkml:trace>
        <inkml:trace contextRef="#ctx0" brushRef="#br0" timeOffset="386097.7148">-8631 9922 123,'-9'-7'372,"0"3"0,-3 0 20,5-2 2,0-1-2,3 2-5,-4 3-5,5-1-9,-2 0-15,0-1-22,5 4-21,-5-5-27,5 5-29,0 0-28,-7-3-21,7 3-25,0 0-19,0 0-20,-5-3-18,5 3-8,0 0-15,0 0-12,0 0-14,0 0-4,0 0-12,0 0-6,0 0-6,0 0-5,9 15-1,2-8-3,3 4-8,0 1-4,5 4-4,0-3 0,2 3-1,2 1-5,6 1 0,1 4-2,1-5 0,-1 1 1,1 2-1,2-3-3,-2 0-6,-4-3-5,-2 1-2,0-3-11,-1 1-2,1 2-8,-1-2-3,-4-1-6,2-1-9,0 2 0,-7-5 1,-2 0 2,2 1 4,-3-2 1,1 0 4,-4-3-3,0 1 8,-3 2 1,-1-1 3,-1-1 0,-2 2 5,-3 0 2,1 1 1,-1 0 5,-3 0 7,-1 1 8,-1 2 4,-1 0 6,-2 6 5,0-6 4,-6 9 0,-1-4-2,1 3 0,-3-2 0,-1 5 1,-4 4-3,8-5-3,-2-1 4,-6 10-3,1-1 0,1-4-5,-4 3-4,8-7 6,0 1-9,-1-5 2,-4 11-2,10-8-1,2-2-3,-1 3 0,-1-3-3,2-4 0,-1 0 1,4-3 0,2 1-22,-2-1-46,1-5-50,0 1-52,1-3-69,4 1-76,-4-3-106,5-2-124,0 0-316,0 0-926,-7-14 410</inkml:trace>
      </inkml:traceGroup>
      <inkml:traceGroup>
        <inkml:annotationXML>
          <emma:emma xmlns:emma="http://www.w3.org/2003/04/emma" version="1.0">
            <emma:interpretation id="{88A1E0D0-04ED-49F6-91CF-DE73C10BD73B}" emma:medium="tactile" emma:mode="ink">
              <msink:context xmlns:msink="http://schemas.microsoft.com/ink/2010/main" type="line" rotatedBoundingBox="5276,12074 30573,12065 30574,14315 5277,14324"/>
            </emma:interpretation>
          </emma:emma>
        </inkml:annotationXML>
        <inkml:traceGroup>
          <inkml:annotationXML>
            <emma:emma xmlns:emma="http://www.w3.org/2003/04/emma" version="1.0">
              <emma:interpretation id="{74B696F9-843B-4E44-B347-86EB8D567CDF}" emma:medium="tactile" emma:mode="ink">
                <msink:context xmlns:msink="http://schemas.microsoft.com/ink/2010/main" type="inkWord" rotatedBoundingBox="5276,12074 30573,12065 30574,14315 5277,14324"/>
              </emma:interpretation>
              <emma:one-of disjunction-type="recognition" id="oneOf26">
                <emma:interpretation id="interp130" emma:lang="en-US" emma:confidence="0">
                  <emma:literal>ByocDecribe,whetheppenefrvengeayerdueofW</emma:literal>
                </emma:interpretation>
                <emma:interpretation id="interp131" emma:lang="en-US" emma:confidence="0">
                  <emma:literal>Big.ocoiacribe,uhathafsbenifru</emma:literal>
                </emma:interpretation>
                <emma:interpretation id="interp132" emma:lang="en-US" emma:confidence="0">
                  <emma:literal>Big.ocxacribe,uhathafsbenifrue</emma:literal>
                </emma:interpretation>
                <emma:interpretation id="interp133" emma:lang="en-US" emma:confidence="0">
                  <emma:literal>Big.oexacribe,uhathafsbenifrue</emma:literal>
                </emma:interpretation>
                <emma:interpretation id="interp134" emma:lang="en-US" emma:confidence="0">
                  <emma:literal>Big.ocxacribe,uhathafsbenfruer</emma:literal>
                </emma:interpretation>
              </emma:one-of>
            </emma:emma>
          </inkml:annotationXML>
          <inkml:trace contextRef="#ctx0" brushRef="#br0" timeOffset="415454.1735">-3005 9705 285,'0'0'339,"4"-6"-36,-4 6-33,0 0-24,0 0-7,0 0-12,0 13-10,0-3-13,0 2-11,0 4-12,4 2-9,0 3-13,-2 3-15,6 0-10,0 6-14,-1 2-5,3 1-11,1-9-11,1 9-6,3-3-11,-2-6-21,-1-1-43,5 6-40,-6-4-59,-2-2-71,-1 0-83,2-5-101,-7-1-179,4-5-562,0 1 249</inkml:trace>
          <inkml:trace contextRef="#ctx0" brushRef="#br0" timeOffset="415266.6716">-2900 9763 54,'-5'-6'456,"0"1"-13,4-1-13,-1-2-17,-1 4-24,3-2-25,3 0-22,-1-5-29,-1 7-29,6-3-26,-3 0-32,4 4-26,2 2-15,-10 1-26,23 6-14,-8 6-15,5-3-14,2 9-14,4 5-10,-3 3-7,2 3-11,-2-1-5,1 1-6,-4 0-5,-6 1-12,0-6-1,-5-1-5,1 3-3,-5-3 1,-5-1-4,3 0-3,-6 2 1,-2-3-3,-2-3-2,-5 0-2,-3-1-6,-1-2-13,-4-2-9,-6-2-19,5-4-36,-5-1-43,-2-4-62,0-4-53,0 0-43,-10-7-48,16-2-56,-3-3-62,-5-8-232,10-5-712,2 1 315</inkml:trace>
          <inkml:trace contextRef="#ctx0" brushRef="#br0" timeOffset="416050.3776">-2408 9989 132,'-8'1'355,"-2"3"-32,6-3-17,-6 1-23,7 1-23,3-3-24,-11 5-17,7-3-22,4-2-15,-2 3-10,2-3-15,0 0-5,0 0-5,0 0-8,0 0-10,0 0-16,26-3-11,-10 1-7,-3-5-5,4 0-17,-4 4-6,-1-6-9,3 2-4,-2-3-13,-4 4 6,1-4-7,1-3 1,-1 2-4,-6 4-7,1 0 2,-1-2 33,-4 1-13,0 2 7,0-1 1,-1 2-10,-5 1 15,6 4-2,-11-5-5,5 4 4,6 1-4,-17 4-3,7 0 4,1 3 0,-2 0-2,1 2-5,2 5-2,-2-5-7,3 6 1,2-3-6,-2 0-2,2 1-3,2 3-5,0-1-2,3-2 0,3-2-4,0 2-1,2-2-2,2 2 1,5-2 2,3-1-1,1-3-4,6 3 0,1-5-1,2-2 1,2-3-7,1-3-9,-1 1-6,1-6-8,-1 3-6,-1-2-10,-2-3 7,3-1-5,-6-4 6,1 3 0,-6-5 5,-2 1 0,-3 3 2,-3-2 6,1-4 13,-7 2 10,3 2 9,-4 2 18,-1-1 26,0 7 13,-1-3 2,-4 3-7,0 2-3,-2-3 9,-1 3-11,1 2-7,-1 3-4,8 0-6,-20 6-8,9-2-1,5 3-11,-4 4-1,2-1-7,-2 9 0,10-8-3,-3 8-2,-2 0-1,8 7-2,-1-4-4,1-1-1,1 0 0,4-1 0,1 3-2,0-2-1,1 0-1,-3 1-6,5-1-11,-2-1-37,-2-2-33,3-1-46,-1-1-71,-3-2-63,-1-2-59,0 0-85,2-3-87,-2-1-305,3-5-859,5-2 381</inkml:trace>
          <inkml:trace contextRef="#ctx0" brushRef="#br0" timeOffset="416318.0412">-1408 9801 138,'-9'-6'405,"1"0"-19,-3 2-19,1-2-28,-2 0-9,-2 2-18,1 2-12,-3 1-19,-1 2-8,1 1-23,-1 4-15,-5 4-18,0 0-10,2 3-19,2 3-17,1 2-13,-1 0-14,4 0-14,3 5-9,-1-2-14,5 1-10,3 0-11,-1 0-2,5-3-13,2 1-6,1 1-4,2-4-13,2 0-16,7 1-28,-5-5-31,6 5-66,5-6-52,-7-2-57,5-3-64,-1 0-72,8-3-83,-3-7-266,2 1-742,2-3 328</inkml:trace>
          <inkml:trace contextRef="#ctx0" brushRef="#br0" timeOffset="416769.1079">-1171 9978 46,'0'0'401,"-8"-9"-9,3 6-3,1-1-3,-2 1-10,6 3-6,-7-3-10,2-1-12,5 4-18,0 0-20,-7-6-15,7 6-23,-6-7-16,6 7-15,0 0-18,0-5-9,0 5-13,0 0-19,0 0-8,0 0-15,-2-2-15,2 2-13,0 0-9,0 0-17,0 0-9,0 0-10,0 0-2,0 0-20,0 0-5,0 0-6,0 0-10,12-2-1,-1 2-6,-11 0-9,18 3-2,-6 2 1,-2 1-7,2 4 0,1-4-5,-1 6-10,0-1-13,1-3-16,-4 5-13,0 0-10,-2-3-3,-5 3-10,8-1-5,-5 0 2,1 2 3,-3-6 5,-2 0 0,-1 2 7,-1-1 3,-1-1 5,-3 2 8,-2-4 3,0 0 3,-1 0 7,1-3 15,0 0 16,-1-2 0,8-1-1,-13-4 2,5 1 7,4-7 3,0 1 3,2-6-1,2-2-2,2-6-4,2-4-2,6-4 0,1-2 0,-2 8-6,6-2 1,-2 3-4,2 5-1,-3 7-2,5-2-5,-2 4 2,3 3-5,1 1 2,-4 3-4,3 3-14,-6 3-25,4-3-23,-1 6-47,1-2-64,-2 3-60,-2 0-67,1 1-91,-2-2-100,-2 0-290,0-5-852,4 3 376</inkml:trace>
          <inkml:trace contextRef="#ctx0" brushRef="#br0" timeOffset="417381.9919">-614 9717 368,'0'0'465,"0"-7"-1,0 7-11,0 0-16,0-5-20,0 5-29,0 0-33,0 0-34,0 0-31,0 0-32,0 0-31,0 0-22,0 0-13,0 0-13,0 17-14,0-7-16,0-2-12,0 8-13,0-4-13,3 5-7,-1-1-6,2 4-13,-3-4-9,5 5-6,-1-6-6,2 6-4,-2-4-5,2 4-5,0-7-1,-1 0-36,1 1-52,4-1-61,-5-2-89,4 0-95,-4-4-89,3-4-115,-1-2-338,2-2-896,2-2 397</inkml:trace>
          <inkml:trace contextRef="#ctx0" brushRef="#br0" timeOffset="418106.4057">-347 9362 132,'-9'-10'531,"3"4"-26,-1-5-46,-1 8-52,5 0-44,2-1-35,1 4-32,0 0-10,-13 16-23,13-3-18,-4 3-23,4 1-19,4 5-17,-2 4-1,1 2-11,5-3-9,1 12-12,1-1-6,2-5-10,-1 2-13,5-2-15,-3 0-9,-2-7-9,-1-1-5,0 5-12,2 5-6,-1-11-4,-1 1-8,-6 0-7,4-4-2,-3 4-4,-2-4 0,1-5-8,-1 2-3,0-4-4,-2-3-4,1 0-14,-1-2 0,2 0-12,-3-1 2,0 0 1,0-6 7,0 7 5,0-7-9,0 0-11,0 0-4,0 0 1,8-20-2,-4 12 1,2-7 0,0 3-6,0 0 2,2 0-1,-1 6 1,3-4 2,-2-1 0,2 8 0,-4-6-3,4 5 2,0 2 0,6 0-1,-3 4 2,2-1-2,0 3 4,0 5 0,-1-5-1,2 6 4,-3 1-1,6 3 3,-4-4-3,-7 3-1,-1 0 1,4-1-6,-5 1-3,2-3 12,-4 3-2,-1-3-1,0 0 0,-3 4 2,-5-6 1,4 0 6,-3 0-3,-4 2 0,-2-1 1,-2-5 4,2 2-4,-5 3 4,-3-5 4,6-1 4,-2-3 12,3 0 3,1 0 1,-2 0 14,6-2-3,-2 1-5,4-8-4,-1 3-4,5 0-3,2-4-6,8-3 1,1-1-11,1 4-2,5-4-4,6-1-6,1-1-7,-1-1 1,7-1 0,2-4-1,-1 2 1,5 1 3,0 5 1,0-8-1,-7 4 2,1-1 2,-5 7 0,-3-1-2,-3 1 14,-3-3 17,2 4 1,-8-1 3,1 2 12,-2 0 4,0 4 12,-4-1 17,-2 1 1,1 0-6,0 0-9,-9 0-1,5 6-2,-6-8 0,1 7-1,-4-1 0,9 2 1,-23 3-3,8 3 1,3 4-4,-4 0-7,-1 3-2,0 7 1,3-2 6,2 4-2,-5-1-3,9 1 2,-3 0-12,0 0 2,7-2-3,4 0-7,-3-2 2,6-2-4,1 0-1,4-3-2,2-3 0,2 0-16,9-3-50,4-1-59,0-6-87,12-9-117,0 2-109,-1-3-118,1-6-489,8-3-1111,3 2 492</inkml:trace>
          <inkml:trace contextRef="#ctx0" brushRef="#br0" timeOffset="422918.9681">936 10207 194,'0'0'231,"0"0"-19,0 0-17,0 0-20,0 0-10,0 0-8,0 0-11,0 0-6,0 0-3,0 0-2,-4-2-5,4 2-5,0 0-4,0 0-7,0 0-8,0 0-7,0 0-8,0 0 24,0 17 15,-1-7-4,-5 3-11,4-1-13,-4 6-7,-1-3-11,-2 5-10,3-4-2,-1 0-26,2-3-13,-1 0-30,-1 0-38,0-4-45,5 1-61,-7-6-81,5-2-92,-4-2-166,8 0-519,-4-12 230</inkml:trace>
          <inkml:trace contextRef="#ctx0" brushRef="#br0" timeOffset="412497.5968">-7546 9888 55,'0'0'239,"-1"-6"4,1 6 7,-2-5 0,1 0 3,1 5 7,0 0-7,-3-6 5,3 6-12,0-4 8,0 4-3,-2-6-5,2 6-10,0 0-8,-3-6-15,3 6-15,0 0-18,0 0-17,-3-4-17,3 4-15,0 0-16,0 0-13,0 0-12,0 0-9,0 0-9,0 0-7,0 0-11,0 18-5,-3-10-7,3 4 1,0 2-6,0-1-4,0 6-10,3-3 4,-3-2-1,3 9-4,0-8-1,-1 1-6,1 3 1,-2-4-4,1 2 0,2 0-3,-1-1 1,-1-3 2,1 3 2,-1-4-7,-2 1 5,2-4-3,0 4-8,-1-5 7,-2 1-3,1-2 2,0-1 0,0-3 4,0 2-8,0-5 3,0 6 2,0-6-2,0 0 9,0 0-8,0 0-2,0 0 2,0 0-4,-14-14 2,7 0-2,-1 2 0,1-5 0,1-4 1,0-3-2,0 0 0,-4-7-5,2 7 5,4-3 2,-4 1-6,2 2-4,2 1 2,-1 0 4,2 0 1,-1 1 0,4 9-2,0-3-3,-4 2 0,8 1 0,-4 3-2,1 2-2,5-2 6,-1 4-1,2-1-9,-1 1-7,6 0 10,6 3-1,-6 2 3,6 1-5,-3 0 5,3 4 4,-6 3-8,10 1 2,-1 6 1,-3 0 2,-2 2 3,0 1-1,0 0-5,-4 3 6,-1 2 0,-2 0-1,-2 0 8,2 1-7,-5 0 0,-1-1 0,-2 0 3,4-6-4,-10 1 6,4 1-4,1-6-1,-5 5 3,3-3-2,-3-1 2,-1 1-2,5-3 2,-5 4 1,-1-9 2,2 2-5,1-2 3,2-1 1,-2-1 1,2 1 5,-1-3 1,3-2-4,0 0-9,0 0-8,0 0-11,-13-12 2,16 6 0,-1-6-4,-1 6-7,4-3 8,6-2-2,-4 1 7,0 3-5,3-1-1,2 0 4,1 1 2,-1 1-2,0 3 4,3 3-4,1 0 4,-1 2 5,0 2 0,-3 3 0,5 3-8,-2-4 15,-3 7 0,2-6-8,0 11 6,-3-4 3,0-2 0,-4 1 0,-1 2-1,1-2-6,-1 2 11,-1-2 2,-5 1-4,4 0-4,-8-1 9,3 1-3,-5-2 0,1 0 7,-2-2 3,-4-3 1,0 3 0,-1-3-7,-1 0 10,-2-2-3,-3 0-2,0 0 1,1-5-11,-10 0-23,5-4-42,0-3-53,0-3-49,2 2-51,2-8-55,6-1-76,-1-3-304,8-2-707,5-3 314</inkml:trace>
          <inkml:trace contextRef="#ctx0" brushRef="#br0" timeOffset="412763.2456">-6928 9994 315,'5'4'332,"-5"-4"-10,0 0-5,0 7-6,0-7-14,-1 5-10,1-5-22,0 0-21,0 7-23,0-7-21,0 0-23,0 0-20,0 7-1,1-2 17,-1 1-13,2-1-10,0 3-19,1 0-7,0 1-9,-2 4-11,3-3-6,-1 2-6,3 1-8,0 4-10,0-7-8,-1 6-4,2-4-2,-1 2-7,1 2-8,0-3-6,2 2-42,-2-2-40,4-5-85,-8 2-61,4-4-62,-2 2-68,1-2-66,5-5-268,-6-1-706,8-1 313</inkml:trace>
          <inkml:trace contextRef="#ctx0" brushRef="#br0" timeOffset="413204.1444">-6424 9895 261,'-5'-6'400,"1"1"-6,-5-1-4,3 0-14,-3 1-7,0 2-20,-4 1-25,1 0-17,0 2-23,2 0-23,-9 3-29,6 1-17,0 2-26,-3 5-14,4-4-19,-2 3-15,2 0-15,0 6-13,1-5-12,2 3-11,2 0-8,5-2-10,-5 0-5,7-1-7,0 1-6,1-4-8,2 1-2,2 1-8,0-1-3,0-2-12,1 1 0,3-4-2,-2 3-2,1-2-4,5 0 0,-6-1-5,4-1-7,-5 0 0,4 1-2,1-3-2,-4 6 0,1-5 1,2 0-4,-2 3 5,3 0-7,0 5 3,-4-2-4,5 5 10,-5-4-8,4 7 6,-4-2-2,4 5 1,1 0 0,-5 3 0,6-1 3,-5 4 2,-1-2 0,5 10 0,-1-3 1,-1 5 3,-2 1 6,3 0-1,-4-11 0,4 11-2,-1-6 0,-2 4 3,-4-9-4,1 9-3,2-9 7,2-2-5,-1 1-1,-3-2 1,2 3-5,3-6-31,-2 0-48,-2-6-54,-1-3-53,1-1-56,-4-2-62,4-1-80,-1-4-388,2-1-834,-7-1 369</inkml:trace>
          <inkml:trace contextRef="#ctx0" brushRef="#br0" timeOffset="413376.0218">-5971 10293 236,'-6'-10'482,"1"4"0,-1-2 5,2 2-9,1 2-19,2 0-20,1 4-24,-5-10-31,5 10-21,-3-4-25,3 4-31,-2-5-36,2 5-15,0 0-22,0 0-16,0-7-29,0 7-14,7-7-22,6 1-13,2-3-41,-1 3-41,10-4-51,-6 1-49,-1 3-67,2-4-78,-1 0-80,-6 4-95,9-5-107,-9 5-404,-2-1-945,8-2 418</inkml:trace>
          <inkml:trace contextRef="#ctx0" brushRef="#br0" timeOffset="413797.9024">-5176 10037 134,'-11'-2'380,"-3"-3"-16,1 2-18,4 1-8,-2 0 10,1-4-21,2 6-12,1-4-12,7 4-22,-10-6-23,10 6-21,-11 0-19,11 0-28,-6-2-16,6 2-20,-6-1-17,6 1-14,0 0-13,0 0-11,0 0-5,-11 3 0,7 3 12,-4 0-3,1 0-1,0 3-4,-5 2-2,1 0-6,0 1-7,2 2-6,-2-1-7,2 2-6,-1 6-8,5-6-3,3-1-4,-1 4-6,3 0-7,5 2-2,1-7-1,1 3-2,3 0-6,2 1 0,-3-5-2,8 2-3,5-2-4,-2 1-4,2-6-6,-2-1-10,2 1-10,2-3-4,0-2 0,0-4-5,-6-2-2,1-2 5,-3 0 1,2 0 1,-5-5 4,-1 1 2,2-3 3,-6-1 1,2-4-3,-3 2 4,-3-6 1,-3 1 4,-2-3-3,-6 2 1,1-1-2,-6-3-19,0-3-23,-6 8-29,-3-7-40,5 6-45,0 2-46,-1 3-50,7 3-66,0 3-78,-1 0-351,7 5-814,1-2 361</inkml:trace>
          <inkml:trace contextRef="#ctx0" brushRef="#br0" timeOffset="414376.0511">-4742 9975 219,'0'0'435,"0"7"-11,0-7-4,0 0-4,0 0-13,0 0-42,0 0-35,0 0-33,2-16-28,2 6-22,-4 3-22,4-3-22,-1 1-18,-2-6-12,3 7-17,-3-8-15,2 0-11,-3 3-9,3-3-13,-9-2-3,5-2 7,-3 1 9,3-3 15,-5 2 0,1 5 7,-2-3 0,0 4 3,1 1 0,-5 2-2,0 4-7,-1-2-9,2 2-13,-5 1-9,1 6-12,-2 2-5,2-1-7,-4 8-12,0 5-18,-1 3 6,3 1-13,1 4-1,-1 5-5,7-1 1,3-1-4,2 7-7,1 1 0,6 2-1,-1-10 5,11 8-16,-3-1 2,5-1-7,-3-10 12,2 4-17,3-5-11,-2 1-18,-1-1-7,2-1-14,-2-2-6,-3-1-8,3 0-8,-3-8-4,0 3-7,0-1-1,-9-4 1,8 0 0,-5-2 3,-2 2 9,3-5 3,5 2 15,-4-3 10,-7 0 5,12-3 14,-1-1 3,-6 3 7,5-5 8,-3 3 0,1 0-1,-1-1 9,1 1 0,-1-1-1,1 3 9,-1 0-10,2-2-2,-9 3-1,15 4 1,-7-2-2,-1 2-4,0 2 3,0 0-2,-2 0 3,1 2-1,0-1 3,0 2-4,-1 2 3,2-3 4,-1 2-4,-1-1-1,-1-2 1,1 4 5,0-6-4,5 1 4,-5 1 6,3-1 6,2-6-2,5 0-3,2-2 1,6-3-12,2-6-10,0 0-17,9-5-24,-1-4-34,-1-4-60,1-3-79,-5-5-86,1 1-102,-4-8-130,0-3-286,8-13-893,-15 9 395</inkml:trace>
          <inkml:trace contextRef="#ctx0" brushRef="#br0" timeOffset="424481.4862">1313 9856 146,'0'-6'315,"1"3"-10,-1 3-5,3-7-12,-3 7-12,3-3-17,-3 3-12,0 0-9,1-7-20,-1 7-26,0 0-8,9-3-19,-9 3-16,0 0 12,0 0 1,-3 15-11,3-7-16,-2 2-8,2-1-15,0 3-14,0 1-7,0 2-3,2 3-13,-4-6-7,2 5-2,0 0-8,2-1-13,-2 0-1,3 4-2,-1-2-7,4-2-1,-2-3-8,1 1-3,0-1-6,0-2-7,3-1 1,-4-4 0,5-1-2,-2-3-11,5 1-5,-1-6-5,4 1-13,-3-2-8,2-3 10,0-2-11,-2 2-1,1-5 6,-1 4 9,0-1-4,-2-2 3,-2 2 4,-2 0 3,1 3 2,-3 1 14,-3-1 20,3 1 14,-2 2 16,2-1 12,-4 4-9,4-4 5,-4 4-4,0 0 0,4-3-17,-4 3-4,0 0 1,0 0-1,-4 17 0,3-10-6,1 5-6,0-3 2,0 0-4,0-1-1,4 5-5,-3 0-1,3 0-3,-1 2 0,1-4-2,4 4 2,2-6 0,-2 4-4,6-3-1,-2 0 3,2 0-6,0-4-10,4-3 6,0 0 1,2-2-5,-2-2-7,5-3-1,1-1-4,-2-1 0,-6-1-3,-2-3 6,1 2 0,-2-2 2,-4-1 2,2-1 3,-1-1-4,-6-2 6,-1 0 4,-2 0-1,-5-2-1,0 4-1,-6-7 3,-1-1 0,-3 2 0,1-2 4,-4 3-2,1 0-2,1 2 7,2 5-3,2-2 0,0 3 5,3 0-4,2 3-1,1-1-3,4 1-1,-4-3-4,8 0 0,1-5-4,6 5-3,-2-4 1,2 2-7,4 2-2,-2-2-9,-1 2 6,3 1 6,-2-8 0,0 6 0,-1 3 6,-2 0 1,0-3 13,-2 5-4,-1-4 3,-2 3 18,-1 1 3,-3 1 8,1-1 6,-1 6 2,-4-7-5,4 7-1,-14-1 3,7 0-7,7 1-6,-14 6 8,6-3-3,-1 4 0,0 3 4,2 7 2,-1-5 5,3 4 0,2 5 8,-1-1 4,2 3 6,4 1-3,-2 1-4,0-1-2,5 1-4,6 10-4,-4-11-4,3 0-2,-1 3-5,7 4-1,-4 3-7,0-12 2,1 2 1,1 8-8,-1-8-1,0-6-4,-1 5 0,-4-2-8,5-1-9,-1-5-11,-2 0 1,-2-5-14,0 2-11,-1-6 1,0 1-5,0-2 2,2-3-1,-2 1 10,3-3 0,-6-5 6,7 0-3,-1-4 3,-1-1 6,-2-5 3,3 1-1,2-7 5,-1 4 4,-1-3-6,-2 6 6,2-2-1,-5 4 1,2-1 0,1 7 5,-5-4 1,1 1-1,2 5-5,-2-3 5,-4 2 0,4 2-5,-4 3 8,0 0-4,14 2-4,-14-2 10,7 10 1,1-4 0,1 1-1,0 6-1,-2-6 2,2 6-3,-1-3 2,2 1-2,-3-1 0,7 3-2,-5-2-19,2-3-19,-2 1-24,2-2-13,0-1-18,1-2-19,0-1-5,6-4-20,-10 1-8,8-5 1,-3-2 9,0 0 5,-2-4 7,0 0 11,-3-5 12,3 3 10,-4-8 12,4-2 9,-10 0 9,5-1 12,-4 2 11,-4-2 22,-1 1 20,-1 3 16,0 3 24,2 3 25,-5 3 8,3-4 2,-3 11-1,2-5 6,-1 3-23,0 2 4,-1 2-8,7 2 4,-18 2 4,8 2-6,2-1-7,-3 6 10,3-4-11,-2 3-5,3 4 1,-4-4-8,7 5-7,-1-4 6,5-1-4,-5 0-2,4 1-3,2 1-13,1-3 10,2-1-9,1 3 5,1-3-1,1-2-11,1 2 9,-1-5-3,3 1-7,1-2-7,-11 0 3,19-3-23,-11 3-6,3-5 3,-1 3-2,2-1 3,-4-1 8,1 2 3,-5-2 0,4 2 0,-3-1 5,-5 3-3,10-1 4,-10 1 0,11-4 3,-11 4 23,7 5 11,-4 0 14,-1 0-7,3 0-3,-5 5 6,5-3-7,-2 3 1,1 3-7,1 0 0,1-2-3,-1 1-6,0 0 1,3 1 1,-3 0-5,4-1 0,-1-2-2,-4 0-3,7 0 3,-6-1-2,6-6-2,-4 4-2,4-5 4,2 2-12,0-7-3,0 0-13,3 0-5,-2-3-10,0-1 4,6-9 0,-3 0-3,-7 3 12,2-9 10,-1 1-12,-1-4 2,-2-1 4,-1-5-3,-5-3 5,1 0 0,-6 6 14,-2-2-1,1-6 23,-4 4 7,-5 0 4,1 9 15,2-2 20,-2 3 6,-1 2 15,0 10 28,6-3 18,0 8 5,4 0-12,-2-3-8,1 4-15,1 0-11,-1 0-13,4 4-6,0 0 0,0 0 11,-2 22-5,2-9-9,6 9 5,-2 0-4,4 2-1,0 9 0,1-1-3,4 1-5,-4-4-8,2 8-7,1-3-2,3-5-2,-2 3-10,-2-1-4,-2-7 6,1 1-15,1-1-12,-2-2-24,0 2-49,-1-3-60,0-1-57,6-2-77,-6-3-47,3-1-34,0-2-21,0-1-36,2-5-51,-5 2-370,0-7-883,3-1 391</inkml:trace>
          <inkml:trace contextRef="#ctx0" brushRef="#br0" timeOffset="424653.369">2864 10040 354,'-12'-3'358,"6"0"-17,2 2-18,-4-3-23,8 4-35,-4-5-29,4 5-23,0 0-21,9-7-7,4 1-35,2 0-32,6-4-58,2 4-62,-5 0-85,3-3-92,2 1-99,2-2-148,1 3-460,12-3 205</inkml:trace>
          <inkml:trace contextRef="#ctx0" brushRef="#br0" timeOffset="425856.5042">3746 9924 252,'-13'8'401,"1"-6"-36,0 4-25,2 0-27,2-3-22,4-2-23,-2 1-27,6-2-17,0 0-18,-3 4-16,3-4-23,0 0-19,0 0-2,24-2-22,-15 0-11,5-4-21,-2-1-3,1 1-10,-1 0-9,-1-4-11,-4 1-16,0-5-7,-2 2-11,-3-3 3,-2 1-8,0-6-12,-3 4-3,-2-6-4,-6-1 6,0 1 6,2-1-13,-4 4 14,0 4-3,4 1 7,-7 4 12,3 0-2,-2 1-2,1 3 7,-3 4 7,5 1 8,-2 2 1,-1 3 0,3 5 11,2 1 13,-5 8 2,4-1 10,1 5 5,6 2 0,-3 9 1,2 0-2,2 1-10,4-3 3,-1-1-10,0 0 2,3 5-12,0-10-6,4 7-5,7-2-11,-8-4 0,4-4-2,-3 2-6,0-2-1,4-3-11,0 0 5,-2-3-11,-2-3-14,3 0-16,-2-4-5,5 4-7,-5-7-9,1-2 0,7 0-10,-7-4-4,6-1-2,-1-4 2,0-2-2,4-4 5,0-2 8,-1-2 1,-3 4 6,3-5-5,-4 0 14,0 3-7,-1 4 13,-1-3 2,0 3 2,-5 4-1,-1-4 2,2 5 0,0 1 2,-1 0 6,0 3 16,1-3 10,-7 3 1,14 6-2,-6-1 5,2 3 0,2 0-4,-5 1 1,7 1-6,-2-1 1,-2 3 1,2-2-4,5 0 1,-5 3-6,1-5-2,0 2 0,0-3-7,-1 3-14,0-7-17,1 2-14,2-3-24,0-2-23,2 0-21,-4-4-12,11-5 6,-8 2-15,2-5 5,4-1 11,-7-3 9,-2-4 6,0-2 9,1-1 9,-3-1 7,-1-3 12,-2-4 6,-3 7 8,-2 1 10,1 1 29,-4-1 22,-4 7 15,1 4 26,-1 2 26,-3 0 1,-4 3 6,6 2 11,-9 1 11,-4 4 3,3 2 11,-5 0-3,7 3-6,-3 2-4,3 1-4,-7 5-8,6-3-9,0 2-1,3 0-11,0-2-9,3 2-6,-2-2-8,8-1-4,-3 1-7,4-3 1,1 3-6,0-1-9,1-2 4,4 1-7,1-4-14,3 2-11,2-3-21,1 0-22,0-3-17,2-2-12,1-1-15,0 0-5,1-3 1,-1 4 2,-6-3 12,2 3 5,-1-2 5,-3 0 14,1 0 12,0 2 8,-4-1 6,1 2 23,-5 1 12,9-2 8,-9 2 0,0 0 11,0 0 6,8 6 7,-8-6 1,0 10-4,5-2-2,-4-1 5,2 3 0,-2 0 0,2-2-1,1 3-4,-3-2 1,5 1-5,1 1-2,-2-1-2,2-5-3,0 2 3,3 2-2,-4-5-6,8 0-3,-1 2-6,4-4-9,-6-2-22,6-2-15,-3-3-22,-1 0-9,9-2-17,-1-6-12,-2-2-9,-1 1-1,0-5 5,-1-3 6,-4 2 7,2-12 7,1 1 12,-10-3 9,0-1 6,-1 2-1,-5-6 11,0 3 11,5-3 23,-5 0 21,0 13 26,0 0 39,-3 1 30,0 8 0,-2-5 22,-5 8 14,-2-4 25,5 7 13,-3-1 12,2 8-8,2-2-15,4 3-12,-8 0-15,10 3-11,-12 6 5,10 4 2,-6 3-2,5 2-2,-1 5 8,4 6 1,0-1 6,3 12 2,-2-2-3,5 3-26,1-1 8,1 6-6,1-5-7,2 6-5,-1 0-10,4-3-7,0 1-11,2 2-38,-5 0-43,1 1 0,1-6 0,-4 3 0,4 20 0,-6-18 0,4 20 0,-2-18 0,4 13 0,-6-16 0,1 4 0,-1-5 0,1-2-8,-3-2-196,-5-3-35,0-6-31,2-9-35,1-5-35,-3-6-15,0-2-21,-3 0-17,1-7-21,2 0-2,0 0-5,0-16-11,-4 3-238,0-9-725,-1 0 320</inkml:trace>
          <inkml:trace contextRef="#ctx0" brushRef="#br0" timeOffset="426106.5093">4751 10152 2,'0'-21'335,"0"3"-2,3 3-4,-1 2-11,0 3-14,1-3-33,1 6-21,0-2-11,3 3-17,2 0-9,-3 1-18,6 0-16,1 4-12,-1 1-12,3 4-18,0 2-2,-2 0-15,3 1-15,-3 5-9,-1-2-8,-4 4-7,6-2-14,-10 3-9,7-3-2,-5 3-6,-8-1-5,4-2-8,-2 3 2,-5-1 6,-1 0-22,-1-2 5,-4-1-2,-2 0-9,1-5-2,-6 0-23,4-2-42,-12-4-46,-1-3-45,0-2-53,1-1-49,-1-3-45,6-7-54,2-4-228,-3-8-617,4 9 273</inkml:trace>
          <inkml:trace contextRef="#ctx0" brushRef="#br0" timeOffset="426403.3853">4956 9644 323,'10'-7'325,"-4"4"-16,0-3-17,-1 2-10,2 0-11,-4 2-8,1-1-11,0 0-5,-4 3 8,10 6 39,-5 0-2,2-1-12,3 3-4,-5 4-18,4 2-2,0 0-7,0 5-12,-1 2-6,1 6-3,4 4-25,-2-7-9,-2 0-12,4 10-12,-2-4-8,3 1-12,-1 5-10,-3-2-20,-3-3-10,5 0-10,-2 3-12,-2-9-6,0-1-9,2 11-9,0-9-4,-4 6-7,7-7-4,-6 1-4,-2-3-12,3 3-2,-2-3-21,-1-1-30,2-9-32,-4 6-41,1-4-39,-1 0-51,0-3-46,-1-2-28,0-2-46,-1-2-29,-1-2-36,0-4-31,0 0-31,0 0-27,0 0-257,-14-12-774,9 2 342</inkml:trace>
          <inkml:trace contextRef="#ctx0" brushRef="#br0" timeOffset="426622.1394">5213 10117 20,'-5'-22'260,"2"-1"-3,3 3-6,-4 8-19,4-1-11,0 0-20,0 4-7,4-1 5,-1 3-19,-3-2-2,5 2-16,3 1 3,-4-1-20,2 4-12,5 3-6,-11 0-11,16 6-5,-3 1-8,-1 2-11,-4 2-7,2 0-7,-3 2-15,0 1 8,-2 0-8,-3 3-15,-2-3-5,-2-1-6,-3 0 2,-1-1-7,-2 4 1,-3-5 1,-3 2-3,-2-4-9,-3 0-2,-5 1-14,1-6-26,-1 2-37,0-6-46,-1 0-55,2-7-62,6 2-62,-5-5-254,11-1-579,3-1 256</inkml:trace>
          <inkml:trace contextRef="#ctx0" brushRef="#br0" timeOffset="427528.4158">5598 10131 163,'-3'6'329,"1"0"-21,0 1-24,-1-1-20,1-1-16,2 0-21,0-5-12,0 8-20,0-8-15,2 4-14,1-1-21,-3-3-9,0 0-18,11 1-7,-11-1-10,0 0-16,14-8 3,-9 2-17,1-2-7,-1-2-10,-3-1 2,3-1-10,-5-5-5,0 1-3,0 0 8,-1-1 7,-2-4-11,0 6 12,-2 1 11,1 1 10,-2 3 15,-1 1 4,5 3-1,-4-1 5,1-3-14,-2 8-10,1-3-3,-2 2-1,-2 3-9,-1 0-2,3 3 0,-4 4 3,2 3 1,-2-1-3,4 5 3,2 2 5,2 0-2,1-2-6,5 9 1,-1-3-7,3-4-4,4 3-11,-2-1 1,6-3-4,3 1-3,-2-2-5,0-2-3,1-4 0,-3 2-7,6-4 1,-4-1-4,1-2 1,3 0-8,-4-4-7,0 1-7,-1-4 1,-2-1-7,2-1 0,-1-1-4,-1-3 2,-3-2 3,4 0-3,1-2 3,-5-5-1,5 7 4,-2-2 3,-2-1-2,2 3 2,-3-2-1,1 3-2,-3-1 3,5 3-1,-4 0 8,0 1-7,3 4-6,-4-2 5,2 4 0,3 1 1,-3-2 5,1 3 0,-8 0-4,15 6 1,-8 0-5,1-2 8,-1 4 1,5 2 1,-7 1-4,3 1 0,0 0-3,-1 0-6,0-2-12,-3 0-7,-3-1-6,2 0-9,3-2-9,-4-1-2,2 0-17,-1-2 8,0 3 0,-3-7 28,7 5-11,-7-5 7,0 0 2,0 0 4,11-12 7,-10 8-3,3-4 6,-2-6 5,6 1 17,-4-2 6,2-2-1,0-3 8,4 2 8,-2-3 7,-1 6 8,3 1-3,-3 3 4,0-3 2,-2 7-2,2 1-3,0-2-3,1 4-1,0 2 7,-2 2-6,-6 0 3,14 5-2,-2 2-3,-1 3-1,-3-4-5,3 6 2,0-1-7,0-3 1,-1 2-1,-2 2-4,0-2 0,1-4-2,0 4-7,-1-4-5,-2-2-12,1 2 1,1-5-6,-1 2 4,-4-1-1,-3-2-1,12-2-1,-5-1 5,-2-4 2,4 1 3,0-3-4,-2-1 3,-1-3 5,1 0 1,-2-2 5,1-2 9,-1 0 16,-4 1 22,4 0 30,-5 6 24,0-8 26,0 11 28,-5-3 22,5 2-3,0 2-11,0-2-13,0 5-19,0 3-14,-5-4-11,5 4-8,0 0-11,-12 19-6,9-10-2,-1 5-12,-2 0-6,2 4-6,0 2-15,0-1 7,4 0-8,-2 3-7,0 2-4,6-4-8,1 3-23,-2-1-29,1-1-63,-4-5-69,6 0-77,-1 0-63,-3-3-66,-2 1-65,5 0-63,-5 2-413,0-1-984,4-1 435</inkml:trace>
          <inkml:trace contextRef="#ctx0" brushRef="#br0" timeOffset="427903.4049">7188 9309 135,'-11'-10'410,"-2"-3"-4,7 7-15,-3-2-21,5 3-26,-4 2-16,-2 3-7,1 0-9,0 6-1,0 4-15,-1 0-1,-1 2-21,2 9 21,2 3-11,-8 9-3,8 5-11,0 1-6,1 6-9,-1-2 7,3 3-11,2 16-13,-3 1-11,5 0 4,-1-16-20,4 0-17,2 19-17,-1-16 12,3 10-14,6 0-21,-8-14-114,6-3-40,-3 0 0,6 2 0,-3 0 0,2-1 0,2-3 0,-2-3 0,1-5 0,-1 4 0,-1-6 0,-5-6 0,-2-2 0,2-4 0,-7-4-335,4-4-51,-2-3-42,-8-2-36,5 2-33,-5-8-32,6 0-397,-18-8-1002,6 0 443</inkml:trace>
          <inkml:trace contextRef="#ctx0" brushRef="#br0" timeOffset="428419.0456">6858 10220 235,'0'-15'256,"0"0"-14,4 1-12,4-2-8,2 5-14,-1-5-14,8-1-17,2 5-20,5 0-15,-4 0-16,4-2-13,6 4-14,4 0-7,3 3-12,-9-3-3,-1 2-13,1 1-3,-3 0-6,-2 1-7,2 2-4,-3 1 13,-4 0 9,-5 0 15,-2 0 20,-1 3 24,0-2 28,-4 1 19,-6 1 11,11-3-1,-11 3-4,7 0-6,-7 0-10,0 0-11,0 0-13,0 0-4,-8 11 6,3-4-1,-1 1 7,-4 0-14,2 2-7,1 1-15,2 0-14,1-4-6,1 6-3,0-3-5,2 4-8,1-3-6,0 2-7,1-3-7,5 0-3,3 3-5,0-3-2,3 2-5,7 1-7,5-3-2,-1 0-2,3-1-2,-1-2-5,0 2-1,1-3-3,1 1-1,-2-4-2,-2 2 2,-5-1-3,-3-3 0,2 3-4,-3-1 1,-2-1-2,-2 0-1,-4 0 2,0-1-3,-1 1 1,2 1 8,-7-3 3,6 4 2,-6-4-1,3 3-3,-3-3 2,0 0-2,-13 5 1,13-5-5,-14 3 3,10-2 4,4-1 12,-13 0 17,13 0 9,-14-4 14,10-2-7,-2-3 5,3-3 8,2-5-1,2-6-7,2-2-9,5-11 2,1-2-13,2 1-4,-2-2-7,6 5-6,-2-4 0,2 6 0,-5 6-11,-2 3-9,-1 8-14,4 2-32,-4 0-50,1 0-65,0 2-72,0 1-80,-2 4-79,-3 2-65,-1 2-92,-2 2-437,0 0-1054,0 0 466</inkml:trace>
          <inkml:trace contextRef="#ctx0" brushRef="#br0" timeOffset="429373.1734">8247 9840 106,'0'0'476,"-6"-6"-32,6 6-48,-4-4-35,4 4-37,0 0-10,0 0 1,-3 18-22,6-3 0,1 0-16,0 8-12,3 3-18,3-3-22,2 9-11,1-9-15,-1 1-17,0-3-19,3 1-15,1 0-15,-1-3-35,1 1-9,-2-3-6,2-1-10,-7-5-9,3-4-6,-1 3-3,-4 0-9,3-7 1,-5 2-6,2-1-2,0-3-1,0-1-3,1-4-4,0-2 0,0-5-2,2-3-8,0-6 3,-1-3-3,-2-1-3,-1-7 1,-5-5-6,0 1-2,-1-3 1,-1 3 1,0 3-3,-2-3-3,3 12 0,-1-3 0,-2 13-2,-1-3 1,4 4-15,-2 2-26,2 4-36,-2-1-54,2 3-39,0 4-27,0 0-26,0 0-20,0 0-35,-2 23-33,4-11-46,2 0-41,-3 3-285,2 0-732,1-1 324</inkml:trace>
          <inkml:trace contextRef="#ctx0" brushRef="#br0" timeOffset="430372.1895">8839 10120 188,'4'3'361,"-1"1"-8,-3-4 12,3 4-2,-3-4-11,0 0-14,0 0-20,0 0-22,0 0-27,0 0-21,0 0-30,0 0-20,-10-16-21,10 10-17,-1 1-22,2-1-11,-1-3-11,0 2-13,0-3-8,0 0-19,2-3-13,0-1-8,-2-2-2,0 2-2,-2-2-8,0 0-3,1-1-4,0 7-3,1-3 2,-5 7-2,4-4-1,-2 4 4,2 3 3,-2 0-10,-1-3-1,4 6-8,0 0 2,-16 9 1,9-6-2,0 4 8,0 7 3,0-2 3,0 0 0,2 4-2,1 0-3,4 1 0,-3-1-2,4 0-3,2-1-6,1-1 2,2 4-5,0-4 4,3-2-4,2-1-1,1 1-1,0-2-9,1 0-10,3-4-7,-2-3-24,3 2-17,-2-4-8,3-2-5,-2-4-9,1 3 8,-2-3 2,1-1 7,-1-6 11,3 1 1,-5-2 11,5-5-1,-12 5 15,4-8-12,-4 0 13,0 0-1,0 2 7,-1 3 3,1 1 15,-3 2-4,1-3 11,-1 6 7,1-2 8,-3 5 6,0 3-5,2-4 1,-1 3-8,-1 2 0,-1 3 3,0 0-7,0 0 12,18 7 4,-13 2-3,4-2-2,-1 6-2,-5-1-1,6 3-4,-2 0-1,1 0-1,-2 1-1,1 1-5,0-5-1,-2 0-2,3-1-7,2 1-10,-5-4-6,2 0-5,-1-3-6,1-1-4,0-1-11,4-1-10,-5-4-1,5-1-7,0-1 2,-2-1 9,0-7 2,0 2 5,2-2 4,-3-1 2,0-3 12,2-4 6,-3-2 7,-2 7 8,1-6 19,-2 9 26,-2-4 25,1 10 21,-1-5 11,-2 5 3,1 0-6,-1 1-9,0 5-15,0 0-3,0 0-8,0 0-7,-3 16-4,0-1-4,2 4-8,1 0-3,0 4-3,0 2-4,-1-5-6,6 3-1,-8-2-5,9-1 2,-3-4-1,1 0-4,4 0-3,0-5-2,3 2-6,-2-4-3,-3-2-1,3-2-12,0 0-9,4-5-6,-1 0-14,3-5-10,3-4-7,-3 2 5,-2-8-2,10 1 2,-5-5 3,7-6 10,-13 2 4,2-1 1,4-6 11,-6-1 3,3 1 7,-3-3 9,-3 10 33,-1 4 28,2 0 37,-2 5 28,-5-1 19,-2 6 20,3 0 19,-3 3 2,-1 0-16,3 4-4,-3 2-16,-7-7-14,7 7-15,0 0-5,-20 9 3,9 1-3,0 3-4,-2 7-7,5-1-3,-3 1-6,3 6-45,-3 2-46,5 4 0,-2 4 0,8-1 0,1 1 0,1 5 0,5-5 0,0 2 0,2-1 0,5 4 0,-2 0 0,3 2 0,-1 3 0,0 16 0,2 0 0,-7-16 0,0 17 0,0 1 0,-8 2 0,7-3 0,-5-2 0,-3 0 0,1 4 0,2-17 0,-7 16 0,4-21 0,-8 2 0,2 3 0,-3-5 0,2-3 0,-3-5 0,2 0 0,-2-11 0,1 1 0,2-9 0,0-3 0,0 2 0,0-6 0,-3-4 0,2-2 0,-3-7 0,-1-2 0,-1-3 0,-3-6 0,2-2 0,-8-13 0,2-1 0,2-7 0,0-7 0,5 2 0,-4-25 0,6-1 0,6-4 0,5-6 0,3 1 0,10-33 0,-1 30 0,13-30 0,-9 38-9,5 1-226,13 0 3,2 4-19,9 4-9,8 2-12,-1 8-7,-3 6-26,-13 15-41,0 1-55,0 3-73,-6 3-381,-3 0-925,6 2 409</inkml:trace>
          <inkml:trace contextRef="#ctx0" brushRef="#br0" timeOffset="431200.322">10549 10216 142,'-4'4'398,"-1"-1"-42,5 2-28,-1 0-29,0 1-8,-2 0-8,6 1-4,-6-2-10,3 1-16,3-1-20,-2-1-17,-1-4-13,6 8-17,-2-7-11,-4-1-4,7 5-4,-7-5-9,12 2 3,-7-3-6,-5 1 0,9-3-9,-4-1-15,1-5-10,-1 1-12,5-4-9,-5-4-13,-2-1-9,1-5-7,2-2-6,-6-9-9,0 1-6,0-3-4,-6 3-9,6-1 0,-4-1-5,-4-2-4,-2 4-2,1 5 0,-4-4-3,2 7-1,-1 3 1,5 8 5,-5-8-1,3 6-1,2 6-3,-4-1-1,2 4-6,2 2-1,7 4 1,-19 10-4,6 3-1,0 9-1,-4 8 1,1 4-1,9 2 0,0 3 0,7 2 1,5-2 1,2-2 1,4 2-3,3-4-2,8-1 5,3-5-3,1 3 0,5-6-3,2-1-8,-1-4-17,7-3-32,-4-2-45,1-6-51,3-3-53,-2-4-42,3-3-32,-3-3-48,-1-1-25,-2-6-40,3-1-25,-9 0-264,-4-4-731,2-6 325</inkml:trace>
          <inkml:trace contextRef="#ctx0" brushRef="#br0" timeOffset="432066.2878">11177 10064 396,'8'-25'91,"-3"-1"61,0 3 24,-5 1 23,-5 0 4,2 8 21,-1-1 10,-2 5-8,-1-3 0,-2 4-1,-2 2-12,-2 1 2,-2 1 6,3 4-5,-2-1-5,-1 4-4,0 1-13,1 0-15,-2 3-9,2 3-15,1-2-8,1 7-11,0-5-35,2 4-7,3-3-8,6 6-9,-3-4-11,4 3-4,0-3-6,5 0-10,2 2-1,3-6-6,-2 3-6,8-3-5,-2-4-21,3 0-14,1-1-33,-1-3-17,5-3-7,-1 2 19,-6-5-13,3 2-5,-4-2 3,4-3 12,-6 2 3,0-2 4,-1 2 2,-4 1 6,0 0 18,1 1 17,-3 0 24,4 4 15,-7-1 8,-2 2 3,6-4-5,-6 4-5,0 0-3,0 0 1,6 11-4,-6-2-4,0 0 1,-1 3-3,1 3-6,0-1 1,0 0-7,1 2 2,-1-3-4,4 0 0,-1 3 2,2-3-4,1 0-5,-1 0 3,1-1 0,2-2 0,-2-3-2,3-1-9,-1 0 9,3-2-3,2-3-10,-2 0 4,4-2-1,-3-3 2,1-3-5,2 1-5,-6-4 1,4-2-1,-2-1 3,5-4-3,-1-2 5,-5 1-3,-2-1 6,-1-2 2,4 1 7,-5-2-5,-5 6 10,6 3 10,-2-2 4,-5-2 0,6 7-7,1 1-2,-3 2-4,-3-2-2,5 2-6,-1 1 3,1 6-3,-5-3 0,-1 3 1,17 4 3,-10 1 5,-2 3 0,2 3-2,4 5 3,-4-3 1,0 8-2,-2-6-2,3 6 1,2-1-4,-3-4-3,-2-3 3,2 3-3,2-2-12,-1-1-29,0-1-5,0-2-25,3 3-25,0-6-32,3-1-21,1-4-25,2-2-16,-1-1-17,9-3-11,-6 0 7,-1-5 5,0-1 16,1 3 16,-4-4 11,3-4 15,-4-1 18,3-3 14,-5 2 11,-4-4 26,-1 1 26,-1 1 21,-2-1 28,-2 4 27,-2 1 42,-1-1 9,0 3 19,-3 4 21,-1 1 5,-1 2 8,-4-2-11,-1 4 8,-1 2 14,-5 3 12,3 2-4,-2 3-5,3 0-15,-6 6-15,3-2-10,3-1-10,1 10-7,2-6-7,1-1-10,3 0-6,1 4-2,3-1-5,-1-3-8,1 4-3,7-3-7,-1 2 1,2-4-9,3 5-2,-2-2 0,10 4-12,-10-5 5,9 6-3,-2-4-3,2 2 0,0 5-2,-1-1 3,0-1 7,3 11 6,-6-9 18,5 11 2,-5 2 6,-1 1 12,1 3 10,1 5-7,-4 1 3,0 3-6,0-2 11,1-1-16,-2 0-2,-2-1-15,1 4 2,-2 0-5,5-5-9,-1-1-2,-2-3-3,4 1-14,0-7-18,-5-7-31,-4-3-44,8-1-52,-4-6-39,-4-3-58,2-3-49,2 0-25,-3-4-38,-3 0-32,4-5-40,-4-1-25,0 0-291,1-13-781,-1 6 346</inkml:trace>
          <inkml:trace contextRef="#ctx0" brushRef="#br0" timeOffset="432441.276">12226 10159 345,'-4'-13'356,"4"4"-16,-1 2-12,0-3-16,-4 3-14,10 3-11,-5-3-11,0 7-19,0-8-19,0 8-26,-5-6-18,5 6-18,5-6-18,-5 6-13,2-7-17,1 4-15,0-3-16,1 2-8,1 0-6,-2-2-5,3 0-11,-2 0-7,1 0-12,-1-3-4,2 1-9,-1-2-3,1 3-2,-1-4 1,1 0-9,-1 1 2,-2 1 2,-1 4-13,2-3 1,0 0 11,-3 3 8,-1 2 4,0 3-3,0 0 0,0 0-2,0 0 1,0 0 6,-16 8 5,9 6 4,0 0 20,-4 3 5,3 1-1,2 0-8,-1 3-4,3 1-3,1 0-6,5 1-5,3-3-2,2 2-8,6-4-1,4 3-6,-1-3-7,4-2-34,1-2-41,4-3-57,-1-2-45,1-2-51,0-2-28,2-1-35,-2 1-37,3-5-54,0 0-19,-1-6-269,3 0-702,-5 0 310</inkml:trace>
          <inkml:trace contextRef="#ctx0" brushRef="#br0" timeOffset="433925.6703">12913 9944 318,'-2'-11'346,"-3"5"-6,-1-4 4,-1 2 11,0 6-7,2-6-14,-1 4-14,0 3-19,6 1-20,0 0-19,-14 13-5,10-9-13,4 12-15,0-5-24,1 5-18,6-1-18,-2 1-17,6 4-11,3 0-18,-3 1-14,6-2-7,-2 1-13,3-3-6,0-2-10,0 4-8,1-2-4,-3-2-12,-2-2-14,-2-4-11,6 1-9,-5-4-12,-1 0-16,0 0-2,-1-4-9,2 0 0,-2-2-5,-3-4 7,2-1-2,2-2 3,-4-5 1,-1-1 3,-1 0 5,1-6-1,-1-3 1,-3-1 3,0-1 4,1-1-3,-5-9 2,3 8-2,3-1 5,3-7-3,-1 11 0,4-1 1,1 4-1,0 1 0,2 4-5,-1 3-3,3 2-15,-4 1-19,5 3-21,-2 2-14,2 1 10,-4 3-1,2 0 2,-1 2-3,0 2 10,-3-3 10,-3 2 2,2 0 8,1-2 9,-3 2 0,2-2 7,-10-1 4,9 1 11,-3-1 3,-6 0 25,0 0 25,12 3 14,-12-3 9,0 0 3,0 0 4,7-4 13,-7 4 8,0 0 6,0 0-1,0 0-8,0 0-8,0 0-6,0 0-6,-21 6-5,12 0 1,1 3 3,-3 3 2,-2-2 6,1 3 2,1 1-5,-3 0-3,2 4-5,3 0-6,1-6-4,1 5-8,6-1-4,-5-3-4,6 2 0,5-2-11,-4-1 2,3 2-6,-1-5-1,6 1-14,-2-3-14,2 0-16,3-1-22,4-4-13,-2 2-17,3-4-14,-2-2-5,3-2 0,4-4 1,-4 3-11,-1 1 9,0-2-3,-1-1 9,2-1 1,-5 3 20,0-1 2,-2 1 3,-1 0 20,-7 0 8,6 2 9,-2-1 17,-7 4 8,6 0 8,-6 0 1,0 0 16,9 4 11,-6 2 1,-1 1-2,-2 2-2,0-2-3,1 3-2,-1 4-2,0 0-5,0-3-1,4 0-2,-3 2 0,1 1-2,2-8-7,0 7 4,0-3 0,0-4-2,2 4-6,1-5 7,-2-1-4,3-3 4,-1 1 0,3-2-2,-10 0 0,19-6-2,-8 0-2,0-5-2,-1 2-1,1-4 1,3-6-1,-3-1-6,0-2-5,-5-1-3,1-11 1,4 1-8,-9-1-1,2-3-1,-1 2 2,-5-5 0,-3 1 4,-2 2 10,0 3-1,-4-5 22,5 15 13,-6 2 16,5 9 30,-1-3 9,0 2-2,1 2-2,1 6-7,2 0-1,-4 2-10,4 4-4,4 0 3,-13 5 4,5 0-1,4 5 9,0 2 2,3 9 2,1 0 4,2 2-10,5 4-11,4 0-3,2 3-8,-1 2-5,0-10-2,-2 1-11,5 7 3,-3-6-1,5-1-7,-3 0-1,-2-1-8,6 10-4,0-13-4,-6 4-9,5-4-14,-5 0-28,2-1-13,-6-4-16,2-1-18,-2 1-11,0-4-19,-1-1-11,-1-2-6,1-1 1,-1-4 2,1 3 0,0-5 1,-7 0 3,13-7 18,-8 3 10,2-2 13,0-7 7,4 3 5,-6-5 6,5 3 18,-2-7 9,-4 3 9,5-3 25,-3 3 9,0 1 20,-5 1 21,10 4 10,-11 2 11,6-1 6,-5 2-7,-1 0-2,4 4-7,-4 3-12,2-6-2,-2 6-1,0 0 5,0 0-7,7 18 2,-2-12-4,-6 5-1,6 1-5,-2 1-3,1 0-2,-3 1-2,5-1-4,-2 2 0,3-2-2,-2 1-3,4-2 5,-2-3-12,2 4-4,-1-6-4,-1 0-12,8 3-11,-2-5 1,-1-4-9,-2-1-6,1 0-5,0 0 1,3-3 4,-2-4 6,0 0 5,1-1 7,-2-3 1,-3 0 3,3-3 7,-6 1-6,2-4 16,-1 1 4,-5 2 1,3-4 19,-2 6 4,2-3 23,-3 4 11,-1 4 7,0 1 3,0-4-3,2 6-8,-2 4-6,0-8-6,-2 3-6,2 5-4,0 0-7,0 0-3,0 0-3,0 0-2,0 0-4,0 27 2,0-20-6,2 5 1,2 1-2,-3-1-2,3 1 0,2-1 0,-4 1-8,4-2 0,-1 2 0,6-3-8,-2-1-12,2 0-2,0-2-12,1 1-7,0-6 1,1 4-19,2-3-5,11-2-11,-11-1-9,2 0-6,3-4 8,-5 1 4,2-2 6,1-1 5,5-3 19,-4-2-4,-1 4 2,0-9 2,-5 6 14,3-6-2,-2-1 1,-9 4 13,2-3 7,-1 4 15,-2-4 20,-1 6 25,-3 0 21,1 1 14,2 4 12,-2 0-6,-1 0-4,0 5-11,-5-5-4,5 5-3,0 0 5,-20 11 5,11-6-2,0 6-5,-2 1 1,3-2-11,-3 6-8,4-3-4,2 3 0,-1 0-11,6-2-1,-1 4-5,-3-5-23,8 4-28,1-2-36,9 1-28,-7-3-44,5-3-45,4 2-37,-1-6-42,9 1-38,5 2-54,0-5-43,8-3-54,-9-1-294,2 0-794,11-1 351</inkml:trace>
          <inkml:trace contextRef="#ctx0" brushRef="#br0" timeOffset="434519.4277">15586 9940 343,'-7'-3'439,"2"-1"-8,-6 1-18,4-3-6,-8 3 2,-1 0-6,1 2-8,0-1-14,-7 4-10,4 3-24,2 0-15,1-2-34,1 0-24,0 1-27,2 5-20,5 1-26,0-6-17,0 9-26,3-1-9,-1 3-17,5-2-14,5 1-12,-5 0-10,7 0-4,4-3-17,-4 1-14,7-1-37,-3-5-33,1 6-23,0-8-24,1 1-22,2-1-12,-7-3-17,3 4-14,3-5-1,0-5-8,-3 4-7,1-2 5,0-1 2,1-2 9,-1-1 12,-1-1 13,-1 0 12,-2-4 8,-1 2 13,0-2 20,-2 2 25,1 3 22,-5-3 21,3 1 7,-2 0-1,3-1 1,-5 3 0,1 1 4,4-2-4,-4 2-2,3 0-6,-3 0-2,-1 2-5,6 1-7,-6 3-10,11-9-8,-6 6-14,2-1-21,2 3-11,2-7-14,1 2-16,-1 3-2,4-3 0,-3 4-5,-2-7 8,1 4 11,1-3 20,2 0-15,0-3 12,0 1 1,-3-3 20,1 0 16,-5 1 26,4-3 39,-6 3 6,2-4 20,-5 10 28,2-3 25,-4 2 14,0 0 8,0-1 5,1 4-3,-1 4-8,0 0-7,-5-4-14,5 4 1,0 0 16,-17 14 18,8-5 25,3 5 0,-6 4 5,-1-1-13,2 4 8,-2 13-8,2-13-10,2 12-1,2-7-7,-2 9-41,3-2-114,4 1 0,-3-3 0,5 6 0,3-7 0,-3 7 0,2-11 0,3 9 0,1-9 0,-4-3 0,4 3 0,1 0 0,0-3 0,-3 2 0,4-3 0,0-2 0,2-1 0,-3-4 0,-3-1 0,3-5-344,-5 2-78,1 1-38,-3-3-40,0-2-50,-5-5-437,5-2-1067,-9 2 472</inkml:trace>
          <inkml:trace contextRef="#ctx0" brushRef="#br0" timeOffset="434691.3051">15634 10368 334,'-5'-9'332,"3"3"4,-3-3 16,5 3 20,-6 0 9,6 3 14,-1-6 14,1 5-6,0 4-19,1-9-28,-1 2-42,7-1-29,10 2-31,-4 0-23,11-3-28,0 0-31,3 2-57,0-6-81,1 4-94,9-2-95,-8 1-103,6-2-121,-8 6-423,12-10-868,0 0 383</inkml:trace>
          <inkml:trace contextRef="#ctx0" brushRef="#br0" timeOffset="435253.8124">16576 9998 99,'-14'-3'479,"7"2"-9,-2-3-14,9 4-9,-13-5-14,8 3-20,-2-2-13,2 3-8,-1-3-12,5-1-17,1 5-28,-6-7-27,6 7-33,0-6-24,0 0-23,0 6-21,6-11-28,-5 6-16,5-1-19,3-1-14,-2 1-11,0 2-18,0 1-6,-2 0-14,1-1-10,-1 1-6,2 0-7,-7 3-9,11 0-9,-11 0 0,10 13-2,-6-7-6,3 8-5,-2-2 1,1 8 3,-1 4-6,1 2-5,-2-1 1,1 2 6,1-1-14,-2-1-3,-1 1-2,2 1-1,-1-5-2,-1 0-3,0-9-8,0 3-11,2-4 1,-3-1-3,0-4-1,0 1 0,-1-2 11,2-1-3,-3 0 7,0-5 4,4 4 3,-4-4 11,0 0-10,11-10 2,-7 4 5,4-6 3,-2 2 2,1-2 1,8-3 7,-1-4 4,-1 0 0,4 2 0,-3-1 16,-2-1-20,0 9 16,1-4-5,-2 5-7,-4 2 5,-2 1-5,2 0-8,-2 3-3,1 0-2,-6 3 6,0 0 0,11 7 6,-8-1-1,-1 6-10,1-4 14,-1 7-1,0-5 0,0 6-12,2-1 8,-1 2-4,1-4 0,1 2 1,-2-2-17,4 3-4,3-4 0,1 0 0,5 2 0,5-3 0,-1-1 0,2-4 0,6 1 0,-3-4 0,5-3 0,-1-3 0,8 0 0,1-3 0,8-2 0,-6-8 0,2 0 0,1-5 0,-1-3 0,1-5-61,-6-6-123,6-14-78,-1 1-102,-17 11-105,-1-3-140,-11-1-432,-6 4-1127,-3-3 499</inkml:trace>
        </inkml:traceGroup>
      </inkml:traceGroup>
    </inkml:traceGroup>
    <inkml:traceGroup>
      <inkml:annotationXML>
        <emma:emma xmlns:emma="http://www.w3.org/2003/04/emma" version="1.0">
          <emma:interpretation id="{75660E47-BD88-4FBC-8D86-F961EB9AD265}" emma:medium="tactile" emma:mode="ink">
            <msink:context xmlns:msink="http://schemas.microsoft.com/ink/2010/main" type="paragraph" rotatedBoundingBox="3852,14691 27650,14212 27682,15818 3884,16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59C228-671A-45F7-887E-151B4A8F3176}" emma:medium="tactile" emma:mode="ink">
              <msink:context xmlns:msink="http://schemas.microsoft.com/ink/2010/main" type="line" rotatedBoundingBox="3852,14691 27650,14212 27682,15818 3884,16298"/>
            </emma:interpretation>
          </emma:emma>
        </inkml:annotationXML>
        <inkml:traceGroup>
          <inkml:annotationXML>
            <emma:emma xmlns:emma="http://www.w3.org/2003/04/emma" version="1.0">
              <emma:interpretation id="{B9A71BB1-AE1F-4FEA-A416-4DCFF2738CB2}" emma:medium="tactile" emma:mode="ink">
                <msink:context xmlns:msink="http://schemas.microsoft.com/ink/2010/main" type="inkWord" rotatedBoundingBox="3859,15027 4498,15014 4516,15927 3877,15939"/>
              </emma:interpretation>
              <emma:one-of disjunction-type="recognition" id="oneOf27">
                <emma:interpretation id="interp135" emma:lang="en-US" emma:confidence="0">
                  <emma:literal>+</emma:literal>
                </emma:interpretation>
                <emma:interpretation id="interp136" emma:lang="en-US" emma:confidence="0">
                  <emma:literal>x</emma:literal>
                </emma:interpretation>
                <emma:interpretation id="interp137" emma:lang="en-US" emma:confidence="0">
                  <emma:literal>*</emma:literal>
                </emma:interpretation>
                <emma:interpretation id="interp138" emma:lang="en-US" emma:confidence="0">
                  <emma:literal>,</emma:literal>
                </emma:interpretation>
                <emma:interpretation id="interp13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443597.685">-8785 12221 262,'-8'0'478,"0"-4"-26,8 4-11,0 0-30,-14 1-18,14-1-17,-10 0-16,10 0-25,0 0-21,0 0-26,0 0-26,0 0-25,-12 3-22,12-3-26,0 0-18,0 0-18,0 0-17,0 0-18,0 0-15,0 0-14,-8 4-10,8-4-3,0 0-6,12 12-7,-5-6-5,0 1-7,2 5-6,4 2-5,1-2 0,-2-1-6,4 5 0,1-6-5,-2 7-2,6-3-6,-6-1-2,5 1-4,-2-1-7,-5-1 7,3-3-1,-1 1-3,0 0-3,-1 0 0,4 4-7,-6-4-3,1-3-4,-1 3-1,3 0-2,-5 3 0,1-3 1,1 2-2,-2-2 8,-2 4-4,2 1-2,-3 0 1,1 2 2,-1-5 2,-2 3 0,-2-3-2,0 4-1,0-3 1,-2 0 0,-1 3 4,0 0-2,-1 0 0,-2-3 3,-3 8-1,-3-3-1,0 4 9,-3-3 5,0 3 7,-1-2 3,1-1-2,-6 1 1,2 1-6,2-4 1,1 3-2,-3-4-2,8 4-1,-9-4-4,9-2-1,1 1-2,-3-3 1,4 1-15,-1-2-26,1 0-37,1-2-49,1-2-72,2 3-85,-1-4-76,1-4-96,2-2-400,0 0-922,0 0 409</inkml:trace>
          <inkml:trace contextRef="#ctx0" brushRef="#br0" timeOffset="442753.9244">-9053 12356 337,'0'0'355,"0"0"-17,-1 4-22,1-4-15,0 0-17,0 0-10,0 0-11,0 0-12,0 0-14,0 0-17,0 0-3,0 0-14,0 5-12,0-5-8,0 0-16,0 0-18,0 0-5,0 0-10,0 0-10,0 0-11,0 0-2,0 0 3,19 0 0,-9-1-6,5-3-4,8 0-10,-1 2-8,7-2-7,-3 1 24,10-6-11,-7 5-10,-3 1-5,3-3-10,-5 2-6,4 2-8,-1-2-4,-9 3-5,-3-2-7,2 3-4,-5-3-6,-1 3-4,-2 0 0,2-1-3,-11 1-4,12-3-1,-12 3 0,8-2-3,-4 1-2,-4 1-1,0 0-2,0 0 0,13 1-4,-13-1-2,0 0-14,0 0-22,0 0-32,0 0-36,11 0-30,-11 0-65,1 6-71,-1-6-77,1 6-84,-1 1-388,0 0-885,0-7 392</inkml:trace>
          <inkml:trace contextRef="#ctx0" brushRef="#br0" timeOffset="443113.3703">-8849 12682 9,'-3'1'466,"-3"4"-16,1 0-17,5-5-15,-7 1-14,7-1-24,-4 4-15,4-4-26,0 0-15,-2 5-22,2-5-21,0 0-22,-4 3-18,4-3-21,0 0-22,0 0-19,0 0-16,0 0-14,0 0-18,0 0-15,0 0-11,6 7-8,-6-7-11,16-3-10,-7 3-8,7-3-6,-4 3-5,6-1-7,-4 1-5,4-2-4,3 1-4,-4-3-4,1 2-7,0 2 0,1-3 2,-1 2-4,-1 1-2,-2-1-1,1-4-3,-3 5-2,-2 0-1,-3-4-1,7 4-4,-8 0-3,-7 0 0,12-1-3,-12 1-10,7-3-13,-7 3-29,6-2-43,-6 2-60,1-8-109,-2 0-114,-3 2-92,1 0-436,-3-6-976,0 5 432</inkml:trace>
        </inkml:traceGroup>
        <inkml:traceGroup>
          <inkml:annotationXML>
            <emma:emma xmlns:emma="http://www.w3.org/2003/04/emma" version="1.0">
              <emma:interpretation id="{2D0EA56E-05C0-4A9C-8645-80BF06FDA458}" emma:medium="tactile" emma:mode="ink">
                <msink:context xmlns:msink="http://schemas.microsoft.com/ink/2010/main" type="inkWord" rotatedBoundingBox="5897,14721 9015,14658 9043,16066 5926,16129"/>
              </emma:interpretation>
              <emma:one-of disjunction-type="recognition" id="oneOf28">
                <emma:interpretation id="interp140" emma:lang="en-US" emma:confidence="0">
                  <emma:literal>Raping</emma:literal>
                </emma:interpretation>
                <emma:interpretation id="interp141" emma:lang="en-US" emma:confidence="0">
                  <emma:literal>Bsfnny</emma:literal>
                </emma:interpretation>
                <emma:interpretation id="interp142" emma:lang="en-US" emma:confidence="0">
                  <emma:literal>Rainy</emma:literal>
                </emma:interpretation>
                <emma:interpretation id="interp143" emma:lang="en-US" emma:confidence="0">
                  <emma:literal>Rhatany</emma:literal>
                </emma:interpretation>
                <emma:interpretation id="interp144" emma:lang="en-US" emma:confidence="0">
                  <emma:literal>Rating</emma:literal>
                </emma:interpretation>
              </emma:one-of>
            </emma:emma>
          </inkml:annotationXML>
          <inkml:trace contextRef="#ctx0" brushRef="#br0" timeOffset="451030.9895">-6981 12015 315,'-5'-11'325,"1"2"-3,1 1 5,-2-2-2,2 3-10,-1-2-20,1 2-22,0 2 0,3 0-23,-3 0-22,1 1-22,2 4-18,-2-6-21,2 6-29,0 0-13,4-9-15,-4 9-7,13-4-18,-5 7-29,-8-3-29,19 3-32,-8 3-17,-1-2-27,2 2-14,1 4-19,-2-4-27,0 7-19,-3 0-13,2 0-17,-2-1-14,-1 1-13,-2 0 5,2-3-9,-1 4 0,-1-2 6,-4-3 16,4 0 13,-4-1 16,3 0 20,-4 0 18,0 1 18,-1 0 19,-2 0 26,2-1 24,-4 0 27,3 1 25,-2 0 19,1 2 18,-3-3 10,4-2 7,0 2 5,-1-2 7,1 1 10,-1-2 6,0 0 6,3-5 19,-3 6-12,3-6-5,0 6 7,0-6-11,0 0-1,0 0-18,6 5-5,-6-5-1,12-3-19,2 1-10,3-2-15,2 3-20,-1 0-28,0-3-27,-1 3-24,3 0-29,-2 1-20,-3 2-20,-6 1-24,4 0-21,-8 3-18,5 4-6,-7 3 1,-6 0 2,-1 1 7,-5 7 32,-3-1 10,-3-2 24,0-2 24,-3 5 39,1-3 16,0-1 30,4 1 26,1-4 14,-1-4 18,4 2 8,1-2-4,1 3 8,1-6 8,3 0 6,1 1 4,2-4 3,2 3 2,3-3-2,1 1-6,11-2-11,-5-1-6,8-2-11,8-5-8,-1 0-32,11-6-30,5 1-45,-1-6-43,1-4-48,5 3-42,0-4-45,-2-2-189,-4 2-455,4-1 202</inkml:trace>
          <inkml:trace contextRef="#ctx0" brushRef="#br0" timeOffset="450516.5802">-6931 12120 276,'-7'-7'360,"7"7"6,0-6 6,0 6-4,-4-6-3,4 6-12,-4-4-16,4 4-16,0 0-13,0 0-22,0 0-16,0 0-23,0 0-22,0 0-20,0 0-22,-4-4-20,4 4-19,0 0-20,0 0-10,0 0-12,0 0-14,2 19-9,-4-9-7,2 6-7,0-2-8,2 1-8,-4 4-12,4-2 4,-2 5-4,5 1-3,0-1-5,-1-3-2,2 3 0,-2-10-3,3 5-5,-3-3 1,1 1-2,2-2-3,0-1-14,-1 3-21,-4-7-28,2 2-32,-1 0-37,0-3-38,-2 2-44,1-6-34,0 1-19,0 1-20,-2-5-52,0 0-53,0 0-316,0 0-749,0 0 333</inkml:trace>
          <inkml:trace contextRef="#ctx0" brushRef="#br0" timeOffset="451399.056">-6121 12066 220,'-10'-6'376,"2"2"-18,-2 3-20,-1 1-24,-2 1-12,0 3-24,-3 3-6,3 2-11,0 1-17,0 1-37,-2 8-11,3-1-23,-1 2-16,5-2-13,-3 3-14,3 1-10,-2-3-15,5 3-12,-2-1-8,1 1-7,1 0-9,-1-1 3,2-3-12,0 1-22,0-5-2,0 1 6,4-2-18,-4 0-13,0 0-19,-1-5-15,5 0-11,-5-1 5,2-2 2,-2-2-4,-2-3-9,7 0-2,0 0 0,-22-7 7,16-3 3,-3-2 0,-1 0 6,5-4 3,-8-6 2,2-1 3,4 1 13,0-1 15,2 3 12,-2-1 10,3 4-1,3 0 20,1 4 13,-6 3 6,6 3-11,0-2-4,0 3-7,0 4-6,0 2-6,11-4 2,-11 4-9,19 12-2,-5 2-3,4-2-6,5 7-3,2 3 5,-2-4-1,6 9-6,0-4-17,0-1-24,1-2-48,-5-3-39,5 3-44,-8-4-53,0-2-61,2 0-75,-2 1-293,-2-5-694,5 0 307</inkml:trace>
          <inkml:trace contextRef="#ctx0" brushRef="#br0" timeOffset="451664.6546">-5995 11950 515,'-13'-6'489,"0"1"-32,2 2-35,0 2-36,3 1-36,8 0-34,-22 6-34,11 2-25,4 4-23,-1 1-23,1 8-20,4 2-16,3 5-14,0 5-15,6 6-4,1-3-6,4-3-13,-2 2-13,4 3-13,2-3-9,0 4-5,1-3-9,1 4-6,-1 0-8,4 21-4,-2-19-3,-5 1-8,0-2-3,-1-2-7,5-2-23,0-2-33,-3-2-45,0-10-50,-2 2-56,-5-8-49,-1-3-52,3 0-61,-3-7-68,-2-1-301,6-3-759,-4-3 336</inkml:trace>
          <inkml:trace contextRef="#ctx0" brushRef="#br0" timeOffset="452582.8744">-5828 12277 239,'-6'-9'411,"1"1"-17,1 1-14,1 2-26,0-3-34,3 5-31,0 3-34,-3-6-25,3 6-29,0 0-21,0 0-18,0 0-13,0 0-33,21 6-8,-9 3 3,1-1-9,1 5-12,-3-4-11,1 4-7,3 2-7,0 2-14,-7-4-2,-1 2 3,3-4-10,-3 5-6,-2-4-2,1 3-5,-5-4-3,1-1-5,-4-1-10,4 1 7,-4 0-1,2-3 3,-1-2-4,-3 1-4,2-2 5,2-4-5,0 0 0,-7 1-2,7-1-4,0 0 5,-8-13 10,7 5-19,1-4-2,1-4 4,2-3 11,0-3-23,1 1 15,3 0-3,-3 6-1,3-1 2,-5 1 10,3 1 6,0 2 5,-2 2 4,1 2 6,0 2-1,-1-4-1,1 4 8,-3 1-12,3 3-3,-2-5-10,-2 7 1,5-2-6,-5 2 4,0 0-1,13 9-6,-2-3 0,-10 1-1,5 3 3,0 2 1,0 1 5,1 3-6,-2-3 0,1 3 0,-2-3-3,-1-1 10,2 4-9,2-5-5,1 2 2,-1-2 0,1-1-5,5-3 1,-6 2-26,6-4 2,-3 0-17,2-5-16,4 1-8,0-5-10,-2 1 0,2-4 2,-2 0 7,0 0 6,1-3 7,-1-7 3,-3 5 6,1-8 4,-2-1 1,-2 9 9,-3-11 6,-2 7 19,1 0 18,2 0 7,-5 3 15,5 2 13,-6 4 0,1-4 7,-1 5-1,4 0-8,-4-1 1,2 3-11,0 0 0,-2 4-1,10-4-8,-2 3-1,0 1-5,-8 0 1,25 4-3,-12 1-18,-1-1 13,3 4-4,0 0 3,-2 2-4,0 3 0,-2 0-3,3 4 0,-6-3 1,2 2-7,-3-1 6,-2 3-1,-3-4-4,-1-1-3,-1 3 4,0 0-3,-1 6 11,-2-9-14,-1-1 2,-2 1 10,1 0-4,-1-6-9,4-1 4,-5-1 1,4 4-2,-1-7 3,1 4 8,3-6-2,-8 0 0,8 0-2,0 0 1,-7-12-2,4 5 2,6-3-2,-2-6 6,5-7-6,1 5-8,0-5 1,4 1 3,0 0-1,1 1 2,2-1 4,-2 2 0,5 1-4,-1 2 1,5 0 2,-9 6 0,1 1 0,9-1 2,-9 5 1,4 1-3,-2 3-6,0 2 3,2 0-4,-4 3 4,2 2-5,-1 2-8,0 1 0,1 0 12,-3 6 4,1-1-4,-1-1 1,-6 4-4,1 2 1,-5-3 4,2 1-1,-4 0-3,-1 0 5,-4 2-1,-1-7-2,-1 3 1,0 0 0,-4 1-3,2-4 3,-4 2-2,0-3 0,-1 0-3,-1-3 4,0-1-7,-1 0-15,4-1-12,0-5-34,2 0-63,5-5-66,-2-1-60,1-1-67,6-2-55,0-5-310,3-2-743,4-5 330</inkml:trace>
          <inkml:trace contextRef="#ctx0" brushRef="#br0" timeOffset="453239.1324">-4570 12151 168,'6'-1'403,"-6"1"-23,0 0-19,0 0-1,8-3-28,-8 3-24,0 0-22,0 0-31,0 0-17,1 10-11,-1-6-16,-1 5-18,1-2-16,1 2-19,-1 0-30,0 5 2,0-6-13,0 6-12,3-2-8,-2-2-9,-1 4-10,4-5-6,1 4-9,0-4-8,-1 1-2,2 1-6,-1-1-2,3-4-14,-1 1-12,3-2-12,-2 0-12,3-4-16,0-1-17,-3-1-9,3-2-13,2-3-2,-2 1 5,1-2 8,1-3 3,-1 0 10,0-2 6,1 2-1,-5-1 7,2 3 17,-6 0 26,4 0 21,-3 4 34,0-3 19,-1 2-5,0 1 3,-4 4-7,4-6-10,-4 6-12,4-2-4,-4 2-7,0 0-9,6-1-3,-6 1-1,0 0-7,11 7-2,-9-5-4,4 3-2,-1-1 2,4 1-4,-1-3-3,0 4-4,0-2-1,5-1-1,2 4-5,3-5-4,-6-1-4,6 2-8,1-3-4,-1-3-11,4 0-6,4-4-4,-4 0 1,-1 4 4,1-7-3,0 0 6,-4-2 3,-6 2 11,1-2 3,-4 2-7,1 2 8,-3-6 3,-2 4 4,-3 0 28,0 0 16,-4 3 14,0-2 19,1 1 10,-3 2 6,-2-1 3,1 4 3,-4-1 0,0 2-4,9 2-4,-15 2-5,4 2-4,0 5-15,1 0 0,-1 6-6,-1 5-4,2-3-8,3 5 5,2 4-3,-1-1 7,6 8 2,4 2 6,-2 0 3,-4 1-1,6 0-8,-4 3-8,3-1-1,3 6-4,-1-2-5,2-2-6,3 1-3,-2-1-1,3 4-4,-1-2-1,1-4-7,-2-1-13,4 0 9,-5 1-5,4-4 13,-2 0-8,-3-1 0,4 1 4,-4-8-7,-1-3 0,1 1-1,-3-1-1,-2-9 0,1 2-13,-3-1-31,2-2-37,-2 1-38,-2-5-40,-1-3-62,1 2-78,-6-7-80,0-1-73,8 0-80,-12-10-406,5-1-1003,1-5 444</inkml:trace>
        </inkml:traceGroup>
        <inkml:traceGroup>
          <inkml:annotationXML>
            <emma:emma xmlns:emma="http://www.w3.org/2003/04/emma" version="1.0">
              <emma:interpretation id="{F6C2B336-6EA7-453E-8026-BE600EDD824F}" emma:medium="tactile" emma:mode="ink">
                <msink:context xmlns:msink="http://schemas.microsoft.com/ink/2010/main" type="inkWord" rotatedBoundingBox="9723,14675 14327,14582 14357,16087 9753,16179"/>
              </emma:interpretation>
              <emma:one-of disjunction-type="recognition" id="oneOf29">
                <emma:interpretation id="interp145" emma:lang="en-US" emma:confidence="0.5">
                  <emma:literal>complexity,</emma:literal>
                </emma:interpretation>
                <emma:interpretation id="interp146" emma:lang="en-US" emma:confidence="0">
                  <emma:literal>complexly,</emma:literal>
                </emma:interpretation>
                <emma:interpretation id="interp147" emma:lang="en-US" emma:confidence="0">
                  <emma:literal>complexity</emma:literal>
                </emma:interpretation>
                <emma:interpretation id="interp148" emma:lang="en-US" emma:confidence="0">
                  <emma:literal>Complexity,</emma:literal>
                </emma:interpretation>
                <emma:interpretation id="interp149" emma:lang="en-US" emma:confidence="0">
                  <emma:literal>complexly</emma:literal>
                </emma:interpretation>
              </emma:one-of>
            </emma:emma>
          </inkml:annotationXML>
          <inkml:trace contextRef="#ctx0" brushRef="#br0" timeOffset="454786.0297">-2845 12298 278,'-6'-16'324,"6"16"-20,0 0-25,-7-9-23,3 6-21,4-4-12,-3 4-19,1-4-19,-1 4-21,3 3-14,-8-12-14,8 6-1,-3 0-10,-1-2-4,2 2 3,-2-1-9,0 0 7,1 1 1,1 0 5,-3 1 4,3-1 8,-7 2 0,5-1-8,-5-1-8,0 4-3,-3 4-10,0-4-3,-6 4-7,1 4-6,1 0-7,-6 8-8,0 2-5,1 0-15,-2 14 4,3-1-5,1 2-7,3-1-6,5-5-4,0-2-3,11 2-4,-3 1-8,3-3-1,3-1-1,8 1-2,1 2 6,7-9 0,10 7-8,7-7 1,5-4-12,-2-8-18,6-3-35,6-5-34,0-3-33,-2-8-33,4-1-27,-4 2-12,-2-2-21,-4-3-16,-2 0-15,-4-1-7,-7 1-16,-6 3-4,-5-4 7,-1-1 17,-2 1 28,-2-2 26,-3-1 37,-6 0 42,-3 3 53,-2-1 49,-2 4 43,0 0 36,-7 2 24,3 2 28,-5 3 12,1 1 4,-5 0 9,1 4 5,-4 0 3,0 4-2,-5 1-2,0 4-1,-1 1-12,2 2-7,-3 3-12,8 1-16,-4 3-9,4 0-7,6 1-9,5-1-12,-1-1-7,1 7-7,6-6-3,2 0-1,2-1-3,3-3-1,5 4-9,3-6 1,0 2-4,7-3-8,0-1-9,3-1-9,0-3-10,-1-4 4,5 2-21,-4-5-5,1-1-1,0-1-4,-2-4 2,-5 2 5,2-3-2,-4-1 2,-1 3 10,-3 0-6,-2-3 1,2 3 2,-4-2 2,-2-1 6,1 4 11,-2 3 6,-1-3 3,2 4-2,-3 2-1,2-1-2,-1-1-7,-5 5 5,10 3-6,-10-3-8,15 6 7,-7 1 6,-1 3-5,3-2 2,-6 8-2,4 0 8,-2-3-9,1 0 0,-2 2 0,2-2-2,-1 4 1,-5-6-2,2 5-2,-1-8-2,4 1 1,-5-2-2,2 0-3,-3 0 5,3-4 1,0 1-1,-3-4 3,2 6 2,-2-6-1,0 0 2,0 0-5,13-13 5,-8 3-5,-3-2 6,9-2 3,-7 2-3,7-4 0,-2-2 3,1 4 0,-2 0-3,2 2 5,-3 0-6,2 0 2,0 6 2,2-4-4,-4 4 0,-1 3-6,3 0 0,-2 3 2,-7 0-6,13 6 0,-4 1 3,2 2 3,-2 1 3,-1 3 0,2 0-3,-2-2-3,1 1-2,0 0-4,2-2-12,-4 0-6,4-3-14,-4-1 12,0 1-8,4-2 3,-6 0 8,2-2 0,3-1 5,-2-2 13,-8 0-13,17-6 7,-9 0-2,4-1 0,-2-2 4,1-1 1,-2 0 2,0-3 3,-1-3 0,2 3 4,-5 0-6,2-3 25,-2 7 1,1-5 0,-1 8 13,-3-5 3,3 5 0,-3 0-6,2 4-3,-3-5-3,-1 7-7,0 0-2,7-1-1,-7 1 9,4 10-22,-1-3 12,1 2 3,-1 1-7,1 4 1,1-4-5,1 5 4,1 0-7,0-3 3,0 0 3,2 0 1,-2 1-3,4-3-5,1 0-6,1-3-15,-1-1-25,1-2-23,4-3-37,-4-2-37,-1 0-30,3-5-34,0-1-29,1-3-24,-3 0-27,4-7-12,-5 0-13,2-4-227,-3 1-585,0-1 259</inkml:trace>
          <inkml:trace contextRef="#ctx0" brushRef="#br0" timeOffset="455004.7814">-1336 12166 1427,'2'-25'29,"-2"-10"78,0-1 30,-4 4 41,-2 5 47,3 3 37,-3 2 14,-3 2 24,0 1 15,2 7 6,-1 3-4,3 0-18,0 3-35,1 0-30,2 1-26,2 5-25,0 0-13,-12 14-16,8-1-11,1 7-12,-1 3-5,-1 11-28,3 1-8,1 2 3,2 1-6,1 0-4,-1 2-14,4-2-3,1 3-7,4 1-1,-5 1-8,5-2-6,1 0-2,0 1-6,-2 3-1,2-4-4,4 1 1,-1-2-7,1 2-7,0-8-23,1-1-27,-1 0-36,-6-7-41,4-3-55,0-5-69,-6-6-62,-1 0-66,3 2-66,-3-8-72,-5-2-273,8-5-836,-9 1 370</inkml:trace>
          <inkml:trace contextRef="#ctx0" brushRef="#br0" timeOffset="455239.1745">-1121 12209 126,'3'-14'324,"2"2"-9,-1 1-19,-1 3-21,1 1-29,2 1-20,-1 2-18,2 4-23,-7 0-11,14 7-18,-3 3-13,0 1-10,-1 2-12,-1 1-17,1 6-8,-1-2-9,-3-2-5,-5 1-5,3 2-13,-4-3-13,-8 4-8,4 1 0,-7-6-21,0 3-10,0-7-15,-1 0-16,-8 0-23,5-2-30,-3-3-33,0-5-36,2-1-31,1-4-28,2-2-17,4-4-39,1 2-141,2-7-431,3-8 191</inkml:trace>
          <inkml:trace contextRef="#ctx0" brushRef="#br0" timeOffset="455426.6626">-997 11954 264,'11'-13'408,"-2"7"-33,0 0-6,-5-1-24,4 4-27,-4 3 7,-4 0-12,8 9-9,-3-1-8,0 5-23,1 2-24,0 4-25,0 2-19,1 3-16,5 9-23,-4-1-9,6 3-21,-6-3-10,5 0-13,3 1-12,1-2-8,-5 5-8,3-5-12,-4-5-36,2 5-49,-2-7-66,0-1-83,-3-3-73,-1 3-75,2-11-80,-6 4-339,3-2-786,-1-5 347</inkml:trace>
          <inkml:trace contextRef="#ctx0" brushRef="#br0" timeOffset="455739.1661">-527 12363 350,'-3'-4'319,"3"4"-28,-2-5-28,2 5-23,-2-4-31,2 4-27,2-8-23,-1 3-23,4 2-31,2-2-30,-1-3-29,3 2-27,1 2-23,2-6-16,-2 7-1,-3-5 0,1 1 5,0 3 6,-1 1 20,-1-1 25,-5 0 19,1-2 11,-2 6 11,0 0 12,0 0 10,-3-6 19,3 6 30,-13 0 0,13 0 13,-11 0 11,11 0 2,-16 4 0,8-2-2,-3 4-4,2-2-14,-2 3-6,0 4-13,0 0-14,3-1-15,-1 4-6,4 1-11,-3 1-9,8 0-4,-1 0-9,1-1-22,1-1-33,7-1-46,1 0-63,2-2-62,-2 0-65,6-5-67,3-1-70,0-3-323,0-2-740,7 0 328</inkml:trace>
          <inkml:trace contextRef="#ctx0" brushRef="#br0" timeOffset="456114.32">-106 12217 349,'0'0'424,"-4"-8"-16,0 4-20,4 4-20,-10 0-30,10 0-30,0 0-26,-21 7-28,17-1-17,-7 2-27,2 0-26,0 6-21,0-2-11,-1 4-17,0 3-11,1 0-13,-1-4-10,2 8-5,-2-5-15,3-2-19,-1-3-22,0-1-23,4 1-26,-4-3-23,3-1-29,3-2-21,-4-2-19,1 1-21,1-1-26,-5-1-13,9-4-13,-7 1-12,7-1 0,-6-10 8,6 10 17,-6-8 17,3 2 19,1-4 20,2 0 32,0-2 26,0 0 34,0-3 27,0-1 23,0-2 20,0 4 22,2-1 20,1 3 24,-3-2 24,3 7 16,-3-2 0,0 3-5,3 1-17,-3 0-14,1-2-18,-1 7-9,0 0-8,0 0-8,16 8-12,-9 2-5,4 2-6,-2-1-7,2 2-1,1 4-12,-1 2-34,1 0-62,1-2-61,-1 2-61,-1-4-77,-3-2-83,-1 1-303,3-1-691,2-2 306</inkml:trace>
          <inkml:trace contextRef="#ctx0" brushRef="#br0" timeOffset="456364.3217">130 12272 287,'-6'-5'490,"0"0"-32,-1 3-32,2-2-31,-1 1-28,6 3-31,-8-3-32,8 3-31,-7 0-33,7 0-26,0 0-18,0 0-16,0 0 0,-7 6-12,7-6-14,7 16-14,-4-9-21,5 6-4,-1-3-13,-2 2-7,2 3-13,2-2-8,0-1-5,-2 0-9,0 2-15,0-1-16,-2-2-51,-1-1-50,1-4-54,-3 1-57,-2-1-54,2 0-50,2-2-61,-3 0-78,-1-4-224,0 0-704,0 0 312</inkml:trace>
          <inkml:trace contextRef="#ctx0" brushRef="#br0" timeOffset="456601.9557">269 11922 12,'-8'-24'511,"0"5"-7,-2 1-17,3 5-23,2 0-29,2 2-36,-2 4-33,3 2-42,-1 0-35,1 0-33,2 5-26,0 0-24,0 0-16,-6 17-24,6-3-18,0 1-13,3 10-13,5 0-11,-1 7-12,1 2-9,-1-2-5,1 0-10,2 6-10,0-7-6,-3 3-8,1-8-1,1 5-4,1-7-3,-7 2-3,6-1-2,-3 4-4,-1-7-14,-3 1-28,1-2-26,-1-3-41,0-1-53,-1-2-48,-1-3-47,0-2-43,-1-3-37,1 0-50,0-4-42,0-3-304,0 0-756,0 0 335</inkml:trace>
          <inkml:trace contextRef="#ctx0" brushRef="#br0" timeOffset="457734.6198">344 12279 146,'-2'-11'286,"2"-1"8,-1 6-2,-2-5-16,3 4-14,0 1-21,3-3-20,-2 3-25,-1-2-19,6 3-23,-4-4-12,4 3-14,-2 2-15,4-3-23,-1 2-26,3 2-32,-2 0-31,3-1-25,0 1-21,-3 1-14,7 0-3,-2 2 1,-6-3 0,-7 3 10,15-3 4,-7 3 15,-8 0 28,7 6 29,-7-6 22,5 1 21,-5-1 16,5 3 23,-5 3 17,0-6 11,0 7 15,0-7-5,-3 8-2,1-4-5,2-4-10,-2 8-6,2 0-14,-3-1-10,0 0-11,3 0-4,-3 2-9,2-1-8,1-1-7,0 6-3,1-4-21,2 1 4,0 0-4,0 0-15,-1-4-21,3 3-2,3-5-21,-1-1-17,2 2-9,5-3 0,-4-2 1,1 0 4,1-3 5,0-2 5,1 0 2,-1-4-1,-1 2 10,-3-3 16,3 0 11,-4 0 27,0-2 20,1 1 20,-1-1 16,-4 0 14,0-1 21,0-1 17,-3 5 2,0-4 15,1 5 9,-1 2-6,0-2 15,-1 5-6,1 3-18,0-9-16,0 9-19,0-4-13,0 4-3,0 0-29,0 0 5,0 0-4,-7 22-10,5-12-7,0 6-8,0 3 0,-1 4-6,3 5-3,-4 4-4,6 3 0,-2 2-2,2-1-6,0 3-2,1 6 0,-1-1-11,4 2 11,1 1-3,0-1-1,1 0-4,3 17 3,-4-21-3,0 3-1,1 0-1,-5-4 0,6 2-3,-9-4-5,2-2 11,0-1-10,-2-4 0,-2-5 3,-4-4-3,1-2-6,2 2 8,-8-10-1,1 3-1,1-7-1,-4 4 4,2-6-15,-1 3 17,-1-4 1,-3 0-7,4-4 7,-2-1-6,0-2 3,0-4 0,2 1 6,0-5-3,-1-1-7,1-8 3,2-3-5,-1-10-1,7-3 1,-1-5 2,5-1-2,5-2-7,2-7-4,4-18-15,4 3-13,7 3-14,1 3-17,4-3-30,-4 19-26,2 1-29,12-11-35,-8 14-57,1 1-57,3 6-47,0 2-66,1 0-81,-3 7-334,2-4-898,-2 3 397</inkml:trace>
          <inkml:trace contextRef="#ctx0" brushRef="#br0" timeOffset="457828.3709">1426 12556 155,'0'0'625,"0"0"-45,1-3-45,-1 3-43,0 0-36,0 0-36,0 0-29,0 0-35,0 0-48,0 0-17,0 0-28,-19 13-22,4-1-25,0 6-21,-6 0-22,3 0-14,-1 2-19,-6 9-15,3 0-35,4-9-54,-2 8-75,-2 1-101,7-6-116,-5 5-130,5-4-519,0-6-979,3-1 433</inkml:trace>
        </inkml:traceGroup>
        <inkml:traceGroup>
          <inkml:annotationXML>
            <emma:emma xmlns:emma="http://www.w3.org/2003/04/emma" version="1.0">
              <emma:interpretation id="{668EA9E9-37F1-42E7-957E-5FD8B4E0842A}" emma:medium="tactile" emma:mode="ink">
                <msink:context xmlns:msink="http://schemas.microsoft.com/ink/2010/main" type="inkWord" rotatedBoundingBox="14854,14446 22748,14392 22756,15521 14861,15575"/>
              </emma:interpretation>
              <emma:one-of disjunction-type="recognition" id="oneOf30">
                <emma:interpretation id="interp150" emma:lang="en-US" emma:confidence="0">
                  <emma:literal>cone-ane-multilayer</emma:literal>
                </emma:interpretation>
                <emma:interpretation id="interp151" emma:lang="en-US" emma:confidence="0">
                  <emma:literal>cone-ant-multilayer</emma:literal>
                </emma:interpretation>
                <emma:interpretation id="interp152" emma:lang="en-US" emma:confidence="0">
                  <emma:literal>cone-anal-multilayer</emma:literal>
                </emma:interpretation>
                <emma:interpretation id="interp153" emma:lang="en-US" emma:confidence="0">
                  <emma:literal>caner-ant-multilayer</emma:literal>
                </emma:interpretation>
                <emma:interpretation id="interp154" emma:lang="en-US" emma:confidence="0">
                  <emma:literal>confantmultifolier</emma:literal>
                </emma:interpretation>
              </emma:one-of>
            </emma:emma>
          </inkml:annotationXML>
          <inkml:trace contextRef="#ctx0" brushRef="#br0" timeOffset="463141.6072">6053 12018 246,'-2'-6'466,"2"3"-32,-2-4-30,2 7-37,-4-6-36,4 6-31,0 0-30,0 0-29,0 0-23,0 0-21,0 16-24,0 0-12,0 4-13,8 4-20,1 0-9,-3 1-9,1 1-8,10 4-11,-5 4-7,-4-11-5,3-1-10,2 4-5,3 3-7,-9-9-6,6 2-6,-7-6-1,5 1-7,-4-1-10,0-4-17,-1-2-34,-2-1-26,1-3-41,-2-1-9,-2 0-5,4 0-12,-5-5-20,0 0-21,0 0-16,0 0-15,0 0 15,-13-15 10,9 7 5,1-6 11,-1-1 18,-1-7 19,-2-2 7,1-9 15,4 0 19,-3 6 20,3 2 18,-1-8 35,3 10 18,0-1 20,0 7 18,0 3 19,0 0 20,0-2 10,3 8 5,-6-2-9,3 4-5,0 2-13,3 1 1,-3 3-13,0 0 0,0 0 1,16 7 8,-6 3-6,-2 0-11,4 0 4,1 2-8,-1 1-7,3 1-8,-4 1 6,6-1-3,1 1-9,-6-6 1,6 5-3,-3-2 0,-5-2-12,2-2 0,0 1-7,1-4 2,-4-2-5,0 1 6,-4-2-7,5-1 3,-3 3 8,-7-4-15,12-5 3,-6 3-6,-1-5 1,2 2-2,-4-10-12,1 4 13,-1-2 2,-1-4-5,1 4 4,0-2 10,0 3 11,1 1 1,-2 1-4,-2 0-1,3 4-1,3 2 8,-6-4-9,1 2-8,0 2 0,-1 4-1,2-4 5,-2 4-9,0 0-1,11 8 0,-6 1-1,4 0 7,-4 4-11,5 0 0,-1 0-2,6 8 0,-4-8-2,2 8 4,-1-4 2,-2-4-23,2 4 20,1-1 1,-1 0-5,0-6 0,-1 3-1,-1-5 1,0-2-12,1 3 0,0-3-5,2-3 0,-3-2-2,-2-1 7,-1 0-3,3-4 3,-3-1 0,-2-1-2,5-4 5,-2-1-2,-1 1 2,0-5 2,-2 4 0,1-5 1,-4-1 3,8-1-1,-7 2 2,-3 4 0,4 2 14,-4 3 4,3-2 5,-3 3 2,2 2 0,-2-1-7,0 5-2,3-8-2,-3 8-1,0 0-1,0 0-5,0 0 7,0 0-3,-5 20-3,5-14-2,-3 3-15,3-1 20,3 3-4,-3 2 2,0-3-2,0 1-3,2-3 0,1 2 10,3 0-11,-4-3 0,3-2-4,3 2 4,-1-2-2,2 1-3,2-3 2,2-3-4,-1 2 2,1-5-8,3 0 0,-4-3 2,2 0 2,-1 1 1,-2-5 1,0 1 4,-2-1-8,1-2 4,1 2 1,-3 0-10,-2-2 14,-1 5 2,-2-2 4,2 1 6,-2 0-6,-2 2 36,2 2 8,1 1 1,-2-1 3,-2 4-14,5-9-2,-5 9-6,0 0-2,0 0-4,0 0 2,0 0-5,-3 23-3,3-16-3,0 4 2,0 2-4,2 1-2,-1-2-4,-1 1 2,3 3-2,0-6-1,1 6-1,1-3 3,-1-3-5,6 2 3,1-5-3,1-2 4,4 1 2,3-1-5,6-4-6,-2-1 0,2-4-13,4-4-14,-3 0-5,1 0-8,-2-6-11,-3-1 4,4 4-3,-4-8 0,-4 3 11,1-5 0,-1-2 8,-6 1-1,-3-3 3,0-9 7,-3-1 4,-5 1-2,-1 0 5,-1 0-1,-5 0 5,-1 0 5,-4 1 7,-1-1 21,0 16 15,-3 1 8,2-3 14,-5 5 3,3 2 17,0 6 2,0-3-8,3 1-5,-1 4-9,5 1-8,-3 1-1,3 5-8,1 3-5,-8 5-3,8-2-4,1 8-1,4 0-7,-1 6 1,6 3-8,2 2 1,5 7 2,1 3 3,2-3 2,5 0-3,-1 0 2,6 2-5,-4-4 3,2-2-5,0 1 0,-5-2-3,5 0 1,-1-2 0,-2-6-2,-4-2-11,4-1-22,1 3-17,-2-3-44,-1-3-52,-2-5-65,-2 0-56,1-2-53,-1-1-58,-4-4-63,2-3-327,1-2-820,-1-2 364</inkml:trace>
          <inkml:trace contextRef="#ctx0" brushRef="#br0" timeOffset="463297.8603">7798 11818 242,'-4'-14'416,"3"-1"-2,-3 3-4,2 3 1,2 2-19,-2 1-28,-1 2-30,3-2-40,0 6-30,-2-6-27,2 6-24,0 0-18,0 0-15,7 26-13,-1-14-14,1 7-9,0 3-13,2-1-8,-2 7-16,5 1-10,-5-3-5,6 5-14,-1 0-5,3 0-3,-7-8-10,1 3-6,-1-1-7,-1 1-2,1-3-15,-1 0-21,3 2-25,-8-6-32,4-2-47,-2-5-60,-1 2-51,0-2-34,-1 0-40,1-7-28,-2 1-29,1-1-17,-2-5-281,0 0-687,0 0 304</inkml:trace>
          <inkml:trace contextRef="#ctx0" brushRef="#br0" timeOffset="463594.7398">7933 12216 61,'-1'-11'142,"-5"1"45,5-3 11,-5 2 8,6 1 5,-4 1 3,4-1-9,0 2-24,-1-1-16,4-4-15,-1 4-16,5-3-18,0 0-6,1 3-12,2-4-10,1 4-11,3-1-10,-2 0-5,2 3-10,1 1-7,0 0-2,-2-1-5,4 1-5,-4 4-3,-1 1-5,-1 1 0,-3-3 5,2 3 5,-10 0 11,12 4 14,-9-3 15,3 3 18,-6-4 17,9 6 11,-7 0 2,2-1-1,-3 1 2,1 0-5,2 4-5,-2 3 0,1 2 7,-1-2-9,-1 4-8,-1-2-8,4 1-8,-3-1-9,4 0-13,-4 0-6,3 1-7,0 1 1,2-4-6,-1 0-6,2 2-11,-1-5-25,-2 1-18,3-2-40,-2-3-53,2 0-62,-2-4-61,1 1-79,2-3-83,-8 0-268,10-4-714,-3-3 316</inkml:trace>
          <inkml:trace contextRef="#ctx0" brushRef="#br0" timeOffset="463844.7429">8307 11737 253,'-11'-14'479,"2"4"-20,-1 3-29,2-1-30,1 4-34,1 0-34,1 0-36,-1 2-11,6 2-28,0 0-13,-12 8-15,11 1-11,2 4-1,0 4-10,9 4-17,-5 4-10,5 8-13,7 1-10,-1 0-3,1 0-18,0 2-9,1 0-9,-3 2-11,2 1-14,1-3-3,-2 5-7,-3-2-7,-2 5-5,-3-3-13,2 4-5,-8-2-5,2 1-14,-4-1-30,0-5-36,0 4-46,-5 1-54,4-7-70,-4-2-69,0-9-55,5-3-63,0-5-75,-3-1-324,0-6-852,3-4 377</inkml:trace>
          <inkml:trace contextRef="#ctx0" brushRef="#br0" timeOffset="464297.8721">8584 12217 155,'5'-12'326,"2"0"-23,4 2-30,-4 2-33,1 0-22,7 5-21,-8-1-17,5 4-17,1 1-15,-1 4-15,1 1-11,-1 5-14,-1-2-6,-1 2-9,-2 2-15,-3-1-9,1-1-4,-5 4-2,-1-2-11,-1-3 0,-3 1-4,-3-1 7,0 0 2,-4 0-4,5-5 3,-2 1 3,-3-1-2,-4-4 3,1 1-3,1-4-4,-3-2-4,1 1-2,3-6-8,-2 1-6,2-5-2,5-2-5,-3-8-7,8 1 3,-1-4-6,6-10-5,3-2 2,0-3 4,6 0-12,-2 1 9,5 1 18,0 5 17,-2 3 17,-2 9 21,0 1 25,-5 6 20,0 5 14,-2-2 1,0 4-8,0 1-11,-2 2-14,3 0-10,-5 5-14,2-3-9,-2 3-8,0 0-2,9 15-3,-3-1 0,-4 1 5,4 1-5,1 10 5,-2-2-2,2 1 2,3 9-6,-2-1 0,3 1-9,0-2-3,-4-7-8,4 9-3,-3-1-3,2-10-3,-3 1-4,1-2-3,-1 5-2,0-4-19,-2 1-24,-1-3-32,2 1-58,-3-7-62,-3-4-76,2 2-68,-2 1-60,2-7-71,-2-2-381,1 1-890,2-2 394</inkml:trace>
          <inkml:trace contextRef="#ctx0" brushRef="#br0" timeOffset="464563.5005">9048 12157 388,'0'0'449,"0"-6"-17,0 6-28,5-7-11,-5 7-25,0-3-32,0 3-31,0 0-30,0 0-26,0 0-22,0 0-28,0 0-18,0 0-10,0 0-2,0 0-13,4 17-11,-4-9-14,1 2-14,0-3-13,1 5-7,-2 2-10,3-2-8,-1 4-6,1-3-8,-2 5-6,1-4-5,2 2-4,-3-1-16,1 0-21,0-5-46,-2 4-65,2-2-77,-2-4-78,-2-1-68,4 0-97,-4-1-334,2-2-815,0-4 360</inkml:trace>
          <inkml:trace contextRef="#ctx0" brushRef="#br0" timeOffset="465235.4028">9344 12270 325,'-21'-2'412,"21"2"-29,0 0-47,0 0-28,0 0-42,0 0-19,0 0-14,0 0-23,0 0-13,-1-6-23,1 6-27,0 0 3,11-6-19,-5 4-16,-6 2-17,9-6-15,-3-2-5,1 2-17,-2 0-17,-1-1-10,-1 1 3,1-4-10,0 3-2,-1-3-6,0 1 6,-2-4-1,0 1 1,-1 2-1,-1-2-5,1 2 1,-4 3 2,3-2 3,-4 0 22,3 5 0,-4-3 4,1 4 8,-2-1 5,-3 1 1,3 0 4,7 3 11,-18 3-1,9 0-3,-2 3 0,-6 2-2,5 2-3,4 3-11,-2 1 2,2 0-3,-2 6-5,9-5-6,-5 1-4,6 6-4,3-6-5,1-1-2,6 0-3,2 4-1,1-8-7,0 0-5,5 4-20,1-3-25,3-3-11,-4-6-17,-3 1-19,3-2-14,-1-1 4,1-2 5,0-1-9,-3-1 17,3-1 10,-6-1 6,6 1-1,-9-2 12,5 0 4,-1-2 7,-5-2 2,3 4 3,-4-5 5,2 5 13,-2-2 10,0-6 10,0 4 11,-3-5 11,-1 1 12,1 2 16,-4-1 20,1 2 15,-1 1-1,3-3 1,-3 5-7,1-4-9,-1 5-2,0-2-1,0 2-6,-1 1-10,1 0-2,0 6-7,1-7-5,-1 2-5,0 5-9,0-6 2,0 6-5,3-6-5,-3 6 0,4-6-1,-4 6-5,0 0 0,11-1-2,-11 1-4,7 0 1,-7 0 1,0 0-2,13 0 5,-13 0-1,8 0 5,-8 0-6,11 0 5,-4 1-4,0 3 1,2-2 2,-2 8-5,4-3 1,-3 3-4,5 2 5,-6 0 1,4 8-2,-5-6 1,0 1 1,1 1-3,0 4 1,-2-3-3,-2 4 1,0-2-4,2 2 0,-3 0 1,-2 0-9,4 0-21,-3-8-38,-1 0-46,0-3-69,0-3-74,3 2-55,0-6-65,2 0-74,-5-3-345,0 0-854,21-6 378</inkml:trace>
          <inkml:trace contextRef="#ctx0" brushRef="#br0" timeOffset="458734.6335">2230 12144 196,'4'-7'275,"5"1"-9,-5 0-2,-1-3-1,2 4-8,-2-3-9,-2 2-4,-1 0 0,3 0 6,-3-2-25,-3 3-17,3 5-1,0-11 2,-4 6-24,1 3-16,-2-4-20,2 4-6,3 2-9,-14-5-5,-2 9-11,3-1-5,0 3-11,-9 4-7,1 3-4,0 3-10,-6 9 27,2-1-5,-2 1-14,5 1-6,-3-1-6,4 7-9,12-10-5,-4 4-7,5-3-3,4 3-9,4-3-2,1 1-5,10-1-5,2-1-8,3-2-11,8 5-17,7-7-21,5-5-42,1-6-37,4 0-45,1-7-37,6-7-31,-3 2-29,3-7-27,0-1-27,2-4-19,-2-3-31,-3 2-219,-5-2-617,0 1 273</inkml:trace>
          <inkml:trace contextRef="#ctx0" brushRef="#br0" timeOffset="459500.283">2783 12186 250,'-4'-14'298,"1"6"17,-4-2 3,0 0-13,-6 2 6,-1 0 10,2 2-15,-4 2 1,1 1 1,0 0-18,-1 0-21,2 3-19,-3 0-26,5 4-23,-4 1-15,3 4-26,1 0-15,-1 2-17,4 2-12,1 2-14,3-1-11,-3 8-9,8-5-7,3 1-5,0-4-8,2 3-14,-1-2-4,6 0-15,1-1-6,-4 0-12,5-5-6,1 3-18,-1-2 0,0 0-5,2-6-20,0-1 3,-2 0-7,2-3 0,-2-3 2,3-1 2,-2-1 9,-1-3 1,-2 0 5,1-1 0,0-3 3,0-2 1,1-2 1,-5-3 2,3-2 4,1 2-2,-4-3-6,5 1 4,-4 2 12,2 0-2,2 2 10,-1 4 4,-1 3-4,2-1 4,-3 6-1,2-3-4,-2 2 0,2 2 0,2 4-2,2 0-5,-6 3 2,4 1 6,-1 3-2,0 1-3,1 2 10,-1-1-10,2 4 1,-2 4-2,-5-4-1,3 2 6,-2-2-3,2 8 0,-5-9-3,2 0-5,-7-2 12,6 2 0,-4-2 0,-2-2-2,0 0 4,2-2-7,-4 1-1,4-3 4,0 0-6,-2 0 14,0-4 0,0 0 1,0 6-1,0-6-7,0 0-1,3-16 0,0 10 3,0-3 1,-1-7-1,0 2-2,3-4 0,1-1 1,-1 3 0,-1 0 4,1 0 7,0 4 2,1 1 3,-4 2-16,2 0 12,1 1-2,0 4 0,-2-1-7,2 1-1,2 3 0,-7 1-1,13 5-2,-8 1-1,7 0-9,-1 4 13,0 1-5,0 1 3,3 0 1,-3-1-2,4 5-4,2 0-1,-2-4-6,0 1-26,0-3-9,-2 2-18,2-6-21,0 4-9,0-5 2,0 0-2,6-2 6,-5-3 8,-3 1 9,3-4 4,-2-1 13,-2-2 10,1-4-6,-2 3 7,0-5 3,-5 2 8,1-2 22,0-1 14,-3-3 20,-2 0 29,2-5 12,-3 6 19,-2-8 1,1 7 22,-2 1 11,0 1 9,-4 2 9,3 1 7,2 1-1,-3 4-8,3 1-16,-4-2-10,4 4-14,1 3-13,0 0-12,1-7-9,-1 7-5,0 0-9,0 0-5,-5 23-3,4-8-4,-4-2-2,4 8-5,1-5-1,0 5-6,4 2 1,0-2-4,2 1-2,-1 0-1,2 1-2,1-3-17,1 0-22,-2-6-22,-2 3-37,3-2-42,1 0-56,-3-4-66,1 1-46,-1-4-60,1-2-69,-3 0-383,0-2-870,4-4 385</inkml:trace>
          <inkml:trace contextRef="#ctx0" brushRef="#br0" timeOffset="459781.521">3781 11703 444,'-6'-16'563,"0"3"-27,-1 1-30,4 1-39,-5 7-47,3-2-37,3 0-47,-3 4-35,5 2-35,-2-4-26,2 4-25,0 0-18,2 23-20,5-7-23,-2 6-21,3 1-3,5 9-13,1-3-6,1 7-10,-2 2-2,3 3-7,-4-1-7,4 1-10,-2 4-4,-1-4-8,-1 0-2,-2 4-3,-1-4-7,-2 3-13,-3 1 7,0-4-6,-4-1-4,0-1-7,0 2-22,0-8-25,2 3-31,-4-9-34,2-10-62,0 0-60,2-4-61,-2-1-43,0-2-40,4-4-56,-4 0-60,4-5-258,-4-1-783,0 0 347</inkml:trace>
          <inkml:trace contextRef="#ctx0" brushRef="#br0" timeOffset="459937.7736">3944 12290 244,'-3'-8'406,"-1"-1"-20,-2 3-7,2-1-30,3 0-18,-2 2-27,3-4-30,0 2-28,4 0-24,6-6-25,-2 4-28,6-1-58,4-4-46,1 5-66,6-4-65,1 0-71,0 3-84,0-2-95,-1 2-175,2-2-531,0 3 235</inkml:trace>
          <inkml:trace contextRef="#ctx0" brushRef="#br0" timeOffset="460969.0363">4392 12072 98,'-11'1'434,"11"-1"-16,-18 3-5,6-2-15,-1 1-15,0-2-13,2 0-19,-2 6-20,4-5-25,-2 2-28,1-3-28,3 2-24,-1 0-25,1 2-20,-1 0-16,4 1-18,0 0-17,-1-1-11,3 1-13,0 3-8,2 0-13,0 0-6,0 5-10,2-4-5,0 2-9,1 1-2,3 1-8,-5-3-7,5 5-3,-1-3-12,-1-1-10,2-1-15,1 0-10,-5-4-7,7 1-12,-5 0-25,4 1 2,-1-8-18,-2 1-13,6 1 0,-2-2 3,2-3 5,1-2 9,0 0 17,1-4-28,-1 2 42,-1-2-13,1-1 7,-1-4 6,-2 2 2,3-6 9,-1 4 13,-1 0 15,-3-1 33,-1 3 4,0 5 23,-1-2 7,-2 3 9,1 1-3,-1-2-5,1 5-9,-4 2-7,3-3-11,-3 3-3,0 0-2,0 0-4,8 15-2,-8-8 1,-3 3-9,3 3 0,3 2-3,-3-2-3,0 1-1,2 1 1,0 2-8,1-1 4,-3-3-4,3 1 0,5-1-2,-7-2-3,2-1-2,3-6 3,-4 4-10,3-3 3,0-2-2,2-3 0,4 3 1,-11-3-2,15-5-1,-5 1 1,2-2-2,0-2 7,-1-2-1,2 1 0,-4-1-2,1 0 0,1-2 2,0 0 1,-3 1-3,3 0 2,-2 1 2,0-1 1,-3 5-2,1 0-3,1 0 1,-3 1-2,5 0 0,-2 4 0,-1 0 0,-7 1 3,15 1-1,-8 0-1,3 3 0,-5-2 0,3 3 1,1 0-2,-1 1 1,-3 0 2,2 1-3,-1-1 1,1 2-9,1-2-4,-3-1-3,0-3-4,3 5 0,-4-5-7,1 0-5,2 2-4,2-4 3,0 0 4,-9 0 6,13-6-1,-4 1 4,0 1 0,-3-2 4,4 0 4,-2-5 0,-2 4 9,3-4 8,0 1 11,-4 3-3,1-2 27,1 1 11,-2 1 7,-2 1 5,1-1 5,0 4-6,-4 3-7,7-5-7,-6 1-9,-1 4-6,0 0 0,0 0-4,0 0 0,7 12-6,-7-4 3,3 1-5,-2 2-4,1-1 0,-2 1-3,4 5-1,-3-4 2,-1 0-1,4 3-4,-2-7-2,0 3 0,4-5-5,-2 4-2,3-3-3,-2 1 0,2-5-5,2 0 1,0 0-7,2-2 1,4-2-11,-2-4 6,2 1-2,0-2 1,-3-3 4,5-1 1,-3-1 4,2-3-2,-4 0 0,-1-3 5,2-2 0,-4 0-1,-3 4 1,1-7 5,-2 0 2,-1-2-2,-4 0-4,0 2 5,-1-2 2,-3 3 20,-3-1 13,-4 3 4,4 3 20,-2 1 19,-1 4 14,-1 1-12,-1-4 3,-5 9-11,5-3 7,2 2 2,2 5-4,-5-2-6,7 3-10,-5 0-6,-2 4-8,6 2-3,-5 1 4,4 3-15,1 2-24,-1 2 21,5 1-3,-1 3 1,2 4-3,6 0-7,1 1 3,-3 0 2,5-1-6,1 2-2,2 0-7,1-1 11,1 3-5,1-4 0,-1 1-14,3-4-29,-4 3-19,-2-2-29,4-3-24,-3 4-32,1-6-47,-3-4-57,3-1-57,-4 0-45,1 0-56,-4-4-57,2-2-380,-2-2-903,-4-2 399</inkml:trace>
          <inkml:trace contextRef="#ctx0" brushRef="#br0" timeOffset="461125.2904">5302 12212 158,'-4'-7'410,"3"0"5,0-2-5,-2 6-16,1-2-11,1-1-12,1 6-24,0-9-27,0 9-34,7-12-30,-2 5-24,2 1-22,4-4-25,2 1-17,2 2-19,7-5-34,1 2-48,2 0-85,11-4-85,-3 0-88,-7 7-101,19-6-67,-10 2-294,10 2-706,-1-1 313</inkml:trace>
        </inkml:traceGroup>
        <inkml:traceGroup>
          <inkml:annotationXML>
            <emma:emma xmlns:emma="http://www.w3.org/2003/04/emma" version="1.0">
              <emma:interpretation id="{ED06FC9C-0FF4-4555-94B8-26324294473E}" emma:medium="tactile" emma:mode="ink">
                <msink:context xmlns:msink="http://schemas.microsoft.com/ink/2010/main" type="inkWord" rotatedBoundingBox="23140,14731 24064,14646 24096,14990 23172,15075"/>
              </emma:interpretation>
              <emma:one-of disjunction-type="recognition" id="oneOf31">
                <emma:interpretation id="interp155" emma:lang="en-US" emma:confidence="1">
                  <emma:literal>are</emma:literal>
                </emma:interpretation>
                <emma:interpretation id="interp156" emma:lang="en-US" emma:confidence="0">
                  <emma:literal>woe</emma:literal>
                </emma:interpretation>
                <emma:interpretation id="interp157" emma:lang="en-US" emma:confidence="0">
                  <emma:literal>ane</emma:literal>
                </emma:interpretation>
                <emma:interpretation id="interp158" emma:lang="en-US" emma:confidence="0">
                  <emma:literal>we</emma:literal>
                </emma:interpretation>
                <emma:interpretation id="interp159" emma:lang="en-US" emma:confidence="0">
                  <emma:literal>ore</emma:literal>
                </emma:interpretation>
              </emma:one-of>
            </emma:emma>
          </inkml:annotationXML>
          <inkml:trace contextRef="#ctx0" brushRef="#br0" timeOffset="466094.7862">10496 11929 224,'-5'-3'376,"-2"-1"-5,0-2-1,0 6-14,-2-4-16,-4 4-12,1-3-17,0 6-20,-1-6-18,-5 6-24,6 1-25,-6 0-18,3 4-15,0-1-13,2 2-9,-2 1-24,4 1-15,-1 1-12,4 1-10,-2 1-11,3-2-8,0 0-9,0 5-8,3-6-10,4 2 0,0-3-9,2 0-6,0-2-6,1 4-16,7-6 5,-2-1-15,3 2-16,4-4-25,3-1-34,-3 0-2,3-2-8,3-2-2,-5 0 0,-1-1 10,3-2 5,-1 1 5,-4 1 4,0 0 13,-2 0-2,0-3 8,-4 3 2,1 0 28,-3 2 18,1-2 19,-6 3 3,0 0 7,11-2 4,-11 2-2,0 0-5,0 0-3,0 0-3,0 0-5,7 6 1,-9 3-11,2-3 5,0 2-3,2 2-2,-2-3-3,1 3 0,3 1-4,-2 2 0,3-2-1,-2 0-1,2-2-2,4-2 6,-5 1-15,5 0 2,0-5-1,3 2-2,0-1-1,4-4-6,-4 0 4,3-4-12,-3-1 10,1 2-5,5-6 0,-6 2 1,0-7 1,-1 5 3,0-6-2,-2 2 1,2-4 5,-4 1 1,2 0-1,-6 0 5,4-5-6,-3 5 15,1 0 17,-2 0 7,3 3 8,-4 1 11,0 3 3,-1 2-5,3-2-2,-1 2-7,0 4-5,-2-2-5,1 0-4,-2 5-5,9-1-4,-9 1-2,0 0-2,14 7 0,-9-3-3,1 3-1,-1 3-4,2 2-2,0-1 2,0 1-1,0 0 3,0 0-6,-2 2-2,2-1-5,-1-4 8,1 4-2,1-9 1,-1 4-2,1 2 1,2-5-3,-1-1-1,8-2 1,-9 1-6,9 0-5,-4-4-2,5-4 2,-5 1 0,3-2 1,-1-3 0,0 3-1,-1-2 4,0-4-6,-3 1 5,0-4 1,-3 2 5,0-1-3,-4-6 13,1 5 8,-1 3 11,-7-4 30,0 3 21,3 1 5,-4 2 2,-1-2-6,-1 4 6,-1 0-5,-1 4-5,1 2-21,-4 0-6,1 2 0,-3 2-7,-1 4-5,-3 1-5,5 0-4,1 3 2,-1 1-12,9 0-7,-7 2-26,9 0-35,1 1-48,1 2-52,5-4-70,1 0-108,4-1-97,1-1-97,5-1-433,6-2-1029,11 4 455</inkml:trace>
        </inkml:traceGroup>
        <inkml:traceGroup>
          <inkml:annotationXML>
            <emma:emma xmlns:emma="http://www.w3.org/2003/04/emma" version="1.0">
              <emma:interpretation id="{6A893917-0058-448F-A581-1A4BFEEC03D0}" emma:medium="tactile" emma:mode="ink">
                <msink:context xmlns:msink="http://schemas.microsoft.com/ink/2010/main" type="inkWord" rotatedBoundingBox="24790,14434 27653,14376 27677,15595 24815,15652"/>
              </emma:interpretation>
              <emma:one-of disjunction-type="recognition" id="oneOf32">
                <emma:interpretation id="interp160" emma:lang="en-US" emma:confidence="1">
                  <emma:literal>ignored</emma:literal>
                </emma:interpretation>
                <emma:interpretation id="interp161" emma:lang="en-US" emma:confidence="0">
                  <emma:literal>Ignored</emma:literal>
                </emma:interpretation>
                <emma:interpretation id="interp162" emma:lang="en-US" emma:confidence="0">
                  <emma:literal>honored</emma:literal>
                </emma:interpretation>
                <emma:interpretation id="interp163" emma:lang="en-US" emma:confidence="0">
                  <emma:literal>Honored</emma:literal>
                </emma:interpretation>
                <emma:interpretation id="interp164" emma:lang="en-US" emma:confidence="0">
                  <emma:literal>ironed</emma:literal>
                </emma:interpretation>
              </emma:one-of>
            </emma:emma>
          </inkml:annotationXML>
          <inkml:trace contextRef="#ctx0" brushRef="#br0" timeOffset="466532.2759">11946 11796 204,'0'0'267,"-11"0"-4,11 0-2,0 0-3,-10-2 2,10 2-2,0 0 3,-9-4 2,9 4-18,0 0 2,0 0-8,-6-6-24,6 6-16,-5-4-7,5-2-6,-7 3-3,5-1 8,2 4 9,-4-5-14,1 1-9,3 4-10,-4-9-6,3 5 1,1 4-4,-4-6-3,4 6-14,0-4-4,0 4-15,0 0-7,0 0-16,0 0-12,0 0-11,0 0-10,0 0-9,0 0-5,0 0-5,-2 20-4,2-3-8,0 0-1,2 6-4,-2 0 3,0 3-6,5 2 2,-5 3-3,4 2-3,2-6 2,-3-2-4,2-2-1,1 0-1,-1 2-7,2-1-31,-3-8-27,-1 5-42,4-6-64,-2-3-75,0-1-74,-3 1-58,4-4-73,-1-4-70,1 2-300,-1-6-868,4 0 385</inkml:trace>
          <inkml:trace contextRef="#ctx0" brushRef="#br0" timeOffset="467023.0053">12317 11885 189,'-4'-7'235,"-1"3"-7,2-1-9,-1 0-7,0-1-5,4 6-7,-3-7-7,3 7-10,0 0-13,-2-3-4,2 3-3,0 0-8,0-7-4,0 7-4,0 0-4,2-6 2,-2 6-2,0 0-5,0 0 6,0 0-14,0 0 17,0 0-5,0 0 2,0 0 8,0 0-6,0 0-5,0 0-13,-7-6-12,7 6-13,-10-3-9,5 1-9,5 2-3,-13 0-6,13 0-7,-15 2-5,6 4-9,-4-3-3,4 7-4,-2-1-5,0 1-2,0 1-7,4 3 0,0-1-4,0 1-1,2 3-1,-1-1-6,6 0-1,0 0-4,0-2 1,6 1-1,-5-1 3,9 0-3,-2-4-6,-1 2-2,5-2 2,-1-3 0,1 1-5,5-4 7,-3 0-7,2 0-3,-2-1 3,0-3-2,-2 1 5,0 4-7,-3-4-3,0 3-2,-2-3 6,6 5-6,-5-2 4,-3 4 1,5 0-3,-3 5 6,-2-3 4,6 5 1,-4-2 7,0 9 2,-1-1 0,5 3 2,-5-1 4,1 2-1,4 9-3,0-3 1,-2 2-5,-3 2 0,4-1 1,-4 5-6,0-3 2,-4-1-3,2 0-21,-3 2-40,-1-2-32,-1-6-53,-3-4-76,1-3-62,-1-1-65,-2-4-75,1-5-376,2 0-855,-1-2 378</inkml:trace>
          <inkml:trace contextRef="#ctx0" brushRef="#br0" timeOffset="467489.0887">12522 11875 85,'3'-14'402,"-2"0"-8,-1 1-13,0 3-22,3 2-21,0 2-22,-1-4-27,3 6-20,-1-2-18,3 5-17,-1-1-29,-6 2-16,20 3-18,-12 3-17,3 0-17,1 4-14,1 1-9,-1-1-8,-5 4-17,4-3-4,-1 5-14,-2 0 1,-1-1-7,-2 2-9,2-1-9,-1-1-15,-6-4 11,-3 2-4,3-6-3,0 3 2,-3-2-22,3-1 13,-7-1-4,4-3-2,1 3-2,-5-2 1,1-1-13,6-3 5,-11 1 1,11-1-2,0 0 1,-12-8-2,11 2-4,1-1 6,0 1-2,0-4-4,1 2 4,4-6-13,2 0 6,2 0 1,-4 4 3,2-3-6,1 5 4,-1-1 0,4-2-2,-3 4 0,6-2 2,1 4-3,-2-1-1,4 0-2,0-1 6,1 4 0,4 3 2,-4 0-6,-2 6 0,2 1 2,-3 3-2,0 5 0,-2 2-7,-5 6 5,4-3-1,-5 4 6,-1 2-3,-1-1 2,-3 1-7,0 0-20,-2-5-46,3 3-60,-3-1-62,0-7-57,0 5-64,0-9-61,0 0-334,0-2-763,0-4 338</inkml:trace>
          <inkml:trace contextRef="#ctx0" brushRef="#br0" timeOffset="467842.2919">13130 11965 320,'3'-11'423,"-2"2"-1,3 2-13,-2-1-23,0 4-24,0-2-27,-2 6-22,0 0-25,-7-4-16,7 4-25,0 0-19,-15 12-27,8-5-15,1 3-17,-2 0-20,3 5-11,-1-2-18,3 3-9,-1-3-12,-1 3-8,5 2-10,0-3-7,-2 0-11,4 2-11,3-4-15,1-1-12,1 1-14,1-2-20,3-1-28,0-4 1,1 0-10,2-3-13,1 0-2,0-2 9,0-2 8,0-5-2,-1 2 10,3-2 5,-5 2 20,0-5 1,1-1 14,-2 0 10,-3 0 23,2-4-1,-8-4 20,4 6 5,-6-5 8,0 2 3,0-2-2,-1 4-5,-5-2-7,-1 2-5,-2 1-7,2 0-6,-6 2-10,1 0-36,0 5-42,-1-4-64,-2 2-68,3 3-71,2 1-68,2-4-75,-2 7-363,2-2-818,8 2 362</inkml:trace>
          <inkml:trace contextRef="#ctx0" brushRef="#br0" timeOffset="468578.2025">13434 11829 282,'0'0'436,"4"-5"-11,-4 5-9,0 0-17,5-1-21,-5 1-26,0 0-27,0 0-24,0 0-11,13 5-9,-8 0-21,1 3-17,1-1-22,1 0-22,4 6-18,-2-3-15,-2 1-18,5-1-16,-1 7-12,-2-4-13,3 3-8,-4-2-12,2-2-19,-5 1 5,4-2-8,-3 3-4,-2-5-7,-2 4-6,3-6-6,-6 3-3,4-3-6,-4-1-1,-4 0-3,2-3-6,-3 0 0,-1 0-6,6-3-3,-8 3-9,-2-3 8,10 0-2,0 0 1,-13-6-4,7 3-5,3-1 2,1-6 2,0 2-6,2-6 0,2 1-2,5-2-8,4-4-3,0-3-30,-3 0-29,4 1-31,6 1-36,0 2-23,-2-3-28,-2 3-22,4 2-14,-4 6-14,-2 1-12,5 3-12,-4 2 1,5 0 29,2 8 12,-3-4-7,1 0 3,-3 6 2,1 0 19,-10-1 20,7 2 17,-6 1 21,2-2 10,-2 1 16,-1-1 21,-1 1 18,1-1 24,-3 3 31,2-3 35,-1 2 36,-1-3 20,0-1 24,-1 2 21,3 0 11,-4-2 14,3 0 10,-3 0 14,-1-4 0,6 8 12,-6-8 6,1 2 7,-1-2 4,11 3-7,-8-1-18,-3-2-16,17-3-10,-11 1-17,4 1-11,-2-6-9,3 4-10,-2 0-9,3-4-11,0 0-11,1-1 3,-1 1-9,-2-1 12,-2 3 4,-3 0-6,2-1-6,0 0 29,-1 3 14,-1-3 18,-2 3 11,0-1-1,2-2-10,-5 6-12,2-9-8,-2 6-8,0 3 2,-6-7 0,2 4-18,-2 0-5,6 3-7,-20 3-8,6 0-3,2-1-4,-2 4-7,4 2-3,-5-1-3,4 2-6,-1 1 0,2 3-7,3 0 4,-1-1-6,4 4-7,3 0-17,2-3-32,3 1-21,-1-2-34,2 5-44,1-6-55,6 0-72,1-1-54,-1-2-50,0 0-58,3-2-54,3 1-318,-3-4-864,5-3 383</inkml:trace>
          <inkml:trace contextRef="#ctx0" brushRef="#br0" timeOffset="468969.898">14626 11884 203,'6'-10'429,"-2"5"6,-3-3-18,-5-2-15,3 6-9,-5-4-13,-1 3-15,0 3-17,-1-2-20,-3 2-20,0 4-12,-3-2-10,-1 4-9,0 2-16,-1 0-18,3 1-14,-1 5-35,-2-1-19,4 0-18,1 2-17,-3 5-10,3-4-13,4-1-15,1 1-9,1 0-16,1-1 3,1 3-7,9-4-12,-6 4 1,5-4-11,-1 2-18,4-2-14,5-2-10,-1-1-12,1-3-13,-1-1-5,6-1-3,1-7-2,-1 6 0,5-6 7,-3 2-14,-3-4 17,1 0-3,2-8 6,-4 7-2,-1-5 3,0 0 3,-1-6-2,-2-1 5,-5-3 3,6-1-1,-8-1 2,1-1-3,-5-2 17,5-5 1,-6 3 8,0-7 14,-2 9 14,-2 1 8,3-1 23,-5 0-4,6 0 28,-3 8 15,1 6 2,2-4 2,-2 8-5,-2-2-3,4 4-1,-1 1-16,1-1-52,0 6-46,-3-8 0,3 8 0,0-4 0,0 4 0,-3-6 0,3 6 0,0 0 0,0 0 0,6 25 0,-6-9 0,-3 6 0,6 4 0,-3-1 0,0 10 0,0-1 0,0 0 0,0 1 0,-3 4 0,6-4 0,-3 3 0,0-3 0,-6 4 0,6-1-284,-2-3-140,-3-2-102,7-7-129,3 8-396,-5-8-1138,3-2 504</inkml:trace>
        </inkml:traceGroup>
      </inkml:traceGroup>
    </inkml:traceGroup>
    <inkml:traceGroup>
      <inkml:annotationXML>
        <emma:emma xmlns:emma="http://www.w3.org/2003/04/emma" version="1.0">
          <emma:interpretation id="{4524CD42-B938-4A62-BC7E-F30F0A243A83}" emma:medium="tactile" emma:mode="ink">
            <msink:context xmlns:msink="http://schemas.microsoft.com/ink/2010/main" type="paragraph" rotatedBoundingBox="10524,16166 21024,15923 21057,17366 10557,1760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33CBD67-BB88-43ED-9E56-2647EC4F84B5}" emma:medium="tactile" emma:mode="ink">
              <msink:context xmlns:msink="http://schemas.microsoft.com/ink/2010/main" type="line" rotatedBoundingBox="10524,16166 21024,15923 21057,17366 10557,17609"/>
            </emma:interpretation>
          </emma:emma>
        </inkml:annotationXML>
        <inkml:traceGroup>
          <inkml:annotationXML>
            <emma:emma xmlns:emma="http://www.w3.org/2003/04/emma" version="1.0">
              <emma:interpretation id="{C3031A13-9218-42CA-96B7-1286D9305902}" emma:medium="tactile" emma:mode="ink">
                <msink:context xmlns:msink="http://schemas.microsoft.com/ink/2010/main" type="inkWord" rotatedBoundingBox="10524,16166 11798,16136 11820,17098 10546,17127"/>
              </emma:interpretation>
              <emma:one-of disjunction-type="recognition" id="oneOf33">
                <emma:interpretation id="interp165" emma:lang="en-US" emma:confidence="0">
                  <emma:literal>ten,</emma:literal>
                </emma:interpretation>
                <emma:interpretation id="interp166" emma:lang="en-US" emma:confidence="0">
                  <emma:literal>ten</emma:literal>
                </emma:interpretation>
                <emma:interpretation id="interp167" emma:lang="en-US" emma:confidence="0">
                  <emma:literal>ten)</emma:literal>
                </emma:interpretation>
                <emma:interpretation id="interp168" emma:lang="en-US" emma:confidence="0">
                  <emma:literal>tan</emma:literal>
                </emma:interpretation>
                <emma:interpretation id="interp169" emma:lang="en-US" emma:confidence="0">
                  <emma:literal>ton,</emma:literal>
                </emma:interpretation>
              </emma:one-of>
            </emma:emma>
          </inkml:annotationXML>
          <inkml:trace contextRef="#ctx0" brushRef="#br0" timeOffset="476842.4048">-2271 14214 320,'-12'-16'87,"1"5"40,1-1 35,-2 0 11,4-2 16,2 6 19,-2-1 9,0 3 19,4 0-9,-2 0 10,3 2-5,-1-2 6,4 2-7,-5 0-2,5 4-6,-3-5-12,3 5-14,-4-4-12,4 4-12,0-5-17,0 5-10,0 0-16,0-6-23,3-2-33,6-1-25,6 3-27,5-8-36,3 1-29,11-2-38,5-4-18,2 5-19,-2-4-23,5 2-28,-4 5-39,-1-3-37,4 2-57,-7 5-259,-7-3-608,-3 2 269</inkml:trace>
          <inkml:trace contextRef="#ctx0" brushRef="#br0" timeOffset="476670.5235">-2243 13435 28,'3'-5'147,"-3"0"-11,0 5-10,1-7-13,0 4-10,-1 3-12,0-7-2,0 7-13,0 0-1,0 0-8,2-6-2,-2 6 1,0 0 5,2-6-3,-2 6 10,0 0 1,0 0 17,0 0 6,0 0 4,3-4 4,-3 4-1,0 0 1,0 0-5,0 0-7,0 0-5,0 0-10,0 0-10,0 0-6,0 0-6,0 0-10,0 0-9,0 0-13,0 0-10,0 0-16,0 0-16,0 0-16,0 0-19,3-3-23,-3 3-7,0 0-17,0 0 1,0 0-8,0 0 2,0 0 10,0 0 12,0 0 4,0 0 8,0 0 10,0 0 19,0 0 12,0 0 11,0 0 19,0 0 10,0 0 3,0 0 6,0 0 10,0 0 19,0-9 12,0 9 16,3-7 12,-1 4 5,-2 3 11,0 0-3,0 0 6,3-3 4,-3 3-3,0 0 8,2-4 6,-2 4 2,0 0 3,0 0-10,2-6 6,-2 6-12,0 0-19,0 0 11,0 0-8,0 0-7,0 0-12,0 0-7,0 0-2,0 0 3,-9 13 16,2 0-15,3-4 4,-3 7-4,-1 4-4,2-1-3,6 7-12,-5-4 12,-1 9 1,5 6 3,1-4-2,0 3-1,1 0-3,3-2-1,-1 3-4,2-4-8,1 0-4,4 2-5,-6-7-2,-2 5-4,5-1-4,0-6 0,3 6-6,-3-7-2,-2-2-4,2 4-3,0-3-1,-4-2-4,5-1 1,-5 1-1,1 0-1,-3-7 3,3 3-23,-4-2-29,0-4-40,6 3-46,-6-3-51,0 1-33,-4-3-52,4-1-24,0-2-18,-2-1-11,2-1 2,0-5-2,-9 3-26,9-3-203,0 0-584,-20-8 259</inkml:trace>
          <inkml:trace contextRef="#ctx0" brushRef="#br0" timeOffset="477576.7847">-1677 13792 269,'-13'-4'322,"-2"3"-16,-1-1-18,0 4-16,2-2-12,-6 2-2,6 2-34,0 1-13,0 6-13,1-3-15,0 8-7,4-3-15,-2 6-4,5 1-10,-1 1-19,6 3-11,-3 1-14,4-2-9,4 0-6,-3 2-9,6-2-14,-1 3 1,2-5-4,1 1-8,2-2-5,7 0-6,-5 0-23,2-4-47,4 4-41,-1-4-39,1-7-55,-6 4-68,14-10-82,-9 1-271,7-5-631,-2-4 280</inkml:trace>
          <inkml:trace contextRef="#ctx0" brushRef="#br0" timeOffset="477311.1723">-1659 13839 155,'0'0'386,"0"0"-9,0 0-9,0 0 0,0 0-12,0 0-9,0 0-7,0 0-9,0 0-17,0 0-25,0 0-20,0 0-18,0 0-23,0 0-23,0 0-17,0 0-18,0 0-17,0 0-17,0 0-17,0 0-7,0 0-16,0 0-12,0 0-11,0 0-8,0 0-11,0 0-6,0 0-3,0 5-5,6 4-3,1 0-5,1 1-1,-1 3-3,-2 0-2,2 2-3,1-1-4,-3-1-2,3 2-1,-7-4-8,2 5-9,1-4-5,0-2-9,-4 0-3,6-2-2,-10 0-2,8-2 1,-4-3-6,1 4 6,-1 0 7,1-4 2,-1-3-2,0 0 4,5 6 3,-5-6 23,0 0 12,0 5 16,0-5-9,0 0 1,5-14-7,-4 0-5,6 2 1,-1-1-5,1-9-2,-2 8-1,6-7 0,-4 5-3,-1 2-1,0 3-4,5-1-4,-6 0 0,0 4-2,1 0-7,-1 4-8,-1 0-6,-4 4 0,13 0 4,-13 0 5,15 8-2,-8-2 0,4 4 0,-5 2-12,5-2-10,-4 3-4,0 0-23,1 3-33,-3-2-25,3 0-37,-1 2-28,-2-1-24,-2 2-28,1 0-38,-4-4-49,1 2-45,-2-1-323,-2 1-748,2-5 331</inkml:trace>
          <inkml:trace contextRef="#ctx0" brushRef="#br0" timeOffset="477858.0383">-1197 13783 391,'0'-5'470,"0"5"-36,6-9-44,-6 9-36,5-3-37,-5 3-28,0 0-38,0 0-30,0 0-26,0 0-16,0 0-18,0 0-18,13 19-15,-11-10-8,3 6-20,0-7 3,-2 9-16,5 4-12,-2-2-10,0 2-6,1 0-2,-3 2-6,2-5-7,-2 3-1,2 2 1,-2-2-3,-3-4-2,2 3-3,-2-3-3,1 5 0,-4-2-2,1-5-12,-2 1 4,3-3-1,-3 2 3,1-4-5,-1 3-20,0-3-48,2-4-44,2-1-36,-2 1-28,1-7-22,-2 5-19,2-5-44,0 0-68,0 0-315,0 0-676,0 0 299</inkml:trace>
        </inkml:traceGroup>
        <inkml:traceGroup>
          <inkml:annotationXML>
            <emma:emma xmlns:emma="http://www.w3.org/2003/04/emma" version="1.0">
              <emma:interpretation id="{A4385D20-F8FC-4FF2-B5E9-0DBD2FDDAB05}" emma:medium="tactile" emma:mode="ink">
                <msink:context xmlns:msink="http://schemas.microsoft.com/ink/2010/main" type="inkWord" rotatedBoundingBox="12509,16717 12956,16707 12963,16987 12515,16998"/>
              </emma:interpretation>
              <emma:one-of disjunction-type="recognition" id="oneOf34">
                <emma:interpretation id="interp170" emma:lang="en-US" emma:confidence="0">
                  <emma:literal>=</emma:literal>
                </emma:interpretation>
                <emma:interpretation id="interp171" emma:lang="en-US" emma:confidence="0">
                  <emma:literal>x</emma:literal>
                </emma:interpretation>
                <emma:interpretation id="interp172" emma:lang="en-US" emma:confidence="0">
                  <emma:literal>:</emma:literal>
                </emma:interpretation>
                <emma:interpretation id="interp173" emma:lang="en-US" emma:confidence="0">
                  <emma:literal>a</emma:literal>
                </emma:interpretation>
                <emma:interpretation id="interp17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478233.0431">-394 13947 392,'0'0'463,"-8"6"-20,8-6-9,-4 2-23,4-2-19,0 0-22,0 0-18,0 0-27,0 0-26,0 0-27,0 0-24,0 0-26,12-14-26,-5 12-15,8-4-27,1 2-26,-4-4-45,3 4-42,0 3-52,0-2-73,-2 0-66,-1 4-58,-5 1-45,4 1-52,-4 0-53,2 4-316,-6 0-728,1 0 323</inkml:trace>
          <inkml:trace contextRef="#ctx0" brushRef="#br0" timeOffset="478389.2952">-268 14098 88,'-11'9'261,"6"1"-1,-4 1-5,1-3 12,3-1-17,-3 1-1,4-1-9,0 0-7,0 0-16,4-4-6,-6 1-21,6-4-18,-2 7-10,2-7 1,0 0 3,12 5-3,-1-5-19,3-3-13,13 1-23,1-3-60,1-3-60,8 0-60,4-2-69,-8-2-86,7 3-97,-4-7-210,-2 2-578,3-2 256</inkml:trace>
        </inkml:traceGroup>
        <inkml:traceGroup>
          <inkml:annotationXML>
            <emma:emma xmlns:emma="http://www.w3.org/2003/04/emma" version="1.0">
              <emma:interpretation id="{B0771726-E749-4C7D-A8E7-383CD698805A}" emma:medium="tactile" emma:mode="ink">
                <msink:context xmlns:msink="http://schemas.microsoft.com/ink/2010/main" type="inkWord" rotatedBoundingBox="13635,16441 16325,16379 16347,17299 13656,17361"/>
              </emma:interpretation>
              <emma:one-of disjunction-type="recognition" id="oneOf35">
                <emma:interpretation id="interp175" emma:lang="en-US" emma:confidence="0">
                  <emma:literal>ane4</emma:literal>
                </emma:interpretation>
                <emma:interpretation id="interp176" emma:lang="en-US" emma:confidence="0">
                  <emma:literal>ane,</emma:literal>
                </emma:interpretation>
                <emma:interpretation id="interp177" emma:lang="en-US" emma:confidence="0">
                  <emma:literal>ane</emma:literal>
                </emma:interpretation>
                <emma:interpretation id="interp178" emma:lang="en-US" emma:confidence="0">
                  <emma:literal>ane;</emma:literal>
                </emma:interpretation>
                <emma:interpretation id="interp179" emma:lang="en-US" emma:confidence="0">
                  <emma:literal>anemic</emma:literal>
                </emma:interpretation>
              </emma:one-of>
            </emma:emma>
          </inkml:annotationXML>
          <inkml:trace contextRef="#ctx0" brushRef="#br0" timeOffset="479170.5714">906 13673 53,'-3'-6'432,"3"6"3,-2-5-10,2 5-24,-6-6-10,6 6-8,0-6-2,0 6-16,0-6-27,-1-1-32,1 7-31,0 0-30,0 0-31,0 0-32,-3-4-15,3 4-19,-8 14-13,6-1-11,-6 9-14,-2-2-10,-1 3-13,3 14-8,-6-7-11,7-7-2,-6 11-8,6-11-38,-3 0 0,2 1 1,0 0-5,-1-2-2,1 1-1,3-1-1,1-7 0,-5-1 1,9 0-9,-4-5 4,4 0-4,-4-2 2,0 2-3,7-5-4,-6 3 0,3-1 0,4 0-1,2-2 3,0 2-1,3 0 4,6-2-1,-3 0 1,6 1-2,5-1 6,-1 1-5,2-4 0,-5 2-1,5 0 0,-1-1-7,2-1-4,-2 0-11,-5 2-8,7-3-18,-5-3-15,-2 3-7,-1-2-34,-1 0-5,1-1-12,-4 2 1,0-5 11,-5 3 4,0-1 5,-2 0 18,1 0 16,-7 4-2,9-10 1,-7 4 12,-1-4 9,-2 0 1,2 0 17,-2 2 21,-1-6 4,0 1 9,-4 3 36,6 1 36,-5-1 20,5 5 19,-2-3 5,1 1 3,-1 1-4,2 6-12,-4-6-14,4 6-12,-4-6-11,4 6-10,-1-4-10,1 4-10,0 0-6,0 0-5,0 0-2,0 0 0,1 23-4,3-9-4,-2-2 3,-2 4-1,5 3-4,-3 2-3,2 0 1,1 1-2,2-5-3,-1 5-2,-1 1-3,6-2-5,-8-4-31,2 4-28,4-1-32,-1-6-67,-1 3-57,1-5-44,2 3-48,-4-6-73,5-1-86,-4-1-271,2-4-794,6 0 352</inkml:trace>
          <inkml:trace contextRef="#ctx0" brushRef="#br0" timeOffset="479625.9815">1607 13900 213,'-5'-10'383,"3"2"-5,-6 0-29,1-4-22,5 4-20,-3-1-6,1 2-8,2-1-12,0 1-13,2-1-18,-4 4-22,4-2-20,0 6-23,0-11-18,4 9-14,-2-2-17,-2 4-14,6-1-20,-6 1-11,13 1-6,-13-1-16,14 7-7,-6 5-5,4-2-4,-5 7-2,0-2-5,4 4 1,-4-5-11,4 8-6,-7-3 1,-1-2-7,2-1-2,-2-1 0,-2 2-1,5-4 1,-1 2-4,-3 0-8,-2-7 4,4 2-3,-3 0-1,-1-3 0,0-1-3,0-1 3,3 0-1,0 0 4,-3-5-1,-3 6 3,3-6 3,0 0 5,0 0 2,0 0-2,14-11-1,-10 5 1,0-3 5,1-3 0,2-4-5,3 3 0,-2-3-1,2 1-5,1-2 2,-2 4-3,2-1-1,0 3-6,0-3 2,-1 5-2,-3 2-4,1 2-5,0 0-3,-1 3 1,3 2-1,-10 0-1,18 8 2,-6 0-2,1 4 1,-4-1 4,4 3-1,2 3 3,-6 3-20,4-1-21,-5 0-47,2 1-65,-2 1-58,0 0-58,0 1-66,1-9-90,-5 2-309,5-4-791,0-1 350</inkml:trace>
          <inkml:trace contextRef="#ctx0" brushRef="#br0" timeOffset="480311.3121">2353 14062 222,'-17'3'462,"12"-6"-37,5 3-20,0 0-35,-11 0-19,11 0-21,0 0-23,-7-1-20,7 1-25,0 0-31,0 0-15,18-8-28,-5 4-17,4 0-19,1-2-10,-4 6-15,5-3-14,-1-1-12,0 2-8,-1-2-14,-3 0-13,1 4-28,0-5-30,-2 4-40,-4 0-27,0 0-30,-2-3-26,1 2-23,-4-1-35,-4 3-31,4-5-16,-4 5 9,1-12 16,-1 10 11,0 2 17,-9-8 16,3 0 17,2 3 18,-4 0 37,1 1 29,-1-2 33,0 2 38,-2-3 29,0 3 29,3-1 24,-1 1 29,4-2 17,4 6 13,-11-7-1,6 4-1,5 3-2,-11-4-14,11 4-4,0 0-19,-14 0-11,14 0-14,-13 10-12,4 0-7,2 1-8,0 2-7,2 2-2,-1 8-8,3 3-1,-1-1-16,4 1-33,2-3-56,-2 1-55,4 0-35,0-1-50,3 4-76,1-7-97,-5-6-292,1 4-714,4-3 317</inkml:trace>
          <inkml:trace contextRef="#ctx0" brushRef="#br0" timeOffset="480769.4392">3058 13711 367,'-7'-6'383,"7"6"-4,0 0-13,-5-3-15,5 3-18,0 0-22,-4-4-21,4 4-26,0 0-15,0 0-18,0 0-26,0 0-18,0 0-16,-14 7-18,7-4-13,-4 6-16,-3-2-9,2 6-16,-6-1-4,0 5-14,0 2-10,5-1-9,-5 2-5,4 1-6,-1-3-3,2 4-36,2-2-1,2 2-2,2-2 2,1-2-3,4 0-5,-3 4 2,5-6-1,-2 0-2,2-3 4,2 3-4,0-5 4,1-4 4,5 6-3,-4-5 3,8-1 16,1-2 4,5-3 0,-1 2-2,7-3 0,2-2-4,4-1 3,7-1-2,3-3-5,0 2-9,1-3 0,-1 0-2,-5 1 4,-5 2-4,0-1-7,-1 3-11,-6 1-8,-1-3-7,-5-1-12,-1 5-26,-2 0-34,-6-1-27,1-2-21,-2 2-24,-7 1-14,9 1-31,-9-1-35,0 0-28,0 0-29,0 0-6,0 0-4,-30-3-195,18 3-551,-5-3 245</inkml:trace>
          <inkml:trace contextRef="#ctx0" brushRef="#br0" timeOffset="480910.0499">3181 13946 183,'-5'-6'320,"5"-1"3,-1 1 13,-2-1 7,1 3 4,0-2 8,2 6-2,0-9-12,-4 6-13,4 3-16,0 0-21,0-6-25,0 6-24,0 0-24,0 0-26,0 0-18,0 0-22,0 0-17,0 0-12,0 0-4,0 0-7,0 0-15,6 24-3,-4-17-9,-2 7-8,4-1-4,1 2-2,-1-2-6,-2 4-5,5 3-5,-3 2 0,3-3 0,-5 2-8,5 0 4,-2-1-4,3 0-4,-6 1-1,0 1 1,7-1 3,-5 3-3,1-3-4,2-1-4,-1 1 0,-1 0-2,1-2-2,-2-2-3,-1-1-3,2 0-1,1 0-2,-2 0 0,-3-3-5,2-3 0,1 6 5,0-9-2,-1 2 4,-3-2 1,1-2-4,2 2 2,0-3-7,-1 1 4,-2-5 0,2 5-12,-2-5-13,0 0-32,0 0-53,0 0-82,0 0-94,0 0-108,3-20-106,-5 7-490,2 0-1051,0-3 466</inkml:trace>
        </inkml:traceGroup>
        <inkml:traceGroup>
          <inkml:annotationXML>
            <emma:emma xmlns:emma="http://www.w3.org/2003/04/emma" version="1.0">
              <emma:interpretation id="{69A12362-1908-4380-86D6-7DAFF2620406}" emma:medium="tactile" emma:mode="ink">
                <msink:context xmlns:msink="http://schemas.microsoft.com/ink/2010/main" type="inkWord" rotatedBoundingBox="18645,16151 21028,16096 21057,17366 18674,17421"/>
              </emma:interpretation>
              <emma:one-of disjunction-type="recognition" id="oneOf36">
                <emma:interpretation id="interp180" emma:lang="en-US" emma:confidence="0">
                  <emma:literal>=0(n)</emma:literal>
                </emma:interpretation>
                <emma:interpretation id="interp181" emma:lang="en-US" emma:confidence="0">
                  <emma:literal>=o(n)</emma:literal>
                </emma:interpretation>
                <emma:interpretation id="interp182" emma:lang="en-US" emma:confidence="0">
                  <emma:literal>=oen)</emma:literal>
                </emma:interpretation>
                <emma:interpretation id="interp183" emma:lang="en-US" emma:confidence="0">
                  <emma:literal>=ocn)</emma:literal>
                </emma:interpretation>
                <emma:interpretation id="interp184" emma:lang="en-US" emma:confidence="0">
                  <emma:literal>town)</emma:literal>
                </emma:interpretation>
              </emma:one-of>
            </emma:emma>
          </inkml:annotationXML>
          <inkml:trace contextRef="#ctx0" brushRef="#br0" timeOffset="482488.2104">6020 13610 220,'-7'-5'408,"-8"-5"-2,7 2-7,-2 0-5,-5-2-9,3 7-10,2-6-10,1 2-10,0 2-16,0 2-15,2 1-20,7 2-25,-11-5-18,11 5-23,-13-1-22,13 1-18,0 0-19,0 0-14,0 0-15,-17 7-11,8-3-10,4 5-11,-2 3-11,0 3-5,-5 3-4,-3 5-18,2-5-2,6 4-11,-4 0 0,-1 1-8,0-1-7,5-1-4,1 5-12,5-4 2,-3-3-3,8 1-6,-3 3-1,5-1-3,1 2 3,1-4-7,1-2-7,8 3 8,1-6-5,-4-3-10,-1 0-6,8-1-4,4-4-6,0 2-7,2-7-1,3 1-5,5-6 0,3-3-4,-13-1-3,5 2 6,-1-3 1,3-8 5,-6 3 0,4-1 1,-9-4 7,-5-5 0,-3 5-2,0-5 5,-9 1-2,2-5 8,-6-6 0,0 9 0,-6-3 7,-6-5 9,-2 0-5,-9 3 0,4 1-2,-1 8-5,-8-1-5,1 6-15,-1 6-22,4 0-33,-5 3-41,3 6-60,-1 2-68,2 10-58,0-7-47,2 14-54,10-10-50,0 12-391,0-4-910,5-4 402</inkml:trace>
          <inkml:trace contextRef="#ctx0" brushRef="#br0" timeOffset="482831.9495">6723 13422 2953,'4'-12'312,"-4"4"-39,0-2-34,-3 1-45,1-1-18,-3 4-15,0 0-5,-2-5-7,2 5-9,-2 3-5,-2-4 5,0 2-4,3 3-7,-2 0-7,8 2-9,-16 2-9,9 0-7,-3 7-10,2-3-8,1 7-10,0 0-1,-4 7-9,6 2 2,0 4-11,3-1-2,2 8-5,5 2-1,2 1 0,0 3-6,9-5 1,-2-1-3,-1 1-1,4 1-4,1-4-1,2 7-1,0-6-4,1-3-1,-3 0 1,2-1-7,2-1 5,-1-8-3,-3-2-22,4 1-18,1-3-27,2-3-35,9 0-40,-9-6-43,4-2-44,0-4-39,-2 0-47,1-4-42,-1 2-47,-2-12-44,-1 5-298,-5-5-786,-1 3 347</inkml:trace>
          <inkml:trace contextRef="#ctx0" brushRef="#br0" timeOffset="483238.2048">7185 13679 157,'-8'-13'327,"4"-1"-11,-2 2-13,-1 2-13,5 1-2,-1-1-6,-3 1-1,2 2 0,4 1 2,0 6-10,-5-8-21,5 0-30,0 8-24,0 0-22,0 0-21,0 0-16,0 0-9,0 0-19,0 0-9,0 0-10,24 23-9,-15-13-18,0 5 3,-2-3-7,4 1-9,-4 2 1,-1-2-7,5 4-4,-5-3-3,1 3-2,-1-2-3,-1-2-1,-3 3-2,3-4-8,-1-1-1,-2 3-5,-1-2 3,-1-4-2,0-1-3,4 0-3,-4-1 5,0-3-4,0-3 3,2 9 2,-2-5-3,0-4 1,0 0 2,0 0-6,0 0-2,0 0 1,17-16 0,-12 7-5,1-8 2,3 7 3,6-8 12,-6-1 10,4-1-6,-2 3 5,1-3-3,1 2 2,-2 6 0,0-2 0,-2 6-6,4-3 0,-4 5-5,-1-1-1,1 0-4,-2 4-5,2 3-1,2 1 0,-1 1-3,-1 8 2,8-4-1,-5 4-2,1 0 2,-1 2-3,-1 2-1,-3 1-23,3 2-31,-4-1-56,0 0-53,0-2-59,-4 1-57,-2 0-59,-1-1-105,-5-4-296,3-1-796,2-2 352</inkml:trace>
          <inkml:trace contextRef="#ctx0" brushRef="#br0" timeOffset="483503.8493">7885 13347 323,'1'-6'521,"-1"-1"-48,3 2-42,-3 1-42,0 4-33,3-7-39,-3 7-30,0 0-14,0 0 6,16 9 0,-3 5-16,1 2-14,5 0-13,-1 5-17,6 7-12,0 0-3,-2 1-5,0 4-17,-4 2-11,-6 1-1,0 3-12,1 5-12,-10 1-3,-3 14-16,-16 8-5,-4-6-12,-19 1-9,-6 4-10,-35 24-40,-5-8-61,-5-5-74,-3-10-97,24-18-137,-39 18-162,-4-14-521,38-14-1085,-4-6 481</inkml:trace>
          <inkml:trace contextRef="#ctx0" brushRef="#br0" timeOffset="481831.9363">4824 13992 331,'-13'0'475,"13"0"-27,0 0-23,-13 0-18,13 0-25,0 0-26,0 0-21,-9 2-24,9-2-21,0 0-18,0 0-19,0 0-14,0 0-10,0 0-11,0 0-7,0 0-5,0 0-7,0 0-13,0 0-19,29-6-14,-14 2-18,7-2-14,6-1 1,-3 1-21,5 0-4,-1-2-20,-3 3-5,2 0-17,-4 1-32,-3 0-32,-2-2-36,-6 2-38,2 2-43,-7 1-54,-1-2-51,-2 3-53,-5 0-46,0 0-50,13 0-53,-13 0-367,0 0-866,0 0 384</inkml:trace>
          <inkml:trace contextRef="#ctx0" brushRef="#br0" timeOffset="482035.0637">4849 14172 180,'-3'14'277,"-3"-3"9,6 5-2,-2-6-5,2 4-14,0-4-8,2-3-2,1 3-2,0-3 14,4-1 17,4 1-10,1-2-7,3-3-13,2-2-20,9 0-23,-4-4-15,3 1-19,-1 2-18,1-5-16,3 0-15,-1-1-33,-1-3-45,-1 0-64,3 2-83,-4-2-75,-4-2-79,7 0-86,-4-2-364,-5 1-760,7 0 337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19:23.8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72A012F-4ECD-410D-B742-F529B35D551F}" emma:medium="tactile" emma:mode="ink">
          <msink:context xmlns:msink="http://schemas.microsoft.com/ink/2010/main" type="writingRegion" rotatedBoundingBox="4522,1673 31031,2044 30824,16869 4315,16498"/>
        </emma:interpretation>
      </emma:emma>
    </inkml:annotationXML>
    <inkml:traceGroup>
      <inkml:annotationXML>
        <emma:emma xmlns:emma="http://www.w3.org/2003/04/emma" version="1.0">
          <emma:interpretation id="{65A050BB-2499-40A8-A262-C49DA3D4D34E}" emma:medium="tactile" emma:mode="ink">
            <msink:context xmlns:msink="http://schemas.microsoft.com/ink/2010/main" type="paragraph" rotatedBoundingBox="7918,1638 24451,1967 24423,3389 7890,30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D58E5F-FD2E-4505-87EA-F1DDEC2DB54D}" emma:medium="tactile" emma:mode="ink">
              <msink:context xmlns:msink="http://schemas.microsoft.com/ink/2010/main" type="line" rotatedBoundingBox="7918,1638 24451,1967 24423,3389 7890,3060"/>
            </emma:interpretation>
          </emma:emma>
        </inkml:annotationXML>
        <inkml:traceGroup>
          <inkml:annotationXML>
            <emma:emma xmlns:emma="http://www.w3.org/2003/04/emma" version="1.0">
              <emma:interpretation id="{9F500D91-1F82-446D-B751-5B2C65745B3B}" emma:medium="tactile" emma:mode="ink">
                <msink:context xmlns:msink="http://schemas.microsoft.com/ink/2010/main" type="inkWord" rotatedBoundingBox="7918,1638 23469,1948 23440,3369 7890,3060"/>
              </emma:interpretation>
              <emma:one-of disjunction-type="recognition" id="oneOf0">
                <emma:interpretation id="interp0" emma:lang="en-US" emma:confidence="0">
                  <emma:literal>Asym/otohcMdrhon_By-oh(0)..</emma:literal>
                </emma:interpretation>
                <emma:interpretation id="interp1" emma:lang="en-US" emma:confidence="0">
                  <emma:literal>Asym/otohcmdrhon_By-oh(0)..</emma:literal>
                </emma:interpretation>
                <emma:interpretation id="interp2" emma:lang="en-US" emma:confidence="0">
                  <emma:literal>Asym/otohcMdrhon_Big-oh(0)..</emma:literal>
                </emma:interpretation>
                <emma:interpretation id="interp3" emma:lang="en-US" emma:confidence="0">
                  <emma:literal>Asym/otohcMdrhon_By-oh(o)..</emma:literal>
                </emma:interpretation>
                <emma:interpretation id="interp4" emma:lang="en-US" emma:confidence="0">
                  <emma:literal>Asym/otohcmdrhon_Big-oh(0)..</emma:literal>
                </emma:interpretation>
              </emma:one-of>
            </emma:emma>
          </inkml:annotationXML>
          <inkml:trace contextRef="#ctx0" brushRef="#br0">-2 8 199,'0'0'212,"0"-4"-15,0 4-17,4-6-17,-4 6-13,0 0-12,0 0-18,0 0-5,0 0-14,0 0-10,0 0-12,0 0-11,0 0-2,5 12-5,-2-6-4,-3 2 0,3 0 15,0 0-9,-2 7-3,5-3-9,-1 0 4,-2 4 11,1 3-8,1-3-3,2 6-5,-1-2-2,-2 2-5,10 13-7,-5-12-2,1 1-1,0-1 0,1 1-8,0-1-1,-3 1-1,8 7-1,-5-6-3,2 1-2,-5-4 1,8 7-4,-5-5-3,2-2 4,1 1-4,-3-3 0,1 2-2,-2-1-3,-2-2-4,-1 0-24,0-9-20,-5 6-34,4-5-42,-3 5-34,-6-8-35,0 1-41,0-2-142,-1 0-399,-1-1 177</inkml:trace>
          <inkml:trace contextRef="#ctx0" brushRef="#br0" timeOffset="-321.8809">-39 34 112,'0'0'141,"1"-3"-3,-1 3-4,0 0 5,0 0-1,0 0 12,0 0-7,0-7-2,0 7-3,0 0-2,0 0-10,6-7 0,-6 7-3,0 0-14,0 0 0,0 0-12,0 0-8,0 0-5,0 0-8,0 0-6,0 0-5,0 0-5,0 0-7,0 0-6,0 0-4,0 0 4,0 0-14,0 0-3,0 0-3,0 0-6,-6 19 9,5-15-8,1 5-6,-6 1 3,-2 4-4,4-2 1,-2 4 0,-5 7 1,0 1 1,2-2-4,-2 2 4,1 2-4,-2 10-1,-1-1 3,1 0-7,2-3 3,-3 2-3,4 0 0,-2-2 1,3-6-2,-6 6-2,5-9 3,-2 9-5,-2-11 0,4 1 0,-2-1 3,1-2-4,3-4-3,-1-2-19,1 1-24,2-6-32,-1 0-21,5 0-27,-3-2-25,4-6-33,0 0-61,0 0-151,0 0-426,0 0 189</inkml:trace>
          <inkml:trace contextRef="#ctx0" brushRef="#br0" timeOffset="265.1807">-57 467 112,'0'0'233,"0"0"-21,-4 4-21,4-4-12,0 0-14,0 0-15,0 0-10,0 0-5,0 0 3,0 0 6,22-11 0,-9 9-12,8-1-12,4 1-11,12-2-16,-1-5-7,4 6-7,-2-1-23,3 0-30,-1 1-35,-12 6-54,10-6-44,-12 3-48,5 0-53,-8 3-143,2-3-380,4 0 170</inkml:trace>
          <inkml:trace contextRef="#ctx0" brushRef="#br0" timeOffset="637.2188">808 301 183,'0'0'314,"-3"-4"-13,3 4-19,0 0-16,-10-3-25,10 3-20,-8-4-18,8 4-21,-22 1-15,8 2-15,-2-2-10,1 3 5,-3 0-9,1 0-7,2 0-1,-1 2-20,-1 1-11,4-2-6,-1 0-11,4 0-12,-1 1-2,4 0-10,2-1-3,1 1 1,-2 2-12,1 6-1,3-6-4,2 7-3,2 1-1,3 0-3,1 0-12,6 6 6,0-1-4,-2-1-8,5 1 5,-1-4-6,2 1 1,0 4-2,1-4 2,1 2-9,-1-3 1,-5-4-7,2 3-6,-3-3-7,-3-4 8,2 8-7,-5-4-3,-2-6 14,1 4-13,-4-4 5,0 3-3,-5-3 5,-2 4 15,-4-2-16,-2-2 4,0 0-5,-9-1 5,4 1 5,-7-3-8,0-1-2,-1-1-8,1 0 7,1-2-9,6 0-7,-3-4-36,6 4-42,-3-6-46,7-1-62,4 0-55,2-2-276,3-3-590,4-4 261</inkml:trace>
          <inkml:trace contextRef="#ctx0" brushRef="#br0" timeOffset="1081.523">1009 517 157,'0'0'278,"0"0"-24,0 0-29,0 0-22,0 0-18,0 0-23,0 0-14,0 0-15,0 0-14,0 0-10,0 0-11,11 15-9,-6-12-8,-1 4-8,7 3-11,-1 0-2,2 0-7,1-4-10,-1 0-1,2 0-5,-2 0-6,2-2-13,1-4-3,-8 0-11,8 0-12,0 0-5,-1 0-2,-5-4 7,0-2-18,-2 0 12,2-4 23,-5 3-3,2-2 6,-1-4 9,-2 3 9,-2-3 22,1-2 21,-1 2-8,-2 0 1,-1 3 12,2-4 14,-1 4 10,-2 2 15,2 0 18,-3 3 3,2-2-7,2 7-13,-4-4-11,4 4-8,-4-3-19,4 3-2,0 0-11,0 0-5,-8 11-4,7-3-7,-2 4-2,-1 3-2,2 3-2,0 3-7,6 0-3,-4 2 2,1 4-7,5 5 2,-5-7-7,4 9 4,1 5-5,1-8 6,-3-5-11,3 6-1,0 2-4,2-1-2,-7-1 3,-1-6-5,3 10-9,-2-13-19,3 1-37,-6-1-41,2 2-22,-1-1-42,0-4-46,0 1-54,1-4-54,-2-4-308,1-1-672,-1-2 298</inkml:trace>
          <inkml:trace contextRef="#ctx0" brushRef="#br0" timeOffset="1809.8611">1531 590 19,'-4'-12'296,"-6"2"-18,3 4-9,-1-5-26,3 5-15,-2-4 4,1 3-12,2 0-19,-1-1-12,2 2-16,0 2 10,-2 1-25,5 3-11,-2-10-18,2 10-16,-2-6-11,2 6-9,0 0-9,4-6-12,-4 6-9,0 0-9,0 0-2,29 13-3,-20-7-6,1 4-2,5 4-9,-1 0-3,2 3-3,-1-1 2,2 3-7,-6-4 0,3 5-1,-1-4-5,0 1 1,-1 3-7,-2-6 5,-3-1-2,-2 1 0,5 5-3,-6-4-2,1-4 3,-2 2 5,0-3-13,-3-1 1,0-2-1,0-1 0,0 2-1,1-4 3,-1-4-5,-4 10 7,4-10-1,-3 0 4,3 0-2,0 0 8,-12-10-5,11 0 6,-5 2-6,6-8 8,0-1 1,0-6-10,0 1 12,2-2-8,3 0-2,2 3-3,-2-1 4,6 3-9,-5 3-3,1 3 6,0 2-12,4 0 6,-2 2 0,-2 2 0,1 3-3,5-2-2,2 6 1,0 0-4,-1 4-1,2-1 5,-1 6-1,2-2 0,-2 8 1,-3-2 0,5 3-2,-5 1 1,5 2-8,-9 2 8,3 0-11,-5-2 5,-1 2-1,-4-6-13,1 4-16,-1-6-1,-1 5-13,0-3-1,0-4 3,0 3-3,-1-4-4,1-1 3,0-1 10,0-5-4,0 2 6,0-5 2,0 9 4,0-9 3,0 0 3,0 0 5,0 0 0,11-17 5,-8 9-1,5-6 11,-4 2-6,4-10 5,-1 0-3,4-1 2,-4 0 3,3-3-3,2 6 5,-4-1 2,2 8 0,-5-3 2,5 1 7,0 4 5,2-2-2,-4 3-1,0 0 3,-1 4 2,3 1-2,-2 0 2,-1 4-3,0 0 1,-7 1 0,18 6 1,-10-3 0,-1 6 3,0 4-1,4 1 0,-3 3-2,3 4-2,-4 0 3,-2 0 5,6 1-7,-8 4-3,3-5 4,-2 1-12,-3 1-31,-1 1-61,3 2-56,0-9-75,-6 5-234,0-3-499,2-3 222</inkml:trace>
          <inkml:trace contextRef="#ctx0" brushRef="#br0" timeOffset="2208.7695">2432 191 59,'-4'-4'287,"4"4"-25,-6-2-24,6 2-29,-5-4-20,5 4-18,0 0-21,0 0-15,-9 10-8,7-3 7,2 4-1,2 2 26,-4 3-17,0 0-9,2 9-18,2-1 15,0 2-3,-2 1-2,3 7-5,0-1 27,0 2-20,4 1-10,-2-1-8,1 4-10,0-4-8,4 5-7,0 0-17,1 3 3,-2-8-13,-3 4-3,2-4-2,6 3-10,-5-6 1,0 5-4,0-2-7,-3 3-13,-3-7-5,2 3-32,-1-6-45,-2-5-46,0-1-38,-2-3-50,0-2-55,3-5-51,3 1-251,-11-4-599,4-3 266</inkml:trace>
          <inkml:trace contextRef="#ctx0" brushRef="#br0" timeOffset="2442.6117">2726 545 61,'2'-6'303,"-1"-1"-31,2 3-33,-3 4-23,0 0-22,0 0-18,12 11-17,-9-1-18,4 2-16,-2 4-10,2 3-13,1 1-6,-4 1-12,-1 1-9,0 1-6,0-3-7,-6 0-9,0-4-5,-1 0-5,-3 0-5,0-6-1,-5 4-6,-3-6-3,-4 4 1,1-1-5,0-4-1,1-4 0,-1-2-4,-6-1-1,-1-2 1,1-4-7,1-4-24,0-2-22,3 0-27,1-5-30,3-3-32,9-4-37,1-10-52,4-4-162,3 0-405,6-2 180</inkml:trace>
          <inkml:trace contextRef="#ctx0" brushRef="#br0" timeOffset="2677.891">2756 150 205,'7'-3'259,"2"-2"-24,0 5-11,4 0-9,-1 4-15,0-2-13,2 6 1,0-1-20,-2 4-14,6 6-10,-3 1 4,-5 3-9,8 9-8,-7-6-2,5 6-12,-6 5 6,1-4 8,-2-1-14,1 3-10,-4-5-10,5 4-10,-3 0-6,0-9-7,0 11-7,1-1-9,-4-5-6,2-3 7,1-1-17,-2 0-6,-2-2-12,0-3-14,0-2-28,0 4-26,-1-8-34,-3 3-20,1-2-31,-2-3-40,-2-3-30,6 0-22,-3-6-24,0-2-224,-6 4-506,6-4 224</inkml:trace>
          <inkml:trace contextRef="#ctx0" brushRef="#br0" timeOffset="3125.2978">2952 578 47,'-3'-10'298,"2"4"-10,1-1-17,4 1-12,-4-2-14,0 2-27,4 0-21,4 4-21,2-2-18,5-1-18,-1 3-13,2-1-9,6 1-17,3 3-9,-2 3-12,5-4-10,-4 2-5,1 1-8,0-3-9,-3 2-8,4 2-6,-5-2-4,-3-2 4,1 0-8,-3 3-5,-1 0 0,-2-3-2,-2 4-5,-2-8 4,-2 8-2,-7-4-2,10 0-1,-2 0 0,-8 0-2,4 3 0,-4-3 3,9 7-3,-9 0 0,1-1 1,-1 0-3,3 3 3,-3 0 0,-3 1 0,6 2-1,-3 2-1,0-1-1,-3 3-1,3-3-2,-1 1 5,1 4-4,0-4-2,4-1-1,-4-1 11,0 2-11,0-6 1,4 5 1,0-6-2,-4 0-2,1-1 3,3-1-2,-4-1 3,0-4 0,0 0 7,7 3 3,-7-3-1,7 0 1,-7 0 11,11-6 5,-7 3-8,2-5 10,-3 0-4,1-2-1,1-2-7,-2 0-4,2-5 2,-5-5-7,0 1-3,0 7 3,0-7-15,0 2-10,0 0-3,-2 1-30,-1 3-18,-3-4-23,1 6-46,1-3-43,-6-2-30,2 1-17,0 1-43,1 0-189,0 6 388,-1-11-301,-1 5-397,4-5 175</inkml:trace>
          <inkml:trace contextRef="#ctx0" brushRef="#br0" timeOffset="3361.0935">3412 273 38,'7'-11'139,"3"1"37,-3-2 4,2 2 12,1-2-4,-2 3 10,0 4-3,-1-1-6,-4 2-7,3 1-21,-2-1-15,1 1-5,2 0-3,-7 3-11,18 6 5,-8 1-2,2 3-15,0 4-5,3 3 2,-1 0-4,0 3 14,1-2 1,-7 5-12,5-6 5,3 11-19,-3-5-5,-1 2 10,-1-2-20,-3 1-5,2 1 9,-2 0-5,-2 0-14,1 2-10,-3-3 1,-4 3-9,4-2-4,-1-2-5,2 3-4,-5 0-2,0-3-6,1-2 0,2 3-10,-3-3-17,-3-4-19,3-1-35,3 0-37,-6-5-29,2 3-58,1-6-45,-3 2-50,3-4-35,-2 3-259,-1-8-611,3-1 271</inkml:trace>
          <inkml:trace contextRef="#ctx0" brushRef="#br0" timeOffset="3727.9895">3760 573 5,'6'-10'276,"-1"-1"-25,5 1-23,-3 1-21,4-1-14,-2 3-22,4 1-18,1-1-13,-6 2-16,4 1-14,5 0-10,-1 2-14,-2-2-5,0 1-6,2 0-10,-3 3-9,3 0-4,-4 0-4,1 0-6,-13 0-5,14 0 1,-6 3 2,-8-3 5,9-3 5,-9 3 3,0 0 2,11 3-1,-11-3-5,0 0-1,13 0-1,-13 0 3,4 7 20,-4-4 26,3 4-5,-1-2-2,1 4 7,0 1 27,0 3 13,-2 1 11,2-1-8,0 2-11,2-2-18,-2 3-11,-2-3-6,2 5-11,2-2-3,-2 0-11,-1-3-6,2 4-12,0 0-2,-4-1-2,3-3-7,-3 2-21,1-1-41,3-3-46,-3-2-50,2-1-45,-1 1-52,-2-2-57,1-1-38,2-2-63,-3-4-192,0 6-611,0-6 271</inkml:trace>
          <inkml:trace contextRef="#ctx0" brushRef="#br0" timeOffset="4075.6102">4489 539 252,'0'0'272,"4"-6"-14,-2 2-10,-2 4-13,0 0-17,1-4-7,-1 4-13,4-3-16,-4 3-8,0 0-3,1-5-13,-1 5-9,0 0-14,0 0-17,2-10-10,-2 10-7,4-4-12,-4 4-3,0 0-8,-1-9-3,1 9-8,0-6-7,0 6-4,-3-7 0,3 7-9,0-5 1,0 5-2,-2-5 1,2 5-1,-4-9 3,4 9 3,-1-5-2,1 5 4,-6-2 8,6 2-22,-5-2-8,5 2 4,0 0-4,-22 13-3,10-3-4,-4 1-1,-1 3-1,-1 3 0,4 4-1,-1-2 13,0 2-1,4 2 4,-2-2 2,4 1-5,6-2 2,3-2 5,3 3-5,2 1 0,2-8-3,3 6-4,3-6-4,4 1-7,-5-4 0,12 0-18,-8-4-29,5-1-27,4-2-38,-3-4-22,1 2-33,-1-4-37,3 2-59,1-6-76,-1-2-317,-1 2-689,-2-6 305</inkml:trace>
          <inkml:trace contextRef="#ctx0" brushRef="#br0" timeOffset="4946.2969">5302 396 77,'0'0'291,"0"0"-21,0 0-21,0 0-24,0 0-20,0 0-19,0 0-19,0 0-10,0 0 12,-11 20 3,9-7-11,-2 1-10,-1 9-18,3-7-4,-2 12 13,4-5 1,0 1-8,0-1-12,0 3-14,0-3-12,0 2-8,0-1-9,4 0-6,-4-3-10,2 1-3,-2 0-8,0-5-17,-2-2-35,2-3-35,0 2-30,-4-1-25,4-5-32,-1 0-32,0-1-27,-1 1-17,2-8-37,-3 4-246,3-4-519,0 0 229</inkml:trace>
          <inkml:trace contextRef="#ctx0" brushRef="#br0" timeOffset="5381.8106">5218 466 205,'0'-13'246,"-3"0"-5,3 6-12,0 3-19,-5-4-24,2 2-17,3 6-20,0-6-16,0 6-9,0 0-16,0 0-9,0 0 1,12 17-5,-6-8 4,5-1 5,1 2-2,2 8-5,4-5-5,0 6-3,4-5-2,-2 1-6,4-2-10,5 6-6,-7-4-6,0-4-2,2 2-9,5 0-6,-7-1-3,3-3 0,0 5-16,-2-7-30,-6-1-17,1 1-20,-1-1-22,-3-3-22,-1 1-1,-7-1 4,1-3 5,0 0-1,-7 0 10,10-7 8,-9 2 2,-1-1 11,3-4 6,-7-1 18,2-5 15,-2 1 20,0-6 11,-3-1-1,2 0 10,1-3 17,-2 1 1,2-1 26,-1 5 25,-2-1-5,5 5 24,-2 4 23,1-3 13,1 6 0,0 2-1,1 1-12,2-1-9,-2 0-8,1 7-12,-3-7-17,3 7-15,0-6-11,0 6-13,0 0 1,0 0-8,0 0-4,6 29-4,-4-13-8,1 7 0,1 1 9,2 10-17,-1-8 0,-1 6 4,2-5-4,1 4-7,-2 4-10,-1-9-3,-1 0-48,3-2-52,-2 1-44,1 0-41,-3-2-53,2 0-65,1-8-69,-3 0-234,3-3-651,5 0 289</inkml:trace>
          <inkml:trace contextRef="#ctx0" brushRef="#br0" timeOffset="5866.1755">6039 535 152,'-8'-3'267,"1"0"-19,-3 2-21,10 1-14,-20 0-16,9 4-17,2-1 8,-2 4-11,0 3-19,2-1-17,-1 2-10,2 0-14,0 2-9,5 1-5,1 0-8,2 1 0,2 1-15,-2 0-8,3-3-9,5 2-11,-1-2 1,1 1-2,2-5-6,-1 5-6,4-6-3,-2-2-5,0 1 0,0 0-4,-5-5 0,5-1-4,-4-1-1,-7 0-3,15-6-3,-6 3 0,-5-5-4,4 0-7,-4-4 3,2-5-5,-4-7 5,-2 2-2,-5-3 2,8 4-6,-9-13 2,6-3 3,-4 3-6,1-1 2,-5-4 5,3-1-6,0 5 9,0 0-4,5 0 10,0 3 1,5 6 7,-5 0 3,5 4 7,0 5-4,1-5-2,3 10 5,-3-1-10,-1 3-5,-1 3-11,5 1 3,-4 1-5,5 5 4,-1 1-3,-2 4-5,10 7 1,1 4 6,-2 2 2,5 9 0,-2 12 0,-1-3-3,-2-1 13,2 3-13,-5 3 2,-1-2-3,0 2-4,1 2 3,-4-1 1,-3 0-2,2-1 5,-1 0 1,-2-1-8,0-4 0,0-1 0,-2-3 3,1 2-1,-4-7-13,3-3-15,-1 1-22,-2-3-26,3-3-30,-3-3-23,3 0-25,-3 0-15,1-4-45,-1-6-33,3 2-41,-3-1-158,3-4-476,-3 0 210</inkml:trace>
          <inkml:trace contextRef="#ctx0" brushRef="#br0" timeOffset="6632.9154">6251 680 233,'4'-6'207,"4"-7"-23,3 3-18,1-4-13,4 5-18,4-3-14,2 2-11,3 0-9,0 4-13,1-1-7,-4-2-9,3 3-12,2 0-4,-4-1-5,2 1-7,-8 2-5,-1 0-3,-2 2-2,-2-2-3,-3 2 8,-2 1 3,-7 1 1,12 0 2,-7-3 4,-5 3-5,0 0 0,0 0-1,10 6 0,-10-6 4,-4 6 8,4-6 7,-8 11 7,5-6 2,-3 2 1,2 2 0,-1-3-8,-5 5-8,5-1-3,-2-2-4,0 1-6,1 3 0,1-3-2,1 1-4,-3 0 4,5 1-10,-2-3 0,3-1-1,0 2-3,1 0 0,1-1-8,0-2 1,1 1-3,2-1 3,3-1-3,0 0 7,1-1-9,4-4-4,-3 0-2,2 0 9,-2 0-13,6 0-2,-4-3-1,-1 2 0,-3-3 3,1 2-2,2 1 6,-5-2-3,2 2 9,-7 1 8,8-2 10,-8 2 1,4-3 4,-4 3 0,0 0-4,0 0 1,0 0-17,0 0 3,0 0 6,0 0-13,11 9 3,-11-9-3,2 7 0,-2 2-1,0-3-1,0 3 0,0 1 3,4 2-8,0 2-1,-3-2 2,6-1-2,-1 2-2,1 0 0,0-1-3,-1 1 1,5-5 4,-1 4-17,-3-5-4,1-4-2,2 3 1,-2-3 8,3 0-14,0-3 1,-1 0 2,5-4-3,-3-2 2,-2 0 1,2-2 1,1-4-5,-4 2 4,2-8 6,-1 3-3,2-6 0,-1 0 9,-4-2-8,0 0-8,3-13 0,-6 1 1,-2-3-1,0 6 7,-6-2 1,4 6 5,-9-4 20,9 7 14,-5-3 2,4 3 21,-5-1 13,1 3 0,0 1 16,0 8-3,1-2 16,-2 1 6,4 7-12,-1 2-5,-1-2-9,4 2-11,-6 2-8,6 4-4,0 0-4,0 0-3,-15 13-4,15 0-4,-5 1-8,2 9 2,1 1-2,4 8 1,1-7-7,2 10-1,-1-1 3,4-2-18,-8 0 16,9-6-8,-2 7 3,2-5 3,-1-5-5,-3 3-7,0 0-4,2-4-38,-2 3-31,4-3-37,-5-2-32,0-3-31,-3-3-53,2 0-39,1-1-53,2-3-289,-6 0-654,5-1 289</inkml:trace>
          <inkml:trace contextRef="#ctx0" brushRef="#br0" timeOffset="7016.2196">7132 678 253,'0'-4'319,"0"4"-11,-1-5-22,1 5-19,0-8-25,0 8-25,0 0-26,0-7-16,0 7-21,3-3-13,-3 3-19,11-3-5,0 3-15,1 0-13,4-5-2,-3 7-11,1-4-9,2 0-6,-4 0-7,-2 2-9,2 0 2,-5-1-6,7 1-6,-6 0-3,-8 0 1,13-1-8,-13 1 1,8 0 0,-8 0 0,11 0 2,-11 0 6,0 0-1,0 0-4,7 1 2,-7-1-12,0 0 1,0 0 3,0 0-3,0 5-1,0-5 3,0 10 14,0-10 6,0 8-2,-2 2 13,2-3 16,0 2-5,-1 2-4,1-3-7,0 6-1,-3 0-5,3 1-3,3-1-7,-2 0 0,1 3-4,2-3-5,0 2 3,0-4-15,2 4-29,3-5-41,0 2-35,-3-3-42,4 3-40,-2-9-47,3 5-54,2-5-37,3 0-263,-6-3-619,10-1 275</inkml:trace>
          <inkml:trace contextRef="#ctx0" brushRef="#br0" timeOffset="7676.6358">7724 564 67,'-7'-7'307,"-6"-1"-17,2 0-21,2 6-23,-1-5-2,-1 4-19,-3 3-13,-1 3 6,1 0-27,2 1-12,-2 6-13,-1-2-13,5 6-10,1-1-12,-2 3-10,1 1-3,5 0-16,2 0-11,-1-3 0,4 8-15,3-7-10,-2 3 0,10 1-18,-7-7 6,6 4-3,-2-6-10,2 6-5,1-8-4,0 0-9,-4 1-11,1-5 3,4 2-7,2 0 3,-4-6-9,1 0 3,1 0 7,2-2-14,-3-2 1,1-2-1,0-1-1,-1-2 5,0-1 3,2 1 3,-4-5-9,4 1 4,-8-2 9,8-1 23,-4-1-6,0 3 20,-3-2 1,3 7 12,-5-3 6,1 4-4,2-4-5,-3 8-12,0-2-2,1 0-12,-1 3 1,1-3-5,-1 3-7,-4 3 1,13 0-12,-13 0 1,9 4 2,-3 2-8,-1 2 4,2-1-3,-1 3 12,-1 1-12,3 4-4,-3-5-3,-1 6 3,-3-4 7,0 2-11,1-2 3,1-1 2,-1 1-1,-2-2-1,3-2-3,-3 0-1,1 0 4,1-1 1,2 0-1,-4-1 0,1 0-2,-1-6-1,0 9-3,2-5 1,-2-4 6,0 4 5,0-4 3,0 0-5,0 0 5,0 0-3,0 0 1,16-8-2,-13 0 2,5-3 3,-1 0-9,0 0 9,4-4-1,-4-2-1,1 4 3,2-2 3,1 2 0,-7-1-7,4 2 3,2 0-1,-8 7-1,3-7-3,0 9-1,-2-2-4,1 3-3,4-1-2,-8 3-1,0 0 0,10 6 2,-5 1-4,-2 3 6,1-3-7,2 2 9,-4 4-3,3-1 2,0 2-7,-2-1 1,-3-1 12,4 4-8,1-3 3,0 1-2,-1-3 1,0 2-2,-4-3 1,5 0 3,-2 0 0,0-3-3,2 1-13,1 2-6,-3-7-34,6-3-20,-1 1-32,3-1-22,0 0-19,7-2-45,-3-4-62,9-4-55,-5-1-328,3-3-689,1-5 305</inkml:trace>
          <inkml:trace contextRef="#ctx0" brushRef="#br0" timeOffset="8016.2186">8478 763 182,'0'0'288,"-1"4"2,1-4 1,0 0 10,0 6 23,0-6 7,8 4-8,-2-4-16,-6 0-12,23 0-8,-5 2-15,0-4-19,1 2-29,3 0-15,3 0-25,-3-3-16,-4 0-18,1 2-15,-1-2-11,0 3-13,1-4-11,-5 4-9,1 0-13,2-3 1,-9 0-6,3 3 0,-3-2-4,0 1-2,-8 1-2,10-3 1,-10 3-7,10 0-3,-10 0-6,0 0-3,8 0-7,-8 0-9,0 0-4,0 0-32,5-2-40,-5 2-56,0 0-85,0 0-100,0 0-105,0 0-460,0 0-923,-12-14 409</inkml:trace>
          <inkml:trace contextRef="#ctx0" brushRef="#br0" timeOffset="9067.3401">9221 310 243,'1'-3'426,"-1"3"-34,9-6-40,-9 4-34,0 2-21,0 0-33,0 0-31,0 0-31,0 0-15,7 11-9,-10-2-18,-1 5-14,4 2-11,2 5 21,-2 1-8,2 3-14,1 0-31,-1 0 0,1 2-18,1-4-3,2 2-12,2-3-9,-4 4-3,4-3-9,-1-1-2,1 1-8,-3 2 0,3-6-6,-4-1-6,1 0-11,0-5-15,-3-1-35,-2-1-31,6-1-21,-6 0-14,4-3-5,-4-2 4,0 0-9,0-5-15,-6 4-23,6-4-6,0 0-6,-11-10 7,10 4 10,-4-4 13,-1-2 15,1-4 14,-2-2 9,1-5 12,6 1 6,0-3 5,0-3 21,-1-5 22,2 7 22,-1 1 11,8-8 5,-5 8 2,4 3 6,0 1-3,4 0 1,-4 5 0,5-1-5,-1 7-1,2 0 1,-7 2 4,11-2 3,-9 6-5,2 2 1,4 4 7,-2-1 0,4 6-1,-3 5-2,5 4-1,-3 0-1,0 4 1,-3 1-2,1-1-5,-4 1 1,2 2 0,-4-2 4,1 1-4,-5 1-3,-1-8 1,-4 2-3,-3-1 4,-1 2-2,-1-2 3,-4 2-1,2-3 2,-4-5-1,2 4 2,-1-6-2,0 1 2,1-4 0,2-2-1,-3 3-2,4-2 6,1-2 8,1 5 1,-1-6 10,7-1 1,0 0-5,0 0-7,0 0 3,0 0-7,0 0-7,17-16 2,-9 11-11,9 4-1,-1-3 0,1 2-1,1 2-4,-1 0 0,3 1-3,3 4 0,-8 0 3,2 2-3,-5 2 0,5 0 0,1 5 0,-7-5 1,1 4 0,-4 0 0,2 0-1,-5 1 0,2 0 3,-4-2 1,0 6-2,-2-5 0,-2 1 1,-2 2 0,0-7 1,-4 2 1,-1 0 0,0 1 3,-3-4-4,-2 1 4,0 0-5,-1-4 0,-7-3 0,3 1 1,2-2-4,-5-1-29,3-4-29,3 1-38,-3-5-44,2 0-39,6-2-61,-1 0-211,10-3-491,-3-3 218</inkml:trace>
          <inkml:trace contextRef="#ctx0" brushRef="#br0" timeOffset="9295.0828">9854 673 311,'0'0'288,"0"0"-26,9-2-17,-9 2-16,0 0-17,7-2-25,-7 2-13,0 0 21,8 9 4,-6-4-18,-2 5 44,0 1-10,5 4-16,-2-5-16,1 5-20,0-2-11,2 1-9,-3 0-13,2 2-17,1-2-6,0 1-5,-1 1-15,0-2-12,1 2-4,0 1-7,1-5-8,0 3-43,-3-4-48,3 0-51,-3 1-43,0-5-44,2 2-51,1-3-48,4-3-54,-2 0-230,5-2-603,4-1 267</inkml:trace>
          <inkml:trace contextRef="#ctx0" brushRef="#br0" timeOffset="9645.6394">10402 695 138,'0'-17'306,"-2"10"-29,-5-6-11,1 3-9,-2-3-8,-2 2-8,1 4-2,-4 2-8,2-4-13,0 6-23,0 3-12,-1 0-17,-3-4-13,1 8-23,0-2-13,2 4-10,2-2-14,1 3 1,0-1-12,0 3-7,6-4-7,-2 7-3,0-5-9,4 0-5,1 5-3,1-6-4,5 7-4,-2-5-11,3 4 24,0 0-22,0-2-4,5 0-6,0-1 2,1-3 0,-2 5-7,1-1-2,-1-1-4,0-2-3,-1 1 4,1 2-4,0 0-1,0 0-2,-2 4 4,1-3-2,1 2 16,-1 4-18,-3-5 4,1 4-4,-4 5 2,4-2 1,-4 2 1,5-1 5,-5 0 0,1 1-5,1 3 4,-1 0-6,-3 3 8,3-3-4,1 0 0,-5 8 3,4-7 6,2 2-13,-3-2-3,-2-1 5,3 2-25,-1-4-28,-1 3-41,-3-3-46,0-6-57,0 1-54,4-5-75,-8 1-291,4 0-658,0-5 291</inkml:trace>
          <inkml:trace contextRef="#ctx0" brushRef="#br0" timeOffset="9930.2181">10772 844 88,'-7'-3'322,"2"0"-34,5 3-16,-10-2-16,10 2-13,-8-1-11,8 1-6,-4-3-11,4 3-13,0 0 2,0 0 6,0 0-17,0 0-26,0 0-2,29 2-13,-11-2-18,6 0-18,1-2-42,3 0-57,-1-3-62,2 5-65,1-3-65,9-1-77,-10-2-281,5 0-576,-5 1 255</inkml:trace>
          <inkml:trace contextRef="#ctx0" brushRef="#br0" timeOffset="10318.725">11486 607 139,'-6'-5'329,"1"3"-16,-1-5-14,0 1-16,-1 3 1,-2-2-20,0 0-19,1 3-5,-5-3 3,5 1-5,-2 2-8,1 2-18,-4-4-23,6 3-17,-4 1-15,11 0-16,-17 1-9,4 0 5,1 4-12,-1 4-4,1-3-11,-3 6 6,5 0-5,-1 2-13,2 5 0,-1 0 2,5 4-13,-2-1-10,5 2-4,-2-3-7,8 5-8,0-3-1,1-4-11,3 3-4,1-4 0,4 3-5,-1-3-4,3 2 0,0-5-4,1-3-7,-1 0-2,1-5 0,5 2-1,1 1-1,-7-4-5,6-5-1,-2 2-1,-1-4 0,0 1-3,-1-3-2,0-2-3,1 0 0,-6-4 2,1 2-10,-2-5 5,-5 0-8,1 0-4,-1-9-9,-3 3-10,-3-6-10,-3 2-28,-3-4-37,-1 1-13,2-2-37,-7-4-39,5 5-39,1 4-53,-2 2-65,4 1-68,1 5-234,3 1-708,3 1 314</inkml:trace>
          <inkml:trace contextRef="#ctx0" brushRef="#br0" timeOffset="10870.3221">12035 573 229,'0'0'278,"0"0"-6,0 0-1,0 0-7,8 1 1,-8-1-2,0 0-5,0 0-10,0 0-20,0 0-15,7-6-23,-7 6-19,5-7-14,1 2-14,-1-2-17,1 0-22,-3 0-2,-3-3-12,1 2-8,2-6-8,-3-1-11,0 1-5,-4-5-10,-2-1 1,1-2-15,-5 1-3,4 3 2,-5-4-2,3 9 3,3-2 7,-6-6-1,2 8 13,4 4 19,-2 3 11,2-1-3,-5 4-13,3-4 1,2 3-9,-4 2-4,9 2-8,-18 7-1,7 3-5,0 2-3,-6 7-4,8 4-5,1 0-1,3 3-2,-2 8-3,-2 0 3,9 2-4,0-2 0,3 1-5,3-1-1,-2 0-2,1-2 1,1-4-1,1-5 0,0 3-4,4 0 1,-5-7-1,5 3 3,-4-6-7,0-3 3,3 1-5,-5-2 0,4-2-2,-4-4 1,1 1-1,-1 2-3,1-6 2,0 1 1,1-4 1,0 4 4,0-4-3,-7 0 0,15-1-1,-8-2 0,1 1-2,2-3 3,-2 4-2,2-1 6,-3-2-5,0 0 0,-2 2 0,-5 2-2,11 0-2,-11 0 1,10 2 5,-3 2-5,-2 3 0,2-4 3,1 5-3,2 4 0,-2 0 3,2-2-1,-3 3-1,-2-3 2,6 6-3,-5-4 4,0-1-6,0 1 4,1 0 1,-2-1-13,-3-1-25,3-4-40,1 0-52,-5-2-39,6 2-32,-2-4-52,5 0-59,-2-2-56,5-1-321,2-2-742,0-3 328</inkml:trace>
          <inkml:trace contextRef="#ctx0" brushRef="#br0" timeOffset="11120.3414">12736 278 187,'-7'-12'317,"-5"2"-30,1 0-22,-2 0-4,1 6-16,-3 2-6,0 1-18,1 1-6,-4 3 8,3 4-16,-6 8-2,1 4 1,2 3 8,0 7-18,0 3 0,4 3-17,3 3-18,0 1-1,10 6-15,-5-3-15,9-1-11,1 6-13,2-1-7,-1 3-11,8-7-7,5 16-7,1-15-6,10 14-10,-3-16-28,-1 1-56,4-5-49,-3-2-33,4-3-36,-3-2-40,1-2-13,-3 3-5,-1-6-35,1-8-56,8 2-327,-1 1-670,4-10 296</inkml:trace>
          <inkml:trace contextRef="#ctx0" brushRef="#br0" timeOffset="11542.2473">13259 568 229,'-3'-5'306,"-4"3"-18,0-2-16,0-1-8,2 2-2,-1-1 8,6 4-15,-12-3-14,4 3-27,8 0 0,-21 9-2,9-3-13,-4 1 1,0 6-4,2 0-4,-2 5 4,3 3-3,0 1-18,-4 0-11,12 1-7,-4 1-12,-4 6-13,10 3-1,1-10-23,4 3-10,1 1-4,-1-3-12,5 4-7,4-5-7,0 3-4,-3-4-9,5-5-4,-1 1-3,1-6-7,-2-1-3,5-1-4,-2-2-3,4-6-3,0 4-4,5-4 0,-1 0-1,1-4-4,2-3 2,-7 0-3,1-1-2,-1-6-1,-6 1-3,1-1-4,5-6-1,-7-2-2,-4-2-2,-6-1-3,-1-9 0,-3-3-7,-6 0 0,-4-1-3,-6 1-2,1 0 2,-7 4 1,-1-3-1,1 5 1,-2 7-22,6 5-43,1 2-45,5 5-77,-1 4-84,0 2-83,2 4-91,3 3-317,-1-2-836,2 1 370</inkml:trace>
          <inkml:trace contextRef="#ctx0" brushRef="#br0" timeOffset="12198.2687">13653 130 61,'-7'-6'403,"5"5"-35,2 1-16,-4-6-10,4 6-9,-5-4-14,5 4-28,0 0-35,0 0-16,0 0-22,-4 15-6,8 0 17,2 10-8,5 11-18,-4 5-13,5 3-13,6 17-6,-6-1 8,-2 4-14,-3-20-13,4 18-15,-3-1-14,0-13-13,2-3-13,-7 1 2,5-1-15,0 3-9,-1-6-9,3-1-4,-5 2-6,2-5-6,-4-1-7,1-3-1,-1 6-5,0-16-2,-6 11-5,3-11 0,-4 1-2,-5-3-5,0 1-8,-6 0-4,-5-4-5,-3 1-15,2-7-26,-13 5-28,4-1-38,5-8-32,0-2-61,-2-6-40,2 4-25,2-1-43,5-3-34,4-2-54,-3-5-325,9 5-773,3-3 342</inkml:trace>
          <inkml:trace contextRef="#ctx0" brushRef="#br0" timeOffset="13098.3072">14338 841 267,'0'0'222,"0"0"-47,0 0-47,0 0-51,0 0-45,0 0-51,0 0-128,18-9-160,-6 9 71</inkml:trace>
          <inkml:trace contextRef="#ctx0" brushRef="#br0" timeOffset="13282.195">15107 811 339,'3'-3'398,"-3"3"5,5-3-24,-5 3-21,0 0-22,6-4-23,-6 4-41,0 0-21,0 0-28,0 0-27,0 0-56,6-2-57,-6 2-68,13 0-66,-13 0-66,22 2-94,-8-3-73,1 2-224,9-1-549,-2 1 243</inkml:trace>
        </inkml:traceGroup>
        <inkml:traceGroup>
          <inkml:annotationXML>
            <emma:emma xmlns:emma="http://www.w3.org/2003/04/emma" version="1.0">
              <emma:interpretation id="{5255DA77-E4D0-4AA7-A967-F0AB2D7402A8}" emma:medium="tactile" emma:mode="ink">
                <msink:context xmlns:msink="http://schemas.microsoft.com/ink/2010/main" type="inkWord" rotatedBoundingBox="24214,2497 24441,2502 24439,2555 24213,2551"/>
              </emma:interpretation>
              <emma:one-of disjunction-type="recognition" id="oneOf1">
                <emma:interpretation id="interp5" emma:lang="en-US" emma:confidence="0">
                  <emma:literal>~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r</emma:literal>
                </emma:interpretation>
                <emma:interpretation id="interp8" emma:lang="en-US" emma:confidence="0">
                  <emma:literal>v</emma:literal>
                </emma:interpretation>
                <emma:interpretation id="interp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13490.3345">15994 748 388,'5'-3'399,"-5"3"-13,3-6-5,-3 6 2,6-1 0,-6 1-9,6-5-9,-6 5-16,0 0-36,6-4-28,-6 4-34,10-3-27,-10 3-23,8 0-24,1-3-26,-9 3-34,17 0-40,-7-3-46,2 5-40,2-4-55,-7 1-43,4 1-35,0 0-29,-3-3-31,3 3-66,5 0-38,-1-4-56,-2 1-239,2-4-651,0 4 288</inkml:trace>
        </inkml:traceGroup>
      </inkml:traceGroup>
    </inkml:traceGroup>
    <inkml:traceGroup>
      <inkml:annotationXML>
        <emma:emma xmlns:emma="http://www.w3.org/2003/04/emma" version="1.0">
          <emma:interpretation id="{84F66408-D72A-401E-B62D-5EB0ED04E9CA}" emma:medium="tactile" emma:mode="ink">
            <msink:context xmlns:msink="http://schemas.microsoft.com/ink/2010/main" type="paragraph" rotatedBoundingBox="5218,6246 30371,6036 30401,9589 5248,97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33DF2D-C802-41E1-9220-F8673D0CF4D9}" emma:medium="tactile" emma:mode="ink">
              <msink:context xmlns:msink="http://schemas.microsoft.com/ink/2010/main" type="inkBullet" rotatedBoundingBox="5220,6411 6246,6402 6253,7208 5226,7216"/>
            </emma:interpretation>
            <emma:one-of disjunction-type="recognition" id="oneOf2">
              <emma:interpretation id="interp10" emma:lang="en-US" emma:confidence="0">
                <emma:literal>x</emma:literal>
              </emma:interpretation>
              <emma:interpretation id="interp11" emma:lang="en-US" emma:confidence="0">
                <emma:literal>*</emma:literal>
              </emma:interpretation>
              <emma:interpretation id="interp12" emma:lang="en-US" emma:confidence="0">
                <emma:literal>"</emma:literal>
              </emma:interpretation>
              <emma:interpretation id="interp13" emma:lang="en-US" emma:confidence="0">
                <emma:literal>H</emma:literal>
              </emma:interpretation>
              <emma:interpretation id="interp14" emma:lang="en-US" emma:confidence="0">
                <emma:literal>N</emma:literal>
              </emma:interpretation>
            </emma:one-of>
          </emma:emma>
        </inkml:annotationXML>
        <inkml:trace contextRef="#ctx0" brushRef="#br0" timeOffset="17877.4807">-2973 4821 174,'0'0'275,"0"0"-9,0 0-11,-8 0-10,8 0-9,0 0-5,0 0-13,0 0-6,0 0-17,0 0-11,0 0-12,0 0-24,-12 0-13,12 0-10,0 0-13,0 0-9,0 0-13,-4 4-9,4-4-8,0 0-7,0 0-5,0 0-5,0 0 3,0 0 5,0 0-1,0 0 20,0 0 26,19 7 6,-8-7-5,5 0-10,1 1-6,1 0-12,7-1-4,-1-1-7,2 0-4,3 0-9,-1-3-6,-2 3-5,1 0-3,-2 1-7,0-3-4,0 2-2,-1-1-4,-6 2-3,0 0-7,-1-3 2,1 3 1,-3-1-7,-2 2 5,-2-1-4,3-3 1,-3 3 8,-3-2 15,2 2 11,-3-2-8,-7 2 0,11 0 3,-11 0 0,10 0-7,-10 0-1,8 0-25,-8 0 4,0 0-9,0 0-3,0 0 4,0 0-1,0 0-5,9 0-27,-9 0-40,0 0-57,0 0-56,0 0-58,0 0-64,0 0-72,0 0-356,0 0-790,0 0 349</inkml:trace>
        <inkml:trace contextRef="#ctx0" brushRef="#br0" timeOffset="18230.441">-2699 5065 295,'-4'4'285,"1"-3"-10,-1 1-5,4-2-7,-7 6 2,7-6-1,-4 4-1,4-4 1,0 0-15,0 0-3,-5 3-19,5-3-11,0 0-13,0 0-13,0 0-7,0 0-19,0 0 5,0 0 8,0 0 3,27 0-14,-19-3-14,9 3-19,-3 0-11,3 3-10,1-2-11,6-1-15,0-1-5,0 1-5,2-3-11,-1 3-7,-1 0-1,1 0-8,0 0-5,0-3-5,2 2-3,-2 1-3,-3-3-3,3 0-8,-10 1 3,3 1-5,0-2-2,-2 1 3,-1 1-8,-4-3-2,-2 1-16,-3 0-42,0-2-34,-2 0-42,0-1-43,0-4-65,-5 3-43,-2-2-59,-1 1-43,-4-9-51,-5 7-266,0-10-750,-4-2 331</inkml:trace>
        <inkml:trace contextRef="#ctx0" brushRef="#br0" timeOffset="18677.3679">-2355 4610 152,'0'0'291,"0"0"-14,0 0-12,-1-5-15,1 5-8,0 0-8,0 0-14,0 0-11,-6-2-6,6 2-11,0 0-10,0 0-9,0 0-12,0 0-3,0 0-11,0 0 4,0 0 10,0 0-9,0 0 13,7 13 8,-3-7-9,3 0-23,4 4-8,-3 0-14,3-1-13,7 5-3,-3-2-13,0 4-13,7 0-7,-2 0-4,-3 1-6,5 3-6,-4-2-7,3 1-4,1-2-4,-4 3-5,0-2 0,-2 0-7,-1 2-2,0-3-3,1 2-4,-10-8 0,5 3-3,2 0 3,-6-1-6,-2 3-4,3-4 3,-3 1-1,-3 1 0,-4 0-1,2 0 2,0-1-2,-5 3-1,3-3 8,-4 0-1,1 2-4,-5-1 6,-2 5 6,-1-5 0,-2 5-3,-3 0 2,7-7-1,3-1-3,-8 5-4,5-2 2,-3-3 1,1 2-8,4 0 3,-1-3 0,-1 3-1,6-4-2,-4 3 1,4-5-2,-1 3 3,2-2-7,2-3 0,-1-2-13,1 3-20,0-1-26,2-5-35,-4 5-36,4-5-36,0 0-50,0 0-50,0 0-65,0 0-68,12-16-343,-7 8-799,1 3 354</inkml:trace>
      </inkml:traceGroup>
      <inkml:traceGroup>
        <inkml:annotationXML>
          <emma:emma xmlns:emma="http://www.w3.org/2003/04/emma" version="1.0">
            <emma:interpretation id="{DDCC0E67-1A0A-45F1-BEC6-371EAB351D1E}" emma:medium="tactile" emma:mode="ink">
              <msink:context xmlns:msink="http://schemas.microsoft.com/ink/2010/main" type="line" rotatedBoundingBox="7167,6230 30371,6036 30385,7752 7181,7947"/>
            </emma:interpretation>
          </emma:emma>
        </inkml:annotationXML>
        <inkml:traceGroup>
          <inkml:annotationXML>
            <emma:emma xmlns:emma="http://www.w3.org/2003/04/emma" version="1.0">
              <emma:interpretation id="{2376BDB6-64BC-4C20-8CCC-8D70B78881BA}" emma:medium="tactile" emma:mode="ink">
                <msink:context xmlns:msink="http://schemas.microsoft.com/ink/2010/main" type="inkWord" rotatedBoundingBox="7168,6422 8127,6414 8137,7669 7179,7677"/>
              </emma:interpretation>
              <emma:one-of disjunction-type="recognition" id="oneOf3">
                <emma:interpretation id="interp15" emma:lang="en-US" emma:confidence="1">
                  <emma:literal>if</emma:literal>
                </emma:interpretation>
                <emma:interpretation id="interp16" emma:lang="en-US" emma:confidence="0">
                  <emma:literal>iff</emma:literal>
                </emma:interpretation>
                <emma:interpretation id="interp17" emma:lang="en-US" emma:confidence="0">
                  <emma:literal>it</emma:literal>
                </emma:interpretation>
                <emma:interpretation id="interp18" emma:lang="en-US" emma:confidence="0">
                  <emma:literal>ifs</emma:literal>
                </emma:interpretation>
                <emma:interpretation id="interp19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19964.645">-999 5063 30,'-8'-3'314,"8"3"-19,0 0-16,0 0-14,0 0-15,-14 0-10,14 0-13,-7 5-6,3 0-6,1-3-23,-1 4-12,1 1-19,0-3 1,3 2-12,-1 1-18,2-1-7,2 2-5,-3-1-15,3-1-10,0-2 1,1 3-4,1-4-6,1 1-13,-1 2-2,2-6-10,4 4 0,3-8-12,1 4 2,4-2-6,-5-2-8,3-3-3,0 0-2,-3 3-8,1-4 1,-1-2-5,-2 1 0,1-1-2,-5 0-2,-1 0 3,0 2-2,-2-1-5,-2-3 6,1 0 12,-1 2-12,-3 2-2,1-1 26,-2 2 29,1 2 9,0-4 2,-3 6-2,3 3-9,3-6-3,-3 6-10,-3-8-5,3 8-3,0 0-8,-4-3-5,4 3-1,0 0-5,0 0-3,0 0-2,0 0-1,0 0 10,-15 10-11,12-7-4,-2 3 12,2-2 17,-1 8-11,4-5 4,-6 6-3,6 0 14,0 0-11,0 2-4,3-2-2,0 1-4,1 0-3,1 1-2,1-3 0,4 1-4,-1 0-5,-1-1 0,5-1-4,1-2 0,-2 0-11,0-1-15,1-2-20,-1 0-28,2-2-27,1-4-19,-1 0-25,2-3-11,1 0-15,-2-1-11,3-6-12,-3 0-1,0 2 0,3-6 5,1 1-6,-1-7 3,-4 3 7,-1-1 5,0-4-1,-2-1 14,0-3 13,0-6 13,-3-4 12,-2-1 8,-5 1 18,0 10 11,-3-7 23,-3 8 22,0-1 31,1 4 41,-2-1 19,-3 1 28,3 6 19,-1 2 27,0 0 34,2 3 27,-1-1 15,4 4-6,-5 2-11,4 0-23,2 2-14,-3 1-18,4 3-12,0 0-16,0 0 8,-10 14 16,6-1 0,0 0-12,2 2-6,0 1 13,2 10 16,0-2 0,0 11-6,2-7 1,0-5-7,2 12-3,0 1 14,1-4 12,4 2-18,-1 0-1,2-2-2,1 2 1,-3 5-4,3-8 1,-3 3-15,3 1-8,0 0-11,1 1-6,-2 3-11,4-3-8,-2 3-71,1-5 0,-1 1 0,-4-3 0,2-7 0,2 5 0,-5-5 0,0 0 0,4 3 0,-4-4 0,1 0 0,2 1 0,-5-3 0,-1 1 0,5-5 0,-5 3 0,-1-5 0,2 0 0,-5-4 0,4-1 0,0-1 0,-2-4-85,0 1-118,-2-2-18,3 1-35,-1-2-30,-2-4-30,5 1-27,-5-1-34,0 0-23,0 0-32,3-16-25,-2 9-346,-2-5-869,1-2 385</inkml:trace>
          <inkml:trace contextRef="#ctx0" brushRef="#br0" timeOffset="20328.1651">-981 4826 16,'-10'-1'302,"3"-2"-35,7 3-27,-12 3-24,12-3-24,-4 6-36,4-6-48,2 6-56,-2-6-75,13 7-89,-5-3-124,6-2-256,6 2 114</inkml:trace>
          <inkml:trace contextRef="#ctx0" brushRef="#br0" timeOffset="20148.2131">-412 5403 233,'-8'-14'290,"4"3"-12,-2-2-7,-1 1 9,3 3-2,3 3 4,-3-4-1,4 2-9,-2 2-13,5-4-16,2-1-20,1 4-19,4-3-20,3 3-16,7-5-20,3 4-7,0 0-17,2 0-18,5 1-10,-5 1-42,3 0-57,1 0-58,-1-1-64,-3 2-71,-4-5-93,-3 5-335,-2-1-675,-3-2 298</inkml:trace>
        </inkml:traceGroup>
        <inkml:traceGroup>
          <inkml:annotationXML>
            <emma:emma xmlns:emma="http://www.w3.org/2003/04/emma" version="1.0">
              <emma:interpretation id="{60EE51AF-1987-4033-903B-68358879C2CD}" emma:medium="tactile" emma:mode="ink">
                <msink:context xmlns:msink="http://schemas.microsoft.com/ink/2010/main" type="inkWord" rotatedBoundingBox="8941,6215 10564,6202 10573,7279 8950,7293"/>
              </emma:interpretation>
              <emma:one-of disjunction-type="recognition" id="oneOf4">
                <emma:interpretation id="interp20" emma:lang="en-US" emma:confidence="0">
                  <emma:literal>ten)</emma:literal>
                </emma:interpretation>
                <emma:interpretation id="interp21" emma:lang="en-US" emma:confidence="0">
                  <emma:literal>fen)</emma:literal>
                </emma:interpretation>
                <emma:interpretation id="interp22" emma:lang="en-US" emma:confidence="0">
                  <emma:literal>ton)</emma:literal>
                </emma:interpretation>
                <emma:interpretation id="interp23" emma:lang="en-US" emma:confidence="0">
                  <emma:literal>fon)</emma:literal>
                </emma:interpretation>
                <emma:interpretation id="interp24" emma:lang="en-US" emma:confidence="0">
                  <emma:literal>fan)</emma:literal>
                </emma:interpretation>
              </emma:one-of>
            </emma:emma>
          </inkml:annotationXML>
          <inkml:trace contextRef="#ctx0" brushRef="#br0" timeOffset="20761.7209">1117 4438 204,'-12'-5'337,"-1"0"-8,4 0-20,1 3 4,-2-3-16,3 2-18,2 0-13,5 3-27,-13 0-14,13 0-29,0 0-17,-14 3 41,10 3 16,2 2-11,-4 4 9,1 0-6,0 5-12,4 5 13,-3-2 2,1 5-11,-1 0-15,3 8 9,1 0-9,0 1-7,1-1-7,2 2 0,-3-8-13,3 7-9,1 2 5,1-1-6,-2-1-19,2 1-20,0-1-3,0 2-13,-2 0-11,4-1-4,-2 0-2,2-3-18,3-6-20,-5-1 9,3 1-9,-2 0-46,1-3-12,2 2 0,4 9 0,-9-12 0,4 1 0,-4-2 0,-1-2 0,3-7 0,-5 3 0,3-2-43,-4-3-126,4-4-31,-4 0-33,3 2-29,-3-4-29,3 0-21,-3-4-31,0 0-32,-10 2-26,10-2-23,0 0-17,-26-10-343,11 2-847,-4-8 375</inkml:trace>
          <inkml:trace contextRef="#ctx0" brushRef="#br0" timeOffset="20925.572">758 5131 200,'-5'-7'305,"-1"-1"0,1 2-6,2 1-3,-1 0 2,1 3-5,0-4 1,3 6-5,-1-6-16,1 6-20,0-7-22,0 7-24,11-7-17,-3 5-18,10-2-20,4 2-14,4 1-19,3-3-20,1 0-43,13 2-61,1-4-73,-1 2-65,-1-4-72,6 0-71,2 5-338,-7-7-676,2 4 299</inkml:trace>
          <inkml:trace contextRef="#ctx0" brushRef="#br0" timeOffset="21678.1876">1519 4734 81,'-14'4'296,"-7"6"-1,-1 2-13,2 4-1,-5 0-4,0 7-9,-4 3 21,5-1 6,0 1-17,4-1 14,4-3-11,4 2-24,4-1-21,-5 11-5,8-11-20,4-1-17,1 2-7,2 2-11,5-2-15,3 0-15,10 4-16,8-4-11,-2 3-15,6-4-10,-1-3-24,5-4-45,-4 0-70,2-5-73,-5-1-66,-2-1-71,9 0-81,1-4-74,-9-7-292,1 2-760,-2-1 337</inkml:trace>
          <inkml:trace contextRef="#ctx0" brushRef="#br0" timeOffset="21428.1756">1589 4925 187,'-15'-2'311,"11"1"-18,4 1-9,-13-1-6,5-2-16,8 3-3,-10-3 10,2 3 1,8 0-6,-4-6-9,4 6-8,0 0-19,0 0-17,0 0-20,-8-4-22,8 4-13,0 0-13,12-6-15,-4 5-6,1-2-23,0 2-5,-1 0-8,-1 0-10,3 1-7,0 1-5,1 0-8,-2 3-7,1 0-5,1 3-3,1-1-3,-2 4-7,2 2 2,-5-4-2,0 5-7,4 2-3,-7-2 1,0 0-2,2 1-6,-2 0 0,0 0-1,-1-1-3,-3-2-1,0 0 1,0-1-4,0 2 3,-3-5-5,6-1-1,-6 1 1,3-1 2,-3-1 0,3-5-1,0 7-1,0-7 3,0 0-1,0 0 1,0 0 6,0 0-6,0 0-3,0 0 2,11-16-1,-7 6-4,2 2 1,1-5 0,1 0-2,-1 2 1,3-4-4,3 0 7,0 1-3,-4 4-3,4-2 10,-2-1-10,1 7 4,0-1-2,1 0 8,1 0-12,-1 6 1,1 1 2,0 0-4,0 1 4,1 6 0,-3 0-1,2 0 2,-3 5-3,1-1 0,-1 0 1,2 2-3,-7 3-1,5 1-5,-4-1-18,-1 0-46,-2-3-44,1 2-36,-2 1-30,-3 1-24,0-1-31,0-1-35,-4-3-27,0 0-32,4-2-275,-4-2-658,-2-4 291</inkml:trace>
          <inkml:trace contextRef="#ctx0" brushRef="#br0" timeOffset="21943.8033">2140 4860 2900,'4'-10'212,"1"-3"-88,-1 3-21,0 2-30,0 2 0,4-1 1,0 4-1,3 3-5,-2 0 20,2 3 22,1 4 24,5 1 9,-5 4 9,2 3-5,-2 3-9,2 0-12,-2 3-1,-2 3-10,1-1-8,-4-1-11,2 2-9,-6-2-9,3 2-10,-4-2-2,0 4-8,-2-3-7,0-1-6,-2 1-4,-6 1-6,1-3-7,-1 4-8,1-2-16,-3-5-45,-2 5-49,7 0-54,-6-7-43,1-3-44,-2 6-44,3-9-48,1-2-46,3 3-315,-6-7-741,4 4 328</inkml:trace>
        </inkml:traceGroup>
        <inkml:traceGroup>
          <inkml:annotationXML>
            <emma:emma xmlns:emma="http://www.w3.org/2003/04/emma" version="1.0">
              <emma:interpretation id="{BABC12C0-981B-4A0C-A941-04EA9C26140E}" emma:medium="tactile" emma:mode="ink">
                <msink:context xmlns:msink="http://schemas.microsoft.com/ink/2010/main" type="inkWord" rotatedBoundingBox="11564,6573 12013,6569 12023,7688 11573,7691"/>
              </emma:interpretation>
              <emma:one-of disjunction-type="recognition" id="oneOf5">
                <emma:interpretation id="interp25" emma:lang="en-US" emma:confidence="0">
                  <emma:literal>'</emma:literal>
                </emma:interpretation>
                <emma:interpretation id="interp26" emma:lang="en-US" emma:confidence="0">
                  <emma:literal>&amp;</emma:literal>
                </emma:interpretation>
                <emma:interpretation id="interp27" emma:lang="en-US" emma:confidence="0">
                  <emma:literal>•</emma:literal>
                </emma:interpretation>
                <emma:interpretation id="interp28" emma:lang="en-US" emma:confidence="0">
                  <emma:literal>R</emma:literal>
                </emma:interpretation>
                <emma:interpretation id="interp2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30829.4931">3778 4917 85,'6'-2'330,"-6"2"-33,4-6-35,-4 6-22,0 0-26,0 0-23,8 12-20,-8-12-16,-3 13-17,1-6-9,-1 6-16,1-1-7,0 2-7,2 1-11,-6-1-4,1 4-11,3-1-10,0-1-5,-1 0-3,-3 6-5,4-6-3,-5 3-5,-2-5-7,5 4 2,-9 3-4,-1-2-2,1-3-2,-3 4-2,-1-6-5,4-3-1,-1-2-1,-3 1-4,5-3 0,-2-1-1,-2-1 2,5-1 0,-2-4-7,0 0 2,-3-6-3,1-2 2,0 1-3,3-7-1,-6-1-3,6-1-2,-1-5 4,1-3 0,-5-6 0,8 4 4,-4-6-6,9-4 5,-4 5-3,4-6 0,-4 6 4,6-5 12,2 14 14,-1-5 14,1 5 4,0 4 28,0 3 2,-2 1 17,2 4 9,0 3 6,-2-3-11,0 5-8,4-1-10,-2 1-7,0 5-16,0-6-6,0 6-6,0 0-6,0 0-5,0 0-2,-7 19 5,3-5-8,4 2-3,-2-1-3,2 7-7,2 2 13,2 1-8,0-1 1,3 0 3,5 6 4,-1 5 6,2-5-1,-1 4 13,0-1 0,6-1 1,-4 5-3,2-1-3,1 3 10,-2 3 0,3 0-5,0 0-1,-3 2-8,-1 1-3,1-5-6,-3-4 2,-3 3-10,0-3-1,-1 0-8,2-3 3,-6-8-1,2 1-4,3-4 0,-2 1-2,-5-6-2,3 1-1,-1-2-7,-2-2-25,2-6-29,-4-1-34,2 0-36,3-1-33,0-3-20,-5-3-46,4 0-61,-4 0-65,17-16-67,-4 1-304,3-7-773,6-4 342</inkml:trace>
        </inkml:traceGroup>
        <inkml:traceGroup>
          <inkml:annotationXML>
            <emma:emma xmlns:emma="http://www.w3.org/2003/04/emma" version="1.0">
              <emma:interpretation id="{AD43B276-0F60-4191-A5D3-F979B762A090}" emma:medium="tactile" emma:mode="ink">
                <msink:context xmlns:msink="http://schemas.microsoft.com/ink/2010/main" type="inkWord" rotatedBoundingBox="12587,6499 13878,6488 13890,7891 12599,7901"/>
              </emma:interpretation>
              <emma:one-of disjunction-type="recognition" id="oneOf6">
                <emma:interpretation id="interp30" emma:lang="en-US" emma:confidence="0">
                  <emma:literal>Ken)</emma:literal>
                </emma:interpretation>
                <emma:interpretation id="interp31" emma:lang="en-US" emma:confidence="0">
                  <emma:literal>Hon)</emma:literal>
                </emma:interpretation>
                <emma:interpretation id="interp32" emma:lang="en-US" emma:confidence="0">
                  <emma:literal>{on)</emma:literal>
                </emma:interpretation>
                <emma:interpretation id="interp33" emma:lang="en-US" emma:confidence="0">
                  <emma:literal>{4)</emma:literal>
                </emma:interpretation>
                <emma:interpretation id="interp34" emma:lang="en-US" emma:confidence="0">
                  <emma:literal>Kan)</emma:literal>
                </emma:interpretation>
              </emma:one-of>
            </emma:emma>
          </inkml:annotationXML>
          <inkml:trace contextRef="#ctx0" brushRef="#br0" timeOffset="31326.5928">4603 4752 157,'-8'-12'329,"5"2"-13,-2-2-17,-1 4-15,-1 5-17,0-4-13,1 3-12,-7 3-12,-2 1-6,3 4-14,-2 0-13,-3 3-12,2 4-21,0 0-5,0 5-10,-1 0-7,0 2-3,3-1 4,4 3-10,1-5-4,4 1-15,0 0 4,0 0-1,4-3-10,0 3-7,0 2-2,0-4-8,3-1-3,-2 0-8,4-2-6,-2 2-4,1-4-9,2-2-3,1 3-4,1-2-5,-3-2-8,0 2 1,6-2-2,-5 0-3,4-4-1,-2 3-3,2-1-3,0-3-3,-1 0-2,2 2-2,-3-3 1,1 1-5,-1-1-4,-8 0 1,12 2-2,-6-2-4,-6 0 1,12 6-4,-8-2 2,5 2-4,-5 1-1,0 2 2,4 5-3,0 1 0,2 5 1,-2 6 4,2-3 3,-3 11 0,1-1-3,2 6 9,-2-1-3,-1-1 6,1 4 4,-4-1-4,2-1 2,-2 0 6,4 2-7,-5 1-3,2 1 1,-1-2 2,-2-2-2,2 0-4,0 1 1,-4-5 1,0-1-1,0-1 1,0-1-5,0-10 2,6 0-2,-6-5-1,2-4-15,0 3-32,-2-4-32,0-1-37,1-5-38,0 0-34,-1 1-33,0-7-35,0 3-65,0-3-77,0 0-85,0 0-244,13-27-776,-9 12 343</inkml:trace>
          <inkml:trace contextRef="#ctx0" brushRef="#br0" timeOffset="31748.2075">4973 5076 236,'2'-7'414,"-2"-2"-14,0 2-21,0 2-22,4 0-6,-4-3-16,0 8-31,1-8-19,-1 8-29,3-3-26,-3 3-24,0 0-22,0 0-18,0 0-20,0 0-15,0 0-13,20 13-10,-14-3-12,2-2-8,2 3-11,-2 1-6,2-1-10,-3 0-3,-1 3-6,1-4-4,-4-1-7,1 3-2,0-4-5,0 0-1,-2 0-5,1 2-3,-3-5-2,2-1 0,0 4-4,-2-6 1,0-2 0,1 7 5,-1-7 9,0 0 3,0 0-2,0 0 0,0 0-2,15-19-4,-12 13 2,2-7-6,5 3 1,-2-4-6,5 0-1,-5 3-1,4-1 1,2 1 3,-4 4-5,2-2-3,-2 2-2,-1 4-3,5 0-2,-7 1 2,8 2-2,0 2-2,-5 4 0,2 1 0,1 2-3,-1 3 3,-1 2-4,4 3 4,-3-1-2,-3 4 1,-1 1-5,0-1 2,-1 3 2,1-2 0,-2-4-6,-2 2-5,-1-3-27,-1 0-22,-2 2-36,2-5-38,-4-2-46,0 2-34,-1 0-31,-3 1-44,0-3-51,0-4-47,-1-1-287,-2-2-726,2 0 321</inkml:trace>
          <inkml:trace contextRef="#ctx0" brushRef="#br0" timeOffset="31996.2078">5001 4838 314,'-15'-5'313,"-3"3"-22,0-1-8,1 6-22,-1 3-10,-5 4-5,0 3-7,3 0 9,3 6-21,-7 7-4,9-3-6,3-1-11,1 1-17,1 2-20,3 1-9,4-3-10,3 2-12,0 0-12,2-2-11,5 11-9,2-9-5,0 1-17,3-3-5,4-2-16,0 2-1,6 2-22,0 1-42,-2-9-59,10 3-51,-12-4-62,4-2-76,3-4-74,-2 0-339,2-4-719,0-9 318</inkml:trace>
          <inkml:trace contextRef="#ctx0" brushRef="#br0" timeOffset="32260.3622">5482 4905 109,'3'-6'414,"-3"0"-33,2 1-22,-2 0-37,0 5-24,0 0-32,7-3-12,-7 3-13,13 6-8,-8 1-6,8 2-21,-1 4-9,4 3-20,-2 3-1,-1-3-18,-1 4-14,0 2-7,1-3-15,-2 4-8,-4 2-13,2-1-7,-2 0-9,-1 0-6,-4-2-8,1 7-5,-1-3-7,-4-1-6,2-2-2,-7 12-9,2-9 2,-2-1-3,-3-1-8,3 0-15,-2-4-18,-4 0-38,1-3-40,4-3-46,-3 0-43,0-4-32,-2 2-50,1-6-61,5-2-57,-5-3-273,3-1-694,9 0 307</inkml:trace>
        </inkml:traceGroup>
        <inkml:traceGroup>
          <inkml:annotationXML>
            <emma:emma xmlns:emma="http://www.w3.org/2003/04/emma" version="1.0">
              <emma:interpretation id="{73E7A2F3-8E2D-4747-96FC-9A5D35AD0846}" emma:medium="tactile" emma:mode="ink">
                <msink:context xmlns:msink="http://schemas.microsoft.com/ink/2010/main" type="inkWord" rotatedBoundingBox="14744,6786 16120,6774 16123,7101 14747,7112"/>
              </emma:interpretation>
              <emma:one-of disjunction-type="recognition" id="oneOf7">
                <emma:interpretation id="interp35" emma:lang="en-US" emma:confidence="1">
                  <emma:literal>are</emma:literal>
                </emma:interpretation>
                <emma:interpretation id="interp36" emma:lang="en-US" emma:confidence="0">
                  <emma:literal>ave</emma:literal>
                </emma:interpretation>
                <emma:interpretation id="interp37" emma:lang="en-US" emma:confidence="0">
                  <emma:literal>ane</emma:literal>
                </emma:interpretation>
                <emma:interpretation id="interp38" emma:lang="en-US" emma:confidence="0">
                  <emma:literal>ale</emma:literal>
                </emma:interpretation>
                <emma:interpretation id="interp39" emma:lang="en-US" emma:confidence="0">
                  <emma:literal>ace</emma:literal>
                </emma:interpretation>
              </emma:one-of>
            </emma:emma>
          </inkml:annotationXML>
          <inkml:trace contextRef="#ctx0" brushRef="#br0" timeOffset="33641.8194">6728 5020 129,'-4'-5'310,"1"1"-6,-1-2-13,3 3-10,-4-2-20,1 1-19,0-3 9,-1 4-24,-4 3-15,9 0-17,-15-1-12,6 1-12,9 0-10,-18 1-11,8 2-4,-1 4-22,2-1 11,-4 4-16,1 0-4,1 2-10,0-2-11,2 2-18,0-1 3,1 1-7,2 1-3,1 0-8,2-1-1,0 0 0,6-2 2,-3 1-4,1 2-2,6-1-2,-1-3-6,5 1 4,-2 0-11,6-3-3,-1-3-6,3 2-1,-1-3-2,-2 1-4,2-3 0,0-1-3,-1-1 0,3 0-6,-2-3 1,-2 2-9,-2-4 7,1-1-5,-2 0 3,1 1-3,-4-2 3,0 3-4,-3-5 1,3 6-4,-3-4 3,-1 4-2,1-2 4,-1 2 8,-2 0-3,-2 4-3,6-6 6,-6 6-3,4-4-1,-4 4-7,1-3-2,-1 3-3,0 0 1,0 0 0,0 0 3,9 10-2,-5-3-2,-3 1-1,3-2 4,-1 3-7,5 0 4,-5 0 0,3 1 3,2 4 5,4-7-11,-4 3 7,5-2-1,-4 1-1,4-2-2,-1-1-6,1 1 2,-1-3 1,-2-1 0,-2 0-1,3 0 2,-2-3 3,-9 0-2,20-4-4,-8-1 2,2-2 2,-3 0 4,-3 1-2,3-5-1,0 1-4,1-3 3,2-5-1,0 3 0,0-4 2,-2 2 9,0 3 2,1 1-1,-1-3-2,1 4-1,-4-1 4,2 2 2,2 1-3,-7 3-1,1 1-3,-1 0 0,2 2-1,0 0-6,-4 4 3,-4 0-1,14 6 0,-11 2 0,7-2-6,-4 2 6,1 3-2,0 2-2,-1 0 2,3-1 1,-2 2 3,0 1-3,1 3 2,1-6 2,0 4-2,2-7-1,-4 7 1,8-2 0,-5-2-2,2-1 0,1-3-1,2 2-2,-3-3 3,3-1-2,6-3 1,-6-2-2,3 0 2,-4-2 1,3 4-1,0-7-4,-2-2-2,0 2 3,-1-4 1,0 0-1,1-1-3,-3-5 4,-3 0-4,-3 0 1,4 0-2,-7-4 3,1 3 0,-4-3 0,-1 3-5,-5 1 4,-1-1-3,2 2 5,-6 2 0,2 0 1,-3 4-1,1 1-1,-1 0-2,-1 2-7,2 4 11,-1 0-4,1 0 1,3 4 4,-2 2-1,2 2-7,-1 2 3,4 1 4,2 1-3,3 1 3,3 2-1,2 1 1,5 3-3,2 1 3,5-4-10,1 4-36,5-3-35,2-2-60,7 1-52,-1-2-54,-5-2-59,12-2-67,0-2-359,-8-4-791,5-3 351</inkml:trace>
        </inkml:traceGroup>
        <inkml:traceGroup>
          <inkml:annotationXML>
            <emma:emma xmlns:emma="http://www.w3.org/2003/04/emma" version="1.0">
              <emma:interpretation id="{C2F7684E-E1E7-4C8D-AAE9-3B07DC32FC47}" emma:medium="tactile" emma:mode="ink">
                <msink:context xmlns:msink="http://schemas.microsoft.com/ink/2010/main" type="inkWord" rotatedBoundingBox="16780,6447 18238,6435 18243,6952 16784,6964"/>
              </emma:interpretation>
              <emma:one-of disjunction-type="recognition" id="oneOf8">
                <emma:interpretation id="interp40" emma:lang="en-US" emma:confidence="0">
                  <emma:literal>to</emma:literal>
                </emma:interpretation>
                <emma:interpretation id="interp41" emma:lang="en-US" emma:confidence="0">
                  <emma:literal>two</emma:literal>
                </emma:interpretation>
                <emma:interpretation id="interp42" emma:lang="en-US" emma:confidence="0">
                  <emma:literal>taro</emma:literal>
                </emma:interpretation>
                <emma:interpretation id="interp43" emma:lang="en-US" emma:confidence="0">
                  <emma:literal>trio</emma:literal>
                </emma:interpretation>
                <emma:interpretation id="interp44" emma:lang="en-US" emma:confidence="0">
                  <emma:literal>thro</emma:literal>
                </emma:interpretation>
              </emma:one-of>
            </emma:emma>
          </inkml:annotationXML>
          <inkml:trace contextRef="#ctx0" brushRef="#br0" timeOffset="34899.8497">8595 4986 157,'-7'-6'279,"1"6"-16,3-4-11,-3 1-12,6 3-10,-7-7-16,7 7-11,-2-7-14,2 7-15,0 0-21,7-7-14,2 2 0,4 1-33,2-1-15,3 1-16,6-1-22,1 1-6,-1 0-19,-1 0-13,-1-2-12,-6 4-3,2 1-1,0-2-5,-1-1 6,-4 1-2,1 0 2,-3 2 2,-1 0-1,-2 0 4,-2-2 4,-6 3 11,12 0 21,-12 0 12,7-1 7,-7 1 17,0 0 7,9 0 6,-9 0-2,0 0-5,0 0-6,0 0 3,-8 11 9,5-5-21,-2 0 2,-1 1-1,4 0-15,-7 2-1,5 0-3,0 1-1,-1-4-9,1 5-6,1-1 14,3 2-21,-2-2 2,4-3-2,-1 4-4,1-4-4,3 4-4,3-5 1,5 4 3,-5-1-9,6-3 1,2-3-3,1 3-18,-1-5-4,2-1-4,0 0-12,5-1-13,-9-1 5,11-2-5,-7 1 0,-2-1 4,1-2 1,-4 0 10,0-3 14,-1 2-11,2-5 0,-3 2 5,-3 0 7,0 4-4,-3-1 5,0-3 6,-1 4 18,-1-1 20,0 1 21,-2 1 3,0 1 10,-1 4 12,3-9-10,-1 7-5,-2 2-6,0 0-3,2-5-6,-2 5-12,0 0 3,0 0-6,0 0-6,0 0 3,0 0-6,0 15-5,-2-9 3,2 1-3,-2 0-4,4 2-5,-2 1 5,0 0 0,2-1-7,-2 0 3,6 2 2,-3-1-9,2-1-3,-1 0 6,2-2-6,3-1 2,1 1-4,-2-1-4,7-2 0,-2-1-1,-2-3 1,2 0-4,5 0-10,0-4 9,-1-2-2,1 2-1,4-4 0,1 1 4,-1-2 2,-3-1-1,-4 3 2,-2-3-3,2-2 5,-3 1 2,-1 2-7,-1-4 6,-3 0 6,4 3-3,-4-2 4,-2 4 8,-2 0-1,-3-2-9,0 4 11,0-4-5,0 3 9,0 2 2,3 0 2,-3 0-3,0 5 0,-3-7-1,3 7-6,3-6 9,-3 6-8,1-6 3,-1 6 4,0 0-3,4-4 3,-4 4-3,8-3-7,-8 3 4,13 0 6,-13 0-11,11 3-2,-4 1 3,2-4-5,-2 0 0,0 6-1,0-4 12,-2 2-12,2-2-1,0 3 2,1 0-1,-2 2-3,-2 0 5,0 0-1,0 1-1,0-2-1,1 3 2,-1-2-1,-2 4-3,0-2 5,2 5-2,-3-5-3,2 4 8,-2 0-10,2-1 2,1-1 9,0 2-5,3-3-5,-4 0 6,5 1-4,-1-4 1,0 3 0,1-7 1,5 4-8,-1-3 8,3 1 0,0-1 2,0-1-2,3-1 1,-3-4-1,-1 0 1,4 0 1,-1-2 0,-4-1 0,4-1 3,-3-1 8,-2 1 1,-5-1 5,2-2 3,2-2 1,-6 0 17,0 0-1,-2-2-1,-3 0 10,-3 0 3,-4-3-3,-5-3-1,-3 3-12,-6 1-2,-4 0 0,1 3-13,0 5-15,-1-2-37,3 4-64,5 3-91,-1 2-92,-7 1-102,2 2-466,3-3-914,4 2 405</inkml:trace>
          <inkml:trace contextRef="#ctx0" brushRef="#br0" timeOffset="33944.1289">8634 4677 26,'0'-7'489,"0"0"-25,0-1-28,0 3-35,0 5-32,0-6-39,0 6-35,0 0-31,0 0-25,0 0-16,0 0-9,-4 16-8,0-3-12,4 3-13,-2 0-13,2 7-6,0 1-5,2-1-16,-2-2-10,4 2-12,1 1-8,1 0-11,-1-2-10,2 0-8,0 1-8,1-1-6,-1 2-9,-1-5-4,2 1-8,2 2-3,-5-8-7,2 1-12,-2 0-19,1-2-32,-2-3-41,0 3-49,2-5-43,-6 0-40,4 0-27,0 0-24,-4-4-32,0-1-35,0-3-45,0 0-306,0 0-723,0 0 321</inkml:trace>
        </inkml:traceGroup>
        <inkml:traceGroup>
          <inkml:annotationXML>
            <emma:emma xmlns:emma="http://www.w3.org/2003/04/emma" version="1.0">
              <emma:interpretation id="{DFB0AC20-EB79-4BFF-A5A4-8ECD36820F01}" emma:medium="tactile" emma:mode="ink">
                <msink:context xmlns:msink="http://schemas.microsoft.com/ink/2010/main" type="inkWord" rotatedBoundingBox="18820,6304 22588,6272 22597,7354 18829,7385"/>
              </emma:interpretation>
              <emma:one-of disjunction-type="recognition" id="oneOf9">
                <emma:interpretation id="interp45" emma:lang="en-US" emma:confidence="0">
                  <emma:literal>function</emma:literal>
                </emma:interpretation>
                <emma:interpretation id="interp46" emma:lang="en-US" emma:confidence="0">
                  <emma:literal>Function</emma:literal>
                </emma:interpretation>
                <emma:interpretation id="interp47" emma:lang="en-US" emma:confidence="0">
                  <emma:literal>Luncheon</emma:literal>
                </emma:interpretation>
                <emma:interpretation id="interp48" emma:lang="en-US" emma:confidence="0">
                  <emma:literal>unction</emma:literal>
                </emma:interpretation>
                <emma:interpretation id="interp49" emma:lang="en-US" emma:confidence="0">
                  <emma:literal>puncheon</emma:literal>
                </emma:interpretation>
              </emma:one-of>
            </emma:emma>
          </inkml:annotationXML>
          <inkml:trace contextRef="#ctx0" brushRef="#br0" timeOffset="36644.1205">10629 5092 157,'-5'-7'279,"-1"1"-11,2 2-7,3-1-11,-2 1-9,3 4-9,-3-7-11,3 7-19,-1-6-16,2 1-17,2 0-19,4-1-16,0 0-12,0 0-11,6-1-8,3 0-16,-1 0-7,9 0-12,-6 2-9,3-5-7,1 2-1,-3-3-6,-1 6-5,-1-1-2,-1-1 5,-2 1 0,-2 1-4,-4 2 4,2-1 10,-3 0 14,0 2 4,-2-2 13,1 2 4,-6 2 13,8-6 0,-4 5 1,-4 1-10,6-3 8,-6 3 0,0 0-4,0 0 2,0 0-8,0 0-5,7-3-4,-7 3-5,0 0-8,0 0-9,0 0 2,0 0-8,-2 13-5,2-7-3,0 2-4,-4 0-5,3 0-7,1 6-1,0-3-7,1 2 1,0 2-1,5-4 0,1 4-2,2-2-3,0 0 2,3 1-1,3-3-7,-2 2-1,4 1 0,0-6 2,-1 0-5,4 1 2,-2-3 1,-1-3-6,3 0-1,-2-2 0,-1 2-1,0-6-1,1 2-6,0-5 6,-6 2 0,0-2 0,-2-2 3,2-2-5,-5-1 2,2-1 2,-4 0-2,2-3-1,-2 1 3,-2-2-2,-1 0 3,-2 0-3,2 3-2,1-1 9,-6 1-4,1 3 3,2 1 5,0 4-1,-2-3 2,-1 2-1,3 0-2,-2 2-1,2 4 0,0-7-2,0 7-3,-3-5-2,3 5 0,0 0-3,0 0 2,0 0 2,0 0-1,0 0 0,0 22 3,-3-16-5,6 0 1,-3 1 4,3 2-5,-1 1 3,3-4 2,0 8-2,1-7-1,0 5 0,7-2 1,-5-1-4,2-1-7,2 0 5,-1 2-9,3-4 2,1-1 1,0 1-8,0-4-2,0 2-3,-2-1 7,2-6-2,-1 3 0,1-1 7,-6-3-1,2 2-7,2-3 7,-1-2 4,-2-3-7,3-1 10,0 0-3,-4 0 1,1-4 2,-2 2 0,-1 1 4,2-2-1,-1 4 5,-7-1 5,10 3 0,-5-2-2,-4 4 6,8 0-5,-4 2 0,-4 1 0,4-1-2,-6 4 1,11-2-10,-11 2 6,14 2-2,-5 2 1,-1 2 4,3 1-3,2 3-2,-5-1 2,-2 0-2,5 2 2,-3 1-1,1 1 0,0 0-2,-5-6 1,0 3-1,0 2-3,0-3 2,0-2 3,-2-1-8,0 4 8,-2-6-2,0 4 0,0-8 7,0 7-5,-2 0 0,2-7-8,-2 3 8,2-3 4,0 0-3,0 0 0,-15-10-1,14 7-5,-3-3 12,2-3-7,2-2-3,2-2 2,2-2-1,0-1-1,3-5-1,2 0 3,1 2-2,2 2-1,2 0-4,-1 5 2,6 0 2,-7 1-3,5 2 0,-4 3-4,5 2 2,-1 4 5,-3 3-6,2 2 5,2 1-1,0 6-4,0 0-1,-2 2 8,1 5-3,-4-3-5,3 1-12,-1 3-23,-3-2-37,0-1-28,-3-2-33,0-2-38,-2 4-26,-1-5-53,1 3-41,4-2-44,-5-3-334,0-3-733,5-2 325</inkml:trace>
          <inkml:trace contextRef="#ctx0" brushRef="#br0" timeOffset="35705.2895">10900 4519 216,'-7'-3'385,"2"0"-24,-1 0-18,6 3-14,-8-4-11,4 4-25,4 0-17,-6-6-18,6 6-27,0 0-26,-6-1-28,6 1-5,-6 11-3,3 2-2,-2 2 0,-1 2-8,1 9-1,-1 8-3,1 1-8,3 0 0,-3 2-2,5 1-7,0 1-9,4-1-5,-1-3-6,5 4-2,-5 0-6,4-3-9,-2 3-2,2-4-7,1 4-6,-1-5-5,0 2-1,1 0 12,-2 0-17,1-2-4,0 1 0,2-2-2,-2-9-9,0 0-7,0-1-6,-2 3-4,2-7-9,-1-3-18,1 0-23,-2 1-25,-2-4-21,2-2-31,-5 2-32,0 0-23,0-9-46,0 3-29,-4-1-33,0-3-41,-6-1-43,10-2-36,-23-11-36,7 2-334,-4-1-797,2-5 353</inkml:trace>
          <inkml:trace contextRef="#ctx0" brushRef="#br0" timeOffset="36911.7149">12618 4789 238,'-11'-7'326,"3"2"-3,-8 1-13,1 1-12,-1 1-4,-2 0-11,0 2-2,-1 0-32,-5 4-5,8 2-7,-8 1-26,2 3-17,5 2-11,-4 2-24,7-5-19,3 4-11,0-1-12,3 2-11,2 1-17,2 1-7,3 1-7,5 0-6,0-2-10,7 4 0,0-2-6,4 3-7,3-2-14,0-1-19,7-2-30,-2-4-42,3-3-32,-2 2-46,0-4-41,4-2-42,-3-4-37,1 0-40,-1-4-63,-3-2-188,2-1-593,-2-3 263</inkml:trace>
          <inkml:trace contextRef="#ctx0" brushRef="#br0" timeOffset="37536.7382">12839 4665 220,'-5'-16'322,"2"1"3,-3 3-2,1 2 4,4 3-9,-2 1-11,3 1-25,-3 0-32,3 5-23,-4-2-19,4 2-15,0 0-15,-6 12-6,11-1 7,-10 4-1,5 2-7,5 4-10,-4 1-12,3 3-11,2-1-13,-4 0-12,5 0-10,-1 3-9,-1-4-7,-1 2-7,3 1-8,0-1-5,0-1-10,-2 0 2,2 0-9,0-1-7,-1-2 2,3 2-9,-3-7-8,-3-1-19,2-1-12,-1-1-18,-1 0-23,0-5-46,-3-1-17,1 0-34,2 0-9,-3-1-7,3-2-4,-3-4-13,0 0-23,0 0-23,0 0-6,0 0-2,0 0 2,0 0-9,-10-24-1,7 17 7,-6-5 21,3-2 25,-2 2 16,2-4 36,1 4 32,2-1 34,-2-1 39,2 0 36,0 0 27,-1 2 19,1 2 10,0 1 10,3 1 7,3-2 1,-3 1-1,2 1-5,2 1-10,3 0 7,-1-1-13,3 2-5,2 0-4,1 0-4,5 0-4,-4 1-2,4 1-2,1 2-6,-2-2-3,8-1-5,-5 4 3,-1-1-8,0-1 1,-1 2-6,-3-1 2,4-2 1,-6 4 5,1-3 15,-4 0-1,0 3 9,0-1 11,-3-2 22,-6 3 10,9 0 14,-9 0 15,9-2 8,-9 2 3,0 0 3,0 0-3,0 0-13,0 0-8,0 0 0,0 0-11,0 0 0,0 0-4,-21 16 0,14-13-3,0 3-1,-1 3-3,-3 1-6,1-1-2,2-1-6,-4 4-7,2-1-6,7 0-8,-2 0-6,-1-2-1,1 4-7,4-3 0,1 6-3,0-3-5,1 3-2,3-4-4,-1 0-2,6 2-7,0-1-24,3-3-19,5-2-21,2 3-32,4-4-54,3-1-33,-1-3-30,3-1-40,-1 0-32,-2-4-27,4-1-26,-3-2-18,3-2-33,-3-2-234,1-1-659,-2 0 292</inkml:trace>
          <inkml:trace contextRef="#ctx0" brushRef="#br0" timeOffset="38145.1293">13648 4878 67,'5'-12'251,"1"-4"16,-6 4 1,0 5-3,0-3 2,-2 2-2,-2 1 9,-3 0 3,2 5-3,-2 1-7,-4 1-20,11 0-23,-22 6-5,10 1-16,-4 0-21,3 3-13,-1 1-14,3 0-17,-1 1-16,2 1-13,2 0-7,1 2-12,0-1-8,1 0-7,4 0-6,0-1-8,0 1-1,3-1-6,2 2-6,1-4 4,0-2-8,1 0-1,2-3-6,-1 2-4,2-5-7,3 2-3,-3-1-7,7-4-2,-1-3-5,1 3 5,3-2-8,-3-3-2,1 0 9,-4-2-8,4-3-2,-2 2 8,4-7-8,-6 3-1,1 2-3,5-7 6,-6 8-5,0-3 1,-1 3 8,2 1 2,-5 2-5,3-1-1,-4 1-1,3 5-2,-2-2 1,3 0-2,-3 6 2,2 0-1,-2 1 3,-1 0-6,-2 2 3,2 1-6,4 2 3,2-2 1,-7 5 2,3-3-2,-1-2 3,-4 3-2,0-3-2,2 3 0,-2-4-1,-3 0 2,5 2 5,-5-3-4,-1-2-4,4 1 8,-4-4-3,2 6 3,-2-6-2,5 2 5,-5-2 9,0 0 8,0 0-7,0 0 1,0 0 8,0 0-4,7-13 5,-2 7 7,1-3 5,-1-1-2,1-5-1,2 1 1,5-2-4,2-3-4,0-1-5,1 3 0,-6 6 0,4 0-5,-2-1-1,2 5 1,-2-2-8,1 3-3,-2 5 1,-2-2-2,-1 3 0,-1 4-1,2 2-2,-3 0 1,0 8 0,1-1-4,-2 2 1,-2-2 0,1 4 0,0-1 2,0 5-3,-1 0-1,4-3 1,-7-2 1,6-3-2,-1 1 3,-4 0-2,5 3 2,1-7 0,-2 3 1,2 0-4,-1-5 6,3 3-3,-2-5-3,0 1-7,0 0-14,4-7-20,-4 4-33,4-2-49,-11-2-59,19-8-48,-12 3-49,0-2-59,-2-5-66,-1-1-360,-2-1-824,-1-4 365</inkml:trace>
          <inkml:trace contextRef="#ctx0" brushRef="#br0" timeOffset="38348.2082">13609 4673 213,'-11'3'361,"4"-2"-16,-1-1-19,8 0 3,-10 2-6,10-2-2,-8 4-8,8-4-14,0 0-11,-5 0-20,5 0-19,0 0-24,0 0-25,-7 2-18,7-2-19,0 0-19,0 0-20,0 0-32,0 0-64,0 0-82,0 0-100,0 0-107,0 0-147,0 0-245,0 0-708,0 0 314</inkml:trace>
        </inkml:traceGroup>
        <inkml:traceGroup>
          <inkml:annotationXML>
            <emma:emma xmlns:emma="http://www.w3.org/2003/04/emma" version="1.0">
              <emma:interpretation id="{0B967D57-046A-4EDF-933F-B6CCC16A987E}" emma:medium="tactile" emma:mode="ink">
                <msink:context xmlns:msink="http://schemas.microsoft.com/ink/2010/main" type="inkWord" rotatedBoundingBox="23436,6431 26155,6408 26163,7388 23445,7411"/>
              </emma:interpretation>
              <emma:one-of disjunction-type="recognition" id="oneOf10">
                <emma:interpretation id="interp50" emma:lang="en-US" emma:confidence="1">
                  <emma:literal>defined</emma:literal>
                </emma:interpretation>
                <emma:interpretation id="interp51" emma:lang="en-US" emma:confidence="0">
                  <emma:literal>divined</emma:literal>
                </emma:interpretation>
                <emma:interpretation id="interp52" emma:lang="en-US" emma:confidence="0">
                  <emma:literal>defend</emma:literal>
                </emma:interpretation>
                <emma:interpretation id="interp53" emma:lang="en-US" emma:confidence="0">
                  <emma:literal>defended</emma:literal>
                </emma:interpretation>
                <emma:interpretation id="interp54" emma:lang="en-US" emma:confidence="0">
                  <emma:literal>dined</emma:literal>
                </emma:interpretation>
              </emma:one-of>
            </emma:emma>
          </inkml:annotationXML>
          <inkml:trace contextRef="#ctx0" brushRef="#br0" timeOffset="44225.1406">15390 4748 81,'0'-8'481,"0"2"-30,0 3-26,0 3-49,0-9-31,0 9-32,0-6-30,0 6-26,0 0-28,0 0-29,0 0-23,0 0-15,0 0-19,0 0-8,4 20-18,-2-4-7,3 0-14,-4 5-7,5 1-3,-1 0-3,1 5-5,-1-5 0,2 1-8,-1 1-13,1-1-1,-2-2-3,3-1-7,-3-4-3,0-1-4,1 2-4,-5-4-6,4-1-1,-3 1 1,2-3-5,-1-1-2,-1-3-2,0 0-3,1-1 6,-3 0-9,2-1 2,-2-4-1,0 0-3,0 0-12,0 0-3,0 0-17,0 0 3,0 0-2,-5-16-7,3 7-8,-2-4 4,-1-1 3,-1 2-1,-1 0 0,2 1 17,-2-2-12,0 3 6,-4 0 3,0 4 2,-1 0-1,-2 0-4,-2 6 9,-1 0 2,-1 6-5,-4 1 5,4 3 4,-2 2-1,5 0 0,1 2 2,3-2 7,3 1-11,1 0 15,0 0-9,3-1 5,2-1 11,4 1 5,-1 0 9,6 0 11,3-3-4,2 4-2,4-8 0,0-1-3,11 2-2,1-2-9,2-4-7,-4-2-8,14-2-9,-4 0-5,-10 0-6,3-1-3,-3-5-5,0 1 1,-1-4 2,-2-1-1,-4 2 5,-1-5 1,0 1 5,1 0-5,-8 3 5,2 2 3,-6 0 4,4 1 11,-7 1 17,3 4 9,-5 0-2,2 0 1,-1 1-2,1 2-2,-4 2-9,6-4-3,-6 4-6,0 0 5,0 0-1,-2 12-3,0-3-1,2-2-3,-2 3 0,1 3 0,1-3 1,0 0-5,1 4 1,1-4 3,3-3-2,1 4-5,-1-2 5,3 0 0,3 0-1,3 1 5,-3-6-8,4 6-12,-1-7-17,4-2-15,0-5-23,0 4-30,6-6-18,-8-2-13,1 1-2,1-6-5,2-2-3,-8-1 1,4-4 12,-3-2 8,-6-1 11,4-1 10,-3-10 11,-5-1 13,-1-1 20,0 2 22,-5-4 22,-4 1 23,2 12 15,-2-1 40,-4 4 52,5 1 12,-1 6 4,1 1 13,-4 2 9,7 0-6,-2 4-12,1 2-8,-2 0-22,-1 6-5,7 0-9,0 0-6,-12 16-5,6-4-7,-1 3-6,6 6-4,-4 5-5,0 10-8,4-2-6,-2 0-3,7 3-6,1-2 0,-4 0-9,4 1 3,2-2-6,-1 4-3,1-3 0,4 1-4,1-1 2,-1 2-7,-4-3 0,4 0-2,-3 0 1,6 0-2,-6 0-5,0 1 1,-1-8-1,0 3-4,1-3-22,-5-3-29,3 2-29,-1-7-43,-2-5-37,1 0-56,0-1-49,2-3-33,-2-2-35,-4-2-26,3-2-41,-3-4-58,0 0-243,0 0-748,0 0 331</inkml:trace>
          <inkml:trace contextRef="#ctx0" brushRef="#br0" timeOffset="45144.9252">16155 5102 12,'-2'-10'311,"2"3"-21,2-3-22,-2 0-23,2 1-23,0 0-25,-2 0-18,3 2-17,2-4-16,1 4-18,3-2-15,1 0-2,-2 0-14,2 5-15,1 2-3,-4-5-11,-1 0-5,5 3-1,-4 0-3,0 0 0,-1 3 5,-6 1 20,5-6 0,-5 6 8,7-3 4,-7 3 2,6-1-5,-6 1 11,0 0 9,0 0 0,0 0 9,0 0-11,0 0-1,0 0 0,-13 16-7,8-12-9,-2 2-4,0 1-5,-1 0-8,4 0-8,-2 1-5,1 2-7,-1-3-5,6 3-7,-5 0-3,3-2-3,2 2-3,2-3-4,6 5 1,0-2-7,-1 0 0,0 0 1,5-2-11,5 2-1,-4-6-12,11 3-6,-6-5-19,5 2-8,0-4-2,-6 0-4,4-1-8,-4-2 4,0-1-1,4-1 3,-6-1 8,0-1 2,0 0 3,-3-3 3,1-2 0,-2 2 1,-4-2 24,4 1 17,-6 0 25,2 0 8,-6 3 4,6 0-1,-3 0-8,-2 0-1,3 3-4,1-3-3,1 2-6,0-4-2,2 6-5,-1 0-3,2-1-4,0-1-6,2 4 4,3 4-10,-5-4 6,1 7-6,-2-3 0,5 4 1,0-1-6,-7 6 4,4-2-1,-4 5-1,1-2-4,-1-1 3,1 2-8,-7 1 9,2-5-3,0 5-3,2-2 3,-5-2-1,0-2-1,2 0 1,-2 0-2,4-1 1,-4-3-7,0 2 8,0-6 1,1 10 1,-1-10 3,0 2 1,0-2-1,0 0 5,0 0-3,0 0 2,0 0 2,0 0 2,13-14-8,-9 6 6,0 0-2,4-3 1,-1-1 1,0-2-3,5 1-1,-2 1 0,2-3 4,-3 4-4,3-1 1,-2 1-6,2 2-2,-2-3 2,-2 9-2,0-1-1,2-2-1,-3 5-1,1-2-1,-8 3 2,18 4-3,-9 2 1,-2 0 1,1 2-2,2-1 0,-3 4-5,1 0 13,2 1-4,-1 0 0,2-1-1,-1 0 3,0-1-3,2 3-2,0-2-2,-1-2-8,2-1-2,-1 0-6,1-1-10,-1-1-3,4-3-5,-3 0-8,1-3 3,2 2 1,-2-4 1,2-1 2,-2 0 12,3-1 1,-5-3-2,3 1 8,-3-3 3,1 0 1,-1 1 11,-1-4-6,-1-1-1,-1-1 7,-3 0 1,1 0 10,-2 1 15,1 1 17,-1 0 11,-3 4 3,-2 0 6,0 0 1,0 1-10,-6 2 1,6 5-6,-7-7 1,0 5-2,-5 2 0,12 0 2,-23 7-5,8-1 0,-1 2-5,-1 0-3,3 0-6,3 2-2,-2 0 2,1 1-8,4-3 0,1 4-2,1-2-2,1 1 0,1-1 4,2-2-15,4 2-15,2 0-16,1-2-41,6 2-40,-1-4-56,7-1-30,-1 0-37,1-4-39,7 3-33,2-4-26,3-2-17,7-3-25,-6 2-237,-1 0-659,-1 0 292</inkml:trace>
          <inkml:trace contextRef="#ctx0" brushRef="#br0" timeOffset="45547.8792">17805 4997 30,'7'-11'257,"-2"1"10,-3 0 7,-4 3-1,1 0 0,-2-2-6,-1 0 9,-4 2-1,1 1 10,-1 0 2,-5 0-12,2 2-4,-1 1-14,-2 2-12,-2-1-17,3 5-20,-5 0-19,6 1-20,0 8-16,-1-4-15,0 2-18,3 3-10,-2-2-11,5 6-9,1-4-10,1 2-6,3-2-10,1 3-2,2-3-1,1 3-11,0-3-9,4 0-9,-3-1-6,6-1-10,-5 0-9,7-6 1,-4 1-8,2-3-10,0 0-6,2 1-6,-3-4-1,3-4 0,0 4-8,3-7-1,-7 4 0,8-6 4,-2 1 4,-5-3-1,3-2 1,3-4 4,-9 1 0,6 1 2,-4-5 11,0-2-11,0 0 5,-3-2 4,1 2 9,-2-3 11,-3 2 15,0 1 22,0 0 9,0 1 24,0 5 15,0 2 2,0 3-6,0 1-5,0 0-8,0 4-8,0 0-14,0-1-8,0 7-11,0 0-2,0 0-7,0 0 0,0 0-2,0 25-4,3-9-2,0 4-3,1 3-1,-2 0-2,4 2-3,-1 0-19,0-2-31,1 0-45,-3 3-48,3-4-70,1 4-50,8 5-26,-3-1-85,-1-5-507,-1-2-940,2 1 416</inkml:trace>
        </inkml:traceGroup>
        <inkml:traceGroup>
          <inkml:annotationXML>
            <emma:emma xmlns:emma="http://www.w3.org/2003/04/emma" version="1.0">
              <emma:interpretation id="{62954B00-BD56-4707-BC49-393B03976166}" emma:medium="tactile" emma:mode="ink">
                <msink:context xmlns:msink="http://schemas.microsoft.com/ink/2010/main" type="inkWord" rotatedBoundingBox="26566,6591 27560,6583 27564,6959 26569,6968"/>
              </emma:interpretation>
              <emma:one-of disjunction-type="recognition" id="oneOf11">
                <emma:interpretation id="interp55" emma:lang="en-US" emma:confidence="0">
                  <emma:literal>on</emma:literal>
                </emma:interpretation>
                <emma:interpretation id="interp56" emma:lang="en-US" emma:confidence="0">
                  <emma:literal>in</emma:literal>
                </emma:interpretation>
                <emma:interpretation id="interp57" emma:lang="en-US" emma:confidence="0">
                  <emma:literal>an</emma:literal>
                </emma:interpretation>
                <emma:interpretation id="interp58" emma:lang="en-US" emma:confidence="0">
                  <emma:literal>In</emma:literal>
                </emma:interpretation>
                <emma:interpretation id="interp59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46207.0144">18583 4797 189,'-12'-5'331,"4"2"-15,-3 1-14,-2 2-8,1 0-16,-2 2-7,4 1-12,-5 4-8,0-1-21,3 0-1,-2 4-10,0-3-18,2 6-11,0-4-14,2 1-10,2 2-23,-2-1-14,5 4-14,-2-4-9,0 5-12,1-3-8,5 1-7,-5 0-6,11 0-9,-4-2-5,3 0-3,3-1-5,1-1-8,2 2-4,2-5-11,2 3-12,2-4-17,1 0 1,5 0-15,1-3-4,2 0-7,-2-3-11,-1 0-1,3-2 21,-1-2-14,-2-3 0,-2-3 8,0-1 0,-1-2 2,-1 1 9,-3-4 4,-1-4 9,-1 3 20,-3 3 3,-2-1 14,5-5 17,-8 4 11,2 3 2,0 1 2,1 0 2,-4 2-11,4 3 2,-5 1-9,3-1-8,3 4-10,0 0 0,-3 3-5,-6 0-5,18 6-6,-7 3 0,2 2 3,-5 1-6,3 2-2,3 7-3,-5 0 1,0 0-5,0-2 5,-1 2-10,-1-1-6,-1-4-5,-5 0-1,2-3-2,-2-2-2,1 2-2,-2-3 0,-2-3-3,2 2 4,0-5 4,-1 2 5,1-6 2,0 7 0,0-7 6,-3 5 6,3-5-5,0 0 0,0 0 7,0 0 4,4-20 5,0 12-4,1-2 11,3-6 2,-1 3 1,5-5 0,0-3-4,-1 0-2,5-2 6,1 5 1,0-2-11,-2 5 3,0 3-3,-1 5-4,-2-3-4,1 4-4,-1 2-3,0 4-1,1 0-1,-1 6 2,1 3-2,2 3-1,-6 1-4,6 6 1,-2 0-12,-4 1-22,2 2-32,-1-1-43,-2 1-52,3-3-51,-4 0-52,-4 0-76,1-6-83,2 2-304,-5 2-788,3-3 349</inkml:trace>
        </inkml:traceGroup>
        <inkml:traceGroup>
          <inkml:annotationXML>
            <emma:emma xmlns:emma="http://www.w3.org/2003/04/emma" version="1.0">
              <emma:interpretation id="{C2307895-0E04-4EDC-BB2A-8F914EB63B54}" emma:medium="tactile" emma:mode="ink">
                <msink:context xmlns:msink="http://schemas.microsoft.com/ink/2010/main" type="inkWord" rotatedBoundingBox="27965,6185 30372,6164 30379,7052 27972,7072"/>
              </emma:interpretation>
              <emma:one-of disjunction-type="recognition" id="oneOf12">
                <emma:interpretation id="interp60" emma:lang="en-US" emma:confidence="0">
                  <emma:literal>positive</emma:literal>
                </emma:interpretation>
                <emma:interpretation id="interp61" emma:lang="en-US" emma:confidence="0">
                  <emma:literal>posit-me</emma:literal>
                </emma:interpretation>
                <emma:interpretation id="interp62" emma:lang="en-US" emma:confidence="0">
                  <emma:literal>positing</emma:literal>
                </emma:interpretation>
                <emma:interpretation id="interp63" emma:lang="en-US" emma:confidence="0">
                  <emma:literal>Positive</emma:literal>
                </emma:interpretation>
                <emma:interpretation id="interp64" emma:lang="en-US" emma:confidence="0">
                  <emma:literal>posihne</emma:literal>
                </emma:interpretation>
              </emma:one-of>
            </emma:emma>
          </inkml:annotationXML>
          <inkml:trace contextRef="#ctx0" brushRef="#br0" timeOffset="50743.3855">19763 4760 371,'0'-6'363,"-1"0"-7,-3-1-3,4 7 6,-2-9-8,4 5-5,-2-2-10,0 6-18,-2-6-19,2 6-26,0 0-20,0 0-25,0 0-22,0 0-18,0-6-22,0 6-17,0 0-19,0 0-15,0 0-13,0 0-10,0 0-8,0 26-12,0-5-3,0 4-9,-1 8-8,-3 0-8,8 1 3,-8-1-9,8-1-2,-4 1-5,1 0-3,-1-5-2,0-4-1,6 3-3,-5-3 1,-1-1-3,6-2-3,-1 0-17,-5-4-23,2-3-39,2-1-40,-3-2-55,-1-1-23,4-3-26,-2 2-15,-1-5-15,2-1-36,-3-3-38,0 0-46,0 0-299,13-10-707,-11 0 313</inkml:trace>
          <inkml:trace contextRef="#ctx0" brushRef="#br0" timeOffset="51020.8724">19791 4695 5,'-3'-12'270,"2"5"-11,1-2-12,-6 2-15,6 2-10,0-1-19,0 1-15,4 0-19,-4 5-16,7-4-9,-7 4-11,15 7-12,-5-5-1,2 4-12,2 4-10,1 3-11,0 3-5,3 2-6,-1 5-5,0-2-14,-4-1-1,-1 5-6,1-2-3,-4-1-7,2-3-4,-5 4-2,-5-7 1,-1 0-8,0 0-4,-1-2 2,-5 0-3,1-3 6,-2 1-12,-4-4-3,-2 0 1,4-1 0,-8 1-2,4-6-7,2 1-6,-3-2-21,-1-2-17,6-2-31,-3-3-40,0 0-37,5 0-37,1-8-34,5 4-44,1-5-154,3 0-448,9-5 198</inkml:trace>
          <inkml:trace contextRef="#ctx0" brushRef="#br0" timeOffset="51645.5931">20330 4693 30,'0'0'265,"0"0"-4,0 0-3,0 0-11,0 0-2,-18 14 3,8-9-18,-2 4-8,4 1-7,-6 3-16,1-2-4,-2 7-8,-3-4-11,1 2-6,7 0-16,-1-7-12,0 5-19,0 0-11,3 0-4,1-1-15,0-2-6,1 3-14,2-4-9,3 1-3,1-2 7,1 0-14,5 3-8,-1-5-5,6 3 0,2-4-10,2 2-8,1-3-10,4-2-9,4 3-10,0-1-8,-6-3-10,-5-2-6,5 0 3,-1 0 6,-5-2 4,-4-2 3,2 2 11,-3-2-11,0 0 1,0-1-6,-7-2 17,0 0-5,0-3-3,0 2 2,-3 0 2,-3-1 3,1-1 6,-2 1 0,1 2-4,1-3 7,-1 4 9,1 0 7,-1 1 4,5 1 2,-4 0 3,5 0-9,0 4-5,4-12-18,3 5 4,4 0-6,1 0-7,3 1-6,2 0-10,2 1-2,-1 0-3,5 0 7,-2-2 5,1 1-3,-7 0 3,-3 2 1,-1 2 1,-4-2 4,0 0 2,1 2 4,0 1 13,-8 1 15,7-5 1,-1 3 8,-6 2 6,5-5 20,-5 5 13,-4-8-9,4 8-2,0 0 10,-7-5-3,0 4-1,7 1-2,-17 1 0,17-1-6,-16 2-6,8 1-1,1-3-8,0 1-3,2 4-5,-2-1-4,2 1-3,3 1-5,-2 0-1,3 3 2,2-2-5,2 3-3,-2 3 0,5-1-2,3 7-4,0-4 1,-5 1 2,7 4-2,-4-5-4,4 5 4,-5-5 6,1 0-9,2-2-2,-5 0 0,5-1 0,-5 1-9,1-4 10,0-1-1,-5 0 1,4-2 1,-8 2-5,4-2 3,-1-3 7,-5 3-13,-1 1-12,2-4-17,-1 1-57,-5-4-38,3 0-45,0 0-44,8 0-52,-18-4-54,10-2-65,-1 0-244,4-4-681,5-1 303</inkml:trace>
          <inkml:trace contextRef="#ctx0" brushRef="#br0" timeOffset="51880.3947">20760 4816 265,'0'0'332,"0"0"-27,7-1-18,-7 1-21,0 0-18,8 4 2,-6 2-5,-2-6-16,2 9 7,1-1-19,-1 0-12,-1-1-21,3 3-11,-3 1-20,1 0-12,-2 1-18,4 2-5,-3-2-13,5-1-15,-2 3-2,1-4-19,1 4 1,-3-4-2,1 2-8,-1-2-6,-1 0-11,1-1-32,-2-1-33,2-2-47,0 0-37,-3-3-37,3 2-27,-3-5-33,0 0-59,2 4-38,-2-4-260,0 0-607,7-18 268</inkml:trace>
          <inkml:trace contextRef="#ctx0" brushRef="#br0" timeOffset="52177.4569">20960 4477 19,'-5'-22'347,"5"6"-2,-1 3-1,1-1-3,-1 6-6,1-2-14,0 4-17,0 0-24,0 1-20,-3 0-23,3 5-31,0 0-23,0 0-17,0 0-8,-1 16-17,-1 0 1,-2 1 3,4 5-9,0 2-10,-1 2-2,1 9 2,0-4-2,1-7-11,-1 13-8,0-3-5,4-2-4,-1 3-11,2 2-6,0-3-4,1 1-10,0-2-7,-1 0-5,0-8-2,0 0-6,-2 1-4,4-2-8,-2-2 4,-2 4-9,4-4 1,-2-3-2,1 3-3,-2-6-2,-1 0-5,1-1-9,-3-3-21,3 4-22,-2-4-32,-1-2-40,2-3-39,-2-1-35,-1 0-15,2-1-12,-2-5-30,0 0-34,0 0-30,0 0-28,0 0-12,-13-13-20,8 3-189,-1-4-596,-2-5 264</inkml:trace>
          <inkml:trace contextRef="#ctx0" brushRef="#br0" timeOffset="52506.1974">20969 5008 28,'-3'-13'160,"-2"0"16,4 0 9,1 3 8,0 1 4,-5 0-2,5 2-4,0-2-7,-1 2-4,2-2-14,-1 2-14,5 0-3,0 1-12,-1 0-15,0 1-11,5 0-13,-1-1-5,0 3-12,2-4-6,-2 3-8,3-1-7,-1 0 4,1 3-15,-5-1-7,5-1-4,-4 2-5,0-2 1,1 3-6,-3 0 9,-5 1 4,11-1 2,-11 1 10,6-4 2,-6 4 5,6-2 0,-6 2 3,0 0 1,0 0-2,0 0 3,0 0-3,0 0-10,0 0-8,12 3 1,-12-3 8,0 0 39,0 5 8,0-5 11,6 10-6,-6-6 5,0 3 5,5 1 0,-5 2-4,0 0-3,2 2-2,0-1-19,1 5-3,3 0-8,-5-2-9,5 0-7,-1 3-3,2 4-7,-2-5-2,2-2-7,-1 2-2,1 0-3,4-3-3,-4 1-21,4-1-30,-5-2-46,5 0-52,-4-5-58,0 0-55,-1 0-54,2-2-70,2-4-69,-5 0-287,-5 0-768,14-7 341</inkml:trace>
          <inkml:trace contextRef="#ctx0" brushRef="#br0" timeOffset="53068.7288">21408 4811 123,'0'-6'324,"0"0"-13,0 6-15,4-7-13,-4 7-10,0-5-8,0 5-21,3-4-23,-3 4-19,0 0-25,0 0-16,0 0-10,0 0-6,5 14-17,1-8-4,-5 2-14,5 2-8,-5 0-12,4 1-1,1-3-14,-1-1-5,-3 3-12,3-1-1,1-2-8,-5 2-1,5-3-9,-2 1-6,-3-3 4,5 2-11,-6-4-3,0-2-8,5 5 0,-5-5-6,7 1 1,-7-1-5,0 0 9,18-2-10,-11-2-1,0-2 11,-2 3 1,8-3 7,-8 2-5,7-6 15,1 2 0,-1 0-3,-1 2 4,2 0 0,-2 2 2,1-2 1,-4 3-7,2 0 1,2-3 3,-3 6 4,-1-1-14,3 2-1,-2 2-3,1-1 0,7 3-2,-9 1-4,3 0 3,1 5-19,-1-2 16,0 0-4,-3 4 0,5-4-7,-4 3 7,5-1 0,-3 0-2,-1 0-2,2-4 9,2 4-5,1-5 0,3-3-1,0 0 1,0 3-4,1-5 5,0 1-7,-1-5 2,0-3 4,3 2-2,-4-2-1,0-1-6,1-3 10,-4-2-6,1 2-2,-7-5 11,3 1 12,-3-5 17,-2 3 11,-2 0 14,-1 0 14,-2 0 19,-2 0 18,1 6 2,-2-2 1,1 5-3,-3-2-3,2 2-6,-3 1-14,-2 5-10,7 1-8,-25 3-3,9 7-11,2-4-10,-3 5-2,0 1-3,3 4-10,-3 0-3,10-3 3,2 3-11,-2 0 1,7-3-5,0 3-3,0 0-19,4-3-15,-1 3-33,8-3-49,1 0-68,12-3-104,-5 3-114,6-7-134,-7 0-399,6-4-991,0-4 440</inkml:trace>
        </inkml:traceGroup>
      </inkml:traceGroup>
      <inkml:traceGroup>
        <inkml:annotationXML>
          <emma:emma xmlns:emma="http://www.w3.org/2003/04/emma" version="1.0">
            <emma:interpretation id="{76596392-6464-40A8-B8A2-AA14AAEF84D3}" emma:medium="tactile" emma:mode="ink">
              <msink:context xmlns:msink="http://schemas.microsoft.com/ink/2010/main" type="line" rotatedBoundingBox="7433,8004 16992,8192 16959,9912 7399,9725"/>
            </emma:interpretation>
          </emma:emma>
        </inkml:annotationXML>
        <inkml:traceGroup>
          <inkml:annotationXML>
            <emma:emma xmlns:emma="http://www.w3.org/2003/04/emma" version="1.0">
              <emma:interpretation id="{333CB779-7445-44CE-A9B0-C04844DE355A}" emma:medium="tactile" emma:mode="ink">
                <msink:context xmlns:msink="http://schemas.microsoft.com/ink/2010/main" type="inkWord" rotatedBoundingBox="7433,8004 10308,8061 10274,9781 7399,9725"/>
              </emma:interpretation>
              <emma:one-of disjunction-type="recognition" id="oneOf13">
                <emma:interpretation id="interp65" emma:lang="en-US" emma:confidence="1">
                  <emma:literal>integer</emma:literal>
                </emma:interpretation>
                <emma:interpretation id="interp66" emma:lang="en-US" emma:confidence="0">
                  <emma:literal>inlayer</emma:literal>
                </emma:interpretation>
                <emma:interpretation id="interp67" emma:lang="en-US" emma:confidence="0">
                  <emma:literal>mbps</emma:literal>
                </emma:interpretation>
                <emma:interpretation id="interp68" emma:lang="en-US" emma:confidence="0">
                  <emma:literal>inkp</emma:literal>
                </emma:interpretation>
                <emma:interpretation id="interp69" emma:lang="en-US" emma:confidence="0">
                  <emma:literal>inkpo</emma:literal>
                </emma:interpretation>
              </emma:one-of>
            </emma:emma>
          </inkml:annotationXML>
          <inkml:trace contextRef="#ctx0" brushRef="#br0" timeOffset="55445.5129">-757 6878 316,'0'0'295,"0"0"-19,0 0-10,0 0-12,0 0-16,0 0-5,0 0-8,0 0-12,0 0-7,0 0-22,0 0-17,0 0-9,0 0-10,0 0-17,0 0 6,0 0-28,0 0-11,0 0-2,0 0-9,0 0 0,0 0-19,0 0 5,0 0-8,0 0 1,0 0-10,0 0-8,0 0-2,11-3-10,-11 3-3,0 0-4,1-7 6,2 0 3,-3 0-15,0 5-1,0-8-6,1 1-1,-1 0 3,0 1-7,0-4-4,2 1 2,-2-3-1,-2 2 3,1 0-3,1-4 9,-3 5-13,2 0-8,-1 4 14,1-3 8,-2 4 18,2-1-7,1 1-1,-1 2 3,-2-1-9,3 5-4,-3-9-2,3 9-4,-3-4 5,3 4 5,0 0-10,0 0-3,-9 11-2,5-5-6,1-1-7,-1 6 16,-2-2-6,3 7 2,-1-3-2,4 3 1,0 0 2,0 0-4,2 0-5,3-2 8,-1 2-5,2-3-1,1 2 2,0-3-1,4 1 2,-2 1-1,2-7-2,2 4-2,-2-4 1,0-1 0,-2-2-2,6 2 3,-2-5-6,0 2-2,4-6 7,-5 2-4,6-5 6,-4 0-2,2-1 0,0-3-1,-3 1 5,0-2-6,5-1 0,-6-1 9,0 3-10,-3-6 2,0 2-3,2-1 3,-4 0 1,3 0 3,-3 1-1,-1 1-6,1 0 8,-1 2-4,-1 0 2,-3 1-5,2 3 0,-1 4-1,-1-6 1,1 5 6,0 3-5,-3 1-4,7-6 3,-7 6 4,0-2-5,0 2 2,0 0 9,0 0-12,18 6 1,-16-4 1,8 3 3,-6 5-5,6-2 7,1 2-6,-4 0-2,4-2 18,-4 3-12,-1 1-1,5 2-2,-6-3 1,3 2 4,-1 0-7,1 1 17,-3-4-16,0-4 1,0 3 2,-2-2-8,2-2-3,-1 1-4,-4-1 0,5 0 5,-5-3 17,5 4-1,-5-6-16,0 0 2,0 0 2,0 0-2,0 0 5,17-14 4,-13 6-2,3 1-1,-2-4 0,2-3-4,0-1 5,1-4-5,2 1 1,1-2 5,-4 5-5,-1 1 6,3 3 1,-2-2 2,1 3-7,-5 0 3,2 4-1,1 3 2,-2-5 6,-2 3-10,-2 5-2,6-1 3,-6 1 1,0 0 1,0 0-4,16 11 6,-14-5 0,3 0 1,-3 8 4,2-5-5,0 6 0,4-3-10,-2 2 10,-2-1 8,4 3-3,-1-3 6,-4 3-3,6-3-2,-3 1 5,3 1 15,0-3-11,0 2 2,1-5-1,4-1 4,-2 0-4,2-3-7,4-3 5,1-2-1,-1-2-6,5-3-5,1-7-12,-1 6 3,2-10-10,-2 3-14,-2-3-7,-1-4-6,4 3-15,-9-5 1,0-1-2,-1-9 2,-1-3-12,0 4 0,-6-3 7,-2-4 1,-5 3 8,-3-4 9,-2 1 9,-2 3 6,-3-1 12,-5 5 18,0 3 14,3 4 16,-1 3 8,0 3 17,-2 1 5,8 8 5,-6-4 9,6 7-13,-1 4 1,-1-2-11,0 4-6,9 0 2,-15 6-7,4 10 4,4-4 6,-1 10 1,0 5 3,1 5 4,4 5 5,0 3-8,3-1 3,3 1-4,-3 0 2,7-2 2,-1 0-5,-1 2-2,3-5-4,-1 1-5,4-1-4,-4-3-3,10-1-5,-8 0-3,-1-5 0,5-2-1,-4-1-4,4 3-8,-1-4-11,1-2-12,-1 1-16,0-2-30,5-1-41,-8-5-26,1 1-28,1-4-9,-3-2-29,1-1-13,-3-4-18,0 1-21,1 2-20,0-6-22,-7 0-4,11-10-15,-10 4-6,-1 0-169,1-5-514,2-1 227</inkml:trace>
          <inkml:trace contextRef="#ctx0" brushRef="#br0" timeOffset="56617.3884">438 7020 1390,'-4'-17'-35,"-2"-2"35,1-4 37,-2 1 23,0 3 15,3-2 17,-2 7 13,5 4 13,-5-7 13,5 8 2,-3 1 2,1 0 3,3 2 2,-4-1-11,4 4-8,-1-2-13,1 5-10,-2-8-1,5 4-14,-3 4-6,11-6-14,-4 3 0,7 1-12,1 1-12,3-3-7,4-1-15,-2 2-9,-2 0-16,8-1-9,3-3-6,-4 0-1,0 0-5,0 1-10,1-1 0,-3 0 2,-8 1 5,3 0 4,-1 0 0,-5-3 8,2 2 1,-5 4 3,-2-4 3,0 0 21,-3 5 5,2-2 15,-4 2 14,3-6 7,-5 8 11,5-5 7,-5 5 7,3-3-3,-3 3 0,0 0-5,0 0-6,0 0 2,0 0-6,0 0-8,0 0 2,-19 17 0,13-11-3,1 0-2,2 6-6,-8 0 0,5 2-5,1-1 11,-1 2-18,1 2 0,3-4-2,-3 3-2,8 0-2,-3-2-8,2 1 6,4-1 0,-1 2-3,4-7-1,6 4-4,-3-5-6,2-3-5,4 4-19,-2-6-18,4-3-18,2 0-16,-2-2-16,2-2-12,0-6 2,-1 4 1,1-3-3,-8 1-4,5-5 9,-3 3 7,-2-1 8,3-2 10,-6 1 12,1 1 6,-7 2 19,-2 2 26,3-2 26,-6 2 16,0 1 18,4 2 10,-4 4 9,-6-8 6,6 8-3,0 0 4,-12 2 3,12-2 8,-11 10-5,4-4-2,0 6-7,2-1-3,-1 3-3,2 1-9,1 4-6,1-1-4,2 6-5,4 1-1,-3-2 11,5 1-5,3 3-2,-6-4-8,2 2-1,5 11 2,-2-2-3,-1 2 0,4 0 1,0 2 1,-1 3-1,-2 0-7,-1 0 4,-2 4-3,2-3-3,-1 1-2,-2 1-1,1 0-5,-2-2-2,0-2-2,7 1 8,-10-3-13,2-4-1,1 2 3,0-11-1,1 1-3,-1-4-3,4-3-4,-7-3 6,2 0-4,0-6-2,-4-1 3,2 0-5,2-2 1,-4-3 5,2 1-5,0-5-3,0 7 1,0-7-1,0 0-2,0 0-3,0 0-2,-7-23-15,2 8-2,1-2-24,1-2-3,-2-6-15,-4 1-1,0-12-13,2 1 0,1-5 5,-1 1 5,-1-4 7,4-1 8,0-17 11,4 16 0,4-4-1,-4 4 8,1 0 4,5 0-2,4-3 7,-2 7 19,-1 0-19,2 1 3,2 1-5,-1 1 9,4 2 7,2 0-6,-2-3 3,5 1 1,-1 0 6,-1 8 2,-2-1 11,-4 8-16,0 1 14,-4 7 3,-1 0 1,-1 3 8,1 2 13,0 1 15,-5 2 9,3 1 11,-2 2 0,-1-2 0,-1 6-7,0 0-5,-7-7-2,7 7-2,0 0 0,-22 7-4,14-3-5,1 2 0,-4 4-5,3-2-4,-3 2 4,4-1-9,-4 4 1,4-2-6,0 1-1,-2-1-2,2 3-3,1 2 3,4-1-6,-3 1-1,1 0 5,4 2-6,4-2-2,-2 0 1,3-3 0,1 3-4,1 0 5,0-2 2,4-2-4,0 2 1,2-1-4,0-2 8,2-4-5,0 2-1,1-3 1,8 0 0,-8-4-4,-1 2 0,3-8 2,0 4-4,-3-6 0,3 2-1,-4 0-1,2-5 0,-2 2 0,-3-4 4,-1-2-2,-1-2-1,4-3 8,-1 0-6,-6 1-2,3-5 10,-3 10-2,-2-3 13,0 2-2,-2 3 7,2 4 7,-2-1-3,3-1-5,-4 5 2,2-3-5,-3 6-7,1-6 5,-1 6-9,0 0-3,11 12-2,-7-3 7,4 4-4,-2-1 0,2 2 0,-1 8-3,3 0 0,-6 2-1,4-2 0,-1-1 2,-2 0 2,1-1-5,1-5 5,0-1-2,-2 2-3,1-6 9,1 2 1,1-6 2,-4 4 7,4-8 1,2 2 4,-1-4-8,7-6 0,-7-2-2,15-4-7,-2-4 0,0 1-6,4-9-15,-4 0-34,-4 4-45,4-10-51,0-2-39,-2-1-58,2-5-72,-1 1-82,-9 0-373,3-1-828,-9 12 366</inkml:trace>
        </inkml:traceGroup>
        <inkml:traceGroup>
          <inkml:annotationXML>
            <emma:emma xmlns:emma="http://www.w3.org/2003/04/emma" version="1.0">
              <emma:interpretation id="{2A1C50E1-2CDB-4CA4-9B96-6945DD903454}" emma:medium="tactile" emma:mode="ink">
                <msink:context xmlns:msink="http://schemas.microsoft.com/ink/2010/main" type="inkWord" rotatedBoundingBox="10832,8228 15019,8310 15004,9045 10818,8963"/>
              </emma:interpretation>
              <emma:one-of disjunction-type="recognition" id="oneOf14">
                <emma:interpretation id="interp70" emma:lang="en-US" emma:confidence="0">
                  <emma:literal>number,</emma:literal>
                </emma:interpretation>
                <emma:interpretation id="interp71" emma:lang="en-US" emma:confidence="0">
                  <emma:literal>newborn,</emma:literal>
                </emma:interpretation>
                <emma:interpretation id="interp72" emma:lang="en-US" emma:confidence="0">
                  <emma:literal>newborn.</emma:literal>
                </emma:interpretation>
                <emma:interpretation id="interp73" emma:lang="en-US" emma:confidence="0">
                  <emma:literal>neutron,</emma:literal>
                </emma:interpretation>
                <emma:interpretation id="interp74" emma:lang="en-US" emma:confidence="0">
                  <emma:literal>nubbin,</emma:literal>
                </emma:interpretation>
              </emma:one-of>
            </emma:emma>
          </inkml:annotationXML>
          <inkml:trace contextRef="#ctx0" brushRef="#br0" timeOffset="58471.196">2624 7022 260,'0'0'286,"-2"7"-21,2-7-11,0 5-19,0-5-8,0 0-7,0 0-14,0 0-12,0 0-3,0 0-21,0 0-12,0 0-14,0 0-10,0 0-5,0 0-4,0 0-6,0 0-21,0 0-1,0 0-7,0 0-23,0 0 1,-11-18-1,9 13-14,2-5 0,-2 2-5,-1-4-9,3 1-2,0-3-8,0 1 2,0-2-12,5 0 4,-3 1 2,0-2-3,7 8-11,-7-4 16,3 3-8,0 4 1,-2-2 0,-2 1-6,-1 0-4,0 6-4,8-4 1,-8 4-3,0 0 3,14 13-5,-6 0 5,-2-2 3,1 7 14,2-1-11,0 5 12,0 0-2,0 0-3,-3-2 7,3-1-16,-5-3 13,4 3 0,-5-5-7,2 2-3,-1-4 4,-2 1-2,1-3-4,-1 0-5,0-2-7,2-3 9,-3 4 8,-1-6-1,0-3-4,2 7 13,-2-7 12,2 5 8,-2-5-5,0 0 2,0 0-3,0 0-4,0 0-5,0-24-7,2 17-1,-2-9 1,1 3-5,0-12 6,4 2-11,-1-1-3,0 1 1,1-2 0,-1 1-11,2 0 8,-1 9 1,4-7-1,-5 8-7,1 1-2,2 4 6,-7-1 2,6 3-13,-5 1 0,2 3 1,-3 3 14,9 0-11,-9 0 0,13 10 2,-2 3-5,-6-4 4,2 7 2,3-4-3,-2 5-6,4 2 18,-2 0-8,1-1-1,-1 3 1,2-1-2,0-3 3,-3-1 3,-2 0-6,4 2-3,-3-5-3,3 3 14,-2-6-4,0 6 0,2-6 0,-3-1-5,3 0 4,-4-2-1,4-3 7,0-2-8,-3-1 0,3-1-4,0 0 11,-3-3-11,3-1 1,2-5 4,-4 1-2,5-3 1,-4 0 4,-3-1-1,5-7-4,-1 0 0,-1-1 0,-5-3 1,-1 2-3,0-3 4,0 2-2,-4-1 4,3 1-5,-3 5 2,-3 1 7,3 2 3,-2 4 7,0 0 5,1 0 6,-2 4 6,3-1 1,-1 4 0,-2-2-3,3 5-5,-8-4-1,8 4-8,0 0-2,-14 10 0,9-2-3,-1-1 2,1 8-7,0-2 2,-3 3 0,5 0-4,2-2 1,1 1 1,0 2-6,0-2 2,1 2 1,2-4 1,8 3 0,-7-2-3,6-2 0,1 0 4,1 2 1,-1-7-5,2 2 0,0-2 0,4-5-2,-1 2 2,1 0-5,1-5 0,0 1 2,1-4-7,2-1-5,-8 1 0,5-3-6,-3-2 6,0 0 1,1-2-1,-4 0 1,-1-3 4,1-3-5,-2-5 0,-2 3 2,5 0 5,-12 5-1,4-5 4,-2 11-3,-1-3 4,-1 5-2,-1-5 2,1 5 3,-1 0-4,6 2 2,-6 4-5,-2-7 4,2 7-1,5-4-5,-5 4 5,0 0 0,0 0 2,-9 18 2,9-5-6,-1-6-1,2 6-4,-1-1 8,0 4 0,0-3 0,0 2 1,4-1-1,-4-5 2,6 3-3,-1-1 4,-2-1-1,1 0-2,3-2 0,0-2 1,-1 1 3,5 0-3,-3-3 3,3-1-9,1 0 13,2 1-8,-2-4-2,4 0 1,-4-4 0,0-2-4,3 4 6,-5-3-2,1-1 2,1-1-1,1-2 0,-4-3-1,2 0 0,-1-2 1,-2 3-1,-1-3 0,0 3 7,1 0-7,-4 2 0,1 0-2,0 2 3,-2 2-1,1 0-2,-3 0-4,-1 5 3,4-10 0,-4 10-5,7-1 0,-7 1 4,0 0 0,7 14 5,-1-7-1,-2-1-4,-3 6 4,5-2-1,1 2-1,-3 0 4,0 2-3,4-3 2,-1 1 1,0 1-1,0-2-3,0 0-4,2-2 12,-6 0-17,4-4 0,-2 2-2,2-4 0,-3 1 3,3-4-2,3 3 7,-6-3 2,-4 0-1,15-1-2,-8-5 2,1 3 3,-2-3-5,1-4 5,1 3-6,-1-4 3,-2-3 3,2 3 1,4-5 4,-7 0-5,4-2 1,5-3 0,-5 2-2,-1 7 4,0-2 2,1 5 5,-4-1-5,0 4 5,0 0-2,-2-3-4,1 4-5,-3 5 10,8 0-7,-8 0-2,0 0 0,7 17 2,-6-11 4,3 10-7,-1-6 6,-2 7-2,3-5-3,-2 4 0,2-6-3,0 4 2,0 0 5,4-3-3,-3 1 10,-1-2-8,3-4-4,-1 2 4,5-1 3,2-3-1,-1 0-3,5-1-3,1-3-31,4 0-44,-2-5-48,2-1-34,-4 1-46,1-5-46,-1 1-49,4-6-37,-4 1-310,-6-3-701,1-5 310</inkml:trace>
          <inkml:trace contextRef="#ctx0" brushRef="#br0" timeOffset="59424.3326">4519 6511 243,'-7'-11'322,"-2"0"-21,-1 0-7,5 9-14,-5-5-20,3 4-15,0-1-20,7 4-11,-16 7-5,9 0-12,1-1 0,0 5-4,0 3-14,1 0-11,0 2-16,5-2-7,0 9-11,0-7-10,3 4-1,-1 3-6,2-1-2,1 0-13,-2 2-8,7-2-7,-4 1-6,3 2-5,0-2-3,-2 3-11,0 0-6,4 6-3,-4-6-8,3-1 2,-4 0-8,1-2-4,-3 0-2,5-1-1,-5-6-9,-3 1 2,1-1 0,-1-2-2,2 0-6,2-8 1,-5 4 1,2-4 0,-2-1-5,0 0 0,0 0-4,2-3 11,-2-2-6,3 7 4,-3-7-2,0 0-2,0 0-2,0 0-2,0 0-2,-4-23-5,4 14 0,5-4 2,0-2-2,-1 0-4,0-1-7,1 0 2,6 2-7,-4-1-7,4 1 1,-1 3-1,0-2-1,-1 3 2,2 4-1,-1 0-3,-1 3 4,0-1 1,0 4 1,-2 0 1,4 2-1,-4 2 3,5 2-4,-3 4 1,-5-1 14,5 2-4,-2 0-2,-1 3-1,-3-3 5,2 3-11,-2-2-5,0 1-2,-5 2-4,1-4-5,-2 3-3,0-3-4,-1-1 7,-3 1 5,2-4 1,-3 2 0,2-2 3,-4 0 2,6-2 7,0 0-1,0-2 4,4-3 0,-7 1 2,7-1-7,0 0 0,0 0-4,0-17 4,6 6-7,-1-4-12,3 2-8,3-10-4,0 2-3,3 0 0,3-2 2,-2 5 20,-4-1-12,5-2 5,-1 3 4,-2 1 5,3-1 4,1 1 2,-10 7 0,0-2 8,1 2 14,-3 0 15,-1 2 23,2 3 19,-1-2 6,-2 2 18,-1-1 7,-2 6 15,2-7-3,1 4 2,-3 3-5,3-3-10,-3 3-5,0 0-10,0 0-5,0 0-10,-15 10-7,6-1-6,5-2-4,-1 4-4,1 4-3,-2-3-2,1 5-6,-1-2-3,6 0-2,-1 1-2,1 5-2,0-6 0,5 0-5,-3-1-1,0-3 0,8 4-1,1-2-1,-4-2 0,3 1-3,3-3 1,0 1-4,3-4-2,-3-2-1,4-1-1,-4-3-4,5 2 0,5-4-7,-6 2 1,0-4-3,0-2 7,1-2-5,-2 0 0,5-1-1,-6-1 5,6-2 0,-9 1 0,0 1-1,1-2 3,-5-4-1,-4 6 3,7-3 5,-5 4 12,-2 0 11,0 3 2,-4 0 3,8 0-3,-6 1-2,0 0-3,2 3-1,-4 2-5,2-6-3,-2 6-2,0 0-2,4-6-2,-4 6-5,0 0-5,0 0 5,0 0 0,12 12 0,-8-6-3,-1 1 3,-1 3-2,3 1 3,-1 3-1,-1 1-3,1-1 0,0 1-3,-2-3 6,-2 3-1,2 1 1,4-3-2,-2-2 8,-3 0-7,5-4-5,-1 5-5,2-2-13,-1-4-17,6-1-21,-5-3-32,3 1-43,-1-3-41,6-4-50,-2 2-34,-1-4-55,0-2-43,1-3-69,-1-2-265,3-3-747,-2-3 331</inkml:trace>
          <inkml:trace contextRef="#ctx0" brushRef="#br0" timeOffset="60126.286">5628 6796 121,'0'0'245,"0"4"-8,0-4-4,0 0-8,1 4-11,-1-4-2,0 0-10,0 0-14,0 0-2,0 0 5,4 4-13,-4-4 3,0 0 5,0 0-2,0 0 11,0 0 5,0 0 9,0 0-3,0 0 2,0 0-4,0 0-2,0 0-23,0 0-15,0 0-17,2-14-13,0 9-17,-2 5-12,3-8-9,0 3-12,-2 0-8,-1 5-6,6-9-5,-3 4-13,2 3-5,-1-2-7,-4 4-4,10-2-6,-10 2-4,0 0-3,16 6 0,-9-2-5,0 4-3,3 3-3,1-1-3,-4 2 6,2 4-5,-3-2-2,2-1-1,-1 3 0,0 6 5,-2-4-7,1-1 2,-2-1-2,4 2 1,-5 0-1,-2-6-1,2 5-3,-3-4 5,5-3-3,-5 0 0,0-2 1,0-1-2,0 0 3,3-1-4,-3-2 3,0-4-1,2 9-1,-2-9 5,0 4 6,0-4-1,0 0-5,0 0 1,0 0 1,0 0-4,5-20 2,-5 13-3,3-7 1,2-1-3,-1 0 1,5 0-2,-5-6-1,8 1 4,-6-2-1,5 3-2,-6 4 2,3 0 0,2-1 2,2 4 1,-3 0-6,-4 5 1,1 0-2,-2 1-2,-1 1-1,2 0 2,1 1-5,-2 1 4,-4 3-3,9-2 3,-9 2-1,13 4 3,-4 1-2,-3-2 0,1 4-1,-2-1 2,1 1-1,-2 0 0,4 5 1,-5 0-1,8 2 1,-8-4 1,5 3-2,-7-1 3,5 0 1,-4 2-1,7-2 1,-5-2 7,4 2 8,-4-2 6,7 0 2,-4-3 6,0 0 3,7 0-2,-7-2 2,6 1-3,4-4-2,-1-2-6,2 0 2,6-4-9,-7 0-1,8-2-21,-3-4-21,-1 0-38,-3-3-75,2 0-78,-5-5-86,-4-2-114,-1-6-464,2-5-955,1-1 423</inkml:trace>
          <inkml:trace contextRef="#ctx0" brushRef="#br0" timeOffset="64459.8406">6775 7058 60,'2'-6'339,"3"6"-6,-5 0-27,0 0-14,1-10-19,-1 10-15,0 0-12,4-2-16,-4 2-19,0 0-16,0 0-22,0 0-18,0 0-16,0 0-10,0 0-11,3-5-11,-3 5-16,0 0-4,0 0-14,0 0-5,0 0-8,0 0-11,0 0 2,-6 17-7,1-8-12,-2 5-37,-5 4-53,-6 4-73,-2 5-92,-4-1-103,-5-1-237,4-1-610,-2-2 271</inkml:trace>
        </inkml:traceGroup>
        <inkml:traceGroup>
          <inkml:annotationXML>
            <emma:emma xmlns:emma="http://www.w3.org/2003/04/emma" version="1.0">
              <emma:interpretation id="{20C6F2CF-2934-4C48-95A3-D46B3D7FD10C}" emma:medium="tactile" emma:mode="ink">
                <msink:context xmlns:msink="http://schemas.microsoft.com/ink/2010/main" type="inkWord" rotatedBoundingBox="15241,8425 16987,8459 16975,9094 15229,9060"/>
              </emma:interpretation>
              <emma:one-of disjunction-type="recognition" id="oneOf15">
                <emma:interpretation id="interp75" emma:lang="en-US" emma:confidence="1">
                  <emma:literal>then</emma:literal>
                </emma:interpretation>
                <emma:interpretation id="interp76" emma:lang="en-US" emma:confidence="0">
                  <emma:literal>thin</emma:literal>
                </emma:interpretation>
                <emma:interpretation id="interp77" emma:lang="en-US" emma:confidence="0">
                  <emma:literal>teen</emma:literal>
                </emma:interpretation>
                <emma:interpretation id="interp78" emma:lang="en-US" emma:confidence="0">
                  <emma:literal>than</emma:literal>
                </emma:interpretation>
                <emma:interpretation id="interp79" emma:lang="en-US" emma:confidence="0">
                  <emma:literal>thon</emma:literal>
                </emma:interpretation>
              </emma:one-of>
            </emma:emma>
          </inkml:annotationXML>
          <inkml:trace contextRef="#ctx0" brushRef="#br0" timeOffset="95302.2047">7069 6701 336,'0'-4'331,"0"4"-19,-3-13-2,2 6-11,1 5-1,-2-4-9,2-2-3,0 2-13,0 6-2,-1-8-11,1 2-9,0 6-14,0-8-21,0 8-20,-3-3-19,3 3-17,0 0-19,0-7-20,0 7-11,0 0-13,0 0-10,0 0-8,-5 16-9,3-5-6,0 2-8,-2 11-4,-3-1-3,4 10-5,-4-1-6,2 3-1,3-2-4,-1 2-2,1 3-6,2-5-5,0-2 3,0-2-3,2-4-3,-2 0 2,2 1-6,-2-1 0,1 0 3,1-6-4,3-1-2,-5-3-1,6 0 2,-5 0-19,2-6-20,-2 0-23,-1-2-22,1 2-20,-1-4-5,5-3-4,-5-2-5,0 0-22,0 0-15,0 0-13,0 0-7,0 0 5,-5-19-8,5 9-4,0-4-8,0-2 3,0-6 6,0 3 10,5-3 11,-4-1 8,-1 1 17,-6-1 14,6 0 13,0 4 14,0 4 12,0-2 10,0 3 27,0-1 12,0 5 13,0-1 17,0 3 8,0 0 19,0 2 7,5 0 1,-5 6-2,-5-6-4,10 0-3,-5 6 1,6-4 6,0 2 5,1 1-2,2-3-3,5 2-4,-3 2-1,4-3 3,0 0-7,2 1-4,-1 0-4,6-1-2,-5 2 0,1-1-5,0-2 0,1 2-1,-3-3-4,-2 2 4,3-3-6,-4 3 9,0-1-5,-4-2 4,0 0 4,-2 0-2,1-1 8,-1 1 20,-5-3 24,3-1-9,-3 3-3,-2-2-1,0 3 22,3 1 14,-7-1-4,3-2-6,-1 3-7,-3 1-1,1 1 4,4 3-14,-7-6-6,7 6-10,-13 3 4,13-3-5,-19 7-6,4 1-1,7 2 6,-3-1 1,1 6-1,-4 2 17,6 2-3,0 2-5,0-6-8,3 5-4,3 1-2,-4 3-9,6-3 2,-3 0-6,2-1 0,1-1-5,1-4-1,2 1-3,3-1-3,-4 1-1,3-3 1,3-1-5,-4-3-2,1 1-4,2-4 1,-1-1 0,2 1 1,-4-2 2,4-2-2,2 1-6,-10-3 1,23-6 7,-9 0-7,3-1-2,2-5 3,-1 1-2,1-2 0,-2 3-7,2-2 11,-1 0-1,-2 2 2,-3-1 6,-1 4 10,-2-1 5,2 2 1,-4 0-4,-4 2 1,2 1-6,-1 1-7,1 0 7,-6 2-5,0 0-1,12 7-1,-10-3 5,2 3-8,0 0 4,-4 1-6,4 2 0,-4 0-2,8 2-2,-5 4 2,-2-5-2,4 3-1,0 0 1,1-2-2,0 0 2,1-1 1,3 1-2,2-4-2,-2-1 3,5 0-4,-1-2 2,4-2-1,-3-1 4,5-2-7,-2-4 4,-1 2 2,1-6 1,2 0-3,-3-1 1,1-4-2,-6 1 0,9-4 0,-12-4 1,4 1 0,-4-3-4,-2 3 11,0-3-2,-1 1 5,-5 5 0,2 2 10,-3 1 18,1 3 5,0 2 2,-1-2-8,0 4-6,2 2-5,-2-2-8,0 6-2,0 0-2,0 0-1,0 0-1,0 0-2,-2 23-1,1-12 1,0 3-7,-2-1 2,7 3 0,-4-2-3,0 4 1,1-2 2,4 1-1,-3-5-4,2 1 0,2 3 1,-1-6-4,2 3 2,0-4 0,1 2-1,1-3 1,-1-2 2,0-2 0,3 0-3,-1-2 0,-1-1 3,4-2-1,2-2 1,0-6-2,-3 3 2,1-4 4,-1 0-6,6-7 3,-1 3 5,-1-2 7,-4 5 14,5-1-3,-6-4 10,1 6 7,-2 4-1,-3 2 2,0-2-1,-2 0-12,2 3 6,-1 2-12,-6 1 0,12 0-7,-1 3 0,-4 1 2,1 0-5,4 5-1,1 2-1,-4 3-2,2-4-2,-4 5-3,3-4 2,-2 1-3,2-2 0,-3 6-2,4-6 1,-4-3-1,1 2 3,1 0-6,-3-3 1,1-2 3,-4 2 2,1-4-5,5 0 0,-9-2 3,18-2-2,-10 0 0,5-4 4,-2-1-5,1-2 2,1 2 16,0-3 16,0-1 12,-2-2-9,5-1 5,-2 5 5,0 0 15,-2 4 16,-4-1 3,2 3-4,0-3-8,-2 3-9,4 3-17,-5 6-25,7-2-113,-7-1-13,-2 0 10,2 3 7,1-5 0,-2 4 13,-5 1 4,6 1 2,-3 0-38,-2 0-35,3 2-24,-2-3-39,0 3-46,-2-3-68,5 1-66,-2-1-82,-3-2-444,-1-4-987,0 0 437</inkml:trace>
        </inkml:traceGroup>
      </inkml:traceGroup>
    </inkml:traceGroup>
    <inkml:traceGroup>
      <inkml:annotationXML>
        <emma:emma xmlns:emma="http://www.w3.org/2003/04/emma" version="1.0">
          <emma:interpretation id="{58533FA5-36FC-4B73-BB7F-6D3CAF4CC5E9}" emma:medium="tactile" emma:mode="ink">
            <msink:context xmlns:msink="http://schemas.microsoft.com/ink/2010/main" type="paragraph" rotatedBoundingBox="4396,10697 30905,11067 30850,15067 4340,14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CB457F-27DA-41B3-92F9-6CF1B2D04C3B}" emma:medium="tactile" emma:mode="ink">
              <msink:context xmlns:msink="http://schemas.microsoft.com/ink/2010/main" type="line" rotatedBoundingBox="4396,10697 30905,11067 30879,12925 4370,12554"/>
            </emma:interpretation>
          </emma:emma>
        </inkml:annotationXML>
        <inkml:traceGroup>
          <inkml:annotationXML>
            <emma:emma xmlns:emma="http://www.w3.org/2003/04/emma" version="1.0">
              <emma:interpretation id="{ED8CBB86-5061-483A-ABC6-1EF9858451AB}" emma:medium="tactile" emma:mode="ink">
                <msink:context xmlns:msink="http://schemas.microsoft.com/ink/2010/main" type="inkWord" rotatedBoundingBox="4396,10697 6445,10726 6424,12216 4375,12188"/>
              </emma:interpretation>
              <emma:one-of disjunction-type="recognition" id="oneOf16">
                <emma:interpretation id="interp80" emma:lang="en-US" emma:confidence="0.5">
                  <emma:literal>fen)</emma:literal>
                </emma:interpretation>
                <emma:interpretation id="interp81" emma:lang="en-US" emma:confidence="0">
                  <emma:literal>fin)</emma:literal>
                </emma:interpretation>
                <emma:interpretation id="interp82" emma:lang="en-US" emma:confidence="0">
                  <emma:literal>fon)</emma:literal>
                </emma:interpretation>
                <emma:interpretation id="interp83" emma:lang="en-US" emma:confidence="0">
                  <emma:literal>fan)</emma:literal>
                </emma:interpretation>
                <emma:interpretation id="interp84" emma:lang="en-US" emma:confidence="0">
                  <emma:literal>fon,</emma:literal>
                </emma:interpretation>
              </emma:one-of>
            </emma:emma>
          </inkml:annotationXML>
          <inkml:trace contextRef="#ctx0" brushRef="#br0" timeOffset="97646.3251">-3836 9906 204,'0'-4'323,"0"-2"-19,0-1-15,0 7-20,0-9-11,0 6-20,0 3-20,0 0-10,0-10-17,0 10-20,1-3-8,-1 3-6,10-3 3,-3 2-15,2-2-11,6-3-13,1 2-22,-1 0-2,9-1-11,0 1-2,3 0-25,1 3-6,-2-3-27,0 4-46,2-1-41,-4 0-44,2 1-46,-1-1-57,4-2-52,-4 3-282,-7-3-588,0 1 261</inkml:trace>
          <inkml:trace contextRef="#ctx0" brushRef="#br0" timeOffset="97443.213">-3499 8978 73,'4'-8'250,"-3"2"1,-1-3-3,0 3-3,0 0-3,0 0-4,0 6-12,0-11-8,0 6 4,0 5-9,0-6 3,0 6-12,0-7-6,0 7-11,-1-5-12,1 5-11,0 0 0,0 0-21,-6-4-8,6 4-11,0 0-4,-18 10-14,12 0-6,-7-2-11,4 5-10,0-4-7,-3 6-4,2-1-1,-3 2-5,2 5-13,2 1-2,0-3-7,2 4-3,0-4-2,1 7-4,2-2 3,0 9-9,0-6 1,0 9 0,0 3 4,4-3-5,-3 8 1,6-3-4,-3 4 2,3-3 3,1 2 6,1-1 4,-1 0-5,5 2 3,-1 1 3,-3-3 1,2 1-2,0-4 0,0 5 6,-2-3 3,2-2-6,-1-1-2,-2 0-1,1-1-1,-3-1-4,-1-2-1,2-10-6,-2 1-5,1-2 5,-2 1-6,4-3 2,-4 0-5,0-6-6,1 1-22,-1-4-26,0-4-30,0 3-26,0-5-37,0-1-22,0-2-27,0-1-36,0-3-49,-8 4-48,8-4-42,0 0-45,-22-14-252,10 4-704,-2-1 312</inkml:trace>
          <inkml:trace contextRef="#ctx0" brushRef="#br0" timeOffset="98380.7119">-3195 9659 193,'-9'0'299,"0"3"-23,-2-1-9,4 1-18,0 7-13,-4 0-14,4 1-9,-4 3-13,4 1-7,-2 7-5,0-2-9,3 3-7,1 1-13,3 3-10,-1-3-5,0 5-14,5-3-15,-4-4-5,5 4-14,1-3-9,3 0-12,-2-1-5,2 1-4,4-2-2,2-1-15,-2 0 2,4-4-7,3 2-28,4-7-60,-3 1-40,4-2-65,-3-1-60,-3-6-61,8 1-63,-7-4-205,7-4-581,-5 1 257</inkml:trace>
          <inkml:trace contextRef="#ctx0" brushRef="#br0" timeOffset="98115.0971">-3113 9773 205,'0'0'341,"11"0"-19,-11 0-19,0 0-26,0 0-16,3-5-15,-3 5-6,0 0 3,0 0-22,0 0-14,-14-10-18,14 10-21,-7-3-2,7 3-5,-4-4-6,4 4-4,0 0-3,-4-10-14,4 10-13,-3-6-16,3 3-11,0 3-11,6-10-6,-5 6-10,5-1-7,-1 2-5,1-3-7,1 2-3,2 2-6,-2 0-6,0 0-4,-7 2-4,18 6-9,-10-2 3,-1 2-1,4 2 0,0 3 8,0 1-9,-3 2-7,-1-1 2,3 2-7,-5 1 1,-2-1 5,1 1-2,-3 1-4,4-3 6,-5 2-6,-5-5 2,5 1-4,0-2-9,5-2 10,-11 0 1,6-2-1,0 0 1,0-3 1,0-3 2,0 8 1,0-8-1,0 0-1,0 0-4,0 0 1,11-17 1,-10 10 0,5-6 4,-1 3-10,2-4 2,0-1 4,0-1 4,-1 2-3,5 3 2,-5 1-2,5 0-1,-4 0 0,2 4-3,-3-1 0,0 3 1,4 3-4,-2 2-1,-8-1-3,18 7 5,-10 1 2,3 1-1,-1 4-1,-2 1 0,-1 1 2,-2-1-5,1 9 3,1-1-21,-6 0-28,2 0-36,-6-6-39,0-1-36,-2 6-30,-4-2-58,0 0-52,1-3-52,-2-6-284,-2 3-687,1-4 305</inkml:trace>
          <inkml:trace contextRef="#ctx0" brushRef="#br0" timeOffset="98644.1761">-2663 9745 211,'7'-16'436,"-2"4"-11,-3 5-14,0-3-41,1 0-30,-3 7-33,1-4-37,4 4-26,-5 3-29,0 0-21,0 0-21,0 0-14,13 13-15,-7 0-14,-3 0-12,5 3-12,-1 7-10,2-1-11,0 0-13,0 8 0,-1-4-9,-1 0-5,2 5-10,-4-8 3,-1 3-9,-1-1-4,1-2-3,-3-1 1,-1 2-3,-1 0-4,-3-4-8,1-4 3,-5 1-12,1 1 1,2-1-12,-5-2-15,0-3-36,-1-1-8,2-1-34,-9-2-24,8 0-29,-5-4-28,3-1-49,1-3-47,11 0-42,-11-9-295,8 2-656,3-8 291</inkml:trace>
          <inkml:trace contextRef="#ctx0" brushRef="#br0" timeOffset="98991.1424">-2076 9570 195,'0'0'325,"0"0"-12,0-9-12,0 9-19,0 0-20,-12-9-4,12 9-7,-11-2-9,11 2-12,-11-3-17,11 3-18,-11 0-16,11 0-16,-13 3-16,8-1-12,1 2-4,-5 4-9,5 2-13,-4 2-2,3 3-4,0 5-2,-4-2-4,2 7-7,1 1-12,1-3 10,-2 3-5,6 8-9,-1-1-4,0-9-10,7 1-3,-5 0-8,4-3-1,-2 2-6,3-1 3,3-1-13,3-4 1,-2 2-2,4-2-6,2-1 3,-4-6-3,2 0-2,6 4-6,-1-7-14,-2 2-26,-2-3-44,4-2-46,0-4-42,-6 3-44,6-4-54,-3-1-58,0-3-57,1-1-295,-3-2-717,-2-3 318</inkml:trace>
          <inkml:trace contextRef="#ctx0" brushRef="#br0" timeOffset="99179.1885">-2076 9860 284,'0'0'332,"-5"4"-32,5-4-31,0 0-27,-7 1-22,7-1-15,0 0-5,0 8 0,0-8-12,13 4-4,-2 0-12,3-4-9,4 0-25,8-1-13,-4-2-17,4-1-46,0-2-56,-1 3-63,0 0-76,1-5-90,-4 2-275,0-3-539,4 0 239</inkml:trace>
        </inkml:traceGroup>
        <inkml:traceGroup>
          <inkml:annotationXML>
            <emma:emma xmlns:emma="http://www.w3.org/2003/04/emma" version="1.0">
              <emma:interpretation id="{632E2523-062A-4AB9-84FA-62106EB73025}" emma:medium="tactile" emma:mode="ink">
                <msink:context xmlns:msink="http://schemas.microsoft.com/ink/2010/main" type="inkWord" rotatedBoundingBox="6872,10882 10100,10927 10079,12390 6851,12345"/>
              </emma:interpretation>
              <emma:one-of disjunction-type="recognition" id="oneOf17">
                <emma:interpretation id="interp85" emma:lang="en-US" emma:confidence="0.5">
                  <emma:literal>token)</emma:literal>
                </emma:interpretation>
                <emma:interpretation id="interp86" emma:lang="en-US" emma:confidence="0">
                  <emma:literal>token))</emma:literal>
                </emma:interpretation>
                <emma:interpretation id="interp87" emma:lang="en-US" emma:confidence="0">
                  <emma:literal>togging)</emma:literal>
                </emma:interpretation>
                <emma:interpretation id="interp88" emma:lang="en-US" emma:confidence="0">
                  <emma:literal>token;)</emma:literal>
                </emma:interpretation>
                <emma:interpretation id="interp89" emma:lang="en-US" emma:confidence="0">
                  <emma:literal>trogon;)</emma:literal>
                </emma:interpretation>
              </emma:one-of>
            </emma:emma>
          </inkml:annotationXML>
          <inkml:trace contextRef="#ctx0" brushRef="#br0" timeOffset="101007.8586">-1259 9349 39,'4'-3'211,"-4"3"-1,0-6-4,0 6-6,0 0-6,1-6-3,-1 6-5,5-4-2,-5 4-5,0 0 0,0 0-10,0-6 0,0 6-7,0 0-6,0 0-12,0 0-6,0 0-12,0 0-6,0 0-6,0 0-16,-5-6-5,5 6-9,0 0-9,0 0-10,0 0-4,0 0-5,0 0-2,0 0-7,0 0-7,0 0-3,0 0-6,0 0 0,0 0-9,0 0 9,0 0-8,0 0 2,0 0 0,0 0-4,0 0-1,0 0 4,0 0-7,0 0 4,0 0-17,0 0 12,0 0-5,0 0 2,0 0 0,0 0-1,0 0 5,0 0 0,0 0 11,0 0-4,0 0 3,0 0-3,0 0 0,0 0 2,0 0 1,0 0-4,0 0-9,0 0 4,0 0 5,0 0-5,0 0 0,0 0-2,0 0-5,0 0 5,0 0-7,0 0 2,0 0-5,0 0 3,0 0 1,0 0-2,0 0 2,0 0-8,0 0 4,0 0 5,0 0-10,0 0-8,0 0 6,0 0 3,0 0-2,0 0 6,-5 16-6,4-11 4,-1-2 3,2 4-3,0 0 10,-5 0-10,1 0 2,2 2 3,2-1-5,-4 4 2,1 3 3,1-5-3,-1 6 2,1-1 7,0-2-6,0 8-10,1-7 9,-2 9-5,3-3 0,4 1 8,-2 2-1,0-1 5,1 1-1,3-1-2,1-2 2,-2 3-3,1-4 0,5 1 0,-6 2-2,3-4 2,-1-4 0,3 6-4,-3-5 0,4-2-6,-4 3 7,5-2-6,-2 2 7,-1-4-4,5-1-2,1 5 6,-3-7-12,-3 0 8,-1 1-1,6-3-1,-2-1 2,-5 0 1,3 0 1,-2-2-1,1-1-2,1 1 2,1-1-2,-4-3 2,5 2-3,-3-1 3,2-2 0,-3-1 4,1 0-5,5 0 2,-4-2-5,2-1 1,1 1-3,-7-1 9,5-3 6,-4 1 6,0-1 4,-1-1 4,-1-4 2,-1-1 3,2 0-2,-3-1 3,-3-3-3,2-6-1,1 2-4,-3-4 0,-5 1 0,2-9-2,-3 12 2,2-3 2,-1 0-3,-2 2 3,-1-1 10,-2-1 3,3-1-2,-4 2-2,-1 0-3,1 4 1,0 0-4,-2 6-1,1-6 1,-2 1 1,0 3-2,2-1-5,0 2 6,2 3-6,-1-2 1,-1 4-7,2-1 0,2 0 0,-2-1-3,2 2 0,0 0-5,-1 4-1,1 0-3,1 0 1,-2 1-2,3 1-1,-6-2-5,4 1 1,-2 2-15,-1 2-5,3 1-6,-5 1-13,-2-1-14,1 2-14,2-1-25,-2 4-15,5-1-28,-5-1-27,4 0-22,1-2-27,-1 5-41,2-1-51,2 0-65,1 1-361,-1-2-789,2 2 349</inkml:trace>
          <inkml:trace contextRef="#ctx0" brushRef="#br0" timeOffset="102263.0434">-391 9438 320,'-6'-5'320,"3"-2"-5,-2 2-9,-2 1-11,1 2-6,1 0-8,-1-4-6,1 2-16,-2 0-11,0 2-5,0-2-23,-1 1-14,0 3-19,8 0-12,-17 1-18,8 1-13,-4 2-14,1 6-12,-3-2-14,0 0-8,5 4-9,-2-2-7,1 7-8,1-3 0,-1 4-14,4-5 1,2 3-14,3 0 3,-2 0-10,3-3-6,1-1-4,1 2 0,3-2-3,-2-2-5,2-1 3,4 3-4,-2-7-1,5 2 1,-2 2-2,4-5-3,-5-2-1,7 1 2,1-2-1,-5-1-2,5-1 9,-3-2-11,2 1 1,-1-2-3,-1-2 1,-1-1 2,0 1 6,-2 2 11,-2-2-5,-1 0 11,-1 0 8,-1 4 4,1-3 9,-1 2-2,-5 3-3,7-1-6,-1-3-4,-6 4-2,1-5-9,-1 5-3,0 0-5,0 0-3,0 0-2,8 13-1,-5-4-22,-2 7 2,3-2-1,-4 11 0,2-3-1,3 4 4,1 0 2,-1 9-1,-3-2 3,0-1-4,3-6-1,-1 2-2,3 8 6,-5-4-2,1-9 1,4 9-1,-2-7 1,0-2 2,0-3 1,-2 3-10,2 1 8,-3-8 0,0 0 0,1 5-1,0-7 5,0 0-3,-6-1 3,3-2 1,0-3 0,-3 2 0,0-1 1,-1-5-1,-1 3 0,2-4-1,-2 3 4,0-5-2,5-1 2,-12 0 0,12 0-1,-12-7 0,-1 3-4,4-9 1,2 0-4,0 1 3,0-4 0,2-5 0,-2-4-3,7-9 0,-4 1-2,8-3 0,-3-2-4,6 2-10,1 2-7,6 1-19,-2 0-13,5 2-18,-5 8-21,9-5-38,1 1-32,-4 8-48,0-1-38,-1 2-55,3 2-59,0 3-63,-6 1-255,4-2-737,-3 6 327</inkml:trace>
          <inkml:trace contextRef="#ctx0" brushRef="#br0" timeOffset="104089.3587">-753 9185 195,'-6'-8'273,"6"8"2,-1-5-7,1 5 2,-3-7-9,3 7 0,0 0-20,-1-7 5,1 7-15,0 0 4,-1-6-18,1 6-20,-6-4-17,6 4-14,0 0-18,0 0-19,0 0-15,0 0-1,0 0-19,-7 21-15,2-8-1,1 4-4,-1 7-4,1 0-8,0 13-3,0 4-9,-1-3 1,5 8 8,-3 3-10,6 16 3,-6-4-7,11 1-2,-4-12-7,7 12-2,-4-14-3,5 13-2,-2-16-2,2-1-4,1 0 0,5 0-1,1-2 5,4-2-9,2-4-1,0-3-5,5 1 3,0-3-2,3-5-20,2-1-49,2-3-36,-1-2-51,1-7-51,-3-1-65,5-5-78,-12 0-351,-2-7-744,2 0 329</inkml:trace>
          <inkml:trace contextRef="#ctx0" brushRef="#br0" timeOffset="102995.5934">-27 9424 150,'-11'2'268,"4"2"-13,-4 5-7,4-2-7,-4 9-7,0-2-9,4 5-1,1-1-26,-1 2-14,3 3-15,-2-1-12,5 3-7,2 1-18,3 2-16,0-5-3,3 3-14,-1-4-10,1 5-11,5-3-3,-4-3-12,3 2-5,2-2 7,3-1-19,-4 0-31,-2-5-43,0-3-51,1 3-64,1-6-75,0 1-83,1-4-180,1-1-521,-3-4 232</inkml:trace>
          <inkml:trace contextRef="#ctx0" brushRef="#br0" timeOffset="102869.5582">28 9619 340,'0'0'354,"0"0"-19,0 0-2,0 0-22,0 0-8,-18-11-13,18 11-15,3-7-26,-3 7-13,3-10-24,-3 5-17,1 0-19,-1 5-13,8-7-15,-5 3-16,0-2-7,-3 6-17,7-2-9,-7 2-15,0 0-7,12-1-5,-12 1-8,11 10-12,-5-3-3,-2 1-6,3 3 3,-2 4-5,-1-2-9,4 4 0,-5 0-5,4 4 7,-3-1-10,-1-3-3,1 4-3,-3-4-1,2-3 2,-3 2-3,2 1-2,-2-5-3,-5 3 5,5-6-2,0 0-1,-1-1-5,1-2 3,0 0 2,-1 0-5,2-2 3,-1-4 4,-4 6-2,4-6-1,0 0-2,0 0-2,0 0 0,0 0-1,-4-19-2,4 8 1,0-1 0,1-4-3,2 0 1,1-8-6,4 2 5,-2-2-2,3 1 1,0-3-2,2 7 1,0 0 0,-2 6-3,5-1 1,-2 4-4,1 1 14,-1 0-17,1 6 5,-1 0-1,-2 3 7,5 3-6,-6 3 1,6 2-3,-1 1 4,-4 3-2,2 1 1,-2 3-1,-3-3 1,6 6 2,-6-3 2,-1 3-8,-3-5 9,1 4-28,-3-2-31,0-2-39,2 1-44,-6-1-33,1 0-54,-2 0-57,1-5-59,-3 2-326,-3 2-723,-2-7 321</inkml:trace>
          <inkml:trace contextRef="#ctx0" brushRef="#br0" timeOffset="103261.2214">469 9445 230,'6'-5'445,"-3"3"-46,1-3-49,-4 5-40,7-4-23,-7 4-27,0 0-28,11 11-14,-10 1-15,3 1-4,3 1-26,-6 7-10,8-2-16,-7 4 4,4 2-30,-2-1 0,-1 1-11,2 1-9,-3-1-10,2-2-6,0 6-7,-1-3-8,-2 1-2,-1-3-14,-1 10 0,-6-9-2,-3 8-2,3-9-7,-2 2-5,0-1-9,-4 5-6,-5 1-26,3-11-36,0 2-60,-3-1-46,0-2-61,-1 0-70,-3-7-79,-3 1-284,0-3-692,-11-3 306</inkml:trace>
          <inkml:trace contextRef="#ctx0" brushRef="#br0" timeOffset="104604.9877">628 9112 146,'-13'0'304,"13"0"-6,0 0-8,0 0-3,0 0-8,-12 0 2,12 0-3,0 0-4,0 0-18,0 0-9,-6-5-19,6 5-22,0 0-18,0 0-19,0 0-15,0 0-19,0 0-14,0 0-8,0 0-14,0 0-5,16 19-8,-10-11-2,3 1-5,3 5-5,3 4-4,0 2-5,-1 1 2,7 6-7,-1 4 0,1-1-3,0-4-6,1 6-4,1 0-8,-5 3 3,1-2 0,2 2-4,-6 3-5,3 4-3,-6-3-3,0 3-1,-2 0-3,-4 3 1,-5 2-3,4-1-3,-6 0 3,-3 2-8,1-1 2,-1-4 2,-6 0-3,1 1 0,-4-5-2,-2 1 9,2-5 0,0-2-3,-3 1 5,-1 1 0,-2-5-3,7 0 2,-1-5-2,1-2 0,2 0-6,2-4 1,-4 0 0,5-5-4,-2-2 1,3 1-1,3-4-4,-3-4 4,2 0 0,3 2-6,-3-3-11,2-1-16,2-3-21,-5 5-38,5-5-70,0 0-77,0 0-76,-7-16-100,6 8-393,-2-6-862,3-2 382</inkml:trace>
          <inkml:trace contextRef="#ctx0" brushRef="#br0" timeOffset="105506.8899">1319 9639 134,'-2'-4'302,"2"4"0,-2-12-12,1 8-2,1 0-8,-2-3-4,2 7-9,0-8-10,-2 2-4,2 6-10,0-4-5,0 4-23,-3-6-16,3 6-23,-7-3-11,7 3-16,0 0-16,-16 5-9,9-1-11,0 2-8,-3 1-11,2 5 11,1 2-9,-7 3-10,10 1-1,-4 5-15,7-3-9,-2 5-8,6-2-3,2 1-5,-1-1-1,4 3-6,2-4-5,4 1-2,-3-3 0,3-1-7,-2 1 2,2-3-5,4-3 1,1 0-4,-4-2 1,-1-6-3,2 1-3,-3-2 8,0 0-11,4-3-3,-10 0 0,2-2-2,2-1 3,-1-2-2,2 0-3,-6-4 2,2 1 2,-1-1-4,-2-5 3,1 1-2,-3 0 1,2-4-2,-2 3 0,-2-4 3,1 3-2,-1-2 0,-1 2-1,0 1-1,0 1-2,4 1 3,-4 4-3,2-2 4,-2 0-2,0 5-1,2-2-4,1 3 1,-3 2 1,0 0-1,11 0 1,-4 6-1,0-2 1,2 5-2,-2 4 10,0 0-28,3 1-1,-2 2 0,3 3 9,-3 1 0,-1 0-1,0 0 2,-3-3 0,0-1 2,-2-2 3,-1 3 3,-1-3-1,0-2-2,3-2 6,-3-4-2,-3 3 2,3-2 3,0-2 2,-1-3 2,1-2 8,0 0 5,0 0 17,0 0 12,-11-12 6,11 1 10,-3-4-2,3-6 3,-4-2 3,3-8 1,2-5-6,3 0-4,-3-1-5,6-1-7,4-2 1,-4-4-8,6-1-2,3 3-2,-4 0-2,1 6-8,5 2 4,-9 7-8,4 5-5,-1 3-1,-1 3-4,-1 3-1,-2 3-3,0 1-24,3 5-30,0 2-28,-3 2-48,-8 0-54,18 15-75,-12-5-74,-1 3-104,-1-1-435,-1-1-935,1 1 414</inkml:trace>
        </inkml:traceGroup>
        <inkml:traceGroup>
          <inkml:annotationXML>
            <emma:emma xmlns:emma="http://www.w3.org/2003/04/emma" version="1.0">
              <emma:interpretation id="{BDEE249E-BDA6-44D1-8AA1-04E1446CED64}" emma:medium="tactile" emma:mode="ink">
                <msink:context xmlns:msink="http://schemas.microsoft.com/ink/2010/main" type="inkWord" rotatedBoundingBox="11170,10867 13329,11029 13230,12349 11071,12187"/>
              </emma:interpretation>
              <emma:one-of disjunction-type="recognition" id="oneOf18">
                <emma:interpretation id="interp90" emma:lang="en-US" emma:confidence="0.5">
                  <emma:literal>timothy)</emma:literal>
                </emma:interpretation>
                <emma:interpretation id="interp91" emma:lang="en-US" emma:confidence="0">
                  <emma:literal>toni=ocgns)</emma:literal>
                </emma:interpretation>
                <emma:interpretation id="interp92" emma:lang="en-US" emma:confidence="0">
                  <emma:literal>ten-month)</emma:literal>
                </emma:interpretation>
                <emma:interpretation id="interp93" emma:lang="en-US" emma:confidence="0">
                  <emma:literal>ten-month))</emma:literal>
                </emma:interpretation>
                <emma:interpretation id="interp94" emma:lang="en-US" emma:confidence="0">
                  <emma:literal>t(ni=ocgn))</emma:literal>
                </emma:interpretation>
              </emma:one-of>
            </emma:emma>
          </inkml:annotationXML>
          <inkml:trace contextRef="#ctx0" brushRef="#br0" timeOffset="106817.9491">2886 9939 197,'0'-5'397,"0"5"-23,0 0-22,0 0-15,5-6-4,-5 6-6,0 0-13,6-3-24,-2 0-33,4-1-23,4-3-18,4 2-24,3-2-17,10-3-22,-6 5-13,5-2-13,6-3-15,3 4-30,-8 2-54,5-5-80,-3 8-70,-7-2-77,2 2-79,1-3-88,-8 3-238,-3-1-653,-1-2 288</inkml:trace>
          <inkml:trace contextRef="#ctx0" brushRef="#br0" timeOffset="106614.8087">3278 9102 2,'-6'-6'372,"2"2"-24,4 4-23,-1-4-17,1 4-25,0 0-28,-11 0-12,11 0-14,-14 7-15,6-4-13,-1 6-17,2 1-8,-5 0-16,2 4-11,-2 3-3,1 4-26,4-1-5,-4 3-11,2 13-3,4-11 2,-6 9 5,10 1 7,-3 6 9,3-1-13,2 1-8,3 4 0,-3-2 2,5 2-2,-1-1-7,2 3-4,0 0-3,-1 1-8,1 0-6,4 16-6,-6-19-10,5-4 5,-5-1-12,2 1-4,0-2 1,-2-3-8,2-4-1,2 0-4,-7-9-5,4 2-3,-1-4 0,-1 0-3,-1-5-2,3 0-1,-2-1-4,0-2 4,1 1-19,0-5-33,-4-1-33,0-1-30,2-1-31,-3-1-36,0 0-60,0-5-56,-11 1-64,11-1-60,-21-8-333,6 0-794,-4-3 352</inkml:trace>
          <inkml:trace contextRef="#ctx0" brushRef="#br0" timeOffset="107536.6952">3615 9578 274,'-13'6'278,"2"6"-9,-1-2-9,3 1-18,-6 11 0,7-3-22,0 3-9,-2 2-9,2-1-7,0 11-9,4 1-14,1-9-11,-3 7-24,6 0-2,6 1-13,-3-8-19,1-1-11,7 1-5,-6-1-2,5-1-13,2 0-4,2-3-9,-2 1-8,5-3-32,-2-3-49,3-3-53,1 2-75,-2-9-77,6-1-78,2-1-208,-3-8-564,-2 1 250</inkml:trace>
          <inkml:trace contextRef="#ctx0" brushRef="#br0" timeOffset="107271.0643">3590 9780 316,'5'-3'348,"-5"3"-10,3-4-19,-3 4 8,-1-6-11,1 6-14,1-6-12,-1 6-21,-1-6-13,1 6-19,-3-4-25,3 4-17,0 0-26,0-7-16,0 7-14,3-6-11,1 2-17,1 2-11,-5 2-10,10-4-9,1 3-9,-4 1-6,4 0-7,0 1-5,-3 0-11,2 4-2,3 2-4,0 0-3,3 2-3,-3 1-3,-1 1-2,-5 1-4,3 4-3,-2-6-2,-1 6 1,1 0-2,-3 0-3,-3-3 0,6 3-2,-8-3 0,0 3 0,0-4-2,0-2-1,-3 0-1,-2-3 0,3 3-4,0-5 11,2-1-8,-3 1 5,-3 0-3,6-5 1,0 0-4,0 0 1,0 0-2,0 0 0,-6-19 0,8 11-2,0-6-2,3-1 5,3 3-1,2-5-10,0-1 8,-3 2-2,6 2 0,-4 1-4,-1 3 7,3-1 5,0 1 0,-4 5-3,0-1-4,2 4 2,-2 1 3,4 2-3,-3 1-4,1 4 6,3 2-4,-1 1 1,0 4 0,0-1-1,-1 2 7,2 5-11,-4-4 5,2-1-2,-2 6-24,-4-4-38,4-1-29,-6 1-46,1 0-37,-3 0-40,-3-2-48,1-1-52,-6 0-59,0-1-269,0-5-695,-2 0 308</inkml:trace>
          <inkml:trace contextRef="#ctx0" brushRef="#br0" timeOffset="107833.5736">4200 9652 292,'3'-9'486,"0"3"-27,-2-2-38,1 2-34,-1 0-42,3 4-38,-4 2-34,4-5-19,-4 5-32,0 0-25,4 13-18,0-1-17,1-2-11,-3 6-15,4 0-15,-1 7-12,1-1-1,5 4-7,-7-1-10,4 1-4,-1-2-5,0 8 3,1-6 1,-5-1-5,2 1 3,-3-3-7,1 2 2,-3-3-2,-3 1-4,1 0-6,-2-3-8,0-2-7,1-2 2,2-6-9,-4 6-4,-1-1-4,3-8-2,3 3-6,-2-3-20,0-1-30,-2-1-31,3 0-21,1-5-64,0 0-58,0 0-42,0 0-40,9-13-49,0-1-42,-3 1-46,5-3-243,2-6-712,3-13 315</inkml:trace>
          <inkml:trace contextRef="#ctx0" brushRef="#br0" timeOffset="108021.089">4675 9710 292,'0'0'306,"0"0"-10,8 0 9,-8 0-4,0 0 3,0 0-11,0 0-7,0 0-12,12 0-17,-12 0-13,10-3-24,0 2-20,-3-1-22,6 1-17,0-2-15,-1 3-28,3 0-42,-1-2-55,2 2-51,-2 0-45,3 5-51,-4-2-61,0 3-66,-1-2-57,-4 2-240,5 0-596,-4-1 265</inkml:trace>
          <inkml:trace contextRef="#ctx0" brushRef="#br0" timeOffset="108224.2012">4771 9970 191,'-11'7'394,"-1"-1"-19,3 1 5,0-2-8,2 1-6,0-2 2,2-2-21,-1 2-27,6-4-22,-7 4-29,7-4-19,-1 3-26,1-3-8,0 0-15,14 3-19,2-6-19,-1 0-14,11 2-11,-1-2-16,12-2-41,-11 0-53,0 3-59,2-6-79,-1 2-71,-2 1-80,0 2-94,1-4-395,-5-3-812,1 0 360</inkml:trace>
        </inkml:traceGroup>
        <inkml:traceGroup>
          <inkml:annotationXML>
            <emma:emma xmlns:emma="http://www.w3.org/2003/04/emma" version="1.0">
              <emma:interpretation id="{9FCAFB59-19D6-4B0D-A009-A8DF5AFCB34B}" emma:medium="tactile" emma:mode="ink">
                <msink:context xmlns:msink="http://schemas.microsoft.com/ink/2010/main" type="inkWord" rotatedBoundingBox="13588,10961 16376,11000 16352,12722 13564,12683"/>
              </emma:interpretation>
            </emma:emma>
          </inkml:annotationXML>
          <inkml:trace contextRef="#ctx0" brushRef="#br0" timeOffset="108810.3635">5549 9479 31,'-4'-7'309,"4"3"-2,0 4-9,-8-6-6,4 2-8,4 4 7,-6-9-11,2 5 1,1 1-4,3 3-7,-8-4-12,8 4-11,-5-5-25,1 2-9,4 3-16,-9-4-17,9 4-18,-4-2-13,4 2-11,0 0-15,-18 9-11,11-6-7,-1 5-10,-1 6-6,0-4-2,-6 11-6,6 0-2,0 4-7,-2-3-4,3 5-6,1-3-5,-1 10-6,1 0-4,4-10-7,3 9-1,2-5-2,2-4-9,0 3 0,1-1-3,8 3-2,3 4-1,-3-8-1,7 1-1,1 2-2,-2-8-4,-1-3 2,3 5-3,-2-6 0,2-2-4,-1 0-11,0-7 0,-4 3-4,2-6 0,-3-1-1,3-3 1,1-3-1,-2 2 0,-1-8 1,-2-1 6,0-1-2,-2-1 0,0-2-1,1-8 3,-5-2-2,-1-3 1,3 3-2,-5-13 2,1 5 1,-6-7-1,0 4 4,-6 1-4,1 0 1,-2-4 0,-3 4 0,-2 3-3,-1 4 6,1 3-3,-10-4 1,5 12-3,1-1-3,-5-1-31,1 3-47,-2 6-34,0-4-53,1 10-50,-1 0-59,-3 3-69,10 0-77,-6 0-314,6 3-802,3-2 355</inkml:trace>
          <inkml:trace contextRef="#ctx0" brushRef="#br0" timeOffset="109177.5214">6277 9288 346,'-3'-5'354,"-2"-3"-13,-1 5-11,2-2-18,0 1-7,-7 1-8,5-1-4,-1 0-19,1-1-15,6 5-14,-13-3-16,5 2-19,1-2-10,7 3-8,-15 0-9,8 0-15,-3 4-10,-1-1-9,5 4-17,-10 1-9,4 2-11,0 1-1,-2 7-20,-3 1-4,2 3-11,0 11-4,3 6-2,-1-4-7,1 1-5,2 2-3,8 3-3,-7-3-5,7-1-7,-1 6-2,7-3-3,6-4-3,-8 5-2,8-4-2,2 0-5,5 0-1,-2-2-2,8-1 2,-6-2-16,9-5-31,-4-2-20,1 1-60,-3-6-55,-1-4-64,2-3-60,-1-1-59,-2-6-56,4 0-386,3-6-849,-9-2 376</inkml:trace>
          <inkml:trace contextRef="#ctx0" brushRef="#br0" timeOffset="110142.4141">6662 9468 305,'-10'-10'389,"-1"-6"-26,2 4-32,-4-1-23,4 5-22,-4 3-26,1 2-12,-5 3-20,4 2-22,-3 2-12,3 4-15,-4 1-13,2 7-17,0 6-13,3-2-10,-1 4-13,6-1-14,0 0-6,3 2-9,2-1-7,0 0-13,4 0-3,-1-2-7,0-3-3,5 1-4,-2-5-10,1-1 4,2 2-8,-3-4 4,1-2-8,3 0 4,-1-4-10,-2 3 2,2-5 0,-1 2 3,2-4 2,-1 3-1,-2-2 1,1-1-3,-1-1-3,-2 4-8,-3-5 2,10 6-4,-5-3 0,1 2 0,-4 1-3,4 1 2,1 0-1,0 6 2,1-2-3,-5 1 1,1 6 1,1-2-2,-1 6 0,1 1-4,-1-1 5,-3 4 2,2-1 0,-3 4 0,0 2 2,3 5-4,-6-1 2,3-10 1,0 2 0,-3 6 0,2 2-1,-3-7 1,2 2 0,2 4 3,-3 0-4,1-3-3,0-4 3,-2 4-3,0-7-3,1 0 4,-4 1-3,-1-2-2,4-10 4,-6 6-2,3-4-2,3-5 1,2 0 0,-3-2-5,3-2 7,-2 0 5,2 2 24,-2-7 7,4-1-8,0 0-3,0 0-4,-15-8 0,9 1-8,1-3 0,-2-4-8,2-2 2,-2-2-3,0-5-1,-3-14 2,-1-3-4,10 1-1,-3-3-2,4-3-3,5-16-1,5-1-4,1-1-4,4-2-6,1-3-10,8 4-8,-4 2 3,4 2-3,-6 18 1,4 0 2,-4-1 5,2 5 1,0 1-1,0 0-1,4 5 5,-4-1 2,6 9 0,-11 3 1,3 0 3,-1 2-3,-2 3 8,0-1 2,-3 1 6,-2 8 3,0-6 5,1 7 5,-7-2 4,4 2 3,-4 1 1,2 4 0,-2 0-2,-1-4-2,-3 6-4,5-4 1,-5 4-3,4-4-5,-4 4 2,0 0-3,0 0-7,8 16 10,-8-7-1,9 5-3,-9 0 1,4 8 1,1 0 2,-2 1-5,4 0-1,3 2 2,-5-1-2,-2 1-2,1 1 0,6-6-1,-6 5 4,0-5-3,4 2 1,-5-2 1,-2-5 0,5 0 3,-2-2-4,-3 1 0,1-6-1,-2 1 0,0-2 1,0 1 4,0-5 4,-2 3-5,1-2-2,-3 0 0,4-4 2,-6 4-1,6-4 4,0 0-2,0 0-2,-12-15 1,8 9-4,4-3 4,0-4-4,2-1-2,0-1 0,2-9 1,0 2 0,4 0-2,1 1 0,6 0 0,-4 2 3,1 0-3,2 1 0,-6 4-2,3 4 1,1 1-1,1 1-1,-1-1 3,-1 2-5,-3 1-1,2 4 6,-3 1-1,1 1-5,5 1 1,-5 4 1,1 4 0,4 2 1,-4 2 1,2 1-1,-4 1 1,3 4 5,-2 1-5,0 1 1,2 0 0,-6 0 1,7-2 1,-5 0 3,1-3-3,-2 4-13,1-6-28,-4-3-33,2 3-36,-2-4-39,3-1-34,-2-2-45,-2-4-34,-1 4-52,0-1-47,0-6-61,0 0-239,0 0-714,0 0 316</inkml:trace>
          <inkml:trace contextRef="#ctx0" brushRef="#br0" timeOffset="110392.4165">6886 9381 73,'-14'4'346,"-6"4"-19,5-4-16,2 6-12,-2 0 7,3-1-27,2 5-11,2 4 6,1 2-26,6 2-6,-1-3-6,4 8-17,3-2-12,2 7-11,1 2-16,5-4-17,0 3-13,2-1-12,2-1-12,-2-1-15,7 0-10,-10-6-8,6 6-12,-5-8-6,-2 1-25,1-4-37,-2 3-57,-3-8-53,9 4-75,-9-4-74,0-2-97,1-3-359,0-1-760,1-8 336</inkml:trace>
          <inkml:trace contextRef="#ctx0" brushRef="#br0" timeOffset="110673.6696">7556 9379 382,'4'-9'486,"0"3"-49,-1-2-42,-1 4-41,3 1-35,0 2-27,-5 1-17,0 0-11,19 15-2,-9-6-12,-3 4-10,0 3-25,0-2-14,5 11-17,-2 0-7,1 6-14,-3-4-15,0 5-12,0-6-12,1 8-11,-2-3-8,-2 3-12,-1 2-9,2-4-14,-6-1 1,0 3-5,-4-9-6,-3 4-8,0 0-2,-3-5-6,-4 6-4,2-7-2,-6 5-6,2-5-20,-2-3-36,1-1-50,-3 0-51,2-6-75,1 3-76,-3-5-86,4-5-105,1-1-318,6-5-849,2 0 375</inkml:trace>
          <inkml:trace contextRef="#ctx0" brushRef="#br0" timeOffset="111923.6879">7776 9230 312,'0'0'359,"-4"-10"8,4 7-15,0 3 3,-4-4-4,2-2-13,2 6-16,-3-8-19,3 8-25,0 0-25,0 0-26,0-7-24,0 7-22,0 0-20,0 0-15,0 0-18,0 0-12,0 0-10,18 12-13,-8 0-7,0-2-12,5 8-4,0 5-9,5 11-4,1-5-4,-2 9-1,1 1 6,3 3-4,-1 4 4,4 10 3,-7-13 0,6 15 5,-4-12-7,-5-3-1,5 22-6,-3-6-5,-6-13 8,-2 16-10,2-14-2,-9-3-6,1 16 4,-4-15-4,0 2-3,-1-3 5,-5 0-3,5-1-3,-8 1 2,1 0 6,-1-3-1,2-2 1,-7 2 0,-1-7-1,1-1 4,2-1-6,-2-3 2,0-7-2,-1 6-1,4-7-3,0-3 0,0 0 0,-1-2-3,3-3 2,3-3 0,-1 0-3,-2-2-2,5 0 1,0-3-2,-1 0-1,1-2-4,1 3-3,-1-4 3,4-3-4,-2 3 3,2-3-8,0 0-16,-5 3-39,5-3-60,0 0-64,0 0-56,-2-13-83,-2 6-83,4 2-95,-1-3-443,-3-7-1004,4-1 445</inkml:trace>
        </inkml:traceGroup>
        <inkml:traceGroup>
          <inkml:annotationXML>
            <emma:emma xmlns:emma="http://www.w3.org/2003/04/emma" version="1.0">
              <emma:interpretation id="{57EC8B7C-6683-4A00-B93E-89E5801EDBFA}" emma:medium="tactile" emma:mode="ink">
                <msink:context xmlns:msink="http://schemas.microsoft.com/ink/2010/main" type="inkWord" rotatedBoundingBox="16868,11213 18326,11233 18305,12722 16847,12701"/>
              </emma:interpretation>
              <emma:one-of disjunction-type="recognition" id="oneOf19">
                <emma:interpretation id="interp95" emma:lang="en-US" emma:confidence="0.5">
                  <emma:literal>iff</emma:literal>
                </emma:interpretation>
                <emma:interpretation id="interp96" emma:lang="en-US" emma:confidence="0">
                  <emma:literal>elf</emma:literal>
                </emma:interpretation>
                <emma:interpretation id="interp97" emma:lang="en-US" emma:confidence="0">
                  <emma:literal>pelf</emma:literal>
                </emma:interpretation>
                <emma:interpretation id="interp98" emma:lang="en-US" emma:confidence="0">
                  <emma:literal>self</emma:literal>
                </emma:interpretation>
                <emma:interpretation id="interp99" emma:lang="en-US" emma:confidence="0">
                  <emma:literal>Pelf</emma:literal>
                </emma:interpretation>
              </emma:one-of>
            </emma:emma>
          </inkml:annotationXML>
          <inkml:trace contextRef="#ctx0" brushRef="#br0" timeOffset="115032.1703">8736 9678 19,'-18'-1'431,"5"0"-28,1-4-32,2 2-21,2 1-18,1 2-21,2-2-14,5 2-30,-10-3-22,10 3-23,-7-2-18,7 2-27,0 0-17,0 0-40,0 0-57,20-7-71,-11 6-59,-1 1-82,-8 0-94,18 0-342,-18 0-632,15-5 279</inkml:trace>
          <inkml:trace contextRef="#ctx0" brushRef="#br0" timeOffset="114250.9264">8899 9898 241,'0'0'382,"0"0"-25,0 0-43,-18 7-18,18-7-26,-2 5-17,2-5-14,-9 2-24,9-2-20,0 0-15,0 0-6,0 0-32,-4 4-16,4-4-16,0 0-4,0 0-15,-2 4-1,2-4-2,0 0-15,0 0-6,0 0 3,0 0-2,0 0-5,19 0 1,-19 0-14,16-8 0,-5 8 1,2-6-8,-2 0-3,1-4-4,-2 4 4,2-1-9,-2-6 5,1 2-9,-7-3 0,4 3-5,-4-4-8,2 2 6,-6 3 8,2 0-3,1 3 11,-3-3 9,0 2 5,2 2 3,-2 1 4,0 0-2,0 5-12,-7-6-6,7 6 1,-10-1-7,10 1-2,-12 3-4,3 3-1,5 2-7,-9 1 1,6 2 1,-2 5-9,0-1 4,5 7 1,-5 0-3,5 1-5,-4 6 6,7-7 6,1 11-3,1-7 3,3-1-3,2 1 1,5 0-3,-4-1 6,2-1-10,2-2 4,2-3-1,2-1-5,-6-1 6,4-3-4,3-2-3,-3-4-1,0 1-12,0-3-12,3-3-19,-2-1-18,1-2-23,0-5-20,2-2-13,-2-3-13,0 0-2,3-8 3,7-5 0,-10 0 6,4-8 4,-1-5 7,2-3 4,-3 3 11,1-9 11,0 0 4,0-16 16,-5 17-1,-2 1 8,0-18 17,-2 22 25,-4-1 22,-1 7 51,-4 10 21,-1 1 3,-2-1 13,-5 8 15,6 1 35,-2 3 13,0 0 7,1 1 0,-2 0-3,4 5-14,-4-2-12,0 0-16,-1 2-10,0 4-13,6 1-3,-14 9-17,4-2-6,6 2-10,-6 6 0,4 4-14,-4 2-8,6 5-1,-4 5 4,6-4-7,-3 10-4,5 0 12,2-1 0,1 3 2,3-3-3,-2 4 2,0 1 7,6-2 1,-9 4 6,0-2-3,9-2 0,-6 3-2,0-3 15,4 2-15,-3 2 0,0-3-2,2 3 3,-2-2-14,0 1-9,-3-7-4,2 10-3,2-5 13,-6 1-14,5-3-8,-2-2 7,3 3-13,-1-5 6,-3 0-7,0-9 0,1 1 3,4-3-4,-4-1 3,-2 0 0,-1-5-5,4-1-3,-4-2-8,2 1-25,-2-6-29,0 1-21,0-4-24,1 0-24,-2 1-25,1 0-19,0-7-45,0 0-50,0 0-29,0 0-27,-6-17-16,6 8-27,1-7-15,5-4-19,-1-3-25,1-9-240,-5-6-716,3 1 317</inkml:trace>
          <inkml:trace contextRef="#ctx0" brushRef="#br0" timeOffset="114813.4177">9474 10260 92,'4'-25'237,"-2"1"13,0-1 9,-2 2 8,4 8-1,1-1 10,-1-1-17,-2 1-9,1 0-9,1 3-2,0 1-15,1-2-15,-1 1-22,4 3-13,-3-2-14,2-1-24,4 0-11,-1 3-11,0-2-10,6-4-5,-8 5-12,10-5-7,-5 3-14,-1-2-6,3 2-3,0-5-6,-5 3-6,1 1-5,-4-2-5,1 2 4,-1 1-5,0 0-5,-2 0 6,-1 1 20,-2 4 26,-2-1 20,1 2 11,-1 0 10,0 2 1,-1 2 2,1 3-6,-6-7-6,6 7-7,-7-3-4,7 3-5,-11 7-5,5-1-4,-3 8-7,0 0-1,-1 6-13,0-1 3,-3 13 3,0 0 1,2 1-5,4 2 2,-4 1-6,6-4-8,5 3 0,0 1-11,0-1-1,0-2 1,5 4-9,1-5 0,-5 5-4,6-6-2,3 3-3,-2 3 1,2 0-8,-2-3-1,7-2 0,-5 4 6,1-4-10,-4 3-2,-1 1 0,3-4-1,-5 3 4,-1-10-9,-2-1-4,-1 1-25,0-1-18,-1-3-24,1-5-22,-6 0-24,2 0-18,1-3-15,-1-1-15,1-4-12,-1-2-16,0 0-23,1-5-19,3-1-8,0 0 1,-15-7-2,12 1-1,-2-5-4,-1-4-1,1-4 5,-2-3 12,0-5 5,0 1 31,3-9 11,-1 3 17,-1-1 25,6 9 31,0-2 32,0 3 21,4 4 36,2-3 17,-5 7 14,3-5 19,3 6 27,4-8 2,-3 8 2,5-4 11,2 1 12,1 0-2,2 2 9,4-2 0,3 1-8,5 0-5,-2 1-20,-3 5 6,10 0-6,-10-2-15,4 5-25,-3-2-34,2 4-41,-2 1-47,-8 0-56,-2 0-81,1-2-80,-5-1-219,-4 4-581,-1-7 256</inkml:trace>
        </inkml:traceGroup>
        <inkml:traceGroup>
          <inkml:annotationXML>
            <emma:emma xmlns:emma="http://www.w3.org/2003/04/emma" version="1.0">
              <emma:interpretation id="{2A3D490B-7C2D-4253-BA9C-77C2623614C9}" emma:medium="tactile" emma:mode="ink">
                <msink:context xmlns:msink="http://schemas.microsoft.com/ink/2010/main" type="inkWord" rotatedBoundingBox="19179,11493 20505,11512 20493,12415 19166,12396"/>
              </emma:interpretation>
              <emma:one-of disjunction-type="recognition" id="oneOf20">
                <emma:interpretation id="interp100" emma:lang="en-US" emma:confidence="0.5">
                  <emma:literal>z</emma:literal>
                </emma:interpretation>
                <emma:interpretation id="interp101" emma:lang="en-US" emma:confidence="0">
                  <emma:literal>]</emma:literal>
                </emma:interpretation>
                <emma:interpretation id="interp102" emma:lang="en-US" emma:confidence="0">
                  <emma:literal>£</emma:literal>
                </emma:interpretation>
                <emma:interpretation id="interp103" emma:lang="en-US" emma:confidence="0">
                  <emma:literal>a</emma:literal>
                </emma:interpretation>
                <emma:interpretation id="interp10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22386.4924">11097 9755 4,'-15'0'381,"5"0"-30,10 0-29,-12-4-25,12 4-21,-14 0-7,8 4-10,6-4 0,-11 0-20,11 0-14,0 0-21,-12-4-18,12 4-18,0 0-24,0 0-11,-7 4-13,7-4-13,0 0-9,0 0-10,0 0-7,0 0-14,0 0-4,0 0-6,0 0-7,0 0 3,0 0-10,0 0-14,0 0 3,0 0-5,0 0 1,0 0-6,30 0 1,-23 0 2,-7 0-4,13 0 1,-8-4-3,-5 4-5,14-3 1,-4-1 3,-2 1 0,1-3 0,0 3-4,0-2 18,-2 0 5,0 0 4,0 1 6,-2 1 8,0 0 1,-5 3 4,6-4-1,-6 4-5,6-3-3,-6 3-7,5-4-1,-5 4-4,0 0-1,0 0 0,5-2-6,-5 2-4,0 0-4,0 0-4,0 0-3,0 0 0,2 13 2,-2-4-7,-2 2-3,2 3 2,-2 0 1,2 10-6,0-1 4,2 13-6,2-1 2,1 2 1,2-2-2,-3 3 5,2-5-8,-4 6 1,8-5-3,-3 4 1,3-5 0,-1-1 5,-1-1-4,-1-5 0,4-2 5,-4 1-10,4-2 3,-4 0 0,4-2 0,-4-2 3,0 1-2,-2 2 2,1-5-2,-5-7 2,5 8-2,-1-4 0,-3-7 2,-2 3-1,5-2 0,-5 0 1,0 0 0,-1-1 2,-3-4 1,-1 4-4,1-3 5,-7 1-1,4-2 0,-4 1 1,-4-4-1,0 0-1,-3 6 2,2-5-1,-5 2-3,1 0 5,2 1-3,-7-4-3,0 2 1,2 2 0,-1-3-3,7 2 1,-3-1-22,2 1-25,6-2-35,-3-1-48,3 1-72,-4 0-82,16-1-94,-15-7-429,8 1-871,3-4 386</inkml:trace>
          <inkml:trace contextRef="#ctx0" brushRef="#br0" timeOffset="122605.2321">11053 10229 53,'-11'2'372,"4"1"-28,1-2-12,6-1-13,-9 0-16,9 0-8,-8 2-19,8-2-21,0 0-3,0 0-16,0 0-24,0 0-23,0 0-18,12-10-16,4 4-20,-2-2-25,11 2-52,-3-2-57,-1 2-62,-1 1-71,-5 1-88,9-2-96,-6 1-241,-5 2-603,2-1 267</inkml:trace>
          <inkml:trace contextRef="#ctx0" brushRef="#br0" timeOffset="123274.5857">12059 10093 200,'-4'-6'348,"-1"0"-16,2-3-8,-7 0-13,5 0-10,-1 1-1,-2 0-9,-1-3-4,0 6-10,1-1-7,-7 1-18,7 3-18,-3 0-21,-6 4-15,5 0-20,-7 3-13,-1 6-13,-3 0-16,0 5-11,3 3-11,0 0-12,2 1-14,4 2-5,-1 0-9,5-1-9,5 0-9,-1-2-2,6 1-4,2 3-7,2-7-9,3 0 3,1 0-3,3-4-4,3 1-2,6-2 5,0 0-10,0-2-1,-1-4-2,5-2-2,-1 3-1,-4-6-4,-1-2 3,0 2-3,0-4 0,-3-2-2,2-1-2,-1 1-4,-3-4 10,0 0-7,-2 2 2,-1-7-1,-2 3-2,-1 0 1,0-1-1,-2 0-2,-2 3 2,3 0 13,-4 4 11,0 0 5,-2 0-3,3 1-1,-3 5-6,0-9-1,0 9-4,0-3-2,0 3-5,0 0-5,0 0 0,0 0-1,0 0-2,0 0 0,0 0-8,0 18-21,2-10-21,1-1-26,1 4-26,2-4-26,2 3-7,4 0-50,-5-4-41,10-2-40,-5 2-50,2-3-59,4-3-47,0-3-273,-1-3-745,5 2 329</inkml:trace>
        </inkml:traceGroup>
        <inkml:traceGroup>
          <inkml:annotationXML>
            <emma:emma xmlns:emma="http://www.w3.org/2003/04/emma" version="1.0">
              <emma:interpretation id="{912C56AC-C8D5-4F98-8406-CECA1BC56C42}" emma:medium="tactile" emma:mode="ink">
                <msink:context xmlns:msink="http://schemas.microsoft.com/ink/2010/main" type="inkWord" rotatedBoundingBox="20991,11246 23699,11283 23681,12558 20973,12520"/>
              </emma:interpretation>
              <emma:one-of disjunction-type="recognition" id="oneOf21">
                <emma:interpretation id="interp105" emma:lang="en-US" emma:confidence="0.5">
                  <emma:literal>positive</emma:literal>
                </emma:interpretation>
                <emma:interpretation id="interp106" emma:lang="en-US" emma:confidence="0">
                  <emma:literal>pantone</emma:literal>
                </emma:interpretation>
                <emma:interpretation id="interp107" emma:lang="en-US" emma:confidence="0">
                  <emma:literal>panne</emma:literal>
                </emma:interpretation>
                <emma:interpretation id="interp108" emma:lang="en-US" emma:confidence="0">
                  <emma:literal>Panne</emma:literal>
                </emma:interpretation>
                <emma:interpretation id="interp109" emma:lang="en-US" emma:confidence="0">
                  <emma:literal>Pantene</emma:literal>
                </emma:interpretation>
              </emma:one-of>
            </emma:emma>
          </inkml:annotationXML>
          <inkml:trace contextRef="#ctx0" brushRef="#br0" timeOffset="123577.551">12790 9761 394,'0'-16'410,"1"0"0,3 5 9,-4 3 1,2-2-4,-2 0-18,0 7-22,0-2-27,0 5-30,4-8-34,-4 8-27,-4-7-27,4 7-22,0 0-17,0 0-24,-7 27-17,1-11-18,1-1-12,5 9-11,-6-1-11,5 4-8,1 4-11,-3 4-10,0 2-7,3 0-4,3-3-8,0 5-3,4-1-3,-3-1-4,0 2-3,0-3-4,8 1-3,-7 1-1,0-1-5,1-1-1,-4 2-5,4-4 3,1 4-2,-2-7-6,-1 5 2,-1-3-4,3-6 2,-1-3 0,-1-1-4,-1 3 3,1-4-6,-3-7-31,4 3-43,-4-5-33,0-4-32,-1 1-44,4-5-29,-4-1-29,2-1-26,-2-3-47,0 0-48,0 0-29,0 0-38,5-25-261,-5 9-739,0-7 328</inkml:trace>
          <inkml:trace contextRef="#ctx0" brushRef="#br0" timeOffset="123827.5112">12839 9874 132,'0'-23'314,"-5"2"-12,5 5-17,0 4-13,4-3-20,-3 6-12,5-1-21,-2 3-18,-1 1-24,8 0-18,1 2-12,-1 7-12,1 0-18,1 1-8,-1 5-10,6 7-12,-3 3-4,0-2-3,-5 5-19,2 0-4,-1-1-4,-4 0-8,-1-5-2,-2 7-4,-4-1-1,-2-6-3,0 1-3,-4-2-4,-6-2-5,3 1 1,0-2 1,-4-2-5,-2-2-6,0-1-17,7-1-29,-3-4-29,1 2-45,1-4-55,9 0-57,-14-8-68,10-1-228,2 2-556,4-4 247</inkml:trace>
          <inkml:trace contextRef="#ctx0" brushRef="#br0" timeOffset="124436.8967">13433 9855 275,'-14'6'308,"9"-2"0,-7 4-21,-1 3-6,-2-5-6,0 6-10,-3 2-7,0 2-8,-1-3 6,1 2-3,3 2-11,3-4-8,-1-1-21,2 1-26,2-1-19,2-1-13,1 2-15,2-1-17,1 0-13,6 0-10,-3 0-13,3-2-5,4 0-5,4 2-7,0-1-12,1-3-3,3-1-17,3 2-27,0-5-22,0 2-11,-4-4-13,3 2-15,1-4-9,0 1-3,-4-5-1,4 3-2,-3-1-1,-8-2 6,1-1 10,-1 0 0,-2 0 7,1-2 2,-1 1 6,-5-1 1,2-2 8,1 2 3,-3-2 4,-3 3 6,1-1 8,1-3 14,-3 3 9,3-2 11,-4-1 4,4 2 6,-3 1 12,3-3-13,2 0-1,-1 0-1,3-1-7,-1-1-5,8 0-2,-3 2-8,5-2-8,2 1-6,5 0-12,-4 0 4,5 1-6,-2-2 4,-3 5 7,3 1-5,-2 0-2,-3-1 3,-1 1 5,-5-1 8,4 4-10,-3 0 7,-2-1 18,-1 0 15,1 2 26,-6 2 5,5-4 14,-5 4-3,1-6-1,-1 6 0,0 0 6,0 0 9,0 0 8,-23 7 3,15-4-10,-3 5-2,4-2-5,-4 6 1,4-5-11,0-1-3,-1 6-10,2-2-4,-3 6-7,3-4 0,6 4-7,-2-1-5,2-1-4,0 2 1,2-1-9,1 7-1,3 0 0,-2-1-4,4 0-2,2 2-4,-4-5 0,3 1-3,-1-3 0,-1 0-1,0-2-1,-2 1 0,-1-1-7,-1-1-32,3 0-24,-1-2-33,-1-2-30,-2-4-32,-2 0-28,1-1-38,-1 3-37,0-7-42,0 0-50,0 0-33,0 0-27,0 0-297,4-18-755,-3 8 335</inkml:trace>
          <inkml:trace contextRef="#ctx0" brushRef="#br0" timeOffset="124608.7888">13828 10002 25,'7'-16'270,"1"3"20,-2 1 18,0 5 2,0-2 5,-2 2 2,-1 1-14,2 0-8,-5 2-13,6-2-28,-6 6-19,0 0 0,9-4-11,-9 4-23,9 14-8,-8-6-20,-1-1-9,6 7-17,0 1-13,0-2-14,-1 4-10,-3-2-10,3 8-11,-2-3-13,0 1-48,-3-7-46,5 4-54,-3-3-58,2-1-53,-3-4-63,1 0-71,2-3-57,-3-2-269,-1-5-698,0 0 309</inkml:trace>
          <inkml:trace contextRef="#ctx0" brushRef="#br0" timeOffset="124890.0249">14143 9584 2,'-4'-23'422,"1"1"-13,2 0 12,-1 11-1,2-1 5,-5 5-18,5 1-32,0-3-34,0 2-35,-4 4-31,4 3-27,0 0-28,0 0-22,-2 14-19,2-1-15,0 8-18,0 2-14,2-1-8,4 3-14,-1 11-9,0 0-6,3 0-9,-4-2-7,2 2-3,-1 2-9,5-4-3,-4 0-7,0 2-3,0-4-4,4 3-4,-5-1-7,3-1 0,-4-9-5,-1 7-3,3-5-1,-5-1-4,3-2-1,-4-2-26,2 3-41,-2-3-41,0-5-47,0-2-46,1-1-53,-1-5-43,4-2-54,-4 3-44,1-3-32,-1-6-314,5 2-774,-5-2 342</inkml:trace>
          <inkml:trace contextRef="#ctx0" brushRef="#br0" timeOffset="125233.7953">14234 10055 236,'-2'-17'320,"-3"3"-3,-1 1-5,1 2-16,3-4-6,-2 7-2,4-2 2,-1 0-26,-5 3-17,6-2-24,3 6-26,0-3-17,-2-1-18,5 2-20,1-3-10,4 7-3,-5-1-24,5-2-11,2-2-8,-2 5-18,3-1 4,-2 2-14,-1 0-3,0-3-4,-3 3-8,2 0-4,-10 0-9,14 0 3,-14 0 0,12 0-5,-7 3 9,-5-3 5,9 2 11,-9-2 7,0 0 8,11 0 8,-11 0 4,0 0-3,0 0-4,0 0-4,7 1-5,-7-1-4,0 0-3,4 5 19,-3 0 10,-1-5 0,4 9 6,-4-5 2,2 2 6,-1 5-1,0-1 1,2 2-13,0 3-5,-3-1-8,0 2-5,0-1-13,3 2-3,-3-3-5,1 2-2,0 2-6,2-2-4,1-2-16,-4 2-40,6-4-42,-2 0-41,-1-5-40,2 2-45,1-3-40,0 0-50,0-1-53,1-1-63,5-4-55,-12 0-349,17-4-864,-10-1 383</inkml:trace>
          <inkml:trace contextRef="#ctx0" brushRef="#br0" timeOffset="125785.4319">14674 9893 162,'1'-16'324,"-1"-1"0,3 1 3,-2 10 0,-1-4 3,0 1-2,2 3-9,-2 1-14,2-1-19,-2 6-28,2-6-32,-2 6-19,1-6-18,-1 6-18,0 0-14,0 0-10,17 12-15,-11-2-16,0 0-9,1 0-12,1 2-6,0 1-13,-1 1-6,1-1-7,-1 3-6,-1 0-4,-5 0-5,5-4-3,-1 1-3,1 1-6,-5-2-7,5-2-14,-4-2-13,2 2-16,1-5-10,-4 0-5,2 1 0,-1-3 6,-2-3-1,7 4-2,-7-4 7,11-3-2,-11 3 8,14-6-6,-2-3 3,-1 0-3,0-2 11,2 0-1,-1-1 4,-1 0 0,2 0 27,-4 1 6,4 1 8,-2 2-1,-5 0 3,4 2 1,-3 2-1,1 1-5,2 0-5,-2 3-1,-8 0-3,15 4-2,-8 0 0,7 2-4,-5 2-7,1 2 3,2 0 4,1 1-7,-2 1 1,-4 0 0,11 0-1,-6-1-2,-1 2-3,1-1 7,2-2-7,1 0 1,-2-1 1,0-1-1,5-3-1,-1 0-1,-1-1-4,2-3-4,0 1 6,1-4-7,5-1 2,-2-4-4,-5 2 7,4-7 1,-7 4-4,1-5 3,-3 2 4,-3-3 1,0-1 10,-2-7 4,-1 3 3,-5 1 13,-1 2 15,-4-6 7,1-1 6,-2 9 14,-2 1 8,-3 0-3,3 4-6,0 2-8,-4 4-7,3-3-5,-3 5-5,0 2-7,-1 1-9,-1 5 0,1 3 0,4 1-8,1 0 1,1 5-2,4 0-9,0-1-24,4 6-59,-2-4-62,11 6-70,-2-5-87,6 4-127,0-4-144,6-1-307,4-3-934,12 0 414</inkml:trace>
        </inkml:traceGroup>
        <inkml:traceGroup>
          <inkml:annotationXML>
            <emma:emma xmlns:emma="http://www.w3.org/2003/04/emma" version="1.0">
              <emma:interpretation id="{C9EFC184-FC02-4FF7-9323-81B35D0F1F84}" emma:medium="tactile" emma:mode="ink">
                <msink:context xmlns:msink="http://schemas.microsoft.com/ink/2010/main" type="inkWord" rotatedBoundingBox="24235,11319 28195,11400 28179,12188 24218,12107"/>
              </emma:interpretation>
              <emma:one-of disjunction-type="recognition" id="oneOf22">
                <emma:interpretation id="interp110" emma:lang="en-US" emma:confidence="0.5">
                  <emma:literal>cane-ant-can</emma:literal>
                </emma:interpretation>
                <emma:interpretation id="interp111" emma:lang="en-US" emma:confidence="0">
                  <emma:literal>cone-ant-can</emma:literal>
                </emma:interpretation>
                <emma:interpretation id="interp112" emma:lang="en-US" emma:confidence="0">
                  <emma:literal>caret-ane-can</emma:literal>
                </emma:interpretation>
                <emma:interpretation id="interp113" emma:lang="en-US" emma:confidence="0">
                  <emma:literal>caret-ant-can</emma:literal>
                </emma:interpretation>
                <emma:interpretation id="interp114" emma:lang="en-US" emma:confidence="0">
                  <emma:literal>caner-ant-can</emma:literal>
                </emma:interpretation>
              </emma:one-of>
            </emma:emma>
          </inkml:annotationXML>
          <inkml:trace contextRef="#ctx0" brushRef="#br0" timeOffset="126848.8944">16289 9898 80,'5'-14'286,"-4"1"2,-1 1-10,0-4-6,0 3 4,4-1-11,-4 4-11,0 0-4,0-1 7,0 5 1,-4-1-8,4-1-15,0 2-5,-1 3-9,-4-3-8,5 6-8,0-8-12,-2 2-15,-2 4-15,-2-2-13,6 4-12,-14-2-9,3 0-10,2 0-9,0 1-6,-4-2-8,-4 6-3,8-3-8,-7 0-7,1 0-4,3 1-7,0-1-4,-1 5-4,1-1-5,-3 2-4,2 0-25,1 5-2,0 1-5,-2 5-1,1 5-1,2-3-4,5 6 1,0 2-2,1 6 3,5-5-6,0-3 1,12 7-3,3 0 1,2-4-1,9 0 0,-2-2-14,7-4-34,7-3-21,3-2-29,-1-5-35,10-3-45,-2-3-42,-4 1-39,3-7-45,-3-2-46,0-4-19,2-3-39,-4 1-254,-5-5-711,-1 0 315</inkml:trace>
          <inkml:trace contextRef="#ctx0" brushRef="#br0" timeOffset="127583.2914">16845 10002 85,'11'-22'113,"-5"-2"60,-4 2 7,-2-1 20,0 0 14,-2 6 10,-3 3 8,0-2-1,-2 4-7,0-1 1,-5 6-5,-2 0-1,-1 1-9,3 6 15,-6 0-22,-2 4-4,1 4-10,-4 3-9,-1 4-14,-3 4-15,2 5-12,-2-1-12,7-3-15,2 0-5,5 3-16,2-3-6,0 2-9,7 0-7,1-1-8,3-1-5,0 1-4,5-1-4,6-7-6,3 5-1,4-4-6,1-1-5,3-3-10,2-3-9,-2-2-21,2 1-3,4-6-3,-3 0-4,-2-2-4,2-5 3,-3-1 1,0 0 1,-3-5 2,0 3 1,-2-5 4,-3-5 1,2 1-4,-2 1 8,-2-2 3,-1 3 14,-4 0 12,3 2 8,-1-5-10,-2 7 4,1 3-4,-3 1 0,-1 0-1,3 4-9,-1-1 12,3 0-11,-5 6-5,-4 0-2,18 0 4,-13 4-1,5 2 0,-1 4 6,0-2-11,-2 3 2,1 1-2,1 0 1,1 2 3,-4-4 0,0 3-6,0-3 4,-2 2-11,-3-4 6,1-1-7,3 0-3,-5 0-4,6-3 0,-6 0-1,0-4 6,1 5 0,-1-5 4,0 0-1,0 0-10,0 0 1,0 0-7,17-11 0,-12 3 5,3-2 5,2-2-3,-2 2 4,2-4 12,0 1-5,1 0 3,-2 1 3,4 0-1,-4 1 3,2 2 2,0 2-8,-3 2 6,-1 0-1,3 3-9,-2 2 8,3 2 1,-1 3-3,-1 4 0,4 0-5,-5 5 9,-1 0-4,1 2 7,-1 2-8,0-2 7,4 3-5,-6-4-3,2-1 4,4 2 1,-2-5 0,0 4-2,-1-6-9,8 1-9,-8-3-2,3-2-1,-3 0-6,2-2-3,-2-3-10,2-3 0,-1 2 2,2-5 4,-1 0-6,-3-1 6,-2-2 11,5-2 1,-3-4 2,1 5-6,-5-6 4,2-2 8,1 2 5,-5-2 17,2-2 10,-6-1 13,-2 5 29,3 0 21,0 3 7,-3-1 10,1 2 0,4 2-5,-5 7-11,1-4-10,-2 4-6,6 3-12,-11 1 2,11-1-10,-12 10-9,3 2-1,4 0-5,-1 3 0,4-1-4,-1 8-2,-1-1 1,4 3-7,0-2-1,4 1 3,-1 1-9,2-4-20,1-1-34,-2-1-41,3-4-31,-2 0-47,1 0-38,-1-1-50,-1-3-58,2-4-61,-2-2-349,1-1-775,-2-2 343</inkml:trace>
          <inkml:trace contextRef="#ctx0" brushRef="#br0" timeOffset="127848.9193">17727 9677 118,'-6'-25'405,"5"4"5,-1 5 8,-2 3 7,3 1-18,1 3-26,-4 2-34,4-3-33,-2 7-28,2 3-33,0-10-24,0 10-25,0 0-17,7 19-21,-3-3-18,5 6-9,-4 5-10,6 2-13,0 11-8,1-3-7,1 2-9,-5 3-3,6 0-5,-2-1-7,2 2-6,0-2-11,-3 0-2,-2-3-4,1 0-6,-2-1-6,-1-3-1,1-10-10,-4 2-33,2-4-36,1 1-40,-2-9-51,1 8-50,-2-9-45,-1-3-57,-3-4-66,5 0-67,-3-5-311,-2-1-784,0 0 347</inkml:trace>
          <inkml:trace contextRef="#ctx0" brushRef="#br0" timeOffset="128005.1582">17929 10027 71,'-3'-9'375,"-1"3"-19,4-1-12,-3 1-19,3-2-32,0 3-23,3-1-26,4-1-30,-2 1-10,8 0-29,4-1-18,-3 1-15,10-1-25,0 0-31,5 1-64,-3 0-61,2 2-72,-1-2-90,1 3-100,-1-2-157,-2 0-495,-2-1 220</inkml:trace>
          <inkml:trace contextRef="#ctx0" brushRef="#br0" timeOffset="129036.4351">18470 9841 340,'-6'-5'356,"0"3"-5,6 2 4,-15-5-14,8 5-14,-1-1-1,-3 1-10,11 0-7,-24 1-22,15-1-19,-2 1-19,0 1-20,-2 0-22,2 2-19,-1-3-20,4 3-16,-5 1-14,2 4-16,0-2-11,3 3-11,3-1-10,-4 1-11,1 3-3,7 1-11,-2 4-6,0-6-6,3 1-3,0 3-10,3-2-17,0-1-14,2-3-19,-1 1-16,1 0-8,7-3-12,-7 0-8,5-2-10,-2-3-8,-1 0-9,4-1-1,0-2-6,0-2 0,-3 1 11,9-1 4,-5-6 5,1 3 15,-4-1 1,2-4 8,-1 0 9,-2 0 6,2 2 26,-9-2 13,6-1 16,-1 5 18,-4 0 24,1 0 20,0 0 8,0 2-1,-1 2-3,-2 2-6,0 0-13,4-6-5,-4 6-12,0 0-5,0 0-4,0 0-5,0 0-2,0 18-6,-1-8-6,1-2 0,-3 2-5,1 2-1,3 2-2,0-1 3,2-3-9,-3 1 0,7 4 0,-7-6 3,7 1-6,-2 3-5,2-6 2,1-4-6,-1 1-8,4 1 2,-4-4-3,10 2 2,-9-6-4,10-3-4,-7 2 4,3 1 1,1-4 2,-1-6 1,-2 6-4,0-5 4,1 2-2,-1-4 2,2-2 3,-5 4 0,2 0-2,-2 1 3,2-1 0,-3 2 0,-1 4-2,4-1-1,-4 1 5,2 1-6,0 4-1,-5-2 3,-4 3 1,13 4-3,-6 1 0,-4-2 1,1 6 0,0 1-2,0-1 5,-1 5 2,0-1 1,0 0-3,-3 0-1,0 1-11,1-3-9,5 1-8,-6-1-4,2-5 2,1 4-9,-3-3 1,6-4-1,-5 0 9,2 3 2,1-2 11,-4-4-4,11 0-1,-11 0 7,12-9-10,-5 5 12,4 1 2,-4-7 4,3 3 3,-2-2 8,3-2 7,0-1 5,-3-2 2,9-2 13,-11 7 8,1 0 4,-1 2 14,1-2 3,-2 3-4,1-1-6,-4 3-6,3-2-8,-5 6-6,5-2-4,-5 2-3,8 6 2,-4 0-3,-1 0-1,1 1-3,0 4 2,1 4-4,-3-3-3,0 0 1,2 3-4,-1-1 6,-1-2-6,1 4-2,4-4 1,-2 4 2,2-5-5,3 1 1,-2-3-9,5 0-5,-7-3-8,7-1-6,3 1 0,-3-3-7,5-2-4,-1-1-5,-3-1 7,4 1 2,-1-6 3,-4-1 0,4 0 4,-3-3 0,-2-2 3,0-5 0,1-1 3,-5-4-1,2 1-3,-8-3 6,4-2 4,-1-7 3,1 0-2,-5-1 5,2 0 0,-3 7 15,0-9 10,-3 3 20,-1 9 5,1 0 8,-5 2 19,4 0 7,-2 10 7,4 0 3,-4 0 4,2 5-10,3-1-9,-3 1-6,2 2-11,2 5-9,0 0-1,0 0-4,-15 18-4,10-7-8,-2 11 0,3 0-5,-2 3-4,6 1-1,6 6-2,-6 4 0,5-1-3,3 0 0,-1 0-3,1-2-1,-1 1-1,3-1 1,1 1 0,-6-9-6,6 9-31,0-1-37,-1 0-33,0-8-32,-2 0-31,2-2-55,-2-3-50,-1 2-55,0-3-76,2-5-77,-6-2-318,7-6-853,-4 0 377</inkml:trace>
          <inkml:trace contextRef="#ctx0" brushRef="#br0" timeOffset="129223.9367">19516 10002 138,'-6'-7'469,"2"1"-21,1 0-13,0 0-33,2 0-26,1 6-29,1-8-32,5 2-21,8 3-20,2-2-27,9-4-26,4 3-17,8 0-22,-1 4-23,2-2-38,-1 0-50,5-2-61,-5 5-83,0-4-113,-1 1-142,-10-2-360,3-2-745,-3-3 330</inkml:trace>
        </inkml:traceGroup>
        <inkml:traceGroup>
          <inkml:annotationXML>
            <emma:emma xmlns:emma="http://www.w3.org/2003/04/emma" version="1.0">
              <emma:interpretation id="{D706C57D-EDE2-4FBD-B6B4-DEC91ACB1D73}" emma:medium="tactile" emma:mode="ink">
                <msink:context xmlns:msink="http://schemas.microsoft.com/ink/2010/main" type="inkWord" rotatedBoundingBox="28610,11438 30900,11470 30887,12374 28597,12342"/>
              </emma:interpretation>
            </emma:emma>
          </inkml:annotationXML>
          <inkml:trace contextRef="#ctx0" brushRef="#br0" timeOffset="130173.0434">20712 9698 166,'-3'-8'320,"-1"6"-7,-1-3-7,2 0-11,-1 1-6,-3-4-10,3 4-6,0 1-6,-2-4-19,1 4-20,5 3-14,-7-6-17,7 6-19,-10-4-13,10 4-10,-7 0-13,7 0-13,0 0-5,-18 4-11,10 2-5,-8 4-2,0 2 8,-4 7-21,-2 7-2,0-1 0,1 3-7,-1-1-11,3 6-3,1-1 1,2 0-8,3 3-4,5-2-1,1-8-9,2 0-5,-1-2-1,6 4-5,4-1-1,-1-2-5,7-2 4,2-1 8,3-2 4,4-3 1,7 0 0,-1-3 0,10-2-4,0-2-4,3-2-4,1-2-4,-1-1-17,-11-4-22,2-1-33,7-5-37,-10 2-46,1-2-56,-2-2-66,-10 2-75,4-9-105,-8 6-370,2-2-861,-1-5 381</inkml:trace>
          <inkml:trace contextRef="#ctx0" brushRef="#br0" timeOffset="130626.1775">21529 9661 356,'7'3'356,"-3"4"-30,-4 0-27,1 2-18,1 2-16,-2 3-13,0 2-2,0 1-11,-3-1-4,-1 7-16,-2 2-18,5 2-9,-3-3-12,-3 0-21,7 2-22,-6-1-11,-1 0-13,2-2-5,-2 0-13,0-2-9,-4 0-8,0-6-3,3-3-6,-3 0-5,-1 0-6,-1-2-8,-2-3-1,1-1-7,-5-2 0,1-3-6,0-1-4,-4-5-1,6-1-7,-3-4 0,1 3-4,0-10 3,5 0-6,0 0 0,2-3 0,4-2-4,-4-4-1,4-5-4,3 4 8,2 4 17,-3 1 14,-1-2 6,6 9 4,-1 0 7,1 1 7,-4 4-2,4 1-5,-1 2-3,1 1-4,0 1-9,0 5-5,0-11-6,0 7-4,0 4-6,0 0-4,0 0-1,0 0-2,12 21-5,-7-9 1,2 10-2,4 2-4,2 5 2,-1 5-4,0-1 1,1 2-3,-1 3 2,-2-2 1,4 2-2,-1-2-4,2 3 5,-1 0 0,0 1-2,4-1-1,-4 0-21,1-1-42,-3-2-43,3-4-52,-2 1-62,-5-9-56,0 0-75,4-4-91,-10-2-341,9-7-844,-4-3 374</inkml:trace>
          <inkml:trace contextRef="#ctx0" brushRef="#br0" timeOffset="219856.4152">21848 9949 109,'0'0'248,"0"0"-13,0 0-12,0 5-7,0-5-9,0 0-9,0 0-12,0 0-13,0 0-9,0 0-11,7 2-13,-7-2-8,0 0-8,0 0-16,0 0-8,0 0-12,0 0-6,0 0-9,0 0-2,0 0-3,0 0 4,0 0-23,0 0 2,0 0-4,0 0 2,0 0 0,0 0 1,0 0-1,0 0 2,0 0 7,0 0 14,0 0-12,0 0 3,0 0 7,0 0-1,0 0 0,0 0 7,0 0-4,0 0 5,0 0-3,0 0-5,0 0 2,0 0-19,0-17 0,-2 12-7,4-1-3,-2 6-7,1-6-4,-1 2-1,3-3-9,-3 7 1,0 0-5,0-7-4,0 7 5,3-5-6,-3 5 1,0 0-4,4-3-12,-4 3 15,0 0-10,0 0 6,0 0-8,14 6-1,-8 1 15,0-4-13,1 13 2,1-3-6,-1 2 3,3 8 0,-1 0 0,-1 3 2,-2 0-3,1 1-3,1 4 7,-5-3-4,1-2 4,-3-4 0,3 1-4,1 0-1,-5-4 6,4 0-3,-4-5-11,0 1 12,0-6 0,0 5-3,0-7 7,0-1-13,0 1 9,0-1 7,0-1-5,0 0 2,0-5 7,0 5 23,0-5 27,0 0 10,0 0-11,0 0-5,0 0-6,1-17-3,2 3-7,0 0-8,-3-3-2,6-6-8,3-1-2,-5-1-1,7 1-11,1-1-3,-1 0 1,3 2-3,-3 1-5,3-1-2,1 4-1,-7 4-1,4-2-3,-1 4-2,-4 2 0,6-1 4,-1 3-4,-6 2 3,2 1-8,0 2 9,-1-2-1,-2 2 1,-2 1-1,3 0 4,1 0-3,-7 3 1,11-1-3,-11 1 6,11 4-3,-6-1 0,-2 1 4,2 5-7,2 4 5,-3 5-4,-2 0 11,2 5-6,-1-1 1,-3 3-3,0 2 3,0 1 4,0 4-9,0-7 9,0 1 3,0-5 2,0 7 5,1-7 7,3 1 1,0 1-1,-1-7 0,0-2-4,-1 2 6,3-2-6,-3-5 4,4 0 13,1 0 5,0-1 1,4-4-1,-5-1 2,11-2-4,1-3-1,1-7-7,20-2 2,-6-3-2,-9 0-11,8-5-38,0-7-41,-1 1-55,0-3-57,-3-1-80,-10 8-96,-4-1-121,-4-1-273,-8 3-805,-2-1 356</inkml:trace>
        </inkml:traceGroup>
      </inkml:traceGroup>
      <inkml:traceGroup>
        <inkml:annotationXML>
          <emma:emma xmlns:emma="http://www.w3.org/2003/04/emma" version="1.0">
            <emma:interpretation id="{F1676DCF-A213-4372-BBDE-B8E848A85541}" emma:medium="tactile" emma:mode="ink">
              <msink:context xmlns:msink="http://schemas.microsoft.com/ink/2010/main" type="line" rotatedBoundingBox="9553,13346 28349,13194 28362,14813 9566,14965"/>
            </emma:interpretation>
          </emma:emma>
        </inkml:annotationXML>
        <inkml:traceGroup>
          <inkml:annotationXML>
            <emma:emma xmlns:emma="http://www.w3.org/2003/04/emma" version="1.0">
              <emma:interpretation id="{DF62241D-52A0-4B64-8E9C-7F436B03BD24}" emma:medium="tactile" emma:mode="ink">
                <msink:context xmlns:msink="http://schemas.microsoft.com/ink/2010/main" type="inkWord" rotatedBoundingBox="9553,13346 11162,13333 11169,14212 9560,14225"/>
              </emma:interpretation>
              <emma:one-of disjunction-type="recognition" id="oneOf23">
                <emma:interpretation id="interp115" emma:lang="en-US" emma:confidence="0">
                  <emma:literal>St</emma:literal>
                </emma:interpretation>
                <emma:interpretation id="interp116" emma:lang="en-US" emma:confidence="0">
                  <emma:literal>St.</emma:literal>
                </emma:interpretation>
                <emma:interpretation id="interp117" emma:lang="en-US" emma:confidence="0">
                  <emma:literal>st.</emma:literal>
                </emma:interpretation>
                <emma:interpretation id="interp118" emma:lang="en-US" emma:confidence="0">
                  <emma:literal>st</emma:literal>
                </emma:interpretation>
                <emma:interpretation id="interp119" emma:lang="en-US" emma:confidence="0">
                  <emma:literal>Sat</emma:literal>
                </emma:interpretation>
              </emma:one-of>
            </emma:emma>
          </inkml:annotationXML>
          <inkml:trace contextRef="#ctx0" brushRef="#br0" timeOffset="141158.8293">1600 11567 231,'-3'-4'357,"0"-2"-19,3 6-14,-4-4-24,4 4-17,-1-7-19,1 7-19,-3-5-22,3 5-27,0 0-9,0 0-30,0 0-13,0 0-12,0 0-17,0 0-10,-8 15-7,1-4-10,1 1-13,0 4 0,-1 4-14,-3-2-5,-1 2-1,7 3-9,-4-1-6,5 1-9,-3-4 4,2 3-6,3 1 0,1-1-25,0 1 4,5 0-3,2-1-2,0-1 21,0 2-16,8-3 2,-2 1 1,0 0 4,4 2 4,-2-7 2,2 0 3,-1 3-10,-1-2 1,2-2 1,-2 1-8,-3-2 3,3 1-2,-4-2 0,-1 1 0,-6 2-3,2 0 19,-1-2-20,-5 3 2,-3-5-4,-2 6 5,1-3 7,-14 2-6,7-4-4,-3 3-4,2-5 7,-5 0-5,-2 0 0,2-5 5,-7 1-5,0-1 8,2-2-11,-5-2 8,3-2 5,5 0 6,-6-1 7,7-2 3,1-2 11,4 1 8,-2-2-1,3-4-3,-1 0 6,2-3-8,4 0 5,1 0-7,1-1 4,1 2-1,4 0-2,0 5-8,-1-5 0,2 4-5,2 2-6,-3-1-7,1 1 0,1 1-3,2 4-2,-4 1-4,11-4 2,-11 4-5,14 5 2,-7-3 1,6 6-3,0 0 3,-4 2 5,2 1-11,2 0 4,-1 0-2,-2 1-2,3-2-12,0 2-18,-1 4-23,2-5-21,-2 1-45,-1-4-47,-1 0-41,5 2-47,-3-4-46,2-1-54,0-3-299,1 2-708,0-5 314</inkml:trace>
          <inkml:trace contextRef="#ctx0" brushRef="#br0" timeOffset="141404.5642">1984 12073 41,'4'-5'373,"0"2"-22,-3 0-31,-1 3-25,6-5-20,-6 5-18,0 0-4,0 0-17,0 0-13,0 0-17,0 0-18,0 0-14,0 0-19,-18 10-17,18-10-13,-2 5-7,2-5-18,0 0-12,0 0-6,0 0-9,0 0 0,0 0 5,0 0-4,0 0-6,0 0-3,0 0-7,0 0-10,0 0-2,0 0-4,0 0 0,0 0-10,0 0-30,0 0-42,0 0-35,-9 1-41,9-1-44,0 0-66,0 0-89,-7-10-314,6 6-679,1-3 301</inkml:trace>
          <inkml:trace contextRef="#ctx0" brushRef="#br0" timeOffset="142074.3389">2267 12124 311,'-11'0'339,"11"0"-24,-14 0-11,9 2-19,5-2-1,-10 1-5,10-1-14,0 0 10,-11 0-8,11 0-15,0 0 0,0 0-13,0 0-12,0 0-13,0 0-14,0 0-10,0 0-19,27-7-9,-13 3-24,4-2-11,8 2-28,-2 0-40,0-1-49,-6 2-65,4-3-92,0 4-83,-1 0-93,5 0-98,-3-1-261,-1 1-738,7-2 327</inkml:trace>
          <inkml:trace contextRef="#ctx0" brushRef="#br0" timeOffset="141851.6069">2250 11701 69,'4'-8'391,"-4"0"-1,0 2-2,0-4-7,0 4 13,2 1 0,-2 5-9,0-8-15,-2 1-17,2 7-29,0-7-25,0 7-25,0-6-28,0 6-27,0 0-15,0 0-31,0 0-19,2-3-17,-2 3-17,0 0-14,0 0-8,7 12-12,-7 1-7,8 1-9,-8 2-6,3 6-7,-2 4-3,3 6-9,-2 5-6,0-6 1,-2 5-7,0 2-1,0-5-5,0 2-3,0-3-4,3 3-2,3-2-1,-6-2 1,5-4 0,-4-2-3,8 1-6,-7-2 2,8 0-2,-3 1 1,5-5 0,-1 3-6,2-4 8,-1-3-5,0 4-2,4-8 1,-4-1-5,7 0-26,-5-4-24,2 3-33,0-7-23,0 1-39,7-1-49,-5-3-61,-4 0-48,3-3-54,-8-1-47,4 1-59,-5-7-261,-1 0-783,0 2 348</inkml:trace>
          <inkml:trace contextRef="#ctx0" brushRef="#br0" timeOffset="142293.0239">2924 12067 490,'0'0'517,"7"0"-12,-7 0-4,6 4-10,-6-4-4,0 0-3,0 0-7,0 0-7,6 1-17,-6-1-16,0 0-19,0 0-31,0 0-30,0 0-32,0 0-31,0 0-29,0 0-25,0 0-25,0 0-23,0 0-17,0 0-164,0 0-11,0 0 0,0 0 0,0 0 0,0 0 0,0 0 0,5 3-62,-5-3-263,0 0-94,0 0-134,0 0-586,0 0-1234,0 0 547</inkml:trace>
        </inkml:traceGroup>
        <inkml:traceGroup>
          <inkml:annotationXML>
            <emma:emma xmlns:emma="http://www.w3.org/2003/04/emma" version="1.0">
              <emma:interpretation id="{22CAA2FF-B111-48D5-B835-8B49EC53A963}" emma:medium="tactile" emma:mode="ink">
                <msink:context xmlns:msink="http://schemas.microsoft.com/ink/2010/main" type="inkWord" rotatedBoundingBox="12656,13442 13852,13432 13858,14164 12661,14173"/>
              </emma:interpretation>
              <emma:one-of disjunction-type="recognition" id="oneOf24">
                <emma:interpretation id="interp120" emma:lang="en-US" emma:confidence="0">
                  <emma:literal>of</emma:literal>
                </emma:interpretation>
                <emma:interpretation id="interp121" emma:lang="en-US" emma:confidence="0">
                  <emma:literal>or</emma:literal>
                </emma:interpretation>
                <emma:interpretation id="interp122" emma:lang="en-US" emma:confidence="0">
                  <emma:literal>0¢</emma:literal>
                </emma:interpretation>
                <emma:interpretation id="interp123" emma:lang="en-US" emma:confidence="0">
                  <emma:literal>our</emma:literal>
                </emma:interpretation>
                <emma:interpretation id="interp124" emma:lang="en-US" emma:confidence="0">
                  <emma:literal>0¢.</emma:literal>
                </emma:interpretation>
              </emma:one-of>
            </emma:emma>
          </inkml:annotationXML>
          <inkml:trace contextRef="#ctx0" brushRef="#br0" timeOffset="143753.7597">4482 11795 244,'-1'-5'279,"1"5"-3,0 0 0,-3-7-4,3 7-9,0 0-11,0 0-11,0 0-17,4-4-2,-4 4-3,0 0-25,0 0-16,0 0-12,0 0-15,0 0-11,0 0-16,0 0-22,0 0 5,0 0-21,0 0-9,0 0-13,0 0-4,-7 21 0,3-10-13,-1 5-12,3-2 5,-3 4-4,1-2-2,1 5-10,-1-1-15,1 1 14,-1 1 2,3-4-6,1 5-3,1-2-9,0 3 0,3-4 5,2-1 0,1 1-1,0-4-3,4 4 5,-3 1 0,3-7-3,1 4-2,5-2 6,-6-3-7,1-3 5,2 1-2,1-2 12,3-1 1,-3-1 9,3-4 0,-6 0 6,6 1 2,-5-4 2,2 0 1,0-3-7,-3-1 16,2-1-8,-6 0-4,3-1 4,0-5-3,0 0 8,-2 1-1,-1-9-1,-3 4 0,2-5 7,-3-1-6,-2 0-4,2-3 5,-4 0-4,-2 1-4,-2-3 15,-1 1-5,-2-1-9,0 4 3,0-1-3,-2 4 5,2 5-2,0-1-2,1 2 9,-1 2-1,1 0-7,0 2-4,-4 3-6,4 0-6,-4 0-7,-4 4-8,0 1-10,-3 2-7,-1 1-13,0 2-20,1-1-11,-1 0-19,2 3-13,-1-1-18,4 0-17,-1 1-29,1-2-26,2 1-21,3-1-28,0 2-41,1 0-40,4-1-35,1-2-31,2-3-290,0 0-711,0 0 314</inkml:trace>
          <inkml:trace contextRef="#ctx0" brushRef="#br0" timeOffset="144456.8963">5357 12331 31,'-7'7'379,"0"-5"-18,2 3-10,-1-4 5,2 1-11,-2 2-7,6-4 2,-6 6-12,4-4-5,2-2-15,0 0-19,-4 4-18,4-4-19,0 0-16,0 0-19,0 0-13,0 0-9,0 0-10,0 0-8,0 0-4,0 0-18,25-5-12,-13 4-16,5-2-15,-4 2-7,3-1-13,-1-2-7,1 2-11,2 1-4,-3-2-7,2 1-7,1 2-8,-3-2-4,1 2-2,-3-6-5,-4 6-2,5-1-5,-3 0-4,-3-1-1,2 0-3,-10 2-5,15-1 2,-11 0 1,-4 1-1,10 0-4,-10 0-4,0 0 4,11-4-21,-11 4-31,5-1-36,-5 1-40,0 0-56,6-3-89,-6 3-85,0 0-86,-6-10-92,2 3-349,0 1-942,0-3 417</inkml:trace>
          <inkml:trace contextRef="#ctx0" brushRef="#br0" timeOffset="144144.3902">5515 11650 105,'8'0'394,"-1"-6"-9,0 5-15,-2-2-5,-5 3-7,7-6-19,-3 5-19,-4 1-14,0 0-28,7-3-27,-7 3-26,0 0-25,0 0-19,0 0-24,0 0-12,11 4-16,-11-4-14,-5 12-8,1-2-12,0 1-10,-5 4-9,2 0-7,1-1-3,-7 6-7,-3-1-8,3 7-7,-2-7-2,1 3-1,-2-4-7,2 3-6,2 1 8,-5-2-2,4-2 0,0 3 3,1-8-5,2-2-1,3 0-4,2-2 0,-1-3-1,1 4-2,3-6-6,-2-1 1,2 3-5,-3-4 6,5-2 3,-1 9 6,1-9 1,-1 5 2,1-5 6,0 0 9,13 2 0,-2-2-1,3 0-8,3-1 0,-2 1-5,1 1-7,2-2 1,0 1 0,0-1-4,1 2-25,2-2-36,-3 1-34,1 0-45,-1 1-59,0-2-63,-3 2-66,-5 0-68,5 0-71,-11-1-313,4 3-818,-7 1 362</inkml:trace>
        </inkml:traceGroup>
        <inkml:traceGroup>
          <inkml:annotationXML>
            <emma:emma xmlns:emma="http://www.w3.org/2003/04/emma" version="1.0">
              <emma:interpretation id="{8E1ABA73-3210-4F0B-9C4D-8294267919B0}" emma:medium="tactile" emma:mode="ink">
                <msink:context xmlns:msink="http://schemas.microsoft.com/ink/2010/main" type="inkWord" rotatedBoundingBox="14549,13316 15986,13305 15994,14412 14558,14424"/>
              </emma:interpretation>
              <emma:one-of disjunction-type="recognition" id="oneOf25">
                <emma:interpretation id="interp125" emma:lang="en-US" emma:confidence="0.5">
                  <emma:literal>fen)</emma:literal>
                </emma:interpretation>
                <emma:interpretation id="interp126" emma:lang="en-US" emma:confidence="0">
                  <emma:literal>fen,</emma:literal>
                </emma:interpretation>
                <emma:interpretation id="interp127" emma:lang="en-US" emma:confidence="0">
                  <emma:literal>fens</emma:literal>
                </emma:interpretation>
                <emma:interpretation id="interp128" emma:lang="en-US" emma:confidence="0">
                  <emma:literal>fen</emma:literal>
                </emma:interpretation>
                <emma:interpretation id="interp129" emma:lang="en-US" emma:confidence="0">
                  <emma:literal>fen'</emma:literal>
                </emma:interpretation>
              </emma:one-of>
            </emma:emma>
          </inkml:annotationXML>
          <inkml:trace contextRef="#ctx0" brushRef="#br0" timeOffset="145687.3929">6341 12222 12,'-1'-8'379,"1"3"-19,0 0-13,0 5 14,-4-7-27,8 2-16,-4 5-19,0-8-30,0 8-14,0 0-27,0-6-19,0 6-17,0 0-20,0 0-10,0-3-9,0 3-11,10-4-7,-1 1-15,9-1-12,4-1-16,3-1-1,2 0-7,0 2-14,-1-1-29,1 3-33,-6-2-34,6 2-58,-5 1-56,-4-1-58,3 4-66,-5-2-77,0 1-307,-1 1-702,1-2 310</inkml:trace>
          <inkml:trace contextRef="#ctx0" brushRef="#br0" timeOffset="145468.6243">6728 11566 203,'-4'-5'357,"1"0"-17,-1-3-18,-2 1-6,2 0-5,2 1-5,-5 4-12,4-3-5,-5 1-17,2 2-27,2-2-19,4 4-21,-12 0-21,12 0-22,-15 6-13,5 3-14,-1-1-17,4 8-8,-1-3-14,-2 7-6,-1 2-34,4 2-6,0 3-1,-4 2-6,6 7-5,1-2-2,1 0 7,4 0-14,-2 2 2,1 1-3,0-2 4,3 0-5,1 3 1,-3-4 2,3-9-2,2 9 2,-3-2-3,5-7-2,-5 9-1,1-7-1,1 1-5,4 3 5,-5-6 0,0 1 5,1 7-7,-2-9 4,1 3-4,-1-4 2,5-1-6,-5 4-3,1-4 6,2-1-9,-4-6-30,2 0-28,-4 0-37,3-3-48,0 0-46,-6-2-53,0-3-55,1-3-74,-5 1-359,-3-4-780,-5-5 346</inkml:trace>
          <inkml:trace contextRef="#ctx0" brushRef="#br0" timeOffset="146499.8909">7160 11920 289,'-18'-4'318,"1"2"-19,-3-2-4,-1 3-25,6 2-13,-2 0-2,4-1-24,-4 5-17,2-1-13,3 1-29,-2 3-13,2 2 0,-1 6-24,4-3-16,2 7-5,-4 2-20,4 0-1,1 3-9,4-2-3,2 1-7,0 1-14,0 1-3,2-1-1,9 10-6,-7-11-5,5 0-5,-2-1 3,5-3-10,2 2-1,-2 1 14,6-4-19,3-2-8,1-2-36,-2 0-50,8-9-66,-1-1-68,1-3-82,9-2-76,-10-7-202,12 1-606,-5-6 268</inkml:trace>
          <inkml:trace contextRef="#ctx0" brushRef="#br0" timeOffset="146187.3983">7052 12117 366,'0'0'430,"0"0"-32,7-7-30,-7 7-34,3-6 8,1 5 2,-4 1-5,0 0-11,0 0-22,-1-7-26,1 7-22,0-6-19,0 6-16,0 0-18,0 0-19,0 0-14,0-6-18,0 6-15,0 0-15,0 0-6,0 0-12,0 0-11,0 0-11,0 0-6,0 0-7,0 0-9,5-5-7,-5 5-7,11 0 2,-11 0-11,13 0-6,-6 3-4,1-1 0,1 2-3,0 2-4,2 0-2,0 0-4,0 8 0,-4-4-2,2 3-1,1-1-3,1 2 1,-4-2-1,0 1-1,-2-1 0,3 4 2,-4-2-6,-1 0 0,3 0-3,-4-1-4,-2-5-2,0 1-2,0 1-1,0 1 0,-2-6 0,2 0 0,0 0 2,-3 0 2,3-5 0,3 7 1,-3-7 5,-3 4 4,3-4 5,0 0-6,0 0-4,0 0 1,5-18 0,-5 9-2,5-6 1,0 0-2,7-7 1,-5-1 0,4 1-1,0 0 0,-4 3 0,6-3 0,-2 5-4,-3 2 3,4 4-2,-2-2 0,-3 7 0,-2-1-4,-2 1-2,5 1 0,-5 3 0,-3 2 1,12 1 0,-5 2 0,1 3 0,-3 3 3,4-1-1,-2 4 4,1-1-2,1 0 3,-3 4-17,5 0-21,-8 0-24,3 2-21,-2-3-27,0 6-36,-4-4-25,4-2-45,-5-1-38,-2 0-45,0 1-63,2-3-61,-5-1-298,-1 0-781,-1-3 345</inkml:trace>
          <inkml:trace contextRef="#ctx0" brushRef="#br0" timeOffset="146843.6413">7652 12000 149,'4'-16'428,"-4"3"-14,2 1-4,-2 2-5,1 0-18,2 4-10,-2-1-25,-1 3-33,0 4-30,1-6-32,-1 6-29,2-6-24,-2 6-22,0 0-24,0 0-11,0 0-15,9 15-14,-6-7-12,1 6-13,3 0-3,-1 3-10,3-3-11,0 8-9,-3 0-1,4-1-8,-3 0-7,0 1-2,0-2-8,2 2 0,-7-3-6,0 3-2,7 0 0,-9-1-3,1-3-5,-2-1-4,1-1 10,0 1-8,-4-4-1,-1 4-2,3-6 1,0 2-4,-2-3-1,3-3-4,-3 2 5,2-6 1,1 3-3,1 1-4,0-4 5,0-3-2,-4 10-1,4-10 2,-2 2 0,2-2-2,0 0 1,-2 5-2,2-5 5,0 0-3,0 0-2,0 0-16,-3 3-27,3-3-69,0 0-67,0 0-66,-18-10-53,17 7-66,-3-4-67,4-3-311,0 1-799,5-6 353</inkml:trace>
        </inkml:traceGroup>
        <inkml:traceGroup>
          <inkml:annotationXML>
            <emma:emma xmlns:emma="http://www.w3.org/2003/04/emma" version="1.0">
              <emma:interpretation id="{0D5B4578-BB5E-43AA-ACBB-B412449D63F5}" emma:medium="tactile" emma:mode="ink">
                <msink:context xmlns:msink="http://schemas.microsoft.com/ink/2010/main" type="inkWord" rotatedBoundingBox="16591,13553 17021,13550 17026,14191 16596,14194"/>
              </emma:interpretation>
              <emma:one-of disjunction-type="recognition" id="oneOf26">
                <emma:interpretation id="interp130" emma:lang="en-US" emma:confidence="0">
                  <emma:literal>k</emma:literal>
                </emma:interpretation>
                <emma:interpretation id="interp131" emma:lang="en-US" emma:confidence="0">
                  <emma:literal>E</emma:literal>
                </emma:interpretation>
                <emma:interpretation id="interp132" emma:lang="en-US" emma:confidence="0">
                  <emma:literal>[</emma:literal>
                </emma:interpretation>
                <emma:interpretation id="interp133" emma:lang="en-US" emma:confidence="0">
                  <emma:literal>I</emma:literal>
                </emma:interpretation>
                <emma:interpretation id="interp13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47218.6622">8598 11759 256,'7'-4'443,"-4"4"-45,2-5-24,-5 5-25,7-1-21,-7 1-21,0 0-29,0 0-30,0 0-25,0 0-9,0 0-26,-9 13-20,-1-5-18,3 4-12,-1-5-17,-2 8-10,0-5-6,-1-1-8,0 5-7,-5 2 0,6-4 6,1 1 1,-2 3-8,-2 0 2,1 1 6,0 3-2,3-6-4,-2 3 0,0-3-2,3 0-6,0 2-5,0-5-7,3 1-7,0-2-7,-1-4-7,4 0-6,-2 0-3,1-1-7,3-1 2,-6 0-4,6-4-1,9 10 13,-5-6 11,4 0 3,4 0 7,2-2-6,3 4-8,0-4-2,5-2-4,7 2-5,-11-2-1,8 0-6,-1 0-5,3 0-1,-6-2-15,-2 2-26,-3 2-32,-2-2-30,0 0-39,0 0-44,0 0-64,-4 0-65,-1 3-66,-6-2-72,4 1-56,-5 1-278,-3-3-822,1 4 364</inkml:trace>
          <inkml:trace contextRef="#ctx0" brushRef="#br0" timeOffset="147531.166">8459 12359 119,'-11'3'365,"2"2"-1,4-2-5,-3 2-5,4-4-9,-4 3 1,8-4-1,-8 2-6,8-2-13,-5 1-13,5-1-17,0 0-23,0 0-16,-5 4-18,5-4-19,0 0-17,0 0-13,0 0-15,0 0-9,0 0-3,22 4-24,-11-4-8,3 0-15,-1 0-13,4-1-6,-1-2-12,1 3-6,-2 0-13,2 0-6,-2 0 0,0-1-13,-1-2-1,-2 3-5,-1 0 1,-3 0-10,-8 0-2,21 3-2,-14-3-4,2 0 4,-9 0-9,13-4-5,-13 4-1,15 0 5,-7 0-7,-8 0 0,15-2 2,-11-1 1,5 2-12,0 0-31,-2 0-46,-7 1-50,17-4-57,-4-2-78,-3 1-90,-2 0-104,2-1-489,-2-4-1019,3-2 451</inkml:trace>
        </inkml:traceGroup>
        <inkml:traceGroup>
          <inkml:annotationXML>
            <emma:emma xmlns:emma="http://www.w3.org/2003/04/emma" version="1.0">
              <emma:interpretation id="{2A8C03C1-3264-4909-98A1-D9BDBE5F2C71}" emma:medium="tactile" emma:mode="ink">
                <msink:context xmlns:msink="http://schemas.microsoft.com/ink/2010/main" type="inkWord" rotatedBoundingBox="17478,13541 19640,13524 19651,14883 17489,14901"/>
              </emma:interpretation>
              <emma:one-of disjunction-type="recognition" id="oneOf27">
                <emma:interpretation id="interp135" emma:lang="en-US" emma:confidence="0">
                  <emma:literal>ages)</emma:literal>
                </emma:interpretation>
                <emma:interpretation id="interp136" emma:lang="en-US" emma:confidence="0">
                  <emma:literal>cya)</emma:literal>
                </emma:interpretation>
                <emma:interpretation id="interp137" emma:lang="en-US" emma:confidence="0">
                  <emma:literal>egad</emma:literal>
                </emma:interpretation>
                <emma:interpretation id="interp138" emma:lang="en-US" emma:confidence="0">
                  <emma:literal>"gas</emma:literal>
                </emma:interpretation>
                <emma:interpretation id="interp139" emma:lang="en-US" emma:confidence="0">
                  <emma:literal>agene)</emma:literal>
                </emma:interpretation>
              </emma:one-of>
            </emma:emma>
          </inkml:annotationXML>
          <inkml:trace contextRef="#ctx0" brushRef="#br0" timeOffset="148391.2512">9522 11768 371,'0'0'364,"0"0"-15,0 0-17,-4-2-17,4 2-10,0 0-16,0 0-16,0 0-19,0 0-25,0 0-22,0 0-16,0 0-18,0 0-16,-3-6-14,3 6-13,0 0-12,0 0-10,0 0-11,0 0-3,0 0-3,0 0-3,0 0-8,0 0-3,0 0-5,0 0-4,0 0-6,0 0-10,0-5-6,0 5 1,0 0-7,0 0-4,0 0 4,0 0-6,0 0 12,0 0 1,0 0 7,0 0 1,0 0 3,0 0-10,-5-6-6,5 6-5,0 0-4,-2-5-3,2 5-3,-5-4 0,5 4-6,0 0-3,-12-2-3,3 1-3,9 1-4,-22 2 1,7 3-4,3 1-1,-3 3-2,-3 2 4,0 4-1,0 4 0,0-2 5,3 2-2,0 0 0,0 3 2,2-1-3,5 2 0,1-2-4,2-1 1,-1 1 1,6 3-2,6-3 3,-3 2-1,5-7 2,1 1-2,7 1 1,-3 0 1,9-4-2,3 2 3,0-5-4,1-1-26,3-2-43,9 1-56,1-8-56,-2 0-76,2-1-79,-1-3-82,2-1-366,-4-2-845,2-4 373</inkml:trace>
          <inkml:trace contextRef="#ctx0" brushRef="#br0" timeOffset="148893.2859">10269 11840 340,'0'-7'402,"0"1"-7,-4-4-21,2-1 9,-4 5-27,0-4-10,2 4-9,-3 1-13,2-2-22,-2 1-22,1 0-28,-1 2-26,2 3-20,3-4-15,-3 3-25,5 2-17,-11-4-15,11 4-14,0 0-12,-17 6-11,9 0-12,1 4-7,0 0-8,-4-2-10,2 7-3,1-4-7,-5 6-3,4-3-5,2 6-5,-2-6-3,4-1-3,-2 4-3,4-2-6,1 1 0,-1-3-2,-1-2-5,1 1 2,4 0-1,1 1-3,2-6-3,-1 0-5,2 3 0,2-4-2,-2-4-7,4 5-1,-5-1-6,5-3-1,-3 0 0,2 0-2,-4-2 5,5 2-5,-3 1 7,3-2-2,-2 0 7,-2 2-7,3 1 2,-1-2-2,-5 3-1,3-1 3,2 2 0,-2 0-3,5 3 4,-2 4 1,-1-1-2,-1 2 4,3 4 0,-2 1 2,0-1-1,-1 3 2,-5 4-3,4 0 6,1 8 0,-5 0 0,-1 1 3,-1 5 3,-6 3 3,3-4-1,-3 0 1,-4 3-2,8-1 3,-6 0-3,2-1 0,0-5 0,0 4-2,2-4 0,-1 3 0,1-5 3,3-7-8,-2-1 2,4-1-4,0-2 4,-1-5-1,-3-3 0,4 2-1,0-2 1,0-6 26,0 3 1,0-6-3,0 0-1,0 3 2,0-4 10,0-4 15,0 0 7,0 0-4,0 0-6,0 0-2,-13-12-9,6 7-16,2-10 10,1 4-2,-5-7-8,-3 0 4,2-8-14,-5-3 7,6-4-2,-2 0-4,4-5 0,1-1 0,8-1-7,2-4-2,0 0-7,10-1-4,2-16-12,2 16-21,3 0-13,1 3-12,1 0-17,0 6-13,-2 1-13,4 1-27,2 0-29,1-1-37,2 3-46,-1 3-42,-3 3-52,2 1-55,6-1-60,-5 3-268,0 0-781,-7 7 346</inkml:trace>
          <inkml:trace contextRef="#ctx0" brushRef="#br0" timeOffset="149377.6655">10666 11927 26,'-4'-2'353,"2"-3"0,2 5 1,-7-5 8,7 5-8,-6-6-11,3 2-12,3 4-8,0 0-5,-8-5-12,8 5-13,0 0-12,-5-4-17,5 4-19,0 0-16,0 0-13,0-5-19,0 5-14,0 0-18,0 0-16,13-5-17,-13 5-11,10-1-14,-10 1-15,12 1-6,-3 1-3,-5 4-17,4-2-7,-2 0-4,6 5-6,-5 3-4,1-2-16,-4 6 8,4-3-2,1 3-6,-8 3-1,10-6-9,-10 4 3,5-1-4,-6-2 0,4 2-2,-3-1 8,1-1-8,-2 0-2,0-6-5,-2 0-3,4-2-5,-2 3 0,0-3-13,0 0 9,0-1-1,0-5 4,-2 7-1,2-7-1,2 4 7,-2-4-3,0 0 0,0 0 2,0 0-2,0 0-1,0-20-1,4 12 0,1-3 0,-2-2 5,7-2-3,-2 1-1,2-1-1,-2 3 4,4 0-1,-1 0 1,6-4-3,-5 6 0,2 0-8,0 7 6,-2-3-1,0 2 2,4 2-3,-3 2 2,1 5-1,-2-2-3,6 1 3,-5 3-1,-1 8 1,0-8-2,-1 8-7,-4-1 10,0 2 2,-1 6-1,-2-5 0,-1 3-5,-6 1-22,-1-1-23,-2 6-32,2-10-36,0-2-15,-7 6-38,4-4-43,-4-5-57,4 2-55,-4-3-65,4-1-66,2-3-309,-2-5-828,-3 1 367</inkml:trace>
          <inkml:trace contextRef="#ctx0" brushRef="#br0" timeOffset="149627.6687">10669 11799 142,'-15'-8'363,"-1"6"-32,0 3-21,-1 4-18,-6 0-7,1 2-29,0 6-14,-1-3-13,5 10-8,0-4-11,-1 14-5,9-7-14,1 1-13,3 1-4,-2 11-16,5-7-10,3 9-3,0-6-11,6 2-9,-3-10-15,6 9-10,-1-5-10,5 4-7,1-9-23,-2 0 10,6-4-5,-4 0-14,-1-2-33,0-3-66,0-6-63,0 2-78,1-1-95,4-9-109,-3 0-268,1-5-714,8-3 316</inkml:trace>
          <inkml:trace contextRef="#ctx0" brushRef="#br0" timeOffset="149940.1724">11219 11829 300,'6'-6'527,"-2"0"-26,-1-1-22,1 3-17,-3 2-20,6-2-31,-4 2-35,-3 2-39,2-7-34,-2 7-26,13 0-32,-13 0-23,9 9-16,5-2-18,-1 3-20,-4 0-9,4 2-20,0 0-7,0-1-12,0 8-13,4-2-12,-5 1-9,-1 3-6,-1 2-3,-5 1 9,1 6 1,-2 5-4,-7-2-3,1 2-6,-5 1-6,-3-2-3,-2-1-19,-6 1 4,0-4-2,1 2-5,-3-3-3,1-3-3,1-4-2,3-2-2,-6-1-8,6 3-4,-7-4 2,4-3 0,-1-1-4,5-3-18,0-1-36,-4-3-63,-4-1-66,4-3-77,-1-2-103,-4-2-139,1-8-528,1 2-1094,6-3 485</inkml:trace>
        </inkml:traceGroup>
        <inkml:traceGroup>
          <inkml:annotationXML>
            <emma:emma xmlns:emma="http://www.w3.org/2003/04/emma" version="1.0">
              <emma:interpretation id="{0A90A15D-E0F6-4DDD-9475-25B3B739F852}" emma:medium="tactile" emma:mode="ink">
                <msink:context xmlns:msink="http://schemas.microsoft.com/ink/2010/main" type="inkWord" rotatedBoundingBox="21784,13322 22891,13314 22900,14454 21794,14463"/>
              </emma:interpretation>
              <emma:one-of disjunction-type="recognition" id="oneOf28">
                <emma:interpretation id="interp140" emma:lang="en-US" emma:confidence="0">
                  <emma:literal>for</emma:literal>
                </emma:interpretation>
                <emma:interpretation id="interp141" emma:lang="en-US" emma:confidence="0">
                  <emma:literal>to</emma:literal>
                </emma:interpretation>
                <emma:interpretation id="interp142" emma:lang="en-US" emma:confidence="0">
                  <emma:literal>t</emma:literal>
                </emma:interpretation>
                <emma:interpretation id="interp143" emma:lang="en-US" emma:confidence="0">
                  <emma:literal>f</emma:literal>
                </emma:interpretation>
                <emma:interpretation id="interp144" emma:lang="en-US" emma:confidence="0">
                  <emma:literal>fur</emma:literal>
                </emma:interpretation>
              </emma:one-of>
            </emma:emma>
          </inkml:annotationXML>
          <inkml:trace contextRef="#ctx0" brushRef="#br0" timeOffset="179502.6382">13816 11748 2,'1'-17'270,"-2"-3"-11,3-2 0,-2 6-16,3 1 10,-2-3 6,-1 2-2,2 0-10,-1 3 3,-1-3 24,0 5-6,0 3 5,-1 2-1,1-4-10,-2 6-14,-2-2-15,4 6-14,-1-8-20,0 6-12,1 2-14,0 0-6,-13-6-3,13 6-13,-9 14-8,6-8-5,-7 10-7,-1 6-14,-1 1-7,-7 6-14,6 5-6,1 1-7,4 1-1,2 1-3,2 4 2,3 4-26,2-1 4,-1-1-2,5 1-1,2 1 3,3 0-11,-2-2-2,-1-2-5,3 2-2,-2-3-7,2-3 2,2-2-4,-5 1-4,1-6-5,2 7 1,-5-14-5,1 2-3,-2 0-1,1-2 0,-1 3-14,-2-4-34,-1 1-42,-1-6-34,-3-2-45,2-6-52,-3 2-34,3-1-29,-2-5-18,-1 0-25,0-4-37,4-1-33,0 0-19,-21-12-328,7-8-789,5-2 349</inkml:trace>
          <inkml:trace contextRef="#ctx0" brushRef="#br0" timeOffset="180065.4765">13611 12232 112,'-7'-12'242,"1"1"-5,1 2-11,-2 2-8,1-2-9,6 6-10,-4-3-9,1 0-14,1 1-8,2 5-14,0-9-6,0 9-11,0-6-15,5 2-8,2 1-15,3-2-6,6-2-6,2 1-11,3-2-8,6-4-4,10 4-9,1-7-9,-3 5-6,2-4-4,-1 2 0,-8 0-4,9 5-1,-12 1-1,-8-3-4,7 2-9,-8 7 4,-2-4-4,-4 2-5,-2-2 9,0 2-1,-8 2 4,10 0 4,-10 0 33,7 8 24,-3-4 21,-1 4 5,-3 3 5,1 4-2,2-1-5,-6 7-4,3-6-8,-1 7-10,1 1-8,0-1-6,1 1-5,2-1-5,-1 0-2,3-8-10,1 8 0,4-7-6,-6-1-3,7 0-4,-1-5 0,4 3-4,-1-3-3,0 0-3,2-3 0,3 0-2,-2 0-5,2-4-1,0 2-2,1-6 0,-1 2-4,-1 0 2,-1-2-2,-2 1-3,0 1 6,-5-1-5,-1-3-3,-8 4 4,13-2 9,-9 2 2,-4 0 16,0 0-2,10 0 7,-10 0 1,0 0 3,0 0-8,0 0-8,0 0-3,11 0-4,-11 0-5,0 0 2,0 0-1,-6 7-6,6-7 1,-7 5-3,7-5 1,-3 5 0,3-5-3,-5 2 2,5-2 5,0 0 13,0 0 17,-10 0 3,10 0-2,-2-9-4,2 1-5,0 0 0,0-6-5,1 0-4,-1-10-2,7-10-5,2 0-2,1-4 0,2-1-1,4 0-10,1 1 6,5-2-3,-2 8-5,3-2-3,2 7 2,-7 8-8,0 3-15,-2 0-33,-4 6-41,0 3-59,0 0-67,2 2-55,-6 5-67,2 3-86,-2 0-442,1 3-935,1 1 414</inkml:trace>
        </inkml:traceGroup>
        <inkml:traceGroup>
          <inkml:annotationXML>
            <emma:emma xmlns:emma="http://www.w3.org/2003/04/emma" version="1.0">
              <emma:interpretation id="{1B4673B3-8D09-4DEF-9350-0BC286E57328}" emma:medium="tactile" emma:mode="ink">
                <msink:context xmlns:msink="http://schemas.microsoft.com/ink/2010/main" type="inkWord" rotatedBoundingBox="23586,13394 24845,13384 24851,14113 23591,14123"/>
              </emma:interpretation>
              <emma:one-of disjunction-type="recognition" id="oneOf29">
                <emma:interpretation id="interp145" emma:lang="en-US" emma:confidence="1">
                  <emma:literal>all</emma:literal>
                </emma:interpretation>
                <emma:interpretation id="interp146" emma:lang="en-US" emma:confidence="0">
                  <emma:literal>bill</emma:literal>
                </emma:interpretation>
                <emma:interpretation id="interp147" emma:lang="en-US" emma:confidence="0">
                  <emma:literal>Gill</emma:literal>
                </emma:interpretation>
                <emma:interpretation id="interp148" emma:lang="en-US" emma:confidence="0">
                  <emma:literal>bell</emma:literal>
                </emma:interpretation>
                <emma:interpretation id="interp149" emma:lang="en-US" emma:confidence="0">
                  <emma:literal>alt</emma:literal>
                </emma:interpretation>
              </emma:one-of>
            </emma:emma>
          </inkml:annotationXML>
          <inkml:trace contextRef="#ctx0" brushRef="#br0" timeOffset="181065.4858">15598 11919 101,'-13'-10'365,"5"1"-20,1 3 5,-2-6-14,0 4-9,2-1-9,2 3-11,-3 2-7,1-1-6,1 1-13,2 2-21,-1-2-21,5 4-22,-11-1-20,11 1-14,-13 7-16,4 2-7,-1 1-7,-2 3-7,1 0-9,0 3-10,-2 2-12,5 0-10,-2-5-10,2 8-5,-1-1-10,4-6-7,3 2-9,0-1-2,-2 0-10,4 0-3,-1-1-4,2 0-7,3-1 0,-2-2-9,9 1-6,-4-3-1,5-1-20,0-2-4,5-1-9,-3-4-6,12-2-15,0-2-12,-4 1-8,3-4-2,-3 0-2,4-4 7,-7 0-1,2 0 7,-6 1 3,0-2 7,-1 0 1,-6 2 5,2 0 1,-4 0 8,1 2 10,-5 0 12,3 1 15,-5 0 9,0 2 11,0 4 9,0-7 4,0 7-4,-5-5-1,5 5-1,0 0-5,0 0-3,-20 12 1,15-8-2,-2 5 1,2-3 1,3 3 0,-3 2-8,-1 2 0,5 0-4,-3-1 1,4 2 0,0 3-3,4-5-5,-3 0 0,6 2 2,-1-2-2,6 1-7,0-3-1,1 2-2,3-2-10,1-3 0,-1 2-1,8-3-8,-7-6-11,8 0-10,-1 0-9,-4-5-8,4-1-6,0-5 2,-6 1 0,1-6 0,-1 2 4,-5-3 11,3-5 1,-3-2 2,-2 1 4,-3-10 5,3 2-2,-4-7 5,-3 5 2,-3-2 3,1 1 1,-2 0 10,-3 7 5,-3-7 16,-1 12 19,-2-1 11,2 4 12,-4-1 13,8 5 2,-6 1 6,3 2 9,-1 4 3,2 0-12,3 0-1,-3 2-9,3 0-6,-2 3-9,4 3-6,0 0-3,0 0-4,-13 15 4,8 0 0,5 3-6,0 6-9,-1 0 3,2 13-3,-1-7 1,6 8-10,-1-4-5,-3 2 7,3-1-4,2-3-1,-1 1-3,3-5-3,-2-3-3,1-2 3,3 3-4,2-5-9,-1 1 10,1-3-31,3-3-13,3-1-27,-1-2-14,-1-3-17,-4-3-16,5-2-15,0-5-17,4-1-14,3-6-11,-7-1 17,5-1-29,-4-7 19,3-3 14,2-7 10,-4-6 20,-2-4 4,-4 1 14,3-3 8,-4-7 11,-2 4 6,0-2 11,-2 1 17,-3-5 24,0 4 32,-5 10 28,5 4 26,-6 8 31,0-2 23,-3 7 24,0 4 3,2-3-2,-2 3-12,0 5-8,3 2-14,0 5-12,0 0-7,-19 12 1,12 1 4,-1 8-14,-6 3-4,6 8-8,3 4 3,-1-1-8,5 8-13,-1-7-4,2 3 5,2 1-6,2-1-16,4-5 2,-2 2-5,5-2-7,-5-9-25,8 6-34,-3-7-42,2-2-56,0 0-53,5 6-42,-4-9-58,4 1-48,0-3-64,5-3-63,-4 0-371,5-4-902,2-3 400</inkml:trace>
        </inkml:traceGroup>
        <inkml:traceGroup>
          <inkml:annotationXML>
            <emma:emma xmlns:emma="http://www.w3.org/2003/04/emma" version="1.0">
              <emma:interpretation id="{796EB511-EA86-4708-8E9E-0180F1FD9E0E}" emma:medium="tactile" emma:mode="ink">
                <msink:context xmlns:msink="http://schemas.microsoft.com/ink/2010/main" type="inkWord" rotatedBoundingBox="25543,13336 28350,13313 28357,14176 25550,14199"/>
              </emma:interpretation>
              <emma:one-of disjunction-type="recognition" id="oneOf30">
                <emma:interpretation id="interp150" emma:lang="en-US" emma:confidence="1">
                  <emma:literal>nano</emma:literal>
                </emma:interpretation>
                <emma:interpretation id="interp151" emma:lang="en-US" emma:confidence="0">
                  <emma:literal>n, no</emma:literal>
                </emma:interpretation>
                <emma:interpretation id="interp152" emma:lang="en-US" emma:confidence="0">
                  <emma:literal>n no</emma:literal>
                </emma:interpretation>
                <emma:interpretation id="interp153" emma:lang="en-US" emma:confidence="0">
                  <emma:literal>no, no</emma:literal>
                </emma:interpretation>
                <emma:interpretation id="interp154" emma:lang="en-US" emma:confidence="0">
                  <emma:literal>n), no</emma:literal>
                </emma:interpretation>
              </emma:one-of>
            </emma:emma>
          </inkml:annotationXML>
          <inkml:trace contextRef="#ctx0" brushRef="#br0" timeOffset="181549.8829">17409 11817 261,'-13'-11'350,"7"4"11,-5-4-19,4 2-29,-6 2 3,8 1-13,-2-1-6,1 2-13,1-1-19,2 1-22,3 5-20,-7-6-24,7 6-20,0 0-16,0 0-12,0 0-21,0 0-9,15 13-11,-5-3-6,-2 2-16,2-1-6,-2 5-12,5-4 1,-1 7-9,0 2 2,-5-1-4,4 3 1,0-3-10,-4-1-3,-1 3-6,-1 0-3,2-2-4,-6 0-3,-1-5-4,0-2-1,-1 3-5,0-5-2,-2-2-6,1 0 3,1 1-2,-4-6 0,0 2-1,5 0 4,0-6 10,0 0 0,0 0-2,0 0-4,0 0 1,-12-19-2,12 4-1,0-6 2,6-2 0,-2-11-6,-2 1-2,9-2 0,6 0-5,-3-1 5,2 4 0,-1-1 4,-2 11-1,3-1-2,-2 5-3,2-1 14,-4 6-7,0 5 0,0 0-2,3 2-3,-2 5 0,2 1 2,0 5 4,4 1 2,-1 5 2,-1 0 3,1 8-8,2 9 1,-3-7 0,3 10-2,-3 0-1,-1-1-3,-1-1-8,-2-6-17,-2 3-29,0-4-44,-2 0-49,2-5-49,2 7-58,-6-5-47,-2-3-56,1-3-41,3 1-66,-5-8-258,5 1-766,0-2 340</inkml:trace>
          <inkml:trace contextRef="#ctx0" brushRef="#br0" timeOffset="181909.2464">18319 11589 5,'-1'-10'433,"-3"-3"-6,-2 4 17,-1 2-18,6 1-17,-6 0-31,2 2-15,-6-2-27,5 5-17,-1 0-28,7 1-23,0 0-21,-12 8-18,12-2-18,0 2-19,0 0-16,1 4-17,10 2-18,-4 3-17,5-1-7,5-1-12,1 5-13,0-6-10,0 4-2,-1-2-13,0 0-8,4-2-6,-4 1-8,0-2-8,1 7-15,-6-13-11,6 9-10,-6-10-8,1 6-2,-2-6-2,1 1 1,-2 2 4,-2-3-4,-2 0 1,-4 1 0,4 0-2,-6 2 1,0-2 3,0 6 6,-7-3 5,0 2 15,-4 3 2,-7 3 7,0 1 12,-1-3-3,-2 4 0,-6 5 3,1-2 12,0 2-4,6-8-8,-2 2-8,3-2-3,-4 1-12,9-1-33,-2-1-50,5-4-72,2-1-78,1-1-63,3-2-51,0-1-65,5-2-44,0 0-364,0-5-869,0 0 384</inkml:trace>
          <inkml:trace contextRef="#ctx0" brushRef="#br0" timeOffset="182112.3743">18876 12073 425,'0'0'411,"-14"9"-21,5-5 0,2 3 2,-5 0-26,-6 3-14,0 0-14,-7 3-21,4-1-14,-1 2-22,2-2-27,-5 5-17,3-1-22,3 0-24,-6-2-19,2 4-18,3 1-12,-4-3-17,6 0-12,3 0-27,5-4-44,-1-1-35,4 1-62,2-4-61,2 0-36,-1-2-59,4 0-58,0-6-82,9 5-408,0-6-821,-9 1 364</inkml:trace>
          <inkml:trace contextRef="#ctx0" brushRef="#br0" timeOffset="182899.8571">19096 11730 119,'6'-6'427,"-5"-1"-16,5 1-32,-5 4-30,3-4-38,-3 4-30,-1 2 3,6-4-22,-6 4-4,0 0-3,0 0-16,15 4-5,-11 0-14,2 2-15,1 0-16,2 1-14,-1 2-16,2 2-14,-3-5-10,0 4-18,5 2-12,-2 0-8,-3 2-10,0-2-9,-1 5-7,5 0-6,-2 1-7,-4 2-4,-1-1-6,-1 0-7,0 0-4,-2 1-3,1-1-4,2 3-1,-7-8-2,3 1-3,0-1-2,-1 0-3,1-4 0,-2 0-3,1-3-6,1-1 4,0 1-3,0-7-1,-3 7-1,3-7 2,0 6-2,0-6 1,0 0-3,0 0 0,0 0 0,10-14-2,-5 4 0,1-4-1,2-6-2,0-3 1,7 1 0,5-7 0,-7 10 3,2-1-4,5-8 5,-7 12 4,7-1 8,-8 3-5,0 5 0,1-2 7,-2 0 9,1 1-3,1 7-1,-1-6-6,0 8 2,1-2-5,-1 7-5,3 2-1,-5 0-3,2 0 0,-2 5-2,-2-1 8,-1 1-6,-1 2-4,3 1 1,-9 2 1,6-1-2,-5 2 1,2 0-1,0-2 1,-1 1-2,4 1-6,-6-4-19,0 2-24,4 1-27,1-4-28,1-1-14,4-1-24,-1-1-29,5-3-36,-2 1-19,1-4-11,5-2-8,-1-1 6,7-2 3,-5 0 16,6-8 17,-2 1 20,-2-1 25,2-6 18,-2 6 28,-5-6 33,4 7 40,-8-4 35,0 10 44,-1-7 38,-4 4 43,-1 0 26,-5 2 17,5 3 5,-1-4-2,-5 5-1,1-2-6,-1 2-3,0 0 0,0 0 4,0 0-8,-13 8-7,7-2-17,-1 0-8,-1 4-11,0-4-13,1 5-6,0-1-16,-1 5-1,0-2-12,3 0-8,0 1-4,1 4-5,1-2-4,0-2-4,-2 3-1,5-3-8,3 3 3,-1-3-6,2-1-4,-1 2-7,1-3-9,3 1 0,3 0-6,-2-4 2,2-5-1,-1-1-3,6 0 1,-5-3 3,8-3 3,0 0-5,-2-1 8,-2-3-6,3-3 4,-4 2 15,0-6 13,-1-5 14,0-2 12,-6 1 4,-1-3 1,-3 1-8,-5-1-6,-2 0-10,-2-2 1,-10-4-30,-6 3-57,-13 0-110,-1 1-166,-26-14-275,-5 10-428,-46-16-1107,-8 7 490</inkml:trace>
        </inkml:traceGroup>
      </inkml:traceGroup>
    </inkml:traceGroup>
    <inkml:traceGroup>
      <inkml:annotationXML>
        <emma:emma xmlns:emma="http://www.w3.org/2003/04/emma" version="1.0">
          <emma:interpretation id="{82ACECD4-F9A5-4043-9FBC-D22771E39166}" emma:medium="tactile" emma:mode="ink">
            <msink:context xmlns:msink="http://schemas.microsoft.com/ink/2010/main" type="paragraph" rotatedBoundingBox="8469,15291 20140,15503 20118,16729 8447,165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AC93DE0-C666-47F7-9DBB-D2F21C48864B}" emma:medium="tactile" emma:mode="ink">
              <msink:context xmlns:msink="http://schemas.microsoft.com/ink/2010/main" type="line" rotatedBoundingBox="8469,15291 20140,15503 20118,16729 8447,16517"/>
            </emma:interpretation>
          </emma:emma>
        </inkml:annotationXML>
        <inkml:traceGroup>
          <inkml:annotationXML>
            <emma:emma xmlns:emma="http://www.w3.org/2003/04/emma" version="1.0">
              <emma:interpretation id="{B981E9CF-1616-49A5-8609-C5E16C3DB8C1}" emma:medium="tactile" emma:mode="ink">
                <msink:context xmlns:msink="http://schemas.microsoft.com/ink/2010/main" type="inkWord" rotatedBoundingBox="8464,15588 10461,15624 10450,16250 8453,16214"/>
              </emma:interpretation>
              <emma:one-of disjunction-type="recognition" id="oneOf31">
                <emma:interpretation id="interp155" emma:lang="en-US" emma:confidence="0.5">
                  <emma:literal>where</emma:literal>
                </emma:interpretation>
                <emma:interpretation id="interp156" emma:lang="en-US" emma:confidence="0">
                  <emma:literal>Where</emma:literal>
                </emma:interpretation>
                <emma:interpretation id="interp157" emma:lang="en-US" emma:confidence="0">
                  <emma:literal>whir</emma:literal>
                </emma:interpretation>
                <emma:interpretation id="interp158" emma:lang="en-US" emma:confidence="0">
                  <emma:literal>Whir</emma:literal>
                </emma:interpretation>
                <emma:interpretation id="interp159" emma:lang="en-US" emma:confidence="0">
                  <emma:literal>whirl</emma:literal>
                </emma:interpretation>
              </emma:one-of>
            </emma:emma>
          </inkml:annotationXML>
          <inkml:trace contextRef="#ctx0" brushRef="#br0" timeOffset="259400.8551">243 13930 146,'0'-5'344,"0"5"-11,5-3-14,-5 3-7,0 0-12,0 0-17,0 0-6,0-5-15,0 5-16,0 0-16,0 0-20,0 0-23,0 0-14,0 0-23,0 0-16,1-5-14,-1 5-19,0 0-9,0 0-15,0 0-12,0 0-3,0 15-3,3-5 1,-3 1-18,3 8-3,-2-4-5,3 6 5,1 1-8,-3 0-9,4-3-3,-2 4 2,1-7 7,-2 0 16,1 2 2,5-6-8,-5 5-2,7-3 0,-2-1-5,0 0-10,-3-2 0,1 0-8,4-1-9,-1-1-8,-7-3-11,4-1-11,-2 1-7,1-1-20,-1-1 18,1 0-1,0-1 6,-6-3-2,7 2 22,-7-2-17,0 0 7,17-7 1,-10 1-4,-2 1 4,1-2 7,1-5 4,-2 5-3,-2-2-1,2 2 6,-1 1-2,-1-3 2,1 3 2,0 1-12,-1 2 15,1-2-3,-4 5-2,3-5-3,0 2 2,-3 3-5,0 0 1,0 0 0,0 0-1,0 0 1,0 0 7,8 13-12,-2-3 9,-1 3-14,1-4 21,-2 7-2,4-3-11,-1 2-4,0 0 18,4-1 1,-4 0-4,4-1 5,-2 2-8,1-6 10,4 5-5,-2-9 2,0 5 3,2-4-5,0 2 0,1-4 2,2-1 7,-2-2-6,1-1 2,1-4 1,-2 2-10,-1-3 0,-1-1 2,1-6 1,-2 5 0,1-7 4,-2 5 3,-2-8-1,-4 2-7,0-1 13,1-4-7,-4-1-4,-4-3-5,2 3 0,-7 1 8,1 0 5,-1-2 13,2 6 17,-3 6 3,-2-6 4,3 4-5,-3 1-2,2 1 9,3 2 4,-1 0-5,5 5-2,-5-2-7,2-1-5,3 2-2,1 4-8,0 0-1,-6-6-12,6 6-15,-1-4-16,1 4-13,0 0-12,0 0 8,10-7-2,-1 4 7,4-3 0,3-1-8,1 1-1,-2-1-10,8-3 2,-1-1 3,-1 4-2,-1-5 5,-3 4 9,-3 0 5,-1-1-1,-2-1 10,-2-1 5,0 1 3,-2 3 17,-3-2 14,-1 1 16,1 0 13,-3-1 13,-1 2 11,-1-3 9,1 6 4,-1-2 1,-3-1-1,2 1 0,-2 2-1,4 4 1,-5-7-2,2 6-7,3 1-8,-6-4-15,6 4-6,0 0-10,-15 10 0,8 1-8,0 0-2,1 3-3,0 2-4,1 5-2,-2 13-5,3-9 1,2 5-2,-1 4-5,3 2 5,5-5 1,-5-5-4,5 5 1,-1-4-3,-1-3-1,2 1 1,4-3-2,-7 5-3,8-5 4,-6 0-3,4 0-6,-3-6-9,0-1-12,2 1-10,-2-3-7,1-2-7,-2-1-6,2-3-15,-5 2 0,3-5 7,-3-1-8,-1-3 10,7 2 2,-7-2 10,13-6 4,-6 0-18,2-6 22,-1-2 3,5-5 3,-1-3 0,2 2 1,-4-1 2,2 3 1,-1-1 8,-4 4-1,4 2 4,-7 2 11,4 0 16,-4 5-7,2-2-1,-3 5 2,2-4-4,-2 4-3,-2 0-4,-1 3 5,0 0-4,6-7-6,-6 7 1,5 10 7,-3-3 2,2 3-4,0 2 2,-4 0 2,3 4 3,-2-1 0,4-3 0,0 3-1,-3-1 0,4 1 4,-1-5-1,1 3-4,1-5 7,2 4-3,-3-6 10,1 5 7,1-6-11,3-2 3,-3 0-5,7-2-6,-2-1 9,0-1-3,4-4-3,1-1 0,-6-5-5,5 3 0,-2-8 7,-4 2-2,1-2-3,1-4-1,-4 0-1,-1 4 6,-1-6-4,-4 5 9,0 1 1,-3 1 6,3-2 17,-3 5 3,0 2 8,0 4 8,0 0 6,0-3-1,-6 4 5,6 5-9,-3-6-6,-1 2-9,4 4-1,-8 0-4,8 0-8,-12 7-2,3 0-3,7 3-4,0 0 0,-3 5-2,2-4-3,-1 4 9,4-1-12,-3 2 7,3 2-6,3-6-2,1 3 1,1-2-3,0-2-8,3 2 6,-1 0 2,6-6-1,0 2 0,-1 1-8,3-5-4,-1-4-6,3 2-5,-4-3-6,4-2 0,-1 1-6,-2 0-2,3-5 4,-5-3 6,3 1-1,0 0-1,-2-5 7,-1 0-1,0-4 7,1-1-6,-1-2 5,-2 2 3,-2 5-6,-1-4 9,-2 2 1,4 1 23,-2 2 3,-1-1 5,0 6 1,-3 1 10,1-1-12,1 3-5,-2-1-4,0 1-3,-3 4-14,7-4 11,-7 4 0,7 8-15,2-3 18,-2 9 2,0-6-3,3 7-2,-2-1-3,1 0-2,1 6 5,1 1-5,-1-1-16,-1 0 23,1-1-14,-2-3 14,3 2-1,-4-2-15,3 1 4,-3-7 12,1 4-14,3-7 0,0 4-8,-2-2-7,0-5 6,0-2 3,1-2 8,5-2 0,0-1-8,0-6 8,0 2-5,2-5 2,4-4-7,-6-1 4,3 2 1,-5-2 1,2-6 2,-2-2-5,-5 1 11,2 0-1,-5-2 1,-1 1 0,0 12 32,1-4 18,-5 1-13,-5 3 14,-1 1-3,0 4-1,-1 2 4,-2-1-11,-5 4 2,-3 3 1,2 0-13,-1 4-2,-5 6-3,2 0-6,2-2-1,-1 6 4,2 5-1,4-9-10,2 4 6,3 1-10,-1 5 4,5-5-30,3 3-40,3-4-54,2 2-58,5 5-69,-2-8-95,6 2-88,0-3-260,2-2-741,8-3 328</inkml:trace>
        </inkml:traceGroup>
        <inkml:traceGroup>
          <inkml:annotationXML>
            <emma:emma xmlns:emma="http://www.w3.org/2003/04/emma" version="1.0">
              <emma:interpretation id="{583AC70E-58B0-4BD9-987C-FAD541BFF381}" emma:medium="tactile" emma:mode="ink">
                <msink:context xmlns:msink="http://schemas.microsoft.com/ink/2010/main" type="inkWord" rotatedBoundingBox="11152,15598 12368,15621 12355,16342 11139,16320"/>
              </emma:interpretation>
              <emma:one-of disjunction-type="recognition" id="oneOf32">
                <emma:interpretation id="interp160" emma:lang="en-US" emma:confidence="1">
                  <emma:literal>is</emma:literal>
                </emma:interpretation>
                <emma:interpretation id="interp161" emma:lang="en-US" emma:confidence="0">
                  <emma:literal>i,</emma:literal>
                </emma:interpretation>
                <emma:interpretation id="interp162" emma:lang="en-US" emma:confidence="0">
                  <emma:literal>if</emma:literal>
                </emma:interpretation>
                <emma:interpretation id="interp163" emma:lang="en-US" emma:confidence="0">
                  <emma:literal>i</emma:literal>
                </emma:interpretation>
                <emma:interpretation id="interp164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260147.2455">3855 14086 316,'0'0'491,"-12"-6"-21,12 6-25,0 0-31,0 0-28,0 0-30,0 0-33,0 0-32,0 0-30,0 0-28,0 0-22,0 0-30,0 0-20,0 0-13,-7 15-13,7-6-11,4 5-12,-4-5-7,0 5-13,1-2-6,-1 5-9,0-1-5,2 7-7,-2-7-6,4 6-5,-4-6-6,4 3-2,-4-3-5,1-3-10,-1 3-28,3 2-42,1-2-54,2-7-67,-1 3-74,-2-3-74,1-2-77,2-1-385,-1-3-834,3-2 369</inkml:trace>
          <inkml:trace contextRef="#ctx0" brushRef="#br0" timeOffset="260444.1239">4143 14159 335,'0'0'402,"-5"-6"-9,-3 4-28,8 2-1,-7-3-24,7 3-10,-9-1-7,9 1-12,0 0-18,-10-2-19,10 2-23,0 0-26,-8 0-22,8 0-23,0 0-14,0 0-26,0 0-18,0 0-9,-8 5-9,8-5-13,4 13-6,-4-6-11,1 3-9,2 2-6,-3 1-4,4 3-7,-4 0-2,5 6-4,-5-6-4,5 4-2,-4 1-3,-1 2 0,0-9 0,0 6-3,-3 3-1,-1-7-8,0-1 3,3 1-18,-5-3-31,1 3-33,0-3-48,0 0-76,-2-2-74,-5 0-83,3-7-97,-6 5-344,3-6-845,-3-2 373</inkml:trace>
          <inkml:trace contextRef="#ctx0" brushRef="#br0" timeOffset="260600.3741">3813 13982 3105,'-9'-22'232,"1"0"-8,5 6-28,-4 0-22,5 2-20,-4-2-13,3 6-8,-1 0-8,4 4-22,-2 0-4,2-4-12,-3 4-9,3 3-12,-3-4-20,3 7-63,0-7-73,0 7-47,0 0-71,0 0-108,0 0-384,12 14-757,-12-14 335</inkml:trace>
          <inkml:trace contextRef="#ctx0" brushRef="#br0" timeOffset="259881.6302">3141 13971 111,'-4'3'278,"0"0"-23,4-3-15,-3 6-15,3-6-14,-1 8-14,1-8-8,0 6-9,0-6-10,1 5-5,2-2-10,-3-3-1,0 0-10,8 3-10,-8-3-9,0 0-6,7 0-7,-7 0-5,0 0-12,7-10-4,-7 10-6,3-7 15,-3 2 8,0-1-17,0-3-7,-4 4 2,4-1-1,-8-2 4,5 2-7,-3 3-3,-1-4 2,1 1-4,-1 1-4,1 2-4,-5 2-9,2-3-11,0 4-9,-2-1 1,2 3-20,-6 2 14,2 4 1,-1 5-6,1 5-4,-2 3-4,2 2 1,-2 9-2,3 1-2,2-1 2,2 0 1,4 4-3,0-2 2,4-1-1,4-7-2,0-3-5,5 2 2,0 0-5,3-2 7,2-1-8,4-5 1,1 3 1,7 2-2,-3-10 3,4-1 0,0-3 10,1 0-22,-1-2-14,12-6-44,-4 0-59,-6-6-69,-1-1-76,6-2-87,-8-1-375,9-7-785,-5-2 347</inkml:trace>
        </inkml:traceGroup>
        <inkml:traceGroup>
          <inkml:annotationXML>
            <emma:emma xmlns:emma="http://www.w3.org/2003/04/emma" version="1.0">
              <emma:interpretation id="{E92FA8E5-5CF4-4CB1-834A-69FEF9E2FE61}" emma:medium="tactile" emma:mode="ink">
                <msink:context xmlns:msink="http://schemas.microsoft.com/ink/2010/main" type="inkWord" rotatedBoundingBox="13094,15375 16951,15445 16934,16371 13078,16301"/>
              </emma:interpretation>
              <emma:one-of disjunction-type="recognition" id="oneOf33">
                <emma:interpretation id="interp165" emma:lang="en-US" emma:confidence="0.5">
                  <emma:literal>constant</emma:literal>
                </emma:interpretation>
                <emma:interpretation id="interp166" emma:lang="en-US" emma:confidence="0">
                  <emma:literal>constant.</emma:literal>
                </emma:interpretation>
                <emma:interpretation id="interp167" emma:lang="en-US" emma:confidence="0">
                  <emma:literal>con-tail</emma:literal>
                </emma:interpretation>
                <emma:interpretation id="interp168" emma:lang="en-US" emma:confidence="0">
                  <emma:literal>constants</emma:literal>
                </emma:interpretation>
                <emma:interpretation id="interp169" emma:lang="en-US" emma:confidence="0">
                  <emma:literal>can-tail</emma:literal>
                </emma:interpretation>
              </emma:one-of>
            </emma:emma>
          </inkml:annotationXML>
          <inkml:trace contextRef="#ctx0" brushRef="#br0" timeOffset="261787.9055">5862 14145 36,'0'0'363,"-13"5"-33,13-5-27,-8 6-19,2-4-17,1-1-23,5-1-19,-7 4-19,7-4-16,-11 3-11,11-3-21,0 0-12,0 0-9,-5 3-13,5-3-9,0 0-1,0 0-18,0 0-13,17-10-10,-11 4-13,-3 3 3,1-2-8,1 1-5,-2-6-2,0 2-9,-3 2-3,1-4-5,-1 1-2,-1-1-3,-5-2 2,1 2-5,1-2 2,0 5 4,-5-2-4,-4-1 6,3 4 6,-2 2 5,2 1 6,0 0 10,-6 6-3,2-3 3,-2 7-3,2-1 6,-1 7-1,-3 0-5,5 5-4,1 3 6,2 0-6,-1 10-9,2-6-4,6 3-12,2-2 9,1 0-5,2 1 4,5 4-8,3-6 0,2 1-2,9 0-10,4-1-34,8-3-50,-3-6-66,7-2-55,3-5-56,1-3-82,3-6-70,-1 0-245,-1-6-698,5-3 310</inkml:trace>
          <inkml:trace contextRef="#ctx0" brushRef="#br0" timeOffset="262584.7742">6436 14105 256,'-12'-6'394,"0"0"-14,-1 1-16,-5 1-6,-4 0-19,3 4-17,-7-2-14,4 6-14,-1 2-29,5-1-17,-3 4-20,5 0-26,2 3-17,-3 8-19,1-5-16,8 3-17,-2-2-12,7 7-10,-2-1-13,1-5-9,4-1-10,4 0-11,0 4-3,0-2-6,1-3-8,8-3-3,-4 3-10,4-6-3,-1 2-4,1-3-9,0-1-8,0-4-6,-1 1 3,-1 0-4,0-4-1,0-4-10,1 3 0,1-4 6,-9-1 2,6-2 3,1-4-8,-2 3 2,-1-6 1,5-4-1,-9 0 2,4-3-1,-1 1-2,3 0 0,-5 1 10,3 5-14,2-5 5,-3 10 3,1-3-1,0 4 2,-2-1-6,2 2 1,0 6-2,-3-2-3,4-1 0,-9 5 0,14 5 0,-4-1 1,-1 0 1,2 5 3,-4 1 0,4 0 2,-3 4-3,2-1-3,-3-1 1,1-1 3,-2 3-3,2 0-5,-1-2-8,-2 1-7,-1-1-9,1-2-12,-1 0-9,0-1-15,-4-3-2,5-1-7,-5 3 4,3-5 4,-2 0 7,2-1 1,-3-2 11,0 0-1,0 0 2,15-7 13,-9-2-4,1 4 5,-2-6 15,3-3 2,-1 1 3,0-3 4,-1-1 10,2 3 8,0-7 13,-1 9 23,0 2 3,-2 2 5,-3 0 3,6-2-3,-4 7-6,-4-1-5,6-1-7,-6 5-5,8-1-1,-8 1-5,8 9 4,-2-3-7,-1 2 3,2 5-2,0 0 4,-2 0-25,6 7 16,-4-6 0,0 2-4,-1 1 2,1-5-2,-2 4-2,1-2-4,0 1 3,1-7-13,0 6-12,-1-8-16,3 3-5,-6-3-29,3-2 2,2-2-11,0-2-1,-8 0-4,14-3 3,-6 0 4,4-5 15,-3 0-4,-2-3 3,2-4 17,-1 0-7,2-2 14,-3-6 1,-2-3 5,4 2 12,-5 2 9,-4-5 30,5 5 38,-5 0 15,0 5 29,0 7 14,0 0 16,-1 3 1,-3-2-6,4 6-8,0-3-15,0 6-11,0 0-10,0 0-13,0 0 1,-19 14-8,13-6-6,1 5-7,0 0-4,0 1-5,2 4-2,-1-2-6,4 1-2,0-1-4,-3 6-1,6-5-4,-3-1-3,3 5 3,-2-4-2,5 1-4,1-1 3,-3-1-6,0-2-14,4 4-38,-2-5-32,-2 3-50,-2-2-58,4 0-61,-5-3-68,-1-1-81,3 0-83,-3-2-243,0-3-772,0-5 341</inkml:trace>
          <inkml:trace contextRef="#ctx0" brushRef="#br0" timeOffset="262898.2095">7255 13685 146,'1'-12'521,"-1"-4"-31,0 8-24,0-1-34,0 4-41,0-2-41,0 2-35,0 5-39,0-7-24,0 7-27,0 0-17,5 19-13,-5-5-8,0 4-4,0 10-10,3-1-11,-3 6 7,-3 6-11,3 1-10,-5 2-6,9-1-11,-8 3-12,4 0-9,0-1-8,0 1-11,5-2-9,-5 0-9,6 1-7,-1-7-7,-3 1-4,3-9-8,1 3-1,-5-6-2,7 3-19,-3-6-18,3-1-34,-4 0-26,1-4-29,1-4-34,1-2-47,-3-1-40,0-3-42,-1 3-31,-2-4-36,3-4-40,-4-2-44,0 0-34,9-11-236,-7 2-720,-2 2 318</inkml:trace>
          <inkml:trace contextRef="#ctx0" brushRef="#br0" timeOffset="263030.0966">7334 14311 100,'-1'-6'295,"-3"-1"-6,4 1-8,-2 2-9,1-2-9,1 6-4,0-10-14,-3 7-23,3 3-24,4-13-23,2 10-12,-1-7-17,4 4-14,6 0-15,-3-4-25,3 3-39,3 1-50,6-4-65,-4 2-68,5 0-76,0-2-279,-5 1-525,2-4 233</inkml:trace>
          <inkml:trace contextRef="#ctx0" brushRef="#br0" timeOffset="263919.8224">7732 14042 129,'-8'1'410,"1"0"-15,-6 2-8,-2-1-11,4-1-5,-3 2-12,2 0-13,-2 5-14,2-6-24,1 2-19,0 2-25,3 0-25,-3 0-18,0 4-18,1 0-18,0 3-15,-1-3-15,4 4-18,1 0-11,0-1-14,1 4-9,2-2-20,3 0 1,-2-1-9,4 2-6,1-2-8,-1-1-5,4-1-17,-2 1-18,4-3-17,-4-1-20,5-2-18,0-3-17,-1 5-5,2-6-12,-3-1-5,5-2-9,1-2 9,2-2-9,-3-5-17,2 1 24,-2 1-5,2-4 23,0-2 7,0-3 3,-1-3 8,1 3-5,0-3 9,-2 7 16,-5-2 21,3 5 21,-5 2 12,-1-2 9,2 5 5,-3-2-3,4 2-3,-7-2-5,5 3-5,-5 3-4,0 0-2,0 0-1,0 0-5,18 9 2,-13 0-4,-3-4-2,3 7 0,-2-2-6,1 3 2,0 1 1,-2 0 2,0 2-7,3 0 3,-5-2-6,5-2 3,-1 1-17,-2-1-4,0-1-8,1 1-8,-2-5-6,4-1-5,0 3 1,-2-4-1,2-2-7,2-3-2,-7 0-3,17-2 12,-8 0-8,0-4 1,2-4 4,1 4 13,-2-7 3,6-2 2,1 0 1,-5 3 9,-2-1 7,5-3 14,-4 4 5,1-2 14,-5 2 12,3 1 7,-5 4 4,-1-1 2,4 5 3,-5-4 2,3 2-5,-2-1-5,-4 2-6,0 4-7,8-1 0,-8 1-17,0 0 10,7 7-4,-4-1-3,-3 2 2,2-3-2,1 5 1,-1 3-7,-2-4 4,0 1-2,0 2-5,4-1 3,-4 4-1,1-9-5,-1 4 2,0-3-4,6 6-1,-1-3 5,-4-4-1,5 3-6,-3-3 0,1-3-5,7-1-1,-2 2-7,5-6-8,-6-1-1,8 2-1,-4-2-5,0-6-8,1 0 16,0 0 0,0-1-1,1-7 4,2 0 1,-2-1 0,1-4 6,-3 1 2,6-10 0,-5-3 7,-4 3-7,2 5 6,-4-6 11,0-2 13,-3 9 4,-3-1 21,2 3 18,0 9 20,-6 1 13,-1-3 6,0 6 1,3-2-11,-5 6-9,3 0-6,-4 2-7,2 3-8,5 1-7,0 0 0,-21 7-9,14-1 6,-2 4-4,-2 0-3,1 3-4,2 2-5,-2 4 2,2 2-5,0-2-1,0 0-3,3 4-5,1-2 4,3 3-12,1-3 2,0 3 6,1-1-19,1-1 11,3-3 2,5 3-8,-7-2 0,1-4-1,1-2-3,2 2 3,-1-2 4,0 2-3,5-1-8,-6-1 6,4 0-2,-1-1-4,2 0-22,-4 0-24,0-1-24,5 1-35,-4-3-36,2-3-47,-4-1-62,2 0-51,-2 0-52,0-2-52,-1-3-68,1 1-378,-5-2-913,0 0 405</inkml:trace>
          <inkml:trace contextRef="#ctx0" brushRef="#br0" timeOffset="264185.4504">8434 14202 287,'0'0'430,"0"0"-10,-5 2-13,5-2-5,0 0-2,0 0-12,0 0-18,0 0-8,0 0-13,0 0-29,0 0-8,27-1-29,-10 0-23,-1-2-20,2-1-25,7 1-20,-7 0-18,0-4-17,7 4-19,-7-2-25,-3 0 0,5 1-8,-3-2-11,-5 3-14,-1-2-7,-4 4-7,1-1-9,-1 1-13,1-1-22,-8 2-25,7 0-35,-7 0-35,0 0-28,0 0-47,0 0-45,0 0-81,0 0-89,-15-7-128,6 0-389,-1 7-949,-4-8 420</inkml:trace>
          <inkml:trace contextRef="#ctx0" brushRef="#br0" timeOffset="261412.8842">5041 14243 87,'-2'-6'248,"-2"0"-4,1-1 4,1 2 9,0 0 6,1 0 9,1 5-17,-4-6-4,1 1-8,0 2-10,3 3-12,-7-6-8,2 2-30,5 4-16,-14 0-12,14 0-10,-16 5-15,3-3-7,1 9-13,-1-1-14,1 1-9,2-2-10,-2 7-7,0 0-8,3-2-3,5 2-12,-5-3-4,5 3-2,1-1-3,3-3-4,0 0-3,0-3-5,3 1-2,1-1 5,5-4-7,-2 1 2,3-1 4,-2-2-1,7 1-6,-2-4 4,2 0-5,-8-2 1,8-2 3,-4 0 12,-3-4-8,6 3-5,-10-4-6,7 2 16,-2-1 6,-4 2 6,0-3 12,1 3 7,-2 5 4,-2-4 2,-2 5-7,6-7-3,-3 4-11,-3 3-7,2-3-7,-2 3-2,0 0-6,0 0-6,0 0-2,5 12-1,-5-6-2,1 0-12,0 4-28,3-2-17,-1-1-38,5 3-33,1-2-56,3 2-50,0 0-65,5-4-85,1-2-89,4-2-234,3-4-747,5-2 331</inkml:trace>
        </inkml:traceGroup>
        <inkml:traceGroup>
          <inkml:annotationXML>
            <emma:emma xmlns:emma="http://www.w3.org/2003/04/emma" version="1.0">
              <emma:interpretation id="{7191A801-BCA7-4791-97CB-C6851A1F95A5}" emma:medium="tactile" emma:mode="ink">
                <msink:context xmlns:msink="http://schemas.microsoft.com/ink/2010/main" type="inkWord" rotatedBoundingBox="17546,15708 20136,15755 20118,16729 17528,16682"/>
              </emma:interpretation>
            </emma:emma>
          </inkml:annotationXML>
          <inkml:trace contextRef="#ctx0" brushRef="#br0" timeOffset="268934.6114">9348 14536 221,'-3'-10'272,"-3"4"-10,2 0-14,3 1-19,-2 0-23,-5 2-19,8 3-19,0-7-16,0 7-12,-6-6-14,6 6-12,0 0-12,10-6-5,-3 1-18,5-1-8,5 0-14,3-1-18,8 1-16,-2-3-24,11 0-19,2-1-12,0-2-19,1-2-8,2 2-12,0-2 3,0 1-8,-5 0 0,3 3 2,-17 0 6,4 4 7,-5-6 3,3 5 7,-7 4 10,-6-3 15,-1 2 24,0 2 32,-4 0 30,-1-1 20,-6 3 10,5-5-3,-5 5-7,0 0 2,0 0 8,0 0 4,0 0 4,-16-4-5,16 4-1,0 0-7,-24 7 4,18-4-22,-5 3 1,-2 0-7,6 0-10,-5 2-5,6 0-4,0 2-5,-1-3-2,1 3-6,1-2-1,-1 2-3,6-2-4,0-1-2,0 7-4,3-6-4,0-2 3,2 4-2,1-3-2,3 2 2,1 1-10,-3-7 0,5 3-7,1-2 6,-2-1-1,1-4 3,4 2-2,-3-2-5,-2 1 6,1-3 2,-4-1 8,6 2 6,-6-2 19,1 2-1,-4-1 18,1 2 1,-1-3 19,1 2 5,-6 2 16,4-4 2,-4 4-4,8-2 2,-8 2-10,0 0-9,0 0-8,7-3-12,-7 3-3,0 0-5,0 0-15,0 0-1,0 0-5,10 5-11,-10 0 9,2 1-3,0 0-8,2 4 2,0 0-1,-1-2-1,2 6-11,1-2-14,1-1-26,-1 0-28,3 0-30,-4-3-18,5 1-22,-1 2-17,4-5-21,-1-2-28,5-3-25,-4-1-25,5-1-23,2-2-4,2-9-17,-2 3-166,1-5-497,-1 1 221</inkml:trace>
          <inkml:trace contextRef="#ctx0" brushRef="#br0" timeOffset="268387.7137">9603 13946 188,'-5'-5'359,"-1"1"-7,-1-2-10,6 3-7,-4-2-25,-1 4-21,-4-3-11,2 3-14,3 0-16,5 1-16,-13-4-19,13 4-18,-9-3-14,9 3-20,-6 0-14,6 0-16,0 0-11,-9 7-11,6-1-13,-3 8-5,5 2-10,-7 15-10,5 4-7,2 0-7,-2 0-7,1 4-2,2 0-6,2 0-5,1-1-6,-2 0-4,4 1-2,-2 0-2,5-4-3,-3 1 2,-3-3-5,8 1-2,-5-1 2,2 5 0,2-5-14,-5-8 9,1 12 1,3-3-2,-3-1-15,-3-12-26,4 2-42,-6-3-44,3 3-34,-3-5-53,-3-5-33,3 1-42,0-5-34,0 0-33,-6-5-255,2-4-650,4 0 288</inkml:trace>
          <inkml:trace contextRef="#ctx0" brushRef="#br0" timeOffset="269153.3504">10430 14396 70,'11'-11'107,"-4"-1"49,0 4 28,-3-5 25,-4 6 10,1 1 12,-1-3-5,-5 5-12,0-2 0,-3 1-3,3 1-10,-2 1-9,-3 0 6,-2 3-21,1 1-8,-2-1-16,4 5-8,-5-1-20,2 2-6,1 3-16,-2 3-15,2-2-6,3 5-13,0-1-1,0 1-6,-1 7-3,5 1-13,3-1 1,1-6-14,1 4 5,7 3-4,-1-8-4,3 6-7,2-1 1,5-4-5,1 2-31,2-10-33,-2-2-31,3 0-32,1-8-41,3-2-53,-2 1-57,2-7-41,-3-5-233,-2 2-576,0-5 255</inkml:trace>
          <inkml:trace contextRef="#ctx0" brushRef="#br0" timeOffset="269387.7259">10628 14003 339,'-4'-8'396,"-2"-1"-12,1 0-22,3 3-36,1 2-30,-3 1-38,4 3-27,0 0-32,-6-7-16,6 7-24,0 0-7,-2 17-18,2-3-15,-4 7-9,8 2-13,0 11-16,0-2-3,4 1 0,0 4-19,1-2-1,4-1-3,-3-1-11,5 1-5,-4 1 4,4-4-9,0 3 2,-1-2-5,0-9-3,-2 9-6,-2-10-4,2 2-18,-1-3-41,-1 4-28,0-1-29,-4-11-27,0 2-32,5-2-35,-7-3-31,0-4-13,2 0-31,-1-5-21,-5-1-172,0 0-496,0 0 220</inkml:trace>
          <inkml:trace contextRef="#ctx0" brushRef="#br0" timeOffset="269934.61">10812 14458 139,'-9'-21'207,"3"5"5,2 2 0,-6-1-6,6 3-8,1 1-18,-1 5-8,3-5-16,-3 4-14,2-2-18,4-1-11,3 4-11,-1-6-12,-1 8-12,7-5-15,-2 5-16,3-5-13,0 3-12,3 0-13,0 0-8,2 1-15,-2-1-4,2 2-5,1-2 1,-3 4 7,-2-2-4,-1 0 8,4 4-1,-7-2 12,-4 1 17,2-2 17,-6 3 22,10-1 16,-10 1 9,9 0 6,-9 0 8,0 0 1,0 7 7,0-7 4,-7 14-2,2-7 2,2 2-6,-4 3-9,0 1-3,-1 0 1,3 6-8,-2-8-6,1 5-12,-1 3-1,5 0-10,-1-8-5,0 3-4,3 0-4,3-4-3,1 3-9,4-1 14,-2 1-19,6-4 2,3-2 1,0-1-4,9 3 3,0-3 4,1-2-13,0-3 3,4 1-7,0 2 2,-2-1-5,1 4-1,-2 0 2,1-1-2,-3-2-8,-6 1 7,-1 2-8,-3 1 8,4-2-3,-6 2-1,5 2-1,-3-4 0,-3 7 16,-6-5-4,3 0-11,-1 2-4,-3-4 2,1 4 1,-3-6-3,0 3 4,0-2-5,-2 1 20,0-6 6,0 7 27,0-7 28,-4 9 17,2-8 9,2-1 7,0 0-10,0 0-7,-17-10 1,12 3-8,-1-8 6,1-8-5,-2-1-12,7-3-3,-3-8-4,3-2-2,1-4-9,1 3-2,7 0-4,-6 5-6,7-3-2,-2 4-4,-1 8-5,-2 0-8,5 2 0,-3 6-3,1 2-7,2 1-12,-3 1-18,-2 5-23,-2-3-34,4 4-43,-2 4-43,5 1-55,-2 1-51,-8 0-76,12 6-108,-9 2-344,4-1-855,-4-2 378</inkml:trace>
          <inkml:trace contextRef="#ctx0" brushRef="#br0" timeOffset="270184.6273">11910 14345 5151,'0'0'598,"0"1"-195,0-1-107,0 0-68,0 0-18,0 0-21,0 6-2,0-6 10,0 0 11,0 0 24,0 0 10,0 0-192,0 0-50,0 0 0,0 0 0,0 0 0,0 0 0,-7 4 0,7-4 0,0 0 0,0 0 0,-6 3 0,6-3 0,0 0 0,0 0 0,0 0 0,0 0-358,0 0-948,0 0-1415,0 0 627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26:18.250"/>
    </inkml:context>
    <inkml:brush xml:id="br0">
      <inkml:brushProperty name="width" value="0.04667" units="cm"/>
      <inkml:brushProperty name="height" value="0.04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93AC827-A694-4CFB-90F5-E891B72F83F8}" emma:medium="tactile" emma:mode="ink">
          <msink:context xmlns:msink="http://schemas.microsoft.com/ink/2010/main" type="writingRegion" rotatedBoundingBox="3515,1583 30234,1425 30329,17549 3610,17706"/>
        </emma:interpretation>
      </emma:emma>
    </inkml:annotationXML>
    <inkml:traceGroup>
      <inkml:annotationXML>
        <emma:emma xmlns:emma="http://www.w3.org/2003/04/emma" version="1.0">
          <emma:interpretation id="{8E094447-F13D-4C11-9505-995863D94CB3}" emma:medium="tactile" emma:mode="ink">
            <msink:context xmlns:msink="http://schemas.microsoft.com/ink/2010/main" type="paragraph" rotatedBoundingBox="13462,1497 22900,1503 22899,3541 13461,353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1729D25-5612-4D47-A11B-4829EF2D5EBF}" emma:medium="tactile" emma:mode="ink">
              <msink:context xmlns:msink="http://schemas.microsoft.com/ink/2010/main" type="line" rotatedBoundingBox="13462,1497 22900,1503 22899,3541 13461,3536"/>
            </emma:interpretation>
          </emma:emma>
        </inkml:annotationXML>
        <inkml:traceGroup>
          <inkml:annotationXML>
            <emma:emma xmlns:emma="http://www.w3.org/2003/04/emma" version="1.0">
              <emma:interpretation id="{52FB9289-CBEE-4BDC-916F-F64C0B06B33C}" emma:medium="tactile" emma:mode="ink">
                <msink:context xmlns:msink="http://schemas.microsoft.com/ink/2010/main" type="inkWord" rotatedBoundingBox="13462,1686 15403,1688 15402,3537 13461,3536"/>
              </emma:interpretation>
              <emma:one-of disjunction-type="recognition" id="oneOf0">
                <emma:interpretation id="interp0" emma:lang="en-US" emma:confidence="1">
                  <emma:literal>I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\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9925-4570 414,'0'0'425,"0"0"-34,-5-4-11,5 4-22,0 0-4,0 0-18,0 0-21,0 0-16,0 0-25,0 0-19,-2-2-22,2 2-20,0 0-22,0 0-21,0 0-20,0 0-12,0 0-12,0 0-14,0 0-18,0 0 0,0 0-18,0 0-6,0 0-9,0 0-4,0 0-12,0 0-5,0 0-5,0 0-8,0 0-5,0 0-8,0 0 0,0 0 5,2 19-1,3-9-5,-1 4-1,0 10-2,0-2 0,6 2-2,-2 11-1,3-2-2,-2 2 8,0 0-6,-1-2 1,3 3-2,-4-11 0,2 7 1,-3-6-3,-1-2 1,0-3-1,0 4-3,1-3 2,0-2-6,-3-3-18,-1-2-17,-1-2-15,-1-3-15,0-3-28,1-1-25,2 3-15,-3-3-18,0-2-23,0-4-16,-4 5-25,4-5-38,0 0-37,0 0-29,-14-18 0,10 7-8,-3-1-195,0-7-569,-1-6 252</inkml:trace>
          <inkml:trace contextRef="#ctx0" brushRef="#br0" timeOffset="549.4828">10026-4608 135,'2'-16'215,"2"0"13,-3 3-1,3 1 5,-1 5-6,0-1-6,0 0-13,1 1-11,-2 1-21,3-1-12,-3 4-22,4-2-12,1 0-14,2 4-14,0 2-8,2 2-11,0 0-8,1 4-7,4 3-3,1 3-12,-2 3-4,0 4-6,3 3-3,-3-3-2,-1 11-2,-3-6-5,-1-3-5,-5 4 2,2 0-4,-1 0-3,-4-1 2,-2 7 0,-2-9-5,-4 3-2,3-1 0,-6-2 2,3 1-1,-2-3 8,0-4-4,-5 1 2,1-5 5,2 0 15,-4 0-16,5-3 8,-4 2-1,5-8 6,-4 3 3,2-1-4,5-3 7,-4 0-1,3-3-9,6 0 6,0 0-6,-13-8-4,13 2-7,0 6-1,7-11-14,-1 2-9,5 4 3,1-1-1,2-2-5,2 2-8,-1 4-1,0 4 2,6-1 2,-3 4-1,3 3 2,-3-2 0,4 8 3,-3-5-6,0 9 7,-2 0-3,-2 1 4,1 1-3,1-2 3,-9 2-5,3-1-2,0-6 15,-7 3-1,-4 0-12,3 2 0,-3-2 6,-3-2-3,-1 3 2,-10 2 6,2-6-4,-3 4 5,-3-5 2,-1 1 7,-5 0 16,1-1-7,-3-5 5,-3-1 4,1 0-1,1-3 2,-9 0-8,11-2 1,-2-4 0,-2 2-30,4-6-36,0-2-55,7 3-57,-2-8-85,7 3-91,-2-8-261,4-1-639,9 5 283</inkml:trace>
          <inkml:trace contextRef="#ctx0" brushRef="#br0" timeOffset="751.6796">10620-4118 352,'5'2'410,"-5"-2"-20,0 0-2,0 0-7,9 1-10,-9-1-15,0 0-23,0 0-21,8 3-31,-8-3-26,3 4-27,-3-4-22,6 3-25,-6-3-20,1 3-14,3 4-14,-1-1-12,1 2-14,-3 2-13,4 4-8,0-2-8,-4 4-9,4-3-1,0 9-7,2-2-4,0 1-4,-4 1-7,5-1-2,-8-5-15,1 1-31,2-2-55,-3-2-43,5 1-66,-5-5-64,3 1-51,3-4-58,-2-1-57,4-4-309,-1-2-763,5-5 337</inkml:trace>
          <inkml:trace contextRef="#ctx0" brushRef="#br0" timeOffset="1180.6407">11129-4231 70,'0'-7'388,"0"0"-14,0 2-17,0-2-20,-5 0-22,2 1-28,-7 4-16,6 2-23,4 0-17,-20 2-25,7 7-23,1 2-2,-6 1-23,6 5-7,-1-2-22,1 1-9,2 3-9,-2-1-3,1 3-17,5-8-15,1 1-9,2 2-2,0-1-5,2-5-7,2 4-4,2-7-8,0 2-3,1-2-7,1 1-3,4-2-3,2 1-6,1-7 1,0 2-1,4-1-3,-1-2-1,0 1-7,0-2 1,-1-2 3,-1 0-3,-2 2 7,0 2-1,-2-3 9,-2 2 2,2-1-7,-9 2 4,11 0-4,-11 0-1,8 3-5,-2 0 2,-3 0 4,1 4 2,1 1 7,-1 6 14,-1-2 0,4 8 5,-1 4 1,0 0 11,0 8 3,-1 1-5,1 1 2,-3 3 0,1 1 2,0 1 5,-1 0-1,4 2-4,-5 4-1,5-3-1,-5 3-3,3 4-2,1-5 0,-4-1-10,7 2-2,-2 0-2,2-4-5,-6-2 0,2 0-3,-2-1-4,1-2-1,2-5-12,-1-4 9,-3-2-17,0-1-22,1-3-36,0-4-50,0-5-54,-1 1-67,-2-5-71,-2-2-80,-1-2-108,3-4-333,0 0-882,0 0 391</inkml:trace>
          <inkml:trace contextRef="#ctx0" brushRef="#br0" timeOffset="1461.8816">11606-3969 153,'0'0'403,"0"4"-25,0-4-7,0 0-4,0 0-7,0 0-18,0 0-16,0 0-19,6 10-27,-6-10-19,0 0-24,0 0-21,0 0-10,0 0-9,7 0-10,-7 0-14,18 0-21,-6 0-13,6-3-13,-3-2-47,7 1-68,3 3-89,0-2-96,-5 2-90,2 1-118,-5 0-348,6-2-789,0 2 350</inkml:trace>
        </inkml:traceGroup>
        <inkml:traceGroup>
          <inkml:annotationXML>
            <emma:emma xmlns:emma="http://www.w3.org/2003/04/emma" version="1.0">
              <emma:interpretation id="{9D2BD915-725B-4C81-9692-2B9EAEE3D8E9}" emma:medium="tactile" emma:mode="ink">
                <msink:context xmlns:msink="http://schemas.microsoft.com/ink/2010/main" type="inkWord" rotatedBoundingBox="15853,1498 19075,1500 19074,3231 15852,3229"/>
              </emma:interpretation>
            </emma:emma>
          </inkml:annotationXML>
          <inkml:trace contextRef="#ctx0" brushRef="#br0" timeOffset="1883.7621">12566-4193 4,'-12'-4'405,"-6"1"-10,6-3-4,2 2 9,0 0-8,2 2-11,1 0-7,-1-1-11,3-1-7,-2 1-16,7 3-23,-10-3-23,10 3-22,-5-5-18,5 5-21,-6-2-28,6 2-16,0 0-22,0 0-16,0 0-16,0 0-16,0 0-12,-19 10-10,12 2-5,-4 0-7,-1 3-8,-4 7-8,4-1-4,0 1-9,-2 3-6,2 7-4,1 0-12,4-10 2,4 4-1,0 8-5,3-10-4,6 1 0,-1-1-4,3-1 3,5-1-5,-1 1-1,5-2 1,-1-2-6,5-1-10,-2-5-7,2-1-7,1-2 0,-2 2-2,2-6 4,-2 0 2,-3-6-2,5 0 2,-6-2-2,1-4 2,-1 2 0,-3-4 3,0-4 3,-1 2-1,-2-5-7,-3-4 11,1-2-5,-7 0-11,-2-2-8,-1-3-12,-3 2-13,-7-9-17,-5 1-19,2 0-44,-4 5-53,-2-5-37,2 3-35,4 10-53,0 0-48,4-2-81,-2 6-398,6-6-898,2 10 397</inkml:trace>
          <inkml:trace contextRef="#ctx0" brushRef="#br0" timeOffset="2481.0747">12939-4187 132,'4'7'357,"-3"-4"-28,-1-3-24,5 6-13,-5-6-14,0 0 5,1 2-28,-1-2-20,0 0-21,5 3-17,-5-3-7,0 0-33,3 3-11,-3-3-11,8 4 22,-8-4-4,10 2 1,-10-2-21,11 2-12,-11-2-4,14-4 0,-6 0-6,-1 0-8,3 1-6,-5-4-3,2-5-3,3 2-12,-2-5-4,-1-5 1,-2 0-2,3 1 7,-8-4 6,3-3 8,-6 2 0,-2 3-3,2 4 9,-2 3 15,-2 0 11,4 4 8,0 0 2,-4 1-5,5 3-10,-1 3-11,0-3-9,-1 3-22,4 3-7,0 0-17,0 0-9,-15 12 2,4 3-5,5-2-4,-2 13-4,-3 7-7,2 0 1,0 1 0,1 2-4,4-4-3,-2 4-3,8 0-2,1-1-7,-3 0 0,2 0 3,5-1-2,-1-2-5,-1-5-6,-1-3-22,3-1-9,-4-1-10,2-7-11,2 1-15,-1 0-6,-2-6-5,4 0-1,-5-2 1,2-1 4,2 0 11,0-4 8,1 0 14,5-4 9,-13 1 7,25-8 0,-8 2 3,-4-1 0,5-2 15,-6-1 13,0 3 9,-2 0 3,-3 2-1,0 1-1,0 3-1,-2-1-7,1-1-5,-6 3-1,8-1 0,-8 1 3,10 6-4,-5 1 0,2-1-3,-2 4 2,4 1 3,-2 0 0,1 2 1,-1 1-1,-2 0 1,2 1 0,0-5 0,0 5-3,1-4 2,-2 2 3,2-7 1,0 6-4,3-4 3,-1 0-9,2-4-14,2-1-31,2-3-39,1-3-53,5-3-52,-1-4-76,-2-1-54,-1-1-84,0-6-93,2-11-302,1-1-864,-1-2 382</inkml:trace>
          <inkml:trace contextRef="#ctx0" brushRef="#br0" timeOffset="2811.1639">14192-4848 92,'-17'-15'438,"3"6"1,1-1 11,2 1-16,-3 3-21,4 1-27,3 3-34,1-2-34,1 3-34,5 1-28,0 0-27,-22 10-21,11 1-19,-4 5-23,2 4-11,-7 8-17,4 5-14,-2-1-12,1 7-10,5 0-11,-2 2-4,2 1 3,0 3-1,-1 0-4,1 21 2,2 0 6,-1 3-8,6-7-8,-1 3-6,8-1-1,2 1-8,4-3-2,4-1-6,-2-13-7,8 10 3,-6-14-7,3 3-1,3-4-3,0 0-4,1-2 1,-1 3-16,0-4-30,5-1-40,-5 5-50,2-8-92,-3-2-79,-4-12-88,1-1-103,-3-1-414,2-5-949,8-7 420</inkml:trace>
          <inkml:trace contextRef="#ctx0" brushRef="#br0" timeOffset="3279.9199">14771-4528 50,'-14'-10'354,"-1"4"-4,2 0-16,1 3-12,1-3-13,0 5-15,3-2-13,1-2-24,0 5-19,-1-2-28,8 2-12,-14 4-18,9-1-4,-2 0-16,1 2-6,-2 0-5,-2 4-8,3 1-10,-4 3-4,5 3 1,-1 3 11,-4 1 2,4 6-9,-4 9-8,4 0-11,0 2-10,4 0-8,-5 1-3,7 1-9,1 2-5,1-1 0,2 1-6,2-1 0,-1 0-4,2 2-11,6-2 1,1-4 0,3 2 7,-2-6-3,-2-7-2,5-2-12,-1 0 8,1-5-2,-1-4-2,4 5 0,-4-12-5,-1 4 1,2-6-3,1-4 2,-2 0-1,3-2 4,5-4-6,-2-1 7,-3-7-3,-1-6 8,4 3 1,-4-5-3,1-11-5,-1-5-9,-6-1-4,-4-2 1,-1-5-3,-3 1-12,-4-3 6,-6 0-3,-5 2-5,-9-16-12,-2 19-11,-2 0-8,-14-9-28,8 15-18,-4 4-29,-2 6-55,0 3-38,6 1-63,5 10-82,-1 5-81,-1 1-91,-4 1-415,7 3-987,-1 2 437</inkml:trace>
          <inkml:trace contextRef="#ctx0" brushRef="#br0" timeOffset="3733.0392">15362-4792 282,'0'0'464,"-4"-6"-34,4 6-21,0 0-18,-4-8-15,4 8-17,0 0-28,-4-2-28,4 2-35,0 0-22,0 0-30,0 0-17,0 0-31,0 0-19,0 0-16,0 0-14,0 0-10,2 18-11,1-3-6,4 7-9,-1 1 0,6 9 1,0 6-8,1-3 6,3 0-6,-2 11-1,4 11 4,-6-12-7,1 2-6,-1 15-3,0-1-5,1 2 8,-6 0-1,-3 0-4,0-14-5,-3 14 0,-2 4-6,-3-19 2,0 1 4,-6 11-4,-2-14-2,-1 3 0,-5 8-4,0-15-2,-8 18-4,0-4 3,1-17-8,1-3 0,-2-2 3,1-3-6,3-3 1,2-6-9,7-6-2,0-3-1,2-1 0,3-2 1,-2-4-6,5-1-14,-2 0-19,6-3-50,1-2-80,0 0-79,-6-12-84,8 2-75,-2-4-87,9-7-446,-1-4-993,21-10 439</inkml:trace>
        </inkml:traceGroup>
        <inkml:traceGroup>
          <inkml:annotationXML>
            <emma:emma xmlns:emma="http://www.w3.org/2003/04/emma" version="1.0">
              <emma:interpretation id="{C4430544-6D58-4FFD-A55E-748BC830BEBC}" emma:medium="tactile" emma:mode="ink">
                <msink:context xmlns:msink="http://schemas.microsoft.com/ink/2010/main" type="inkWord" rotatedBoundingBox="19530,2370 19627,2371 19626,2413 19530,2413"/>
              </emma:interpretation>
            </emma:emma>
          </inkml:annotationXML>
          <inkml:trace contextRef="#ctx0" brushRef="#br0" timeOffset="3921.0223">15986-3996 540,'0'0'535,"9"-3"-44,-9 3-47,2-4-41,-2 4-38,0 0-33,0 0-35,11-3-29,-11 3-29,0 0-31,2-4-45,-2 4-64,7-3-80,-7 3-84,12-3-78,-7 3-100,8-3-116,-4-4-241,0 1-648,9 0 288</inkml:trace>
        </inkml:traceGroup>
        <inkml:traceGroup>
          <inkml:annotationXML>
            <emma:emma xmlns:emma="http://www.w3.org/2003/04/emma" version="1.0">
              <emma:interpretation id="{AC8CAB0B-20D5-479C-B777-709EA9DD6F3E}" emma:medium="tactile" emma:mode="ink">
                <msink:context xmlns:msink="http://schemas.microsoft.com/ink/2010/main" type="inkWord" rotatedBoundingBox="20299,2273 20427,2274 20426,2370 20299,2369"/>
              </emma:interpretation>
            </emma:emma>
          </inkml:annotationXML>
          <inkml:trace contextRef="#ctx0" brushRef="#br0" timeOffset="4082.2963">16755-4039 168,'7'0'478,"0"0"-25,-7 0-18,9-3-27,-9 3-25,3-3-19,-3 3-26,0 0-30,0-5-32,0 5-27,0 0-27,0 0-42,0-7-61,6 3-94,1-2-70,1-1-71,1-3-85,7 0-109,-1-1-313,4-3-674,3-2 298</inkml:trace>
        </inkml:traceGroup>
        <inkml:traceGroup>
          <inkml:annotationXML>
            <emma:emma xmlns:emma="http://www.w3.org/2003/04/emma" version="1.0">
              <emma:interpretation id="{D3CEFBD4-5810-4209-9052-8614EBC4152F}" emma:medium="tactile" emma:mode="ink">
                <msink:context xmlns:msink="http://schemas.microsoft.com/ink/2010/main" type="inkWord" rotatedBoundingBox="21502,2254 21747,2255 21746,2290 21501,2289"/>
              </emma:interpretation>
            </emma:emma>
          </inkml:annotationXML>
          <inkml:trace contextRef="#ctx0" brushRef="#br0" timeOffset="4257.5196">17958-4132 76,'7'2'529,"1"-2"-11,-2 1-8,-6-1-12,10 1-10,-10-1-16,8 0-36,-8 0-33,4 4-41,-4-4-42,0 0-33,0 0-31,10 2-35,-10-2-34,12 0-47,-2 0-64,-2 3-75,10-8-92,1 1-104,-3 4-99,8-4-105,-4-8-402,5 8-866,15-2 383</inkml:trace>
        </inkml:traceGroup>
        <inkml:traceGroup>
          <inkml:annotationXML>
            <emma:emma xmlns:emma="http://www.w3.org/2003/04/emma" version="1.0">
              <emma:interpretation id="{B532D5BD-3E76-465B-BA81-2212E9B66EC9}" emma:medium="tactile" emma:mode="ink">
                <msink:context xmlns:msink="http://schemas.microsoft.com/ink/2010/main" type="inkWord" rotatedBoundingBox="22820,2200 22900,2200 22899,2256 22819,2255"/>
              </emma:interpretation>
            </emma:emma>
          </inkml:annotationXML>
          <inkml:trace contextRef="#ctx0" brushRef="#br0" timeOffset="4413.7726">19276-4173 179,'15'4'632,"-1"1"-30,-6 0-39,2-3-32,-4 0-19,0-1-18,-1 0-16,-5-1-22,9 0-35,-9 0-40,0 0-36,7 0-42,-7 0-51,0 0-75,0 0-70,0 0-67,-9-13-71,4 10-82,5 3-119,-13-4-155,4 0-177,-4-6-294,0 3-929,-5-8 411</inkml:trace>
        </inkml:traceGroup>
      </inkml:traceGroup>
    </inkml:traceGroup>
    <inkml:traceGroup>
      <inkml:annotationXML>
        <emma:emma xmlns:emma="http://www.w3.org/2003/04/emma" version="1.0">
          <emma:interpretation id="{987288AE-1E3B-42E1-89FB-40D4EE42DAEF}" emma:medium="tactile" emma:mode="ink">
            <msink:context xmlns:msink="http://schemas.microsoft.com/ink/2010/main" type="paragraph" rotatedBoundingBox="3542,6130 30261,5972 30271,7602 3551,7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6758EB-1D0E-49D4-9E86-03A6EB303F0B}" emma:medium="tactile" emma:mode="ink">
              <msink:context xmlns:msink="http://schemas.microsoft.com/ink/2010/main" type="inkBullet" rotatedBoundingBox="3542,6176 4517,6171 4522,7046 3547,7051"/>
            </emma:interpretation>
            <emma:one-of disjunction-type="recognition" id="oneOf1">
              <emma:interpretation id="interp5" emma:lang="en-US" emma:confidence="0">
                <emma:literal>x</emma:literal>
              </emma:interpretation>
              <emma:interpretation id="interp6" emma:lang="en-US" emma:confidence="0">
                <emma:literal>+</emma:literal>
              </emma:interpretation>
              <emma:interpretation id="interp7" emma:lang="en-US" emma:confidence="0">
                <emma:literal>X</emma:literal>
              </emma:interpretation>
              <emma:interpretation id="interp8" emma:lang="en-US" emma:confidence="0">
                <emma:literal>s</emma:literal>
              </emma:interpretation>
              <emma:interpretation id="interp9" emma:lang="en-US" emma:confidence="0">
                <emma:literal>"</emma:literal>
              </emma:interpretation>
            </emma:one-of>
          </emma:emma>
        </inkml:annotationXML>
        <inkml:trace contextRef="#ctx0" brushRef="#br0" timeOffset="-128438.9159">0 37 111,'0'0'125,"0"0"-1,0 0 4,0 0-3,0 0 5,0 0 8,0 0 3,0 0 2,0 0 6,0 0 2,0 0 4,0 0 3,0 0-3,0 0-2,0 0 1,0 0-5,0 0-2,0 0-9,0 0 0,0 0-4,0 0 1,0 0 3,0 0-11,0 0-4,0 0-11,0 0-4,0 0 7,0 0-24,0 0-2,0 0-10,0 0-12,0 0-9,0 0-8,0 0 5,0 0-7,25 3 0,-13-3 0,0 0 0,6 4-7,0-2-1,1 1-5,5-1 5,2-2-6,-1 0 11,-1 1 7,3-2-6,0 1 2,3-1 4,-5 0 2,3-2-1,-1 1-1,-1-2 2,0 1-2,3-4 0,-4 4-2,-2-1-7,-5 1 0,0-2-4,-4 1 2,2 3-4,-9-2-3,0 3-1,0-2-10,-1 1 5,2-3-3,-4 3-8,-4 1 0,0 0-6,11 0-14,-11 0-17,7-1-17,-7 1-27,0 0-45,0 0-41,0 0-53,-7 9-64,1-1-77,5-6-65,-7 2-270,0 2-735,1-6 326</inkml:trace>
        <inkml:trace contextRef="#ctx0" brushRef="#br0" timeOffset="-128090.9021">294 296 12,'-7'3'354,"7"-3"-24,-5 4-9,-2-4-15,7 0 9,0 0-22,-5 0-3,5 0-14,-7 6-5,7-6-18,0 0-16,0 0-16,0 0-20,0 0-17,-6 2-18,6-2-11,0 0-22,0 0-8,0 0-9,0 0-7,0 0-5,21 2-3,-21-2-16,23-2-8,-6 1-2,-4 1-10,5-1-8,0 2-2,-3-2-7,3 1-6,0-3 0,7 0-4,-2 3-2,-5-4-5,1 4 0,5-3-4,-6 0-1,-1 3 0,3-4-7,-2 2 0,-3 1-3,0-2-7,-3 3-13,1-3-10,-1 2-26,-4-1-28,-1 2-30,0-1-48,-7 1-30,10-3-25,-10 3-33,6-3-61,-6 3-58,0 0-40,-5-9-220,-2 3-664,-1-1 295</inkml:trace>
        <inkml:trace contextRef="#ctx0" brushRef="#br0" timeOffset="-127603.898">523-178 262,'-6'-7'332,"3"-2"0,-4 3 3,3 0-1,0 2-13,3-1-3,1 5-12,-6-6-16,4 5-13,2 1-12,0 0-19,-5-5-17,5 5-22,0 0-14,-5-3-17,5 3-13,0 0-13,0 0-15,0 0-15,0 0-8,0 0-16,0 0-9,-6-5-12,6 5-1,0 0-10,0 0-7,0 0-2,10 14-4,-7-7-6,1 2-3,3 4-6,-2-3 1,6 3-6,2 6-6,-1-2 5,0-2-8,6 6 2,0 0-3,7 1-2,0 2-2,-7-5-2,9 6-2,-5-9 0,-1 0-3,1 0 1,1 0-2,9 6-6,-13-9-1,4 0-4,-5 0-1,0-3-6,-4-4-1,-2 7-1,1-6 1,0 2 6,-3-5-5,-3 2-6,-2-1 6,1-1 4,-2 1-1,4 0 1,-8-2 1,3 3 2,-2 4 2,-1-3 3,-1 3-2,-2 0 6,-1 1 7,-4 2 10,0 0-2,-2 1 2,-2 2 5,-1-1-1,-3 4-1,-1-2 2,2 3-4,-1-4 3,2 2-7,-3-2 4,2 2-3,0-3-2,3-1-1,2 0 0,-4-4-4,5 3 0,-2 1-4,2-4-2,0 2 3,1-2-3,-2 1-5,4-4-27,0 0-26,0-1-28,3 3-32,-4-6-39,7 3-52,-5-3-55,2 2-44,2 0-53,1-5-62,0 0-340,0 0-815,0 0 361</inkml:trace>
      </inkml:traceGroup>
      <inkml:traceGroup>
        <inkml:annotationXML>
          <emma:emma xmlns:emma="http://www.w3.org/2003/04/emma" version="1.0">
            <emma:interpretation id="{778A2FB3-7691-49DE-9E01-5516DAE2457E}" emma:medium="tactile" emma:mode="ink">
              <msink:context xmlns:msink="http://schemas.microsoft.com/ink/2010/main" type="line" rotatedBoundingBox="5312,6119 30261,5972 30271,7602 5322,7749"/>
            </emma:interpretation>
          </emma:emma>
        </inkml:annotationXML>
        <inkml:traceGroup>
          <inkml:annotationXML>
            <emma:emma xmlns:emma="http://www.w3.org/2003/04/emma" version="1.0">
              <emma:interpretation id="{A96F374A-9150-4DCB-8670-9D91EA80B23B}" emma:medium="tactile" emma:mode="ink">
                <msink:context xmlns:msink="http://schemas.microsoft.com/ink/2010/main" type="inkWord" rotatedBoundingBox="5313,6320 6443,6313 6447,6915 5317,6922"/>
              </emma:interpretation>
              <emma:one-of disjunction-type="recognition" id="oneOf2">
                <emma:interpretation id="interp10" emma:lang="en-US" emma:confidence="1">
                  <emma:literal>the</emma:literal>
                </emma:interpretation>
                <emma:interpretation id="interp11" emma:lang="en-US" emma:confidence="0">
                  <emma:literal>thx</emma:literal>
                </emma:interpretation>
                <emma:interpretation id="interp12" emma:lang="en-US" emma:confidence="0">
                  <emma:literal>tine</emma:literal>
                </emma:interpretation>
                <emma:interpretation id="interp13" emma:lang="en-US" emma:confidence="0">
                  <emma:literal>tee</emma:literal>
                </emma:interpretation>
                <emma:interpretation id="interp14" emma:lang="en-US" emma:confidence="0">
                  <emma:literal>tae</emma:literal>
                </emma:interpretation>
              </emma:one-of>
            </emma:emma>
          </inkml:annotationXML>
          <inkml:trace contextRef="#ctx0" brushRef="#br0" timeOffset="-125374.6705">1771-72 326,'0'0'387,"0"-5"-18,0 5-20,3-6-18,-3 6-21,0 0-28,0 0-15,0-6-22,0 6-23,0 0-25,0 0-28,0 0-13,0 0-22,0 0-13,0 0-13,0 0-13,0 0-6,0 0-11,5 17-2,0-5-11,0 1-7,1 7-1,-2 2-7,1 0-2,2 5-3,1 4-1,-2-4-5,1 6-5,-2 0 1,-1-8-5,-1-2-1,0 3 3,4-2-5,-2-1-8,-1-2-3,0 1 3,1-2-2,1 1-5,-3-7-14,3-2-56,-2-2-40,1-1-41,-3-2-36,2-1-27,-1 0-28,1 0-20,-2-5-46,-2-1-294,0 0-639,0 0 283</inkml:trace>
          <inkml:trace contextRef="#ctx0" brushRef="#br0" timeOffset="-124590.4374">1796 117 242,'0'0'245,"-4"-4"-19,4 4-7,0 0-8,0 0-11,0 0-12,-15 5-10,12 0-12,3-5-7,-3 6-5,3 0-11,0-6-16,3 12-3,0-8 6,4 0 4,1 4-6,4-3-2,6-2-4,1-2-4,7 2 5,3-3-21,10-4-11,2-2-5,-4 2-11,4-2-9,-3-1-8,-1-2-13,0 1-11,-11 3-13,0-4-5,2 3-9,-8-1-4,-3 3-4,-1-2 0,-3 0 4,-1 2 4,-5-3-5,0 2 3,-2 1 0,1-2-1,-6 0 1,1 0 0,-2 0 7,1 6 5,-6-11 0,-1 5 9,-1 0 7,-1 2 1,2-2 9,-6 2 1,2 1 0,4-1 8,-2 2-8,2 2-8,-1-3 1,8 3-4,-13 5-8,5-1-1,1-1-11,2 4 3,-1 0 0,3 2 0,-1 5-6,3-2 5,-1 4-3,4 0 1,-1-2 1,3 1-8,-1 3-4,3-2-7,2 4 13,-1 1-6,0-8 5,-1 2-3,5 1-3,-8-3 3,7-1-9,-3 0 12,-2-2-2,6 0-2,-8 0-2,3 0-18,-1-4 11,1 1 0,-5-2-6,3-1-10,-3-1 3,2 0-1,3 0 6,-6-3 2,12-6 4,-4 1-1,-1 0 1,6-2 4,-4-1 0,4-2 4,-5 3 5,1-2 6,0 2-4,-2 1 3,-2 3 4,-1-3-3,2 2-5,-1 2 0,-3-2-2,-2 4-5,0 0 0,0 0 3,0 0-6,16 10 8,-10-4-6,-2 2 0,3 2 8,-5 0-9,4 4-2,1 1 8,0-2 0,2 6 4,-2-2-12,3-4-1,-2 4 8,3-5 1,1 3-1,2 0 0,-2-1 2,5-4 1,-5-1-3,3 0 6,-2-5-6,2 5-4,-3-5 3,2-4-2,0 0-5,1-3 7,-1-2-6,-1 0 7,0-4 0,-2-1-2,0 0 1,0-2 1,-3-1 0,-1-1-1,3-5 8,-8 4-8,4-8 16,-8 5-4,2 1 15,0 1 17,-6-4 11,3 4 31,0 4 14,-1 2-9,1 0 0,0 4-4,-2-1-7,4 1-11,-2-1-8,3 7-8,-3-6-8,0 2-6,3 4-6,-2-5-4,2 5-3,0 0-4,0 0 1,-16 15-6,12-8-4,3 3-1,0-2-6,1 6-10,1-2-17,0 1-25,5 4-35,5 2-57,3-3-56,2 0-58,-1 3-76,6-5-93,-2-2-317,0 0-799,2-1 354</inkml:trace>
        </inkml:traceGroup>
        <inkml:traceGroup>
          <inkml:annotationXML>
            <emma:emma xmlns:emma="http://www.w3.org/2003/04/emma" version="1.0">
              <emma:interpretation id="{B5C00ED4-DF1E-403E-8817-0B1556236C96}" emma:medium="tactile" emma:mode="ink">
                <msink:context xmlns:msink="http://schemas.microsoft.com/ink/2010/main" type="inkWord" rotatedBoundingBox="6926,6296 9017,6284 9021,6866 6929,6879"/>
              </emma:interpretation>
              <emma:one-of disjunction-type="recognition" id="oneOf3">
                <emma:interpretation id="interp15" emma:lang="en-US" emma:confidence="1">
                  <emma:literal>value</emma:literal>
                </emma:interpretation>
                <emma:interpretation id="interp16" emma:lang="en-US" emma:confidence="0">
                  <emma:literal>where</emma:literal>
                </emma:interpretation>
                <emma:interpretation id="interp17" emma:lang="en-US" emma:confidence="0">
                  <emma:literal>mature</emma:literal>
                </emma:interpretation>
                <emma:interpretation id="interp18" emma:lang="en-US" emma:confidence="0">
                  <emma:literal>clue</emma:literal>
                </emma:interpretation>
                <emma:interpretation id="interp19" emma:lang="en-US" emma:confidence="0">
                  <emma:literal>malice</emma:literal>
                </emma:interpretation>
              </emma:one-of>
            </emma:emma>
          </inkml:annotationXML>
          <inkml:trace contextRef="#ctx0" brushRef="#br0" timeOffset="-122824.9477">3397 27 72,'0'0'355,"-7"0"-15,7 0-18,0 0-18,0 0-22,0 0-15,0 0-22,0 0-25,0 0-25,0 0-18,-7 6-19,7-6-3,1 11-10,1-4-9,2 3-8,1 0-1,-2 3-7,5-1-5,-1 4-7,0-1-8,4 5-11,1 1-9,1-2-7,-5-2-6,6 1-13,1 4 0,-3-2-4,1-1-3,-1 1-6,6-4-2,-4 0-4,-1 1-13,0-6 7,-2 0-5,3 1 0,-3-5 5,1-1-3,-1 2 3,-3-6-1,2 2 0,-2-2 4,2 1-3,-10-3 10,11-5-3,-4 0-4,-1 0 4,3-1 4,0-4 13,-3-1-10,1-5 6,0 3-2,-1-8 0,4-2 6,-10 3-7,4-4-6,-1 1-3,-3 0-1,1 0-8,3 8-3,-2-5 1,3 4-6,-5 4-10,2 1-21,-2-1-27,5 2-38,1 0-43,-1 3-29,-1 1-12,7 3-16,-1 1-13,-2 1-20,9 1-19,1 1-17,-3 0-11,3 0 5,-1-1-11,8 3 26,-1-2 10,0 1 19,0-2 18,-6 1 21,-1-2 23,3 1 30,-5 0 39,0-3 31,-5 3 27,1 0 39,-5-3 43,-6 3 41,16-1 30,-12 0 22,-4 1 24,8-4 13,-8 4-37,5-2 1,-5 2 6,0 0-7,-2-9 7,2 9-5,0 0-10,-7-7-5,7 7-9,-8-5-12,2 5-5,6 0-6,0 0-11,-25 4-7,18-2-6,-6 3-12,0 0-10,-2 5 1,1-1-8,1 1-8,-1 2-4,6 2-4,-10 3-7,7-5-1,4 4-5,-3-3-7,3 3 0,5-3 0,-2 0-3,1-1-3,0 2 2,7-5-3,-2 1-4,-1 1 5,4-3-7,1 1 0,4-5-16,2 4-3,0-4-13,6 0-3,-4-4-12,4 0-6,0 0-13,0 0-5,-1-4 3,0 1 5,-2 0-3,3-1 17,-4-2-5,-1 3 2,-3 0 8,-2 0 1,-1 0 19,0-1 9,1 3 18,-8 1 8,10-5 11,-6 4 4,-4 1-4,0 0-4,0 0-4,11 0-5,-11 0 0,0 0-2,3 6-2,-3 1-1,3-3 0,-6 5-5,3 0 3,3 2-2,-2-1 1,2 2-2,1 1-8,0-1 10,0 2-9,2-4 4,3 3 0,0-1-1,2-1-2,0-3-3,-2 2-8,5-4-7,-2 1-7,1-2-12,-1-1 0,0 0 1,6-4-8,-5-3-3,-1-1 4,3 1 10,0-3-2,-2-1 3,-1-6-4,-2 4 17,1-6-7,0-6-2,0-2 10,-3 2-2,-1-5 7,0 0-5,0-10-3,2 1 11,-5 1-8,-2-2 11,-1 1 12,-1-1 12,-1 5 24,1 8 19,-4-2 13,1 2 17,-1 10 4,0-3 1,-1 5 3,1 2 0,0 0 0,3 4-2,-1-2-15,-2 2-7,4 0-12,0 5-10,-2-5-7,2 5-5,0 0-2,-11 16-9,5-5 1,3 4-4,-1-1-3,0 5-4,1 4-3,3 2 1,-2-2-4,2 2-2,4 1-4,-3 0 0,5-1-1,-2 1-3,4 7 9,-3-8-7,5-2 1,-2 1-4,1-1 3,2-3 0,-2 3 0,4-2-3,-1-4-2,-5-4-6,4 3-17,-3-2-15,3-3-8,0 0-7,3-3-6,-3 2-9,1-4-12,-2-1 4,1-4-11,1 0-4,2-2-2,-3 0 6,4-4 4,-3-1 10,-2-4 6,1 2 9,-3-3-2,1-4 14,-1-4-1,-1 5 8,4-8 8,-4 6 2,-3 0 28,3 3 21,-5-3 11,1 3 11,-3 0 26,1 3 15,4 3 4,-5-1-3,0 1-5,0 3-6,1-1-10,-1 5-6,1-6-12,-1 6-8,3-5-2,-3 5-10,0 0-6,0 0-3,0 0-2,0 0 1,0 13 1,-3-3 0,3 3-6,0 1 0,-1-3-3,0 2 0,-2 3-3,6-4 0,-6 3 1,6-4-2,-2-1-6,-1 3 0,1-3-3,2-3-14,-2 0-6,5-1-3,-1 1-4,2-5-7,-1 2-3,-3-2-18,8-2-17,-11 0-2,23-6-8,-11 0-5,1 2-2,2-5 15,-3 3 10,3-1-1,-2-4 8,-4 2 10,2-1-1,2-1 2,-2 1 20,-4 4 9,2-5 9,-5 5 10,2-4 13,-1 4 22,-1 0 8,-2 0 1,-1 0 13,2-2 5,-2 6 7,3-3 3,-2 3-8,-2 2-9,3-6-5,-3 6-10,0 0-8,0 0-4,0 0 4,0 0-10,0 0 1,4 15-4,-3-6-2,-1-2-1,-1 3-5,6 2 5,-3 2-4,-2-2-2,1-1-1,2 1 0,-1 3-2,3-4 5,-3 1-5,7-1 0,-3 0 1,0-2-4,2 2 1,2-4 3,-2 3-3,4-4-2,1 0-12,3 0 0,-2-2-2,3-3-2,-1 0 2,2-1-8,0-5 6,-3 1 2,3-2-1,-2 3 2,1-4 1,-1-3 3,-2-1 0,0 1 3,-2-3-9,1 0 12,-4 0 0,0-1 5,0-1-1,-3-1 8,-4 3 10,3 0 18,-4-1 18,-1 1-1,0 2-2,-1 1-1,-4 4 10,4-1 17,0-3 5,-5 4-2,1 3 3,-1-2-21,-1 2-7,0 2 0,7 1-13,-16 4-2,9-2-7,-3 3-3,2 0-2,-1 3-8,-1 3-1,4-2 3,1 2-7,-1-3-1,1 5-3,-1 2-2,5-1-10,1-2-27,0 0-31,1 1-36,2-6-28,3 8-48,-2-6-70,5 4-67,0 0-71,2-3-94,2 2-373,5 0-913,10 0 405</inkml:trace>
        </inkml:traceGroup>
        <inkml:traceGroup>
          <inkml:annotationXML>
            <emma:emma xmlns:emma="http://www.w3.org/2003/04/emma" version="1.0">
              <emma:interpretation id="{06171C35-4302-487B-A526-6314FA546650}" emma:medium="tactile" emma:mode="ink">
                <msink:context xmlns:msink="http://schemas.microsoft.com/ink/2010/main" type="inkWord" rotatedBoundingBox="9733,6368 10664,6362 10670,7430 9739,7436"/>
              </emma:interpretation>
              <emma:one-of disjunction-type="recognition" id="oneOf4">
                <emma:interpretation id="interp20" emma:lang="en-US" emma:confidence="1">
                  <emma:literal>of</emma:literal>
                </emma:interpretation>
                <emma:interpretation id="interp21" emma:lang="en-US" emma:confidence="0">
                  <emma:literal>off</emma:literal>
                </emma:interpretation>
                <emma:interpretation id="interp22" emma:lang="en-US" emma:confidence="0">
                  <emma:literal>•f</emma:literal>
                </emma:interpretation>
                <emma:interpretation id="interp23" emma:lang="en-US" emma:confidence="0">
                  <emma:literal>oft</emma:literal>
                </emma:interpretation>
                <emma:interpretation id="interp2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-121988.0892">6374 148 12,'-7'-5'410,"-4"0"-17,4-2-12,0 3-12,-2 0-11,2-2-7,0 1-2,0 0-22,2 2-23,-2-1-18,-3 0-20,5-1-23,-2 4-24,7 1-17,-14 0-19,7 4-13,-1-2-15,1 4-12,-1-1-9,1 6-16,0 0-13,-3 5-7,5-3-10,-1 4-9,1 2-11,2 2-4,3-4-7,1 5-6,1-9-1,3 3-6,2 0-4,3 1-4,-3-5-3,5 1-3,4 3-11,-2-5-15,3-2-21,3 1-23,2-5-13,-4-1-16,7-2-11,0-2-16,-7-1-16,4-3-4,1 0-3,-1-5 4,-5 5 3,0-2 11,-1-4 8,-3 2 22,-2-3 0,-2 1 4,0-4 5,-3 0 21,-4 4 11,3 0 20,-5-3 16,-3 3 7,1 0 15,0 2 8,-1-2 5,0 4 1,0 0-1,2 1 1,0 0-10,1 5 4,-2-7-12,0 3-3,2 4-14,0 0 4,6-5-3,-6 5-6,13 0-23,2-1-5,3 0-23,0 1-19,-3-2-9,1 0 1,4 2 0,3-4 5,-1-2-1,-6 3 18,1-3-5,-2-2 2,0 2 9,-1-4 5,-2 1 16,-1-1 12,-2-3 24,-3 4 23,-1-4 23,-3 0 23,1 1 14,-6 2 1,1-2 8,0 1 12,-6-2 13,1 3 7,-1 0-3,-3-2 4,0 3-1,-2 3 6,0-1 0,0 4 1,0-4-9,0 7-7,1 0-7,-3 7-12,2-4-2,0 3-9,-1 4 1,1 1-7,1 0-7,1 8-4,-1 1-8,1-2-10,4 5 1,1-3-1,1 5-10,3 1 1,1 1-1,4 6-8,-2-6 1,5 4-5,3 2-5,-3-7-2,2 12-15,2-15 11,2 9-4,-4 2-3,5-2 2,-5-7 1,6 10-6,-7-9 1,2 9-6,-1-1 12,5 4-6,-9-5-7,4 2 1,-2 1 0,-4-11-2,3 7 3,0-6-15,-5-1-25,3 1-33,-2-7-21,-1-4-32,3 2-34,-3-7-26,0 6-17,-3-10-43,3 1-32,0-2-35,0-5-38,-7 5-41,2-3-47,5-2-29,-10-8-313,7 1-833,-3-5 369</inkml:trace>
          <inkml:trace contextRef="#ctx0" brushRef="#br0" timeOffset="-121809.8029">6649 624 92,'-4'-7'341,"1"1"-11,-2-3-1,5 5 2,-5 1 5,5 3 5,-2-7 8,-4 4-8,6-3-11,0 6-12,0 0-20,-4-6-22,4 6-20,10-6-27,-8 1-23,12 2-20,7 0-18,-2-2-15,9-1-19,10-1-36,-1 1-29,-2-1-35,0-2-41,5 1-59,-5 0-70,-5 3-73,6-5-86,-2-2-101,-7 4-344,-2-3-800,12-6 354</inkml:trace>
        </inkml:traceGroup>
        <inkml:traceGroup>
          <inkml:annotationXML>
            <emma:emma xmlns:emma="http://www.w3.org/2003/04/emma" version="1.0">
              <emma:interpretation id="{AC9FEE80-2CD8-4DA0-AD0F-12A0A2CF93C2}" emma:medium="tactile" emma:mode="ink">
                <msink:context xmlns:msink="http://schemas.microsoft.com/ink/2010/main" type="inkWord" rotatedBoundingBox="11527,6121 14842,6102 14847,6942 11532,6962"/>
              </emma:interpretation>
              <emma:one-of disjunction-type="recognition" id="oneOf5">
                <emma:interpretation id="interp25" emma:lang="en-US" emma:confidence="1">
                  <emma:literal>constant</emma:literal>
                </emma:interpretation>
                <emma:interpretation id="interp26" emma:lang="en-US" emma:confidence="0">
                  <emma:literal>Constant</emma:literal>
                </emma:interpretation>
                <emma:interpretation id="interp27" emma:lang="en-US" emma:confidence="0">
                  <emma:literal>constants</emma:literal>
                </emma:interpretation>
                <emma:interpretation id="interp28" emma:lang="en-US" emma:confidence="0">
                  <emma:literal>contact</emma:literal>
                </emma:interpretation>
                <emma:interpretation id="interp29" emma:lang="en-US" emma:confidence="0">
                  <emma:literal>constable</emma:literal>
                </emma:interpretation>
              </emma:one-of>
            </emma:emma>
          </inkml:annotationXML>
          <inkml:trace contextRef="#ctx0" brushRef="#br0" timeOffset="-120318.5891">8288 98 8,'0'0'301,"0"-8"-19,0 8-15,-3-10-15,3 5-14,-1 1-4,1-2-14,0-2-9,0 1-12,0 1-14,-1-1-15,1-1-12,0 2-7,0 0 0,0-1 0,-2 1-7,0 0-12,-1-1-5,3 3 4,-4-1 0,2-1-16,-2 0-5,-1 2 3,2-6-14,-3 8-2,-1-2-4,1 0-5,-5 1-2,0 0-1,0 0-2,1 0-2,-2 1-5,-1 3-1,-2 0-1,0 5-3,0 0-2,1-2-1,0 2-27,-6 8-3,5 0-1,-2 2-4,2 4-4,0-1 1,5 2-3,1 3-7,3-1 2,1 2-4,5-2-2,0 4 1,4-1-3,3-5-2,4 1 1,1 1 1,4-2-4,9 3-7,-4-8-11,13 2-11,1-1-32,-11-7-34,18 0-42,-1-3-33,-3-2-28,5-2-32,-3-5-26,-2 2-29,4-5-26,-4-3-23,-5-2-19,6 0-220,-15 0-609,3 0 270</inkml:trace>
          <inkml:trace contextRef="#ctx0" brushRef="#br0" timeOffset="-119462.714">8768 210 226,'6'-12'159,"-1"-1"18,-5-1 21,0-2 15,-4 4 2,0 4-1,0-1 11,-5-1 3,-3 1 0,0 0 0,1 2 7,-4 4-2,2-4-4,1 1-14,2 5-9,-2 1-23,-1 0-11,-3 3-15,5 4-12,-3 0-16,2 4-10,1 0-13,-3 5-13,7 6-5,-2-2-10,6 1-7,-1 1-4,2 0-2,5 1-10,1-5-9,4 4-5,3-4-3,2 2-4,1-4-10,1 1 0,3-7-24,-1 7-11,-3-9 5,3 0-22,-1-2-11,-1-4 3,3-2 0,-3 3 5,0-6-5,-5 3 4,2-6 2,-1 3 8,-5-4-1,1 0 9,-6-1-2,3-2-1,-2-3 5,-2-2 1,0-2 2,-2-1 1,-2-3-1,4-1 2,0-2 2,-1 0 9,1 2 11,1 6 3,-1 0-5,6-1 3,-2 4-3,-1 0-4,5 1-2,0 2-3,0 5-2,1-3-2,-1 4 2,6 2-2,-2-2 2,3 4-7,-1 4 6,-2-2-2,2 4-5,-2 0-1,2 3 0,-2 2 9,1-1-1,-1 3 1,-2-3-1,-3 6 2,6-3-7,-6 0-1,2-1 5,-3 1 3,1-3-6,-3 0 5,-2-1-2,1 1-1,-1-4 6,0 3-5,2-2-5,0-1-4,-4-2 2,1-1-5,-1-3 1,4 7 6,-4-7 6,0 3-4,0-3-5,0 0-1,0 0-1,0 0-1,10-13 4,-7 6-6,0-2 8,6-3 3,-5-3-3,2 1 5,3-6 2,0 7-2,-2-2 6,2-1 0,-1 2 2,3 3 3,-2-1-6,4 2 16,-6 2-12,2 3-1,0 3-11,-2-4 8,3 6 1,-10 0-1,16 8-4,-2 2 4,-4-3-6,1 6 5,1 0-1,-8 1 0,7 1 2,2 1 1,-4 4-3,1-4 0,1-3-11,-2 2 13,0-2 3,2-3-5,0 2 0,-3-2-9,0 0 2,2-4 2,-3-3-9,2 1-5,1-3 5,-3-1-14,-7 0 7,12-5-7,-2 0 3,1-3-1,-3-4 3,2 4-10,-6-4 9,4-4 7,-4 0 0,4-3 6,-3-3-8,-1-1 17,0 1 7,-3-1-6,3-1 17,-4 10 18,-4-2 27,-1 0 6,1 4 7,1 2 2,-3-1 2,1 5-6,-2 0-1,-1 2-2,-3 1 2,1 3-4,0 1-1,-5 2-2,3 2-3,-2 3-3,2-2-5,-2 2-5,2 2-3,1 1-5,1 5-5,3-6-3,0 3-5,2 1-2,-1-1-5,5 4 4,1-1-7,1 5-3,2 0 0,1-2 1,0-2 0,6 4-2,-6 2-4,7 0 0,-1-4-5,-2 2 0,-3-4-21,-2-1-24,3 3-6,-4-2-25,0-1-23,-1 0-37,1-2-30,-5 0-30,1-1-25,-7 5-30,3-7-34,1-6-36,1 1-44,-5-3-306,5 1-719,4-4 318</inkml:trace>
          <inkml:trace contextRef="#ctx0" brushRef="#br0" timeOffset="-119157.1798">9678-256 284,'2'-11'486,"-2"3"-29,0 4-34,0-5-27,0 5-35,0 4-34,0-5-35,0 5-31,0 0-20,0 0-8,0 0-15,0 0-15,-2 30-14,2-15-10,0 7-7,0-2-15,2 2-15,-2 5-7,4 0-9,0-2-9,0 8-12,2-1-7,3 3-8,-6-9-2,3 1-13,3 4-7,-1 4-7,-1-9-3,4 7-7,2-2-3,-2 1-6,-4-6-4,1-1-3,0-2-3,-1 3-2,1-5-4,2 2-4,-6-1 2,4 1-8,-4-7-19,2 0-31,-3 0-41,2-4-28,-4 1-43,2-6-56,0 2-36,-3-3-27,3 0-37,-1-3-48,-2-3-33,0 0-335,0 0-778,0 0 345</inkml:trace>
          <inkml:trace contextRef="#ctx0" brushRef="#br0" timeOffset="-118982.1304">9775 232 301,'-6'-10'308,"2"7"-1,1-3-6,1 1-2,2 5-9,-3-8-10,3 5-15,0 3-26,1-7-17,3 2-24,3 2-25,4-2-18,2 0-18,4 1-24,0 1-48,9-4-36,-1 2-43,-3 1-40,3-2-42,-1 2-37,7 0-32,-3 0-37,-1 0-15,0-1-28,-2-1-181,-2 2-462,-4 2 204</inkml:trace>
          <inkml:trace contextRef="#ctx0" brushRef="#br0" timeOffset="-117991.4381">10223 80 398,'10'-5'52,"-6"2"61,4-2 28,-5-2 23,-2 2 23,3 0 12,-2 0 10,-2 5 14,0-8 7,0 1 2,0 7 4,-7-7-2,1 1-4,-1 4-7,-4-2-1,-1 0 2,0 4-5,-4-2-1,1 2-3,0 2-15,1 1-8,-3 1-8,0-1-10,1 3-14,-2 0-14,3 2-14,1 0-16,1-1-12,-2 7-6,7-3-14,-3 2-7,0 1-9,6-1-6,0 1-8,1 3-4,0 0-2,4-1-11,4 2-11,-2-3-13,3-3-14,2 1-12,0-1-9,1-2-7,-1 0-11,4-2-4,1-1-7,-3-4-8,2-3-3,2 4-8,1-4 2,1-4-6,-1 4 7,-2-6 2,-1 2 10,5-2 3,-4-2 2,-2-2 10,1 0 5,-2 1 9,-1-2 21,-1 0 11,3 0 18,-5 2 14,1 2 10,-1-2 4,1 6 6,-3-4 1,-3 2 0,4-3-7,-3 8-5,-1 0-7,4-6-7,-4 6-5,0 0 3,0 0-10,0 0 1,0 0-3,3 12 2,1-5-7,-4 0-1,2 2-1,-2 0-2,4 1 0,1 1 3,-3-3-4,-1 2 3,7 0-11,-5-1-1,3 0-7,-1-2-4,2 2-3,0-5-3,0 2-5,1-3-5,0 1-7,3-4-3,-1 0-8,-10 0 5,23-6 7,-8 2 1,-8-2 6,6 0 4,-4-4-1,5 3-2,-6-5 5,3 2 7,-1 0 2,-2-3 9,2-2 6,-3 5 12,1-3 13,0-3 5,2 8 4,-6-1 2,4 0 1,-4 2-5,4-2 3,-3 6-5,-5-3 2,5 0-5,1 2-5,-4 0-4,-2 4-4,4-6-2,-4 6-3,0 0-2,0 0 1,13 7-2,-9 0 0,1-1-2,1 2 2,-5 2-2,3-3-2,-2 3 1,-1 0-3,1 2 0,2 2-2,0-2 3,-1 0-2,1-2 3,-3 3-3,0-6 1,4 3-1,0 0 0,1-4 0,-1 3 2,-1-3 1,2 0-1,3 1-3,-2-1-6,1-2-6,1-1-5,3 0-9,0 1 3,1-4-4,1 0-1,2 0-5,-1 0 1,-1 0-2,2-4 4,-2-2 5,-1 2 4,-1-2 2,3-4 2,-4 2-1,-3-3 3,1 1 5,0-2-5,-2-1 5,0-3-3,-3 0 6,-1-6-5,1-1 2,-3-2 8,3 2-6,-8-11 0,4 1 1,-5-1 5,-1 1 7,2 1 17,-1 7 17,-2-2 5,1 3 16,1 1 20,-1 2 13,1 7 6,2-2 4,-1 3 5,0 3-1,1 3-4,0 2-10,2-4-13,0 6-6,-4-1-8,5 4-2,-1-6-11,1 6-1,-4-6-3,4 6-11,-4 13 2,0-6-10,0 9-1,-1-2-1,1 1-7,0 5 0,4 2-3,-1 1 0,-2-1 8,3 0-16,0 2 1,3-3 10,-2 1-13,3 6-1,0-2-6,-1-2 6,-1 2-6,6-2 1,-5 3 0,3-3-1,0-1 5,1 4-1,1-3 0,-1-1-4,0 0 1,0-1 1,0 0-5,-1-4-9,1-3-18,2 0-17,-3-2-12,7 4-21,-5-2-26,2-5-25,-3-3-28,4 2-25,-3-6-36,3 1-38,0-4-26,-4 0-24,2 0-28,0-4-21,-3 1-11,5-6-5,-6 2-15,3-6-273,-5 0-713,-2-3 317</inkml:trace>
          <inkml:trace contextRef="#ctx0" brushRef="#br0" timeOffset="-117856.6797">11043 263 928,'-6'-16'70,"-2"0"82,-2 6 43,2 1 26,-2-1 21,1 0 11,2 4 2,-1 0-7,3 2-20,0 1-12,2-2-15,3 5-5,-7-5 11,6 1 1,1 4-7,0 0-7,0 0-7,0-7-15,0 7-13,12-5-17,-3 4-12,6-1-14,0-1-26,5-1-46,2 0-51,3-1-74,12-1-90,2-1-95,-1-3-134,-5 3-322,7-3-782,0-1 346</inkml:trace>
        </inkml:traceGroup>
        <inkml:traceGroup>
          <inkml:annotationXML>
            <emma:emma xmlns:emma="http://www.w3.org/2003/04/emma" version="1.0">
              <emma:interpretation id="{B0CF40FB-A371-4436-8312-8326EC55531D}" emma:medium="tactile" emma:mode="ink">
                <msink:context xmlns:msink="http://schemas.microsoft.com/ink/2010/main" type="inkWord" rotatedBoundingBox="15413,6060 17552,6047 17558,7088 15419,7101"/>
              </emma:interpretation>
              <emma:one-of disjunction-type="recognition" id="oneOf6">
                <emma:interpretation id="interp30" emma:lang="en-US" emma:confidence="0">
                  <emma:literal>factor</emma:literal>
                </emma:interpretation>
                <emma:interpretation id="interp31" emma:lang="en-US" emma:confidence="0">
                  <emma:literal>fact</emma:literal>
                </emma:interpretation>
                <emma:interpretation id="interp32" emma:lang="en-US" emma:confidence="0">
                  <emma:literal>facts</emma:literal>
                </emma:interpretation>
                <emma:interpretation id="interp33" emma:lang="en-US" emma:confidence="0">
                  <emma:literal>facer</emma:literal>
                </emma:interpretation>
                <emma:interpretation id="interp34" emma:lang="en-US" emma:confidence="0">
                  <emma:literal>tact</emma:literal>
                </emma:interpretation>
              </emma:one-of>
            </emma:emma>
          </inkml:annotationXML>
          <inkml:trace contextRef="#ctx0" brushRef="#br0" timeOffset="-116507.6225">11894 331 108,'-6'-15'274,"-1"2"-9,5 5-11,-1 0-15,3-2-6,0 3-4,-3-2-24,6 2-8,0 1-16,2 2-15,-1-3-14,11 1-17,-1 0-14,4 3-8,4 0-15,6-1-9,-1-1-9,10 2-12,0-1-8,0 0-20,1 2-7,0-2-9,-10 2-12,10-2-4,-12 0-7,2-2-2,-6 0-4,0 2 4,-4 1-2,-3-6 9,0 6-6,-4 0 10,-7-4 6,4 3 12,-4 0 8,-4-2 4,0 6 11,0-7 5,-4 2 10,4 5 3,-9-6 4,2 5 2,0-2-6,-3 1-3,3 2 18,7 0-19,-17 0-2,7 0-1,-1 2 3,-1 2 1,-1 1-11,4-2 8,0 1-16,0 0-7,2 2-7,0 0-5,1 2 1,1 0-7,-1 0 1,6 0-4,-1 2 0,2-3-4,-1 3 0,6 2 4,-1-1-8,2-4 2,4 2 2,0-1-8,2-2 6,0 2-5,1-5-1,1 2-6,0-4 0,2 3-4,-1-4 4,2-1-9,-4-2 7,-2 2 2,2 0-2,1-4 2,-8-1 11,3 2-11,-5-2 7,6 0 7,-7 3 16,1-5 6,0 2 12,1 1 9,-4 2 8,2-3 7,-4 2 1,5 0-2,-5 4-8,4-6-8,-4 6-8,1-3-6,-1 3-8,0 0-5,0 0-2,0 0-4,0 0-1,1 13-3,-1-3-3,2-2 1,-2 3-2,4 1-4,-3-2 2,-1 2-2,7 0-10,-3 3-19,2-5-25,-1 3-28,-2-1-31,8-3-27,0 0-21,0-2-40,-3-3-32,5 2-28,0-2-27,3-4-30,1-3-17,0-1-8,1 0-246,4-2-625,-2-3 277</inkml:trace>
          <inkml:trace contextRef="#ctx0" brushRef="#br0" timeOffset="-117055.098">12112-338 372,'-1'-3'377,"1"3"-20,-4-7-19,4 7-31,-11-2-22,11 2-21,-14 5-19,6 1-20,-4 1-2,1 9-27,0 4-9,-2 3-18,2 0-8,-1 9-16,4 2-3,-2-1-2,3 2-7,6-2-4,-3 4-4,4 1-1,0-2 2,0 3-26,9 0-1,-6 3-1,1-4-9,3 1-5,0 0-7,1-4-7,-1 1-9,1-1-5,-1 0-1,0-9-12,1 9-2,-4-12-1,2 3-2,-1-2-4,-1-2-3,-2 2-4,2-1-6,-7-7-17,7-3-30,-2 3-27,-2-6-37,2-3-44,-2 3-36,0-5-21,2-3-43,-2-2-63,-6 4-48,6-4-46,0 0-261,-12-18-705,6 8 312</inkml:trace>
          <inkml:trace contextRef="#ctx0" brushRef="#br0" timeOffset="-116288.8542">12894 264 836,'15'-17'40,"0"-2"41,-7 6 24,-1 1 35,-3-1 24,-1-1 10,0 2 3,-6 2 15,3 2-8,-3 0 7,-7-2-3,2 4-6,-3-4-4,-1 8 25,-5-4-13,5 5 0,-3 1-5,-2 0-12,-1 1-3,5 4-10,-4 1-5,2 1-12,0 1-10,5 4-7,1-2-13,-1 2-10,-2 1-11,2 3-4,3-2-14,3 1-6,3 1-7,2 4-6,2-7-3,1 4-6,10 4-5,-2-2 0,0 0-5,8-3-6,-2-2-20,4 2-17,1-4-41,2-4-47,-1 0-37,4-2-32,-1-2-40,-2 0-50,0-4-48,1-3-22,-4-4-35,3 0-255,-5-2-665,1-3 295</inkml:trace>
          <inkml:trace contextRef="#ctx0" brushRef="#br0" timeOffset="-115474.5245">13200 414 1478,'-9'-18'-79,"-4"-2"59,1 1 28,-1-1 35,7-1 27,-5 1 23,4 0 19,1 4 24,1 0-6,3-2-4,4 5-10,-2-1-11,4 0-12,1 0-6,2 1-12,3 4-7,-1-2-9,4 1-3,2 3-5,0-2-4,0 6-6,0-2-9,3 0-4,-4 0-1,3 1-3,-4 1-4,2 0-4,-1-1 2,-3 3-2,-1-1-1,1-1-1,-4 3 5,1-1 2,-4-2 11,-4 3 12,12-3 15,-12 3 12,0 0 9,9-2 6,-9 2 9,0 0-5,0 0 2,0 0 13,2 6-13,-2-6 6,0 0 1,-11 12-8,7-6-4,-4 0-2,7 3-3,-8-3-4,4 2-3,-2 2 0,-1 4-7,4-4-9,-2 3-6,3-4-5,1 3-3,0 1-6,6 1-2,-4-5-4,6 4 0,4-4-12,-1 1 5,5 2-6,2-4 1,5 1-3,-3-3-4,4 0-8,7-2-1,-4 0-4,1-2-1,1 2-1,1-2-6,-1-1-3,-2 2 4,-2-1-1,-6 2 1,1 0 0,-2-1-2,1 1-1,-8 1 1,2 2-2,0-1 3,-2-3-5,-3 4 4,3 1 1,-5-2 3,0 0-3,1 1 11,-3-1-4,-1 3-4,2-3 2,-2 0 3,-2-1 1,-2 1-5,2-2 4,1-4 3,-6 8-3,1-3-1,3-4 8,2-1 12,-6 4 12,6-4 6,0 0 10,0 0 11,-17-6 5,14 0-1,-1-2 5,-1-5 8,5-2-5,-6-7-5,6 2 1,0-4-7,4-10 0,2 0-7,1-4-5,-2 1-7,3-4-2,3 2-6,3 6-4,-1-2-4,-1-1-10,2 17-14,-1-3-12,1 4-22,4 1-36,0 4-46,-2 3-50,-2 5-67,1 3-66,2 2-92,-3 0-104,-2 4-251,4-1-806,-2 2 357</inkml:trace>
          <inkml:trace contextRef="#ctx0" brushRef="#br0" timeOffset="-116010.6249">13195 26 123,'-4'-33'237,"-1"8"14,0 2 19,-1 2 17,2 5 17,-1 2 2,3 3 8,-2-1-2,2 3-6,-3 3-18,5-1-26,-1 3-18,-3-2-35,4 6-17,0 0-3,0 0-11,-7 13-19,2 1-2,3-1-21,-1 4-12,-1 4-4,0 3-17,4 0-7,-1-1-7,1 3-4,0-1-12,1 7-8,-1 1-7,6-9-3,-1 10-10,1-6 0,-1-3-5,2 1-2,0-1-5,0-3-5,2 2-13,2 1-12,-2-2-36,-1-3-24,0 2-19,-1-9-39,0 1-29,-2 0-22,2-4-23,-1-3-22,-5-1-21,1 0-6,2 1-3,-3-4-16,-1-3-10,0 0 4,0 0-1,0 0 8,0 0 5,-10-18-180,2 7-464,0 0 205</inkml:trace>
        </inkml:traceGroup>
        <inkml:traceGroup>
          <inkml:annotationXML>
            <emma:emma xmlns:emma="http://www.w3.org/2003/04/emma" version="1.0">
              <emma:interpretation id="{6BEBBA90-A962-43B5-8598-5BA377D4E167}" emma:medium="tactile" emma:mode="ink">
                <msink:context xmlns:msink="http://schemas.microsoft.com/ink/2010/main" type="inkWord" rotatedBoundingBox="18765,6140 19561,6135 19565,6800 18769,6804"/>
              </emma:interpretation>
              <emma:one-of disjunction-type="recognition" id="oneOf7">
                <emma:interpretation id="interp35" emma:lang="en-US" emma:confidence="0">
                  <emma:literal>c</emma:literal>
                </emma:interpretation>
                <emma:interpretation id="interp36" emma:lang="en-US" emma:confidence="0">
                  <emma:literal>C</emma:literal>
                </emma:interpretation>
                <emma:interpretation id="interp37" emma:lang="en-US" emma:confidence="0">
                  <emma:literal>&lt;</emma:literal>
                </emma:interpretation>
                <emma:interpretation id="interp38" emma:lang="en-US" emma:confidence="0">
                  <emma:literal>[</emma:literal>
                </emma:interpretation>
                <emma:interpretation id="interp39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-114264.2565">15765-196 146,'4'-6'354,"2"0"-11,-6 2-11,1 0 1,-1 4-14,-1-10-9,-2 6-18,0-3-16,-2 3-16,-1-2-14,1 2-19,-1 1-12,-2 0-19,-2 0-10,3-4-14,-5 5-11,0 2-13,-6-2-12,3 2-8,-3 2-11,-4 0-8,1 8-7,-6 0-2,6 0-6,-4 3-4,-5 5-7,0 3-5,1 2-4,0 0-2,-1 0-7,2 1-6,2 1-7,3 5 0,6-8-4,1 5-1,0-3-7,1 5-2,6-5-7,2 2-1,5-3-4,2 1-2,6 0-1,4 0 3,1 1-10,13-2 7,-4-4 4,7 3 3,-2-6 5,8 0 2,3 0 4,1-3 4,0-3 1,4-3 1,0 0 2,-1 0-4,3-6 3,-3 0-3,0-2-3,2-2 1,-2 1-4,-12 1 0,1-1-3,-3-2-7,-4 1-1,-4 3 2,-3 0-4,-3-1 5,-1-1 3,-4 2-4,0 2-2,-7-2-5,12-2-1,-12 2 5,8 0-11,-8 0 3,9-4-4,-9 4-7,0 0-25,0 0-40,0 0-49,0 0-59,0 0-75,0 0-114,0 0-111,0 0-126,0 0-303,0 0-969,0 0 428</inkml:trace>
        </inkml:traceGroup>
        <inkml:traceGroup>
          <inkml:annotationXML>
            <emma:emma xmlns:emma="http://www.w3.org/2003/04/emma" version="1.0">
              <emma:interpretation id="{BAC29D6D-EE5D-4A20-BAEE-AAEFC0A6D179}" emma:medium="tactile" emma:mode="ink">
                <msink:context xmlns:msink="http://schemas.microsoft.com/ink/2010/main" type="inkWord" rotatedBoundingBox="20712,6181 23709,6164 23715,7166 20718,7184"/>
              </emma:interpretation>
              <emma:one-of disjunction-type="recognition" id="oneOf8">
                <emma:interpretation id="interp40" emma:lang="en-US" emma:confidence="0">
                  <emma:literal>Depends</emma:literal>
                </emma:interpretation>
                <emma:interpretation id="interp41" emma:lang="en-US" emma:confidence="0">
                  <emma:literal>Depend</emma:literal>
                </emma:interpretation>
                <emma:interpretation id="interp42" emma:lang="en-US" emma:confidence="0">
                  <emma:literal>Depend,</emma:literal>
                </emma:interpretation>
                <emma:interpretation id="interp43" emma:lang="en-US" emma:confidence="0">
                  <emma:literal>Defends</emma:literal>
                </emma:interpretation>
                <emma:interpretation id="interp44" emma:lang="en-US" emma:confidence="0">
                  <emma:literal>Defend</emma:literal>
                </emma:interpretation>
              </emma:one-of>
            </emma:emma>
          </inkml:annotationXML>
          <inkml:trace contextRef="#ctx0" brushRef="#br0" timeOffset="-113567.8069">17183-78 75,'1'-10'398,"-1"2"-31,6 4-19,-5-3-16,4-2-11,5 4 5,-3-2-33,1 1-8,5 1-23,-1 0-20,3 0-25,-1 3-18,4 2-21,1 0-18,4 6-21,2 4-12,1-2-11,5 9-5,-1 5-17,0 2-16,-7 1-3,1 1-6,-5 3-7,-1-1-6,-8-5-11,1 3 0,-5-1-6,0 2 1,-2-2-8,-5 2 1,-3-3-2,-3-1 5,-6 0-10,-2-1-1,0-2 0,-7-1-2,1 0-4,-2-3-1,-2-2-10,-1 0-8,4-6-23,-4 1-31,1-4-39,1-4-40,0-3-45,-1-2-31,2-2-35,2-3-38,5 2-37,-1-5-47,5-2-213,0-5-628,5-1 278</inkml:trace>
          <inkml:trace contextRef="#ctx0" brushRef="#br0" timeOffset="-113389.523">17250-52 278,'1'-4'293,"5"-4"-27,-6 4-28,0 4-23,0 0-1,0 0 8,0 0-14,10 16-8,-8-9-12,3 9-13,-3 0-11,2 0-5,2 4-22,-1 0-19,1 2-9,-2 3-11,4 0 2,-4 2-19,2-2-7,1-1-7,1 0-19,-1-2-38,0 1-40,-2-3-55,2 2-63,-3-7-66,3-1-55,-1-1-217,-2-7-527,4 0 233</inkml:trace>
          <inkml:trace contextRef="#ctx0" brushRef="#br0" timeOffset="-112713.5539">17681 220 4,'5'-1'367,"-5"1"-17,3-6-8,0 2-27,-3 4-20,0 0-23,6-4-25,-6 4-19,0 0-25,3-6-16,-3 6-16,10-3-27,-5 0-12,8 0-13,-6-1-15,4-1-14,1 1-20,0 2-11,1-3-11,-1-1-11,-1 0 4,-4 2-3,4-1-5,-4 1-5,-2 1-2,1-4 2,-5 2-2,3 1 1,-2 0-5,-2-2 9,0 6 2,-2-7 0,-2 2 8,4 5 7,-5-5 2,-1 1 5,6 4 2,-9-1 4,9 1-4,-13 1-10,4 3 4,0 0 0,0-1-7,2 3-5,-4 6 2,4-4-5,-4 5-5,8-3 0,-2 5-5,-1-4-7,3-1 10,3 2-8,0 0-4,5 0 1,0-3 2,2 2-4,8 0 0,-3-3-7,4 0-22,1-2-35,8 0-40,-3-5-38,3 1-32,-7-3-28,7 0-29,-5-4-32,1-1-14,1-4-14,-4-2-11,-3 2-9,-1-3-186,-6-5-521,4-2 232,-6-3 2023,-1 1-1365,-3-1 55,2-1 40,-4-10 39,-4 3 20,1-2 30,-7-1 26,6-2 14,-4 13 19,1 0 17,0 1 15,-4 0 22,6 7 3,-2 2 17,1 2 8,-1-1 18,7 4-8,-5 1-16,2 2-24,3 5-24,-4-4-15,4 4 0,0 0-1,0 0-10,-8 16-8,5-2-1,3 1-7,0 5-2,0 4-5,0 0-2,0-1-8,5 3-5,-2 9 0,1-1 1,2 3-10,2-6-10,-1 6-4,3 1-8,-2 0-3,1 1-9,2 0-3,-4-4-4,6 3 1,-6-2-10,8-1-5,-3 1-3,-4-2-2,5-2-2,-1 1-2,-5-4 2,3-3-13,1-4-18,-5 4-30,3-3-32,0-1-36,-2 1-37,0-9-47,0-2-45,-3-3-34,4 1-36,-1-2-42,-3-2-35,5-4-57,-5-2-256,-4 0-752,0 0 334</inkml:trace>
          <inkml:trace contextRef="#ctx0" brushRef="#br0" timeOffset="-112526.0566">18334 220 37,'1'-17'300,"5"1"-18,-1 4-12,1-1-6,-5 3-15,9 4-13,-5-2-19,3 2-23,3 4-14,-2 2-16,2 2-12,1 4-3,0 1-29,-1 2-12,2 4-6,-2-3-16,-3 6-10,-2-2-6,2 0-2,-5 3-5,-2-4 7,-1 1 4,0-1-1,-7-2-7,2 3 3,-4-5-7,-3 0-1,-3-2-8,0 0-1,-3-1-5,-4 0-15,4-5-28,-7 1-15,2-4-47,9 0-34,-4 0-30,6-4-43,-1 1-47,8-2-64,2-2-243,3 1-563,3-6 249</inkml:trace>
          <inkml:trace contextRef="#ctx0" brushRef="#br0" timeOffset="-111735.7347">18680 237 98,'0'0'284,"0"0"-5,0 0-6,0 0-10,0 5-9,0-5-12,0 0-1,0 0-20,0 0-12,0 0-2,-4 5-11,4-5-12,0 0-5,0 0-5,0 0-12,0 0-20,0 0-9,0 0-18,11-16-11,-9 11-10,-2-1-8,5-1-10,-4 1-7,-1-2-9,0-1 2,0 0-3,0 2 6,0-2 5,-1 2 3,0 1 6,-3-1 2,2 0-5,1 3-4,-5 0-9,6 4-4,-12-2-7,12 2-5,-18 2-8,7 2 4,-1 4-7,1-2 1,1 0-3,0 5-6,-1 1-7,5 1 5,0-3-3,1 3-5,3 0 0,-3-1-6,7 1 2,1 0-2,4 0-1,1-2 3,2 3-5,5-5-6,0 1-2,-2-3-6,4 2-5,0-5-9,-2 2-5,3-3-1,0-1-4,0-1-2,0-2 1,1-1 6,-3-2-2,-1-3 5,1 1 8,-1-1-3,-3-3 4,0-3-3,1 5 6,-2-7-1,-4 2 4,5 0 5,-1 3 14,-4 1-3,0-4 4,2 7-3,-3 0-2,1-1-7,1 3 0,2 1 2,-3 0-1,-1 3-5,4 0 6,-3 3-8,1 1 4,-1 3 0,3-1 2,-2 3 1,-1 1-6,-2-1 3,1 0-17,-1 2-6,1-2-10,-3-2-2,-1 3 1,1-4-4,0 0-5,0-2 9,-2 4 4,2-4 1,-3-4 6,1 4 5,-1-4 9,0 0-4,0 0 3,0 0 1,0 0 7,0 0 10,0 0 3,1-16-1,2 9 3,1-2-1,2-1 4,2-2-9,2 1 2,-3-2 3,4-2-5,1 2 4,-2-1 2,-1 0-6,4 3 9,-1 1-6,0-2 0,5 2 0,-3 3-3,1 0-4,-3 5 1,2 0-3,-3 0-1,0 2-1,-3 3 2,3 0-2,2-1 10,-1 6-9,-4-1-1,3 0 8,-4-1-10,3 5 3,-3-3-2,2 5 4,-3-6-2,2 5 0,-1-5 1,-2 2 1,-1-3-3,2 4-4,-1-4-3,0 1-9,-3 0-5,4-1 11,-5 1-18,5-1 1,-4 1-9,1-1-2,3 0-3,1-2-10,-2 2-8,1 0-23,0-4-32,1 2-36,-1 1-59,1-3-68,-2 3-99,-1-3-222,-4-2-648,14 2 287</inkml:trace>
          <inkml:trace contextRef="#ctx0" brushRef="#br0" timeOffset="-111105.8212">19808-144 484,'-6'-4'514,"6"4"-27,0 0-19,-6-1-19,6 1-19,0 0-26,0 0-36,0 0-35,0 0-35,0 0-31,0 0-38,0 0-21,-2 10-20,2-3-18,2 4-13,3 4-18,-4 1-11,5 4-12,-1 3-12,2-1-13,-1-3-9,-1 3-5,1 1-6,-1-3-9,1 1-8,-3-4-25,2-2-3,-4 3-2,2 0-5,3-6 0,-5 3-5,0-5-13,1 1-10,1-2-11,-2-1-11,0-1-7,-2-1 0,2-1 3,-1-5 3,0 7 3,0-7 5,4 6 6,-4-6 4,0 0 0,0 0 3,0 0-2,0 0-3,0 0 5,0 0 0,-16-17 7,9 12-3,0 2 2,-4-1 2,-1-1-3,-6 2 3,4-1 1,-4 4 1,2-3-1,-9 6 11,0-3-7,7 2-1,3 2 2,-1 0-2,2-2 0,3 2 1,4-2-5,0 3 3,2 0 0,3 0-2,2 1-11,3-1-19,4-2-36,3 1-38,8 0-58,6-2-45,4-1-37,2 3-30,11-3-21,-5 3-22,-10-4-8,14-6-6,-3 2-23,-11 2-208,0-6-610,-1 2 269</inkml:trace>
          <inkml:trace contextRef="#ctx0" brushRef="#br0" timeOffset="-110884.7401">20108 187 1039,'12'-11'94,"-1"0"48,0-2 30,-3 3 27,-2-4 18,-2 2 4,1 0 7,-5 3 14,2 1 10,-2-2 1,-2 3 1,-2-2 2,0 3 1,1 0-3,3 1-8,-4 0-19,3 2-18,1 3-21,-4-7-22,4 7-19,0 0-19,-2-3-11,2 3-14,0 0-5,-5 13-13,5-4-8,-1 0-8,1 4-5,0 1-7,1 1-8,-1 1 1,4-1-9,-1 4-3,1-3 3,-3 5-10,3-4-4,-2-1-2,2 0 1,-3-4-7,1 1-22,-2-2-9,0 1-15,-2-2-15,-3 0-20,-2 2-26,0-2-30,0-4-52,-2-2-51,-5 2-69,-3 0-79,5-5-93,-6-1-296,0-1-820,4-5 363</inkml:trace>
        </inkml:traceGroup>
        <inkml:traceGroup>
          <inkml:annotationXML>
            <emma:emma xmlns:emma="http://www.w3.org/2003/04/emma" version="1.0">
              <emma:interpretation id="{D1394626-1517-4D34-9865-44AEE51246DA}" emma:medium="tactile" emma:mode="ink">
                <msink:context xmlns:msink="http://schemas.microsoft.com/ink/2010/main" type="inkWord" rotatedBoundingBox="24327,6196 26198,6185 26201,6715 24330,6726"/>
              </emma:interpretation>
              <emma:one-of disjunction-type="recognition" id="oneOf9">
                <emma:interpretation id="interp45" emma:lang="en-US" emma:confidence="0">
                  <emma:literal>one</emma:literal>
                </emma:interpretation>
                <emma:interpretation id="interp46" emma:lang="en-US" emma:confidence="0">
                  <emma:literal>anthe</emma:literal>
                </emma:interpretation>
                <emma:interpretation id="interp47" emma:lang="en-US" emma:confidence="0">
                  <emma:literal>ante</emma:literal>
                </emma:interpretation>
                <emma:interpretation id="interp48" emma:lang="en-US" emma:confidence="0">
                  <emma:literal>Anthe</emma:literal>
                </emma:interpretation>
                <emma:interpretation id="interp49" emma:lang="en-US" emma:confidence="0">
                  <emma:literal>antae</emma:literal>
                </emma:interpretation>
              </emma:one-of>
            </emma:emma>
          </inkml:annotationXML>
          <inkml:trace contextRef="#ctx0" brushRef="#br0" timeOffset="-109757.9667">21095 51 164,'-4'-8'286,"4"1"-2,0-3-15,-4 3-4,2-2-9,1 3 10,-2 0-26,1 0-11,-4-3-12,2 4-2,-3-2-15,2 4-10,-2-2-14,0 1-12,-4 0-12,3 4-15,-6 4-10,-3 2-10,-1 0-13,-5 1-7,4 7-15,-5-1-1,5 4-15,-4 0 1,5 3-7,3-2-12,1 2-7,3-1-3,1-5 0,5 4-7,1-4 1,1 0-7,2 1-3,1-3 6,1 0-6,3-2 3,2-3 2,5 2-1,1-6 5,0 3-4,2-2-1,4-4-3,0 0-3,8-6-2,-7 2-2,-1-2 2,7-1-9,-2-4 6,-3 0-3,-3-5-1,5 4-3,-5-2-1,-2 1 5,-3 1-10,1 0 9,-1 0 3,-1 3-3,-7 3 4,5 0-3,-3-1-4,0 4-2,2-1-4,-4 1 4,-4 3-5,0 0 3,15 9-3,-8-3-2,4 3 3,-4 3-3,-1 0 2,5 2 0,-4-1 1,-1 2 0,0 1-1,1-3 0,-2 1 0,1-2 1,-2-1-5,-3-3 11,1 2-9,2-6-2,-3 3 2,1-2 6,-2 1 0,4-4-2,-4-2 1,0 8 1,0-8 2,0 0-5,0 0 5,0 0-2,0 0 1,7-20 2,-3 12-6,1-6 1,-2-2 2,7 3-3,-2-2-1,4-4 2,-1 2 0,2-2-5,-2 6 2,2-4 5,1 6-6,-3 0-1,0 1 0,2 1-8,-1 2 10,-4 5-7,2 1-1,2 1 7,-4 1-5,-1 5 0,4 0 1,-4 6 0,4 2 0,-4-1 0,5 5-9,-5 2-24,4 1-26,0-3-29,-2-1-14,2 0-43,-5 3-34,5-3-38,-4-5-44,0 0-29,3-1-46,-7-5-245,3 0-635,4-5 282</inkml:trace>
          <inkml:trace contextRef="#ctx0" brushRef="#br0" timeOffset="-109476.7347">21861-177 260,'0'-7'457,"1"1"-12,-1 0-26,0 0-27,0 0-31,0 6-29,0 0-34,0-8-32,5 5-29,-5 3-29,0 0-14,0 0-21,2 13-11,1 0-25,0 1-8,1 2-15,-1 4-8,2 2-10,1 3-8,-1 1-9,2-2-6,-1 4-11,0-5-3,5 8-6,-4-7-5,-1 0-11,2-2-20,-2 0-18,0-1-38,0-5-40,-2-1-23,2-4-24,-5-2-20,4 4-17,-3-7-12,2 0-15,-1-3-10,-3 0-30,0-3-31,0 0-13,0 0-17,0 0-214,4-18-545,-8 8 241</inkml:trace>
          <inkml:trace contextRef="#ctx0" brushRef="#br0" timeOffset="-108891.934">21956 55 194,'-1'-16'107,"-1"0"36,2-2 1,2-2 11,-1 4 6,-1 1 1,4 3-11,0-3-6,0 1-14,5 3-7,0-1-7,2-1-14,-4 7-6,3-6-7,-2 5-3,4 0-6,-5-5-3,1 7-6,1 0-2,-8 3-5,2-3 0,0 0 3,3 4 4,-6 1 9,5-4 17,-5 4 1,0 0 4,0 0-2,0 0 1,0 0 2,0 0 0,0 0 14,-11 15-17,5-9-8,-1 2-6,2 2-7,-2 2-2,1 2-10,1-2-7,-2-1 5,1 2-5,1 3-4,2-3-4,-1 0-10,4 3-4,0 0-8,0-4 2,0 0-3,4 3 1,-1-2-11,2-2 7,-2 0-3,1 1 8,2-2-14,6 0-6,-1-4-11,2 2-6,0-3-12,4 0-3,-5 0-5,5-3 5,-2 2-5,0-4 2,3 2 9,-2-4-5,1 1 2,-3 1 5,1-3 10,-6 1-1,2 2 13,-1-1 4,-2-2 6,-8 3 0,14 0-1,-14 0-12,11 0 9,-11 0-2,10 6-1,-3-3 3,-5 0-5,4 1 8,-1 2-8,-1 2 1,5-2 2,-4 0-14,2 2 10,3 4-2,-6-6 3,7 4 8,0-1-12,-4-3 1,4-1 4,2 0-7,-3 1 1,4-1 6,0-3-3,1 2 0,0 0-1,1-3 0,-2-1 0,-3-1-5,1-3 7,-3 0-10,2 2 8,-2-2-1,-2-2-1,0 0 3,1-5-6,-5-1 7,0 1 25,-2-3-1,-1 0 3,-1 0 9,-2 2 15,-2 0 10,-1 1 9,2 2 2,-2 2-4,2-2-9,-1 2-5,-1 5-10,1-3-6,-5 4-6,10 1-4,-14 0-6,6 2 0,1 4-6,-1 1-2,1 3-4,2 1-3,2 3-6,0 1-20,3-1-29,3 2-28,2-1-32,1 1-40,6 2-41,3-2-34,2 0-48,1-3-56,2 0-56,2-2-337,0-5-769,7-2 341</inkml:trace>
        </inkml:traceGroup>
        <inkml:traceGroup>
          <inkml:annotationXML>
            <emma:emma xmlns:emma="http://www.w3.org/2003/04/emma" version="1.0">
              <emma:interpretation id="{F67E8DA4-40F6-4609-84F7-6CDA021F86E2}" emma:medium="tactile" emma:mode="ink">
                <msink:context xmlns:msink="http://schemas.microsoft.com/ink/2010/main" type="inkWord" rotatedBoundingBox="26613,5998 30261,5976 30271,7602 26623,7623"/>
              </emma:interpretation>
              <emma:one-of disjunction-type="recognition" id="oneOf10">
                <emma:interpretation id="interp50" emma:lang="en-US" emma:confidence="0">
                  <emma:literal>followup.</emma:literal>
                </emma:interpretation>
                <emma:interpretation id="interp51" emma:lang="en-US" emma:confidence="0">
                  <emma:literal>followup</emma:literal>
                </emma:interpretation>
                <emma:interpretation id="interp52" emma:lang="en-US" emma:confidence="0">
                  <emma:literal>followups</emma:literal>
                </emma:interpretation>
                <emma:interpretation id="interp53" emma:lang="en-US" emma:confidence="0">
                  <emma:literal>followups.</emma:literal>
                </emma:interpretation>
                <emma:interpretation id="interp54" emma:lang="en-US" emma:confidence="0">
                  <emma:literal>followings.</emma:literal>
                </emma:interpretation>
              </emma:one-of>
            </emma:emma>
          </inkml:annotationXML>
          <inkml:trace contextRef="#ctx0" brushRef="#br0" timeOffset="-107926.6522">23353-371 383,'-9'-9'414,"3"2"-19,-1-1-17,0 3-13,5 3-13,-8-2-24,9 1-25,1 3-20,-11-3-29,11 3-26,-13 1-14,6 4-11,-2 0-7,6 0-11,-7 1-8,3 4-9,2 0-5,-3 3-10,-3-4-10,5 7-11,-1-2-9,-5 8-10,4-1-5,-1 3-14,5-2-9,-1 1-9,-1 4-8,2 7-8,4-1-4,3 3-6,-2-5-4,2 6-5,5-3-5,-1-1-1,1-5-4,-2 3-6,1-4-1,-2 4-1,5-4-2,-6-3 0,6 0-4,-8 1-3,9-2 2,-5 1-2,-1-3-2,1-1-1,-5-4-5,5 1-14,-6-2-19,5-6-21,-3 5-25,-2-6-16,0-1-30,0 1-22,0-2-15,-2-4-45,2-2-26,-5 6-37,5-6-29,0 0-30,-24-6-21,19 0 1,-8-4 5,1 1 16,0-7 14,-3-4 22,-1-1 33,4 0 25,0-3 39,-3-6 43,2-2 31,5 6 63,0 6 42,1-4 44,-3 3 39,7 6 21,-2-2 27,1 5 18,-2-2 8,5 8 14,0-5 0,1 4 7,0-2-25,1 3-16,0 0-12,5 0-10,2 0-12,0 2-4,1-2-15,0 4-5,12-2-9,-3 3-2,-2-2-3,8 1 7,-2-2-23,0 3 4,-2 0-7,-2-3-7,0 3-1,-1-1 4,-4-1-7,1 2 8,-3-3 10,-1 2 24,-3 2 5,-2-3 16,-5 3 17,14-1 14,-9-1 4,-5 2 0,7-1 2,-7 1-10,0 0-5,0 0-9,7-3-5,-7 3-12,0 0-3,0 0-18,0 0-2,4 10-6,-1-4-5,-4-2-5,1 3-8,0 0-1,0 3-7,0 0-2,1 0-1,3 4-5,-1-4 1,2 1-2,-2 2-3,4-3 0,0 3-1,0-2-3,2-2-1,4 1-1,-4 0-4,2-2-3,-4-4-3,6 0 1,-2-1-4,-3 0 4,3-3 0,0 0 2,-4 0 0,4-3-2,-6-4-1,2 4 1,-6-4-1,5-1 3,-5-2-1,2-1 1,-6-4-3,2 0-1,0 2 0,-5-9 3,1 0-6,-2 0-5,3 0 5,-5-1-6,0-2 0,2 3 1,1-2 0,1-2-11,3 3-2,0-1-2,2 1-8,0 3 4,0 7-4,2-3-2,4 3 2,1 2-6,-7 1 9,7 2 1,-2 2 0,1 0 4,1-1 0,2 5 1,-1 0-3,-1 2 6,3 2 1,-3 4 5,5 2-2,-5 0 4,7 4 0,1 4 1,-1 1 3,-1 1 1,0-1-1,2 2-5,0 1 9,-3 2-4,-1 1 2,2 1-3,-1-2 5,1 0 3,-4-1-7,1 1 7,1 0 2,0-1-2,-4 1 5,4-4-3,-4 3-35,-1-4-27,1-4-38,-1 0-43,3-2-32,-6-4-36,3 0-42,1 0-44,-3-1-38,1-6-64,-5 0-205,0 0-652,0 0 289</inkml:trace>
          <inkml:trace contextRef="#ctx0" brushRef="#br0" timeOffset="-107692.3383">23958-71 64,'0'-35'259,"0"3"16,-3 8 2,2 3 14,1 5 5,0 2 1,0 1 16,-1 4 5,2 0-3,0 2-16,-1 3-20,3-1-29,-3-2-30,0 7-24,0 0-23,0 0-16,0 0-17,0 0-11,2 17-13,-1-4-13,2 2-7,-2 1-10,5 6-14,-4 1 0,4 0-9,-2 2-5,1 8-6,2-11-7,-4 4-2,4-4-4,1 2-8,-1 0 3,-1-2-5,2-2 1,-1 3-20,-2-5-29,-1-5-35,5 2-54,-4 0-45,3-4-45,1 0-51,-1 0-50,1-5-59,1-2-324,-3-1-739,11-3 328</inkml:trace>
          <inkml:trace contextRef="#ctx0" brushRef="#br0" timeOffset="-107010.923">24321 32 268,'0'-13'304,"-1"-1"6,-3 2-11,4 4 2,-8-2-4,2 0-7,-4-1 1,4 5-7,-1 0-13,0-3-10,0 6-21,-3 0-19,3 0-17,0 2-20,7 1-22,-17 1-18,10 2-8,-2 2-20,0 2-14,2 1-2,1 0-16,1 6-9,4-5-8,-5 5 2,6-2-14,0 3-5,0-2-12,1-1-8,2-2-10,4 1-10,-1 1-6,0-2-5,0-3-9,2-2 7,2 0-11,-2-3-4,6 2 5,-3-3 2,-2-1 0,5 0-4,-5-2 8,3-3-4,6 0 6,-6-1-2,-2-3 4,5-1 4,0 3 19,-5-3-4,6 2 7,-3 1 5,-2-3 1,-3 1-2,-1 2 1,4 1-2,-4 1-1,4 0-2,-5 3 1,0-2-7,1 3-3,-2 0 0,-5 1-8,13-2 2,-13 2 5,11 3-12,-4 1 5,-2-1 0,-2 6-5,2-2 0,1 3-6,3 0 12,-6-2-6,4 3-9,-3-1-6,3 2-2,-3-5-8,2 3-5,-2-1 1,1-3-10,-2 1-14,1 1 11,2-4-3,-1 0 6,2-1 0,3-3-3,-2 3 7,2-3 3,-1 0 1,2 0 7,0-6 3,-4 2 6,4 1-7,-3-1 14,-1-2 5,4 0 17,-5 0 0,1-2 4,-2 2 4,2 1 14,-2-2 7,2 3 2,-1 1-3,-2 0-1,-3-3-10,-1 6-12,7-2-1,-7 2-3,0 0-5,0 0 5,11 6-4,-8-1-7,0 2 8,-2 0-3,5-1-2,-5 3 1,3-4 0,2 7-3,-4-3-1,4-4 2,-2 3-4,3 2 0,-2-4 1,2 0-17,1 1 3,1-3-9,0 0 8,1-2-7,0 1 12,5-3-10,-2-3-1,1 1 0,-3-2 4,3 2 8,2-3-8,-3-4 7,-1 5 1,1-5 0,-1-1 4,-2 2 21,-2-4 10,-1 3 4,-3-5-4,-3 2 0,-1-4-5,0-1-2,-3 2-1,-6-5-4,1-1 0,-2 8-3,-2-9-1,5 8-13,-6-3-20,2 5-44,4 2-44,-4 3-57,5 4-53,-7 0-61,1 0-65,1 3-59,4 0-254,7 0-708,0 0 313</inkml:trace>
          <inkml:trace contextRef="#ctx0" brushRef="#br0" timeOffset="-105873.063">25227-158 133,'0'0'385,"-6"-5"-11,3 0-2,-3 1-18,6 4-18,-9-2-17,2-1-22,7 3-23,0 0-24,-17 4-22,13-2-19,0 4-24,-1-2-15,-1 2-19,3 4-14,-1-3-14,3 3-11,-3 1-13,4 2-9,0-1-6,2 4-11,0-1-8,1-1-4,1-2-5,3 4-7,2-3-7,-2-1 3,3 1-5,3 0-2,0-3-9,-1-3 7,1 1-4,2-1-7,1-4 1,-3 0-6,5 4 0,-5-7-4,7-3-6,-4 3 3,2-4-2,-6 1 0,2-4-2,3 2-3,-4-2 2,1-2 0,-3 2 1,0-2-1,-3 0 12,3-2 12,2 1 4,-9 2 6,1 0 0,2 2-1,-1-2-2,-2-1 6,1 4-7,1 1 1,1 0-3,-2-4-7,1 5-9,1 0 1,-2 2-2,-5 1-3,11-4 1,-11 4-5,0 0-1,14 4-3,-7-1 6,-2-2-8,5 5 2,-7 0 0,8-3 0,-5 1-1,0 1 4,5 0-3,-1 4-5,1-6-3,0 3-3,0-2 0,1-3-4,2 2 3,-2-1-5,2-2 0,1-2-1,3 0 4,-3 1-4,4-3-2,-1 1 6,0-3-3,5 0 0,-5-3 4,6 3-2,-4-9 0,4 9 3,-11-4-2,7-3 4,-5 5 1,-2-4 1,0 1-1,-4 3 11,1-5 9,-6 6 10,-1-3 6,0 3 12,-3 0 5,-3 1 5,-1-3 9,-2 1-3,1 4 7,-5-2-2,2 2 2,-6 1-4,-2 0 4,2 3-6,-1 3-6,0 0-4,2 0-4,-3 2-2,3 3-1,1-2-8,1 5-6,3 1 1,-2 4-2,3 0-3,0 4-2,2 1-3,4 3 3,-4 1-2,4 1-3,1 6 9,0 2-15,0 0 2,1 0-2,5 4 4,-6-2-5,5 1-4,1 5-1,-5-4 1,5 1 0,-6 0 5,5 6-6,2-1-3,-7 1 0,6 0 0,-1 20-1,-5-20 8,2 0-3,3 3-4,1 1-3,-1-4 5,-4 0-2,5-3-3,-1-2 6,-3-2-3,3-3-3,-1-12 3,-1-1-4,1 0 5,-2-9-8,-2 0 0,4-6 6,-4 3-1,1-1 0,-1-6 4,2 4 3,-2-7 4,0 11 13,0-11 21,1 2 10,-1-2 10,0 0-7,0 0-7,0 0-9,-8-20-18,-5 8-6,2-3-14,-1-6-5,-2 0 6,-4-2-9,7 1 2,-1-2-13,5-9-20,0 7-17,2-11-9,6 2-2,5-3-11,5-3-4,2-1-14,5-5 1,7-8-3,9 0-4,-9 14 8,12-12-5,0 2 3,0 0 2,-6 8 10,6-11 0,0 3 14,-12 14 1,4 0 8,-5 4 5,0 1 9,-4 2 4,2 1 8,-6 10 7,-1-1 8,-3 8 17,-4-3 2,5 6 20,-6-5 2,-1 7 6,0-1 10,-1 4-8,1-2-3,-5 2-3,3-2-4,-4 6-11,2-2-15,-2 2 2,0 0-1,0 0-5,-13 12 3,1-6-2,5 1 4,-7 3-1,2-3-3,2 4 4,-2-1 0,1 2-3,3-1-3,0 1 3,-1-2 3,4 3-2,1 0-2,0 1 0,2 3-1,-1 0 1,6-4 2,0 5-3,1 3 4,3 1 1,3-3 0,-2 3 0,3-2-1,1-1 0,-2-1 1,1 3 4,1-6-6,-5 0 1,4-3-5,-5 1 3,0-1 3,0-4-1,-5 0 4,-1 0 8,-1-2-11,-5 0-6,0-3-50,-12-3-74,0 0-84,-8-2-107,-3-8-113,1-1-127,-2-5-314,8 0-943,4-5 417</inkml:trace>
          <inkml:trace contextRef="#ctx0" brushRef="#br0" timeOffset="-105739.8641">26641 33 306,'17'-7'504,"-8"-3"-27,4 4-27,-5 1-35,-1 0-28,-2 2-26,2-1-32,-1-1-31,-6 5-33,7-1-36,-7 1-52,0 0-45,0 0-82,0 0-130,-20 7-188,4-2-404,-6 0-728,-15 0 322</inkml:trace>
        </inkml:traceGroup>
      </inkml:traceGroup>
    </inkml:traceGroup>
    <inkml:traceGroup>
      <inkml:annotationXML>
        <emma:emma xmlns:emma="http://www.w3.org/2003/04/emma" version="1.0">
          <emma:interpretation id="{DE4DC24A-252A-4C74-A449-30C3E7EC462D}" emma:medium="tactile" emma:mode="ink">
            <msink:context xmlns:msink="http://schemas.microsoft.com/ink/2010/main" type="paragraph" rotatedBoundingBox="8541,7671 20259,8091 20199,9756 8482,93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59F49F6-DEBB-4023-ABC1-D7C21C3795B9}" emma:medium="tactile" emma:mode="ink">
              <msink:context xmlns:msink="http://schemas.microsoft.com/ink/2010/main" type="inkBullet" rotatedBoundingBox="8538,7758 9497,7793 9471,8524 8512,8489"/>
            </emma:interpretation>
            <emma:one-of disjunction-type="recognition" id="oneOf11">
              <emma:interpretation id="interp55" emma:lang="en-US" emma:confidence="0">
                <emma:literal>H</emma:literal>
              </emma:interpretation>
              <emma:interpretation id="interp56" emma:lang="en-US" emma:confidence="0">
                <emma:literal>*</emma:literal>
              </emma:interpretation>
              <emma:interpretation id="interp57" emma:lang="en-US" emma:confidence="0">
                <emma:literal>M</emma:literal>
              </emma:interpretation>
              <emma:interpretation id="interp58" emma:lang="en-US" emma:confidence="0">
                <emma:literal>L</emma:literal>
              </emma:interpretation>
              <emma:interpretation id="interp59" emma:lang="en-US" emma:confidence="0">
                <emma:literal>x</emma:literal>
              </emma:interpretation>
            </emma:one-of>
          </emma:emma>
        </inkml:annotationXML>
        <inkml:trace contextRef="#ctx0" brushRef="#br0" timeOffset="-101992.1634">4997 1616 329,'0'0'387,"0"0"-15,0 0-11,0 0-6,0 0-5,0 0-9,0 0-6,-7 0-12,7 0-17,0 0-19,0 0-20,0 0-20,0 0-19,0 0-20,-5 4-14,5-4-14,0 0-19,0 0-15,0 0-14,0 0-13,0 0-11,0 0-12,0 0-7,0 0-12,0 0-8,0 0-8,0 0-5,0 0-4,0 0-1,18 2 11,-3-3 0,12 0-6,0-4-2,15 0-9,1-1 3,5-1-7,-1 6-30,1-8 0,-3 6-5,1-4 1,-4 3 0,-5 0 0,3-4 3,-5 6-3,-8-2 0,1 2-3,-4-3 4,-6 3-3,-1 0-5,-5-1 4,1 2 1,-2-1 1,-5 2-3,1-2 0,-7 2 0,13-1-3,-13 1-1,8 0-4,-8 0-14,0 0-35,8-1-31,-8 1-42,0 0-43,0 0-40,0 0-47,0 0-44,-16 16-56,7-12-51,0-1-69,-4 0-240,2 3-776,3-3 344</inkml:trace>
        <inkml:trace contextRef="#ctx0" brushRef="#br0" timeOffset="-101641.2821">5349 1791 99,'-16'7'323,"2"0"-9,0 3-1,-1-3 0,3-2 20,1 1-14,4 1-1,-1-3 5,1-1-6,1-1-10,2 2-12,-1-1-13,5-3-17,-7 4-18,7-4-15,-6 3-16,1 0-16,5-3-19,0 0-15,0 0-10,-3 4-23,3-4-13,0 0 0,0 0-17,0 0 0,0 0-5,0 0-3,26 2-4,-9-2-10,9-2-5,8 4-9,6-8-5,-3 4-1,2-2-11,-3-2-10,-1 2 5,-4 2-8,-4 1-1,-2-3-4,0 3-11,-2-1 0,-7 0 1,0-3-2,-4 4-4,-1 1 3,-1-1-4,-2-3-3,-1 4 2,0-1-3,-7 1 0,11 1 0,-11-1 6,0 0-11,9-1 4,-9 1-11,0 0-18,7-5-30,-7 5-41,0 0-47,0 0-64,0 0-67,0 0-48,-15-8-43,8 3-53,4-4-38,-2 2-366,-1-6-883,5 1 390</inkml:trace>
        <inkml:trace contextRef="#ctx0" brushRef="#br0" timeOffset="-101210.68">5688 1410 225,'-14'-7'363,"4"0"-13,1 4-4,-1-6 8,-1 5-23,-4 0-7,7 2-6,-6 2-15,2-3-11,-1 3-9,4 3-22,-2-3-22,1 2-19,3-1-21,-5 2-18,1 5-13,4-2-11,-1-1-14,3 0-16,-4 1-13,6 0-10,-2 0-13,-1-1-7,5 3-5,1 0-11,0-2-12,0 2 0,2 2-5,4 1-4,2-2-3,0 4 1,5-1 2,5 4 1,-5-3-3,5 1 2,3-2-3,-2 1 0,2 3-1,-1-6-1,4 6-3,-4-3 1,5 0-8,-3 0 0,2-2-3,0 4-4,-2-3-8,2-2-1,-5 3-4,-7-4-3,6 0-1,-7-2-2,2 0 0,-2 5-1,-5-4 5,1 4-5,0-1-4,1 1 0,-5-2 7,-3 2-6,2 4 1,-4-3 3,1-1 0,-3 5-1,1-2 1,-7 4 0,-1 1 1,4-7-3,1 1 1,-3 0-1,-3-2 6,2 2-7,-1-3 0,4 1 0,1 2-2,-3-7 0,2 3 3,2-3-3,-2-2-11,2 4-17,-4-3-25,7-2-29,0-1-29,-3 1-31,5-4-47,-3 6-37,3-6-28,-4 2-46,4-2-73,0 0-73,0 0-316,0 0-823,-6-15 365</inkml:trace>
      </inkml:traceGroup>
      <inkml:traceGroup>
        <inkml:annotationXML>
          <emma:emma xmlns:emma="http://www.w3.org/2003/04/emma" version="1.0">
            <emma:interpretation id="{B65CB8DA-29E7-4E6C-89F5-D1B9EE70E62A}" emma:medium="tactile" emma:mode="ink">
              <msink:context xmlns:msink="http://schemas.microsoft.com/ink/2010/main" type="line" rotatedBoundingBox="10249,7732 20259,8091 20199,9756 10190,9397"/>
            </emma:interpretation>
          </emma:emma>
        </inkml:annotationXML>
        <inkml:traceGroup>
          <inkml:annotationXML>
            <emma:emma xmlns:emma="http://www.w3.org/2003/04/emma" version="1.0">
              <emma:interpretation id="{367F573A-155A-4BCB-9582-485A7F59C57D}" emma:medium="tactile" emma:mode="ink">
                <msink:context xmlns:msink="http://schemas.microsoft.com/ink/2010/main" type="inkWord" rotatedBoundingBox="10244,7891 11302,7929 11284,8433 10226,8395"/>
              </emma:interpretation>
              <emma:one-of disjunction-type="recognition" id="oneOf12">
                <emma:interpretation id="interp60" emma:lang="en-US" emma:confidence="0">
                  <emma:literal>the</emma:literal>
                </emma:interpretation>
                <emma:interpretation id="interp61" emma:lang="en-US" emma:confidence="0">
                  <emma:literal>The</emma:literal>
                </emma:interpretation>
                <emma:interpretation id="interp62" emma:lang="en-US" emma:confidence="0">
                  <emma:literal>tae</emma:literal>
                </emma:interpretation>
                <emma:interpretation id="interp63" emma:lang="en-US" emma:confidence="0">
                  <emma:literal>She</emma:literal>
                </emma:interpretation>
                <emma:interpretation id="interp64" emma:lang="en-US" emma:confidence="0">
                  <emma:literal>tare</emma:literal>
                </emma:interpretation>
              </emma:one-of>
            </emma:emma>
          </inkml:annotationXML>
          <inkml:trace contextRef="#ctx0" brushRef="#br0" timeOffset="-99882.7993">6704 1732 302,'-6'-2'297,"5"-5"-11,1 2-16,0 5-11,-3-3-9,3 3-22,-2-6-15,2 6-19,0 0-7,0 0-13,0 0-8,15-3-13,-8 3-12,9-4-16,3 1-5,5 0-14,2 0-10,3-1-21,-3-2-8,1 0-8,4 0-11,3-5-18,-8 2-12,2 3-6,-2-1-5,0-5 3,-6 6-9,-3-3 2,-3 3 5,-3 0 1,1 0 0,-5 0 7,-4 2 2,1 1 12,-3-2 17,-1 0 2,0 5 4,0 0 13,-8-9 3,8 9 1,-11-1 11,4 1 5,7 0-3,-14 1-3,7 2-7,-1 2-4,1-1 3,0 3-13,1 0-7,0 2-2,-2-3-8,4 8-4,-2-4-4,3 8-6,3-6 2,-2 3-6,-1 1-1,3-2 0,0 2-5,3-1-3,-1 3 1,5-2-3,-1-5 3,-2 3-4,6-2 4,-2 3-4,1-6 1,2 2 6,-2-2-12,2-3 2,1 1-9,-2-3-4,6-2-1,-2 2 0,2-4 5,8-4-5,-10 1 0,3-4 1,0-1 4,1 3-4,-6-5 2,3 2-7,-5-2 13,2 0 4,1 2 4,-5 3 7,2-1 9,-6 3 7,4-3 4,-4 3-4,2-1-6,-6 4-4,8-3-7,-4 0-4,-4 3 5,0 0 0,0 0-5,11 9-8,-10-1 6,4 2-1,-1-3-8,0 7 2,0-5 5,1 1-2,2 6 2,0-7-1,0 5-2,4-5 2,-1 1-3,-2-5 4,4 5-3,-1-3 0,0-3 1,2-2-5,-1-1 2,2 2 0,2-7-2,-3 1 0,-1-2 2,0-2-2,1-1-2,-5 2 3,2-4-3,-6 2-2,4-2 8,-5-2-5,2 0 2,-3-2-2,-2-3 0,-2 1-4,-2 3 4,4-1 0,-4 3 5,0 0 11,0 2 7,0 1 5,-2 3-3,-2-1-6,4 3-1,-4 1-5,8 2 2,-14 5-5,3-1-5,7-2 5,-2 3-4,-1 3 0,2 1 4,2 2-7,-2 2 0,5-1-4,0 0-14,8-1-30,-1 3-35,5-1-59,3 1-47,6-4-60,1 3-64,1-4-79,2-3-407,2-2-861,12 0 381</inkml:trace>
          <inkml:trace contextRef="#ctx0" brushRef="#br0" timeOffset="-100622.8237">6726 1495 64,'4'-2'433,"-4"2"-29,0 0-50,4-6-17,-4 6-25,0 0-8,6-3-44,-6 3-20,0 0-18,0 0 11,0 11 0,0-4-11,0 0-13,0 6-23,2 0-6,-2 3-13,0 6-16,5 1-8,-5 1-13,0-2-13,5 1-8,-5 1-12,3 2-15,2-1-2,-1-1-8,1 0-8,0 0-6,-1-3-2,-1 2-4,1-1-4,2-1-2,-1-6-21,2-2-23,-3 0-32,0 0-38,2-4-65,-4-2-45,1-1-40,1 3-30,-1-3-45,0-4-36,-3-2-54,0 0-253,0 0-688,0 0 305</inkml:trace>
        </inkml:traceGroup>
        <inkml:traceGroup>
          <inkml:annotationXML>
            <emma:emma xmlns:emma="http://www.w3.org/2003/04/emma" version="1.0">
              <emma:interpretation id="{E20AD504-5750-4195-8880-1D71AC24C004}" emma:medium="tactile" emma:mode="ink">
                <msink:context xmlns:msink="http://schemas.microsoft.com/ink/2010/main" type="inkWord" rotatedBoundingBox="11694,7809 14668,7916 14614,9420 11640,9314"/>
              </emma:interpretation>
              <emma:one-of disjunction-type="recognition" id="oneOf13">
                <emma:interpretation id="interp65" emma:lang="en-US" emma:confidence="1">
                  <emma:literal>program</emma:literal>
                </emma:interpretation>
                <emma:interpretation id="interp66" emma:lang="en-US" emma:confidence="0">
                  <emma:literal>Program</emma:literal>
                </emma:interpretation>
                <emma:interpretation id="interp67" emma:lang="en-US" emma:confidence="0">
                  <emma:literal>programs</emma:literal>
                </emma:interpretation>
                <emma:interpretation id="interp68" emma:lang="en-US" emma:confidence="0">
                  <emma:literal>Programs</emma:literal>
                </emma:interpretation>
                <emma:interpretation id="interp69" emma:lang="en-US" emma:confidence="0">
                  <emma:literal>pangram</emma:literal>
                </emma:interpretation>
              </emma:one-of>
            </emma:emma>
          </inkml:annotationXML>
          <inkml:trace contextRef="#ctx0" brushRef="#br0" timeOffset="-99632.7991">8175 1526 442,'-4'-2'473,"4"2"-45,-12-5-49,12 5-35,-6-3-37,6 3-31,0 0-8,-7 10-5,7-2-17,0-1-12,5 6-12,-3 2-16,4 6-19,-2-1-17,4 1-15,-4 2-10,5 2-15,-1-3-5,-4 2-7,8 8-8,-6-6-14,2 6-5,-1-5-9,-2-5-7,1 2-8,-1-1-2,1 0-8,-2 2-4,2-4-6,-1-2-5,2 3-4,-3-8-22,0 1-26,0 0-28,1-4-32,-4 1-44,3-2-45,-3-3-38,1-1-34,1-1-31,-3-5-41,0 0-45,0 0-54,0 0-236,12-12-690,-11 3 306</inkml:trace>
          <inkml:trace contextRef="#ctx0" brushRef="#br0" timeOffset="-99367.1555">8254 1580 257,'-7'-26'311,"1"2"-4,1 2-5,3 4-5,-2 2-6,4 3-4,4-3-16,-4 5-13,0 0-32,2 5-14,2-1-24,1 1-18,2 6-17,-7 0-12,20 9-17,-4 0-24,2 4-2,0 3-12,-2 4-5,5 2 2,-3-6-22,-6 4-5,2-1 1,1 3-2,-2-2-6,-2-1-7,-5-3 3,-3 0-14,3-3-2,-6 4-3,-3-5-1,-3 1-5,2-2 2,-4-1 1,1 1-6,-4-2 6,-1-2-7,-1-1-2,-2-5 3,-1 0-7,1-1-4,0-2-18,1-2-21,1-2-37,2 0-36,0-3-49,7 1-57,-1-3-66,2-2-45,3-1-294,0 1-667,6-2 295</inkml:trace>
          <inkml:trace contextRef="#ctx0" brushRef="#br0" timeOffset="-98757.7727">8571 1597 197,'0'0'282,"10"3"6,-10-3 6,10 2 2,-10-2-12,11 2-7,-3-1-13,2-1-13,-2 1-18,0 2-21,4-1-24,-3 3-14,7-1-23,-3 2-8,2 0-22,-3 4-5,3-2-13,-2 2-12,2 1-8,-3-3-14,-1 6-10,-1-1 5,-2-2-9,-1 2-10,-2-3 3,-3 1-11,0 2-4,-2-4 7,-2 0-13,0 0-2,-2-3 6,0 2-7,0-1-4,-2 0 0,-2-4-1,0 2-9,0-4 13,-1 3 28,1-4 8,8 0 1,-15-6 5,8 2 9,-1-6 3,4 3-2,1-1 1,3-8-11,0 2-4,3-2-7,1-4-1,1 0-10,4-2-1,0 5-7,1 1-5,0 2-1,7-2-5,-4 5-4,5-5-1,-3 8-1,-1 0-2,2 2-7,1 2 1,-1 0-2,1 4-1,-2 0-3,1 1-1,-1 2 1,-1 1-2,-2 2 3,1 1-2,-4 0 2,-2-4-1,2 7-5,-3 0 4,0-2-4,2 2 4,-1 0 3,-4-2-3,0 2-3,2 3 3,-4-3-3,2 2 1,0-2-1,-2 1-5,5 1 8,-1 0-1,1-4-1,1 2 5,0 0-3,1-2-3,0 1 0,3-3 2,-4 0-7,1-1-4,0-1-5,6-1 1,-7 0-4,1-3 2,2-3-1,-2 1 4,0-2 1,1 0 1,-2 2 0,2-3 6,-6 0-4,7 1 2,-9-3 5,2 1 4,-1-3 3,0-1 3,-4 0-1,2 1 19,-2-2-1,-2-1 8,-2-2-2,-1 2 0,-4-1 3,0 1-5,-1-2-1,-2 5-5,-1-1-4,3 1 0,-2 5-3,0-4-9,-2 3-22,5 2-32,-3 1-43,6 1-54,-5 2-52,4 1-42,-2 0-46,6 0-60,5-2-50,-11 4-324,11-4-777,0 0 343</inkml:trace>
          <inkml:trace contextRef="#ctx0" brushRef="#br0" timeOffset="-98367.1579">9579 1560 151,'0'0'327,"-12"-7"1,2 4-4,1 1-4,-4 0 3,-3 1-8,2 0-5,-2-2-11,-1 3-15,3 0-22,1 0-18,-2 3-21,1-3-24,3 1-20,3 0-22,-1 1-16,1 1-8,0 3-20,2 1-10,1-1-15,-1 1-5,1 7-7,1-3-12,1 5-5,3-3-3,-3 4-8,6-4-6,0 3-3,-1 0-5,0-2-2,6 7 1,-4-5-6,2-2-3,-1 1 1,1 0-4,1-4-3,-1 5-3,0-3 1,4 3-3,-5 0-3,2-4 3,0 3-4,0-1-1,-2 0 4,2 2-8,3 6 0,-6-1 3,7 0 0,-4 1-4,4 10 4,-2 1 2,-2 0-4,1 1-1,-2 2-5,2 0 5,0 1 3,-3-1 0,3 3-1,-3-1 1,-3 1 2,3 0-4,1 3 2,-5-2 3,7 0-3,-10-2 2,2 0-1,-3 1-16,3-4-29,-3 3-38,2-4-37,1 0-54,-4-10-53,-3 9-58,5-11-67,-3-3-79,1-3-256,0-6-737,4-4 326</inkml:trace>
          <inkml:trace contextRef="#ctx0" brushRef="#br0" timeOffset="-97959.778">9560 1887 118,'0'-15'429,"-3"-1"-31,3 7-32,0-2-38,3 1-13,-1 2-20,2-5-24,0 6-19,4 1-24,-4 2-19,7-2-23,-1 6-17,-1 1-15,4-1-19,-1 8-4,5-1-19,-4 0-13,0 9-6,2 1-9,-5-5-11,1 10-6,-5-5-8,0-2 2,-1-2-11,1-2-7,-5 1-2,2 1-7,-2-3 3,-1-3-4,0-2 5,-1 4 7,-2-3 6,-2-3 4,2 0 7,-2 0 16,5-3 10,-14-1-6,6-2-3,3 0 3,-3-1-4,4-5-7,0 4-9,0-4-3,4-7-6,0-2-10,0-2-15,11-2-21,-6-1-28,4 4-33,2-3-51,4 0-52,-2 5-42,3 1-39,0 3-43,-2 2-44,6-1-42,-6 3-331,-1 1-755,4 2 334</inkml:trace>
          <inkml:trace contextRef="#ctx0" brushRef="#br0" timeOffset="-96976.4761">10237 1660 174,'0'-6'314,"0"6"-3,0 0-4,-17-6-3,8 6-11,-2-3 0,-5 0 3,1-1 2,0 4-2,-3-3-7,5 6-12,-4-6-16,3-1-16,-1 1-16,1 3-13,1-2-19,3 2-19,2 0-21,-2 2-13,2-2-16,8 0-15,-14 3-10,6 4-13,1-3-8,-1 4-8,-2 6-6,3-1-10,2-5-6,-1 8-7,2 4-2,0-3-3,0-1-7,3 4 0,-2-5-4,3 1-1,-3 1-6,3-3 2,3-3-3,-3-2-1,3 1-3,-2 0 2,4 0-6,1-4-2,1 0-12,4-3 0,1-2-2,2-1-7,2-1-3,1-1-4,4-8-6,-5 8-1,-1-6-2,6 1 6,-9 1 4,5 0-3,-4-5 7,-4 5 4,2-4 5,-4 4 9,-2 1 14,3 1 15,-6-1 8,3 0 9,-2 0 5,-3 5 2,5-4 1,-2 2-9,-3 2-6,0 0-1,0 0-8,0 0-8,0 0-2,0 0-1,0 0 0,-3 16-5,1-7-4,-1-3-2,0 4-1,0-1-3,1 4 2,2-3-1,0 2-2,2-1-4,1 1 2,3-3-1,1 4-2,-2-6 5,2 2-9,1-5 2,2 3-6,-3-1-3,5-3-4,-1-3-4,0 0-2,3-1-2,-3-1 3,3-2 0,-2-2 3,0 1-1,1-2 4,-2-3 8,1 0-6,-5-3 0,4 2 4,-1-1-4,-3 0 5,-1-5-2,3 7 2,-1-5 3,-4 5 0,0-5 1,2 9 1,-1-2-4,1 1 0,-2-1-3,4 1 3,-4 2-3,2 1-1,-1 0 0,2 2 1,-7 2 1,12 2 2,-12-2-6,17 4 5,-10 2-2,0 0 4,0 1-3,-2 5 1,6-2 2,-4 3 0,3 0 0,-5-2 0,2 0 0,-2 2-8,-2-3-3,1-1-4,3 5-5,-3-5 4,-1 0-3,1 1-2,-2-3 2,-2-4 1,0 4 3,0-2 0,0-5 2,0 6 3,0-6 4,0 4 3,0-4 1,0 0-2,0 0 2,0 0 1,0 0 0,0 0 5,0 0 0,0-19 16,1 12-10,2-9 0,-1 9 0,4-9 3,2 1-1,-2 2-7,1-3 3,2 0 1,-1 3-3,1 0 0,-1 3-2,3 0-1,1 2-1,-2 2-3,-5 0 0,8 6 1,-5-4 0,2 4-4,-1 0 2,0 6-2,-3-3-1,5 0 1,-4 3 1,-4 4 2,1 1 0,4 1-1,-3 1 5,0-2-2,1 4-1,-1 0-4,-4-2-6,6 0 1,-3 0-6,-2-4-8,3 3-11,-2-4-7,0 4-9,1-5-1,-3-1-8,-1 1 5,4-1 6,-4-1 6,2-3 6,-1 4 6,-1-6 5,0 0 2,0 0 4,0 0 1,0 0 3,0 0 3,0 0 0,-1-17 2,1 11 16,0-3 17,1-1-2,-1-1 0,2-3 6,2 1 17,-3 0 3,3-3-4,2 6-2,1-6-1,-1 5-5,5 0-3,2-1-3,-1 4-3,1 2-5,-1 0 1,4 4-5,-3 0-4,-1 2 0,1 4-2,-4 1 0,4 0-1,-1 1-1,-1 6-4,-1-6 3,-1 3-3,-1 3 3,1 0 0,-5 0-12,0 4-18,1-3-39,0 1-37,-5-1-54,-2-1-65,-6 1-55,4 2-65,-4-3-77,-5 1-369,6-1-849,-1 3 376</inkml:trace>
        </inkml:traceGroup>
        <inkml:traceGroup>
          <inkml:annotationXML>
            <emma:emma xmlns:emma="http://www.w3.org/2003/04/emma" version="1.0">
              <emma:interpretation id="{5D36F9E9-76D7-48D0-BA9E-0AD8EA40F2F8}" emma:medium="tactile" emma:mode="ink">
                <msink:context xmlns:msink="http://schemas.microsoft.com/ink/2010/main" type="inkWord" rotatedBoundingBox="14744,8095 16248,8149 16196,9613 14692,9559"/>
              </emma:interpretation>
              <emma:one-of disjunction-type="recognition" id="oneOf14">
                <emma:interpretation id="interp70" emma:lang="en-US" emma:confidence="1">
                  <emma:literal>my</emma:literal>
                </emma:interpretation>
                <emma:interpretation id="interp71" emma:lang="en-US" emma:confidence="0">
                  <emma:literal>may</emma:literal>
                </emma:interpretation>
                <emma:interpretation id="interp72" emma:lang="en-US" emma:confidence="0">
                  <emma:literal>meg</emma:literal>
                </emma:interpretation>
                <emma:interpretation id="interp73" emma:lang="en-US" emma:confidence="0">
                  <emma:literal>My</emma:literal>
                </emma:interpretation>
                <emma:interpretation id="interp74" emma:lang="en-US" emma:confidence="0">
                  <emma:literal>mg</emma:literal>
                </emma:interpretation>
              </emma:one-of>
            </emma:emma>
          </inkml:annotationXML>
          <inkml:trace contextRef="#ctx0" brushRef="#br0" timeOffset="-95539.1658">11220 1860 191,'-7'-4'334,"3"1"-4,0-1-3,4 4-9,-8-1-13,8 1-10,-2-6-29,2 6-17,0 0-7,0 0-18,11-10-11,-4 6-9,-7 4-17,12-1-10,-1 1-10,-4-1-12,0 0-12,3 1-7,-10 0-13,16 2-7,-7-1-11,0-1-13,-2 5-6,7-2-13,-4 4-7,2-2-2,-2 3-9,-1 2-3,5-3-6,-4 8-7,1-2-4,-3 0-2,3 2-2,-4 0-6,2 0 1,2 1-1,-4 1-4,-1-5 0,-4 1-4,3 0 0,-3 0-1,-2-6-4,3 3 4,-3-1-1,-3-6-1,2 7 0,-3-4-2,2-2-1,2-4 3,-8 3-1,8-3 2,0 0-5,-15-7-3,11 5 4,0-3-5,0-4-4,-2 3 1,6-5 4,-1-1-4,1-4 2,0 3-5,1-3 1,5 2 1,2-8 0,-4 0 1,6 6 2,-2 3-7,-1 0 1,4-2-1,-2 4 1,1 3-5,1 0-4,1 0 6,-2 7 0,4-4-2,-6 5 8,3 1-8,0 0 3,1 3 0,1 2 2,-1 4-2,-1-2 1,-1 2-4,2 0-8,-1 0-3,-5-1-8,2 1-4,-3-3-6,4 2-1,-5-3-2,1-2 5,-2 1-5,1-1 7,-4 2 3,6-3 8,-6-3 8,4 3-4,-4-3-1,0 0 0,0 0 6,0 0-2,0 0-2,0 0 6,1-14 5,-1 14 8,2-10 2,-2 4 2,4-5-1,1-1 3,-2 2 4,2-3-3,4-3 7,-2 3-2,1-3 5,4 2-2,-1 2 3,3-6 0,-3 8-5,0 0 4,1 4-4,1 1-1,-1 0 0,-1 2-4,1 3-2,1 2 4,-4 0-4,4 6-1,-4 2-1,5 1-2,-4 0 1,-2 3-3,0 8 1,3-2-5,-4 2 6,-1-9 1,1 6 0,-2-6-1,2 5-3,-2-4 5,1 2-9,1-2-11,1-3 3,-1 0-13,1-1-13,2-2-5,-2 0-6,3-6-3,1 2-9,2-4-2,0-3 0,-2 2 4,5-5 3,-3-1 19,2-2-10,-2 2 2,1-4 10,3-3-2,-6 0 9,-2-2 2,-3 1 1,4 0-2,-4 0 28,1 2-3,-4 0 23,4 1 19,-4 2 4,1-2 11,-4 6 11,4 1-7,0-2 3,-4 2-11,-1 5-10,5-9-5,-3 8-4,-2 1-6,0 0 4,0 0-8,0 0-7,7 10 2,-3-5-2,0 2 0,-3-1-4,2 1 0,1 3 2,0-4-2,-1 4-10,4 1 6,-3-3 0,2 2 1,0 0 1,1 0-5,0-2 1,3 2-4,-1-3 2,1 0-4,-2-2-9,3-1-6,0-2-10,0-1-8,2 3-3,3-4-3,-3-4 1,2 1-2,0-1 3,-3-2 2,6-3 7,-6 1 2,1 1 3,-1-3 4,-1-3-1,-4 0-3,5 3 19,-3-6 0,-1 4 1,-1-3 14,-2 2 16,1-1 15,-3 4 5,-1 0 9,0 0 10,-2 1 5,-2 0 3,2 2 0,-5 0 8,1 1 10,1 2 8,-3-2-3,1 2-11,5 4 1,-12-2-15,6 1-8,6 1-3,-16 3-6,7 1-6,-2 2-6,6-2 2,-8 9-4,5-3-4,-1 4-4,0-2 2,1 3-10,0-2-1,4 3-4,1 0-2,-3 0-6,4 0 3,0 3 0,0 1 2,-1 2-10,0 1 4,0 1-1,1 3-3,0-3 2,-3 3 12,2 6-10,0-8-3,-1 9 3,1 4 4,1-2 3,2 3-1,0-3 4,-3 3-4,6 1 13,-6-2 0,0 1 10,2 2 6,-3 0 0,-3 2 4,1 0-6,1 3 6,2-2-6,-3 0-4,2 1-3,-1-6-2,3 3-3,-2-1-8,4-2-1,0-3 2,0-11-7,0 1-3,3-3-9,-3-2 12,0-4-1,0-4-7,1 2 4,-1-8 8,0 3-2,-1-7-2,2 2 1,-2 0 3,1-5-15,-8 3-9,8-3 0,-13-10 0,5 1 0,-4-2 0,-2-7 0,-2-2 0,-4-7 0,-2-2 0,4-1 0,6-3 0,0-1 0,2-5 0,6-4 0,4-4 0,1 4-40,10-20-8,-1 16 3,6-13-6,6 0 1,-2 18 2,3-1-3,2-2 1,0 6-3,1 0 2,-2 2-3,4 3-12,-1 4-12,2-2-13,-4 7-15,0 0-29,-9 7-37,-1 1-50,2 0-43,1 2-41,-7 3-51,-2 1-58,2 1-81,0-2-328,-4-2-892,0 6 395</inkml:trace>
        </inkml:traceGroup>
        <inkml:traceGroup>
          <inkml:annotationXML>
            <emma:emma xmlns:emma="http://www.w3.org/2003/04/emma" version="1.0">
              <emma:interpretation id="{163D726F-B40C-4A60-854F-435433F94D52}" emma:medium="tactile" emma:mode="ink">
                <msink:context xmlns:msink="http://schemas.microsoft.com/ink/2010/main" type="inkWord" rotatedBoundingBox="16802,7967 20259,8091 20212,9412 16755,9287"/>
              </emma:interpretation>
              <emma:one-of disjunction-type="recognition" id="oneOf15">
                <emma:interpretation id="interp75" emma:lang="en-US" emma:confidence="0.5">
                  <emma:literal>language</emma:literal>
                </emma:interpretation>
                <emma:interpretation id="interp76" emma:lang="en-US" emma:confidence="0">
                  <emma:literal>Language</emma:literal>
                </emma:interpretation>
                <emma:interpretation id="interp77" emma:lang="en-US" emma:confidence="0">
                  <emma:literal>languages</emma:literal>
                </emma:interpretation>
                <emma:interpretation id="interp78" emma:lang="en-US" emma:confidence="0">
                  <emma:literal>Languages</emma:literal>
                </emma:interpretation>
                <emma:interpretation id="interp79" emma:lang="en-US" emma:confidence="0">
                  <emma:literal>angular</emma:literal>
                </emma:interpretation>
              </emma:one-of>
            </emma:emma>
          </inkml:annotationXML>
          <inkml:trace contextRef="#ctx0" brushRef="#br0" timeOffset="-94107.9524">13295 1596 40,'-4'-9'354,"-1"3"-13,2 2-2,0 0-1,2 0-6,1 4-15,-4-5-12,4 5-18,-6-5-29,6 5-30,0 0-21,0 0-21,0 0-19,0 0-15,0 0-11,-3 16-12,-1-4-5,3 1-9,1 9 14,-3 1-14,0 3 0,2-2-6,1 2-4,0 5-12,0 0-7,-3 7-9,3-15-7,4 3-2,-2-1-8,-1-2-11,3 2 0,4-2-5,2 0-12,1-4-31,1 0-36,2-2-62,7-6-42,-1 0-32,5-5-33,3-2-30,9-2-20,3-8-11,-2 3-11,3-11 8,1 3 11,-8-6 23,3-2 20,2 1 20,-8-3 20,-3-3 31,-1 2 21,-7 1 23,-7 1 38,4-13 40,-5 11 24,-6 0 43,-4 3 32,-2 3 23,-2 0 22,-1 2 8,-5 2 7,1 1 16,-4 0-7,-3 4 6,2 3 9,-5-2 10,2 6-4,-3 0-7,-2 4 0,-5-1-15,6 3-12,-5 7-10,5-3-9,1 5-14,6-3-9,-1 2-11,5 1-9,3 1-6,0 0-9,5 4 1,3-3-1,4-1-11,1 1-6,5-5-2,-4 4-1,6-6-5,6 0-3,1 3-12,-4-7-4,5 0-10,-5-2-7,0-1-1,1-3 0,-1-1 0,0-2-8,0-2 9,-3-2 2,0 0 0,-1-4 5,0 3-1,-2-2 5,0 1 3,-5-1 6,7-4 9,-7 2 10,1 0 5,-1 2 1,0 2-1,-2 0 6,2 2-4,-1-1-5,2 0-4,-4 1 1,7 2-10,-4 3-4,0-3 0,4 4-3,-11 0-1,15 4-2,-3 2-2,-2 3-3,1 1-1,-3-4 0,2 8-1,-3-8 4,0 6-5,2-2 11,0-1-12,-3 0-3,1-2-1,-3 2-5,2-2-6,-3-3-1,2 2-9,-1-4-1,0 2 5,-2 0-4,-2-4 6,5 3 7,-5-3-1,0 0 3,0 0 5,15-10-2,-10 4 2,0-1 2,5-3-3,-5-2 6,6-4-4,-4 6 2,0-6 7,4 1 1,-4 2-2,4-1 7,-3 2-4,2 2 7,-2 1-2,3 2-3,-4 0 0,3 1-6,-1 4 1,2 2 1,0-2-3,2 6-2,-2 0-2,-2 5 0,2 0 1,2 8 0,-2-2-3,1 3 3,0 3 3,-1-2-4,0-3 1,-1 4 0,2-1-4,1-1 4,-2-4 1,-2-1-1,1 5 1,2-6-2,1-3-6,-1 1-18,5-1-18,-4-6-12,9-3-14,-7 3-8,10-6-9,0-3-11,2 0 1,1-4 5,-5 0 20,2-3-13,-2-1 3,-3-2 11,3 2 8,2-15 5,-11 9 6,1-3 5,-3 1 2,-4-1 6,-1-1 7,-1 3 13,-2-1 32,-4 8 30,0-1 15,-4 1 16,1 2 13,-3 6 4,0-4 3,-4 6 2,-1 4-5,1-2-10,-5 4-3,1 2 0,-2 2-5,4 4-4,-1 3-8,-3 5-4,2 3-5,4-2-1,1 3-7,3-1-3,2-6-1,1 7-2,3 1-1,3 5-1,1-5 9,4 0-8,2 10 2,-3-9 4,9 9-2,-6-7-1,0-1-4,6 4-2,-8 3 4,5 4 1,-4-1 16,-2 3-5,0 5 0,-3-2 4,-4-2-5,2 4-9,-2 1-1,0-3-8,-2-2-3,2 2 1,-2-1-8,2-1 0,-3-6-2,-1 3-14,8 4 12,-4-5-3,-4-9-1,4-6-5,4-1-6,-4-4-8,0-4-27,1 4-21,-1-9-18,0 4-15,0-6-28,0-4-43,4 2-52,-4-2-51,0 0-45,10-16-40,-6 5-61,4-6-50,-4 0-389,3-7-910,-1-2 403</inkml:trace>
          <inkml:trace contextRef="#ctx0" brushRef="#br0" timeOffset="-93561.1487">15110 2124 323,'-5'-16'367,"2"3"-16,0 4 4,2-5-3,-5 8-3,6-5-10,-2 3-10,-1-2-12,0 0-24,2 4-27,-2-2-23,0 0-23,1 2-23,-1-1-17,3-1-16,-4 0-20,4 0-8,0-1-19,0 0-10,0-3-11,0 2-10,2 0-7,-2-3-7,0 3-11,0 2-12,0-1 1,2 1-6,-4 1-7,2-3 3,2 4-6,-2-1-4,0-1-1,-2 1-4,4 1-2,-4 0 3,0-2-9,2 8 2,0-7 3,2 2-1,-2 5-2,0-7 3,0 7-3,0 0-6,0 0-1,0 0-2,0 0-1,0 0 0,0 0 1,-5 22-6,2-8 3,3-3-4,0 5 4,3 7-4,0-2-1,-1 0 3,3-1 0,0-1 4,2-3-3,1-1-1,-1 0 0,3-3-4,1-2-7,1 2-4,0-4-7,1-2-9,5-4-8,0-1-11,-5-1 3,4-1-6,-1-1 8,-1-5-2,2-3 1,-5 1 8,-3-1 2,6-3 3,-6 3 6,0-3 4,0 0 3,-2 0 15,-1-2 5,-6 2 9,4-4 14,-3 6 1,-1-3 13,3 5 12,-2 2 3,-2-2-6,1 3-2,0 1-7,0 0-8,0 5-3,0 0-2,0 0-4,0 0-3,0 0-5,-11 18 4,8-8-7,-1-3-2,1 8 0,3-2 0,-2 1-4,2 0 0,-3 0 0,8-3-2,-5 4 3,7-2 0,-1 0-1,-2-3 0,4 0-8,2 0-14,-2 0-29,4-2-42,1-4-35,5-2-74,-6-1-42,4-2-42,1-1-44,-2-4-36,2 0-15,3-2-21,2-2-264,-1-2-711,1 0 315</inkml:trace>
          <inkml:trace contextRef="#ctx0" brushRef="#br0" timeOffset="-92644.7466">15691 1921 1183,'19'-16'27,"0"0"59,-1-1 56,-6 8 49,-1-6 39,-4 7 21,0-1 30,-1 0 17,-4 2 1,0 1-2,-2 2-12,0 4-12,-7-8-11,-3 8-17,10 0-5,-13 1-5,2 0-13,-2 5-15,-2 1-21,3 0-19,-2 0-20,2 0-11,-1 4-16,1-5-12,5 4-7,-3 0-10,2 2-10,0-1-8,2 0-9,2-1-5,-3 0-4,6 3-7,0-3-2,1 2-5,0-3-7,2-2-6,2 2-4,3-3-16,2-1-14,-1-1-10,4 1-13,3-1-19,-2-2-9,5-1-17,-6-2-4,3-4 4,2 2 2,-2-3 11,0 0 3,-3 0 10,-2 1 1,-3-2 12,0 3 16,-1-1 11,0-2 17,-3 3 2,-1-3 11,0 5 14,1-3 5,-3 5 2,0 0 2,-5-7 0,5 7 1,0 0 2,0 0-5,-13 0-1,13 0-4,-11 9-7,7-2-2,-1-1-4,1 3 3,0 3-8,1 0 0,-1 1-3,3 2-3,1-2 4,1 1-6,3-1-19,2-1-19,1 0-32,1 1-37,3-4-32,0-1-44,4-1-40,2-6-20,1 0-36,-1-1-22,7-3-27,3-1-10,-9-1 0,7-5 17,0 3 31,-1-9 14,-2 7 16,-2-7 31,-4-4 54,1 3 56,-4-1 54,1-2 53,-7 1 35,0 5 44,0-7 37,-3 5 28,-1 2 48,-1-2 24,0 0 29,-2 4 30,0-1 9,0 7 1,-2-1-12,2 1-17,-2-1-26,2 7-20,-2-7-19,2 7-16,0 0-18,0 0-16,-12 24-20,9-14-2,3 5-18,0-2-8,0 3-8,0 1-13,0 5-4,0 1-5,2 1-8,-4 0-2,5-2-6,1 3-8,-3 5-3,4 1-2,-3 1-12,-3 1 2,1-7 3,-1 0-7,-2 0 5,1 0-7,-2-2-1,0-1 9,0 0-9,3-2-2,-5-7 2,6 2-5,-1-3-2,1-3 3,0-3-1,-3-1 3,3 3 2,-1-4 1,1-5-3,0 0-2,0 0-4,0 0 0,0 0 0,0 0-1,-7-21-2,5 11-2,0-5-5,-1 0 6,0 0-5,3-6 0,0-3-1,4-2-3,3-8 5,6 1-13,0-4 1,4-3-2,2 2-4,6-2 7,-3 2-6,5 6 3,2 0 3,2 0-2,-5 3 3,3 6-2,-9 8 5,1-1 0,-7 6-1,-3-1 12,-2 5 16,-3-2 11,2 3 15,-4 2 15,0-3 7,0 4 25,-4 2-9,0 0 3,0 0-4,0 0-10,0 0-14,-18 18-60,7-8 0,0-2 0,-1 6 0,-3 5 0,-2-3 0,4 0 0,-2 1 0,2-1 0,1 5 0,1-7 0,-2 6 0,7-2 0,0-1 0,-1 3 0,7-4 0,-1-1 0,1 5 0,1 2 0,6-3 0,5-1 0,1 1 0,-1-6 0,6 2 0,-3-6 0,6 2 0,2-3 0,1-1 0,0-4 0,1-3 0,3-1 0,0-3-95,-3-1-92,0 0-28,0-2-42,-3-5-50,-3 1-36,-7 1-70,-1-2-82,-4-4-486,-1 3-1061,-6-1 471</inkml:trace>
        </inkml:traceGroup>
      </inkml:traceGroup>
    </inkml:traceGroup>
    <inkml:traceGroup>
      <inkml:annotationXML>
        <emma:emma xmlns:emma="http://www.w3.org/2003/04/emma" version="1.0">
          <emma:interpretation id="{4C1C266F-836D-4274-A273-A334F7F7DCB8}" emma:medium="tactile" emma:mode="ink">
            <msink:context xmlns:msink="http://schemas.microsoft.com/ink/2010/main" type="paragraph" rotatedBoundingBox="8298,9543 22915,9248 22954,11184 8337,114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28DC1F0-6D27-4D1E-AE7A-E9B1E1AC8372}" emma:medium="tactile" emma:mode="ink">
              <msink:context xmlns:msink="http://schemas.microsoft.com/ink/2010/main" type="inkBullet" rotatedBoundingBox="8305,9907 9250,9888 9267,10732 8322,10751"/>
            </emma:interpretation>
            <emma:one-of disjunction-type="recognition" id="oneOf16">
              <emma:interpretation id="interp80" emma:lang="en-US" emma:confidence="0">
                <emma:literal>*</emma:literal>
              </emma:interpretation>
              <emma:interpretation id="interp81" emma:lang="en-US" emma:confidence="0">
                <emma:literal>x</emma:literal>
              </emma:interpretation>
              <emma:interpretation id="interp82" emma:lang="en-US" emma:confidence="0">
                <emma:literal>X</emma:literal>
              </emma:interpretation>
              <emma:interpretation id="interp83" emma:lang="en-US" emma:confidence="0">
                <emma:literal>H</emma:literal>
              </emma:interpretation>
              <emma:interpretation id="interp84" emma:lang="en-US" emma:confidence="0">
                <emma:literal>"</emma:literal>
              </emma:interpretation>
            </emma:one-of>
          </emma:emma>
        </inkml:annotationXML>
        <inkml:trace contextRef="#ctx0" brushRef="#br0" timeOffset="-88975.6437">4779 3646 198,'-6'3'424,"6"-3"-22,0 0-21,-5 3-15,5-3-15,0 0-6,0 0-13,-3 3-9,3-3-32,0 0-18,0 0-20,0 0-19,0 0-18,0 0-14,0 0-15,0 0-18,0 7-17,0-7-15,0 0-14,0 0-13,0 0-12,0 0-8,10 4-4,-2-4 0,1 2 13,8 1-3,8-5 0,4 4-14,1-4-7,7 1-6,6-2-10,-5 1-5,-1-2-3,2 1-9,-4 0-2,-6 3-4,2-1-5,-4-2-1,-1 3-4,-1 0-3,-7 0-26,-2 0-2,0-2 1,-3 2-2,-3 0 4,0-1 3,-1 1-8,-9 0 1,13-3-1,-13 3-2,9 0-14,-9 0-14,0 0-22,11 0-31,-11 0-34,0 0-37,0 0-49,0 0-55,0 0-40,0 0-47,0 0-46,0 0-51,-30 10-255,22-7-760,-3 4 336</inkml:trace>
        <inkml:trace contextRef="#ctx0" brushRef="#br0" timeOffset="-88657.3973">5084 3903 90,'-14'11'297,"2"-3"1,-1 2 8,0-3 1,4 2 2,1-5 3,-4 4 1,6-4 0,-3-1-6,3 3-10,1 0-12,-2-2-14,1-4-18,2 6-12,4-6-21,-5 4-6,5-4-23,-3 4-18,0 0-11,3-4-12,0 0-8,-1 5 1,1-5 2,0 0-2,0 0-4,29-6-14,-11 1-15,6 0-12,2 4-3,2-5-11,9 2-10,-8 2-11,0-4 0,-3 5-9,3-2-8,-3 2-2,0 0 2,-1 0-19,-6 1-3,7-3-8,-11 3-7,2-1-6,-3 1-8,-3 1-4,0-2-12,-3 1-9,-8 0-17,12-1-29,-6-3-29,-1 3-52,1-3-76,-6 4-69,1-5-87,-1 5-81,-7-13-390,3 9-932,-3-2 413</inkml:trace>
        <inkml:trace contextRef="#ctx0" brushRef="#br0" timeOffset="-88273.9724">5272 3523 421,'-8'-7'446,"4"2"14,-2 1 6,4 1-9,-2-1-24,-2 2-25,6 2-33,-5-4-29,5 4-28,0 0-22,-7-5-31,7 5-28,0 0-17,0 0-24,0 0-23,0 0-19,0 0-11,0 0-19,0 0-10,0 0-8,18 17-15,-6-8-7,3-1-6,3 8-10,1-6-9,2 6-6,4 0-2,2 4-6,3 2-9,1 2 1,-1 0-3,-1 2-4,-2-1 0,1 4-16,-3-1-4,1 2-1,-3-5-9,-8-5-3,2 3-3,-4-2 0,-2-3-2,2 1 3,-6 1 5,-2-4-4,-3 6 2,-4-2-4,1-1 7,-6 1 1,-4-1 0,-3 1-1,-2 2 2,-9 2 2,7-4-2,-5-3 5,-5 5 3,1-1-3,1-3 4,4-6-3,0 3 4,2-4-3,4-1-6,2-1-4,2-2-24,2 2-19,2-3-38,0 0-40,1-2-58,1 1-60,5-3-37,1-2-45,0 0-66,0 0-83,0 0-330,0 0-867,0 0 384</inkml:trace>
      </inkml:traceGroup>
      <inkml:traceGroup>
        <inkml:annotationXML>
          <emma:emma xmlns:emma="http://www.w3.org/2003/04/emma" version="1.0">
            <emma:interpretation id="{2CFEFB02-F081-4073-A332-4A83EC378C36}" emma:medium="tactile" emma:mode="ink">
              <msink:context xmlns:msink="http://schemas.microsoft.com/ink/2010/main" type="line" rotatedBoundingBox="10267,9503 22915,9248 22954,11184 10306,11439"/>
            </emma:interpretation>
          </emma:emma>
        </inkml:annotationXML>
        <inkml:traceGroup>
          <inkml:annotationXML>
            <emma:emma xmlns:emma="http://www.w3.org/2003/04/emma" version="1.0">
              <emma:interpretation id="{D7A0C7B1-B093-43EF-8CD7-8A7C33FC8CF0}" emma:medium="tactile" emma:mode="ink">
                <msink:context xmlns:msink="http://schemas.microsoft.com/ink/2010/main" type="inkWord" rotatedBoundingBox="10267,9503 13357,9441 13396,11377 10306,11439"/>
              </emma:interpretation>
              <emma:one-of disjunction-type="recognition" id="oneOf17">
                <emma:interpretation id="interp85" emma:lang="en-US" emma:confidence="1">
                  <emma:literal>duality</emma:literal>
                </emma:interpretation>
                <emma:interpretation id="interp86" emma:lang="en-US" emma:confidence="0">
                  <emma:literal>banality</emma:literal>
                </emma:interpretation>
                <emma:interpretation id="interp87" emma:lang="en-US" emma:confidence="0">
                  <emma:literal>Duality</emma:literal>
                </emma:interpretation>
                <emma:interpretation id="interp88" emma:lang="en-US" emma:confidence="0">
                  <emma:literal>plurality</emma:literal>
                </emma:interpretation>
                <emma:interpretation id="interp89" emma:lang="en-US" emma:confidence="0">
                  <emma:literal>batty</emma:literal>
                </emma:interpretation>
              </emma:one-of>
            </emma:emma>
          </inkml:annotationXML>
          <inkml:trace contextRef="#ctx0" brushRef="#br0" timeOffset="-87397.5561">6756 3484 44,'-1'-6'406,"-2"0"-18,0 2-15,3 4-10,-2-6-40,2 6-27,0 0-24,0-8-29,0 8-23,0 0-9,0 0-7,-5 16-11,3-4-10,2 1-8,-3 7-9,0 0-14,3 5-13,0-1-8,0 4-15,6 6-10,-4-9-4,5 8-15,-4-10-5,4 2-12,1 2-7,-1-4-2,5 1-5,-1-2-8,2-5-2,1 3-4,2-6-3,-2 0-2,1-8-6,0 0 1,2-2-3,0-1-3,1-3 2,0-6-3,7 0-8,-4-1 4,1-7-5,-5 0-7,4-4-5,-7 0-8,2-5-9,-3 1-14,-5-3-12,3-6-11,-4-3-3,-4 1-5,-2-5-10,-1-1 14,-4-3 8,-3-4-6,-1 2 12,-5-1 7,1 0 22,-9 3-7,2 1 15,-4 2 7,-2 9 20,3 2 12,-3 2 3,5 8 6,0 4 1,1 1-2,3 6-6,2 0-1,0 1-8,2-3-1,5 7-3,-1-3-7,1 3-5,7 2 1,0 0-5,-13 9-5,11 1 6,2-4 7,1 10 4,6 4 0,4 1 9,1 1-3,7 5 3,3 3 2,3-2-4,-4 2 1,2-3 0,1 0-2,0-1-4,-3-1-2,4 1-2,-2-1-2,-6-1-2,-2-5 2,8 10-3,-6-7 5,-2-2 4,3 12 5,-6-10 11,2-2 4,-2 5 2,2-2 8,0-1 6,-3 1 0,1 1 0,-2 2-4,-2-5 4,-1 2-8,2-2-3,0 2-3,-2-2-5,-2-4 1,-1 0-5,2-4-3,-1 3-6,-2 0 0,0-3-4,-3-3 0,1 0-4,2-1-2,-2-3-18,1-1-30,-4 1-34,4-1-43,-2-5-62,0 0-77,0 5-80,0-5-61,0 0-61,0 0-414,2-31-932,2 19 412</inkml:trace>
          <inkml:trace contextRef="#ctx0" brushRef="#br0" timeOffset="-86822.1124">7504 3653 80,'0'0'323,"0"0"-16,-23 6-15,23-6-5,-11 4-5,7-1 5,4-3 0,-8 3-22,8-3-13,-7 2-15,7-2-18,-4 4-21,4-4-16,0 0-18,0 0-12,-7 1-8,7-1-11,0 0-12,0 0-12,0 0-11,0 0-7,0 0-10,12-17-7,-6 11-5,-2 0-8,-2-2-6,3-2-2,-3 2-14,1-1 0,0-3 1,-2 2-8,2 1 0,-3-1-4,1 4-6,-2-3 4,2 2-4,-1 1 8,0 6 12,-1-10 7,-2 6 0,3 4-5,0-6-4,0 6-8,0 0 1,0 0-4,0 0-8,0 0 8,-8 14-4,7-6-7,-4 2 0,4 1-2,-3 4 0,3 0-1,-1 6-5,2-9 4,0 2-6,0 2-2,2-4 0,-1 0 0,3 2 1,3-4 7,-3 3-9,0-6 2,7 4 0,-1-5 2,-2-1-1,3-2-3,4 2-3,-2-3-6,2-4-7,0-3-5,-3 2-7,6-2-2,-3 0-6,0-2 7,0-4-2,-1 0-1,-1 1 3,-1-4 5,-1 0 2,-3 1 1,2-3 0,-6 4 0,1-1 8,1 2 6,-3 4 11,-2-3 18,0 2 14,1 1 4,1 0 0,-3 4 0,0 3-2,-3-8-7,3 8-5,0 0 0,0 0-6,0 0-1,-18 10-4,15 0-4,-2 1-5,5 2 3,-4-2-2,2 2 0,2 1-2,2 2 2,0 0-2,1-1-5,3-1 1,3 0 2,-2-1-5,1 2-21,2-5-26,0 3-31,2-6-30,2 2-46,-1-1-39,0-4-33,-2-1-38,1-2-45,3-1-33,0-1-32,-2-6-289,-1 2-714,3-2 316</inkml:trace>
          <inkml:trace contextRef="#ctx0" brushRef="#br0" timeOffset="-85737.5748">8025 3665 234,'9'-13'137,"0"0"43,-3 1 28,-3 2 21,-2 1 19,3 1 4,-4-2 1,0 2 4,-1 1 5,-3-1-5,1 6 1,-3-4-3,-1 4-10,7 2-17,-15-2-11,15 2-12,-15 2-20,6 3-14,-2-2-13,2 7-13,-3-3-16,5 2-12,-4 2-13,3 1-10,0-1-3,3 3-15,1-4-7,3 0-7,-2-1-4,3 0-7,0 1-5,3-3-6,2 3-1,0-4-5,4 1-5,-1-2-5,3-1-10,2 0-13,3-1-8,-2-3-10,0 4-8,1-9-3,-1 3-5,-2-1-8,0-2 13,-1 0-2,0 2 6,-6-1 5,3-2 3,-1 2-3,-2 1 10,-1-2 5,5 4 15,-9 1 4,4-5 0,-4 5 1,0 0-1,0 0-1,0 0-3,0 0 1,0 12-2,0-4-8,0 0 12,-3 0-2,3 2-3,0 2-1,0 3 1,3-3-4,-1-1 2,4 3-2,-1-1-5,2-3 6,2 1 0,-3-1 2,4-2 0,8-2-2,-10-1-4,5-3-1,0 0-7,0-2-7,2-2-6,-1-4-3,8-1 0,-9 1 2,1-2 1,-1-3 2,2 0 3,-7-2-8,8-7 2,-7 2-8,0-1 12,-5-3-5,-1 6-3,4-19 11,-4 5-4,-3-5 2,0-1-2,-3 5 4,2-6-3,-3 2 10,-1 1 4,1 3 18,0 9 25,-1 0 16,-4 0 14,4 6 8,-1 3 9,5 1-5,-3 4-6,0 1-10,2 1-9,1 1-11,1 5-6,0 0-3,0 0 0,-7 17-7,7-2-4,-3 1-3,6 8-2,-1-1-4,2 2 2,-4 2-1,2-1-1,8 6-2,-7-5-3,1-3 1,3 2-1,-2 0-1,6-1-1,-7-2 0,6-3 2,1 2-5,-10-6 1,10-3 1,-4 3-1,6 1 2,-2-5-7,-2 0-15,-2-2-7,1-6-18,5 4-12,-4-4-22,4-3-5,-2-1-4,3-5-4,-1 0-1,0 2 9,0-3 8,-2-5 7,-2 2 10,2-2 3,-3 0 5,2-2 2,-2 3 7,-3-2 12,4 2 16,-5 3 18,1-2 18,-2 2 8,0 0 13,2 1 6,-3-1 5,2 4-9,-3-2 2,-1 5-6,3-5-6,-3 5-5,0 0-7,8-4 4,-8 4-11,0 0-2,0 0-1,4 15 0,-1-9-7,0 3 1,-1 2 0,-2 1-1,2 0-1,1 2-5,-1-1 5,4-1-2,-6-1-5,4 1 2,-1-2 0,2 2-1,1-2-3,-2-3-17,1-1-16,2-1-26,1 2-25,2-6-22,1 1-29,-1-4-23,5 1-14,-4-6-11,1 0-6,2 2 0,-2-7-1,1 4-3,2-6 10,-7 1 5,0-1 6,2-9 11,-2 2 12,0 1 9,-1-6 21,2-6 11,0-2 13,-1-3 11,2 2 19,-3-3 35,-2 2 38,-5 0 40,-5 2 44,-1 2 46,1 5 22,-1 14 32,-2-5 13,4 4 6,-1 2-11,2 4-3,-1 0-18,2 2-16,-2 3-12,4 3-3,0 0-5,-11 9-1,4 3-5,2 2-4,-2 8-11,1 2-8,0 9 0,-1 3-4,1-2-8,1 0-7,3 1-7,1 3 3,-2-5-13,6 6-5,0-1 9,2 1-2,1-1-8,-1 3-12,2 2-4,0 1-1,0-4-5,1 4-7,-4-2-8,2 2 0,-2-3-8,-3 0 4,5-3-5,-2-1-18,-4-3-19,3 4-25,-2-13-30,3-1-28,0-1-34,-2-7-38,-2-4-47,2-2-44,-2-3-20,0-1-11,3-2-11,-3-4-8,0 0-20,0 0-14,0 0-8,11-15-14,-11 4-33,0-2-245,-5-3-687,0-7 305</inkml:trace>
          <inkml:trace contextRef="#ctx0" brushRef="#br0" timeOffset="-84768.8184">8930 3949 191,'2'-14'217,"-2"-2"-3,4 1-5,-3-1-2,1 2-7,3-1 0,1 4-12,-4-3-12,7 3-15,-4-2-15,3 0-14,1 5-15,3-2-15,-2-1-6,1 4-11,1-2-18,0 2-22,3 1-29,-2-1-23,-1 1-24,6 0-12,-3 0-12,-1-4 2,0 0 5,-2 3 0,3-2 9,-5 2 11,-3-1 18,1 1 16,0-2 26,-2 3 23,-1-3 21,1 4 21,-1 1 16,-5 1 22,0 3 7,3-4 4,-2 0 12,-1 4-8,0 0 4,0-7-2,0 7-1,0 0-9,0 0-10,0 0-7,0 0-15,0 0-11,0 0-7,0 0-12,-2-5-3,2 5-9,0 0-7,0 0-6,0 0-6,0 0-3,0 0-5,0 0-6,0 0 2,0 0-1,0 0-9,0 0 2,0 0 0,0 0-5,0 0-3,0 0 1,0 0 7,0 0 4,0 0 4,0 0 5,0 0 2,0 0 6,0 0 3,0 0 4,0 0 2,0 0 2,0 0 5,0 0 0,0 0-1,0 0 0,0 0-1,0 0-1,0 0-7,0 0-5,0 0 1,0 0-4,1-9-5,-1 9 2,0 0-8,0 0 1,0 0-9,0 0-2,0 0-5,0 0-1,0 0-1,0 0-4,0 0-3,0 0-3,0 0-3,0 0 0,0 0-1,0 0-3,10 14 4,-10-14-5,1 9-2,2-5 6,-3 1 1,0 1-2,2 1-4,0 0 4,3 2-1,-2-2-4,0 3 3,-2-1-2,3 5 3,-2 0-2,2 1 1,0 1 0,0-5-2,0 6 4,3-1-2,-1-4 0,-2 5 1,4-4-5,-4-2 1,2-3 2,-4-1-5,7-2 0,-8 2-1,5-3-5,-6-4-2,15 4 0,-15-4 2,0 0 1,20-6 2,-14 1 0,1 1-2,0-1 0,-2-1 2,1-1 4,-2-3 0,0 3 1,0 1 6,1-3 9,-3 4 4,-1-5 12,5 8 19,-4-6-1,-2 8 17,5-8 5,-3 2-6,-2 6-4,0 0-11,0-6-7,0 6-9,0 0 5,0 0-10,0 0-7,0 0-1,0 0 0,2 28-2,-2-18-1,0 5-2,0-1 8,0 5-8,0 3-3,0-1 2,-2 4-5,0 0 7,0 7 0,-3 1-1,2 2-1,-1-2 1,1 5 4,-2 1 0,0 1-3,0 3-2,-1 0 1,5-2-6,-6 2-4,3 3 2,3-3 3,1 2-1,1 0-1,3-1-2,-4 1 4,2-4-2,0 5 1,1-6-2,3-2-3,-11 0 3,5-7 3,0-3-2,0-5-3,-2-7 1,0-2-1,0-3 3,-4-1-4,5-1 11,-2-5-3,3-4 2,-14 3-2,14-3 0,0 0-3,-16-10 7,6-3-5,-1-1 1,4-6-11,-4-2 12,7-4-5,-4-9-4,8-2-1,-4-2 0,4-5 1,0-1-3,7-17 9,1-2-14,1 1-2,7-5 4,1 5-24,-3 0-5,10 4-14,-5 14-4,6-14-2,1 22-5,1-5-9,5 5-9,10-10-10,-4 15-5,-3 3-20,1 0-30,-4 0-40,-3 3-49,1 0-45,-11 10-40,-1-4-49,-6 2-69,1 0-89,-8 3-299,-2 2-888,-6 3 393</inkml:trace>
          <inkml:trace contextRef="#ctx0" brushRef="#br0" timeOffset="-84116.1993">8527 3550 123,'0'0'218,"2"-5"-5,-2 5 4,5-5 1,-5 5-4,0 0-1,2-3-2,-2 3 0,0 0-2,0 0 4,0 0 5,2-7 4,-2 7-2,0 0 5,0 0 6,0 0 3,0 0 2,0 0-3,0 0-1,0 0-10,0 0-5,0 0-14,0 0 7,0 0-18,0 0-10,0 0-11,2-4-8,-2 4-23,0 0-12,0 0-15,0 0-12,0 0-6,0 0-8,0 0-12,16 0-4,-6-3 2,6 3-19,5-3-7,8-1-1,1 3-8,11-4 0,-1 1-7,6 3-3,-2-3-4,-2 3 1,-2 0-5,6 0 5,-9 1-8,-2-3-1,-6 6-1,-3-3 1,-9 1-5,8-2-2,-5 1 0,-6 0 4,0 0-10,-3 0 2,-2 0 1,-9 0-1,13 0 3,-13 0-3,12 0 2,-12 0 2,0 0 8,8 0-13,-8 0 1,0 0-3,0 0-18,0 0-28,9-3-40,-9 3-49,0 0-69,0 0-70,0 0-76,0 0-92,8-1-523,-8 1-1042,4-9 462</inkml:trace>
        </inkml:traceGroup>
        <inkml:traceGroup>
          <inkml:annotationXML>
            <emma:emma xmlns:emma="http://www.w3.org/2003/04/emma" version="1.0">
              <emma:interpretation id="{B61A8BFF-6A77-4E05-B1E3-F0932F19286A}" emma:medium="tactile" emma:mode="ink">
                <msink:context xmlns:msink="http://schemas.microsoft.com/ink/2010/main" type="inkWord" rotatedBoundingBox="13558,9725 14441,9707 14462,10751 13579,10769"/>
              </emma:interpretation>
              <emma:one-of disjunction-type="recognition" id="oneOf18">
                <emma:interpretation id="interp90" emma:lang="en-US" emma:confidence="1">
                  <emma:literal>of</emma:literal>
                </emma:interpretation>
                <emma:interpretation id="interp91" emma:lang="en-US" emma:confidence="0">
                  <emma:literal>off</emma:literal>
                </emma:interpretation>
                <emma:interpretation id="interp92" emma:lang="en-US" emma:confidence="0">
                  <emma:literal>•f</emma:literal>
                </emma:interpretation>
                <emma:interpretation id="interp93" emma:lang="en-US" emma:confidence="0">
                  <emma:literal>oft</emma:literal>
                </emma:interpretation>
                <emma:interpretation id="interp9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-82751.2089">10285 3395 3415,'0'0'252,"0"0"11,0 0-63,0 0-31,-21-7-33,12 6-8,2-1-9,7 2-9,-24 5-1,11-1 2,-3 3 1,-4 3 1,-1 6-1,2 3-7,-2-1-1,5 2-4,-2 0-9,1 9-9,4-7-3,2-2-3,4 1-11,1-5-5,2 4-11,3-3-2,2-1-4,2-3-3,0 2-8,4-1 8,2 0-8,4-3-3,-1 0-1,7 1-1,-2-2-4,2-8-3,4-2-9,-1 5-9,4-5-2,-4 0-9,-2 0-2,6-7-4,-5 1-6,-5-2-4,-2 0-1,0 3 2,1-6-1,-6 1 4,-2-1 6,4 2-1,-4-5 3,-4 6 2,-2-2-1,-1-2 3,4 0-1,-8 3-1,-1-2 6,3 4 1,-3-2 6,1 4 1,2-4 3,-3 6-3,2-1 0,-1 0-6,4 4 4,-4-6-1,2 0-10,2 6-10,0 0-7,0 0-1,7-6-2,0 6-10,3-2-7,2 1-28,5-1-23,-4 0-20,8-4-9,0 0 2,1 2 1,-7-5 9,7 0 7,-6-1 15,2-2 10,-4 2 9,-2-3 6,1 2 4,-6-1 13,1-3 17,-1 1 15,-5 0 17,3 1 20,-1-2 20,-4 1 34,-3 2 13,6 2 16,-6 3 18,2-3 7,-1 3 8,-2 0 0,-1 4-8,3-4-9,2 7-6,0 0-9,-11 0-3,11 0 0,-8 17-4,2-4-4,1 8-2,-2 2 5,-3 1-8,4 10-12,0-1-2,5 1-3,-3 2-5,4 4-3,-2-3-10,4-1-3,3 3-3,-5 1-8,6 5 5,-1-6-5,1 0-3,2-1-2,0 1-8,-4 3 0,6-3 11,-2-1-18,-2-2-8,0-1-15,3 3-29,-5-5-24,0-4-45,1-4-42,-2-3-54,1-5-61,0-1-58,-2 0-57,-1-3-56,1-7-52,0-2-346,-2-4-898,0 7 398</inkml:trace>
          <inkml:trace contextRef="#ctx0" brushRef="#br0" timeOffset="-82594.9442">10571 3908 79,'7'-14'391,"-6"5"-13,2-2-19,2 1-19,0-1-18,-1 0-23,5-1-19,1 1-20,2 1-28,5 0-26,-3 0-25,8 0-13,2 2-56,1-2-59,1 0-61,-4 2-75,4 2-83,0-5-102,-1-1-255,0 4-566,1-4 250</inkml:trace>
        </inkml:traceGroup>
        <inkml:traceGroup>
          <inkml:annotationXML>
            <emma:emma xmlns:emma="http://www.w3.org/2003/04/emma" version="1.0">
              <emma:interpretation id="{EA10F058-F5B8-405B-84D7-9F1A5637EF05}" emma:medium="tactile" emma:mode="ink">
                <msink:context xmlns:msink="http://schemas.microsoft.com/ink/2010/main" type="inkWord" rotatedBoundingBox="14960,9444 18342,9376 18373,10880 14990,10949"/>
              </emma:interpretation>
              <emma:one-of disjunction-type="recognition" id="oneOf19">
                <emma:interpretation id="interp95" emma:lang="en-US" emma:confidence="0.5">
                  <emma:literal>compiler/</emma:literal>
                </emma:interpretation>
                <emma:interpretation id="interp96" emma:lang="en-US" emma:confidence="0">
                  <emma:literal>compiler</emma:literal>
                </emma:interpretation>
                <emma:interpretation id="interp97" emma:lang="en-US" emma:confidence="0">
                  <emma:literal>compile/</emma:literal>
                </emma:interpretation>
                <emma:interpretation id="interp98" emma:lang="en-US" emma:confidence="0">
                  <emma:literal>compiled</emma:literal>
                </emma:interpretation>
                <emma:interpretation id="interp99" emma:lang="en-US" emma:confidence="0">
                  <emma:literal>compilers</emma:literal>
                </emma:interpretation>
              </emma:one-of>
            </emma:emma>
          </inkml:annotationXML>
          <inkml:trace contextRef="#ctx0" brushRef="#br0" timeOffset="-81473.8177">11776 3450 273,'-10'0'412,"3"3"-11,-1-3-13,8 0-19,-13 0-19,13 0-27,-12 0-23,12 0-32,0 0-24,-10-3-22,10 3-23,0 0-21,0 0-17,0 0-20,0-6-11,0 6-18,10-6-14,-7 1-22,0 2-11,-1-2-8,4 1-10,-5-3-7,2 0-5,-2 1-5,-1-1-4,0-2 2,-1 0-7,-2-1-6,2 2 4,-5-4 1,1 6-9,-2-1 4,0-2-1,-4 3 2,6 1 14,-4 0-3,-3 2-2,-5 3 6,5 0 4,-6 7-3,3-2 5,-7 7 10,4 5 2,-4 3-1,-3 2 10,2 4 2,1 4-1,7-8 0,-2 7-6,6-4-8,3-2-5,4 1-2,3 3-4,1-4 1,5 1-6,3-2-1,5-2-3,3 1-1,6-4-14,10 1-15,4 0-36,-2-8-43,2 1-56,0-5-35,2-2-25,3-3-23,-2-3-21,2-4-22,-7-3-14,6-2-12,-12 1 3,-6-2 19,3 0 19,-3-5 20,-2 0 33,-2 0 35,-6-3 36,1 0 42,-4-2 18,-3-2 40,-6 0 46,0 3 34,-4-1 23,2 5 33,-2 3 22,-1 0 6,-2 1 13,-1 3 23,-3-1-4,2 4 12,-6 0 6,4 1 4,-1 6-5,0-3-8,-1 6-14,1 0-10,-2 3-9,3 4-19,-1 2-17,2 1-8,5 1-8,-4 3-9,5 1-7,1 5-8,-2-6-6,5 4-7,0 1-7,5-6-3,-2-1-4,1 1-5,2 0-1,2-4 0,-1-1-10,3-3-10,-2 2-5,1-7-6,4 4-4,-1-7-4,1 2-5,3-2-6,-2-2-5,2-5-6,1 4 4,-2-8 0,7 0 4,-3-3-4,-5 2 5,4-2 4,0-2-3,0-2 10,-3 0-6,3-1-6,-1 4 19,-1-1 8,1-1-5,-4 9 3,1-3 0,-1 2 1,4 3-4,-3 1 2,2 3 0,-2-1-4,0 6 0,-2 0 2,0 4-1,4 1-2,-4 2 3,-1 1-3,1 1 3,-5 1-1,3 3 0,-5-1-1,2-1 3,-4 3-7,2 0 7,-2-3-9,-1 0-7,0-1 5,-2-3-8,0-3 1,0 3 1,0-3 1,-2-1 3,2-2 0,-2 2 5,2-6 1,-5 5-2,5-5-1,0 0 2,0 0-1,0 0 3,0 0-2,2-23 2,3 16 1,-5-3-2,8-2 1,-3-2 5,-1 2-2,5 0 0,-5-2 3,4 1-3,0-1 0,-1 4-1,0-3-3,-1 6-2,0 2 1,0-4 1,1 6-3,-2 0 1,2 0-1,3 3-5,-10 0 2,12 3-8,-6 0-15,1 0 4,-3 6-3,0-4 1,1 2-13,-1 3-7,-1-3-21,3 0 1,-4 3-11,1-3-15,1 2-8,-1-3-5,1 0-9,-2-2 14,-1 4-5,3-3 7,0-2 5,-4-3 17,2 4 6,-2-4 0,0 0 13,0 0 4,0 0 6,0 0 4,0 0 13,5-12 10,-4 3 5,1 3 14,2-3 6,1 0 10,-2 2 5,5-6 9,-3 2 4,4-4 10,-2-1 7,4 7-1,0-5-1,-7 6 4,9-6-7,-8 5 1,5 5-1,-2-2 2,-1 3 0,1 0-11,2 5 11,-10-2-19,12 6-7,-5 2 11,3-2-7,-2 6-1,-3-1-6,1 3-6,-1-3-20,2 5-43,-5-3-40,3 2-38,-5-1-58,4-1-67,-2-4-57,-2 1-294,1-3-656,2 2 290</inkml:trace>
          <inkml:trace contextRef="#ctx0" brushRef="#br0" timeOffset="-81176.9574">12927 3244 48,'4'-22'426,"-3"1"11,0 3 6,2 4 3,-1 5-1,-2 0-16,1-1-23,-1 3-33,1 3-31,2-2-35,-3 6-34,3-3-19,-3 3-10,0 0-12,5 20-19,-1-5-16,2 8-15,1 0-19,0 8-18,1 2-14,0 2-8,0 1-13,2 0-8,-2 0-9,3 1-11,-1-1-8,0 3-6,-2-1-8,-1-1-4,4-1-6,-6 1-5,-3-2 0,3 4-11,1-1-26,-5-3-32,-1-2-33,4 2-35,-4-10-41,-4-2-50,8-7-45,-4 0-51,1-3-42,-1-1-46,3-1-59,1-5-54,-4-1-270,0-5-812,11-1 360</inkml:trace>
          <inkml:trace contextRef="#ctx0" brushRef="#br0" timeOffset="-80942.58">13196 3427 123,'4'-6'271,"2"4"-19,-1-3-17,2 5-18,0-3-15,-7 3-6,14 10-14,-7-4-8,5 4-6,-1 1-19,0-3-15,-3 6-12,2-2-13,1 1-16,-7-1-2,6 2-10,-8 2-7,4-4-9,-2 1-4,-1 0-8,-6-6-8,-1 2-11,1 1-12,-4 1-14,-1-5-16,0-1-18,1 1-28,0-2-30,-1-1-35,-2 0-20,10-3-28,-16-7-36,10 4-191,1-3-427,-2-1 190</inkml:trace>
          <inkml:trace contextRef="#ctx0" brushRef="#br0" timeOffset="-80692.5744">13429 3382 265,'0'0'302,"11"-3"6,-6 2 0,2-3 8,-2-1 8,2 2-1,0 0 2,-1-1-3,1 1-8,-2 3-14,1-4-16,-1 1-19,-5 3-24,7-3-23,-7 3-21,0 0-15,0 0-3,12 7 0,-10-4-10,0 4-9,0-2-16,-1 3-15,1-1-13,-2 2-11,2 0-9,-2 0-11,2 2-11,-2-2-3,4 2-9,-3 3-14,1-4-30,0 3-32,-2-2-52,2 1-81,-1-2-64,-1-1-76,1 4-86,-1-6-98,3-1-339,-3-1-878,2 1 388</inkml:trace>
          <inkml:trace contextRef="#ctx0" brushRef="#br0" timeOffset="-80364.4317">13781 3026 422,'-11'-10'457,"1"4"-7,3 1-17,0 2-22,2-1-28,-1-2-29,6 6-35,-3-3-30,3 3-33,0 0-19,0 0-7,-9 10-6,7-1-14,2 5-8,2-1-2,-2 3-9,4 6-15,-3 0-8,5 1-5,-5 4-12,5 0-9,-1 6 1,2 0 1,0 0-11,3 1-9,-4-2-9,4-1-11,-2 4-11,1-1-6,0-3-10,-2-5-3,5 7-20,-2 0 8,-2-5-4,1-4-5,-1 3-20,0-4-39,0-2-41,-2 3-49,-2-3-56,0-4-71,0-1-70,2 0-69,-6-6-61,0-6-65,0 4-401,2-5-963,-2-3 426</inkml:trace>
          <inkml:trace contextRef="#ctx0" brushRef="#br0" timeOffset="-79830.1412">14050 3556 309,'0'0'332,"3"-6"-13,-3 6-29,4-5-23,-4 5-5,0 0-30,0 0-17,0 0-19,7-2-15,-7 2-8,0 0-10,9 0-17,-9 0-10,0 0-10,9-3-9,-4 2-17,-5 1-5,7-4-8,-3-2-10,0 3 2,2-2-14,-2-1 11,3-2-18,-3 2 6,-4-3-5,5-1 5,-3 0 19,1-2-6,-1 0 1,0-2-2,-1 4 18,-1-4 5,3 5 6,-3 3 4,-3-2 10,2 0 11,-1 2-9,-2-1-4,4 7-5,-5-4-10,2 1-7,3 3-7,0 0-2,-17 10-3,12 0-6,-3-1-6,1 4-7,-1 0-7,-2 0-2,4 1-2,1 1-8,-1 7-7,1-6 0,4 6-7,-4-3 0,5-4-2,6 0-3,-1 1-3,2 1-3,3-3 1,0-5-5,-1 2-2,4-2-5,-1-1-2,0-4-9,5-2-3,-1-1-7,2-1 1,-3-3-1,0-1 2,3 2 2,-3-4 1,1-3 0,-3 2 2,5-8-3,-5 5 6,-1-2 7,5-8 10,-6 9 12,-5-3 16,3 4 12,-1-2 12,-1 1 2,-2 5-4,-1 1-5,1 0-2,-4 0-17,3 1-7,-4 4 0,0 0-8,0 0-3,11 9 1,-10-4-4,1 2-6,-1 2 4,2 3 4,0 1-10,-1 2 1,0-4-2,-1 3-4,3 0-23,-2-1-25,-1 0-32,2-4-45,-2 1-36,3-2-47,-1-3-41,1 2-28,2-3-35,1-2-41,-1-1-53,5-2-48,-1-2-362,2-6-875,6 2 388</inkml:trace>
          <inkml:trace contextRef="#ctx0" brushRef="#br0" timeOffset="-79508.1352">14798 3163 292,'2'-23'398,"-2"-15"1,0 15-3,0 0 6,0 7 7,0 2-7,-2 3-5,2 2-3,0 4-29,-3-4-27,3 5-33,-2-1-33,2 5-26,0 0-24,0 0-23,-10 15-21,5-5-6,2 7-14,-1 3-12,-2 5-12,1 0-9,2 14-8,-4 0-2,2 0 5,0 5 2,0 1 6,1 0-1,-3 18-1,-1-16-14,-2 2 2,-6 11-3,2 4-9,1-2-7,-2 2-4,-1-3-13,-1 4-3,-1-2-9,5-17-2,-4 15-6,5-15-37,-1 0-21,1-1 0,0 0 0,-1-4 0,1-2 0,2-4 0,-1-1 0,4-10 0,2-4 0,-1-7 0,1 3 0,1-8-32,1-2-100,-1 1-31,1-6-37,3-1-48,-4 3-41,4-3-24,0 0-48,0 0-49,-7-13-52,6 7-70,1-2-310,1-4-912,5 1 404</inkml:trace>
        </inkml:traceGroup>
        <inkml:traceGroup>
          <inkml:annotationXML>
            <emma:emma xmlns:emma="http://www.w3.org/2003/04/emma" version="1.0">
              <emma:interpretation id="{3545CBF1-2A60-4B12-BD90-609A3F4499E9}" emma:medium="tactile" emma:mode="ink">
                <msink:context xmlns:msink="http://schemas.microsoft.com/ink/2010/main" type="inkWord" rotatedBoundingBox="18703,9536 22919,9450 22942,10610 18726,10696"/>
              </emma:interpretation>
              <emma:one-of disjunction-type="recognition" id="oneOf20">
                <emma:interpretation id="interp100" emma:lang="en-US" emma:confidence="0">
                  <emma:literal>interpreter</emma:literal>
                </emma:interpretation>
                <emma:interpretation id="interp101" emma:lang="en-US" emma:confidence="0">
                  <emma:literal>Interpreter</emma:literal>
                </emma:interpretation>
                <emma:interpretation id="interp102" emma:lang="en-US" emma:confidence="0">
                  <emma:literal>Interpreted</emma:literal>
                </emma:interpretation>
                <emma:interpretation id="interp103" emma:lang="en-US" emma:confidence="0">
                  <emma:literal>Interpreters</emma:literal>
                </emma:interpretation>
                <emma:interpretation id="interp104" emma:lang="en-US" emma:confidence="0">
                  <emma:literal>tntafrelw</emma:literal>
                </emma:interpretation>
              </emma:one-of>
            </emma:emma>
          </inkml:annotationXML>
          <inkml:trace contextRef="#ctx0" brushRef="#br0" timeOffset="-78617.5121">15242 3700 250,'-9'4'364,"0"-4"1,0 0-27,1 2-9,1 2-10,7-4-11,-11 0-15,11 0-11,-9 4-22,9-4-18,0 0-17,-9 0-16,9 0-12,0 0 1,0 0-13,0 0-13,0 0-16,38-7-17,-21 4-11,8-1-16,1-3-27,3 5-41,0-6-54,-2 3-66,3-1-59,-1 2-64,-3-2-86,11-3-77,-13 3-328,3-2-746,1 1 331</inkml:trace>
          <inkml:trace contextRef="#ctx0" brushRef="#br0" timeOffset="-78820.6424">15560 3356 341,'-8'-4'355,"0"1"-15,-1 0 9,1 0 0,1 0 4,0 3 1,2-3-16,5 3-19,-8-3-24,8 3-28,-10-1-22,10 1-25,0 0-20,0 0-5,-7 7 6,6 2-7,-3 4-10,2 1-12,-2 0-13,3 1-14,-1 7-13,1-1-8,2 3-17,-2-4-6,2 3-11,1-1-2,-1-2-14,5 1-8,-2 1-9,1-6-15,-2-1-27,7 1-43,-5-1-63,2-1-65,0-3-60,-4 2-59,1-3-52,0-3-57,-3-1-57,1 1-319,-2-4-821,0-3 364</inkml:trace>
          <inkml:trace contextRef="#ctx0" brushRef="#br0" timeOffset="-78164.3844">15790 3596 185,'0'0'333,"-14"-6"-5,3 6-9,4-2 2,-4-4-3,3 4-6,-2-1-12,3 1-11,0-5-9,1 5-21,0 1-15,1-2-24,5 3-24,-6-6-15,6 6-28,7-11-6,-3 6-23,3 4-13,0-3-9,5-2-11,-1 4-11,2-2-6,-1 2-9,-1 2-7,0 0-4,-1 2-6,2-2-6,-1 3-2,0-2-3,3 5-6,-3 0-4,2-2 1,-2 3-3,-1 0-2,-2-2-3,1 0 0,0 6-4,-1-1-4,-5-2 2,1 0 2,-1-2-3,0 2-1,-3 0 3,0-1-6,-3 2 3,0-2 1,-1-1-6,-1-2 4,-1 3-7,1-2 5,1-1-1,-5-3 1,9-1 5,-8 2-6,8-2-3,0 0 0,-12-7 2,8 1-5,2-3 1,-1 2 1,6-1-1,3-7-2,-4 3 0,5-2-1,3-2 0,0 3 0,2-3-3,0 1 1,-1 4-1,2-1 8,-1 1-7,0 5-1,1 0-1,-2 1 0,-2 4-2,5 2 0,-1 2 6,-5 4-3,7 0 0,-5 7 1,5 3 1,-3 2 1,-4 2 1,2 0 1,-2 1-13,-2-1-39,1 1-53,-2-2-47,-1-5-43,-2 1-46,-1-3-51,4-1-56,0-3-70,-4-2-232,4-1-702,-5-6 311</inkml:trace>
          <inkml:trace contextRef="#ctx0" brushRef="#br0" timeOffset="-77893.2301">16310 3271 320,'4'-17'367,"-8"3"6,8 2 4,-4 4 4,0-1-15,1 3-16,-1 0-27,0 6-31,-1-7-28,1 7-6,0 0-3,0 0-11,7 14-13,-6-3-14,-1 0-22,10 5-19,-4 6-16,1 3-16,4-1-13,-2 7-15,-3-3-6,7 5-14,-2 0-6,0 2-9,-3-10-9,0 8-5,-1-7-6,1 5-12,-1-5-21,0-3-26,-1-3-31,-2-1-36,0 0-50,0-6-38,-1 0-42,0 2-27,-1-9-32,0 2-25,0 1-28,1-5-30,3-4-20,-6 0-24,7 2-203,-7-2-633,9-6 281</inkml:trace>
          <inkml:trace contextRef="#ctx0" brushRef="#br0" timeOffset="-77377.8806">16436 3559 180,'-7'-8'301,"0"0"-1,-2 5 3,2 0-5,0-5-13,3 5-19,4 3-3,-3-5-41,0 0-20,3 5-18,7-6-23,-1 2-18,2 3-9,6-4-19,-1 3-17,4-1-17,8 0-16,-5 0-23,5-1-6,0 1-9,-2 0-9,2-1 0,-2 1-4,1-3-2,-6 0 1,-1 1 0,-1 0-3,-1-1 15,-6 0 13,1 2 8,-2 0 29,-1 1 17,-1-3 11,-2 2 4,-4 4 4,5-6 2,-5 6 0,0 0-4,0 0-6,0 0-1,0 0-5,-22 13 0,15-7-2,-1 4-9,-2 0-6,4 2-6,0 1-8,-1 0-7,2-1-5,-1 3-4,1-1-5,3 0-8,2-1-1,2-1-4,3 2 1,1 0-5,1-3 1,4 2-6,1-4 1,0 1-4,6-6-2,-1 2-3,2-2-4,3 2-8,-1-6-8,1 0 0,1 0-4,2-4 2,-7-2 1,-1 3 1,1-4-2,0 0 1,-3 1-1,0-2 7,-2 4 3,1-5 15,-5 5 11,-2-1 13,0 0 6,-2 4 1,1-1-6,-6 2-2,10-6-6,-10 6-9,0 0-3,0 0 2,12 8-4,-9-4-1,-1 4-2,3-2-1,-3 3 0,4 0-5,-3 1 2,-1 0 0,5 0-4,-1 2-7,-1-2-23,-3 3-30,3-6-41,1-1-47,-1 4-53,2-7-42,0 3-33,-2-2-46,2-3-57,4-1-47,-11 0-324,14-5-802,1-1 356</inkml:trace>
          <inkml:trace contextRef="#ctx0" brushRef="#br0" timeOffset="-77016.1316">17254 3179 409,'-9'-21'421,"0"3"6,0 2-6,2 6-13,0-3-19,1 7-23,0 1-37,-4 1-19,10 4-13,-12 4-11,7 1-20,1 2-18,0 8-22,-1 4-9,5 3-20,0 3-8,9 12-14,-5-1 2,6 3-13,2 0-20,5 0-3,-3-2-10,4 6-10,-2-1-2,-2 2-2,2-1-7,-3 0-6,2-3-4,-4 2-8,3 3-8,-5 2-9,2-1-7,-1 0-4,-3-2-6,-2 2-6,1-7-5,-2 2-11,-1-3-20,-1-5-42,1-5-34,3-5-31,-5-7-46,-1-3-52,3 0-51,0-5-44,-3-6-54,0 5-57,0-7-52,0 0-49,0 0-321,0 0-884,5-27 392</inkml:trace>
          <inkml:trace contextRef="#ctx0" brushRef="#br0" timeOffset="-76891.1291">17509 3464 70,'-3'-9'349,"0"3"-36,3 1-29,0 5-28,0-6-7,0 6-11,0 0-7,0 0-5,11 12-12,-4-3-14,3 0-14,-3 2-7,1 4-18,1-2-20,4 6-9,-1-2-11,1 0-11,-7-2-10,0-2-18,1-3-2,-6 2-4,-1 1-14,-1-4 0,-1 0-4,-4-1-4,-1-2-11,-3 1 2,-2-3-9,-2-2-6,-3 1-3,0-3-30,-1-2-29,3-2-43,-7-2-48,4-1-40,5 1-48,-2-4-42,6-1-53,2-2-236,1 2-587,6-2 260</inkml:trace>
          <inkml:trace contextRef="#ctx0" brushRef="#br0" timeOffset="-76578.6258">17573 3437 81,'9'3'245,"-9"-3"-6,11 4 4,-5 0 2,4 1-2,-3 1 1,1 1 9,2-1 3,-1 4 19,4-3-16,-5 3 4,2 1-16,2-4-21,3 3-21,-2 2-18,0-2-21,1 1-11,4 4-20,-6-6-11,1 3-10,-1 0-16,0 1-10,-1-1-2,-4 1-11,0 0-11,1-3 0,-5 3-10,-1-1-8,-2-2 0,0-4-3,-2 1-3,-1-1 0,1 1-7,2-7 1,-9 3-6,3 1 10,-4-4 10,10 0 11,-14-7 6,7 0 11,-2 1 8,3-1-2,-1-3-4,2-2-3,3 1 1,-3-3-9,5-2-5,4 0-4,-1-3-6,2-3-8,6-1-2,0 2-2,3 1-8,0-2-6,2 3-18,2 2-29,-4 5-45,-2 4-52,10-3-54,-2 1-44,-3 7-52,-1 0-67,1 3-76,-4 0-381,2 0-857,-1 3 379</inkml:trace>
          <inkml:trace contextRef="#ctx0" brushRef="#br0" timeOffset="-76219.2457">18108 3555 27,'-3'4'358,"3"-4"-9,0 0 1,-4 6 0,4-6-8,0 0-5,0 0-9,0 0-33,0 0-28,0 0-21,0 0-31,24-8-22,-19 7-20,1-5-19,1 1-19,-2 3-23,3-1-22,-1-2-31,1-3-16,-1 4-14,-1-2-10,-2 4-1,4-3-1,-4-1 1,0 0-7,1-3 4,-4 4-7,0-1-5,-2 0 5,1-1 0,0 1 5,-6 0 0,2-3 12,0 6 9,-5-1 6,0 0 13,0 1 9,-2 3 5,-3 1 7,-1 2 3,0 3 6,0-2 2,-1 6 1,-1-2-6,4 2-5,1 0-1,4 3-3,-6-2-9,6 3-3,3-4-6,0 5-5,2-1-4,3-2-4,3-1-2,5 3-6,2-3-3,4 0-21,-1-3-23,7-3-38,-3 0-46,8 0-42,0-4-39,-2 3-34,-1-7-34,3 1-32,-2-3-29,2-5-26,-3 2-26,-1-3-268,1-2-679,-4-3 301</inkml:trace>
          <inkml:trace contextRef="#ctx0" brushRef="#br0" timeOffset="-75984.8527">18412 3366 86,'0'-27'201,"-4"1"34,0 2 30,-2 1 15,1 0 27,-1 7 5,0 1-1,-4 4 8,9-1-8,-5 5-5,1 0-13,3 1-20,-3 2-23,-1-1-26,6 5-10,0 0-11,-14 13-8,9-7-17,-1 7-13,1 1-5,-1 7-14,0 2-8,6 0-11,-6 3-8,6-1-10,4 3-4,-4 5-18,2 1-7,4-9-6,-1 3-9,-4-2-7,4 6-2,1-3-7,1-6-4,-6 0-8,5-1-14,-1 0-24,-5 1-32,4-7-46,-2 0-41,-1-4-53,3-2-44,-2 1-36,-2-5-35,4 0-20,-3 0-31,0 0-27,-1-6-38,0 0-234,10-2-691,-10 2 306</inkml:trace>
          <inkml:trace contextRef="#ctx0" brushRef="#br0" timeOffset="-75422.361">18389 3647 50,'0'-14'180,"5"2"29,-1-1 8,-1 1 7,1-2-3,2 3-3,-3-1-11,6-1-16,-1 4-14,3-2-10,-2 1-16,3 1-14,-1 3-12,3-1-14,-2 1-2,6 0-21,7-4-5,-2 6-9,-1 0-12,4-4-6,-6 2 2,4 2-10,-7-2-7,3 0-5,-3 2-2,-3-1 8,1 1-2,-6 2 18,0-3 17,0 1 15,-2 1 20,-1 0 14,-1-1 18,-1 1 17,-1 0 15,1-1-2,-4 4 6,0 0-7,0 0-8,-4-10-4,4 10-4,0 0-7,0 0-9,0 0 0,-25 8-1,18-1-9,-1 1-6,-1 0-14,0 2-8,-2 3-8,4-1-14,-2 2-2,5-2-9,-5 5-2,7-2-13,-2 1-6,2 1-3,2-4-1,0 3-5,2-1-5,-2 0-4,6-1 1,0-1 0,1-3-10,1 0-2,2 0-6,1-1-3,1-3-11,0-2-4,-2 1-3,2-1-1,2-3-2,-3-1 0,-1-1 2,-1-2 3,2 3-1,-1-3 0,2-3 2,1-1-1,-2-3 2,-4 0 4,5-1 2,-1 0 16,-4 1 0,4 1 14,-4-2-9,0 3 0,0 4-2,-2 0-2,1-3-8,-2 6 8,-4 1-10,8-1 1,-8 1-2,15 2-1,-11 5-1,2-3-1,-1 2 6,2 1-2,-3 3-4,2 3 2,-1-1-3,-2 1 1,1 0-2,-1 1-2,2-2 5,-1 4-2,-1-6-2,1 0 6,2-3 1,-3 2-2,1-1 1,3-3 1,-1-4 3,4 3 2,5-7 3,-2 1 3,2-2-6,3-2 11,4-6-17,1-3-4,0 0-17,3-8-19,3-2-29,-2 0-33,-8-3-52,1-2-77,0-3-73,-9 10-81,-4-3-98,-5 1-471,1-1-1023,-8 4 452</inkml:trace>
        </inkml:traceGroup>
      </inkml:traceGroup>
    </inkml:traceGroup>
    <inkml:traceGroup>
      <inkml:annotationXML>
        <emma:emma xmlns:emma="http://www.w3.org/2003/04/emma" version="1.0">
          <emma:interpretation id="{304F7FAD-87E2-48DE-9195-76C412522B12}" emma:medium="tactile" emma:mode="ink">
            <msink:context xmlns:msink="http://schemas.microsoft.com/ink/2010/main" type="paragraph" rotatedBoundingBox="8406,11837 15349,11934 15325,13665 8382,135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831440-F3BC-4F9D-B232-97BA0D865F1D}" emma:medium="tactile" emma:mode="ink">
              <msink:context xmlns:msink="http://schemas.microsoft.com/ink/2010/main" type="line" rotatedBoundingBox="8406,11837 15349,11934 15325,13665 8382,13569"/>
            </emma:interpretation>
          </emma:emma>
        </inkml:annotationXML>
        <inkml:traceGroup>
          <inkml:annotationXML>
            <emma:emma xmlns:emma="http://www.w3.org/2003/04/emma" version="1.0">
              <emma:interpretation id="{F2EDEA26-DE0F-440E-B45C-B6069714E180}" emma:medium="tactile" emma:mode="ink">
                <msink:context xmlns:msink="http://schemas.microsoft.com/ink/2010/main" type="inkWord" rotatedBoundingBox="8406,11837 11975,11887 11951,13618 8382,13569"/>
              </emma:interpretation>
              <emma:one-of disjunction-type="recognition" id="oneOf21">
                <emma:interpretation id="interp105" emma:lang="en-US" emma:confidence="0">
                  <emma:literal>#speed</emma:literal>
                </emma:interpretation>
                <emma:interpretation id="interp106" emma:lang="en-US" emma:confidence="0">
                  <emma:literal>espied</emma:literal>
                </emma:interpretation>
                <emma:interpretation id="interp107" emma:lang="en-US" emma:confidence="0">
                  <emma:literal>#spied</emma:literal>
                </emma:interpretation>
                <emma:interpretation id="interp108" emma:lang="en-US" emma:confidence="0">
                  <emma:literal>#sped</emma:literal>
                </emma:interpretation>
                <emma:interpretation id="interp109" emma:lang="en-US" emma:confidence="0">
                  <emma:literal>#Speed</emma:literal>
                </emma:interpretation>
              </emma:one-of>
            </emma:emma>
          </inkml:annotationXML>
          <inkml:trace contextRef="#ctx0" brushRef="#br0" timeOffset="-72600.9446">4935 5792 273,'-11'2'390,"0"-1"-2,3-1 11,-1 4 1,9-4-10,-13 0-19,6 3-20,7-3-22,0 0-22,-11 2-30,11-2-19,0 0-19,-7 4-22,7-4-18,0 0-22,0 0-15,0 0-20,-1 2-5,1-2 20,11 7 1,-4-4 3,1 1-10,5 3-7,3-5-19,7 4-2,-6-2-5,8-3-3,4 0-2,8 1-10,-8-2-7,9 0-11,-2-3-10,-6 3-8,0-1-3,-1-1-6,0 0-3,-3 0-8,-4 2-7,2 0-6,-8-3 0,-2 3-5,0-1-3,-5 1 0,0 0-6,-9 0-2,12-2-5,-12 2-22,11-2-21,-6 0-32,-5 2-33,0 0-41,0 0-42,0 0-85,0 0-64,0 0-62,0 0-78,0 0-80,-34 6-313,15-5-932,-5 2 413</inkml:trace>
          <inkml:trace contextRef="#ctx0" brushRef="#br0" timeOffset="-72288.4564">5015 6042 101,'-4'4'355,"-4"2"-3,0 3-1,3-1-7,0-4 0,-3 4-14,4-4-9,-2 0-10,3 2-15,1 0-16,0-3-15,-3-1-10,5-2-15,0 0-11,0 6-8,0-6 1,0 0 15,7 8 5,4-5-11,1-3-4,6 1-23,4-1-17,1 2-19,3-2-19,0 2-9,-1-2-16,1 0-11,-1 2-12,0-2-13,-2 3-5,1-2-11,-8 1-10,2 2 3,-1-4-12,-5 0-5,0 2-5,-2-1-8,-2-1-5,-8 0 19,13 0-26,-7 0-4,-6 0-13,0 0-24,13 0-23,-13 0-46,0 0-26,0 0-31,9-3-56,-9-3-90,2 2-53,-2 4-51,-4-7-51,2-3-59,-5 1-336,1-6-909,0 5 402</inkml:trace>
          <inkml:trace contextRef="#ctx0" brushRef="#br0" timeOffset="-71835.3258">5249 5684 250,'-4'-4'352,"-4"-6"-2,1 6 13,0 0 12,-3-4 4,2 7-2,0-4-5,4 3-7,-2 0-21,6 2-18,-11-3-28,11 3-25,-7-3-26,7 3-25,0 0-13,0 0-27,0 0-19,-11 5-9,11 0-11,-1 1-16,1 0-12,5 2-14,-5 1-9,6-2-8,1 4-9,1-1-5,3 6-8,1-6-5,5 2 4,2 3-7,-1-1 3,12 7-2,-8-6-4,11 2-4,-7-5-9,1-2-5,7 4 1,-2 1-6,-8-5-8,5 6-5,-4-7 1,1 4-2,0-1-5,-1-5-3,-4 3 0,-1-3-4,-6-1 0,0-2-1,-5-2-2,-3 2 1,3 0-5,-4-3 1,3 3 5,-8-4-6,7 3 2,-2 3 4,-5-2-2,-4 9 2,0-6 1,0 5 1,-4-4 2,-1 5-1,1 1 3,-7 4 4,0 2 2,0 0 1,0-1 6,-6 3 5,0 5-3,-2-1 5,5-5-5,0 0-4,3 0-3,1 0-5,-2-5 4,5-3-2,3 7-4,-5-6 6,6 0-8,2-1-6,-1-1-23,1 0-21,3-2-24,0-2-28,0 1-30,2-3-47,2 0-46,2-2-40,1-2-40,2-1-42,4-1-63,2-4-62,0-1-337,5-3-869,3-5 384</inkml:trace>
          <inkml:trace contextRef="#ctx0" brushRef="#br0" timeOffset="-71367.9551">6489 5738 144,'0'-7'406,"0"7"-22,0-6-18,-2 2 4,2 4-3,-13-3-22,13 3-16,-18 1-13,6 5-12,-3 0-16,0 1-15,-6 4-12,-1 3-16,6-1-21,-6 5-19,5-2-17,2 1-20,3 1-19,1 0-8,4 0-25,3-1-7,2-1-11,2 0-11,4 3-7,5 2-7,3 0-4,5 2-8,7 1-6,1 3-6,4-6 1,-3 0-7,2 2-5,5-1-8,-6-3-4,-5-5-4,-1 0-3,1 2-3,-3-2 0,-5-5-1,-3-1-5,0 0 1,0 0-1,-4-2 0,-6 3 1,3-5 0,-4 5 0,-5-2 0,-1 1-2,-5-2 0,-3 3-2,-5 1 2,-6 2-1,2-2 6,-14 0-9,0-1 0,-2 0-6,-2-2-17,-6 2-23,5-5-23,0-3-27,15 1-27,-13-5-16,18-1-41,4-5-51,6 0-42,-1-5-55,10-8-50,1-3-43,11-9-326,0-5-803,8-1 356</inkml:trace>
          <inkml:trace contextRef="#ctx0" brushRef="#br0" timeOffset="-71117.0658">6619 5526 154,'18'-17'490,"-12"5"-11,0 1-8,1 5-21,-2-1-22,1 0-18,-5 1-25,2 3-21,-3 3-22,5-3-19,-5 3-30,0 0-21,0 0-17,0 0-16,-9 26-13,5-13-23,0 3-14,-1 6-13,5 1-15,0 1-2,0 10-9,2 0-4,5 4 7,1 3 8,2 0-10,1 4 2,9 14-9,-6-11 5,7 10 2,-4 4-5,4 4-5,-2-5-64,-4 4-77,1 2 0,-4-2 0,0-1 0,-2 0 0,-3-2 0,-2 2 0,1 0 0,-5-4 0,1-11 0,2-6 0,-3 2 0,3-4 0,-4 7 0,2-9 0,-1 0 0,0-6 0,-1-5 0,-1-6 0,2-5 0,-2-5 0,2 2 0,-1-6 0,0-2 0,-1-1-29,1-5-317,0 0-31,0 0-15,0 0-26,-7-23-30,6 6-33,2-5-40,-5-10-343,1-6-935,2-6 415</inkml:trace>
          <inkml:trace contextRef="#ctx0" brushRef="#br0" timeOffset="-70373.15">6932 6187 2,'4'-24'342,"2"3"-25,-2 2 1,4 2-24,-4 3-10,5 1-3,-4 1-12,2 1-19,-2 1-22,2 1-19,2 4-24,0 3-19,-2-1-11,-7 3-9,18 3-21,-8 0-5,2 6-20,0 0-11,1 1-4,-2 1-16,-2 3 3,-2 1-13,-1-4 0,-4 5-4,3-4-2,-7 1-3,-2 3 10,-1 0 0,-4-6 4,-2 3 2,0-2-5,0 0 6,-2-2-2,-3-2 5,3 3 1,0-4 0,1-1 1,2-4 3,3 4-4,-4-1-2,5-3-3,6-1-4,0 0-12,-13-9-4,13 7-4,0-6-5,2 2-4,9-5-6,-2 2-4,6 0-4,0-1 2,10-1-7,0 0-3,4 0-9,0 1 1,4-2-11,-9 6-3,4-5-5,-2 2 9,0 0-2,-4-3-1,2 4 0,-2 0 5,-2 0 2,-6 2-1,1 3 1,-1-7 9,-4 6 1,-1-2 16,-2-4 5,0 4 11,-2 1 1,1-1 9,-3-1 9,2 3 4,-3-3 6,0 4 10,0 0-1,-2 3 1,1-7 3,-1 7-4,0 0-4,0 0-11,0 0 9,0 0-16,-10-3-7,10 3-3,0 0 0,-16 10-5,10-4 2,0 0-3,-1 4-3,-3 2-4,3 1 3,0-1-6,0 7-3,2-1-4,1-2 7,1-2-5,2 4-3,1-2-5,2 1-8,0 2 10,6-4-4,0-1 4,2-1-5,0 1 2,5-5-1,-2 2-4,5-6-2,3 0 2,6-4-5,-6 2-1,5-7-10,4 1-8,6-4-7,1-4 1,-12 4 3,3-2-1,-2-2-4,8-7 1,-9 7 3,0-3-4,-8 2 3,3 0 0,-2-5 1,-1 2 5,-10 2 2,3-4 2,-5 5 1,1-4 1,-5 3 7,-1 0 10,0 0 0,-4 0 7,0 1 3,-4 2-5,0 0 3,-2 6 11,0 1-7,-3-3 12,0 5 4,-1 2-3,-2 2 7,2-2 3,-2 5 2,-1 0-1,3-2-7,2 2 4,0 4-4,-1 2-11,2-2 3,3 3-3,-2-3-5,5 6 1,1 2-6,0-7-2,0 5 1,4 1-2,0-5 1,8 4-5,-4 0-6,1-3-17,11 5-22,1-4-35,4 2-54,2-6-59,2 2-61,4-3-58,-4-3-42,5 0-48,-5-4-55,2 2-54,-2-4-375,0-6-947,2 1 419</inkml:trace>
          <inkml:trace contextRef="#ctx0" brushRef="#br0" timeOffset="-69935.629">8243 6049 241,'-3'-9'360,"-1"2"-7,2-1-3,-2 4-1,4 4-4,-4-7-15,-4 3-12,7 2-22,1 2-23,-11-7-14,11 7-14,0 0-9,-20 7-16,12-4-7,-2 6-7,4-4-7,-5 3-3,1 2-12,-2 3-13,1-2-16,1 1-13,2-2-20,-1 5-9,4-1-13,-3-2-11,4 5-8,-1-2-8,4-2-8,-2 0 0,7 2-10,2-1-9,5-1 1,-3 0-22,3-3-18,4-3-8,3 1-15,-3 1-9,3-6-14,-1-2-12,3 1-11,2-4-2,2-1-8,-6-2 2,-2-1 6,-1-3 4,0-3 5,3-1 6,-5 0 5,-1-4 5,-4-5 5,2 4 2,-7-5 5,1-3 4,1 3-2,-5-3 16,0 1 1,4-7 17,-4 5 5,3-1 2,3 5 20,-5-3 15,-1 3 17,3 2 24,-3 5 21,0 1 6,0 6 4,0-1-8,0 4-19,0 1 0,0-1-27,0 6-6,0 0-7,0 0-5,0 0-6,0 0-5,-13 30 1,9-14-7,4 6-6,-5 1-3,5 2 4,0 9-5,1-1-1,3-5 1,0 4-18,-4 1-33,5-6-42,-1 7-51,0-8-72,-1-1-81,2 2-87,-5-3-96,1-2-490,2-7-1023,-3 3 453</inkml:trace>
        </inkml:traceGroup>
        <inkml:traceGroup>
          <inkml:annotationXML>
            <emma:emma xmlns:emma="http://www.w3.org/2003/04/emma" version="1.0">
              <emma:interpretation id="{8D0698B7-8CE1-4C0B-A426-6E99AF6090EA}" emma:medium="tactile" emma:mode="ink">
                <msink:context xmlns:msink="http://schemas.microsoft.com/ink/2010/main" type="inkWord" rotatedBoundingBox="12630,12238 13267,12246 13253,13252 12616,13243"/>
              </emma:interpretation>
              <emma:one-of disjunction-type="recognition" id="oneOf22">
                <emma:interpretation id="interp110" emma:lang="en-US" emma:confidence="0">
                  <emma:literal>of</emma:literal>
                </emma:interpretation>
                <emma:interpretation id="interp111" emma:lang="en-US" emma:confidence="0">
                  <emma:literal>F</emma:literal>
                </emma:interpretation>
                <emma:interpretation id="interp112" emma:lang="en-US" emma:confidence="0">
                  <emma:literal>off</emma:literal>
                </emma:interpretation>
                <emma:interpretation id="interp113" emma:lang="en-US" emma:confidence="0">
                  <emma:literal>q</emma:literal>
                </emma:interpretation>
                <emma:interpretation id="interp114" emma:lang="en-US" emma:confidence="0">
                  <emma:literal>ef</emma:literal>
                </emma:interpretation>
              </emma:one-of>
            </emma:emma>
          </inkml:annotationXML>
          <inkml:trace contextRef="#ctx0" brushRef="#br0" timeOffset="-69309.2677">9303 5911 86,'-12'-7'390,"-1"1"-24,1 0-17,-5 2-31,4 1-15,-4 3-5,1 1-26,0 3 11,1 2-20,3 0-13,-2 1-19,3 3-19,-1 1-15,5 0-14,-4 1-7,8 4-23,-2-3-7,-1 2-13,3 2-12,1-6-11,0 2-12,1 1-8,2-4-11,-1 3-9,0 1-5,0-5-2,4 0-10,-4-2-3,5 3-5,-1-4-4,0 0-2,-1 1-3,-2-2-5,9-1-2,-4-3-11,1 4-3,3-5-7,-2 1-9,3-2 0,0-1-8,2-1-2,0-1 0,1 2-9,1-3-2,-1-3-1,-2 4-6,5-6-1,-5 2 4,2 0 6,1-1 9,-4-1-5,4 0 0,-5 0 3,2 0-4,1 1-4,-2 0 10,0-3 7,-4 8 7,4-6-3,1 3 0,-5 1 5,0-1-8,4 1 3,-3-2-5,-3 3 8,5-1 2,-3-3-6,0 1 12,-2 0 23,-2-3 4,1 2-2,-2 0 6,0 1 29,-2 0-1,0-2 12,-2 5 8,-4-6 7,5 4 5,-5 1 18,-1-4 12,0 6-2,-2 0-4,1 2 3,-1-1-2,-2 3-1,-1 0-1,1 3 7,-6-1 2,5 3 5,2 5-9,-2 4-7,-3 4-1,3 0-9,2-3-14,-4 7-7,10 0-38,-4 0-54,4 3 0,-2-2 0,3 13 0,3-10 0,0 9 0,9 0 0,-5 3 0,4 1 0,-4 0 0,4 0 0,2 3 0,1-4 0,-1 3 0,2 0 0,-2-1 0,-2-5 0,0 4 0,-2-3 0,1-4 0,-2 0 0,1-6 0,-1-1-65,-2-1-230,1-10-62,-1 3-60,-3-5-57,0-4-82,-3 2-449,0-7-1088,0 1 481</inkml:trace>
          <inkml:trace contextRef="#ctx0" brushRef="#br0" timeOffset="-69122.8785">9325 6445 386,'0'-4'449,"-1"-1"-18,1 5-21,0-7-27,0 7-29,1-10-29,-1 4-28,8 0-32,-1 0-27,8-1-28,2-1-11,8 0-24,-1-1-24,13-4-51,-2 3-79,2-1-89,-1 4-84,1-8-107,-3 6-394,7-8-707,-2 1 313</inkml:trace>
        </inkml:traceGroup>
        <inkml:traceGroup>
          <inkml:annotationXML>
            <emma:emma xmlns:emma="http://www.w3.org/2003/04/emma" version="1.0">
              <emma:interpretation id="{845E390E-06E1-44D7-B61E-5AEE73AE7177}" emma:medium="tactile" emma:mode="ink">
                <msink:context xmlns:msink="http://schemas.microsoft.com/ink/2010/main" type="inkWord" rotatedBoundingBox="13778,12217 15344,12239 15334,12966 13768,12944"/>
              </emma:interpretation>
              <emma:one-of disjunction-type="recognition" id="oneOf23">
                <emma:interpretation id="interp115" emma:lang="en-US" emma:confidence="0">
                  <emma:literal>CPU</emma:literal>
                </emma:interpretation>
                <emma:interpretation id="interp116" emma:lang="en-US" emma:confidence="0">
                  <emma:literal>Cpl</emma:literal>
                </emma:interpretation>
                <emma:interpretation id="interp117" emma:lang="en-US" emma:confidence="0">
                  <emma:literal>cpu</emma:literal>
                </emma:interpretation>
                <emma:interpretation id="interp118" emma:lang="en-US" emma:confidence="0">
                  <emma:literal>epo</emma:literal>
                </emma:interpretation>
                <emma:interpretation id="interp119" emma:lang="en-US" emma:confidence="0">
                  <emma:literal>cps</emma:literal>
                </emma:interpretation>
              </emma:one-of>
            </emma:emma>
          </inkml:annotationXML>
          <inkml:trace contextRef="#ctx0" brushRef="#br0" timeOffset="-68741.8141">10530 6055 143,'0'0'439,"0"0"-28,0 0-26,0 0-6,0 0-13,0 0-14,0 0-23,0 0-20,0 0-30,0 0-21,0 0-28,0 0-25,0 0-17,0 0-26,7-10-15,-3 7-14,-3-2-10,7 1-14,-5 2-18,-2-7-8,5 3-11,-2-2-12,-1-2-8,0 3-4,-2-4-6,-1 0-2,1 1-5,-1 1-5,-1 2-4,0-5-2,-5 7-1,2-2 1,-3-3-1,-4 5-4,3-1 13,-6 0 3,-1 2 6,0 1 13,-3 3 8,-1 1 9,-2 5 8,-1 4 2,-1 0-1,-1 5 2,-2 11-6,1 1 4,8-9-9,-1 5-6,1-1-5,5 2-6,5 0-5,0 3-5,3-2-5,7 1 1,1 0 2,7 5-9,5 1-13,-1-10-30,9 2-39,-5-4-43,10-2-62,-3-8-63,-1 6-75,5-10-56,7 1-57,4-3-58,-1-2-354,-5-3-885,5-5 393</inkml:trace>
          <inkml:trace contextRef="#ctx0" brushRef="#br0" timeOffset="-68141.2344">10975 5925 128,'0'-6'396,"-1"-1"-12,1 7-6,3-8-12,-1 6-11,-2 2-11,0 0-17,0-6-17,0 6-16,0 0-16,0 0-14,0 0-16,2-6-19,-2 6-17,0 0-21,0 0-17,0 0-14,0 0-6,0 0 9,0 0-8,18 8-13,-10 0-11,0 4-6,2 0-19,-1 1-9,1 7-11,2-1-9,-1 0-4,-1 1-10,0 1-1,-2-1-13,-4 3-1,4-4-3,-6 3-4,-1-1-2,-1 0-3,-3-4-4,-5-4 0,1 8-4,-3-7 0,-3-1-2,-4 1-6,-3-1-3,3-2-7,-9-1-14,4-1-17,-3-8-30,-11 0-25,8-2-25,1 0-39,4-8-31,2-1-40,6 4-52,0-4-50,7 1-63,4-6-36,-2 1-386,6-2-864,6-10 383</inkml:trace>
          <inkml:trace contextRef="#ctx0" brushRef="#br0" timeOffset="-68356.7344">10946 6103 25,'-2'-12'433,"-4"2"1,1-2-9,2 8-7,-1-2-2,-2-1-13,1 2-9,-1 3-18,2-1-17,4 3-24,-10-2-34,10 2-30,0 0-27,0 0-16,-12 5-11,8 1-19,1 2-13,-1 0-19,3 0-14,-3 8-7,2-3-11,1 9-10,-1-6-6,2 7-14,2 0-10,-2-1-3,0 1-13,0 2-5,0-2-9,3 0-14,-3 2 1,4 1 0,0-1 7,-3-2-16,-1-3-5,2 1-12,2-5-12,-3 0-19,0-2-26,-1-1-36,3-4-35,-3 2-35,0-5-42,0-2-48,2 2-45,-2 0-40,0-6-56,0 0-59,0 0-56,0 0-301,0 0-851,-6-18 376</inkml:trace>
          <inkml:trace contextRef="#ctx0" brushRef="#br0" timeOffset="-67726.4364">11307 5825 74,'0'0'432,"0"0"-13,12 0-23,-12 0-18,0 0-14,0 0-9,10-1-13,-10 1-10,0 0-10,0 0-18,-2 10-21,2-10-16,0 9-13,0-5-17,-2 3-20,2 4-16,0 5-12,0 5-15,2 1-13,-2-3-14,4 4-12,-1 2-8,0 0-16,2-1-12,0 1-9,-3 11-7,5-11-9,-1 1-2,-4-3-12,7 4-5,-8-6 7,5 0-19,0 0 1,0-5-5,1-3-7,2 0 2,0-2-3,3-1 2,3-5-9,0-3-1,2 3-4,1-5 0,2-5-1,4-1-1,-2 0 0,-6-4-2,5 1-1,-3-6 12,-2 0 16,2 0 3,-1-2 15,-5-6 10,4 1 6,1-6 5,-6 6 3,1-2 0,-2-1 20,-2 0 8,-1 3 10,3 1-75,-2-5-47,-3 4 0,-3 6 0,3 3 0,-2 0 0,-2 3 0,2 1 0,-3-1 0,3 3 0,-2 5 0,-2-8 0,1 10 0,-7-8 0,2 5 0,-8-3 0,4 0-81,-7 3-444,1 3-168,-8-5-456,-2-3-1245,-1 2 551</inkml:trace>
        </inkml:traceGroup>
      </inkml:traceGroup>
    </inkml:traceGroup>
    <inkml:traceGroup>
      <inkml:annotationXML>
        <emma:emma xmlns:emma="http://www.w3.org/2003/04/emma" version="1.0">
          <emma:interpretation id="{B141CA00-B3BC-4F34-B3C1-2B23FD07A142}" emma:medium="tactile" emma:mode="ink">
            <msink:context xmlns:msink="http://schemas.microsoft.com/ink/2010/main" type="paragraph" rotatedBoundingBox="8486,13637 28609,13263 28643,15099 8520,1547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F95196-A74C-41D1-B97B-57BEF0F9A0A7}" emma:medium="tactile" emma:mode="ink">
              <msink:context xmlns:msink="http://schemas.microsoft.com/ink/2010/main" type="inkBullet" rotatedBoundingBox="8487,13649 9371,13633 9385,14407 8501,14423"/>
            </emma:interpretation>
            <emma:one-of disjunction-type="recognition" id="oneOf24">
              <emma:interpretation id="interp120" emma:lang="en-US" emma:confidence="0">
                <emma:literal>*</emma:literal>
              </emma:interpretation>
              <emma:interpretation id="interp121" emma:lang="en-US" emma:confidence="0">
                <emma:literal>H</emma:literal>
              </emma:interpretation>
              <emma:interpretation id="interp122" emma:lang="en-US" emma:confidence="0">
                <emma:literal>L</emma:literal>
              </emma:interpretation>
              <emma:interpretation id="interp123" emma:lang="en-US" emma:confidence="0">
                <emma:literal>G</emma:literal>
              </emma:interpretation>
              <emma:interpretation id="interp124" emma:lang="en-US" emma:confidence="0">
                <emma:literal>Q</emma:literal>
              </emma:interpretation>
            </emma:one-of>
          </emma:emma>
        </inkml:annotationXML>
        <inkml:trace contextRef="#ctx0" brushRef="#br0" timeOffset="-64014.7597">4952 7563 417,'-3'-5'422,"3"-1"14,0 6 4,0 0 17,6-6-59,-6 6-41,2-5 1,-2 5-10,0 0-24,5-4-24,-5 4-27,0 0-25,0 0-20,0 0-33,8-1-16,-8 1-23,0 0-16,0 0-12,0 0-9,0 0-13,0 0-14,0 0-6,0 0-11,15 3-5,-7-1-8,2-1-6,6 0-5,8 3-3,3-3-5,-1 0-3,-1-1-3,1 4-6,2-4-5,-4 0-1,4 2 1,-3-2-5,4-2 0,-3 1-3,0-2 0,-1 1-1,1-2-3,0 2-2,-1-3-2,2 0 1,-9 0-1,3 2 4,-5-2-6,-1 4-2,-2-4-6,-4 3-17,0-1-31,-3 0-39,-6 3-46,11 0-56,-11 0-69,7-2-92,-7 2-95,0 0-464,0 0-984,-24 5 436</inkml:trace>
        <inkml:trace contextRef="#ctx0" brushRef="#br0" timeOffset="-63669.4869">5127 7797 402,'-13'0'389,"2"0"3,3 3-24,0 0-8,1 1-5,1-4-7,6 0-19,-8 3-15,3 2-18,5-5-19,0 0-16,-11 0-24,11 0-22,0 0-22,0 0-12,-5 4-22,5-4-15,0 0-13,0 0 11,0 0 10,0 0-1,27-3-9,-8 2-9,7-1-15,12-2-8,0-1-10,0 5-11,3-5-8,-3 3-10,1-4-3,-1 2-8,-3 1-11,-6-1 2,1 4-10,-5 0-4,1 0-5,-6 0-5,0 1 4,-5 2-3,0-2-6,-1-1 1,-6 2-4,3-2-1,-1 0-2,-3 0-12,-7 0-21,12 0-23,-12 0-27,9 0-32,-9 0-40,0 0-56,6-2-68,-6 2-93,-1-9-82,1 9-104,-8-12-293,-2 7-906,-4-6 401</inkml:trace>
        <inkml:trace contextRef="#ctx0" brushRef="#br0" timeOffset="-63278.9102">5455 7259 160,'-13'-7'451,"0"2"-25,1 1-30,-1 0-22,4-1-20,-1 4-3,2 1-3,8 0-18,-17 0-18,17 0-22,-12 0-23,12 0-26,-11 1-23,11-1-23,0 0-20,0 0-18,-10 1-13,10-1-16,0 5-18,0-5-5,6 12-9,4-6-11,1 4-6,2 1 1,7 4 6,2 0-11,1-1-6,7 7-4,0 0-7,1 0 0,-2-1-6,1 1-4,-7-5-6,6 6-4,-6-7-5,-1-1-3,2 4-4,-2-6 2,-3 3-4,-1-1-3,0-2-1,-6 0-2,1-1-4,-7 0-4,3 3 11,-5-7-11,1-1-1,1 10-4,-6-4 5,-3-1-1,3 2 0,-3 2-3,-2-4 5,1 3-4,-5 0 0,3 3-4,-3-2-1,1-4 4,0 1-3,2 4 3,-5-3-3,4-1-1,-4 2-1,5-1-2,-4 2 4,2-3-2,-1-1 0,4 2-25,-5-3-34,3 3-39,1-2-31,-4-3-62,3 1-67,0 2-58,-4-1-80,4-4-80,-2 2-339,-6-2-881,-1-1 389</inkml:trace>
      </inkml:traceGroup>
      <inkml:traceGroup>
        <inkml:annotationXML>
          <emma:emma xmlns:emma="http://www.w3.org/2003/04/emma" version="1.0">
            <emma:interpretation id="{7DBC963B-B487-4435-A1DA-9F7E3E286765}" emma:medium="tactile" emma:mode="ink">
              <msink:context xmlns:msink="http://schemas.microsoft.com/ink/2010/main" type="line" rotatedBoundingBox="10379,13602 28609,13263 28643,15099 10413,15438"/>
            </emma:interpretation>
          </emma:emma>
        </inkml:annotationXML>
        <inkml:traceGroup>
          <inkml:annotationXML>
            <emma:emma xmlns:emma="http://www.w3.org/2003/04/emma" version="1.0">
              <emma:interpretation id="{83BD4816-48B0-4B4D-A5E8-1A6D63F96111}" emma:medium="tactile" emma:mode="ink">
                <msink:context xmlns:msink="http://schemas.microsoft.com/ink/2010/main" type="inkWord" rotatedBoundingBox="10381,13730 11696,13706 11707,14281 10392,14306"/>
              </emma:interpretation>
              <emma:one-of disjunction-type="recognition" id="oneOf25">
                <emma:interpretation id="interp125" emma:lang="en-US" emma:confidence="1">
                  <emma:literal>Sire</emma:literal>
                </emma:interpretation>
                <emma:interpretation id="interp126" emma:lang="en-US" emma:confidence="0">
                  <emma:literal>Size</emma:literal>
                </emma:interpretation>
                <emma:interpretation id="interp127" emma:lang="en-US" emma:confidence="0">
                  <emma:literal>Sine</emma:literal>
                </emma:interpretation>
                <emma:interpretation id="interp128" emma:lang="en-US" emma:confidence="0">
                  <emma:literal>Sure</emma:literal>
                </emma:interpretation>
                <emma:interpretation id="interp129" emma:lang="en-US" emma:confidence="0">
                  <emma:literal>Site</emma:literal>
                </emma:interpretation>
              </emma:one-of>
            </emma:emma>
          </inkml:annotationXML>
          <inkml:trace contextRef="#ctx0" brushRef="#br0" timeOffset="-62310.1475">7136 7462 2699,'2'-16'226,"-4"2"-71,4-2 5,-4 0-23,0 7-8,0-6 15,-3 5 11,4 0-16,-4 3-13,-1-2 4,-1 2 9,0 1-1,0 0-3,-1 4-5,0 0-8,8 2-17,-22 6-10,8 2-10,-2 4-9,3 7-8,0-3-14,-3 4 0,4-3-7,7-5-3,-4 6-6,5-4-7,-4 2-2,8-1-2,0 2-4,8 2 0,-1 2 1,4-3-1,3 3 3,0-3 7,-1 1 1,8 0 1,0-3-1,1 0-5,-5 1-1,3-5-1,-1 3-5,0-1-3,-6-4-5,-2 0 3,0-1-3,-3 0-1,0 1 2,0 1 0,-6-3 0,2 2 2,-8 0-6,2-6 1,-6 8-1,-2-5-3,-1-1 3,-2 4-1,-4-2-2,-1-3 2,0-1 1,-4 2-1,-4-3-1,10-1-2,-2-2 0,-3-2 0,-1-2 2,4-2-2,1 2-1,3-5 2,-3-1-3,4 4 2,0-8 2,4 4 9,-2-2 5,4 0 0,0 5 0,1 2 1,4-3-10,-3 5-1,4-2-8,1 5-8,-5-5-11,5 5 1,0 0 0,0 0 3,0 0-8,20 20-8,-10-13-22,-2 2-15,7 4-21,-2-3-31,-1 3-47,6-1-40,-6 0-61,1-1-58,2-2-65,0-3-63,-3-2-261,3-2-767,0-2 340</inkml:trace>
          <inkml:trace contextRef="#ctx0" brushRef="#br0" timeOffset="-62091.411">7309 7639 344,'0'-11'418,"3"3"26,-2 1-4,-1-3-3,0 5-19,4 0-30,-4-1-32,0 6-34,4-6-28,-4 6-33,0 0-28,0 0-22,0 0-22,0 0-19,0 0-17,-8 17-14,8-7-9,0 2-18,0 6-9,0-7-10,4 5-10,-2-2-6,0 1-10,4 1-6,-3-2-5,-2 2-6,3-2-26,0 1-49,0-3-57,2 4-56,-1-6-79,-3 3-75,2-7-68,-3 3-73,2-3-322,0-3-817,-3-3 361</inkml:trace>
          <inkml:trace contextRef="#ctx0" brushRef="#br0" timeOffset="-61573.2985">7525 7600 50,'4'-9'385,"-4"-1"0,0-2-9,1 2 5,2 3-4,0-2-2,-3 2-10,3 1-13,-1-1-28,-2 2-27,2 1-28,-2 4-30,3-7-17,-3 7-29,2-5-22,-2 5-18,11 0-15,-11 0-13,14 2-12,-6-2-16,-1 6-8,1-2-10,1 2-7,-2 1-9,-2 3-5,5 1-6,-6 4-10,1 0 3,1 6-7,-5 2-2,-2-6-1,-5 5-5,1 0-1,1-1-4,-2-5-6,-2 0 3,4 0-5,1 0 3,-2 3-4,0-6-3,0 2-6,2-7 3,3 4 1,-1-5-1,1-1-4,0 4 1,1-4 5,7-2-6,-3-1 3,7 0-6,4-2 5,8-1 1,-1-4-3,2 4-1,2-6-1,9-1 8,-7-3-11,7-3-3,-2-1-10,-1 0 2,-7 1-2,-5-4-3,2 4-1,-5-2 6,1-2 2,-3 1 2,-4-5-6,-5 7 13,0-2-4,-3-1 6,-1 2 2,-3 2-1,-3-1 15,0 2 2,-2 5 5,0-5-1,-3 6 5,-1-1-4,-1 0 15,-1 7 2,-1-2 2,-2 4-4,1 1-4,-3 2-4,4 1-7,-1 2 8,1 3-10,2 1-3,-2 4-1,4-2 0,3 4-5,-3-5-2,4 7-2,4-4-2,0 0 1,1 0 1,8 7-2,-2-10 0,5 7-1,0-5-10,10 1-32,-2-4-38,-1 4-53,4-10-57,3 4-73,2-2-79,-5-5-90,7 0-116,-9-6-274,8 2-880,-7-8 389</inkml:trace>
        </inkml:traceGroup>
        <inkml:traceGroup>
          <inkml:annotationXML>
            <emma:emma xmlns:emma="http://www.w3.org/2003/04/emma" version="1.0">
              <emma:interpretation id="{46D079CA-CEF5-41CC-94EB-183AE120A070}" emma:medium="tactile" emma:mode="ink">
                <msink:context xmlns:msink="http://schemas.microsoft.com/ink/2010/main" type="inkWord" rotatedBoundingBox="12394,13808 13178,13794 13195,14712 12411,14727"/>
              </emma:interpretation>
              <emma:one-of disjunction-type="recognition" id="oneOf26">
                <emma:interpretation id="interp130" emma:lang="en-US" emma:confidence="1">
                  <emma:literal>of</emma:literal>
                </emma:interpretation>
                <emma:interpretation id="interp131" emma:lang="en-US" emma:confidence="0">
                  <emma:literal>of.</emma:literal>
                </emma:interpretation>
                <emma:interpretation id="interp132" emma:lang="en-US" emma:confidence="0">
                  <emma:literal>oft</emma:literal>
                </emma:interpretation>
                <emma:interpretation id="interp133" emma:lang="en-US" emma:confidence="0">
                  <emma:literal>off</emma:literal>
                </emma:interpretation>
                <emma:interpretation id="interp134" emma:lang="en-US" emma:confidence="0">
                  <emma:literal>•f</emma:literal>
                </emma:interpretation>
              </emma:one-of>
            </emma:emma>
          </inkml:annotationXML>
          <inkml:trace contextRef="#ctx0" brushRef="#br0" timeOffset="-60293.51">8991 7620 211,'-11'-4'433,"1"-3"6,6 1-8,-1 2-13,-4 2-14,5-2-19,-4-1-15,4 3-23,4 2-24,-8-5-27,8 5-15,-7-3-35,7 3-21,0 0-17,0 0-24,0 0-16,0 0-17,-15 9-15,9 1-15,-1-3-11,-5 5-11,6-2-12,-1 3-10,2 0-8,1 0-6,1 0-8,3-3-4,1 2-8,5 0-6,-5 0-15,8 0-14,0 1-13,2-1-15,-1-3-6,2 1-7,3-3-7,-2 3-1,0-7 1,-3 4-3,-2-5 1,1-1 6,-1 4 4,-4-5-1,-4 0 8,12 0 0,-12 0 8,9-6-2,-7 4 3,0-5 1,-2 7-1,0-10 4,0 4 5,0 6-5,-4-10 4,4 5-1,0 5 5,-3-8-1,0 5 0,3 3 1,-3-6-2,3 6 1,0-6 0,0 6-8,0 0-7,6-6 0,-1 2 2,2 0-9,6-3-3,3 1 0,1-1-2,-2-2-3,8 0-2,0-1-4,2-1 0,0-1 3,0-1 0,-2 3 7,-1-5-4,0 5 9,-1-5 0,-9 4-1,2-1 10,-2 2 9,1-2 19,-9 0 1,4 1 19,-8-2 9,3 0 10,-3-1 22,-3 4 20,3-3 4,-8 2-2,4 0 17,-5 3 3,0-3 7,-1 5-5,-1-3 1,2 3 5,2 2-2,-2 1-2,7-1-8,2 4-15,-10-2-11,10 2-6,-8 6-9,-2 4-3,6 4-12,-7 7 2,4 1 2,0 3-19,2 8 2,1-8-7,1 8-1,0 2-1,7-3-11,2 3 2,-1 0-3,3 0-2,1-1-6,0 0 0,2 3 7,-1 0-6,2 0 1,1-5-3,-1 3-5,2 4 5,-7-7-2,5 2-26,-2-7-56,2 3-49,-4-7-47,-2-1-49,4 0-53,-4-3-75,5-2-75,-1-7-83,-3 5-436,-6-6-1017,-1 1 449</inkml:trace>
          <inkml:trace contextRef="#ctx0" brushRef="#br0" timeOffset="-60106.0079">9401 7909 25,'-3'-13'423,"2"4"-21,-4 2-11,5-2-19,0 3-30,0-1-34,0 0-14,0 1-49,5-1-20,0 0-23,3 1-24,2 2-31,5-2-61,3 0-69,5-3-68,2 6-84,0-7-90,6 7-96,-9-6-167,7 2-528,4-7 234</inkml:trace>
        </inkml:traceGroup>
        <inkml:traceGroup>
          <inkml:annotationXML>
            <emma:emma xmlns:emma="http://www.w3.org/2003/04/emma" version="1.0">
              <emma:interpretation id="{81587C99-99AC-455C-B377-ACB6EF592153}" emma:medium="tactile" emma:mode="ink">
                <msink:context xmlns:msink="http://schemas.microsoft.com/ink/2010/main" type="inkWord" rotatedBoundingBox="13560,13826 15824,13784 15830,14152 13567,14194"/>
              </emma:interpretation>
              <emma:one-of disjunction-type="recognition" id="oneOf27">
                <emma:interpretation id="interp135" emma:lang="en-US" emma:confidence="0">
                  <emma:literal>main</emma:literal>
                </emma:interpretation>
                <emma:interpretation id="interp136" emma:lang="en-US" emma:confidence="0">
                  <emma:literal>man</emma:literal>
                </emma:interpretation>
                <emma:interpretation id="interp137" emma:lang="en-US" emma:confidence="0">
                  <emma:literal>maim</emma:literal>
                </emma:interpretation>
                <emma:interpretation id="interp138" emma:lang="en-US" emma:confidence="0">
                  <emma:literal>mean</emma:literal>
                </emma:interpretation>
                <emma:interpretation id="interp139" emma:lang="en-US" emma:confidence="0">
                  <emma:literal>many</emma:literal>
                </emma:interpretation>
              </emma:one-of>
            </emma:emma>
          </inkml:annotationXML>
          <inkml:trace contextRef="#ctx0" brushRef="#br0" timeOffset="-59527.8757">10030 7524 4,'0'-4'412,"0"4"-15,0 0-15,-4-8-18,4 8-7,-4-5-19,4 5-26,-1-5-20,1 5-27,0 0-29,0 0-19,0 0-15,-2 18-19,2-11-23,0 2-13,2 1-12,2 2-16,-1 2-13,2 2-10,2 4-8,0-5-7,3 6-10,-4-6-4,1-1-5,-1 2-8,3-4-6,-4 1-3,-1-1-4,0-2-5,-3 0-1,2-2-3,-3 1 1,3-4-3,-3-2-4,0 3 4,0 1-6,0-7 1,0 0 0,0 0-2,0 0-6,0 0-1,0 0-3,-13-20 0,9 8-3,4-1 0,-1-4 1,1-4-3,1 1 3,3-2-5,-2 0 1,2-2-5,0-2 2,6 4-2,-4 3 0,5-3 1,0 10 1,-2-3 1,-1 6-2,0-1-4,-1 4-3,3 3 3,1 1-8,-2 2 9,5 5-4,3 1 2,-4 3 2,5 2 1,-3 5-2,-2-6 1,5 7-10,-3 0 10,-1-3 2,-3-1-16,-2 0-8,2 2-6,0-6-6,-5 2-2,5 0-10,-7 0-5,4-5-2,-4 1-5,-1-2 4,2-3-2,1 2 12,-5 0 7,-1-4 6,0 0 5,0 0 2,0 0-1,0 0 3,0 0 0,3-15 9,-3 8 3,0-2 2,0-4 0,4-3 7,0 1 2,0-6 8,5 3-8,-5 1 19,1-1-4,2 4 9,-1-2-2,1 6 0,-2-3 0,3 5-1,-4 4-5,5 0-1,-1 0-5,0 4-2,-8 0 0,18 8-6,-6-1 4,1 4 0,-2 2-4,-2 1 6,5 6 1,-3 1-4,-1-1-29,-1 2-33,2-3-38,-1 2-46,2-4-40,-3 0-39,3 0-43,-5-5-44,3 0-24,2-2-280,-2 0-659,1-3 292</inkml:trace>
          <inkml:trace contextRef="#ctx0" brushRef="#br0" timeOffset="-58307.1978">10997 7517 254,'0'-21'348,"-5"6"-15,-1 1 4,-1 0-12,-5 0-1,1 1-1,0 7-7,-1 0-13,-4-2-20,1 6-24,0-1-24,-3 6-24,0-2-19,2 8-19,2-2-14,-2-1-20,3 6-13,-5 4-14,9-4-11,-1 2-8,2-1-8,1 4-10,7-4-5,-5 2-9,2 1-5,8-2-8,-2 3-8,4-4-1,1 4-16,2-7-10,-1 6-18,7-9-27,-3 3-22,0-4-13,0 0-20,5-3-11,-1-2-18,-2-2 0,3-2-7,-3 3 10,0-6 5,3 0 8,-3-1 13,-1-2 3,-2-1 13,-1-1 9,2-3 23,-4 4 33,4-3 1,-5 0 21,-4 0 21,4 1 29,-4 4 20,-1-1 17,0 0 4,0 2 7,-1 3 6,-2-2-2,2 0-2,-2 6-11,5-4-10,-5 0-10,0 4-12,0-8-8,0 8-10,0 0-5,0 0-3,0 0-11,0 16 1,-1-7-7,1 1 1,0 3-3,-4 3-6,4-3-1,0 0-2,0 3 1,-2-1-3,4-2-7,2 1 2,-3 0-1,7-4-1,-5 1 1,4-3-11,5-2-14,-1 2-7,3-4-17,-1-2-7,3-2-9,-2-2-7,2-1-8,2-1 10,-3-1 5,2-1 7,-5-2 3,2-2 7,1 1 3,-5 0 5,-1-6-1,0 6 15,-1-6 10,-4 3 17,4-2 21,-4 1 27,-1 0 12,0-1-7,0 5 11,-3 0 15,0-1 14,0 4-2,2 2-3,-2-2-12,0 6-9,0-8-13,0 8-6,2-5-7,-2 5-8,0 0-6,0 0-6,0 0-1,-4 19-2,4-9-4,0 0-3,0 6-4,0-4-1,2 1 1,-2 1 0,0-2-5,2 1-3,3-1 2,-2 2 0,0-8-4,4 10-8,-5-10-6,4 1-3,2-1-6,-1-2-6,3-1-9,3 0-4,-4-3-5,3-3 0,3 2-1,-2-2 5,0-2-3,0-2 9,-1 1 2,0-2 1,2-2 6,-3 2 2,0-4 0,0 2 2,-1-2 7,-1-2-4,0 1 5,-2 2 7,-2-1 14,3 2 0,-4-2 0,2 8-3,-2-6-1,-1 4-2,2 2 1,-2-2-8,1 2 2,2 0 3,-6 4-5,0 0 2,15 5 0,-7-4-5,-2 8 4,-2-3 1,0 1-5,4 3 4,0 0-1,-2 2-1,-3 0 3,2 2-1,2-4 0,-3 4-7,-3-2-4,4-6-7,0 6-2,-2-5-2,0 3-5,-1-1-3,1-3-4,0 0 0,-5-1-6,5 0 5,0-2 0,-2 1 4,-1-4 2,6 7 4,-1-6 3,-5-1 2,0 0 8,14-6 2,-8 4 17,0-4 8,1 2 5,0-3 6,4-3-2,-1 3 13,-3-7 8,4 4 2,-3-5 0,0 4 14,2-4-1,1 1 3,-4-1 4,2 4 6,0-1 5,0 3-6,-1-2 0,-3 5-5,3 0-6,-4-1-12,1 6-8,-2-3-1,1 1-6,-4 3-6,0 0-1,18 5-6,-12-1-6,-1 4 5,2-1-3,-1 3-2,-1 1-2,3 1 0,-2 0-2,2 1 1,-1 1-4,-2-2 7,2 1-8,0-3-1,1 2-4,3-2 5,0 0-1,0-4-3,3 0 0,-1-5-1,2 4-12,3-5-23,2-6-16,-3 2-19,6-1-14,-8-4-23,0 1-30,0-8-38,1-2-65,-4 2-56,-5-7-55,-3 4-88,-8-4-455,-2-9-964,-1-1 426</inkml:trace>
        </inkml:traceGroup>
        <inkml:traceGroup>
          <inkml:annotationXML>
            <emma:emma xmlns:emma="http://www.w3.org/2003/04/emma" version="1.0">
              <emma:interpretation id="{342B4FFC-A39F-4826-B2FA-672BEF5782B5}" emma:medium="tactile" emma:mode="ink">
                <msink:context xmlns:msink="http://schemas.microsoft.com/ink/2010/main" type="inkWord" rotatedBoundingBox="16803,13657 20205,13594 20236,15255 16834,15318"/>
              </emma:interpretation>
              <emma:one-of disjunction-type="recognition" id="oneOf28">
                <emma:interpretation id="interp140" emma:lang="en-US" emma:confidence="1">
                  <emma:literal>Memory</emma:literal>
                </emma:interpretation>
                <emma:interpretation id="interp141" emma:lang="en-US" emma:confidence="0">
                  <emma:literal>memory</emma:literal>
                </emma:interpretation>
                <emma:interpretation id="interp142" emma:lang="en-US" emma:confidence="0">
                  <emma:literal>Mammary</emma:literal>
                </emma:interpretation>
                <emma:interpretation id="interp143" emma:lang="en-US" emma:confidence="0">
                  <emma:literal>•Memory</emma:literal>
                </emma:interpretation>
                <emma:interpretation id="interp144" emma:lang="en-US" emma:confidence="0">
                  <emma:literal>Mammy</emma:literal>
                </emma:interpretation>
              </emma:one-of>
            </emma:emma>
          </inkml:annotationXML>
          <inkml:trace contextRef="#ctx0" brushRef="#br0" timeOffset="-57573.8209">13262 7327 316,'0'-6'499,"1"2"-19,-2-3-12,1 7-22,0-6-33,0 6-38,0 0-33,-1-5-38,1 5-31,0 0-28,0 0-26,0 0-26,0 0-19,0 0-18,1 28-16,-1-6-16,0 1-11,0 3-13,1-1-10,4 1-7,-5 0-7,1 1-9,6 3-5,-3-4-6,-1-2-17,0-2-47,-1 0-28,5 0-52,-4 1-29,2-7-53,1-6-60,-5 3-67,2-3-59,1-1-56,0-2-279,-4-4-746,0-3 330</inkml:trace>
          <inkml:trace contextRef="#ctx0" brushRef="#br0" timeOffset="-57136.301">13321 7417 349,'0'-13'371,"-4"4"1,8-2-8,-4 3-10,0 3-24,0-2-27,0 2-16,0 5-39,0-9-28,0 6-30,0 3-19,0 0-16,2-6-22,-2 6-12,0 0-13,0 0-9,18 13-6,-9-7-8,5 3-9,1-2-9,-1 5-8,-2-2 2,5 0-6,-4-1-3,9 1-9,-2 5-6,-4-8 0,-3 3-7,0-2-2,-4 0-14,0-3-9,-2-1-10,3 2-4,-6-5-1,4 4 2,-4-4-3,0 2 4,-4-3 3,9 4 20,-9-4 24,0 0-14,13-6-2,-11-1 2,0-2 0,3-2-6,3-5-7,-3-6 0,2 3 5,6-7 0,-2 3 3,-2-1 2,1 3 6,-5 6 12,6 2 13,-4 0 3,-1 2 4,-1 3-3,2 1-9,-6 3-5,4-1-9,-1 1-7,-4 4 2,0 0-7,9 16 0,-2 0-1,4 1-4,-4 7 1,3 0-4,-3 3 0,1 0-1,3 4-4,0 0 4,-3 0-3,-1-5-1,3-2 2,-4-3 0,1 2-4,0 2 0,-1-5 4,3 5-1,1-6-13,-6-3-38,4-2-42,6-1-64,-7-3-69,3 2-68,-5-5-75,5-4-76,-1 1-288,0-2-782,0-4 346</inkml:trace>
          <inkml:trace contextRef="#ctx0" brushRef="#br0" timeOffset="-56214.4292">14285 7603 233,'0'0'330,"-12"10"-22,12-10-18,-6 3-22,6-3-19,-7 0-13,7 0-17,-5 4-18,5-4-19,0 0-9,0 0-13,0 0-24,0 0-1,0 0-9,0 0 3,0 0-19,0 0-7,0 0-13,11-20-7,-4 18-6,-2-8-10,2 4-5,-1-1-3,-5-3-9,5 0 1,-1-3-5,-2 1-7,-2-4 0,-1 4 22,2-3 13,-4 0 10,1 2 7,-2 0 10,-2 3 16,-1-3 1,5 10-6,-5-3-9,1-3-12,-2 5-11,-3 4-2,10 0-16,-22 10-5,8-1-8,2-2 0,2 8-10,-5 0-5,3 3-1,4-2-4,-1 0-6,3 4-1,1-5-1,3 1 1,2-2-5,0 1-2,2-2-3,5 3 7,-1-6-7,6 6 0,1-10 1,2 5 1,-3-5-4,11 0-3,-1-3-2,9 1-4,-6-4-8,2-3-7,-2-1-7,-3 0 0,1-2-3,2-7 1,-3 7 0,-3-6 3,2 2 3,-3-6 1,-6 6 4,0-6 2,1 0 1,-2-4 1,-4 1-1,0 0 3,-2 5 4,3-3 16,-4 6 12,2 0 5,-2 3-1,-3 1-2,5-2-5,-5 5-2,3 1-5,-2-2-3,-2 5-3,7-1 1,-7 1-3,15 8 1,-7-3-6,4 10 4,-1-2-3,0-1 2,-1 8 2,0-3-2,1 3 0,-7-3-2,1-3 0,2 6-6,-1-7-9,1 2-5,-5 2-1,1-7-2,0-1 1,-2 6-5,-1-8 4,0 0 5,0-2-3,3 3 4,-3-5 1,0-3 5,-3 7 5,3-7 3,0 0-8,0 0 2,0 0 6,0 0 5,-4-20-1,7 10 1,-3-3 1,1 1-2,2-4 2,2-6-2,4-1 3,-5 1-2,5 1 0,0 3-1,0 0-2,1 3 0,-2 1 0,2 2-2,2 0-2,-1 5 1,-4 1 0,0 2-5,4 4 0,-11 0 1,25 7 3,-18-1-4,4 4 3,-2 0-4,1 3-7,-2-1-6,2 1-9,-1 1-11,0-1 5,-3 0-12,0-1-7,1 4-8,1-4-7,0-1-10,-6-1-1,3-4-8,-1 3 1,-2-2-5,2-4 15,0 0-9,-4 4 17,0-7 5,0 0 3,3 5 6,-3-5 6,0 0 3,0 0 10,0 0-1,0 0 18,1-18 0,-1 11 13,1-6 14,4 6 6,-3-14 1,4 4 2,2-2 11,-4 1 4,4-3 5,-1 6 0,-1 2 0,1 0 3,1 2-6,-1-2-5,5 4-2,1 2-1,-2 2-5,2-1-3,-2 6-4,-4 3-2,4 3 4,2 1-4,-2 2-3,-3 0 0,4 9-1,-1 1 2,-1-4-6,-2 6 3,-2-1-2,1 1 4,-2 1-2,2 0-22,-3-6-41,3 1-46,-2 1-44,1-5-49,-2 0-52,4 1-50,1-5-43,-1-3-265,1 0-653,4-2 289</inkml:trace>
          <inkml:trace contextRef="#ctx0" brushRef="#br0" timeOffset="-55101.7573">15625 7520 152,'0'-9'336,"-6"0"-10,2 1-3,-4 2-2,0 0 3,-1 2 4,-6 1-11,7 1 1,-7 0-21,0 3-28,4 0-20,-3 2-28,-1 3-24,2 3-15,1 0-24,0 3-16,3 0-10,0 1-21,2 2-6,1 2-11,2-1-6,2-3-16,2 5-1,2-4-15,2 2-9,2-3-18,-1-1-16,2 0-9,0-2-16,3-2-18,-3 0-10,0-4-7,5-3-14,-2 1 6,-2-2-1,3-2 1,1-2 3,1-2 12,-1 0 4,-4 2-2,3-6 6,0 0 8,0-3-2,2 0 14,-1-9 8,-2 5 9,3-4 4,-3 2 12,2-3 18,-2 2 18,4 4 3,-2-1-8,-5 1 13,4 5 1,-4 0 0,0 0-7,4 5-10,-3-1 3,3 1-12,-4 3-4,4 2-1,-2 1-1,1 1-4,0-1-5,-2 9-2,2 1-4,-1-3-3,-1 6 0,-3-2-3,3 4-7,-4-3 7,1 2-2,4 2-5,-7-4-11,4 1-17,-1 1-15,-2-2-16,1-6-13,-2 4-9,2-4-7,1 0-6,-2 1 4,4-3-1,-2-2 5,-5-2 8,10 0 0,-2 0 9,2-6 7,0 4 3,-2-6 7,1 0 3,4-3 20,-1-1 9,-1-1 8,3-6 19,-4 6 11,-2-3 7,1 2 33,0 1 21,-4-2 19,2-1 1,0 5 6,-3 2 16,0-1 0,-1 5-12,1-1-11,2-1-2,-4 4-19,0-2-7,-2 5-10,2-5-10,-2 5-5,0 0-5,0 0-6,0 0-3,0 0-1,0 0-9,11 13-2,-11-4-4,5-3 3,-5 3-6,2-2-16,0 3-2,2-2-1,3 4-3,-5-3-28,8 1-8,2-2 0,1-2 2,2 3 0,0-3-8,8-2-9,-6-1 3,4-1 0,-6-2 3,3 1 3,0-4 9,-10 0 0,8-4 3,-3 3 2,-2-6 12,0 4 9,-3-6 16,-3 2 4,1-3 8,-1 0 21,1-1 10,-5 3 15,1 1 16,-1 0 12,2 4 15,-2-1 12,-1 1 3,0 2 3,2-2-11,-2 6-9,2-6-11,-2 6-9,0 0-10,0 0 7,0 0-19,-9 16-1,3 0-8,1-6-1,-1 5-9,-1 8 1,0 0-1,-1 2 1,4-1-4,-4 7 2,4 2-8,2 5-1,4-9-1,-2 10 10,1-2-2,2 2 8,0 4-10,-3 0 13,0 4-9,0 1-4,0 14 4,4-17-6,-4 5-8,2 11 0,3-15-2,0 15 2,2-15-8,1-1-4,3 1-1,-1-2 4,2-2-2,-4-1-6,3 0-1,-5-3-5,2-1 4,-2-3 2,-5-9-6,-1-1-1,-3-2 12,-1-1-4,1-3 0,-2-6-6,-6 2-1,4-4 4,-3 0-5,-2-1 1,4-7 8,-3-1-9,3-1 5,-8-2-9,1-5 0,-1 0 0,-2-6 0,0 0 0,6-5 0,-2-2 0,-4-7 0,3-8 0,0-1 0,4-5 0,4-3 0,7-18 0,4 1-1,7-4-43,4-4-26,0 0-20,2-2-24,-3 3-9,8 4-21,2 3-8,-2 18-17,11-10-14,-5 11-28,-2 2-34,4 6-39,-1 1-43,1 4-65,7 1-77,-5 2-394,1 1-934,3-1 414</inkml:trace>
        </inkml:traceGroup>
        <inkml:traceGroup>
          <inkml:annotationXML>
            <emma:emma xmlns:emma="http://www.w3.org/2003/04/emma" version="1.0">
              <emma:interpretation id="{9659A8CB-509D-4D5E-807F-84DE36F8030A}" emma:medium="tactile" emma:mode="ink">
                <msink:context xmlns:msink="http://schemas.microsoft.com/ink/2010/main" type="inkWord" rotatedBoundingBox="20679,13764 21428,13750 21446,14696 20697,14710"/>
              </emma:interpretation>
              <emma:one-of disjunction-type="recognition" id="oneOf29">
                <emma:interpretation id="interp145" emma:lang="en-US" emma:confidence="0">
                  <emma:literal>x</emma:literal>
                </emma:interpretation>
                <emma:interpretation id="interp146" emma:lang="en-US" emma:confidence="0">
                  <emma:literal>X</emma:literal>
                </emma:interpretation>
                <emma:interpretation id="interp147" emma:lang="en-US" emma:confidence="0">
                  <emma:literal>'</emma:literal>
                </emma:interpretation>
                <emma:interpretation id="interp148" emma:lang="en-US" emma:confidence="0">
                  <emma:literal>&lt;</emma:literal>
                </emma:interpretation>
                <emma:interpretation id="interp14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-54617.3776">17879 7355 326,'5'4'404,"-5"-4"-39,1 7-35,-1-1-35,0 6-26,-4 2-31,2 3-27,-5 7-13,1-4-24,-5 3-12,-1 9-9,-2-7 4,-1 8-24,-6-5-4,3 2-15,-5-1-8,0-1-7,-2-5 2,-5-1-8,9-6-3,-1 0 5,-10-3 2,-3 4 1,2-4 1,2-10-6,3 3-1,-3-3-7,-9-7-3,3-1-6,2-2 0,6 1-5,4-4 11,-11-6-11,18 4 15,-7-1-8,8-4-7,4-2-12,1 0-1,2-4-6,7-2-7,3-12-1,7 3-4,-3 1-8,3-4-3,0 11-4,4-5-4,0 8-2,-3 2-4,2 11 2,-3-5 0,-6 8-3,5 0-9,-1 0 7,1 6-10,-6 1 3,8 8-9,-1 2 9,4 16-2,1 3 3,4 6-4,-3 5 4,2 1 3,-2 2-7,3-3 4,1 7-2,-5-2 0,16 13 2,-8 4 0,-3-14 2,6 11-28,-10-14-39,-1-3-51,7 2-64,-4-2-66,-6 3-73,3-8-99,0-2-380,1 0-856,-6-11 380</inkml:trace>
        </inkml:traceGroup>
        <inkml:traceGroup>
          <inkml:annotationXML>
            <emma:emma xmlns:emma="http://www.w3.org/2003/04/emma" version="1.0">
              <emma:interpretation id="{7630EC1A-D647-43B8-B0A5-75CEB984DC69}" emma:medium="tactile" emma:mode="ink">
                <msink:context xmlns:msink="http://schemas.microsoft.com/ink/2010/main" type="inkWord" rotatedBoundingBox="21829,13566 23796,13530 23808,14127 21840,14164"/>
              </emma:interpretation>
              <emma:one-of disjunction-type="recognition" id="oneOf30">
                <emma:interpretation id="interp150" emma:lang="en-US" emma:confidence="0">
                  <emma:literal>Access</emma:literal>
                </emma:interpretation>
                <emma:interpretation id="interp151" emma:lang="en-US" emma:confidence="0">
                  <emma:literal>access</emma:literal>
                </emma:interpretation>
                <emma:interpretation id="interp152" emma:lang="en-US" emma:confidence="0">
                  <emma:literal>Acers</emma:literal>
                </emma:interpretation>
                <emma:interpretation id="interp153" emma:lang="en-US" emma:confidence="0">
                  <emma:literal>Aces</emma:literal>
                </emma:interpretation>
                <emma:interpretation id="interp154" emma:lang="en-US" emma:confidence="0">
                  <emma:literal>precess</emma:literal>
                </emma:interpretation>
              </emma:one-of>
            </emma:emma>
          </inkml:annotationXML>
          <inkml:trace contextRef="#ctx0" brushRef="#br0" timeOffset="-54117.3713">18412 7208 447,'-7'-9'448,"2"2"-29,-1-2-21,1 3-27,3 2-34,-2 1-21,4 3-29,-7-8-30,7 8-30,0-6-16,0 6-27,0 0-15,0 0-22,-5 20-11,9-11-14,-4 7-17,0 7-4,-4 2-21,4-2 3,0 1-10,0 1-7,-1 1-7,-1-1-4,-1 1-7,1-3-8,-2 1 5,-2-2-6,5-7-4,-5 1-2,5 0-3,-3-4 0,2-2-7,-2-3-1,3-1-3,-5 0 7,6-2-4,0-4-2,-7 3-3,7-3 2,0 0-4,-11-14-1,7 5-3,2-4-2,-4-2 2,5-6-4,-2-3 5,0 0 3,3-10-7,0 2 0,0-1-2,0 7-1,6 3 4,-5 1 8,-1 5 4,0 2 11,4 6 1,-2-1-4,-4 3-4,4-2-5,-2 3-2,0 2-5,0 4-4,0 0 2,0 0-5,17 13 1,-6-4-1,2 9-2,1 3 4,-2 2-3,6 7-2,4 1 4,-7 1 1,4 0-4,-4 3 0,6-3 2,-9-1-23,5-1-34,-9-4-28,2 7-38,-2-10-36,-1 1-46,-2-1-48,-2 3-52,0-12-52,-2-1-54,2-1-274,0-2-737,-3 0 326</inkml:trace>
          <inkml:trace contextRef="#ctx0" brushRef="#br0" timeOffset="-53945.4807">18363 7575 2,'-13'-10'385,"-2"0"-12,8 2-13,0 0-2,1 1 13,0 2-16,1-1-7,-1 2-17,5 1-23,-2-1-30,3 4-26,4-12-28,4 8-25,5-2-39,2 2-35,8 0-55,6-3-61,-3 5-71,3-2-65,1 6-73,-2-2-69,9 3-78,-12 0-238,-2-2-632,2 1 281</inkml:trace>
          <inkml:trace contextRef="#ctx0" brushRef="#br0" timeOffset="-53586.1169">18863 7469 346,'0'0'364,"0"0"-14,0 0-15,0 0-8,0 0-18,0 0-1,0 0-16,-18-4-24,18 4-15,0 0-30,0 0-21,0 0-19,0 0-16,0 0-18,0 0-16,0 0-15,0 0-7,10-9-13,-2 8-19,-8 1-9,13-4-11,-5 2-8,-3-1-12,-1 0-6,1-1-3,0 1-6,1-7-3,0 5-4,0-2 1,-6-6 4,0 10-13,4-7 1,-3 0 1,-2 3-8,1 0 19,-4 2-12,3-1 4,-4 0-3,-1 2-6,0 1 8,-4 0 3,1 3 4,-4 0 3,-3 4 0,-1 2 5,2 0 6,0 1-5,-3 2 6,7 0-12,-1 5-1,1-2-6,0 4 2,-4 0 0,8-3-4,1 0 1,5 1-1,-2 0-2,6 0-1,0-1-2,2 0-13,4-1-30,2 1-38,5-3-51,2 0-52,3 2-47,-2-2-50,4-7-44,2 1-34,0-2-304,-1-4-707,1 1 313</inkml:trace>
          <inkml:trace contextRef="#ctx0" brushRef="#br0" timeOffset="-53211.0963">19173 7507 115,'5'-5'351,"1"1"2,-5 2-10,-1 2-13,0 0-13,0-8-11,0 8-5,0 0-2,0 0 5,-1-8-9,1 8-14,0 0-19,0 0-26,0 0-20,1-5-26,-1 5-20,0 0-17,0 0-14,0 0-14,0 0-16,0 0-19,4-3-8,-4 3-15,0 0-18,7-6-14,0 5-10,-7 1-5,11-6-9,-6 3-1,-5 3-5,9-5-5,-4 3 1,1-4-2,-2 0-2,-2 1 2,4-4 0,-1 3-1,1-3-1,-1 1 1,-2 2 6,1-2 2,-2 0 16,2 5 8,-1-1 10,-1-2 5,1 1 0,0 1-1,-3 4-4,0 0-2,0 0-6,-12-2-2,12 2-3,-21 2-6,8 6 1,0 0 9,-4-2 13,5 7 14,-6-6 1,6 3 5,-8 5-7,8-1-5,0-2-4,1 1-5,1 0-1,0 0-8,5-1-2,2 2-3,-1-2 0,4 3-6,1-3-2,5 0 0,-1 1-10,8 2-31,-4-5-36,6 1-47,1-3-64,11-2-54,-2 2-68,-2-5-50,2 2-70,0-5-29,-2 0-343,-6 0-844,2-1 374</inkml:trace>
          <inkml:trace contextRef="#ctx0" brushRef="#br0" timeOffset="-52212.4131">19481 7636 30,'0'0'296,"0"0"3,0 0-9,0 0-4,0 0-2,0 0 4,8 0 13,-8 0 1,0 0-15,7-10-36,-6 6-27,3 2-21,-2-4-16,3-4-24,2 4-16,-1-4-13,0-1-18,0-1-6,6 0-17,-2-2-9,-2-1-16,3-2-14,2-2-10,3 2-7,-8 2-1,-1 1-7,0-2-6,-1 7-2,-2-2-1,1 5 3,-3 1 1,3-2 12,-2 0 5,0 4 1,-2-3 9,-1 6 3,4-3 1,-4 3-9,0 0-4,0 0-3,-11-4 2,11 4 0,0 0 2,-18 6-1,11-2 2,2-1 6,-8 5-3,4 0-1,1-2-3,1 2-5,-3 4-5,5-2 2,-4 2-5,4-1-5,3 2-2,-2-3-1,4 4-4,0-4-1,3 1-4,0 1 3,1-1 0,3-2 3,-2 3-9,2-5 1,1 0-10,2-4-12,2 2-9,-1-4-11,3 2-11,-1-7-11,0 2-6,2-1 3,1-4 5,-4-3 2,0 3 7,3-2 14,6-7-6,-11 5 2,-1-4 8,2 5 6,-4-5 12,4-1 7,-4 3 10,4 0 8,-3 3 6,-2-2 3,5 2-4,-4 4 1,-2-2-4,2 2-3,3 4-3,-1-2 1,1 4-3,0 0-5,-1 0 1,2 4-1,3 2 0,-2 3-4,-1-2 4,-1 1 0,2 3-2,-1 2-1,-7-4-2,5 3 3,-4 2 2,-3-3-8,3 1 5,-2-3 0,0-2-1,-3 3-2,0 0-2,0-2 3,-3-1-5,0 0 3,-2-1-2,0-3-4,-3 4 5,4-6 0,-4 1-8,8-2 0,-15 0 10,15 0-3,-13-2-1,13 2 2,-12-5-1,8 0 3,1-1 1,0-2 1,3 1 3,0-2 0,4-3 6,3-5 8,0 3-7,4-7 1,3 1 4,2 2 0,0-3-1,1 3 1,1 2-4,6 4 1,-5-1-2,-1 5-2,-2 2-3,-1 2-1,1 1 1,-3 2-1,1 2-1,1 2-4,-2 1-2,-5 2 1,3 5 1,-3 0 0,3 3 1,-5 1-3,-1 5 0,-2 2 1,1 1 1,-4 0 0,-1-1-2,-2 2-4,0 0 11,-2-1-6,-1-1 1,-1-1-8,-2-3 4,-1 4-1,-1-9-12,0-1 0,0-1-4,-1 0-6,-2-3-5,0-1-20,-4-1-3,-5-2-21,4-2-29,-5-4-27,1 1-33,-2-5-54,-2-3-69,5-4-100,-14-5-342,8-3-785,6 2 348</inkml:trace>
        </inkml:traceGroup>
        <inkml:traceGroup>
          <inkml:annotationXML>
            <emma:emma xmlns:emma="http://www.w3.org/2003/04/emma" version="1.0">
              <emma:interpretation id="{6D8F78A5-0088-4F6C-A010-934739914F8B}" emma:medium="tactile" emma:mode="ink">
                <msink:context xmlns:msink="http://schemas.microsoft.com/ink/2010/main" type="inkWord" rotatedBoundingBox="24248,13344 26225,13308 26239,14050 24262,14087"/>
              </emma:interpretation>
              <emma:one-of disjunction-type="recognition" id="oneOf31">
                <emma:interpretation id="interp155" emma:lang="en-US" emma:confidence="0">
                  <emma:literal>time</emma:literal>
                </emma:interpretation>
                <emma:interpretation id="interp156" emma:lang="en-US" emma:confidence="0">
                  <emma:literal>benne</emma:literal>
                </emma:interpretation>
                <emma:interpretation id="interp157" emma:lang="en-US" emma:confidence="0">
                  <emma:literal>fume</emma:literal>
                </emma:interpretation>
                <emma:interpretation id="interp158" emma:lang="en-US" emma:confidence="0">
                  <emma:literal>fame</emma:literal>
                </emma:interpretation>
                <emma:interpretation id="interp159" emma:lang="en-US" emma:confidence="0">
                  <emma:literal>femme</emma:literal>
                </emma:interpretation>
              </emma:one-of>
            </emma:emma>
          </inkml:annotationXML>
          <inkml:trace contextRef="#ctx0" brushRef="#br0" timeOffset="-50712.3915">20706 7012 88,'7'-13'410,"-2"7"-3,2-8-5,-3 7-14,2 1-14,-3 0-19,1 2-17,-3-1-14,-1 5-21,6-1-22,-5-5-23,-1 6-25,4-4-24,-4 4-23,1-5-18,-1 5-21,0 0-14,2 21-8,1 2-8,-6 5-6,1 9-30,1-2-9,1 7-2,0-3-7,-1 2-10,-3 5-3,-2-4 0,7-4-7,2 6-2,0-7-5,1 0-4,3-2-1,5-3-2,2-2 0,-3-9-5,6 2-7,0-5-15,5 0-22,-4-2-27,7-6-32,-4 1-37,1-5-32,-6-3-30,8 2-26,-9-5-18,-3-2-20,-1-1-13,-3 0-4,1-1 4,-4-5 4,-1 1 6,2-6 12,-2 4 12,-3-7 27,-2-4 15,-3-2 12,-2-2 18,-3 2 17,-7 0 34,7 1 40,-6-1 37,-3 3 42,-1 2 28,-5 5 22,4-1 18,-2 1 17,12 4 14,-5 3 3,2 3 10,1-3 5,4 2 6,1 0 8,1 1-13,1 0-17,5 3-10,-8-4-13,8 4-9,-6-2-11,6 2 1,0 0-3,19-5-3,-1 2-12,6-5-3,3 6 5,1-5-21,6 0-18,2 0-5,-6-1-17,4-1 15,-7 2-16,-4-2 2,-1 3-1,-4-3-2,0 4 1,-6-1 3,0 0 7,-6 3 26,6-3 7,-6-1 4,-1 5 5,-3-2 9,-2 4 9,5-6 11,-5 0-2,0 6-7,0 0 1,0 0 1,0 0-2,-18 12 4,11-8 0,-4 5-7,5 0-5,-5-2-4,1 7-9,2-3-8,1-1-2,-1 5-5,3 0-1,-1-1-7,3 0-4,0-1-2,3 4-3,3-4-1,1 3 0,1-1-3,8-5 0,-1 3 2,3-5-4,7 0 1,2-1-1,-1-2-2,2-4-4,-2 1 0,2-2-2,0-2-8,-2-2 4,2-3 4,-4-2-5,-5 6 2,-2-11 1,1 6 1,0-2-3,-3-3 0,1 0 7,-1-2-1,1 1 4,-7 2 5,5 4 5,-4 0-1,-1 2 4,1 2-7,-2-2-2,2 2-4,-1 1 0,-1 0-4,5 3-2,-10 0 0,12 3-3,-2 4 2,-5-2 3,2 2-4,4 2-2,-1 2 8,-2 1-9,-1 4 2,0-5-2,-2 4 1,2-2-1,1-3 0,-4 6-1,1-9 2,1 4-10,-1-4-6,-3-1-8,1 0 7,-2-1 2,1-2 1,-2-3-1,7 6 2,-7-6 2,2 2-2,-2-2 2,0 0 4,16-10-1,-10 4 0,3 0 4,-5-2-3,7-3 0,1 0 0,-1-6-2,3 1 8,-2 6 7,1-6-2,-2 7 0,0-5-3,-3 6 2,4-1-3,-1 2 4,-2 2-6,0 0-2,-2 2-2,0 2 4,-7 1-2,12 3 1,-5 2-1,3 1 0,-5 2 2,2-2 0,-1 2 0,1 5-2,-5-3 0,4-2 3,-1 2-14,1 4-17,1-5-6,-5-3-5,3 4-2,0-4 0,-1 0 4,-1-2 4,5 1-1,-4-1 3,7-3 9,-5 1 2,-6-2-1,19-6-3,-7 0 8,5 2 5,-3-3-5,-2-1 5,5-2 4,2 3 12,-7-6 11,5 4-2,1-5 1,-1 2 7,-3 6-2,-3-4-2,2 4 6,-1 1 0,-4-1-7,-2 4-3,1-1-7,0 2 4,-7 1 1,12 4-6,-5 1 1,4-1 1,-6 4-1,2 0 2,0 6 1,-1-2-2,5 0 0,-5-2-3,5 3 1,-4-2-1,0 1 1,6-3-2,-4 2-22,4-5-3,-1 2-13,2-3 1,4-2-3,-1-3 2,1-2 6,0 0 0,0-4 5,-1 2 0,6-5 5,-11-4-1,6 6 4,-5-5 7,-1 2 0,-1-3 9,-3 1 6,2-2 12,-3 2 4,0 0 23,-2 0 9,-5-3-1,1 5 11,5-2 23,-7 5 12,-4-2-7,4 3-5,-4 4-12,5 2-8,-18 1-9,5 5-6,1 1-6,-7 3-5,8 3 2,-7 5-11,8-6-3,-2 6-18,4-2-26,1-3-21,0 6-29,4-6-38,-1 0-26,4 2-45,1-2-35,5-2-34,3-1-18,5 0-41,3 1-66,5-4-73,1-3-296,7 0-798,6-2 353</inkml:trace>
        </inkml:traceGroup>
        <inkml:traceGroup>
          <inkml:annotationXML>
            <emma:emma xmlns:emma="http://www.w3.org/2003/04/emma" version="1.0">
              <emma:interpretation id="{3DDC69F7-9E40-484D-BBCF-83161FA0680B}" emma:medium="tactile" emma:mode="ink">
                <msink:context xmlns:msink="http://schemas.microsoft.com/ink/2010/main" type="inkWord" rotatedBoundingBox="26845,13355 28610,13322 28623,14046 26859,14079"/>
              </emma:interpretation>
              <emma:one-of disjunction-type="recognition" id="oneOf32">
                <emma:interpretation id="interp160" emma:lang="en-US" emma:confidence="0">
                  <emma:literal>toil</emma:literal>
                </emma:interpretation>
                <emma:interpretation id="interp161" emma:lang="en-US" emma:confidence="0.5">
                  <emma:literal>to it</emma:literal>
                </emma:interpretation>
                <emma:interpretation id="interp162" emma:lang="en-US" emma:confidence="0">
                  <emma:literal>roil</emma:literal>
                </emma:interpretation>
                <emma:interpretation id="interp163" emma:lang="en-US" emma:confidence="0">
                  <emma:literal>tort</emma:literal>
                </emma:interpretation>
                <emma:interpretation id="interp164" emma:lang="en-US" emma:confidence="0">
                  <emma:literal>bit</emma:literal>
                </emma:interpretation>
              </emma:one-of>
            </emma:emma>
          </inkml:annotationXML>
          <inkml:trace contextRef="#ctx0" brushRef="#br0" timeOffset="-50071.7625">23338 7160 315,'-3'-16'498,"2"0"1,-9 5-14,9-3-13,0 6-10,1-2-18,-3 2-35,1 3-38,1 1-38,-3-1-37,4 5-29,0-6-28,0 6-27,0 0-25,0 0-15,0 0-17,7 24-16,-7-10-14,4 0-18,-3 9-7,5-1-4,-2 3-17,-1 0-1,1 2-10,-3-2-7,3 8-8,-2-9-6,-1 0-2,-1 1-4,0 1-5,0-3-23,0-2-41,0-4-34,-1-1-20,-1-3-22,0 0-17,-1-4-10,3 1-25,0-6-15,0 3-6,-4-2-4,4-5-6,0 0-8,-3 4 6,3-4 11,0 0 20,0 0 17,-12-16 17,7 12 20,0-6 9,5 4 19,4-8 12,-4 1 17,1-1 16,1-2 9,2 2 8,3-3 5,1 5 12,2-6 0,1 6 3,1-3-11,3-1 6,3 3 1,-4 6-1,1-3 2,10 1 0,-10 0-4,8 0 1,-4 2 3,-1 4-6,0-3 4,0 4-5,0-1 5,-2 1 1,0 1-2,0-2 0,-2 1 4,-3 0-4,-3 2 6,0 0 4,-8 0 10,13-1 6,-13 1 12,7-1 11,-7 1 14,0 0 23,6 2 30,-6-2 15,-4 8 2,2-2 0,-4 3 2,-1-3-8,0 5-6,-2-1-12,0 0-9,0 4-11,-2 0-9,3 0-6,-1-1-8,4 2-5,-1 1-7,2-7-7,-3 8-5,7-2-3,-5-1-4,10-1-4,1 0-1,-1-3-5,4 2-8,0-4-4,4-3-6,0 0-6,4 0-1,-2-4-2,3-1-1,-2 0 2,-1-4 2,3 1 0,-3-1-2,-5-5 1,2 5 5,-3-6-5,0 1 0,-3 0 9,1-2 5,-7-2 0,4-3-4,-8 5 0,-2-4 1,2-1-1,-4 3-6,1-4-29,-4 3-34,3-1-33,-3-2-48,1 5-59,5 5-63,-2 0-86,4 1-90,-5 4-347,4-3-851,2 2 376</inkml:trace>
          <inkml:trace contextRef="#ctx0" brushRef="#br0" timeOffset="-49017.727">24236 7137 159,'-15'-3'489,"4"2"-11,0 0-11,3 1-21,-2-1-16,4-3-15,6 4-15,-8-3-16,8 3-23,-5-5-37,5 5-29,1-7-27,-1 7-46,6-7-64,-1 4-74,-5 3-81,7-5-107,-7 5-141,0-5-170,0 5-356,-18-5-833,4 5 369</inkml:trace>
          <inkml:trace contextRef="#ctx0" brushRef="#br0" timeOffset="-49315.5208">24298 7349 210,'-7'1'426,"7"-1"-11,0 0-8,-12 3-16,12-3-12,0 0-24,0 0-12,-7 1-31,7-1-23,0 0-20,0 0-19,0 0-18,0 0-15,0 0-21,0 0-21,0 0-18,0 0-11,18-11-19,-13 8-14,2 0-2,0-3-15,3 2-8,-4-2-10,1 1-8,2-1-6,-4 0-8,-1 0-3,-1 0-7,2 3-2,-3-4-4,3 5 6,-2-3-13,-3 5-2,3-3 3,-3 3-4,0 0-2,1-6-5,-1 6-2,4-4-5,-4 4-3,0 0-2,0 0-3,2 13 4,3-6-5,-10 6 0,5-3-3,0 5 1,0-2 1,4 4 1,-3-1-3,2 2 1,0-2 2,4 0-2,-3 0-1,4-3-2,-3-1 2,1-3 2,5 1-5,-3-4-2,2 0 7,2 0-6,1-4-4,0-2 0,4-2-2,-3-1 3,-1-4-2,2-1 2,-1 1 3,3-9 0,-8 2 1,6-3-4,-5-5 0,2 0-1,-6-3 0,4-8-2,-2 1 0,-3-3 1,2-1 1,-5 1-1,2 1 1,-4-3 7,0 13 7,0-2 22,-4-7 3,2 14 15,-3 3 31,3 0 16,2 5 10,-5-1-9,2 5-8,0-2-9,1 3-8,-3 2-16,0 2-4,-1-2 1,6 4-12,-20 10-7,9 2-4,-2-1-3,5 5 1,-4 6-2,2-2-13,5 3 9,-2 1-4,5 1-4,-4 8 2,6-7 0,1 8-1,3-1-2,4 1-10,2-3 2,2 3 2,-3-7-9,4 1 7,2 5-3,-5-10 5,1-1 1,1 1-1,-2-1-5,2 0 6,-2-2-4,2-3-13,-1 1-15,2-6-19,-2 2-26,1-5-22,1 4-20,-1-6-22,0-1-23,6 4-32,-1-7-33,-2 0-36,4-3-31,-2-3-22,-1 3-37,-1-6-24,-2-1-25,2-3-44,0 0-287,-8-2-785,4-4 347</inkml:trace>
          <inkml:trace contextRef="#ctx0" brushRef="#br0" timeOffset="-49238.4106">24845 7371 284,'0'0'292,"-12"0"-14,12 0-2,-11-2 7,11 2 10,0 0 17,-10-3 19,10 3 6,0 0-5,0 0-9,0 0-23,25-11-25,-10 9-25,0-4-26,6 2-23,-3-2-18,-2 2-18,9-2-16,-2-1-12,1 1-28,-6 2-39,-5-1-39,5 3-58,-8-3-80,-3 2-80,-2 0-93,2-1-96,-6-2-358,-1 6-797,-1-6 353</inkml:trace>
        </inkml:traceGroup>
      </inkml:traceGroup>
    </inkml:traceGroup>
    <inkml:traceGroup>
      <inkml:annotationXML>
        <emma:emma xmlns:emma="http://www.w3.org/2003/04/emma" version="1.0">
          <emma:interpretation id="{389824C7-C568-41BC-8A6E-4C50746DF2C3}" emma:medium="tactile" emma:mode="ink">
            <msink:context xmlns:msink="http://schemas.microsoft.com/ink/2010/main" type="paragraph" rotatedBoundingBox="8457,15033 22499,14757 22525,16128 8484,164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B598780-A004-49B3-A2E7-AAF0B8D33D1F}" emma:medium="tactile" emma:mode="ink">
              <msink:context xmlns:msink="http://schemas.microsoft.com/ink/2010/main" type="inkBullet" rotatedBoundingBox="8461,15212 9338,15194 9355,16035 8477,16052"/>
            </emma:interpretation>
            <emma:one-of disjunction-type="recognition" id="oneOf33">
              <emma:interpretation id="interp165" emma:lang="en-US" emma:confidence="0">
                <emma:literal>x</emma:literal>
              </emma:interpretation>
              <emma:interpretation id="interp166" emma:lang="en-US" emma:confidence="0">
                <emma:literal>s</emma:literal>
              </emma:interpretation>
              <emma:interpretation id="interp167" emma:lang="en-US" emma:confidence="0">
                <emma:literal>G</emma:literal>
              </emma:interpretation>
              <emma:interpretation id="interp168" emma:lang="en-US" emma:confidence="0">
                <emma:literal>+</emma:literal>
              </emma:interpretation>
              <emma:interpretation id="interp169" emma:lang="en-US" emma:confidence="0">
                <emma:literal>X</emma:literal>
              </emma:interpretation>
            </emma:one-of>
          </emma:emma>
        </inkml:annotationXML>
        <inkml:trace contextRef="#ctx0" brushRef="#br0" timeOffset="-45449.0823">4923 9106 359,'1'10'385,"-1"-10"-16,3 0-7,-3 0-10,0 0-18,0 0-16,0 7-16,0-7-23,0 0-20,0 0-14,0 0-11,0 0-20,3 3-17,-3-3-14,0 0-8,0 0-3,18-2-13,-6 2-12,3-1-12,0 0-16,1 1-12,-3 0-10,8-3-8,-7 6-11,4-3-4,-1 0-8,7-3-9,1 6-7,-1-6 0,1 2-6,1-1 0,6 2-6,4-6-4,-7 4-5,-2 0-10,-2-5-18,0 5-8,-3-1-21,-5-1-29,-4 4-23,-2-1-24,-4 0-37,4-3-24,-11 4-45,8 4-35,-8-4-41,0 6-55,-1-1-49,1-5-297,-7 11-745,-8-3 329</inkml:trace>
        <inkml:trace contextRef="#ctx0" brushRef="#br0" timeOffset="-45152.2034">5140 9376 296,'-5'5'353,"-1"0"-10,4 0-10,-3-4 0,5-1-9,-5 5-3,5-5-6,-4 2-9,4-2-8,-4 4-4,4-4-15,0 0-10,-4 3-16,4-3-8,0 0-13,0 0-6,0 0-15,0 0-11,0 0-8,0 0-16,20 0-15,-20 0-17,28-4-13,-10 1-13,5 3-9,2-2-11,-2-2-13,-1 2-7,7 0-3,-3-1-10,0-2-7,2 4 0,-1-3-7,-1-1-12,-1 2-13,-1-3-18,-7 2-24,1 0-18,-4-2-17,-2 0-18,2 4-25,-7-1-26,1-4-40,-1-1-47,-1 3-45,-2 0-40,-1-4-43,-3 3-56,2-1-46,-4-4-338,-3 2-838,3-5 371</inkml:trace>
        <inkml:trace contextRef="#ctx0" brushRef="#br0" timeOffset="-44808.4349">5426 8845 225,'-5'-9'391,"-1"3"9,4-1 9,-2 1-4,-1 2 3,4-2-14,1 6-28,-5-6-33,5 6-33,-6-3-27,6 3-30,0 0-26,0 0-21,0 0-22,-5-4-20,5 4-14,0 0-14,0 0-12,0 12-10,2-5-9,1 7-10,1-1-10,2 3-6,1-1-7,4 2-3,1 2-7,2 1-3,2 2-4,9 3-4,0 1-3,5 6 5,-4-7-4,3-1-3,-2 3-2,2-2-3,0-3-3,-3 0-1,-1 4-4,-7-7-1,-2-2-6,-3 2 0,-1-4-1,-8 1 1,5-2-4,-9 2-1,0 5 0,-3 3-3,-5-2 0,-2-2 0,-4 2 0,0 0-3,-2-2 0,-3-2 2,1-1-2,3 3-1,-7-1 2,4-3-8,-1-3-22,5 0-32,1-2-37,5-4-47,1-2-56,5 4-64,-5-3-60,4-3-75,0 1-81,3-4-278,0 0-818,0 0 362</inkml:trace>
      </inkml:traceGroup>
      <inkml:traceGroup>
        <inkml:annotationXML>
          <emma:emma xmlns:emma="http://www.w3.org/2003/04/emma" version="1.0">
            <emma:interpretation id="{39896F7B-81F0-42ED-BDB4-D178200661BD}" emma:medium="tactile" emma:mode="ink">
              <msink:context xmlns:msink="http://schemas.microsoft.com/ink/2010/main" type="line" rotatedBoundingBox="10928,14985 22499,14757 22525,16128 10955,16356"/>
            </emma:interpretation>
          </emma:emma>
        </inkml:annotationXML>
        <inkml:traceGroup>
          <inkml:annotationXML>
            <emma:emma xmlns:emma="http://www.w3.org/2003/04/emma" version="1.0">
              <emma:interpretation id="{34EC8135-D166-430C-88AB-6E09B8D968FC}" emma:medium="tactile" emma:mode="ink">
                <msink:context xmlns:msink="http://schemas.microsoft.com/ink/2010/main" type="inkWord" rotatedBoundingBox="10928,14985 15026,14904 15050,16123 10952,16203"/>
              </emma:interpretation>
              <emma:one-of disjunction-type="recognition" id="oneOf34">
                <emma:interpretation id="interp170" emma:lang="en-US" emma:confidence="1">
                  <emma:literal>knowledge</emma:literal>
                </emma:interpretation>
                <emma:interpretation id="interp171" emma:lang="en-US" emma:confidence="0">
                  <emma:literal>Knowledge</emma:literal>
                </emma:interpretation>
                <emma:interpretation id="interp172" emma:lang="en-US" emma:confidence="0">
                  <emma:literal>knapweeds</emma:literal>
                </emma:interpretation>
                <emma:interpretation id="interp173" emma:lang="en-US" emma:confidence="0">
                  <emma:literal>anodes</emma:literal>
                </emma:interpretation>
                <emma:interpretation id="interp174" emma:lang="en-US" emma:confidence="0">
                  <emma:literal>anode</emma:literal>
                </emma:interpretation>
              </emma:one-of>
            </emma:emma>
          </inkml:annotationXML>
          <inkml:trace contextRef="#ctx0" brushRef="#br0" timeOffset="-44152.1242">7389 8695 99,'0'-6'430,"1"2"-11,-2-2-13,1 6-12,0-6-23,0 6-18,0 0-27,0 0-34,-3-5-34,3 5-19,0 0-23,0 0-30,0 0-21,0 0-20,0 0-11,6 12-14,-2-1-11,1 8-7,1 4-17,-2-1-9,1 5-3,2 7-6,-4 2-11,4 3 1,1-3-8,-2 3-5,0-1-5,4 1-1,-4 1-6,0-5-37,5 1-53,-4-3-56,4-14-61,-4 3-51,3 1-83,-2-7-82,-7-4-293,5-2-741,1-6 328</inkml:trace>
          <inkml:trace contextRef="#ctx0" brushRef="#br0" timeOffset="-43536.0388">7704 8782 81,'-9'0'318,"-2"-3"-20,0 3-19,-2 3-14,-4 0-17,5 4-20,-1 1-15,1 3-11,0 1-12,-1 1-7,1 7-12,-2-2-12,5 2-5,-1 3-15,3 1-7,-1-3 0,8 5-8,-4-2-17,0 0-10,4 1-6,-2-3-10,8 3-8,-2-3-4,4-1-5,-4-1-1,4-4-12,2-4 0,2 1-11,1-6-1,-1 2 4,9-3-19,-3-1 7,4-2 9,-4-3-8,-1 0-2,7-6-15,-1-2-3,-4-1 2,-3 0 0,0-1-4,1-3 0,-5 0 2,-2 2-2,-1-5-1,-3 1 4,-1-1-3,-1 0-1,-4 0 2,3 3-6,-3-3 13,-3 3-19,3-1-2,0 2 13,0 3 6,0 2 0,-2 0 7,2-2-1,0 6-8,2-4 11,1 2-14,0 1 1,0-2-4,2 2 1,5 1-1,-3 0 2,1 3 1,-8 0-5,25 6 2,-12-2-8,0 2 5,0 0 12,0 1-14,-1 3 0,1 2 1,-2-2 1,1 2 1,-2-1-5,-2 1 1,-1 1 1,-2 2-13,2-4 12,-3 2 3,-1 0-4,0-4 5,-2 1 1,-1 0-2,0-5 2,0 4 2,4-4-5,-4 1 6,0-1 2,0-5 30,-4 6 13,4-6 2,0 0-5,0 0-4,0 0-6,-14-10-5,10 0 0,3-3-2,2-5-7,-2 3-3,2-1-2,5-6-2,-5 6 1,5 3-9,-1-1 4,1 0-14,-1 6 6,2-4 2,4 2-4,-6 7-1,4-2-2,2 1 0,4 1-3,0 5-1,-3 3 4,3 2-6,1 2 7,1 5-3,0 1-5,1-2-28,-2 4-32,2 3-24,0-3-65,-3-3-53,3 2-48,-1 4-56,-5-11-58,-1 2-327,1-2-753,-3-2 333</inkml:trace>
          <inkml:trace contextRef="#ctx0" brushRef="#br0" timeOffset="-42698.9655">8606 8866 268,'-6'-11'330,"-1"5"-13,-2 0-7,1 2-7,-9 4-12,3 0-12,-2 4-17,1-1-6,0 3-34,-1 8-20,4-8-18,0 6-4,-6 4-16,8 0-5,-4 4-16,5-7-18,-1 3-4,5-4-7,3 4-15,-3-2-9,5 1-11,0-4-5,5 1-7,-1 0-10,1-2 0,3 0-4,4-3-8,1-1-3,4-1-4,-1-5-14,1 4-17,1-8-9,7-1-10,-4-2-20,1 1 12,-2-3 0,1-2 0,0-1 4,-9 0 0,6-4-2,-6 3 8,-2 1-3,2-6-10,1 0 18,-5 3 2,-1 0 5,1 2 16,-1 0 9,-4 7 5,2-4 5,-1 3-17,-1 1 12,2 2-12,-5-2 0,0 6-1,9 0-16,-9 0 12,0 0 1,12 13 0,-8-6-6,-1 3 4,2-3-2,1 5 8,-2 3-13,0-4 1,6 2 2,-7-1-1,6-1-1,-3-1-1,-1 0-4,-1-4 1,5 0 0,-4 0 0,2 1-25,0-2-11,1-1-18,2-3-21,-1-1-13,2 0-12,4-5-5,-1 0-4,1 0 9,-1 0 6,-2-2 8,2-1 7,-1-1 7,0 0 12,-3-3 8,0 3 8,1-2 13,-2 1 13,-5 3 35,5-1 25,-5 2 19,0 2 16,-3-2 0,3 3-7,-4 3-8,0 0-8,7-2-5,-7 2-5,0 0-8,-3 20 2,3-14 10,0 8-22,-2-1-5,-1 3-1,3 1 5,0 4-13,0-4 2,1 2-3,3-3-4,-1-3 0,4 2 1,0-3 6,4 1 5,-1-3-17,-1-2-8,6-2-4,-2-2-4,0-7-4,4 2-6,-2-5-4,2-1 2,-2-2 2,5-4-9,-2-1 12,-1-2 8,3-3 2,-7-1 16,-4-2 4,8 0 16,-9 3 1,0-4 4,-2 1 11,-3 2 1,-3-6 3,-6 3 1,-1 2-6,-1-2 0,-4 5 0,-6-3-8,-3 5-8,2 3-22,-3-1-27,-2 4-54,0 2-69,-4 4-57,2 4-65,3 0-93,-1 6-345,9-4-762,1 4 338</inkml:trace>
          <inkml:trace contextRef="#ctx0" brushRef="#br0" timeOffset="-42559.333">9600 8533 55,'0'0'507,"-10"0"-39,10 0-63,0 0-33,-11 0-38,11 0-33,-1 7-14,1 0-1,0 0 18,-5 6-19,10 2-18,-4 1-10,2 7-20,3 0-22,-1 1-9,-1 2-19,5-3-17,-5 3-17,4-1-14,-1 1-12,1-3-13,2 10-11,-3-9-10,2 2-14,-6-1-1,7-3-6,-4 2-28,1-1-49,3-3-61,-9-5-73,5 1-93,-5 0-91,1-4-96,2-2-409,-3-3-895,5-3 397</inkml:trace>
          <inkml:trace contextRef="#ctx0" brushRef="#br0" timeOffset="-42179.3137">9853 8902 345,'-14'5'361,"14"-5"-34,-4 4-33,-1 1-24,5-5-22,-6 2-21,6-2-20,-1 4-4,1-4 0,0 0 3,4 7-14,-4-7-11,0 0-15,15-2-13,-15 2-13,12-7-31,-1 5 3,2 1-12,-4-6-3,-2 3-14,4-1-5,2-2-7,-6 1-6,4-5-8,-6 5-8,1-3-4,-4 2-3,4-2-12,-2 2 36,0-2-3,-4 2-9,0 0-1,0 1-1,-3 0-11,-2 1 5,3 0-9,-3 1 5,5 4-8,-15 0 0,15 0 2,-18 5-3,8 0 2,-1 1 2,-1 4-3,2-3-5,3 6-3,-4 0 1,5 0-6,0-1-2,3 2-1,-1 0 0,6 2-2,0 2 2,4-5-4,2-1-3,2-1-8,5 0-34,0-2-51,4-4-58,6 1-58,1-3-53,0-2-57,0-4-56,3-3-36,-4-4-234,4 3-688,5-6 305</inkml:trace>
          <inkml:trace contextRef="#ctx0" brushRef="#br0" timeOffset="-41479.5255">10394 8789 251,'4'-7'368,"-4"3"-16,0-2-17,0 6-11,-6-6-12,6 6-9,-12-5 2,5 5-6,-3 0-9,10 0-6,-16 1-26,8 2-24,1 2-24,0 1-20,0 0-21,-1 2-14,2 0-16,3 0-17,-1 3-10,2 2-13,-3 0-7,7-1-10,-2 0-6,4 2-9,0-1-13,0 0-16,0-4-19,2-3-17,-1 1-13,2-3-17,0 2-2,0-3-9,0-3-2,1 0-3,-8 0 6,15-1-3,-5-3 9,-5 0 5,-2 2 1,-3 2 4,10-6 11,-10 1 0,4 1 5,-4 4 4,0-6 11,0 6 6,3-9 6,-2 6 4,-1 3 1,0-4-5,0 4 0,0 0 7,0 0-22,4-6 9,-4 6 1,0 0-5,0-7-2,0 7 1,0 0-2,0 0-9,0 0 9,0 0-2,0 0 5,0 0-8,0 0-11,4-4 13,-4 4 0,0 0 1,0 0 3,0 0-6,0 0 2,0 0 3,0 0 3,0 0 12,0 0-2,0 0 17,0 0 10,0 0-5,0-5-5,0 5-3,3-5 1,-3 5-5,1-6 1,-1 6 1,2-5-5,-2 5-2,0 0 0,2-5-4,-2 5-1,0 0-3,0 0-4,2-6 3,-2 6-4,0 0 0,0 0 0,4-2-2,-4 2 0,0 0-1,0 0-2,0-10 2,0 10-2,0-7 1,0 7 1,0-9 1,-4 5-5,4-2 3,4 3 0,-8-3-2,4-2 1,0 0-1,-2 4 0,0-2 1,0-7-1,2 4 3,0 2-5,-4-5-1,4-2 2,-3 1 8,2 3 11,1-6-3,-5 4 5,2-2 0,3 1 7,0 3 12,0 2 5,0-2 4,0 0-8,0 0-1,0 3-1,0 0-3,0 1 12,0 1-2,0 5 2,0-10-3,0 10-8,0-6 1,0 6-7,0-4 4,0 4-11,0 0-8,0 0 1,0 0-12,0 0 6,0 20-5,0-7 6,0 3 3,0 3-10,0 3-3,0 1 4,0 3-4,3-2 2,2-2 3,-1 1-10,4-2 1,-2-6 6,1 6-3,2-6-3,0 8-22,3-6-40,-2-5-36,1 4-37,-2-8-45,0 6-65,3-10-69,-5 2-60,2 0-76,0-2-81,-4-4-297,-5 0-893,19-4 394</inkml:trace>
          <inkml:trace contextRef="#ctx0" brushRef="#br0" timeOffset="-40620.1532">10891 8608 88,'-1'-7'486,"0"-3"-42,-4 4-19,0 3-19,-2 0-25,-3 2-18,10 1-20,-26 7-19,10-1-29,-5 8-24,5-6-23,-2 7-20,3 3-22,0 0-20,-3-2-21,11 7-12,-4-5-15,5-3-15,1-1-13,3 2-11,2 6-6,2-9-12,3 2-5,4-1-12,3 5-8,2-7-16,-2 1-14,0-1-11,1-2-4,-4 1-7,4-5-5,3 3-7,-3 0-6,0-1 0,0-1 4,2 3-1,-5 0 0,1 0 2,0 2 2,-5 3 0,4-2 1,-3 3-2,0 0 12,0 4-13,-2 6 6,1 6 4,-1 1 3,-3-1 6,0 3 0,2 0-2,1 4 4,-5-1-1,0 4 1,0-6 0,1 2-2,-5 1-2,7 0-2,-6-7 0,6-3 2,-2-4 0,-1-2 0,1-7-2,-1-2 1,0 3-5,0-5 4,0-2 2,0-4 0,0 1 14,3-5 18,-3-2-7,0 0-6,0 0 2,0 0-5,0 0-3,-14-17 0,10 1-2,-4 0-4,4-6 3,-6-1-6,2-15 0,-2-1-5,2 0 2,1-9-6,-2-13-5,6-3-2,-1-4-6,8 8-1,-3-3 2,5 0 1,-4 18-3,4-16 6,1 18-4,1 2 8,0 4-1,5-1 5,-1 7 2,-4 5 1,2 3 8,1 1 0,-1 4 3,-2 3 7,-1 0 6,0 5 4,-2-1 6,-2 3-4,5-1 0,-7 4-1,2 2-6,-3-1-3,0 4-2,8-6-5,-8 2 0,0 4 3,0 0 4,0 0 14,0 0 4,0 0-4,0 0 1,-5 17 1,-1-8 1,5 2 0,-4 3-13,-4-3 11,5 8-6,0-4 1,0 1-5,1 8 1,2-1-10,1 0 1,0 2-1,0-2-4,4 1-4,8 0 8,-3-2-7,6 1 1,0-4-7,0-2-4,-1 1-9,8-5 0,-3-2-2,-3-5-11,4-4-6,-2-2-3,-1 0-11,3-2 12,0-8 0,-2 4 6,-1-4 1,3-1 3,-2-3 2,-5-2 3,2 0 0,-3-3 1,-2 2 4,2-3 13,-6 7 13,2 0 4,0-3 15,-4 3 7,0 4 16,2-1-1,-3 3 0,-1 1 4,0 1-6,3 0-12,-2 0-11,-2 1-8,-1 4-1,0 0-14,9-3 17,-9 3-8,0 0-1,12 10 1,-6-7-3,-1 6-1,1-2-4,-2-1-1,-2 3-8,4 2 3,-1 1-1,-3-5 3,2-1-3,-3 1 5,3 2-4,-2-3-1,1 0-2,-1-2-1,0 0 3,-2-4-1,4 6 0,-4-6-13,0 0-26,0 0-31,0 0-46,0 0-52,0 0-64,3-16-90,-6 10-115,-3 0-156,-5-8-424,-2-5-1094,-5-1 484</inkml:trace>
        </inkml:traceGroup>
        <inkml:traceGroup>
          <inkml:annotationXML>
            <emma:emma xmlns:emma="http://www.w3.org/2003/04/emma" version="1.0">
              <emma:interpretation id="{229FF002-3048-48E8-8F0A-43B953AACD2C}" emma:medium="tactile" emma:mode="ink">
                <msink:context xmlns:msink="http://schemas.microsoft.com/ink/2010/main" type="inkWord" rotatedBoundingBox="15785,14972 16929,14949 16948,15923 15804,15945"/>
              </emma:interpretation>
              <emma:one-of disjunction-type="recognition" id="oneOf35">
                <emma:interpretation id="interp175" emma:lang="en-US" emma:confidence="0">
                  <emma:literal>of</emma:literal>
                </emma:interpretation>
                <emma:interpretation id="interp176" emma:lang="en-US" emma:confidence="0">
                  <emma:literal>if</emma:literal>
                </emma:interpretation>
                <emma:interpretation id="interp177" emma:lang="en-US" emma:confidence="0">
                  <emma:literal>it</emma:literal>
                </emma:interpretation>
                <emma:interpretation id="interp178" emma:lang="en-US" emma:confidence="0">
                  <emma:literal>off</emma:literal>
                </emma:interpretation>
                <emma:interpretation id="interp179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-39167.7964">12333 8678 199,'4'-6'454,"-3"0"-19,-1-2-6,1 2-15,-1 0-6,0 6-11,-1-7-11,1 7-10,-5-5-37,5 5-15,-2-5-28,2 5-32,0 0-27,0 0-20,-3-5-21,3 5-26,0 0-12,0 0-22,0 0-6,-6 20-14,3-6-16,-4 1-9,-3 6-8,-1 2-12,4 3-8,-4 3-10,3-1 3,4-7-5,0 4-4,-4 1-6,8-2-7,0-3-3,0 1 3,5-6-10,-2 0 0,0-3-1,3 1-10,1-5-9,3 4-5,-2-6-13,5-2-8,3-3-15,1 0-13,-1-5-8,8-4-2,-1-2 4,0 2-7,1-3 1,-8-6 0,2 3 7,-3 1 5,3-1 5,-8-2 3,1 1 7,-2-2 0,-5 1 7,2 1 6,-2-1 3,-3 3 1,-1 0 3,-1 2 7,1 0 11,-1 2 6,-2 2 9,2 1-2,-4 0 3,5 5-7,0-7-2,0 7-6,-4-4-2,4 4 4,0 0 4,0 0-6,0 0-1,0 0-3,0 0 1,0 0-13,0 0-8,22 7-7,-11-4-8,3-6-16,4 2-8,5-1-9,1-4-13,0 2-26,4-3 3,-2-2-6,-4 2 5,3-4 7,-5 0 14,2-1 10,-1 0 2,0-3 12,-9 2 9,0 4 18,-2-5 28,-2 1 18,-2 1 15,-1-1 18,-2 4 29,1-2 29,-2 5 25,-2-3 15,1 2 9,-1 2 2,-1-2-3,1 7-16,-3-6 4,0 2-12,3 4-14,0 0-7,0 0-9,0 0 0,0 0-12,-18 18-2,15-8-7,-3 3-8,1 3-1,-1 5-7,0 1 13,5 3-18,-3 3 20,2 7-1,4-1 0,-4-1 0,-2 5-5,4-1-8,4 0-4,-4 2-1,6 2-7,-4-2 1,3 2-12,1 0-2,1 1-1,3-3-4,-2 1-4,3-3-6,0 2 1,-1-8-40,1 3-53,-6-9-47,1-2-49,2-1-39,2-2-42,-3-4-65,-5-4-65,4-2-59,-2-3-54,1-1-58,-2-5-320,-3-1-939,0 0 415</inkml:trace>
          <inkml:trace contextRef="#ctx0" brushRef="#br0" timeOffset="-39042.7815">12858 9170 84,'-10'-16'400,"6"2"-12,0 6-12,0-6-9,4 6-14,-2 0-21,2-1-15,2 4-15,3-10-14,6 7-24,2-2-11,6-1-23,3 0-24,4-1-20,11-2-20,3 7-24,1-3-46,1-2-61,2 2-93,2 1-94,-3-1-101,5 2-116,-11-6-291,3 4-713,3 0 317</inkml:trace>
        </inkml:traceGroup>
        <inkml:traceGroup>
          <inkml:annotationXML>
            <emma:emma xmlns:emma="http://www.w3.org/2003/04/emma" version="1.0">
              <emma:interpretation id="{3232C193-5763-44EC-98BC-001409B6A2AD}" emma:medium="tactile" emma:mode="ink">
                <msink:context xmlns:msink="http://schemas.microsoft.com/ink/2010/main" type="inkWord" rotatedBoundingBox="17539,15036 22502,14939 22525,16128 17562,16226"/>
              </emma:interpretation>
              <emma:one-of disjunction-type="recognition" id="oneOf36">
                <emma:interpretation id="interp180" emma:lang="en-US" emma:confidence="1">
                  <emma:literal>programmer</emma:literal>
                </emma:interpretation>
                <emma:interpretation id="interp181" emma:lang="en-US" emma:confidence="0">
                  <emma:literal>programma</emma:literal>
                </emma:interpretation>
                <emma:interpretation id="interp182" emma:lang="en-US" emma:confidence="0">
                  <emma:literal>pngrammer</emma:literal>
                </emma:interpretation>
                <emma:interpretation id="interp183" emma:lang="en-US" emma:confidence="0">
                  <emma:literal>programme</emma:literal>
                </emma:interpretation>
                <emma:interpretation id="interp184" emma:lang="en-US" emma:confidence="0">
                  <emma:literal>pngrammcr</emma:literal>
                </emma:interpretation>
              </emma:one-of>
            </emma:emma>
          </inkml:annotationXML>
          <inkml:trace contextRef="#ctx0" brushRef="#br0" timeOffset="-33606.4585">13998 8770 322,'5'-10'509,"-2"5"-28,1-1-28,-4 2-14,4-2-25,-4 6-30,2-6-31,-2 6-37,2-6-27,-2 6-32,0 0-26,0 0-29,3-3-21,-3 3-20,0 0-15,11 10-16,-8 4-13,1 0-17,3 8-2,0 1-13,-2 3-9,-1-2-7,3 3-7,6 6-6,-6-8-7,-2 9-2,1-10-4,0-1-3,0 3-7,1-3 0,-3-6-6,-1 7-2,2-1-2,-1-8-15,-4 1-28,2-2-21,-1 2-27,-2-9-12,2 3-21,-1-4-8,3 0-17,-2-4 6,-1 4 2,0-6-37,0 0-22,0 0-6,0 0 1,-11-14 7,8 0 14,-2 1 11,-1-6 7,0-7 14,-3-6 11,5-3 11,-1-3 16,-2 5 12,-1-1 29,3-1 13,-3 0 11,7 0 17,-2 0 26,-2 12 25,-4-1 27,2 1 7,5 3 5,-2 4 21,-2 1 21,5 4 3,-3 2 3,4 2-3,-2-1-6,2 2-8,-1 0-15,1 6-14,1-5-14,-4-2-18,3 7-14,0 0-6,9-4-1,-9 4 1,13 7-11,0 0 1,-1 1 0,1 3-4,-1-1-6,3 6 5,-7 0-3,3 2 3,0-1-9,-4 0 1,-4-2 3,1 1-2,-3-3-7,2 4 10,-6-1-4,2 0 0,0-2 0,-3 0-1,-2-3-2,1-2 5,0-2-8,-3 2 17,7-4 0,-7 0 0,-1-2-1,1 1-1,8-4 2,-12 0-9,12 0 2,-17-6-2,13 1-6,-1-4-13,-1-4-16,2 3-13,4-12 3,1 1-11,3-3 4,3 1-6,4 2 5,0 1 4,-2 3-1,3 5 7,0 1-3,1 2 4,2-2 4,1 6 1,-3-2 0,2 7-1,0-4 3,3 4 3,-3 1 5,3 2 1,-2 4 6,2-4-5,6 4 7,-5 0 2,6 5 16,-2-5 7,-6 3-3,3 0 0,2-2-9,3 3 11,-10-2-4,0-1 0,6 6 0,-9-7-4,1 1 3,-1 2-3,-5 2-6,4-1 6,-6-1-8,1 3 6,-3-6-6,1 3 7,-3-1-3,-1 0 3,0-3 3,0 3-3,0-3 3,0 0 6,0-6 23,0 6 20,-1 0 23,1-6 23,0 0 17,-4 4-5,4-4-19,0 0-5,-9-13-9,5 4 22,4-1-12,0-5-8,-1 1-9,2 0-4,5-3-9,-1 1-4,2-5-6,-1 4-1,-1 4-15,2-2-5,5 2 9,-2 1-2,-2-2-4,2 4-8,-2-2 3,-1 5-6,0 1 0,-2 2-4,1-2-8,-1 2-4,-1 1 0,-2-1-7,-2 4 2,0 0-5,15 7 3,-7-3 1,-2 4 3,-2 4-13,5 0 11,-2 0-1,2 1 0,-1 1-3,1 2 5,0-4-2,0 5-1,1-1 0,-2-2-5,-1 1 5,0-1 3,-2-2-1,4 0-4,-2 0 0,-2-3-4,-1 1-11,2-5-2,-1 1-4,1-3 7,-1 1 0,-2-2 4,-3-2 1,18-2 2,-6-8 2,1 3-1,-2 1 3,1-5-2,-1-1 2,-3-1 5,5-7-4,-5 6 2,-1-2-1,-2 1 5,-2 1-2,1-1 2,-1 3 2,-3 2-8,3 2 11,-6 0-1,3 1 4,-2 0-7,1 2-9,1 5-16,-5-9-25,3 7-26,2 2-27,-9-5-31,9 5-36,-6-2-57,6 2-53,0 0-45,0 0-42,0 0-46,0 0-51,17 12-233,-9-12-749,8-3 332</inkml:trace>
          <inkml:trace contextRef="#ctx0" brushRef="#br0" timeOffset="-33215.8134">15413 8644 112,'4'-8'360,"2"5"4,0-2-7,-1 0 0,-5 0-24,0 5-3,-11-7-19,5 3-1,-1-2-11,-4 6-14,-1 0-7,-3 0-17,1 0-20,-7 4-10,6-1-22,0 2-18,-3 3-17,-1 0-17,-2 5-15,5 1-13,3-2-17,5 0-12,-3 8-10,0-5-5,10 1-13,-5-1-7,6 0-7,-1 0-3,4-2-8,8 2-4,-5-3-4,10 7-3,-3-3-4,-2-5-4,2 1 0,1 0-5,2 2 1,3-1-2,-4-4-3,-2 0 0,5 2-6,0 6 1,-3-8-2,0 4-3,-6 0 0,7 5 1,-4-1-1,-5-2-3,5 9 2,-1 2-3,0 6 1,0 1-1,-8-8-1,7 10 1,-2 0-1,1 1-1,-2-4 0,0 8 2,1-5-6,2 0 4,-2 0-1,-1 0 0,3 0 3,-2-4-3,0-6 1,-1 0 0,-1-2-2,1 1 3,-1-1-1,1-2 0,-1-5-12,-1-1-24,1-2-26,-1-3-25,-3-4-21,3 1-24,-2 1-24,-3-7-54,0-1-49,0 0-45,0 0-43,0 0-30,10-19-27,-13 8-289,3-5-746,-4-7 331</inkml:trace>
          <inkml:trace contextRef="#ctx0" brushRef="#br0" timeOffset="-31871.3964">15637 9010 261,'-5'-39'305,"2"5"18,-1 10 12,1 2 2,3 5 14,-3 2 4,3 5-10,0-3-15,-3 6-25,3-1-25,0 0-26,0 5-26,0 3-30,0-9-24,0 9-16,0 0-18,0 0-15,0 0-12,24 12-6,-12 2-15,-2-2-8,2 1-13,-1 2-1,-4-2-16,4 1 2,-4 3-9,4 1-2,-7 6 3,0-9-8,0-1-9,-2 2 3,-2-4-9,4-1 0,-4-3 2,0 1-9,-4-3 2,4-1-3,0 1-1,-2 0-1,2-6-3,-5 4-4,5-4 2,0 0-8,-13-10 8,8 3-4,-1-7-8,1 2 8,4-6-1,1-8-6,-3 1-2,7 4-1,0-1-9,3-2-15,4 0-6,3 2 7,2 3-16,3-2-19,1 3-4,2 4-40,-2 0-13,0 3-1,6-2-9,-6 2 2,4 3 0,-1 1 4,-1 0 7,1 4 8,-9-3 14,4 2 9,-1-2 8,-4 2 9,-2 3 17,0 0 27,-11 1 30,14-4 48,-7 2 16,-2 2 29,-5 0 22,9-3 18,-9 3-1,0 0-13,0 0-9,0 0-5,0 0-9,0 0 5,0 0 0,-33 3 1,22-1-6,-2 3 3,1 2-8,-2 7-4,-2-4-9,3 3-11,2 0-2,-1 0-10,0 0-4,5 1-8,-3 0-1,-1 3-7,6-1-6,0-3-2,0 3-3,5-3-3,0 2-1,3-3-6,2-2-2,-1 4-2,5-7-11,-3 3-9,8-5-11,-1 4-13,0-4-7,1-2-9,3-5-5,0 1-1,0-4 2,1-3 2,-3 2 2,0-4 8,-3 3 6,1-3-3,-2-2 3,-2 4 5,-2 0 0,4 2 8,-5-8 14,-1 8 3,-1 3 14,-1-4 22,1 4 9,-1-1 4,0-2 0,1 4-1,-4 2-8,3-5-4,-3 5-4,0 0-1,0 0-8,0 0-1,0 0-4,1 23 2,-2-13-3,1-2-4,1 2 1,0 4-3,-1 1 0,3-1 0,1-2-4,-1 2 0,3-1 0,-2 0 1,1 1-1,5-6 0,-2 1-2,-1-4 2,4 1-2,-4-4 0,5-2 3,-12 0-1,25-6 0,-8-1-2,-4-2-1,0 2 1,5-8-4,-1 2 3,0-7-1,1 4-2,-3-1 2,1-5-1,1 5 0,-1 0 0,-3 0 0,-1 0 0,-1 5-2,-1 0 2,-1 0 0,0 2-2,0 2 0,-2 2-4,-1 3 2,1-2 2,-2 3-1,1 0 3,-6 2-8,19 4 3,-14-2 0,6 6-2,-5-1 4,2 3-2,3 3-1,-4-2 1,3 0 1,-4 5-1,1-3 4,-1 3 2,-1-2-3,1-2-3,-5 3 3,1-7 0,3 5-2,-5-4-1,4 0 1,-2-1-7,-2-2-1,4 1 1,-3-4 1,-1 1 5,0-4-1,1 6 4,-1-6 0,0 0 0,0 0-4,0 0 2,0 0-1,0 0 3,-1-18-1,2 8 2,-1-4-1,2-3 1,1 5-1,-1-4 0,4 0-3,-1 3 1,1 0 5,-1 0-2,4 1-1,-3 1 0,3 5-3,-2-3 2,-2 5-3,-1-1-1,4 1 1,-1 4 1,3-1-1,-2-2 3,-1 9-2,4 2 3,-1 0 0,-3-2-3,4 4 2,-5 0 0,5 3-4,-4-3-5,0 0 2,-1-1-12,1 5-11,-2-6-10,-1-1-9,-1 3-8,1 5 4,-3-10 1,-1-5-3,0 6-2,5 2 9,-5-8 9,1 12 2,-1-12 2,0 5 4,0-5 1,0 0 1,0 4 5,0-4 0,0 0 7,0 0-8,-6-20 11,6 12 4,5 1 2,-4-6 3,-1 1 3,7-3 1,-2-1 2,2 0 5,3-3 6,-3 5-1,1 0 7,2 0-3,-2 2 0,0 1 0,-1 5-6,1 2 0,-1-2-2,3 5 5,-10 1-3,13 7-5,-3-3 2,0 3-3,-1 7 0,1-2 2,-5 0-1,5 4-1,-2 3 2,-1 4-2,4-1 5,-4 4-6,0-4-7,-2 2-39,1-5-36,-5 0-57,3-3-58,-2-2-48,1 0-68,-1 0-65,-2-7-68,0-1-240,0 0-742,0-6 329</inkml:trace>
          <inkml:trace contextRef="#ctx0" brushRef="#br0" timeOffset="-31340.137">17254 8736 206,'0'-9'390,"3"-3"1,-2 4-10,2-1-22,-3 5-17,0 4-20,3-10-41,0 4-32,-3 6-22,4-5-17,-4 5-28,0 0-12,23 2-21,-23-2-6,22 10-6,-9-4-20,-1 1-18,0 2-4,1 1-10,-2 0-9,-2 2-21,1-1-5,-2 0 3,-1 3 7,-1-1-7,0 3-5,-6 0-3,6-3-3,-9 0-25,3 0 18,-3 5-14,6-9 10,-6-1 0,3 4 5,0-5-15,0-7 4,-1 9-6,-2-4-5,3-5 4,0 9 4,0-9-2,0 0-2,0 0-12,0 0 10,0 0-12,0 0 13,0 0 4,-2-30 4,2 18-3,5-4 7,-4 4-3,5-8 8,-1 0 4,2-1 8,-1 0 1,1-1-6,-2 9-9,2-2 1,3 2-1,-3 2-7,-2 4-3,2-1-3,1 4-1,2 1-6,-2 1 4,2 4-7,1 1 2,-3 1 2,4 5-5,-1-3-1,-2 5 0,0 1-1,-1-2 4,-1 2-8,0-1 6,1 1-4,1 2 1,-4 0-2,1-3-7,-1 1-21,-2-1-1,4-2-10,-7-2-10,3 4-5,-3-7-6,0-4-6,2 10-20,-2-10 26,3 7 7,-3-7 4,0 0 8,0 0 0,0 0 5,0 0 4,0 0 2,0 0 7,10-21 16,-8 15 5,1-4 11,1-5 5,2 2 16,1-4 4,1-1 12,2-4 3,-1 2 0,4 1-4,-2 3 9,-5 3 4,5 4-4,-4-1-3,4 4-7,-2 1-5,0 1-3,-1 3-6,3-3 1,-1 8-7,0-1-3,-1 3-1,-2 0-1,4 7-3,-4-1-3,1 2 2,2 0-2,-2 1-2,-1 9-1,-1-2-1,-1-7-26,2 8-37,-3-7-37,2 4-49,-1-9-58,-1 6-55,2-1-66,1-1-67,-2-3-89,-2-2-247,4-4-778,1 0 345</inkml:trace>
          <inkml:trace contextRef="#ctx0" brushRef="#br0" timeOffset="-30730.7553">18279 8867 122,'-6'0'410,"6"0"-35,0 0-24,-15 4-36,15-4-22,0 0-25,-10 3-23,10-3-26,0 0-16,-5 3-11,5-3-8,0 0-18,0 0 2,0 0-2,0 0-5,0 0-21,0 0-3,0 0 4,0 0-6,0 0-2,0 0-6,0 0-9,30-3-13,-27-3-11,0 4 0,2-7-15,-3 4-8,0-2-4,1 1-11,-3-4-6,3 2-4,0-6 5,-2 7-11,-1-5-1,0 3-11,0-4 10,0 6 0,0-3-1,0 1 11,-1 3 8,-2-1-3,0 4 3,3 3-8,-5-5-3,5 5-6,0 0-5,-18 5-2,11 1-6,-3 2-3,-2 2-5,4 1 0,-2 0 0,0 3-2,3 0-1,2-1-4,2 2 0,0 2-1,3 6 1,0-11 3,5 4-5,-3 0 2,7-1 0,0-4 0,1-5 0,1 8-1,1-5 0,1-3 4,2-3-5,4-1-4,-2-4-7,0-1-3,4-6-1,2 0-3,-1-2 4,0 2-2,-1-6-2,-2 5 3,-1-4 3,1-2-3,-1 0 2,0 4 9,-5 1 12,-4 1 14,4-2 18,-5 5 8,0 2 1,-1 0-2,0 3-3,-7 2-9,8-4-6,-8 4-4,0 0-4,15 1-1,-15-1 1,7 11-5,-7-11-1,6 11 6,-1 1 0,-5-2-5,6 1 2,-5 1-1,3-2-6,-3-1 1,4 4-1,-3 1-7,4 0 7,1 1-5,-2-3 2,5 1 1,-7-6-1,8 0 5,-3-1 6,4 0-4,1-2-2,2-6-20,0-4-39,7-1-49,-2-4-59,2-3-87,-1-2-98,0-3-110,6-4-144,-8-4-327,6-1-988,-1-5 438</inkml:trace>
        </inkml:traceGroup>
      </inkml:traceGroup>
    </inkml:traceGroup>
    <inkml:traceGroup>
      <inkml:annotationXML>
        <emma:emma xmlns:emma="http://www.w3.org/2003/04/emma" version="1.0">
          <emma:interpretation id="{66552AB1-5C3A-4188-B926-17E9C49BDD57}" emma:medium="tactile" emma:mode="ink">
            <msink:context xmlns:msink="http://schemas.microsoft.com/ink/2010/main" type="paragraph" rotatedBoundingBox="8677,16446 15103,16413 15109,17642 8683,176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E91756-4B63-423F-8514-E24CB725E133}" emma:medium="tactile" emma:mode="ink">
              <msink:context xmlns:msink="http://schemas.microsoft.com/ink/2010/main" type="inkBullet" rotatedBoundingBox="8678,16582 9160,16580 9163,17168 8681,17170"/>
            </emma:interpretation>
            <emma:one-of disjunction-type="recognition" id="oneOf37">
              <emma:interpretation id="interp185" emma:lang="en-US" emma:confidence="0">
                <emma:literal>N</emma:literal>
              </emma:interpretation>
              <emma:interpretation id="interp186" emma:lang="en-US" emma:confidence="0">
                <emma:literal>H</emma:literal>
              </emma:interpretation>
              <emma:interpretation id="interp187" emma:lang="en-US" emma:confidence="0">
                <emma:literal>"</emma:literal>
              </emma:interpretation>
              <emma:interpretation id="interp188" emma:lang="en-US" emma:confidence="0">
                <emma:literal>x</emma:literal>
              </emma:interpretation>
              <emma:interpretation id="interp189" emma:lang="en-US" emma:confidence="0">
                <emma:literal>*</emma:literal>
              </emma:interpretation>
            </emma:one-of>
          </emma:emma>
        </inkml:annotationXML>
        <inkml:trace contextRef="#ctx0" brushRef="#br0" timeOffset="-27620.6498">5157 10352 81,'0'0'386,"0"0"-15,-7 3-19,7-3 12,0 0-17,-4 5-10,4-5-5,0 0-8,0 0-10,0 0-11,-6 1-14,6-1-18,0 0-16,0 0-22,0 0-18,0 0-21,0 0-24,-5 3-14,5-3-16,0 0-16,0 0-15,0 0-12,0 0-12,0 0-7,0 0-11,0 0-5,0 0-9,0 0-7,12 7-2,-4-4-5,1 1 2,2-2-1,7 2-2,-5-4-2,5 3-4,6-2 1,0-2 3,1 1-5,-7-3 2,4 3-5,3-4-4,-3 2 3,1-2-3,-5 1-1,-1-1-2,-4 1-2,1 0-1,-3 2-9,-4-4-12,3 3-15,-2 1-25,-8 1-32,9-1-35,-9 1-36,9-4-47,-9 4-46,7 0-34,-7 0-51,0 0-41,0 0-54,0 0-339,0 0-820,-13 14 363</inkml:trace>
        <inkml:trace contextRef="#ctx0" brushRef="#br0" timeOffset="-27292.5203">5270 10628 340,'0'0'336,"-3"4"-10,3-4-11,0 0-6,-3 2-7,3-2-1,0 0-10,-4 4-7,4-4-14,0 0-16,0 0-18,0 0-12,0 0-17,0 0-20,0 0-5,0 0-11,0 0-8,0 0-9,0 0-10,0 0-7,0 0-11,0 0-8,28-3-13,-16 3-8,3-1-10,3 0-7,-4 0-6,4-2-9,-1 3-6,-1-1-12,-1 1 1,1-2-4,1 2-7,-6 0-3,1 0-2,2 0-5,0 0-15,-1-4-4,-6 4-13,6 0-7,-8-3-10,-5 3-6,12-3-13,-12 3-11,13 0-21,-8-4-45,-5 4-47,7-3-52,-1-2-55,-4-3-68,3 0-71,-8 2-336,1-5-808,0 1 358</inkml:trace>
        <inkml:trace contextRef="#ctx0" brushRef="#br0" timeOffset="-26964.3928">5523 10183 298,'0'0'388,"0"0"-31,0 0-27,0 0-24,0 0-13,0 0-17,0 0-24,0 0-21,0 0-16,0-11-25,0 11-18,0 0-21,0 0-5,0 0-9,1 22-22,2-13-10,0-2-7,-3 0-2,5 2-14,-1 1-17,-1 0-4,2 0-5,0 2-2,0 0-9,3-1-3,-4 1-6,-1 2-3,5 0-2,-1-2 2,0 6-8,1-3-8,-3-1 1,-1 2 4,-3 0-2,2-3-2,0 7 0,-3-1-1,0 3 9,-3-6-13,-1 0 1,0 0-3,-1 1 9,-3 0 3,-1-1 1,2 0 3,-6 0-7,5-4-1,-2 4-2,-2-3 0,1 0-5,4 0-5,-4-1-38,4-1-36,0-2-44,2 2-69,1-2-68,1-4-79,3 0-75,0-5-221,3 5-674,-3-5 299</inkml:trace>
      </inkml:traceGroup>
      <inkml:traceGroup>
        <inkml:annotationXML>
          <emma:emma xmlns:emma="http://www.w3.org/2003/04/emma" version="1.0">
            <emma:interpretation id="{8C15E9D7-F32B-4FD3-AE2B-0F8280B8DB5E}" emma:medium="tactile" emma:mode="ink">
              <msink:context xmlns:msink="http://schemas.microsoft.com/ink/2010/main" type="line" rotatedBoundingBox="10184,16438 15103,16413 15109,17642 10190,17666"/>
            </emma:interpretation>
          </emma:emma>
        </inkml:annotationXML>
        <inkml:traceGroup>
          <inkml:annotationXML>
            <emma:emma xmlns:emma="http://www.w3.org/2003/04/emma" version="1.0">
              <emma:interpretation id="{7C04E842-3526-495F-9294-842875B1965D}" emma:medium="tactile" emma:mode="ink">
                <msink:context xmlns:msink="http://schemas.microsoft.com/ink/2010/main" type="inkWord" rotatedBoundingBox="10184,16451 11507,16444 11513,17660 10190,17666"/>
              </emma:interpretation>
              <emma:one-of disjunction-type="recognition" id="oneOf38">
                <emma:interpretation id="interp190" emma:lang="en-US" emma:confidence="0">
                  <emma:literal>hero</emma:literal>
                </emma:interpretation>
                <emma:interpretation id="interp191" emma:lang="en-US" emma:confidence="0">
                  <emma:literal>nego</emma:literal>
                </emma:interpretation>
                <emma:interpretation id="interp192" emma:lang="en-US" emma:confidence="0">
                  <emma:literal>neyo</emma:literal>
                </emma:interpretation>
                <emma:interpretation id="interp193" emma:lang="en-US" emma:confidence="0">
                  <emma:literal>Ngo</emma:literal>
                </emma:interpretation>
                <emma:interpretation id="interp194" emma:lang="en-US" emma:confidence="0">
                  <emma:literal>Nero</emma:literal>
                </emma:interpretation>
              </emma:one-of>
            </emma:emma>
          </inkml:annotationXML>
          <inkml:trace contextRef="#ctx0" brushRef="#br0" timeOffset="-26480.0107">6764 10059 149,'0'0'402,"0"0"-33,0 0-32,0 0-4,0 13-21,0-13-19,-8 15-22,4-8-16,-4 6-23,1-2-21,1 3-19,1 0-19,1 2-11,-2 7-10,4 3-4,-3-3-12,3 1-6,-1 3-8,0 0-10,3-2-8,-4 0-5,-1 3-7,5-5-12,-7-1-5,3 5-4,2-6-6,-6-1-11,4-5-1,0-3-3,2 2-5,0 0-11,-1-8-26,1 1-16,2-1-18,0 0-11,-4-2-23,4-4-37,0 0-30,0 0-18,0 0-4,-7-18 4,7 4 4,2 0 12,-2-1 19,1-9-1,3 0 9,2-9 14,-3-1 11,1-1 10,1 1 7,1-1 8,-1 12 26,-3-3 29,2 10 21,-3 0 28,5 1 25,-6 4 17,2 1-5,-2 4 9,3-3-5,-3 9-15,0-10-4,0 5-17,0 5-5,0 0-4,0 0-6,0 0-4,17 19 0,-9-8-11,-4 4 0,4-1 1,5 7 0,0 1-4,0 1 3,-1-1-7,0 2 0,1-2 2,1 1-4,2 2 2,-2-3 4,1 0-11,-1-3 4,2 3-5,-3-1-1,-5-4-19,1-4-31,0-2-57,-1 2-48,-5-5-50,2 0-63,-1-1-69,2-4-307,-3-1-685,-3-2 303</inkml:trace>
          <inkml:trace contextRef="#ctx0" brushRef="#br0" timeOffset="-26041.8338">6841 10429 340,'0'0'335,"0"0"-22,-12 0-18,12 0-19,0 0-16,0 0-30,0 0-24,-10 3-19,10-3-21,0 0-10,0 0 4,0 0 15,0 0-5,22 3-11,-6-3-5,1-3-20,11-1-10,-1-2-19,-2-4-34,0 2-38,-3-2-42,7-2-35,-7-2-16,3 6-36,-6-9-23,1 3-17,-3 0 0,-5 2 3,-5-1 10,3-2 12,-3-5 13,-2 5 27,-2-1 31,-3-7 39,-3 1 40,-2 5 42,1 0 25,1 2 3,-3 0 27,-1 1 23,-1 4 14,1-2 15,5 3 8,-3 4 2,1-1-7,2 0-10,2 6-15,-5-10-18,5 10-17,0 0-16,-5-3-9,5 3-13,0 0-9,-7 19-10,4-6-7,-2 8-4,3 1-4,0 3-3,2 10-8,2-9 4,-4 9-2,4 1-7,-2-2-5,3-11 2,1 10-3,-1 1-3,3-8-3,0 7-2,0-9-4,-2 0-1,3 1-2,0-2-2,0-5-15,2 2-45,-2-4-47,1-5-42,5 2-36,2-7-59,-3 2-40,6-6-41,-5-2-53,6-2-29,4-7-32,-1 1-234,-1-6-705,-5-2 313</inkml:trace>
          <inkml:trace contextRef="#ctx0" brushRef="#br0" timeOffset="-25707.5745">7453 10477 582,'13'-22'65,"-5"0"53,-4 0 50,0 1 38,0 5 29,-4 2 15,-4 0 23,0 5 23,4 1-2,-3-2-11,-1 4-18,-1 0-26,1 1-13,-2 3-13,6 2-18,-12 1-23,12-1-18,-13 8-12,5-4-14,4 5-10,-1 0-15,-1 2-9,1 3-14,0 1-6,3-2-7,0 3-5,5-4-9,-2 4-5,4 1-2,-1-5-10,0 3 0,1-1-1,2 0-3,3 5-3,-2-4-4,0-2-2,2 1-8,-5 0 1,5-1 1,-2 1 0,-1-4-2,-1 6-5,3-1 4,-2-4 1,-1 2-2,-2-3 10,4 6-5,2-4 3,-3 4 9,1 4 1,-3-1-2,2 4-3,-1-3-1,-2 5 0,4 3-2,-5-2-1,-2 1 1,7 8-6,-5-3 2,-1 1-3,3 5-2,-5-6-2,3-9 0,-3 2-1,0-2 0,0-7-1,3 6-10,-3-8-22,1-2-25,-1 1-29,0-5-31,0 0-28,5-2-41,0-2-39,-5-4-53,0 0-54,0 0-51,12-10-52,-8 2-217,0-6-695,2 1 308</inkml:trace>
          <inkml:trace contextRef="#ctx0" brushRef="#br0" timeOffset="-25397.9827">7854 10516 376,'0'-8'432,"0"2"-16,0-4-47,0 7-14,0 3-14,0 0-12,-13 0-11,13 0-21,-12 11-19,4-3-27,-1 3-21,5 4-22,-5-1-20,3-1-16,1 9-24,3-7-11,-2-1-12,3 7-12,1-6-13,5-3-6,-3 2-9,2-3-10,3 3-7,-2-5-8,-1-3-2,4 1-9,1-3-2,-1-1-6,4-3-3,-1 0-3,4-4-3,-2-4-2,-1 0-3,3-4-2,-2 3-2,-1-4 11,-1-4 10,-3 3 11,-2-3 1,-2-4 4,-3 0 0,-1 1-4,-2-3-8,-3 1-5,0 3 1,-6-3-7,-1 2-9,-1 1-11,-5 3-45,2 3-63,-5-1-78,1 2-98,2 6-127,-3 2-159,3 1-289,-2 3-912,4 3 403</inkml:trace>
        </inkml:traceGroup>
        <inkml:traceGroup>
          <inkml:annotationXML>
            <emma:emma xmlns:emma="http://www.w3.org/2003/04/emma" version="1.0">
              <emma:interpretation id="{202770C1-8D3D-49EA-8F6E-41CEE50A1217}" emma:medium="tactile" emma:mode="ink">
                <msink:context xmlns:msink="http://schemas.microsoft.com/ink/2010/main" type="inkWord" rotatedBoundingBox="12357,16427 15103,16413 15107,17304 12361,17318"/>
              </emma:interpretation>
              <emma:one-of disjunction-type="recognition" id="oneOf39">
                <emma:interpretation id="interp195" emma:lang="en-US" emma:confidence="1">
                  <emma:literal>it-sift.</emma:literal>
                </emma:interpretation>
                <emma:interpretation id="interp196" emma:lang="en-US" emma:confidence="0">
                  <emma:literal>it sift.</emma:literal>
                </emma:interpretation>
                <emma:interpretation id="interp197" emma:lang="en-US" emma:confidence="0">
                  <emma:literal>it Sift.</emma:literal>
                </emma:interpretation>
                <emma:interpretation id="interp198" emma:lang="en-US" emma:confidence="0">
                  <emma:literal>it sift</emma:literal>
                </emma:interpretation>
                <emma:interpretation id="interp199" emma:lang="en-US" emma:confidence="0">
                  <emma:literal>it Sift</emma:literal>
                </emma:interpretation>
              </emma:one-of>
            </emma:emma>
          </inkml:annotationXML>
          <inkml:trace contextRef="#ctx0" brushRef="#br0" timeOffset="-24393.2126">8816 10612 99,'0'0'375,"0"0"-27,0 0-24,0 0-34,0 0-29,0 0-18,0 0-23,0 0-21,0 0-16,0 0-35,0 0-4,0 0-15,6 0-15,-6 0-8,0 0-16,0 0-7,0 0-5,0 0-7,0 0 0,0 0 3,0 0 6,0 0 10,0 0 23,0 0 11,0 0 9,0 0-4,7-12-11,-6 6-8,2 0-14,-2 0-16,0-3 4,-1 0-11,5-1 9,-3 3 1,-2-3 1,3 3-2,-2 0 7,-1-2 6,0 1 8,-1 2 2,1-4-9,0 3 3,1 1 4,-2 1 1,1 5-8,0-9-7,0 9-7,0-6-8,0 6-9,-3-5-9,3 5-10,0 0-4,0 0-9,0 0-5,0 0 1,-1 20-4,2-6-3,2 3-3,-2-1-1,1 0-4,3 7 0,-1 1-4,2-8 1,-1-2 0,0 6-3,0-8 0,6 1 3,-4 3-6,4-5-4,0-2-3,1-2-11,2-2-2,3-1-6,-4-2-4,4-2-3,-1-5-6,2 0-1,3-6 0,4 0 1,-10-1 3,3-5-5,-2 0 7,-2-6-2,0 0 3,1-9 0,-7 7 2,2-5 6,-8-3 1,2 7 1,2-11 2,-6 0 1,-3 1 4,2 1 1,-1 1 4,-2 1 3,-3 0 9,1-1 17,0 11 27,1 8 9,2-1 4,-1 2 3,2 7-5,-2-1-8,3 1-5,-1 0-7,0 5-2,2 2-10,0 0-6,0 0-3,0 0 2,-9 18-3,4-1-3,-1 5-3,5 3-7,-2 13 7,2-2-1,5-4-4,-4 5 0,0-2-2,1 3 0,5-2-2,1 0-4,-3-11 6,3 1-3,0 4 1,1 3-1,0-11 2,0-2-2,1 1-2,2 2-24,-2-8-39,1 1-31,0-3-34,1 0-32,1-4-36,-2-2-55,6 1-60,-8-4-52,5-1-83,-2-6-383,-11 3-897,19-7 397</inkml:trace>
          <inkml:trace contextRef="#ctx0" brushRef="#br0" timeOffset="-24002.5972">8893 10312 136,'-9'1'433,"0"1"-10,9-2-12,-12 1-5,6-1-15,6 0-15,0 0-16,-12-1-20,12 1-20,0 0-25,-7 1-25,7-1-24,0 0-28,0 0-25,0 0-37,0 0-48,0 0-56,0 0-49,0 0-57,0 0-68,21-7-70,-7 1-84,3 3-100,0-1-311,1 0-743,7-2 330</inkml:trace>
          <inkml:trace contextRef="#ctx0" brushRef="#br0" timeOffset="-24190.1008">9295 10449 384,'-3'-7'358,"3"7"-24,-1-7-22,1 7-20,0 0-15,0-2-2,0 2-24,0 0-9,0-6-9,0 6-7,0 0-9,0-6-10,0 6-9,12-5-20,-2 2-13,2 1-17,0-3-14,1 2-12,7 0-14,-4-1-8,0-2-23,2 3-33,-3 0-41,0-5-46,-2 6-46,-4-4-45,-1 4-52,-3-2-67,-5 4-76,5-7-314,-5 7-694,-12-6 307</inkml:trace>
          <inkml:trace contextRef="#ctx0" brushRef="#br0" timeOffset="-23611.9687">9768 10113 121,'0'0'402,"-17"-12"-23,17 12-5,-19-3-6,12-1-2,-2 1-11,9 3-7,-16-3-15,11 0-21,5 3-29,0 0-20,0 0-28,-22 6-23,16-3-17,1 4-19,2 0-16,-2 0-10,-1 2-19,1 3-16,-2 4-10,1-3-7,1 7-12,1-2-5,4 5-9,-3-3-9,0 2-3,0 0-9,6-2-9,3 1-1,-4 0-4,3 1-3,0-8-4,-1 9 2,7-7-5,-1-2 1,-2 0-9,2-1 1,-2-2-2,3 2-4,3-2 1,-3 0-2,0-2-1,-2-2-3,-2 2 3,3-3-2,-3 0-2,-2-3-2,-2 4 3,1-3-2,0 4 1,-8-3 2,0 4 1,0-3-3,-9 3-1,1-1 0,-4 1-7,-8 0-24,1-2-29,-2 3-27,3-5-33,1 0-31,9-3-25,2 1-34,-2-2-42,4-1-49,8 0-50,-8-6-47,8 0-14,0 6-250,13-15-707,-3 9 313</inkml:trace>
          <inkml:trace contextRef="#ctx0" brushRef="#br0" timeOffset="-23033.8341">9915 10519 216,'8'0'277,"-1"-1"-5,-7 1-7,11 1-3,-11-1-6,7 4-3,-7-4-2,1 3-11,-1-3 7,4 3-36,-4-3-16,0 0-23,0 0-12,6 5-23,-6-5-11,0 0-12,0 0-4,5 1-14,-5-1-13,0 0 0,14-6-9,-7 5-6,0-4-9,4 0-7,1 0-4,1-2 2,-2-3-4,0 1 0,-2 1 6,2 0-4,-4-1 8,-1-2-2,1-5 9,1 8 10,-5-8 0,-2 5 11,2-5 1,-2 8 10,-1-2 9,0 0 6,4 5 6,-4-3-9,0 2-8,0 2-6,0-3-12,0 7-8,0 0-12,0 0 0,0 0-9,-12 13-6,4-3-5,5 2-5,-3 1-4,2 1-3,-1 9-1,3-7-6,1-1-1,0 0-2,2 1-4,0 0 0,5-3-4,-1-1 7,2 0-5,3 0-4,-2-5 3,4-1-4,2-2-8,1 0-11,3-4-8,-1-4-16,9 0-12,-1-3-1,-3-5-12,0 2-5,-3-5 1,0-3 1,0 1 8,-1 0 0,-3-6 12,-1-12-1,-6 12 6,5-11 5,-9 0 2,1 2-1,-6-2 8,1 1 1,0-2 18,-5 2 20,-1 9 17,1 3 21,-1 2 13,3 6 17,-5-3 15,7 10 18,-2-5 5,0 2 0,0 3-17,-1 3-13,4 3-7,0 0-9,0 0-7,-13 22-6,8-7-5,0 6-9,2 7-3,0 5-6,1 2-4,-2 1-5,6 2 3,2-2-13,1 2 3,0 1 2,2-1-6,0 4-2,2-3 1,0 0-4,0-5 5,0-1-3,-1 0-1,1 2 7,2-3-10,-5-8 1,1 0-4,0-1-24,1-1-55,-1-1-47,1-3-52,-4-7-42,4 0-43,1-4-80,-5 3-74,4-7-83,-7 0-399,-1-3-964,0 0 426</inkml:trace>
          <inkml:trace contextRef="#ctx0" brushRef="#br0" timeOffset="-22736.938">10752 10098 349,'5'-14'467,"-5"-1"-6,0 4-13,5 3-28,-5 0-29,3 2-36,-3 6-35,0-7-31,0 7-22,0 0-14,0 0-12,0 0-25,4 24-22,-4-8-14,0 0-14,0 7-16,0 1-12,4 3-13,-3-2-11,5 8-10,-3 0-6,-1 2-10,3 3-7,0-6-2,-1 3-8,4 3-3,-3 1-2,6-3-3,-5 0 1,0 2-7,1-3-4,-3 1-8,0-1 2,-1-4-6,1-7-5,-3 4-3,1-7-5,-2 2 0,2-6-7,0 0-1,-1-4-39,3 1-50,-2-6-49,-1 1-45,2-2-33,0-4-59,1-2-53,-4-1-48,0 0-47,12-13-49,-9 5-281,0 0-794,-3-6 352</inkml:trace>
          <inkml:trace contextRef="#ctx0" brushRef="#br0" timeOffset="-22580.7054">10768 10544 275,'0'-7'336,"-3"0"-29,-3 1-24,6 1-28,3-1-15,0 1-22,1-1-16,7 4-19,4-9-22,2 1-8,7-1-13,5 1-12,7-3-15,0 3-5,4 1-28,-1-5-61,1 6-87,-11 0-119,7-4-304,-11 6-533,-1-4 236</inkml:trace>
          <inkml:trace contextRef="#ctx0" brushRef="#br0" timeOffset="-22393.1857">11513 10371 4403,'7'3'647,"0"-3"-255,-2 0-89,-5 0-31,0 0-4,11 2 49,-11-2-5,0 0 2,0 0-6,0 0 21,0 0-3,0 0-326,0 0 0,0 0 0,0 0 0,7-5 0,-7 5 0,0 0 0,0 0 0,0 0 0,0 0 0,4-5 0,-4 5 0,0 0 0,6-5 0,-6 5 0,0 0 0,1-5 0,-1 5 0,0 0 0,0 0 0,0 0-1366,-30-9-1478,12 4 654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26:48.1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BE67CF3-83B5-4288-BA6C-CB8F55B67C43}" emma:medium="tactile" emma:mode="ink">
          <msink:context xmlns:msink="http://schemas.microsoft.com/ink/2010/main" type="writingRegion" rotatedBoundingBox="2999,2442 30785,1963 31042,16875 3256,17354"/>
        </emma:interpretation>
      </emma:emma>
    </inkml:annotationXML>
    <inkml:traceGroup>
      <inkml:annotationXML>
        <emma:emma xmlns:emma="http://www.w3.org/2003/04/emma" version="1.0">
          <emma:interpretation id="{92E3AFF2-4099-4A1F-8454-DA040EEF2FEC}" emma:medium="tactile" emma:mode="ink">
            <msink:context xmlns:msink="http://schemas.microsoft.com/ink/2010/main" type="paragraph" rotatedBoundingBox="13590,2104 21409,2387 21359,3769 13540,348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A1D18D7-D07D-4FF1-B14A-8D7F27209071}" emma:medium="tactile" emma:mode="ink">
              <msink:context xmlns:msink="http://schemas.microsoft.com/ink/2010/main" type="inkBullet" rotatedBoundingBox="13584,2253 13996,2267 13971,2977 13559,2962"/>
            </emma:interpretation>
            <emma:one-of disjunction-type="recognition" id="oneOf0">
              <emma:interpretation id="interp0" emma:lang="en-US" emma:confidence="1">
                <emma:literal>B</emma:literal>
              </emma:interpretation>
              <emma:interpretation id="interp1" emma:lang="en-US" emma:confidence="0">
                <emma:literal>3</emma:literal>
              </emma:interpretation>
              <emma:interpretation id="interp2" emma:lang="en-US" emma:confidence="0">
                <emma:literal>1</emma:literal>
              </emma:interpretation>
              <emma:interpretation id="interp3" emma:lang="en-US" emma:confidence="0">
                <emma:literal>BF</emma:literal>
              </emma:interpretation>
              <emma:interpretation id="interp4" emma:lang="en-US" emma:confidence="0">
                <emma:literal>BY</emma:literal>
              </emma:interpretation>
            </emma:one-of>
          </emma:emma>
        </inkml:annotationXML>
        <inkml:trace contextRef="#ctx0" brushRef="#br0">54 165 81,'-2'-3'401,"2"3"-33,-5-6-33,5 6-20,-4-3-15,4 3-22,0 0-29,0 0-16,0 0-18,0 0-16,-4-4-23,4 4-20,0 0-13,0 0-13,0 0-15,0 0-17,0 0 4,0 0-17,0 0-6,0 0-21,0 16 8,0-7-5,1 4-19,-1 1-5,1 9 5,-1-1 1,0 4-2,0-4-6,-1 0 1,2 1-9,-1-4-1,2 3 0,-2-2-7,0-1-25,2-9-32,-2 4-26,-2-6-25,2 3-1,0-5-25,-2-1-1,2 2-2,0-7-2,-2 4-20,2-4-25,0 0-6,0 0-4,-13-12 9,8 6 12,2-5 11,-1-2 14,0-6 22,0 3 20,1-7 20,1-1 7,2-1 4,0-13 20,2 3 7,-2 9 16,1 0 13,3 0 18,-2 4 8,3-1 12,-2 3 11,2 5-1,1-1 0,-5 2 0,8 3 1,-3-2-6,-3 7-4,1-4-2,2 3-9,5 0 10,-4 0 4,6 2-6,1 1 0,-1 1-6,4 3-2,-1 0 1,-1 3-1,3 1-7,4 8 2,-6 1 0,6 0 1,-9-2-4,4 6 0,-4 0 1,-2 1 0,-3 3-7,-1-2 3,-2 6 0,-5-2-3,2 0 0,-5-1 0,-1 1-3,-3-3-2,0-4 2,-4 3-5,3-6 0,-3 1 3,-1-3-2,-1 1 3,2-2 6,0 0 6,-1-2 8,3-5 13,1 1 3,-1 0 21,3 0 6,-4-2-1,5 2-8,5-4-6,0 0-6,0 0-12,-10-8-5,10 8-6,0-6 0,0 6-6,10-7-3,-2 3 1,2 1-2,2-1-9,3 1-3,-1 3-4,4 0-3,-3 3-1,0 1 2,2 2-4,-1-2-5,-2 6 14,-2 1-10,2 0 1,-3 4 2,0-1 0,-1 1-1,-1 4 1,-3-6 7,-3 3-11,5 4 6,-7-3-6,2-4 3,-3 2-1,-3-1 2,2 1 4,-9-5-3,3 5-8,-2-5 10,-4 3 5,0-3-4,0-1 2,-5-1-2,-2-1 2,-5-2 0,2-1 1,-5-2-3,7-2-3,-5 0 12,6-3-5,0-1-21,3-2-40,-1-3-55,1-1-71,5 1-87,-1-3-303,2-2-616,7-3 272</inkml:trace>
      </inkml:traceGroup>
      <inkml:traceGroup>
        <inkml:annotationXML>
          <emma:emma xmlns:emma="http://www.w3.org/2003/04/emma" version="1.0">
            <emma:interpretation id="{3FAB7D94-F499-454F-9585-CFBAD87F8FE7}" emma:medium="tactile" emma:mode="ink">
              <msink:context xmlns:msink="http://schemas.microsoft.com/ink/2010/main" type="line" rotatedBoundingBox="14142,2124 21409,2387 21359,3769 14092,3506"/>
            </emma:interpretation>
          </emma:emma>
        </inkml:annotationXML>
        <inkml:traceGroup>
          <inkml:annotationXML>
            <emma:emma xmlns:emma="http://www.w3.org/2003/04/emma" version="1.0">
              <emma:interpretation id="{3BFA2697-8F54-46B6-8B61-DB48790C64B5}" emma:medium="tactile" emma:mode="ink">
                <msink:context xmlns:msink="http://schemas.microsoft.com/ink/2010/main" type="inkWord" rotatedBoundingBox="14142,2124 21409,2387 21359,3769 14092,3506"/>
              </emma:interpretation>
              <emma:one-of disjunction-type="recognition" id="oneOf1">
                <emma:interpretation id="interp5" emma:lang="en-US" emma:confidence="0">
                  <emma:literal>17-040....</emma:literal>
                </emma:interpretation>
                <emma:interpretation id="interp6" emma:lang="en-US" emma:confidence="0">
                  <emma:literal>17-0410....</emma:literal>
                </emma:interpretation>
                <emma:interpretation id="interp7" emma:lang="en-US" emma:confidence="0">
                  <emma:literal>17-0910....</emma:literal>
                </emma:interpretation>
                <emma:interpretation id="interp8" emma:lang="en-US" emma:confidence="0">
                  <emma:literal>17-0210....</emma:literal>
                </emma:interpretation>
                <emma:interpretation id="interp9" emma:lang="en-US" emma:confidence="0">
                  <emma:literal>"-orlop....</emma:literal>
                </emma:interpretation>
              </emma:one-of>
            </emma:emma>
          </inkml:annotationXML>
          <inkml:trace contextRef="#ctx0" brushRef="#br0" timeOffset="1464.7183">2167 384 15,'0'0'291,"-2"-3"-8,2 3-8,0 0-8,0 0-23,-3-5-19,3 5-17,0 0-24,0 0-17,0 0-12,0 0-19,0 0-11,0 0-17,0 0-10,0 0-12,0 0-5,0 0-5,-2 16-9,-3-7 4,2 5-6,0-2 2,-2 6 1,-2 1-3,0 1-12,3-4 1,0 7-3,0-1-4,0 0-6,0 0-4,2-2 0,4-4-5,2 6-2,1 2-3,1-7 5,3 0-1,4 2 9,0-3-5,4-2 8,1-1 2,-3-5 9,7-2-9,-4-2 9,0 0-16,5-3-2,3-2-5,-8-3-7,6-1 2,-7-2 13,3-3-13,-7 0 1,3 1 8,-4-3-9,-2-2 1,-5 1-2,3-2-5,-8-1-4,0 3-2,-8-4-1,3 1-6,-8-3-20,1 2-2,-9 0-28,2 4-21,0-1-31,-6 4-43,7 3-57,-4 0-55,7 2-68,-2 3-268,5-2-634,2 3 280</inkml:trace>
          <inkml:trace contextRef="#ctx0" brushRef="#br0" timeOffset="2082.7523">2683 429 222,'0'0'211,"11"-6"-18,-4 5-18,1-2-20,0-3-19,2-1-9,0 1-14,5-2-13,-3 0-5,1 2-10,-1-2 5,2-1 2,-2 2 4,0-2 6,-2-3 12,-3 5 15,3-2 3,-8 1 20,7-4-2,-7 1-12,-2 3-4,3-4-11,-6-4 3,2 10-8,-3-5-8,-2 1-4,-2-2 9,1 6-4,-2 0-7,0 1 3,1-4 0,-2 5-4,-1 4-7,-1-1-5,0 2-9,-3 1-11,2 2-2,-2 6-1,3-2-4,2 8-11,-2 4-6,-2 1-6,0 12-6,6-2 1,1 1 1,3 2-6,0-1 5,2 4-11,2-3-3,5-2-1,-4 2-2,3-10-2,-1 4-3,1-1-2,-1-4 0,1 2-7,1-2-5,1 0-2,-5-7-7,5-1-16,-5-6-1,3 5-10,2-6 1,-6 0 2,1 1-3,2-2 10,-3-4 6,3 1-1,-2 2 7,-1-6 4,0 0-1,0 0 5,21-12 0,-16 11 3,2-5 5,1-2 1,-2 3 17,3-1-9,-2 0-1,1-4 4,-3 5-2,3 0 6,-8 2-2,4-1-3,-4 4 1,14 0-4,-14 0 0,8 0 1,-8 0-8,8 4-4,2 2 4,-7-2 3,2 4 0,5 3 11,-8 0-12,8 3 0,-3-1-1,0 0-6,-2 3 7,-3-3 1,5 4-1,1-1 2,-1-4 6,0-1-14,1 0 7,0-4-2,4 3 1,-5-7 2,7 0-1,0-3-5,6-3-13,-3-3-30,6-4-31,-5-3-42,1-4-49,10-5-67,-9 0-93,4-3-79,-6-5-225,0 1-680,1-3 301</inkml:trace>
          <inkml:trace contextRef="#ctx0" brushRef="#br0" timeOffset="3269.7549">3497 154 5,'0'-5'287,"0"5"-3,4-7-8,-4 7-5,0-6-9,0 6-12,2-4-5,-2 4-11,0 0-9,0 0-11,0-7-3,0 7-8,0 0-20,0 0-11,0 0-18,0 0-15,0 0-18,0 0-8,0 0-14,-2 24 4,-5-2-4,-4 11-6,-1 7-9,0 0-8,-5 2-11,6 2-1,2-1-1,-2 1-12,4-1-6,3-2-9,2-5 15,2 6-17,2-2-1,4-3 1,10-1-3,-4-2-10,7-4 6,2 2-7,6-5-6,1 3-2,6-4-32,2-4-49,4 1-53,-3-3-62,3-5-75,1-7-79,-7 5-331,4-4-725,1-3 321</inkml:trace>
          <inkml:trace contextRef="#ctx0" brushRef="#br0" timeOffset="3685.8976">4247 419 114,'-9'-6'299,"2"2"-12,1 1-11,-5 2-10,6-3-11,5 4-19,-15 0-23,10 4-19,-5-2-20,2 4-11,0 3-11,-1 1-12,-4 3 3,-2 4-15,2 1-11,1 4-8,-1-1-8,4 3-5,1-2-9,1 5-5,3 3-6,2-5-10,1 3 6,4-5-10,3 13-3,0-4-6,4-7-5,-1-2 2,2 0 0,2-3-6,0 1-3,2-4 1,1 0-1,-4-9 2,0 1-2,3-4-3,1 0-6,8-5-12,-7-3 10,-3 0 2,9-6 5,-4-2 2,5-4-5,-5 0-2,-1-6-5,-2 0 4,-5-3-4,6-6 0,-8-1-16,2-1 9,-6 5-5,0-7 12,-5 12 9,0-1 15,-5-3-9,-5-7-8,-1 15-3,0-5 3,-7 3-2,0 1-8,-2 3-14,-1 0-17,-2 7-41,-5-1-38,-9 3-52,9 5-38,-9 4-43,-1 2-49,12 4-52,-1-2-336,3 0-710,0 6 315</inkml:trace>
          <inkml:trace contextRef="#ctx0" brushRef="#br0" timeOffset="4189.4936">4861 74 101,'0'-10'450,"0"4"-13,0-2-9,0 5-10,0 3-28,-1-7-24,1 7-28,1-6-32,-1 6-31,0-6-27,0 6-26,0 0-24,0 0-16,0-5-25,0 5-21,0 0-11,0 0-14,0 17-9,0-1-11,4 7-6,-2 11-11,3 6-6,2 4-7,4 1-6,-3 3-3,8-2-7,3 15-5,0-3-1,-1-13-3,-7 0 1,4 14 7,2 2 1,-9-16-7,-4 2-1,4 13 1,-5-14 0,0 0-5,-9-1-2,2-4 0,-7 2-5,0-5-2,0 1 1,-1-1-2,-13-6-2,-1 0-2,-2-6 0,1 0-4,-2-4-1,-1-3 1,8-6-1,-4 0-1,-2-4 0,3-1-3,2-2-2,6-4-4,0 2-25,3-3-49,0-8-68,7 1-62,0-5-71,2-4-70,10-4-80,-1-8-381,12-3-869,3-6 386</inkml:trace>
          <inkml:trace contextRef="#ctx0" brushRef="#br0" timeOffset="231.8746">549 429 295,'0'0'394,"7"0"-12,-7 0-5,7-2-18,-3-2-18,-4 4-22,0 0-22,7-1-30,-7 1-33,0 0-22,0 0-22,0 0-23,0 0-19,0 0-13,11 3-15,-10 4-10,-1 0-13,3 2-8,-2 1-7,-1 0-9,3 5-6,1 2-11,0-4-6,-1 3-7,-2 2-50,5-3-69,1 5-52,1-4-57,-4 0-60,0-2-53,6-3-54,-8 1-251,4-2-652,1 0 289</inkml:trace>
          <inkml:trace contextRef="#ctx0" brushRef="#br0" timeOffset="651.4118">978 439 137,'0'-6'289,"-6"0"-26,2 1-12,-1 2-17,-1-1-11,-1-2-16,0 3-15,-1 0-20,0 3-19,8 0-16,-14 2-16,5-1-8,0 2-9,2 1-14,-2 2-9,3-3-6,-1 4-9,3-3-6,2 6-7,-3-5-12,8 4 11,-3-2-16,0 0-4,2 0-2,-1-1-2,3 4-5,-1-4-6,2 0-19,1-3-10,-1 4-1,1-4 0,2 1 0,-1-2 4,1-2 1,0 3 1,2-3 3,-10 0 5,14 0 6,-14 0 7,12-3-2,-6 2 3,-6 1 8,12-1 1,-12 1 2,6-1-4,-6 1-1,0 0 2,9 0-1,-9 0-8,0 0 0,0 0-3,13 2 1,-11 3-1,4 0 2,-3 2 3,-2 3-5,4 3 1,-2 3 3,1 0 3,2 8 4,-3 0 18,1 6 2,1-3-11,3 7 2,-3 1-1,3-1 4,-4 4 1,1-7 0,2 8-4,-1-1-1,1-4-7,-2 0 7,3 1-11,-3 0 17,3-9-22,-5 0 2,2-1-8,-1-1-39,-1-2-56,-2-6-53,-1-2-65,3-2-69,-2-3-289,-2-2-608,2-4 269</inkml:trace>
          <inkml:trace contextRef="#ctx0" brushRef="#br0" timeOffset="915.735">1522 614 197,'0'0'337,"-4"-2"-21,4 2-6,-5-6-8,5 6-10,0 0-7,0 0-14,0 0-19,-6-3-24,6 3-20,0 0-21,0 0-19,0 0-9,0 0-14,0 0-2,0 0 8,0 0-14,0 0-2,0 0-11,14-5-5,-4 5-19,-10 0-11,26 1 0,-10-2-14,1 1-12,-5 2 0,6-2-22,-6 3-44,-1-3-78,-1 1-94,0 1-89,2 4-110,-5-4-308,-2 0-739,-5-2 328</inkml:trace>
          <inkml:trace contextRef="#ctx0" brushRef="#br0" timeOffset="4435.7668">5587 718 3165,'0'0'377,"0"0"-170,0 0-36,0 0-93,0 0-34,0 0-14,0 0-3,0 0-7,0 0-9,0 0 5,0 0-14,0 0-17,-13-8-63,13 8-81,0 0-94,16-9-85,-3 8-214,4-3-596,8-2 265</inkml:trace>
          <inkml:trace contextRef="#ctx0" brushRef="#br0" timeOffset="4593.0502">6287 603 93,'6'-4'351,"1"3"-31,-2-1-31,-5 2-27,6-3-20,-6 3-24,0 0-22,7-1-21,-7 1-19,9-2-23,-2 1-57,-7 1-63,19-3-79,-1-1-78,-1 2-242,5-3-418,1 1 185</inkml:trace>
          <inkml:trace contextRef="#ctx0" brushRef="#br0" timeOffset="4761.7321">7130 512 194,'7'-3'364,"-1"1"0,-6 2-29,12-4 2,-5 3-2,-7 1-9,10-2-26,-10 2-19,1-4-29,-1 4-27,0 0-27,7-2-15,-7 2-27,9-4-13,0 4-18,-9 0-34,22-2-75,-7-2-80,0 0-65,-1 1-81,9-3-71,-5 2-310,-3-1-639,4 1 284</inkml:trace>
          <inkml:trace contextRef="#ctx0" brushRef="#br0" timeOffset="4919.9852">7773 413 104,'11'-2'393,"-11"2"-7,12 2-11,-12-2-6,8-2-2,-8 2 7,10-2-6,-10 2-12,0 0-25,0 0-29,11 0-32,-11 0-24,0 0-28,0 0-34,1 10-41,-1-10-54,0 0-85,0 0-97,0 0-95,0 0-118,-19 2-410,8-1-774,-7-1 342</inkml:trace>
        </inkml:traceGroup>
      </inkml:traceGroup>
    </inkml:traceGroup>
    <inkml:traceGroup>
      <inkml:annotationXML>
        <emma:emma xmlns:emma="http://www.w3.org/2003/04/emma" version="1.0">
          <emma:interpretation id="{E0425592-3555-42E4-8908-502FCD4531BF}" emma:medium="tactile" emma:mode="ink">
            <msink:context xmlns:msink="http://schemas.microsoft.com/ink/2010/main" type="paragraph" rotatedBoundingBox="7638,5445 30866,5533 30859,7361 7631,72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4144D8E-D720-49F8-8FB1-FDAC1466C3D1}" emma:medium="tactile" emma:mode="ink">
              <msink:context xmlns:msink="http://schemas.microsoft.com/ink/2010/main" type="inkBullet" rotatedBoundingBox="7637,5845 8924,5850 8919,7278 7631,7273"/>
            </emma:interpretation>
            <emma:one-of disjunction-type="recognition" id="oneOf2">
              <emma:interpretation id="interp10" emma:lang="en-US" emma:confidence="0">
                <emma:literal>of</emma:literal>
              </emma:interpretation>
              <emma:interpretation id="interp11" emma:lang="en-US" emma:confidence="0">
                <emma:literal>if</emma:literal>
              </emma:interpretation>
              <emma:interpretation id="interp12" emma:lang="en-US" emma:confidence="0">
                <emma:literal>If</emma:literal>
              </emma:interpretation>
              <emma:interpretation id="interp13" emma:lang="en-US" emma:confidence="0">
                <emma:literal>ref</emma:literal>
              </emma:interpretation>
              <emma:interpretation id="interp14" emma:lang="en-US" emma:confidence="0">
                <emma:literal>ef</emma:literal>
              </emma:interpretation>
            </emma:one-of>
          </emma:emma>
        </inkml:annotationXML>
        <inkml:trace contextRef="#ctx0" brushRef="#br0" timeOffset="72894.0156">-5862 3952 239,'-17'-6'503,"5"0"-29,2 2-12,1 2-7,0-2-9,4 2-15,1-2-29,4 4-33,-9-6-43,9 1-30,0 5-28,3-6-34,0 0-23,-3 6-26,10-4-37,-2 4-48,-8 0-53,15 4-53,-3-1-74,3 4-83,1 0-93,-3 4-116,2 0-415,-1 1-852,8-5 377</inkml:trace>
        <inkml:trace contextRef="#ctx0" brushRef="#br0" timeOffset="72675.2625">-5496 4162 3322,'0'0'205,"-6"-7"15,2 2-2,3-1-16,-4 2-30,5 4-6,-2-6-16,2 6-13,0 0-13,-6-4 0,6 4-5,0 0-3,0 0-6,0 0-11,-4-3-11,4 3-6,0 0-10,0 0-9,0 0-1,0 0-10,0 0-5,0 0-6,0 0-4,0 0-1,0 0-4,0 0-3,0 0 0,-5-4-2,5 4 3,0 0-1,0 0 2,0 0 3,0 0-2,5-8-3,-5 0-2,3 4-2,0-2-4,-1 0 2,0-4-6,-1 1-1,0-4 1,-2 0-3,1 0 2,-3 0-3,1 0-2,0 3 0,1-3-2,-2-2 5,2 8 8,1-2-2,0 2 5,-2 4-1,0-4-8,2 7-5,-2-7-4,2 7 2,0 0-5,0 0-2,-12 17 2,6-7-3,1 3-3,1 2 5,-5 5 1,5-5-2,2 6-2,-1-1-2,3-1 1,0 1 1,0 1 0,3-4 0,-1-2-2,5 1 2,-1 0-2,1-3 2,1 2 0,3-2 8,1-2-15,2-1-14,2-3-9,2-2-12,6-1-17,0-3-15,1-2-16,3-3-29,-4-1-16,1-6-14,0-2-19,1 0-7,3-7-5,-6 2 3,-3-2 3,2-5 21,-9-8 0,2-2 16,-2 1 8,-5-3 17,0-4 11,-4 1 12,2 2 16,-1-5 25,-5 2 36,3 3 23,-6 6 33,2 8 36,-4 3 19,0 0 26,1 3 20,0 8 16,4-1 3,0 4-6,-5 0-16,1 3-17,4 4-9,0-6-10,0 6-6,0 0-4,-13 24-3,10-6 0,-1 4-14,-3 1 0,-2 10-3,3 2-3,4 3 9,-5 1 0,1 2-3,6 5 0,-7-7-2,5 1 2,0 5 2,1-2 0,4 0-4,-3 2-9,2 1-2,-2-3-1,2 2 1,2-3-11,3 0-6,-6 0-2,6 0-5,-2-1 8,2 0-9,-1-2-4,3-6-11,-6 2-2,3 1-3,1-3 3,2-9-5,-5-1 5,0 3 1,2 0-3,-1-1-8,1-1 6,-1-1-14,-3 1 5,1-10 3,-1 4-3,0-6-9,-2 2 8,4-5-16,-4 1-18,1-4-12,2 0-18,0-1-7,-3-5-6,0 5-38,0-5-37,0 0-23,0 0-35,0 0-44,-25-17-18,18 3-15,-7-5-36,5 2-32,-4-7-21,1 2-10,0-3 25,3-1 32,1-7 20,7 9 25,-3-2 37,1 4 35,4 1 35,1-2 41,2 7 36,-4 0 36,2 1 32,4 0 34,-1 2 24,1-4 21,-1 3 21,2 0 12,0 0 11,3 2 3,2 0 13,1-1 4,-1 3-3,6 0-1,-2-4 2,5 2-1,5 0-8,-5-2 2,5 5-10,0-2-10,7-3-7,3 6-15,-7 2 3,-2-4-12,-1 3-6,2 1-38,-1 0-51,-2-2-50,-7 7-60,-4-3-73,-1 2-85,-6-2-347,0 1-701,-3 0 311</inkml:trace>
      </inkml:traceGroup>
      <inkml:traceGroup>
        <inkml:annotationXML>
          <emma:emma xmlns:emma="http://www.w3.org/2003/04/emma" version="1.0">
            <emma:interpretation id="{FCD8500D-E511-4FFC-9C2E-B9A07288BE13}" emma:medium="tactile" emma:mode="ink">
              <msink:context xmlns:msink="http://schemas.microsoft.com/ink/2010/main" type="line" rotatedBoundingBox="11082,5458 30866,5533 30861,6926 11077,6851"/>
            </emma:interpretation>
          </emma:emma>
        </inkml:annotationXML>
        <inkml:traceGroup>
          <inkml:annotationXML>
            <emma:emma xmlns:emma="http://www.w3.org/2003/04/emma" version="1.0">
              <emma:interpretation id="{D2005BFF-AA5D-4E3E-BDDD-2D28D6438E09}" emma:medium="tactile" emma:mode="ink">
                <msink:context xmlns:msink="http://schemas.microsoft.com/ink/2010/main" type="inkWord" rotatedBoundingBox="11082,5506 13297,5514 13293,6537 11078,6529"/>
              </emma:interpretation>
              <emma:one-of disjunction-type="recognition" id="oneOf3">
                <emma:interpretation id="interp15" emma:lang="en-US" emma:confidence="0">
                  <emma:literal>ten):</emma:literal>
                </emma:interpretation>
                <emma:interpretation id="interp16" emma:lang="en-US" emma:confidence="0">
                  <emma:literal>tan:</emma:literal>
                </emma:interpretation>
                <emma:interpretation id="interp17" emma:lang="en-US" emma:confidence="0">
                  <emma:literal>tan.</emma:literal>
                </emma:interpretation>
                <emma:interpretation id="interp18" emma:lang="en-US" emma:confidence="0">
                  <emma:literal>ta)=</emma:literal>
                </emma:interpretation>
                <emma:interpretation id="interp19" emma:lang="en-US" emma:confidence="0">
                  <emma:literal>tad:</emma:literal>
                </emma:interpretation>
              </emma:one-of>
            </emma:emma>
          </inkml:annotationXML>
          <inkml:trace contextRef="#ctx0" brushRef="#br0" timeOffset="14952.9683">-2314 3264 301,'0'0'334,"-7"-3"-20,3 0-10,4 3-13,0 0-14,-7-4-16,7 4-17,-3-3-17,3 3-5,0 0-30,0 0-13,0 0-17,0 0-16,-10-1-14,10 1-10,0 0-10,0 0-17,0 0-8,0 0-9,0 0-16,0 0-3,0 0-6,-2 11 11,-2-1 35,-1 5 1,0 6-12,-2 0 26,2 4 16,0 9-15,1 0-6,0 0 13,0-3-1,1 4 0,2-2-9,1 1-5,4-2 17,-4-5-7,3 6-9,-2-1-9,5 2 0,-1 1-5,1-9-2,2 9-4,0-2-9,0-1-4,-2-5-2,1-2-5,-2 0-4,1 0-2,1-1-14,-2-1 1,1 0-5,1-2-2,-3 0-11,-2-5 0,-2-3-4,5 1 0,-3 0-5,1-1 1,0-1-9,-2 2 2,2-2-12,-2-2-33,-2-3-41,2-2-33,-1 0-33,0 1-39,0-1-36,0-5-31,0 6-57,0-6-61,0 0-56,0 0-64,0 0-313,-16-17-859,6 3 381</inkml:trace>
          <inkml:trace contextRef="#ctx0" brushRef="#br0" timeOffset="15156.1001">-2493 3936 36,'0'-6'336,"0"6"-19,3-4-10,-3 4-11,0 0-1,2-6 1,-2 6 5,0-5 6,0 5 3,5-4-3,-5 4-4,9-4-14,-1 4-31,-8 0-24,25 0-40,-1 1-189,-1-1 17,2 0-7,-7-3-2,-1 2-10,-1-2-44,-1 1-55,-2-2-77,4 1-85,1-4-104,-6 3-224,6-2-634,-6 2 280</inkml:trace>
          <inkml:trace contextRef="#ctx0" brushRef="#br0" timeOffset="15659.1865">-1965 3787 112,'0'0'365,"0"0"-9,0 0-8,0 0-18,0 0-6,0 0-17,0 0-13,0 0-9,0 0-16,0 0-14,0 0-14,0 0-5,0 0-18,0 0-8,0 0-5,-1-6-17,1 6-18,0 0-17,2-2-16,-2 2-14,10-6-15,-5 5-8,2-2-12,-1-3-9,1 5-11,1-2-5,0 0-8,5 3-10,-7-3-2,5 3-5,-1 4-8,2-2 2,4 2-9,-4 2-3,0 4-3,-2 2 1,11 0-2,-12 3-4,6 1-1,-1 3-2,-6-7 2,2 4-3,-2 1-2,-1-4 0,-3 0-2,0-1-1,-2 2-2,-2-2 1,1-5 1,-1 3-3,0-4 0,3 0 2,-6 0 1,3-6 0,-1 7 1,-3-2 5,4-5 1,-6 4-3,6-4 3,0 0-1,0 0-1,-14-6 9,14 6 0,-2-13 0,2 3 0,0 0-3,2-5-1,3 2 1,-3-4 0,5 1-2,1 4-2,2-4-4,-2 3 3,1 2-3,-1 2-5,1-5 1,2 10-1,-4-4-2,0 5-1,4 0-2,-1 3 1,2 3 0,1 0-1,2 5 1,-2-2-1,1 7 1,7-1 3,-3 6 1,-3 0-2,-3-1-2,3 1-27,-2-1-20,-5-2-26,0 4-35,0-5-35,-5 2-36,1-2-33,-2 1-34,-4 1-31,-3 0-36,1-3-36,-3-1-34,-1 0-258,-2-4-695,-2 2 307</inkml:trace>
          <inkml:trace contextRef="#ctx0" brushRef="#br0" timeOffset="15940.45">-1768 3620 55,'-3'-6'351,"-3"2"-28,2 3-20,-3-4-17,7 5-19,-15 4-17,7-3-13,-2 4-12,-2 2-8,0 6-6,-1 3-2,-5 1-8,3 2 3,0 3-23,3-2-9,1 4 1,2-1-9,-2 0-12,6 3-6,-1 0-11,2-1-6,3-1-14,1 1-12,4 3-2,2-5-12,-2 3-10,5-1-7,0 1-5,3-2-5,0-1-8,12 5-7,-9-6-49,0-3-60,4-3-62,-2 0-71,1-3-74,-5-3-89,7 2-371,-2-6-789,5-5 349</inkml:trace>
          <inkml:trace contextRef="#ctx0" brushRef="#br0" timeOffset="16248.7574">-1225 3775 48,'7'-12'450,"-3"1"-9,-1 4-19,2-2-19,-1 3-24,-2 1-35,2 1-33,-3 1-30,-1 3-29,0 0-24,0 0-17,19 9-15,-9 0-15,0 2-8,-1 4-14,-1 4-14,5 1-15,-1-1-12,-2 4-9,1-4-12,1 4-11,-4 0-7,2 2-9,-3-2-3,0 0-13,0 1 3,-3-3-8,0 0-4,-4-2-3,3 1-6,-6 2-6,3-1 2,-4-4-1,-2-4-3,-1 4-7,2-3 5,-2-2-6,-3-1-1,4 0 1,0-4-8,-1 3 4,2-4 6,-1 0-11,1-1 0,2 0-11,-1-3-12,4-2-30,-7 1-66,7-1-71,0 0-81,-1-9-86,6-4-104,2 0-312,5-5-824,6-3 366</inkml:trace>
          <inkml:trace contextRef="#ctx0" brushRef="#br0" timeOffset="16484.19">-506 3893 361,'-12'2'397,"12"-2"-20,0 0-15,-9 2-4,9-2-5,0 0-8,-8 1-9,8-1-13,0 0-16,0 0-20,0 0-23,0 0-22,0 0-21,0 0-21,0 0-20,29 3-22,-12-5-29,-4 1-39,4 2-43,-2 2-40,3-3-50,-3 2-66,0 2-54,-5 0-59,2 2-65,-5-1-49,4 0-44,-6 1-254,-3 0-688,6 4 305</inkml:trace>
          <inkml:trace contextRef="#ctx0" brushRef="#br0" timeOffset="16630.9428">-406 4052 92,'-11'8'201,"-1"4"27,2-5 8,-2-1 12,1 3 2,6-3 5,-2-1 1,1-3 7,5 4 0,-5-2-2,6-4-1,-7 4 8,3-2-3,4-2-6,-5 6-6,5-6-3,0 0-16,14 4-21,-5-3-16,8-2-24,-5 1-21,5 0-39,-2-3-62,3 2-86,8-1-110,-8-2-127,-1 2-152,4-2-304,-4-6-788,6 2 349</inkml:trace>
        </inkml:traceGroup>
        <inkml:traceGroup>
          <inkml:annotationXML>
            <emma:emma xmlns:emma="http://www.w3.org/2003/04/emma" version="1.0">
              <emma:interpretation id="{A963192E-9BE9-4510-AD21-9C97F61C09CE}" emma:medium="tactile" emma:mode="ink">
                <msink:context xmlns:msink="http://schemas.microsoft.com/ink/2010/main" type="inkWord" rotatedBoundingBox="14344,5470 16645,5479 16639,6872 14338,6864"/>
              </emma:interpretation>
              <emma:one-of disjunction-type="recognition" id="oneOf4">
                <emma:interpretation id="interp20" emma:lang="en-US" emma:confidence="0">
                  <emma:literal>n2.9,</emma:literal>
                </emma:interpretation>
                <emma:interpretation id="interp21" emma:lang="en-US" emma:confidence="0">
                  <emma:literal>129,</emma:literal>
                </emma:interpretation>
                <emma:interpretation id="interp22" emma:lang="en-US" emma:confidence="0">
                  <emma:literal>na.9,</emma:literal>
                </emma:interpretation>
                <emma:interpretation id="interp23" emma:lang="en-US" emma:confidence="0">
                  <emma:literal>109,</emma:literal>
                </emma:interpretation>
                <emma:interpretation id="interp24" emma:lang="en-US" emma:confidence="0">
                  <emma:literal>1.9,</emma:literal>
                </emma:interpretation>
              </emma:one-of>
            </emma:emma>
          </inkml:annotationXML>
          <inkml:trace contextRef="#ctx0" brushRef="#br0" timeOffset="24105.1897">769 3792 180,'0'-6'406,"0"6"-18,1-5-20,-1 5-10,0 0-30,0 0-21,0-6-21,0 6-26,0 0-27,0 0-24,0-6-21,0 6-18,0 0-25,0 0-11,0 0-11,0 0-17,0 0-11,0 0-9,0 0 1,0 0-21,0 0 2,0 0-11,0 0-7,0 0-2,0 0-6,0 0-7,0 0 2,0 0-6,0 0 0,0 0-5,0 0-2,0 0-1,0 0 2,0 0 5,0 0 11,0-6 14,0 6 13,0 0 4,0 0-4,4-4-8,-2-2-2,-2 6-8,2-7-3,-2 7-8,0-9-3,5 6-5,-1-3-2,0 2-7,-3-2 1,2 2-5,2 1-2,2-2-2,-1 1-4,-2 2-23,-4 2 1,8-5-3,-8 5 2,13 2-2,-5 1 0,-1 3 4,2 2 2,5 3 4,0 7-5,0-2-1,-2 7 3,3 2 2,2 5 1,-1 2 5,-2-9-3,-2 0-1,1 1 6,-1-4-5,0 2-3,-1 0 4,-1-5 0,-2-1-1,-2 0 7,1-6-8,-2 4 1,-1-5 1,-2 3 1,0-4 0,-2-2 1,4 0 1,-2 0-1,-2 0 5,0-2-1,0-4 3,0 0 0,0 0-2,0 0 2,0 0-3,0 0 8,0 0-6,0-27-1,0 17 5,0-8-4,0-5-2,5-1 3,-1-3 3,3-5-6,2-1 1,-1 7-1,0-2 0,4 4-1,-1 0-1,2 4 1,-2-1 2,-2 1 0,1 7 1,-3 2 2,1 0 1,-2 5-2,-1-2 0,5 3 0,-7-3-8,6 8 3,-5-2 1,-4 2-3,18 2 0,-8 5 3,2 2-4,1 1-3,-2 3 4,5 7 1,-2 3-3,-2 1 0,1 8 4,-4-1 1,-2-1-1,3 3-7,-3-7 8,-2-3-2,1 11 2,1-15 6,-2 5-4,1-2 2,-1-1-2,-1-6 2,0 1-4,3 0 2,3-3-2,-2 0 3,3-1-4,0-3 1,1-1-6,2-2-13,3 0-26,-1-6-43,2 0-48,0 0-53,-3-4-57,2-2-63,6-7-78,-11 2-363,5-6-807,-3-4 357</inkml:trace>
          <inkml:trace contextRef="#ctx0" brushRef="#br0" timeOffset="24582.4879">1458 3296 295,'-8'-4'349,"5"1"7,3 3-30,-7-4-10,3 0-10,4 4-15,-3-4-15,3 4-14,-5-3-22,5 3-22,0 0-22,-5-6-12,5 6-17,0 0-14,0 0-11,0 0-7,0 0-8,0 0-15,0 0-7,0 0-7,0 0-12,0 0-8,0 0-8,0 0-12,0 0-4,0 0-7,0 0-5,0 0-8,0 0-5,18 12-2,-11-7-3,3 6-2,-2-4-4,2 6 0,-3 0 0,2 1-4,1 1-3,2 4 0,-5-4 2,3 4-2,-6-2-6,4 2 3,-7-6 3,2 5-3,-6-4-2,2 2 3,-3 0-4,0 1 3,-6-4-1,3-1 2,-4 2-4,-1-2-2,2 0 4,1-2 2,-1 0-2,3-1 3,0-6 0,2 2 2,1 1-5,-2 0 4,3-3-9,-1 1 5,4-4 1,-5 1 3,3 5 0,2-6-2,0 0 5,-2 4 7,2-4 4,0 0-6,0 0 2,0 0-2,15 0-2,-3-4-4,5 0-2,1 2 2,4 1-1,4 0-3,0-3-22,3 2-37,-5-1-53,4 0-60,-1-3-57,-5 5-59,6 2-73,-6-1-88,-4 0-247,-2 0-744,-2-1 331</inkml:trace>
          <inkml:trace contextRef="#ctx0" brushRef="#br0" timeOffset="24833.8239">1877 3569 55,'-4'-4'406,"1"-1"3,-2 3 12,2-3 8,0-1-18,3 6-12,-7-6-12,7 2-4,0 4-17,-5-7-17,5 7-15,0-5-16,0 5-14,-4-2-19,4 2-6,0 0-29,0 0-2,0 0-25,0 0-12,1-9-23,-1 9-20,0 0-12,0 0-23,0 0-16,0 0-13,-5-2-21,5 2-35,0 0-37,0 0-50,0 0-53,0 0-54,0 0-62,0 0-77,0 0-79,0 0-84,0 0-127,0 0-312,11-9-960,-2 5 425</inkml:trace>
          <inkml:trace contextRef="#ctx0" brushRef="#br0" timeOffset="25324.4839">2242 3270 222,'0'0'347,"-10"-9"-15,9 6-9,-5 1-18,1-3 2,0 1 2,3-1-19,-4 1-17,1 1-17,-2 0-16,7 3-29,-10-6-14,2 5-18,4-3-18,-4 2-10,8 2-11,-18 0-8,5 0-8,1 2-5,0 2-6,2-1-7,-5 3-7,1-3-6,2 6-6,-1 1-10,2-2-9,3 2-8,-2 1-6,2 0-6,-1-2-3,4 2-3,0-1-6,2 0-1,3 1-2,3 0-4,-2-3-2,5 3-4,-3-1-1,5-3-2,0 1-1,3 1 4,-1-5-6,3 2 1,3 0-2,-3-5 1,5 2-5,-1-3 0,-1 0-3,1-3 0,-2-4 0,0 3-2,0-2 3,0-2-2,-2 1 6,-1 0 15,-2 0 7,-2-5 11,-3 6 10,2-1 13,-1 0 9,-2 0 3,-1 1-1,1 4-1,-4 2 1,4-6-13,-1 3-4,-3 3-7,4-5-11,-4 5-11,1-5-4,-1 5-5,0 0 2,0 0-6,4 15-6,-2-8-3,-2 7 1,1 1 0,0 0-3,2 1 2,-1 1-5,2 1-3,-3 3 4,2 1-4,2 0 0,1-1 6,-1-3-9,1 4 2,-1-1 0,1 1 0,-1-6-19,-1 0-46,5 5-43,-7 0-40,4-7-65,1-2-74,-3 4-85,1-6-102,-3-1-437,2 0-982,0-3 435</inkml:trace>
          <inkml:trace contextRef="#ctx0" brushRef="#br0" timeOffset="25871.347">3057 4290 137,'0'0'460,"3"-8"-17,-3 8-16,3-4-5,-3 4-10,1-4-19,-1 4-18,0 0-24,0 0-27,0 0-34,0-6-31,0 6-24,0 0-24,0 0-26,0 0-21,0 0-18,0 0-18,0 0-8,0 0-2,0 0-12,4 18-6,-8-7-5,4 2-11,-1 3-8,-5 0-5,1 4-6,-5 2-9,2 4-22,-5-2-31,-2 6-48,-3 6-76,-4-7-119,-9-1-153,-6-4-523,1-6-991,-1-2 439</inkml:trace>
        </inkml:traceGroup>
        <inkml:traceGroup>
          <inkml:annotationXML>
            <emma:emma xmlns:emma="http://www.w3.org/2003/04/emma" version="1.0">
              <emma:interpretation id="{D742E703-0747-4FCE-9353-3FC3B8AC76D0}" emma:medium="tactile" emma:mode="ink">
                <msink:context xmlns:msink="http://schemas.microsoft.com/ink/2010/main" type="inkWord" rotatedBoundingBox="18057,5514 21900,5528 21895,6654 18053,6639"/>
              </emma:interpretation>
              <emma:one-of disjunction-type="recognition" id="oneOf5">
                <emma:interpretation id="interp25" emma:lang="en-US" emma:confidence="0">
                  <emma:literal>men,</emma:literal>
                </emma:interpretation>
                <emma:interpretation id="interp26" emma:lang="en-US" emma:confidence="0">
                  <emma:literal>men</emma:literal>
                </emma:interpretation>
                <emma:interpretation id="interp27" emma:lang="en-US" emma:confidence="0">
                  <emma:literal>mien,</emma:literal>
                </emma:interpretation>
                <emma:interpretation id="interp28" emma:lang="en-US" emma:confidence="0">
                  <emma:literal>pen,</emma:literal>
                </emma:interpretation>
                <emma:interpretation id="interp29" emma:lang="en-US" emma:confidence="0">
                  <emma:literal>n3en,</emma:literal>
                </emma:interpretation>
              </emma:one-of>
            </emma:emma>
          </inkml:annotationXML>
          <inkml:trace contextRef="#ctx0" brushRef="#br0" timeOffset="32093.6035">4509 3796 196,'-8'1'345,"8"-1"-14,0 0-18,0 0-16,0 0-13,0 0-12,0 0-4,0 0-14,0 0-15,0 0-17,0 0-18,0 0-17,0 0-15,0 0-18,0 0-6,0 0-12,0 0-11,0 0-14,0 0-11,-10-5-3,10 5-10,0 0-7,0 0-6,0 0-11,0 0-5,0 0-7,0 0-3,0 0 2,0 0-10,0 0-4,0 0-5,0 0 5,0 0 3,0 0 2,0 0 2,0 0-4,0 0 2,0 0 2,0 0-3,-5-3-4,5 3-2,-3-4-7,3 4 2,0 0 4,0-9-8,0 9-3,0-7-1,0 1-25,3 0 10,-3 6-10,0-11 0,3 5 11,-3 1-1,0 5 4,5-10 1,-5 6 3,2-3-9,2 5 5,-4 2-3,1-6-5,-1 6 7,6-5-7,-6 5 0,5-1 3,-5 1-4,0 0 0,18 12 4,-11 0-6,4-1-2,5 5 1,-6 2 2,2 2-2,3 1 6,-1 1-2,-3 2-3,2-2 1,-1 1 0,-2-1-3,1-2 5,-2 0-5,-2-2 3,-1 2-2,-1-7-2,-1 2 3,-1-2 1,0 1-1,-3-1 0,2-3 3,-2-1-1,0 2-1,0-5 6,2 0-2,-2 3-2,0-6-1,0-3 4,0 10 7,0-10-4,0 0-1,0 0 0,0 0-4,0 0 3,-7-16-1,4 2-1,3-1 0,-1-8 4,2 0-10,2-11 6,2 0 3,0 10-4,3-3-5,1-11 8,0 16-3,0 1 0,-2-1 4,4 9-1,-4-2 4,3 2 2,1-3 7,-2 5-3,2 0-3,-2 1 8,2 3-8,-5 1-2,4 2-2,-2 1-2,2 3-2,0 3-1,2 1 0,-1 3 0,1 4-2,-1 3 2,3 5-1,-2 3-2,1 0 5,-4 3-1,4 9-5,-6-8 0,1 5 3,-3-7-3,5 2 2,-7-4-1,5 2-23,-4-1-21,-4 1-27,6-3-25,-4-8-57,3 4-31,-5-3-61,2-1-63,-2-1-56,3-3-60,-3-2-259,0-4-738,0-3 326</inkml:trace>
          <inkml:trace contextRef="#ctx0" brushRef="#br0" timeOffset="32788.4963">5167 3344 133,'0'0'200,"-6"-2"-9,6 2-14,0 0-7,0 0-6,0 0-9,0 0-7,0-6-8,0 6-5,0 0-1,0 0-1,0 0 3,0 0-5,0 0 4,0 0-4,0 0 8,-5-7-15,5 7-2,0 0-9,0 0-6,0 0-9,0 0-9,0 0-6,0 0-4,0 0-9,0 0-2,0 0-2,0 0-9,0 0 6,0 0-1,0 0-6,0 0 6,0 0 5,0 0-9,0 0 1,0 0-4,-3-3-1,3 3-2,-2-5 0,2 5 17,-4-5-14,4 5-1,-4-7-4,4 7-2,4-8-7,-2 3-6,2 0-4,3 0-2,-2 0-2,3 1-4,9-3-4,-3 4-1,2 0-3,2 0-2,1 2-2,-1 2-5,0 2 0,4 4 1,-1 3-3,-1 1-1,-2 4 0,0 1-1,-4 2-1,2-2 1,-3 4 1,-5-3 3,3 0-5,-4 3 5,-2-4-3,1-3-3,-5 3 3,2-3-6,-6 1 3,3-2 0,-1 3 0,-5-4 3,1 2-2,2-4 4,-6 1-8,3-3 9,3-1 1,-2 0-4,1 0 3,-2-2 2,3 2 3,-1-5 4,-1 2 5,5-3-5,0 0-2,0 0 3,0 0-6,-3-10-2,3 10 3,3-14-8,2 8 0,2 0 0,4 0-6,2-1-2,-1 1-1,3 0-8,-3 0 5,2 4 3,0 0-5,-2 4 1,3 0 3,-5 0 1,1 5-2,0 2 0,0-2 2,-3 4 0,1 0 3,-1 1-6,-1 2 5,-5 2 6,4-3-3,-3 0-3,-2 3 3,-1-4-10,-1 4 7,-2-2 3,-3 2 3,2-4 13,-4 1-21,3-3 9,-8 3-1,4-3 9,-2 0-10,-2-4 5,2 3-5,-1-3-5,-1 3-21,1-7-35,1 1-59,3-2-54,-2-1-78,10 0-105,-9-4-300,4 0-708,5-3 313</inkml:trace>
          <inkml:trace contextRef="#ctx0" brushRef="#br0" timeOffset="33194.7532">6047 3908 45,'0'0'360,"-4"5"-4,2-1-30,2-4-16,0 0-15,-5 5-15,5-5-23,0 0 8,0 0-28,0 0-20,19 0-23,-3-4-13,1-1-21,2 5-21,5-5-23,0 2-29,1-3-32,0 0-24,2-2-23,-3 6-11,1-3-8,-2 2-4,-5-7-10,-6 6 3,1-1 4,-5 1 1,-4-5 5,0 3-4,-4 1 6,-3-3 17,-2 1 11,1-2 15,-6-2 15,3 3 3,-4-2 16,0 3 7,-1-3 12,-1 1 8,1 3 10,5 4 4,-5-3 6,1 1 7,1 2 0,3-2-6,-1 2-11,1 1-12,7 1-3,0 0-15,-23 7-7,19-4-3,-5 5-11,2-1-3,5 4-3,-1 5-3,-1 0-7,1-3-2,3 11-3,0 2-1,3-3-9,1 0-28,0-1-22,0 5-45,0-5-72,2 0-66,1 1-86,1-3-97,-5-4-376,-1 2-834,3-7 369</inkml:trace>
          <inkml:trace contextRef="#ctx0" brushRef="#br0" timeOffset="33761.475">6748 3736 160,'-3'-9'476,"2"0"-15,0 2-19,1 0-19,-3 1-15,3-1-23,0 7-21,-3-7-23,3 7-24,0-8-24,0 8-28,3-5-27,-3 5-26,0 0-22,0-8-16,0 8-20,0 0-15,8 0-15,-8 0-14,0 0-11,19 8-14,-12-4-4,1 1-9,2-1-9,1 7-4,-1-2-8,2 1-8,-1 4 5,-4 3-13,5 0-3,-5 0 0,-1-1-7,1 3-1,-2 1-3,2 2 0,-3-6 2,-3-3-9,-1 4 0,0-4-4,5 1 1,-5 0-4,-5-1-3,5-6-11,0 2 1,0-1-4,0 1 0,0-3 3,-1 0-2,1-3 5,0 4 1,0-7 4,0 0 6,0 0-1,0 0-2,0 0 0,0 0 1,1-26 0,4 13 7,-4-3 1,6-6-3,2 0 0,-2-5 3,7-2 0,-3 7-1,0-1 0,1 3 0,-1-2-2,-1 4 3,0 3 1,-1 3-3,-3-1 0,6 3 0,-6 3-7,1-1 7,1 4-10,-1-1-1,2 4 2,-3 1-1,-6 0-4,15 6 1,-5-2 0,-2 7 6,1 0-2,-2 2-2,4 1 0,-4-2 2,4 4-2,-5 0-1,-1 1-1,-2-2 0,2 8 5,2-4 0,-4-3-2,0-2-3,-3 4-1,5-2 6,-1-3-4,-1 3 0,3-4-18,1 2 0,-2-2-4,1-5 2,3 3 0,1-4-16,5-2-6,-1-1-28,2 1-22,6-5-49,6-2-64,-1-2-69,-2 0-85,4-2-109,-3-3-352,8-5-888,2-4 393</inkml:trace>
          <inkml:trace contextRef="#ctx0" brushRef="#br0" timeOffset="34117.5985">8299 4096 37,'0'0'520,"11"-2"-33,-11 2-29,6-1-23,-6 1-23,0 0-24,0 0-24,8-2-30,-8 2-32,0 0-29,0 0-28,0 0-14,0 0-15,0 10-17,-1 0-14,-5-1-19,-1 1-33,-4 5-14,-1 2-13,0 5-9,-6-5-35,-4 8-26,-3 2-41,-1-3-56,-2-3-73,-1 2-98,-4 1-121,-1-4-484,4-1-907,5-7 401</inkml:trace>
        </inkml:traceGroup>
        <inkml:traceGroup>
          <inkml:annotationXML>
            <emma:emma xmlns:emma="http://www.w3.org/2003/04/emma" version="1.0">
              <emma:interpretation id="{0BFE964C-ED28-4335-AB82-B2BBA3FEE92B}" emma:medium="tactile" emma:mode="ink">
                <msink:context xmlns:msink="http://schemas.microsoft.com/ink/2010/main" type="inkWord" rotatedBoundingBox="22536,5601 23934,5606 23930,6812 22532,6806"/>
              </emma:interpretation>
              <emma:one-of disjunction-type="recognition" id="oneOf6">
                <emma:interpretation id="interp30" emma:lang="en-US" emma:confidence="0">
                  <emma:literal>us,</emma:literal>
                </emma:interpretation>
                <emma:interpretation id="interp31" emma:lang="en-US" emma:confidence="0">
                  <emma:literal>ms,</emma:literal>
                </emma:interpretation>
                <emma:interpretation id="interp32" emma:lang="en-US" emma:confidence="0">
                  <emma:literal>His,</emma:literal>
                </emma:interpretation>
                <emma:interpretation id="interp33" emma:lang="en-US" emma:confidence="0">
                  <emma:literal>n',</emma:literal>
                </emma:interpretation>
                <emma:interpretation id="interp34" emma:lang="en-US" emma:confidence="0">
                  <emma:literal>n?</emma:literal>
                </emma:interpretation>
              </emma:one-of>
            </emma:emma>
          </inkml:annotationXML>
          <inkml:trace contextRef="#ctx0" brushRef="#br0" timeOffset="35166.335">8962 3862 273,'0'0'298,"0"7"-33,0-7-20,0 0-12,0 0-13,0 0-9,0 0-14,1 6-13,-1-6-13,0 0-19,0 0-13,0 0-7,0 0-6,0 0 0,0 0-1,0 0 4,0 0 10,0 0-6,0 0-2,0 0 7,0 0-3,0 0 2,0 0-1,0 0 3,0 0-6,0 0-7,0 0-22,0 0-11,-1-19-9,1 13-9,0-2-6,3 0-8,-2 0-6,2 2-11,0-4-3,2 2-3,1-3-4,1 2-2,-1 0-24,1 1-2,4 2 1,-5-1-4,3 5 0,-2-3 7,0 1-10,0 3-4,-7 1 3,17 6 0,-8 0 7,-1 5-10,2 2 3,0 8 1,-1 2 1,2 3-4,-4 0 10,4 6-6,-4-7-4,0 2 6,-2-4-5,6 9 0,-5-8-1,-5-3 0,6 2 4,-3-5-9,2-4 13,-5 2-2,1-4-7,-2-2 4,4-2 2,-3 3-1,-1-4-2,0-2 3,4-1 3,-4 0-1,0 2 8,0-6 29,0 0 26,0 6 19,0-6-10,0 0-10,0 0-8,-4-19 3,8 6-13,-2 0-4,2-3-3,-2-6-7,4-2-6,5-13-2,1 5-7,1-5-10,1 3-1,2 4-6,-1 0 3,-4 6-3,2 2-2,-4 9-2,4-7-1,-4 8 0,1 1 1,-2 1-3,0 4 0,2 0 2,-5 2-4,5 4 0,-10 0 1,18 8-1,-8 1 0,2 4 1,0 3 3,5 7-1,-9-4 1,3 5-1,1 7 2,-2-6 1,-3-2-2,1 10 0,2-8-10,-3-3-23,-2 2-23,5-2-38,-6-1-46,0-4-47,-3-2-46,2 0-49,1-1-76,0-4-54,-1-3-278,-1 0-749,3-5 331</inkml:trace>
          <inkml:trace contextRef="#ctx0" brushRef="#br0" timeOffset="35634.3064">9676 3409 240,'0'-11'415,"-3"2"-26,3 0-4,0 3-17,-1 2-20,1-3-22,0 2-20,0 5-29,1-6-29,-1 6-30,3-5-23,-3 5-19,0 0-16,0 0-18,0 0-15,11 13-10,-4-6-15,-2 0-8,5 6-11,-2-2-6,-1 2-11,0-3-4,-2 4-11,1 0 1,1-3-5,-3 5-5,-3-3-3,-1 0-5,0-1-4,-1 3-4,-5-3 0,1 0-1,-1-1-5,-1-1-3,2-4 0,2 2-1,-1-4 0,0 3-7,3-2 6,-5 0-4,6-2 1,-5 0 4,5-3 14,0 0-2,0 0-3,0 0-3,0 0 0,11-11 0,-5 6-6,3 1-3,-1 1-7,-1-1 5,5-2-5,-5 6-4,5-1 9,-1 1-7,2 1-3,3 5 6,-2 4-6,-2 0-2,2-3 1,1 8 0,-2-2 0,-2 4 2,-3-4-10,0 0 14,0 3-7,-3 0 2,0-3-4,-1 2 9,-2-2-6,-2 3 3,-2-4-1,-3 2 1,-2-1 2,-3-1 2,1-4 15,-1-4 5,-4 4 6,-2-4 2,-2-2-3,3-1-6,-9-4 2,1-1-13,0-2-27,6 0-35,2-2-71,3-1-79,-4-1-97,7-5-118,-2 2-394,8-4-871,2 2 386</inkml:trace>
          <inkml:trace contextRef="#ctx0" brushRef="#br0" timeOffset="35953.5355">10348 4338 580,'0'0'565,"6"-9"-17,-6 9-17,4-3-24,-4 3-27,0 0-28,0-7-42,0 7-37,0 0-29,0 0-45,0 0-36,0 0-21,0 0-28,0 0-25,0 0-13,0 0-21,-11 19-13,0-8-13,4 1-15,-4 1-29,-1 3-32,-2 4-33,-4-2-58,-5 1-56,-2 5-74,3-6-107,-13 2-143,0-3-562,2-2-1062,-3-2 471</inkml:trace>
        </inkml:traceGroup>
        <inkml:traceGroup>
          <inkml:annotationXML>
            <emma:emma xmlns:emma="http://www.w3.org/2003/04/emma" version="1.0">
              <emma:interpretation id="{AAFD4B51-47AF-4E60-922E-9E425DFA7AB1}" emma:medium="tactile" emma:mode="ink">
                <msink:context xmlns:msink="http://schemas.microsoft.com/ink/2010/main" type="inkWord" rotatedBoundingBox="24740,5970 26062,5975 26060,6676 24738,6671"/>
              </emma:interpretation>
              <emma:one-of disjunction-type="recognition" id="oneOf7">
                <emma:interpretation id="interp35" emma:lang="en-US" emma:confidence="1">
                  <emma:literal>240</emma:literal>
                </emma:interpretation>
                <emma:interpretation id="interp36" emma:lang="en-US" emma:confidence="0">
                  <emma:literal>24%</emma:literal>
                </emma:interpretation>
                <emma:interpretation id="interp37" emma:lang="en-US" emma:confidence="0">
                  <emma:literal>24°</emma:literal>
                </emma:interpretation>
                <emma:interpretation id="interp38" emma:lang="en-US" emma:confidence="0">
                  <emma:literal>2400</emma:literal>
                </emma:interpretation>
                <emma:interpretation id="interp39" emma:lang="en-US" emma:confidence="0">
                  <emma:literal>240°</emma:literal>
                </emma:interpretation>
              </emma:one-of>
            </emma:emma>
          </inkml:annotationXML>
          <inkml:trace contextRef="#ctx0" brushRef="#br0" timeOffset="38344.5152">11216 3901 106,'0'0'375,"12"-8"-8,-12 8-11,0 0-6,0 0-10,0 0-15,0 0-17,6-4-23,-6 4-25,0 0-29,0 0-20,0 0-20,5-4-16,-5 4-21,0 0-16,0 0-2,0 0-24,0 0-13,0 0-7,0 0-7,0 0-7,0 0 1,0 0 1,0 0-1,0 0 2,0 0-9,0 0-14,0 0 1,-11-6-7,11 6-5,-1-7-4,-3 4-5,1-5-4,-1 5-5,4-5 1,0-4-5,0 4-3,7-8-18,-2 5-5,2-3-1,-1 1 1,3 0-3,0 2-2,3 2 2,-5 0 2,3 2 1,-4 2-8,1 1 2,3 0-4,-2 4-5,3 4 9,-1 3-2,1 4 1,0 0 1,1 11-2,2 0 5,-2 10 2,-5-5-4,4 6 3,-5-1-7,1-7 12,-5 3-7,1-2 0,-3 0 10,0 0-9,-3 0 1,1-2 0,-5 0-2,1-4-1,-5 1 6,2-2-8,-1-4 10,-4-3-3,2 0 1,-1 0 0,-6-2-1,4-2 1,1-2-1,1-3 1,-4 0-4,3-3 4,-2 0 0,3-5 0,1 2-3,0-4 3,1 2 2,2-7-1,0 2-7,5-6 6,1 3-3,1-3-3,2-6-1,2 3 3,3-7-4,2 13-11,1-6 6,6-1-9,-6 7 8,3 4-2,0 2 1,-2 4 1,7 0 0,-3 6 5,0 3-2,4 4 6,-3 3-7,4 3 7,-1 0 2,3 6-3,-1-1 2,-1 9 1,4 1 2,-2-6-16,0 3-29,-2-7-42,-2-1-24,-2 2-43,4-3-35,-2 0-45,-3-6-43,-1-3-34,-2-2-66,-1-2-191,-1-2-615,8 0 273</inkml:trace>
          <inkml:trace contextRef="#ctx0" brushRef="#br0" timeOffset="38765.3968">11736 3881 254,'-3'-18'320,"0"-2"6,3 11 5,0-2-3,0 2-9,0 2-32,-2 2-21,2 0-33,0 5-23,0-6-28,0 6 0,0 0-28,0 0-13,2 20-11,4-7-23,-6 0-9,7 8-4,-5-1-7,3 3-2,0-1-13,6-2 0,-4 2-4,-2 0-8,2-1-5,-1 2-6,1-2-1,-2-5-6,2-2-5,-1 3-1,3-5-4,-2 0-4,-6 2 0,6-6 0,-1-1-1,-1-1-5,2 2 3,0-6-20,3 1 1,-2-3-6,-8 0-6,19-5 3,-8-5 3,2 3 1,-2-7-5,0 2 1,4-8 2,0-1 1,0 3-4,-3-4 9,-5 9 10,4-2 31,-4 2 13,-1 2 17,0 5 10,-1-3-2,-4 3-5,4 4-14,-3-2-9,-2 4-7,0 0-7,0 0 0,0 0-4,0 0-3,4 17 0,-4-2 4,0-2-3,0 4 1,0 4 1,0 1-4,-4 1-1,8-8-5,-8 8 2,4-2-4,0 1-2,5 1-2,-5 1-3,6-1-1,-5-1-3,3 1-27,2-3-28,-3 2-35,2-6-52,1-2-45,-1-1-59,-4-1-64,5 0-77,1-2-78,-2-4-266,5-2-775,-2-2 344</inkml:trace>
          <inkml:trace contextRef="#ctx0" brushRef="#br0" timeOffset="39156.019">12450 4017 239,'0'0'386,"0"-10"-14,0 10-9,0-6-9,0 6-16,0-6-22,0 6-24,0 0-24,0 0-19,0 0-19,0 0-16,0 0-15,0 0-16,-22 9-8,15-2-7,1 0-5,-2 1-10,-3 2-12,4 0 0,-4 0-10,0 3-12,4-1-9,0 1-11,2-1-10,-1 3-11,-1-2-6,7 2-9,-2-3-2,-1 1-9,3 1-4,5-2-2,-3-1-7,7 0-1,-6-4-2,7 3-2,-3-7-6,5 4-3,0-1 1,1-5-3,-1 4 0,-1-4-4,0-1 1,-3-1 2,2-2-8,-2 0 6,-1-3-5,0 2 1,-1-2-7,-2-2 10,-3-4-7,-2 2-4,-1-4-13,-3-1-7,-1 1-27,-3-2-25,-1-4-20,-5 1-46,1-1-43,0 3-64,-3-2-60,-5 3-85,4-3-72,-2 6-294,3-3-808,4 5 358</inkml:trace>
        </inkml:traceGroup>
        <inkml:traceGroup>
          <inkml:annotationXML>
            <emma:emma xmlns:emma="http://www.w3.org/2003/04/emma" version="1.0">
              <emma:interpretation id="{ADE2FCB0-77DC-4179-BD8F-647F49EA0FCE}" emma:medium="tactile" emma:mode="ink">
                <msink:context xmlns:msink="http://schemas.microsoft.com/ink/2010/main" type="inkWord" rotatedBoundingBox="26360,5647 28420,5655 28417,6676 26356,6668"/>
              </emma:interpretation>
              <emma:one-of disjunction-type="recognition" id="oneOf8">
                <emma:interpretation id="interp40" emma:lang="en-US" emma:confidence="1">
                  <emma:literal>risen</emma:literal>
                </emma:interpretation>
                <emma:interpretation id="interp41" emma:lang="en-US" emma:confidence="0">
                  <emma:literal>Risen</emma:literal>
                </emma:interpretation>
                <emma:interpretation id="interp42" emma:lang="en-US" emma:confidence="0">
                  <emma:literal>Kisen</emma:literal>
                </emma:interpretation>
                <emma:interpretation id="interp43" emma:lang="en-US" emma:confidence="0">
                  <emma:literal>isdn</emma:literal>
                </emma:interpretation>
                <emma:interpretation id="interp44" emma:lang="en-US" emma:confidence="0">
                  <emma:literal>insane</emma:literal>
                </emma:interpretation>
              </emma:one-of>
            </emma:emma>
          </inkml:annotationXML>
          <inkml:trace contextRef="#ctx0" brushRef="#br0" timeOffset="39701.6783">12847 3893 98,'-10'0'335,"10"0"-7,-12 0-6,12 0-17,-14-1-15,9-2 5,5 3-5,-9-4 0,9 4-8,-8-2-15,8 2-28,-3-5-24,3 5-16,0-7-18,0 7-19,6-10-13,-3 7-18,2-1-9,1 2-8,-2-3-16,0 1-6,-4 4-11,8-3-11,-2 1-7,-6 2-4,0 0-9,0 0-5,13 2-5,-10 1-5,3 1-3,-1 3-3,5 0-5,-7 4-1,3 2-3,0 6 0,1 0-5,1 4-10,0-2 11,-6-4 0,3 6-4,2-4 5,-1 3-6,-1-1-5,-4-6-3,-1 4 2,5-5 2,-4 2 0,-1-3 0,0-1-2,0 1 0,0-4 1,0-1 0,0-2-6,4 0 8,-4-3-2,-4 3 1,4-6 2,0 7 3,0-7-2,0 0-3,0 0-1,0 0-4,0 0 1,5-20 4,-3 12-3,3-5-1,2-1-3,4-1 6,-4-8-9,5 5 2,4-3 2,-8 9-4,4-8 2,-1 8 0,0 1-2,-4 5 0,1 0-2,-1 0 1,3 2-4,-2 1 3,2 6-2,-2 1-1,4 3 2,1 4 1,-4 2 1,-2 0 5,1 1-9,-1 1 4,4 7 2,-5-5 2,1 4 0,-2-1-3,-3-3-28,6 3-22,-4-2-54,0-5-28,2 2-33,-5 1-34,4-1-34,1 1-44,-5-7-45,1-2-66,2 2-213,-3-2-655,9-1 290</inkml:trace>
          <inkml:trace contextRef="#ctx0" brushRef="#br0" timeOffset="41098.0833">13165 3455 183,'0'0'216,"2"-1"3,-2 1-10,10-3-5,-10 3-10,0 0-14,0-4-11,0 4-11,0 0-6,8-6-4,-8 6-4,0 0-3,2-3-1,-2 3-1,0 0-4,0 0-9,0 0-12,0 0-16,0 0 0,0 0-11,-5-7-5,5 7-10,0 0-3,-2-6-8,2 6-7,-3-4-3,3 4-3,0 0-7,-4-6-5,4 6 3,-6-4-3,6 4-2,0 0 2,-5-2 1,5 2 19,0 0-8,-3-6 0,3 6 1,0 0 10,-4-4-6,4 4-2,0 0 2,-6-3-7,6 3-6,-6-3-5,6 3-3,-11 0-18,11 0 12,-14-1 0,3 1-8,-3 1-3,-2 2-3,-1 0 0,-1 3-7,0 0-5,2 1 0,-2 3-24,-1-3-33,1 5-36,4-6-44,-1 1-59,7 2-84,-1-2-73,7-5-232,2-2-634,0 0 281</inkml:trace>
          <inkml:trace contextRef="#ctx0" brushRef="#br0" timeOffset="40191.282">13275 3496 179,'-6'-17'371,"2"2"-6,3 5-1,-3 3 1,2-3-5,1 4-22,1 0-28,-4-1-39,4 3-30,-2 1-25,2 3-19,0 0-23,0 0-17,0 0-15,7 20-12,-5-13-14,-2 6-11,4-2-13,-4 3-7,1 0-12,-1 1-1,0-1-10,-1 1-8,1-2 6,-4-2-15,2 1-5,2-2-2,-5-2-5,5 0-9,-2-2 6,-2 1-2,4-4-5,-1 1-1,1-4 2,-4 5-1,4-5 1,0 0-6,0 0 0,0 0-5,0 0-4,18-7 0,-7 2 1,0 4-3,2-8-6,0 6-4,0-1 5,3 4 2,-7 0-8,8 0 8,-4 4-9,0 2-3,2 1 4,-3 0 4,1 8-3,0 1 3,-6-2-4,4 7 2,2-1 8,-6 2-7,-2 4-1,1-4 1,-6-2 2,1 1-6,-1-4 8,-1 0-2,-5 1 2,1 0-1,-2-2-2,1-3 2,-6-2 6,1 2 3,-3-3-1,2-3 3,-2-1 9,-9 3 5,6-8 6,-1 3 3,3-5 2,-4-3-7,-5-2-2,1-3-1,9 2-1,-2 0-7,-2-2-1,5-1-10,1 1-37,5 2-52,-1-4-49,4-1-85,-2 6-79,6-7-106,0 5-358,2 0-821,2 0 363</inkml:trace>
          <inkml:trace contextRef="#ctx0" brushRef="#br0" timeOffset="41813.7389">13799 4115 75,'-3'2'383,"-1"-2"-32,4 0-9,-7 3-20,7-3-7,0 0-5,0 0-15,0 0-14,0 0-13,29-7-22,-16 5-11,7-2-11,-4 3-20,9 1-4,0-3-12,-1 3-12,1-2-15,0 1-16,-6 0-17,-1-1-10,5 4-11,-3-4-11,-2 1-12,-1 1-7,1 0-8,-7 0-15,-2 0-23,2 0-27,-6-2-31,-5 2-26,10-1-12,-6-4-32,-4 5-29,4-4-21,-4 4-7,0 0 6,-11-10 12,4 1 14,-4 0 10,-1 5 11,-1-8 12,1 3 10,-5 1 17,5-2 15,-2 0 17,1 1 20,3-1 20,-2 1 17,1 2 9,4 1 12,1 0 6,2 2 18,-4-2 19,5 0 9,-1 2 1,3 1-2,1 3-7,-6-5-17,6 5-6,0 0-9,0 0-4,0 0-9,0 0-4,-12 12 0,8 0 5,4 4-3,-3 1 0,4 5 2,-2 2-3,-1 0-4,0 2 0,4-1-5,-2 2-1,2-2-5,1 8-5,-3-8-14,2-2-48,4-1-46,-2-1-54,0-3-46,3 1-62,-3-5-72,4-2-70,-4-2-288,7-4-731,5-2 323</inkml:trace>
          <inkml:trace contextRef="#ctx0" brushRef="#br0" timeOffset="42235.6101">14391 3881 58,'0'-22'458,"-1"6"-17,1 5-6,1-3-18,3 6-25,-4 1-38,0 1-35,0 1-36,0 5-34,2-5-23,-2 5-20,0 0-23,0 0-17,-6 26-13,6-13-13,0 3-11,0 4-8,6 3-12,-2 0-7,-3-1-5,1 4-2,7-4-15,-3 1-8,2 0-5,-1-2-8,4 3-6,-3-2-4,2-6-3,-5 0-2,4 0-8,0-3-2,-2 1-4,-1-6-6,-1 2-7,-1-4-4,4 0-4,-1-2-3,0-2-3,0-2-8,-7 0-7,22-2-5,-14-2 0,6-4 5,-2-2-4,4 0 3,1-6 0,1-1 8,-3 2 1,3-2-3,-5-1 7,-1 8 11,-5-5 17,4 9 8,-4-6 12,-2 6 11,2 1 2,-1-2-3,-1 2-9,-2 3-9,1-2-9,-4 4-3,0 0 4,0 0-2,10 11 2,-10-4-1,1 4 6,-1 3-7,0 5-3,0-3-3,1 6 4,1 0-5,1 1-6,-1 4 2,2-3-8,-2-1-28,2 1-41,-1 0-31,2 0-44,1-1-51,1-2-74,2 2-69,-2-7-93,-1-3-407,-1-1-895,5-5 396</inkml:trace>
        </inkml:traceGroup>
        <inkml:traceGroup>
          <inkml:annotationXML>
            <emma:emma xmlns:emma="http://www.w3.org/2003/04/emma" version="1.0">
              <emma:interpretation id="{C8BCD843-B010-49E0-958A-AE7673BBDD99}" emma:medium="tactile" emma:mode="ink">
                <msink:context xmlns:msink="http://schemas.microsoft.com/ink/2010/main" type="inkWord" rotatedBoundingBox="28838,6122 30864,6129 30862,6715 28835,6708"/>
              </emma:interpretation>
              <emma:one-of disjunction-type="recognition" id="oneOf9">
                <emma:interpretation id="interp45" emma:lang="en-US" emma:confidence="0">
                  <emma:literal>who</emma:literal>
                </emma:interpretation>
                <emma:interpretation id="interp46" emma:lang="en-US" emma:confidence="0">
                  <emma:literal>welo</emma:literal>
                </emma:interpretation>
                <emma:interpretation id="interp47" emma:lang="en-US" emma:confidence="0">
                  <emma:literal>welt</emma:literal>
                </emma:interpretation>
                <emma:interpretation id="interp48" emma:lang="en-US" emma:confidence="0">
                  <emma:literal>weio</emma:literal>
                </emma:interpretation>
                <emma:interpretation id="interp49" emma:lang="en-US" emma:confidence="0">
                  <emma:literal>weld</emma:literal>
                </emma:interpretation>
              </emma:one-of>
            </emma:emma>
          </inkml:annotationXML>
          <inkml:trace contextRef="#ctx0" brushRef="#br0" timeOffset="42785.8538">15271 3920 56,'0'-8'420,"-1"1"-10,1 0-6,0 1-29,0-3-12,-4 5-19,4 4-13,-1-7-30,1 7-36,0-7-27,0 7-26,0 0-17,0 0-21,11 16-20,-5-4-15,1-1-15,-1 5-11,1 3-15,-3 1-4,1 2-8,-2 1-9,7-2-1,-6 2-17,-4-7-3,4 4-11,-4-3 4,0-1-8,4 0-4,-4-3-5,-4-2 0,4 0-7,0-4-2,0 2-1,0-3-3,0 0-1,0-2-1,0-4 3,0 6-1,0-6 2,0 5 16,0-5-3,0 0-7,0 0-4,0 0 3,5-16-2,0 9-4,-1-6-2,0 0 0,3-3-4,4-3-2,2-3 7,-2-1 0,3 0 2,1 3 4,-2 0-10,-4 5 3,2 5 7,-1-4 0,-3 8-3,1 0-1,-4 0-9,2 3-4,2 0-2,-8 3 0,0 0 0,12 11-4,-5-4 3,-1 4 0,-1 1-2,1 5-1,-5 0 0,0-2 4,5 7-6,-2-8 5,2 10-2,-5-3-3,4-6 3,-3 1-2,2 1-2,-3-2 2,-1-2-1,2-3 3,3 0 0,-5-1 3,6 0 6,-1-1 17,1-1 13,1-2 4,-1-3 5,7-2-1,1-1-5,3-3-5,7 1-5,-2-6 0,3-2-4,-1-1-1,0 0-3,3-9 4,2-1-13,-3-1-10,-2 5-20,-5-3-23,-1 3-25,5-10-42,-9 10-49,-2-1-69,-5-3-98,-3 12-96,-4 0-93,-5 3-301,-4-4-875,-6 1 387</inkml:trace>
          <inkml:trace contextRef="#ctx0" brushRef="#br0" timeOffset="45365.4312">16080 4219 262,'0'0'363,"-4"4"-22,4-4-21,-3 6 2,3-6-31,0 0-11,0 0-10,0 0-2,-1 3-24,1-3 1,0 0-15,0 0-10,0 0-3,0 0-5,0 0-5,12 4-8,-4-1-13,6-3-11,1 0-15,2 0-14,1-3-14,2 2-12,6-3-9,2 2-11,-3-2-9,-2-2-9,2 4-13,-3 1-1,1-2-9,1 1-6,-5 0-16,-3 0-13,-2-2-13,3 3-24,-9 1-19,1-1-24,-9 1-23,14-4-18,-8 4-22,-6 0-16,0 0-26,1-6-16,-1 6-4,0 0-8,-12-10 4,3 7 9,-3-1 17,-4-2 15,3 0 14,-3 0 14,3 0 21,1 0 19,-2-3 23,3 1 23,-1 4 19,1-4 15,4-1 23,-1 4 19,1-2 17,0 1-2,3 0 5,-2 0 3,1-1 9,2 3 11,0-1 6,1 1 4,2 4 3,-6-4-1,6 4-5,-4-4-7,4 4-6,0 0-12,-1-6-5,1 6-12,0 0-7,0 0-5,0 0-4,0 0-4,-2 18-4,4-4-2,-1-3-3,-1 9-3,4-2-6,-3 4 5,4 1-10,-4 0 6,0 2 1,2 0-1,0 1-1,0-3-5,-2 1-6,0-1-30,1-1-39,-2-7-53,0 1-40,0 0-56,0-4-63,0-1-56,0-1-75,2-2-238,-2-1-698,2-6 308</inkml:trace>
          <inkml:trace contextRef="#ctx0" brushRef="#br0" timeOffset="45621.636">16615 3997 269,'3'-16'437,"2"4"-6,1 5-7,-5 1-17,2 0-13,-3 0-23,3-2-25,-3 8-34,2-6-32,-2 6-32,3-4-24,-3 4-24,0 0-15,0 0 4,7 14-8,-4-4-10,-1 2-14,0 4-14,-2 0-5,4-2-9,-4 2-11,4 2-10,-1 2-4,-3 2-4,5 0-6,-3 1-10,3-2-7,-3 0-9,2 2-4,-4-4-7,5 3-7,-3-1-4,2-4-39,-3-3-45,-1 3-39,0-2-38,0-1-68,0-2-80,-5 0-79,5-2-87,-2 0-432,2-7-933,2 5 412</inkml:trace>
          <inkml:trace contextRef="#ctx0" brushRef="#br0" timeOffset="45949.7648">17099 4084 28,'0'-3'414,"1"-2"-11,-1 5-22,4-7-25,-4 7-29,2-4-29,-2 4-18,0 0-26,0 0-18,0 0-15,0 0-17,-8 17-9,2-5-19,2 0-19,1 3-10,-2-1-12,1 1-13,2 1-12,2 2-11,-1-2-14,2-3-3,-1 3-13,2 0-7,-1-3 3,3 3-9,3-4-5,0 0-5,1 0-3,0-3-4,-2-1-2,5-2-1,-2-2-2,4 1 15,2-2 17,-1-5 6,-1-2 6,3 2 12,-4-6 1,-2 1 1,2-1 0,0-5 6,-1-1 6,-4 1 5,3 0-14,-7-9-4,2 2-12,-5-2-11,-1-1-7,-10 0-18,-2 5-25,-6-4-36,-10-5-44,-8 7-61,-6 2-100,-21 1-126,12 6-154,-23-4-392,1 3-969,1 5 429</inkml:trace>
        </inkml:traceGroup>
      </inkml:traceGroup>
    </inkml:traceGroup>
    <inkml:traceGroup>
      <inkml:annotationXML>
        <emma:emma xmlns:emma="http://www.w3.org/2003/04/emma" version="1.0">
          <emma:interpretation id="{E5FFC757-1DA5-499D-B784-90FB7CFDBA21}" emma:medium="tactile" emma:mode="ink">
            <msink:context xmlns:msink="http://schemas.microsoft.com/ink/2010/main" type="paragraph" rotatedBoundingBox="7044,7947 14191,7235 14340,8728 7193,944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1BB4199-0A1B-45D9-B244-06DD35B66FA9}" emma:medium="tactile" emma:mode="ink">
              <msink:context xmlns:msink="http://schemas.microsoft.com/ink/2010/main" type="line" rotatedBoundingBox="7044,7947 14191,7235 14340,8728 7193,9440"/>
            </emma:interpretation>
          </emma:emma>
        </inkml:annotationXML>
        <inkml:traceGroup>
          <inkml:annotationXML>
            <emma:emma xmlns:emma="http://www.w3.org/2003/04/emma" version="1.0">
              <emma:interpretation id="{64C3B714-5A76-4A4A-B44C-9CB8345CCBDD}" emma:medium="tactile" emma:mode="ink">
                <msink:context xmlns:msink="http://schemas.microsoft.com/ink/2010/main" type="inkWord" rotatedBoundingBox="7044,7947 10029,7650 10166,9026 7181,9324"/>
              </emma:interpretation>
              <emma:one-of disjunction-type="recognition" id="oneOf10">
                <emma:interpretation id="interp50" emma:lang="en-US" emma:confidence="0">
                  <emma:literal>#ten,</emma:literal>
                </emma:interpretation>
                <emma:interpretation id="interp51" emma:lang="en-US" emma:confidence="0">
                  <emma:literal>txt</emma:literal>
                </emma:interpretation>
                <emma:interpretation id="interp52" emma:lang="en-US" emma:confidence="0">
                  <emma:literal>#ton,</emma:literal>
                </emma:interpretation>
                <emma:interpretation id="interp53" emma:lang="en-US" emma:confidence="0">
                  <emma:literal>#tin,</emma:literal>
                </emma:interpretation>
                <emma:interpretation id="interp54" emma:lang="en-US" emma:confidence="0">
                  <emma:literal>tryst</emma:literal>
                </emma:interpretation>
              </emma:one-of>
            </emma:emma>
          </inkml:annotationXML>
          <inkml:trace contextRef="#ctx0" brushRef="#br0" timeOffset="60580.2343">-4356 6070 60,'0'0'365,"-6"3"-16,6-3-11,0 0-15,0 0-8,0 0-8,0 0-10,0 0-12,0 0-7,0 0-12,0 0-9,0 0-6,0 0-6,0 0-8,0 0-9,0 0-8,0 0-9,0 0-11,0 0-9,0 0-24,0 0-17,-1-12-11,1 12-24,7-7-13,-3 4-9,3 2-12,-7 1-10,11-5-7,-5 5-7,-6 0-8,18 2-7,-9 1-4,0 1-2,4 5-5,-5-3-5,4 4-3,-1-3-5,0 2-5,-4 0-9,-1 1-9,0-2-1,3 4-4,-7-2-2,3 0-4,-3-1-6,1-3 4,0 4-4,-3-2 0,3 0-4,-3-4 1,1 2 2,-1-6 0,0 10 6,3-8 3,-3-2 1,2 5 5,-2-5 10,0 0 15,0 0 1,0 0-5,0 0-1,0 0 1,6-23-2,-5 9 2,8 2 3,-4-5 0,2-5-2,-2 8 2,8-5 3,-4-1-5,-2 5-1,4 0 0,0 3-1,0 1 0,4 1-6,-2-2-3,-1 5 1,-1-2-1,6 4-4,-5 10 0,0-1 1,6-2 0,-5 4 7,-1 7-7,3-3-3,0 9 6,-2-2-3,-1 2 0,0 0-1,-1 2-14,-4-1-20,3 2-12,-2-1-18,-4 2-22,0 1-30,1-2-32,-5-6-41,1 5-42,-2-2-40,-4-3-37,-3 0-38,4-3-41,-4 0-325,2-3-770,-1-3 341</inkml:trace>
          <inkml:trace contextRef="#ctx0" brushRef="#br0" timeOffset="61066.4184">-3535 5935 432,'9'-9'517,"-5"2"-42,3 0-31,-1 1-47,-4 3-37,3-1-23,-5 4-43,5-3-25,-5 3-15,0 0-12,4 13-19,-4-4-21,3 4-17,-3 5-18,0 4-16,0 1-16,1-1-13,1 1-11,-4 1-11,2-1-10,0 2-6,0 0-12,-1 1-2,1-1-8,-6 10-7,2-10-1,-3 2-7,-1 4-12,1-3-26,-8 3-32,3-7-38,-3 9-51,2-9-67,-2-1-69,-11 3-83,8-9-89,-8 5-351,4-8-834,-3 1 370</inkml:trace>
          <inkml:trace contextRef="#ctx0" brushRef="#br0" timeOffset="62505.9256">-5839 6083 120,'-10'-10'409,"5"0"11,1 0 2,-2 3 4,-1 1-8,5 1-16,-1 0-20,-1-1-25,4 6-25,-4-2-25,4 2-31,-4-6-28,4 6-27,0 0-20,0 0-7,0 0-9,0 0-14,0 0-17,0 19-9,0-10-16,2-2-14,2 3-9,2-1-10,-1 2-13,2 3-5,2-1-11,2 0-2,2 4-2,1-1-9,4-1-7,4 5 2,7 0 0,-8-5-5,3 4 5,7 1-5,-8-2-4,0-2-3,-1-1-5,2-2-2,-5 2-6,0-2-4,-1 0-2,-1 0 1,-5-3-7,0 0-2,1 0 0,-2 2-5,-3-4 1,2 3 1,-2-2-3,-4 2 2,1-3-2,-3 3 2,-1 2-3,-2-1-2,-1 3 1,-3 1 4,-5 4 0,-2-3-3,0 5 0,-4 1 1,-1-1 2,-7 4 0,-5 2-4,3-3 2,0 2-2,-1-3-1,-1 4 3,3-3 1,3-4-4,3 0-2,0-4 6,-3 0-25,7 3-26,-3-3-29,3 0-36,2-5-34,1 1-39,5-5-59,1-2-54,0 3-63,3-3-79,-1 1-83,0-5-285,4-2-873,0 0 386</inkml:trace>
          <inkml:trace contextRef="#ctx0" brushRef="#br0" timeOffset="62099.6688">-6126 6559 273,'-3'5'365,"0"-3"-27,3-2-8,-4 5-6,4-5-3,0 0-9,-1 5-12,1-5-10,0 0-14,0 0-15,0 0 2,0 0 6,8 5 2,2-5-18,-10 0-17,26-1-18,-3-3-19,2 4-15,0-4-22,1 3-12,1-2-15,1 0-16,1 0-6,-1 0-13,-1-1-12,-1 2-4,1-1-11,-2 2-6,0-1-5,-2 2-7,-5-1-8,0 1-5,-4 0-20,-2-3-21,-1 3-26,-1 0-23,-10 0-25,12 0-26,-4 0-36,-8 0-41,7-2-54,-7 2-66,3-6-56,-3 1-63,0 5-378,-8-10-858,1 3 380</inkml:trace>
          <inkml:trace contextRef="#ctx0" brushRef="#br0" timeOffset="61802.7752">-6451 6263 174,'-8'3'377,"8"-3"-15,-7 1-3,7-1-9,0 0-12,-5 2-8,5-2-18,0 0-11,0 0-22,0 0-24,0 0-24,0 0-24,0 0 4,0 0 6,0 0-3,20 9-5,-6-8-11,4 1-18,7-1-13,1 1-7,3-2-7,12 1-12,-4-2-9,-3 2-12,5-2-14,-2 1-3,0-3-15,-1 0-5,2-1-13,-1-1-5,-1 3-3,3-3-5,-12 3-5,1-1-10,-1 0-1,-2 1 0,-4-3-4,-4 5 0,-3-1-6,-1-1 3,-2 1-6,-2-2-4,-2 3-2,-7 0 0,13-2-4,-13 2-5,0 0-4,9 0-36,-9 0-40,0 0-55,0 0-57,0 0-77,0 0-68,-29 14-76,13-9-65,-9 1-406,0 0-943,0 3 418</inkml:trace>
          <inkml:trace contextRef="#ctx0" brushRef="#br0" timeOffset="60095.8366">-5102 6276 171,'-4'-9'320,"4"2"-3,-5 1 0,5-1-3,0 7 0,-5-7-14,5 0-12,-4 2-18,4 5-18,0 0-24,0-5-22,0 5-20,0 0-20,-2-6-15,2 6-8,0 0-21,12-2-9,-1-1-3,3 0-17,4 1-7,5 0-9,4-2-7,1 2-8,-2-2-19,3 1-27,8-7-43,2 4-44,-1 3-41,1-4-46,1 1-54,-1 1-55,0-5-50,-1 3-279,-3-4-645,-6 6 286</inkml:trace>
          <inkml:trace contextRef="#ctx0" brushRef="#br0" timeOffset="59884.204">-4864 5548 251,'-7'-3'373,"0"-1"-18,0 3-17,7 1-13,-9-4-3,3 2-29,6 2-11,-8-2-24,8 2-24,0 0-19,-8-2-23,8 2-23,0 0-22,0 0-18,0 0-9,-10 9-15,9-2-4,-1 3-7,-2 5-7,3 0-7,-5 5-6,4 3-5,0 2-8,1 2-2,-3 4-4,1 6 11,0 1 0,3-1-3,0 3-1,3 0-3,-2 0-4,5 0-8,-5 0 5,1-1-4,6-3 0,-3 1-3,-2-1-4,1-2 0,2 0-2,-3-8-5,2-3-2,1 3 5,-4-2-4,2-1-5,1-2 1,1 0-8,-4-2 0,2-3-4,-1 1 0,1-1 1,1-3-4,-5 3 7,2-1-9,2 2-1,-3-4-12,1 1-21,2-2-26,-4 4-19,-4-4-46,2-2-50,1 1-36,-3-5-26,2 4-44,-5-5-39,-1-4-39,8-1-54,-15-1-216,5-4-669,-2-2 295</inkml:trace>
          <inkml:trace contextRef="#ctx0" brushRef="#br0" timeOffset="60845.8485">-4325 5909 304,'-8'-5'327,"0"3"-28,-1-1-16,1 3-21,8 0-15,-19 7-18,7 3-15,-1 2-16,2 3-7,-5 7-10,3 1-16,1 1-16,0 9-8,-1-2-7,5 1-2,1 1-14,-1-1-12,4 2-9,-2-8-14,6 1-7,0-3-3,6 3-9,-2-1-2,4-1-5,-1-4-11,5 1-7,3-3-31,3 0-59,2-6-39,2-1-84,1-6-85,3-5-88,4-1-214,7-3-608,2-9 269</inkml:trace>
        </inkml:traceGroup>
        <inkml:traceGroup>
          <inkml:annotationXML>
            <emma:emma xmlns:emma="http://www.w3.org/2003/04/emma" version="1.0">
              <emma:interpretation id="{D40650DC-13FA-4B6A-8E30-45495F22400B}" emma:medium="tactile" emma:mode="ink">
                <msink:context xmlns:msink="http://schemas.microsoft.com/ink/2010/main" type="inkWord" rotatedBoundingBox="10718,7771 14209,7423 14340,8728 10848,9076"/>
              </emma:interpretation>
              <emma:one-of disjunction-type="recognition" id="oneOf11">
                <emma:interpretation id="interp55" emma:lang="en-US" emma:confidence="0">
                  <emma:literal>=o(ns)</emma:literal>
                </emma:interpretation>
                <emma:interpretation id="interp56" emma:lang="en-US" emma:confidence="0">
                  <emma:literal>= own')</emma:literal>
                </emma:interpretation>
                <emma:interpretation id="interp57" emma:lang="en-US" emma:confidence="0">
                  <emma:literal>= owns)</emma:literal>
                </emma:interpretation>
                <emma:interpretation id="interp58" emma:lang="en-US" emma:confidence="0">
                  <emma:literal>=0(nsy</emma:literal>
                </emma:interpretation>
                <emma:interpretation id="interp59" emma:lang="en-US" emma:confidence="0">
                  <emma:literal>= ons)</emma:literal>
                </emma:interpretation>
              </emma:one-of>
            </emma:emma>
          </inkml:annotationXML>
          <inkml:trace contextRef="#ctx0" brushRef="#br0" timeOffset="63781.8343">-1784 5743 50,'-2'-4'390,"2"-3"-13,0 7 3,-2-10-3,2 4-9,2 1 4,-2 5-5,0-8-4,0 3-11,0 5-19,0 0-16,-2-8-24,2 8-23,0 0-22,0 0-14,-1-4-16,1 4-24,0 0-10,0 0-17,0 0-13,0 0-10,0 0-16,-18 14-8,13-9-9,2 1-3,-5 4-9,1-2-6,0 5-6,-1-3-5,-1 6 7,2-4 1,1 5-10,-5 4 1,1-2-8,-1 2-5,4 0-3,2 4-3,-1-1 0,2 2-14,4-2-9,0-1 3,3 0-16,2 0 9,-1 0-3,9-2-8,-2-4-5,4-1 0,-3 0-1,5-5 0,3 1-9,0-2-7,3-1-10,-1-2-3,3-3-6,2-1 1,-1-3-5,2-1-13,-3-2 0,-1-4-3,-2 1 5,3-1 4,-3-3 2,-3-2 5,-5 3-1,1-4 6,-2 2 7,-2-1-4,-2-10 4,2 0 1,-5-1 8,-1-3 3,-5-2 6,-2 1 4,-3 4 0,-4-8-4,-2 8 1,-3 1 2,-2 1-2,-1 2-7,-5 1-4,1-2-10,-3 7-18,-2 0-40,1 7-45,3-3-54,-3 3-52,9 5-64,-2-2-66,1 3-67,1 4-74,1-1-434,5 0-1002,0 3 444</inkml:trace>
          <inkml:trace contextRef="#ctx0" brushRef="#br0" timeOffset="64156.8406">-1141 5499 425,'-3'-9'469,"3"2"-18,-1-1-15,1 1-4,-2 1-12,1 2-16,-2-2-20,3 6-32,-1-6-26,1 6-35,-2-7-30,2 7-30,0 0-20,0 0-23,0 0-19,-7 15-12,5-3-20,-1 3-10,0 4-5,0 4-22,-1 4-8,4-5-9,-1 12-8,0-9-4,-2 11-12,6-5-2,-2 3-10,-2 4 1,1-2-3,2 3-8,2-1-1,2-1-6,-1 0-4,0 0 3,4-3-3,2 1-5,2-3-6,-4-7 4,6-3-2,3 8 0,0-9-6,1-2-14,9 2-19,-8-7-22,5-1-22,0-1-28,1-3-34,0-2-33,3-6-65,-3-1-50,-1-1-64,2-3-69,-2-2-83,0-3-291,-2 0-847,-1-4 376</inkml:trace>
          <inkml:trace contextRef="#ctx0" brushRef="#br0" timeOffset="64620.4005">-653 5718 323,'-4'-5'381,"0"3"-21,-2-3-11,5 2-11,1 3-4,-6-5-19,6 5-7,-5-2-17,5 2-6,0 0-24,0 0-23,0 0-20,-2-6-25,2 6-17,0 0-17,0 0-12,0 0-18,0 0-13,18 13-12,-11-5-12,4 3-7,-3 2-7,2 1-11,-3-1-7,4 5-5,-6-1-7,5 4-3,-4-5-6,-2 1-1,-3-1-5,3-1-1,-1 1 2,0-2-7,-3 0-6,1-2 5,-1-1-8,0-3 1,0 2-1,0-3-3,0-3 2,-1 1-2,2 0 5,-1-5 5,-1 7 19,1-7 30,0 0 8,0 0-11,0 0-6,0 0-4,-4-18-9,5 5-3,3-1-7,-1-7-2,2-2-6,1 3-2,3-2-5,-2-1 0,2 4-3,2-3-2,-5 6-5,4 4-1,2-2-5,-7 5 2,3 2-6,-3-2-4,2 5-1,0 4 0,4 0 1,-4 3-4,3 0 1,3 5 1,-6 3 1,3 5-2,2-2 3,1 10-2,-1-4 0,-7-3 1,8 6-1,-4-5-2,2 2-28,-6 2-30,3-6-27,-4 0-22,1-2-25,1 4-32,-1-5-42,1 0-39,-5-6-37,3 6-54,-2-6-56,-1-1-50,-1-1-273,0-5-774,6 1 342</inkml:trace>
          <inkml:trace contextRef="#ctx0" brushRef="#br0" timeOffset="65057.9044">-198 5314 289,'-4'-10'439,"0"3"-14,-2-2-16,2 2-12,1 1-12,3 0-29,-4 2-15,4 4-32,-4-7-30,3 2-31,1 5-29,0 0-21,0 0-21,0 0-17,14 9-14,-6-2-18,-4 1-10,6 2-14,-2 1-9,0-1-10,-1 5-11,3-4-2,-8 4-9,4-1-2,-2-2-10,-1 4-3,-1-4-6,-2 0-7,0 2 1,0-1-5,-2-6-10,-4 6 0,5-4-6,-5 3 1,1-5-2,1 0-3,-2 0 1,6-4-2,-4 3-4,4-6 11,-4 7-3,3-4-2,1-3 0,0 0-3,0 0-1,0 0-2,0 0-2,17-2-3,-17 2-1,17-1-1,-6 2-2,1 4 0,3-3 5,-2 2-5,2 3 1,0 2 1,-3-1 1,2 4-2,-3-5-1,-1 5 2,-1 1-1,2-4 0,-4 5-1,-1-2 3,-3 1-4,1 0 0,-4 0-2,-4 0 4,1-2 2,-5 2-3,-1-2-3,1 0 1,-2-2-1,-2-2-5,1 0-6,1-1-9,1 0-28,-8-2-38,10-3-55,-5-1-66,-3-3-74,0 1-99,5-5-404,-2-2-855,6 2 379</inkml:trace>
          <inkml:trace contextRef="#ctx0" brushRef="#br0" timeOffset="65495.4258">483 5334 286,'0'0'445,"12"-1"-41,-12 1-29,6 3-15,-6-3-6,0 0-13,5 4-15,-5-4-19,0 0-30,6 3-24,-6-3 0,1 9 8,3-8-19,0 5-14,-2 3-8,0 1-17,7-3-11,-5 5-19,4-1-17,-1 4-9,1-2-10,5 5-7,2 3-11,-2 1-7,1 0-17,0-2-9,0 6-7,-1 5-10,0 2-7,-2-1-1,-4 0-4,-2 4-8,-3-2-2,2 5-4,-10 4 2,-5-5-5,-1 4-4,1-2 0,-3 0 0,-8 1-5,1-1 5,-2-2-5,0 0 5,-3-1-2,1-2 2,-1-1-1,-5-1 0,7-4-7,-9 0 14,5-3 11,1-4 6,6-2 8,3-4 4,0 0 9,2-7 7,2 2 12,2-1 11,-1-4-31,1 0-79,4-1 0,-2 0 0,3-2 0,-1 0 0,0 0 0,8-3 0,-5 3 0,0 0 0,5-3 0,-8 4 0,8-4 0,-4 3 0,4-3 0,0 0 0,0 0 0,0 0 0,0 0 0,0 0 0,0 0 0,-13-8 0,13 8-325,-5-6-249,2 0-150,-1 0-371,0 0-1186,0-1 525</inkml:trace>
          <inkml:trace contextRef="#ctx0" brushRef="#br0" timeOffset="63125.5915">-2800 5873 61,'-9'1'454,"6"0"-37,3-1-31,0 0-21,-6 4-16,6-4-13,0 0-13,0 0-23,0 4-14,0-4-25,0 0-21,0 0-15,0 0-16,0 0-8,0 0 12,13 3 8,-4 0-9,4-6 18,5 0-23,6-1-16,1-2-22,1 2-14,3 3-12,1-3-25,-2-2-40,-2 1-56,-1 3-60,-3 2-73,-4-3-90,-2 3-82,-3 3-87,0 3-94,-9-4-354,5 3-886,-8 0 392</inkml:trace>
          <inkml:trace contextRef="#ctx0" brushRef="#br0" timeOffset="63328.7023">-2657 6144 9,'-7'6'390,"2"0"-19,1 0-4,0-2-1,0-1 7,-1 1 9,1 0 1,4-4-3,-4 5-3,4-5-16,-5 3-11,5-3-24,0 0-22,0 0-29,0 0-22,24-6-27,-11 3-26,3-1-18,-2-1-19,3 1-18,0 3-29,3-4-52,0 2-60,0-1-59,0 1-72,2-2-88,4 3-76,-1-4-95,0-2-108,-3 0-307,3-4-866,9 2 384</inkml:trace>
        </inkml:traceGroup>
      </inkml:traceGroup>
    </inkml:traceGroup>
    <inkml:traceGroup>
      <inkml:annotationXML>
        <emma:emma xmlns:emma="http://www.w3.org/2003/04/emma" version="1.0">
          <emma:interpretation id="{EE4BB348-D64A-48AE-9805-623B15CB8B64}" emma:medium="tactile" emma:mode="ink">
            <msink:context xmlns:msink="http://schemas.microsoft.com/ink/2010/main" type="paragraph" rotatedBoundingBox="3128,9916 26754,9508 26783,11166 3157,11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6E9D2F-B380-4D5E-8C79-A8F0C31F0662}" emma:medium="tactile" emma:mode="ink">
              <msink:context xmlns:msink="http://schemas.microsoft.com/ink/2010/main" type="line" rotatedBoundingBox="3128,9916 26754,9508 26783,11166 3157,11573"/>
            </emma:interpretation>
          </emma:emma>
        </inkml:annotationXML>
        <inkml:traceGroup>
          <inkml:annotationXML>
            <emma:emma xmlns:emma="http://www.w3.org/2003/04/emma" version="1.0">
              <emma:interpretation id="{706B7703-B396-4CA9-A0E4-7D33DB026261}" emma:medium="tactile" emma:mode="ink">
                <msink:context xmlns:msink="http://schemas.microsoft.com/ink/2010/main" type="inkWord" rotatedBoundingBox="3134,10224 5366,10185 5379,10914 3146,10953"/>
              </emma:interpretation>
              <emma:one-of disjunction-type="recognition" id="oneOf12">
                <emma:interpretation id="interp60" emma:lang="en-US" emma:confidence="1">
                  <emma:literal>when</emma:literal>
                </emma:interpretation>
                <emma:interpretation id="interp61" emma:lang="en-US" emma:confidence="0">
                  <emma:literal>ohm</emma:literal>
                </emma:interpretation>
                <emma:interpretation id="interp62" emma:lang="en-US" emma:confidence="0">
                  <emma:literal>whin</emma:literal>
                </emma:interpretation>
                <emma:interpretation id="interp63" emma:lang="en-US" emma:confidence="0">
                  <emma:literal>whirr</emma:literal>
                </emma:interpretation>
                <emma:interpretation id="interp64" emma:lang="en-US" emma:confidence="0">
                  <emma:literal>whim</emma:literal>
                </emma:interpretation>
              </emma:one-of>
            </emma:emma>
          </inkml:annotationXML>
          <inkml:trace contextRef="#ctx0" brushRef="#br0" timeOffset="71079.6121">-10436 8139 405,'3'-4'399,"-3"-2"-40,1 0-22,-1 1-23,0 5-20,0 0-46,1-7-30,-1 7-19,2-5-19,-2 5-23,0 0-19,0 0-19,5 12-6,-5-1-1,4 1-16,-2 2-14,2 2-4,-1 0 16,1 7-27,-1 2-8,2-1-15,-2 0 5,0 2-2,2-6-3,-1 8-2,-1-8-9,1 3-1,-1-1-5,0 0-1,-1-6-1,4 0-2,-2-3 1,3 3-9,-2-4 1,1-2 0,-3 0-4,2-6 5,1 1 4,0-4-7,4 0-5,-10-1 2,17-4-18,-5-2 8,3-4-2,-3 3 6,2-4 0,-1-3 2,-1 4-7,-1-5 4,0 4 1,-1-1-5,-1 0 16,-1 2-2,-2 4 10,1 0 13,-3 1-13,0 1-3,-1-2-2,2 3-4,-5 3-10,4-6-4,-4 6 7,0 0 5,0 0 3,10 16-4,-6-7 1,-2 1 0,2 3 0,-2-1-5,5 4 7,-1 1-5,3 1-4,-3-3 8,1 3-2,0-8-1,4 6-2,1-6-4,0 3 6,1-3-1,-1 2 1,6-5 3,-3 0-6,0-5-3,3-2 3,-3 1 1,9-2-2,-8-1 3,-1-4-5,2-2 5,-2 0-7,6-3 11,-8 1-7,0-2 0,0 2-3,3-6 0,-4 3 2,-5-1 5,-2-2-2,2 2-3,-1-2 7,-5 1 12,3 1 7,-8-1 2,4 2 5,-1-1-2,-5 3 2,5-1 0,-5 2-1,2 0 2,-1-1-8,2 4-3,-2-4 1,0 5-6,4-4 7,0 3-3,-4-2 2,4 1-5,-4-6 4,0 1-10,10 1-3,-5-4-6,0-1-2,5 1 0,2-6-3,0 2-1,0-3-1,2 5-3,-2-3 5,4 2-6,-4 4 2,0 2 2,-1-1 0,-1 1 1,2 2 2,-7 1 18,0 3 16,3 1 13,-6-1 14,3 0-3,-3 3 2,-1 1-1,-1-2-3,5 5-2,-13-1 3,13 1-9,-18 3-3,6 7-1,-5 0-5,5 4-6,0 1-1,-2 7-5,3 1 0,-6 9-5,9-9 1,1 5-4,0 2-2,-1-3-6,4 4 3,1 4-6,3-10 1,4 10-5,-1-9 1,5-1 1,-1 2-4,1-3-1,8 6 0,-7-4-3,6-3 2,-2-3-7,0 2-11,0 1-8,-1-4-12,5-3-11,-5 4-5,-2-8-8,2-1-4,-4 0-4,-1-4-3,-1 0 4,1-2-2,-2 0 12,-2 0 3,2-4 9,-5-1 5,0 0 4,18-11 5,-11-1 7,3 0 6,-2 0 0,4-9 4,-1 1 6,-2-4-2,2 4 10,1 3-1,0-2 0,1-1 4,-1 2-2,-1 7-1,0 0-1,-3 1 5,-1 3-8,-1 1-3,3 4 2,-2 0 2,-1 0-4,-6 2 3,14 9-3,-6-2-2,1 0 5,0 4 0,-5 0-1,4 1 0,-1 4 0,1-3 0,-1 2 1,-1-1 0,0 5-2,0-9 5,2 5-3,2-1-3,-1-4 4,1 2 1,1-1-2,-1-2 5,2-3-1,3 0 2,-1-2 0,0-4 4,4 0-7,-2-3 4,2-1-1,0-3 6,-4 0-6,3-3 0,-4-1-2,5-5-2,-6 3 6,0-6-2,-1-2 2,-1 3-9,-3-1 4,1-4 9,-5 2-9,-2-2 0,3 7 15,-2 0 8,2 3-1,-3 1 3,1 2 1,-2 2 5,4 1-6,-6 0-5,2 0-7,2 3-2,-2 4-2,1-4-6,-1 4 1,0 0-1,0 0 0,0 0 0,11 15 0,-5-7-4,-1 2 4,1 3-3,1-1 1,-2 0 0,2 0 2,0 0-4,2 0-5,-2-1-4,2 1-5,-3-2-8,1-1-2,2-2-4,-3 0-4,0-1-2,1 0-1,-2-1 3,-2-1 4,7-1 0,-5 0 6,2-3 4,-1 1 0,-6-1 3,12-4 3,-5-1 4,-6-2 10,9 0 3,-3 1 5,-2-7 7,5-1-2,-1 1 3,-3-2-5,4 3 3,-2-4 3,-1 3 0,5-3-1,-6 6-3,6-3-5,-4 3 2,-1 2 1,6 2-3,-4 4-3,4-2-1,-1-1 4,-4 9-5,7-3 0,-5 4-2,2 0 1,-1 5-1,2-1 0,-2 3-3,0-2-2,-4 1 4,5 1-3,-5 0 2,-2 0-2,6 0 0,-4 1 6,-5-4-5,2-2-2,0 1 3,-1-2-3,-1 0 2,2-3 4,-5 2 1,1-5 9,7 8 9,-2-8 1,-5 0-4,16-6 1,-10-1 0,7 0 1,-1-1-1,-1-2 2,0-1 5,2 0-1,-2 0-3,-2 3-1,2-1-3,-4 3-3,4-3-3,-1 6-6,-2-1 4,-3 2-5,4 1-3,-9 1 2,16 4-2,-9 2-1,-1 3 1,5 2-3,-6 1-3,2 1 8,-2 2-5,2 0 0,-1 4-19,1-4-32,2-3-22,0 2-36,-3 6-34,3-10-50,0 2-58,1-6-61,-5 2-65,5-6-90,-4 4-388,2-9-921,1 0 409</inkml:trace>
        </inkml:traceGroup>
        <inkml:traceGroup>
          <inkml:annotationXML>
            <emma:emma xmlns:emma="http://www.w3.org/2003/04/emma" version="1.0">
              <emma:interpretation id="{D0ED1994-20C5-4DDE-A6B7-7DD97747DE42}" emma:medium="tactile" emma:mode="ink">
                <msink:context xmlns:msink="http://schemas.microsoft.com/ink/2010/main" type="inkWord" rotatedBoundingBox="6724,10069 8130,10044 8150,11226 6744,11250"/>
              </emma:interpretation>
              <emma:one-of disjunction-type="recognition" id="oneOf13">
                <emma:interpretation id="interp65" emma:lang="en-US" emma:confidence="0">
                  <emma:literal>ten)</emma:literal>
                </emma:interpretation>
                <emma:interpretation id="interp66" emma:lang="en-US" emma:confidence="0">
                  <emma:literal>fen)</emma:literal>
                </emma:interpretation>
                <emma:interpretation id="interp67" emma:lang="en-US" emma:confidence="0">
                  <emma:literal>ton)</emma:literal>
                </emma:interpretation>
                <emma:interpretation id="interp68" emma:lang="en-US" emma:confidence="0">
                  <emma:literal>fan)</emma:literal>
                </emma:interpretation>
                <emma:interpretation id="interp69" emma:lang="en-US" emma:confidence="0">
                  <emma:literal>fon)</emma:literal>
                </emma:interpretation>
              </emma:one-of>
            </emma:emma>
          </inkml:annotationXML>
          <inkml:trace contextRef="#ctx0" brushRef="#br0" timeOffset="79795.5861">-6806 8670 115,'-8'-22'176,"4"2"21,1 5 18,-5-1 11,7 4 11,1-5 3,-5 10 4,4-3-3,1 0-1,0 3-9,0-5-15,6 0 12,-6 2-10,4-1-9,4 2-21,-1-4-25,4 3-17,1 1-14,3-1-14,2 0-16,-2 3-43,7 0-51,3 1-59,-5-2-65,4 7-76,1-4-76,2 7-319,-2-4-637,0-5 282</inkml:trace>
          <inkml:trace contextRef="#ctx0" brushRef="#br0" timeOffset="79633.148">-6586 7894 358,'-4'-14'352,"3"2"-6,-5 2-3,5 4-25,-3-2-3,3 2-13,1 1-7,0 5-13,0-10-12,-5 5-12,5 5-16,-2-4-18,2 4-10,-3-6-14,3 6-13,0 0-9,0 0-13,0 0-9,-10 15-12,6-4-10,-3 5-11,-2 8-11,-1 6-12,-1 6-12,1-1-8,2 5-10,0 0-7,0 2-6,6 6-6,1-1 0,-2-4-14,6 17-2,-3-13-4,3-2 2,2 0-7,1 0 4,1-1 3,-2-1-3,2-2-3,0-4-2,5-2 2,-4-1-3,-5-7-2,4-3-2,-1 0-3,-2 3 3,1-6 1,-3 2-7,2-4-8,-2 3-16,3-6-24,-5-3-25,0 3-19,0-6-27,0 0-25,-5-1-35,4 0-33,-3-5-33,1-3-29,-4 3-35,7-4-34,-16-4-20,3-3-15,1-6-295,-2-4-713,-4-6 316</inkml:trace>
          <inkml:trace contextRef="#ctx0" brushRef="#br0" timeOffset="80502.6924">-6227 8232 307,'-9'0'302,"-4"1"-19,2 1-7,3 2-20,-4 5-10,1 1-13,-7 6-14,5 4-10,2 2 2,0 1-10,3 1-11,4-2-11,-4 9-2,4-5-4,4-1-14,0 1-18,-2 0-9,6 1-10,1-2-13,0 3-11,5-5-13,2 2-7,2-2-2,2-1-8,-3-3-7,5 1-8,-1-3-21,3 1-30,3-5-52,-4-3-54,3-1-56,2-3-68,0-4-66,0-2-75,-1-6-211,2-4-626,0 4 277</inkml:trace>
          <inkml:trace contextRef="#ctx0" brushRef="#br0" timeOffset="80252.6884">-6176 8342 246,'-4'3'296,"-4"0"-12,5 2-6,3-5 4,-10 4 4,10-4 7,-12 4 13,7-2 1,5-2 3,-9 1-6,9-1-10,0 0-10,-4 3-5,4-3-15,0 0-11,0 0-13,0 0-26,0 0-18,0 0-23,7-14-21,-1 6-17,0 3-14,3 3-12,-2-7-8,1 6-15,1-1-7,-2 4-14,7-3 4,-4 6-17,5 1-7,-1 3-6,-1 0-2,2 4-2,-2 2-6,1 6 0,-1-3-3,2 4-3,-2-1-5,-5 0 1,3 1 4,-4-2-7,-2-3-5,1-1 1,-1 0-3,-3-4 6,-1 3-10,3-7-3,-4 3 1,0-2 1,0-3-3,0 0 2,0-4 2,0 8 2,2-2 3,-2-6 3,0 0 5,0 0-3,0 0 2,0 0-2,0 0-4,4-27-1,-3 11 0,5-2-8,-1-1 3,5-3-11,-3 2 7,4 1-7,-4 3 0,4 3-4,-2-1 2,1 2 0,1 0-5,-2 2 1,0 7 0,-1 2-3,3 1 3,0 2 0,0 3 3,1 4 2,-2 2-4,0 1 4,-4 4-17,5 5-8,-4 0-18,-1-1-18,-1 1-22,1-4-10,-5 6-26,5-4-36,-6-4-30,0 3-22,0-2-24,-4-2-35,-2 1-25,1-3-31,2-2-35,-4-2-47,-5-1-219,2-3-682,-2-1 302</inkml:trace>
          <inkml:trace contextRef="#ctx0" brushRef="#br0" timeOffset="80783.9451">-5690 8282 117,'9'-21'463,"-5"9"-7,1 2-18,3-2-22,-5 5-27,-1 0-38,1 2-37,1 0-34,-1 2-29,-3 3-24,0 0-21,25 8-18,-12-2-14,0 6-7,1 4-3,3 3-13,0 2-13,2 9-8,-1-3-12,1 3-10,-6 1-10,-2-6-11,0 7-6,-4-6-6,-1 7-8,0-5-3,-1-5-8,1 3-4,-6 0-1,0-2-6,0 0-3,-4-3-2,2 2-3,2-1 0,-6-1-2,-1-3-2,1 3-2,-3-5 2,2-1-5,-2-2 1,-2 0-8,5-4 1,-1 1 0,-4-3-5,4-1-9,-3 0-13,5 0-26,-2-2-47,0-4-63,7 0-66,-12-4-75,6-2-76,3-3-99,3-5-343,3-7-867,4 1 384</inkml:trace>
        </inkml:traceGroup>
        <inkml:traceGroup>
          <inkml:annotationXML>
            <emma:emma xmlns:emma="http://www.w3.org/2003/04/emma" version="1.0">
              <emma:interpretation id="{014238E6-B769-4AFA-86F1-236FAE0331AB}" emma:medium="tactile" emma:mode="ink">
                <msink:context xmlns:msink="http://schemas.microsoft.com/ink/2010/main" type="inkWord" rotatedBoundingBox="8900,10559 9237,10553 9240,10762 8904,10768"/>
              </emma:interpretation>
              <emma:one-of disjunction-type="recognition" id="oneOf14">
                <emma:interpretation id="interp70" emma:lang="en-US" emma:confidence="1">
                  <emma:literal>=</emma:literal>
                </emma:interpretation>
                <emma:interpretation id="interp71" emma:lang="en-US" emma:confidence="0">
                  <emma:literal>E</emma:literal>
                </emma:interpretation>
                <emma:interpretation id="interp72" emma:lang="en-US" emma:confidence="0">
                  <emma:literal>t</emma:literal>
                </emma:interpretation>
                <emma:interpretation id="interp73" emma:lang="en-US" emma:confidence="0">
                  <emma:literal>c</emma:literal>
                </emma:interpretation>
                <emma:interpretation id="interp7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81237.0758">-4603 8465 341,'-12'5'340,"1"-2"-19,4 4-4,0-1-3,0-3-7,2 1 0,1-2-8,4-2-5,-8 5-14,3-4-14,5-1-15,0 0 7,0 0 6,0 0-7,7 9-12,3-9-14,0 0-28,5 0-21,3 0-16,-1-1-17,8-2-15,-4 2-12,2-1-19,1 2-44,0-3-52,0 2-61,0-3-85,-7 2-91,-1 2-89,2-6-122,-1 2-365,-3-6-873,-2 3 386</inkml:trace>
          <inkml:trace contextRef="#ctx0" brushRef="#br0" timeOffset="81049.5888">-4532 8300 168,'-16'3'445,"3"-1"-12,-4 2-7,3-1-6,3-3-9,0 4-14,5-4-23,-3 0-27,9 0-29,-9 0-28,9 0-27,-9 2-15,9-2-15,0 0-20,0 0-20,0 0-14,0 0-16,0 0-18,44-2-14,-20 2-22,1-4-30,-3 1-25,5 0-44,-4 2-48,-5 1-68,7-2-69,-8 1-69,-5 2-70,-1 1-76,-1 2-68,-4-1-263,1 1-781,-1-2 346</inkml:trace>
        </inkml:traceGroup>
        <inkml:traceGroup>
          <inkml:annotationXML>
            <emma:emma xmlns:emma="http://www.w3.org/2003/04/emma" version="1.0">
              <emma:interpretation id="{9981D5D6-567D-4AF5-B1AD-3940AEF52FD6}" emma:medium="tactile" emma:mode="ink">
                <msink:context xmlns:msink="http://schemas.microsoft.com/ink/2010/main" type="inkWord" rotatedBoundingBox="9921,9799 11645,9769 11672,11336 9948,11366"/>
              </emma:interpretation>
              <emma:one-of disjunction-type="recognition" id="oneOf15">
                <emma:interpretation id="interp75" emma:lang="en-US" emma:confidence="0">
                  <emma:literal>n3:2,</emma:literal>
                </emma:interpretation>
                <emma:interpretation id="interp76" emma:lang="en-US" emma:confidence="0">
                  <emma:literal>Boar,</emma:literal>
                </emma:interpretation>
                <emma:interpretation id="interp77" emma:lang="en-US" emma:confidence="0">
                  <emma:literal>Boaz,</emma:literal>
                </emma:interpretation>
                <emma:interpretation id="interp78" emma:lang="en-US" emma:confidence="0">
                  <emma:literal>Boa,</emma:literal>
                </emma:interpretation>
                <emma:interpretation id="interp79" emma:lang="en-US" emma:confidence="0">
                  <emma:literal>Boca,</emma:literal>
                </emma:interpretation>
              </emma:one-of>
            </emma:emma>
          </inkml:annotationXML>
          <inkml:trace contextRef="#ctx0" brushRef="#br0" timeOffset="84341.9234">-3640 8187 228,'0'0'361,"0"0"-35,0 0-26,0 0-20,0 0-16,0 0-18,0 0-15,0 0-24,3 3-18,-3-3-17,0 0-20,0 0-11,0 0-19,0 0-16,0 0-1,0 0-14,0 0-14,0 0-6,0 0-10,0 0-4,1 4-7,-1-4 1,0 0-3,0 0 8,0 0-2,0 0 4,0 0 7,0 0 6,0 0 6,0 0 4,0 0 8,0 0 12,0 0 10,0 0 11,0 0 12,0 0 4,0 0 9,0 0 0,0 0-18,0 0-10,0-17-15,4 11-11,-4 0-7,2-4-13,0 4-6,1-1-7,3 0-6,-5 1-7,2 0-4,0 1-3,2 3-9,-1-2-4,-4-1-5,0 5-2,11-3 3,-11 3-9,0 0-4,15 7 1,-6-5-3,-3 4 2,4 8-5,-2-2 1,1 1 0,4 7-22,-4 2 0,2 1 0,-2-1 8,1 0-2,-3 0 3,0 1-4,-1 0 6,3-4-3,-5 2 1,0-6 2,1 1-1,1-1 4,-1 0 1,-2-2-4,-1-1-1,2-2 6,0-1-1,-4-2-2,1 1 1,1-3 2,-1 1 2,2-2-1,-2 1 2,-1-5-2,4 6 8,-4-6-3,0 0 3,0 6 5,0-6 7,0 0 5,0 0-14,0 0 1,-4-27-2,8 13 3,-4-2-4,2-9-4,2 2-1,3-2 1,2-8 0,-1 8-1,-3 2 0,3 1-5,-1-1 3,4 3-2,-4 7 2,-2-2-2,5 2 2,-3 3-1,1 2 0,-4 0-5,1 1 3,1 2 0,1 2-7,1 3 2,-8 0 1,17 5 1,-9-1 3,1 5-6,1 2 3,-2 1 1,5 5-1,-2 4 0,0-1 1,-4 2 1,1 4 1,0-2 2,0 0-5,1 9 3,-4-9 2,-1 3-3,-1-5-2,1 1 11,0 0-7,-2-1-1,3 0-2,1-7 1,-5-3 5,4 6 9,1-8-1,-5 3 5,3-5 1,1-1 6,3 2 0,-4-4-2,4-2-1,2 3 0,5-5 0,-3-1-1,1 0-4,5-3-7,-1-1-18,0-2-29,5-4-34,-1 2-43,1-3-52,-2-1-58,-2-2-53,-1 0-53,-4-5-66,0-3-61,-4 0-322,0-4-843,2-9 374</inkml:trace>
          <inkml:trace contextRef="#ctx0" brushRef="#br0" timeOffset="84873.5364">-3248 7596 64,'0'0'321,"0"-6"-9,4 1-4,-4 5-1,1-8-9,4 4-8,-4 0-11,3-2-20,-1 4-23,0-3-16,-3 5-14,5-6-25,-5 6-22,4-4-9,2 2-10,-1 0-7,1-1-18,-6 3-13,11-4-13,-11 4-5,12-1-7,-12 1-12,18 5 0,-11-2-11,0 4 0,0 0-5,4 3-7,-5 1-4,1 2-4,3 2-7,-5-2 4,4 6-4,-4-4-2,-2 1-1,0 1-3,-3-1-1,1 0 5,-2-1 3,1 1-1,-3-4 2,-1 1-2,-2-1 7,2 1-2,1-4-1,-1-1-1,3-2 1,-3 0-8,8-3 9,-8 5-10,4-8 0,-3 6-3,3-6-1,-3 5 4,3-5 0,0 0-2,-1 3-5,1-3 4,0 0-10,-1 7 0,1-7-2,6 7 3,-4-4-6,3 2 2,4 0 0,3 6-1,-2-4-1,-2 7 0,1-6 1,2 6-5,-1-4 5,0 5-2,-2-2-1,-4 0 2,2 2-5,3-3 9,-6 3-8,-3-5 12,0 0 3,-4 4 6,0-2 8,-3-3 4,0 0 3,-4-2 1,7 2 2,-9-2 2,1-1-4,-2 0-2,5-5-2,-6 2-7,-1-3-7,1-3-27,0 2-34,-1-5-50,3 4-66,0-3-73,-1-3-79,3 1-85,0 1-389,3-4-849,2 3 376</inkml:trace>
          <inkml:trace contextRef="#ctx0" brushRef="#br0" timeOffset="85201.6656">-2768 7823 234,'0'0'377,"0"0"-28,0 0-1,-7 15-9,7-15-7,-8 11-11,4-4-23,-5-4-6,5 4-20,0-1-14,3 0-17,-6-2-17,7 4-15,0-3-20,-6 0-15,6 2-19,-4-1-9,8-2-13,-4 3-12,0-1-12,0-2-7,0-4-9,0 7-10,0-7-6,0 0-4,-4 7 3,4-7 16,0 0-1,0 0 14,0 0 12,0 0 9,0 0 8,0 0 32,0 0 11,0 0 9,0 0-22,0 0-18,0 0-18,-4-25-5,3 19-20,2-4-12,-1 0-12,0 3-20,-1-1-28,1 4-40,0-2-47,1 0-54,-1 6-59,0 0-72,-1-10-87,1 10-80,0 0-82,-7-4-93,7 4-309,0 0-966,0 0 427</inkml:trace>
          <inkml:trace contextRef="#ctx0" brushRef="#br0" timeOffset="85592.2931">-2512 7634 337,'-6'-6'450,"6"6"-11,-4-4-11,4 4-17,0 0-14,0 0-23,0-8-18,0 8-21,0 0-27,0 0-18,0 0-29,0 0-22,6-5-23,-1 2-26,-5 3-18,12 0-19,-12 0-12,24 6-17,-15-3-8,4 4-19,-1 0-11,1 6-6,3 1-7,-6 1-8,-2 1-3,0 4-11,2 3-5,-3-1-3,-3 1-5,-3 1-3,-1-2-4,-1 0-1,-3 1-2,0-1-3,-1 1-2,-3-2 1,4-4 7,-4-3 6,4 3 3,-5 1 1,3-2 14,-1-3-1,1 3-1,1-6-2,-1 1-6,2-3-9,4-2-1,-5 4-6,5-6-3,-3 2 7,3-6-10,3 7 4,5-2 22,1-4 12,7-2-7,7 0-4,2-4-8,4 0-1,-3 0-8,3-1 3,1-3-10,-5 2-11,-1 1-30,1 0-34,-2 4-41,-7-2-52,-4-1-55,0 3-81,-2-2-82,-5 2-109,-5 2-531,5-10-1083,-5 10 479</inkml:trace>
          <inkml:trace contextRef="#ctx0" brushRef="#br0" timeOffset="87836.5633">-1925 8647 2678,'4'-9'196,"-4"3"-32,3-1 12,-2 1-13,-1 0-22,4 2-16,-4 4-14,0-10 2,0 10-9,2-6-3,-2 6 5,2-6-9,-2 6-7,0 0-6,0 0-8,0 0 2,0 0 5,-4 22-6,4-9 1,-4 3-6,0 4-5,0 2-6,-2 0-9,2-1-4,-3 4-1,6-1-13,-5 6 8,0 2-6,-4 0 4,-4 0-11,5-6-7,-1 5-27,-2 2-43,2-10-58,2-1-68,1-6-68,-1-3-83,3 0-85,3-9-271,0-1-736,2-3 325</inkml:trace>
          <inkml:trace contextRef="#ctx0" brushRef="#br0" timeOffset="91048.4438">-2840 7933 59,'0'0'261,"0"0"-3,0 0-11,0 0-9,-2-4-15,2 4-12,0 0-6,0 0-9,0 0-8,0 0-10,-5-5-7,5 5-11,0 0-8,0 0-15,0 0-9,0 0-6,0 0-15,0 0-9,0 0-18,0 0-12,0 0 1,0 0-1,0 0-4,6 16 1,-6-13-17,0 6 5,0-3-11,1 4-5,-1-2-8,2 2 0,-2-2 3,2-1-10,-2-1-2,2 3-3,2-2 5,-1-4-9,-2 0 3,3 4-2,0-4-2,-4-3-1,0 4 1,6-1 1,-6-3-4,0 0 2,12-6-3,-8 3 2,5-1 4,-5-2-7,-2 2-1,4-2 9,-2 2 2,2-4 6,-1 0-2,-2 1 1,-2-1 9,-1 2-2,0 0 16,0 1 8,6-2 0,-6 7 7,0-6-10,0 6-4,3-4-4,-3 4-4,0 0-6,0 0-7,0-7-5,0 7 0,0 0-3,-16 11-2,11-8-1,-1 0 1,-1 1-3,2-1-1,4 2-1,-5-3 0,6-2-4,-11 6-4,10-6 3,1 0-2,-7 6-4,7-6 0,-6 2 7,6-2-6,-8 2-1,8-2-4,0 0-5,-3 3 1,3-3 0,0 0 6,0 0-3,18 1 1,-18-1 2,0 0 9,15-1-9,-15 1-4,10-3 3,-5 1 4,1-2-1,-2 0 4,2 1-3,-4-2 3,1 0-3,0 2-5,-3-4 8,1 3 1,-1 4-6,6-8 8,-6 6-1,3-3 6,-3 5 5,0-6 7,0 6 5,0 0-4,2-6-4,-2 6-4,0 0-7,0 0 1,0 0 2,0 0 7,0 0-9,0 0-2,-5 24-5,5-18-5,0 2 8,0 0-5,-6 0 2,9-4-3,-3 5 14,0-5-11,3 2-3,-3 0 0,0 0-6,0-6 1,0 0-4,3 6-8,-1-2 1,-2-4 5,0 0-4,7 0-4,-7 0-1,13-4-6,-5 2-5,1-2 2,0-2 6,-2 0 1,-1 0 18,3 1-12,-5-3-2,4 2 4,-4 0 8,0 0-2,2-2-6,-5 1 10,-1-1-4,3 3 15,-3 0 6,0 5 6,-3-8-1,0 4 9,3 4-18,-8-2 5,8 2-4,-12 0-6,12 0 2,-14 7-2,3-1 5,1 3-7,6-5 3,-4 9-3,0-4-2,6-2 1,-3 3 1,-1 0-3,6-1 2,0 1-3,0 0 6,3-2-3,0 2-3,2-3 4,2-2-7,0 0-1,1-1-1,5-3-5,-8 0 3,10-2-8,-5 0-10,2-7-5,1 2-12,-4-1 3,2 1-1,0-4 9,-2 0-6,-2 2-2,-2 0-5,1 1-4,-1-1-6,-1 1-9,-2-3-17,-2 6-24,0-3-30,0 2-42,-6-1-51,1 4-70,5 2-273,-14-1-619,14 1 274</inkml:trace>
        </inkml:traceGroup>
        <inkml:traceGroup>
          <inkml:annotationXML>
            <emma:emma xmlns:emma="http://www.w3.org/2003/04/emma" version="1.0">
              <emma:interpretation id="{5F54EA50-6B46-4607-963A-CBB14CA0042E}" emma:medium="tactile" emma:mode="ink">
                <msink:context xmlns:msink="http://schemas.microsoft.com/ink/2010/main" type="inkWord" rotatedBoundingBox="12349,9822 13684,9799 13707,11117 12371,11140"/>
              </emma:interpretation>
              <emma:one-of disjunction-type="recognition" id="oneOf16">
                <emma:interpretation id="interp80" emma:lang="en-US" emma:confidence="0">
                  <emma:literal>n,</emma:literal>
                </emma:interpretation>
                <emma:interpretation id="interp81" emma:lang="en-US" emma:confidence="0">
                  <emma:literal>m,</emma:literal>
                </emma:interpretation>
                <emma:interpretation id="interp82" emma:lang="en-US" emma:confidence="0">
                  <emma:literal>n',</emma:literal>
                </emma:interpretation>
                <emma:interpretation id="interp83" emma:lang="en-US" emma:confidence="0">
                  <emma:literal>n</emma:literal>
                </emma:interpretation>
                <emma:interpretation id="interp84" emma:lang="en-US" emma:confidence="0">
                  <emma:literal>n;</emma:literal>
                </emma:interpretation>
              </emma:one-of>
            </emma:emma>
          </inkml:annotationXML>
          <inkml:trace contextRef="#ctx0" brushRef="#br0" timeOffset="88567.1127">-1214 8135 115,'0'0'299,"3"-4"-18,-3 4-7,0 0-14,0 0 3,0 0-20,0 0-17,0 0-13,0 0 1,0 0-29,0 0-8,0 0-12,0 0 0,0 0-12,0 0 1,0 0-17,0 0-3,0 0-11,0 0-8,0 0-2,0 0-4,0 0-4,0 0-8,0 0 1,0 0-11,0 0 1,0 0-2,0 0 2,0 0 0,0 0-3,0 0 1,0 0 7,0 0-1,0 0 4,0 0-5,0 0-1,4-5-9,-4 5-10,1-4-7,-1 4-6,3-6-7,-3 6-6,1-9-6,-1 9-4,3-5 1,1 3-8,-4 2-7,7-6-2,-7 6-2,15 2-5,-7-1-2,-1 3 2,0 6-4,4-4 3,-3 6-6,6 4-1,-6 2 2,3 5-3,-1-1 0,0 2-1,1 9 2,-6-10 1,-1 1-2,0-1 3,-4-1-4,4 1-1,-4 0-3,5-4 3,-5 1 2,0-5-2,0-1 3,0 1-1,0-6 3,-3-1-4,3 0 2,0-2-4,0-1 7,0 1 3,0-6 1,-2 9 23,2-9 13,0 0-1,0 0-8,0 0-3,5-21-4,-3 8-4,4-3-1,-5-5-4,5-3-2,1-2-3,4-10-1,-2 0-1,4 4-1,-2-6-8,-2 6 5,4 0-5,-4 14-6,-1-3 1,5 2-4,-9 5 1,7 1-3,-6 1 0,2 5-5,-3 2 6,3 4-1,-7 1-1,14 6-3,-4 4 5,-3 3-3,6 3 3,-6 6-2,1 1 1,1 0 2,2 8 1,1 2 8,-6-8-9,-2-1 5,5 11-5,-3-11 1,-1 0 3,2-1-3,-4-1 3,5-3-3,-4-3 5,2 1 2,1-4-15,-4 2-18,-1-8-9,1-1-15,1 5-17,4-7-25,1-2-36,0-2-51,4-3-48,-4-4-47,6-3-52,-5 3-68,11-13-389,-8-1-851,8-8 377</inkml:trace>
          <inkml:trace contextRef="#ctx0" brushRef="#br0" timeOffset="88910.8642">-481 7640 349,'-8'-13'374,"3"4"-13,-3-2-10,5 2-11,2 0-2,1 2 2,-4-2-6,3 5-12,1-2-19,-3 2-22,3 4-30,-2-6-22,2 6-24,0 0-25,0 0-15,0 0-14,0 0-13,24 13-15,-19-3-13,6 3-12,-7 3-10,6 3-5,-4 7-7,-1-1 2,-5 1 13,0 9 1,-3-2 9,-2-1 6,-3-6 3,1 9-1,-4-2-1,2 1 3,0-11-7,2 1-2,-1-3-9,2-3-7,3-4-5,-1 2-11,0-5-2,3-1-14,-2-2-5,2-2-3,1 1-5,0-7 18,7 10 21,2-7 5,9-3-10,3 0-8,2-4 2,3-1-14,2-2 12,-4 4-18,3-1-9,-1-1 1,-3 1-26,0 2-43,-3-2-45,-4 2-51,-2-1-50,2 3-63,-3-1-73,-6 2-63,-7-1-72,12 10-90,-9-5-414,0 1-1029,-2 6 455</inkml:trace>
          <inkml:trace contextRef="#ctx0" brushRef="#br0" timeOffset="89192.1174">98 8428 405,'2'2'448,"-2"-2"-37,7 5-34,-7-2 10,4 1-1,1 2-10,-1 0-5,0 1-17,-4 2-12,1 4-19,-1-1-22,3 3-14,-3-1-18,-3 2-11,2 2-18,-5 2-20,1 1-17,-2-1-15,-1 2-21,-1-3-15,-3 1-15,0-2-14,-2 1-12,-3 2-7,1-2-7,-3 0-51,-2-5-56,2 2-73,-3-1-78,4-1-124,-5 1-118,9-7-141,-3-3-390,5-3-1010,2-2 447</inkml:trace>
        </inkml:traceGroup>
        <inkml:traceGroup>
          <inkml:annotationXML>
            <emma:emma xmlns:emma="http://www.w3.org/2003/04/emma" version="1.0">
              <emma:interpretation id="{E9535C53-C285-4567-B65F-E588F6B70A31}" emma:medium="tactile" emma:mode="ink">
                <msink:context xmlns:msink="http://schemas.microsoft.com/ink/2010/main" type="inkWord" rotatedBoundingBox="14536,9853 20317,9754 20343,11277 14562,11377"/>
              </emma:interpretation>
              <emma:one-of disjunction-type="recognition" id="oneOf17">
                <emma:interpretation id="interp85" emma:lang="en-US" emma:confidence="0">
                  <emma:literal>nzew,2n,</emma:literal>
                </emma:interpretation>
                <emma:interpretation id="interp86" emma:lang="en-US" emma:confidence="0">
                  <emma:literal>nzen,2n,</emma:literal>
                </emma:interpretation>
                <emma:interpretation id="interp87" emma:lang="en-US" emma:confidence="0">
                  <emma:literal>Ven,2n,</emma:literal>
                </emma:interpretation>
                <emma:interpretation id="interp88" emma:lang="en-US" emma:confidence="0">
                  <emma:literal>Vew,2n,</emma:literal>
                </emma:interpretation>
                <emma:interpretation id="interp89" emma:lang="en-US" emma:confidence="0">
                  <emma:literal>noncan,</emma:literal>
                </emma:interpretation>
              </emma:one-of>
            </emma:emma>
          </inkml:annotationXML>
          <inkml:trace contextRef="#ctx0" brushRef="#br0" timeOffset="94524.1544">996 8117 182,'0'0'429,"0"0"-45,0 0-34,0 0-36,-10 1-19,10-1-16,0 0-18,0 0-15,0 0-13,0 0-18,0 0-17,0 0-15,0 0-13,0 0-21,0 0-14,0 0-14,0 0-17,0 0-8,0 0-6,0 0-13,0 0-4,-5 1-3,5-1 7,0 0 1,0 0-2,0 0 2,0 0 3,0 0 5,0 0 1,0 0 1,0 0 3,0 0 6,0 0 2,0 0 7,0 0 2,-6-6-13,6 6-8,0-9-15,0 9-6,-3-8-8,3 8-3,3-9-7,-3 9-6,3-7-4,-3 1-3,3 3-6,-3 3-6,5-5-1,-5 5-10,0 0 0,0 0-2,0 0 0,12 14-1,-7-3-3,3 5 2,1 3 1,-2 8-6,4 6 2,-4-9-21,1-1 4,2 9 1,-4-8-1,-1 3 1,1-4 3,-4 2 2,4-2 1,-1-2-3,-3-8 4,0 4 0,-2-4-1,0 1 0,2-3 4,-2-1 0,0-3 2,0 1 2,-2-3 1,2 1-1,0-6-1,0 5 6,0-5 1,0 0-3,0 0 0,0 0-5,0 0 3,-4-16-1,6 2-4,-2-2-3,2-5-2,1-1-3,3-10-3,1-4 0,1 0 0,-1 2-1,1 2-1,-1 6 1,4 2-3,-2 3 4,-2 5 3,0 0-3,1 2-2,-2 8-2,-2-4 2,-1 2 1,4 4 3,-2 4-6,-5 0 5,13 10 0,-2 2-1,-2 2 4,-2 9 2,0 1-4,4 7 9,-4 3-7,4-8 2,-1 9 3,-6 0 3,1-2 0,3 2-2,-3-1 0,-3 0 0,5-10 2,-1 3 3,-6-1-3,2-1 2,4-1-3,-6-5 3,3-3-1,-2 0 0,7 0-20,-8-4-23,3-2-19,-2-3-19,4 1-30,0-3-28,-2-2-39,5-3-33,-8 0-35,0 0-34,18-10-35,-10 0-28,5-8-29,-1-3-265,-4 1-688,5-13 305</inkml:trace>
          <inkml:trace contextRef="#ctx0" brushRef="#br0" timeOffset="94842.9077">1610 7712 236,'0'-17'329,"0"1"-10,5 4-18,-5-3-11,0 4-7,5-2-7,-5 5-16,7-1-3,-7 0-16,5 3-15,1 2-15,-3-2-30,5 5-16,-8 1-18,12 5-7,-6 1-20,-3 3-6,6 3-8,-6 5-9,2 1-3,1 5 9,-3 0 1,-3 11-10,0-10 4,-3 11 0,-3-9-2,0 6 0,0-7 0,-4 5 5,-2 2 4,2-7 1,-1-4 2,5 2 0,-5-2-3,6-4-5,-4-3-9,6 1-13,-5-3-5,5-2-7,2-4-5,-2 1-2,0-1-12,0-2-5,3 2-1,0-6-3,9 6 4,0-4-8,-9-2-10,31-5-17,-7 2-32,0-1-41,11-2-69,4 0-71,-10 1-65,8 4-57,-8 0-71,1-2-73,-5 2-314,-3 2-851,3 2 377</inkml:trace>
          <inkml:trace contextRef="#ctx0" brushRef="#br0" timeOffset="95213.4171">1986 8380 366,'-19'10'400,"6"0"2,-1-1-19,6-3-14,4 0-15,-4-1-18,2-3-21,2 2-15,1 0-20,3-4-14,-5 6 6,5-6-11,12 2-13,2-2-22,3-2-22,6 2-17,4-4-18,11-2-17,-1 0-13,0 2-16,3 1-15,-11-2-23,-3 3-30,4-1-27,-2-1-20,-4-4-23,-9 4-27,3-2-27,-3 3-23,-2-4-16,-6 1-13,-2-1-3,1 0-3,-10-2 14,2 0 15,-5-2 7,-2-1 4,-2-2 14,-7 0 8,1-3 6,-3 4 14,-1 0 18,-2 6 28,-1-3 1,2 2 23,-1 2 13,8 2 14,-2 4 4,-8 0 3,9 0-2,4 4-4,1 2-8,2 1-4,-2 4-1,4 2-8,3 1 5,2 4-6,3 2 0,0 5-2,3 0-5,2-1 0,1 4-3,4 2-27,-3-6-48,4 0-50,1 8-59,-4-9-62,0 0-74,2-4-81,-6-2-312,2-2-749,0-2 332</inkml:trace>
          <inkml:trace contextRef="#ctx0" brushRef="#br0" timeOffset="95745.3718">2669 8084 450,'3'-12'493,"1"1"-29,-1 0-26,1 1-31,-3-1-30,2 5-30,3 2-31,-2 0-34,-4-1-33,0 5-26,8-4-18,-8 4-20,0 0-19,12 13-17,-5 1-17,3-1-14,-5 2-9,11 5-13,-7 3-10,-3 2-6,1-1-7,1 0-6,-4-1-10,1 3-3,0-1-6,-1-2-2,-4 2-5,0-2-3,-3 0-2,6-1-7,-6-4 0,2-3 0,1 1-5,-5-2-3,5-2-6,-1-3 5,1-1-3,0-1-3,0-2-1,-4 1 3,4 0 1,0-6 1,0 0-3,0 0-2,0 0 0,16-22 1,-6 9 10,0-3 3,2-2 0,5-3 2,3-8-1,-2-1-4,1-1 3,-2 10 4,-1-2 5,-1 1 4,1 7-1,-3-3 6,-4 7 0,-1-1-2,-1 5-3,-2 2-7,2-2-5,-1 3-7,-2 1 0,-4 3-4,11 0 0,-6 8 0,2 1 0,-4 5-2,0 0 1,2 6 1,2 3 1,-7-1 1,1 2-2,-1 3 2,4-3-8,-4 0 9,2 2-3,-2-1-3,0-2 0,3-1 0,1-1-3,0-3 1,1-2 2,-1-3 14,6 3 20,-3-4 4,4-4 3,0 3 1,3-3 11,1-5 4,1-3-8,8-1-8,3-4-12,-1-4 4,7 0 7,0-7-18,0 1-19,-2-5-28,-1-4-26,-1-2-45,-4-3-68,-5-4-77,2 1-97,-7 3-97,-4 3-111,3-7-466,-4 9-1079,-8 2 478</inkml:trace>
          <inkml:trace contextRef="#ctx0" brushRef="#br0" timeOffset="100126.0924">4412 8687 250,'0'0'461,"-3"-7"-33,3 7-30,0 0-1,-1-8-18,1 8-20,0 0-19,0 0-26,-5-5-22,5 5-30,0 0-28,0 0-21,0 0-19,-6 19-19,0-10-14,-1 7-18,0 4-12,0-6-14,-2 7-12,-1-1-10,-2 5-11,2-5-8,-1 6-7,-1-4-6,2-3-5,-5 4-20,3-1-31,3-2-17,-2-2-43,0-4-53,4 2-42,2-2-69,-5 1-52,3-4-61,2-3-61,2-4-330,-2-2-779,5-2 345</inkml:trace>
          <inkml:trace contextRef="#ctx0" brushRef="#br0" timeOffset="100735.9351">4881 8223 381,'5'-7'423,"1"1"-45,-2-1-13,1 2-9,-2 0-23,-3 5-10,5-6-17,-3 2-27,-2 4-21,4-5-21,-4 5-27,4-2-22,-4 2-18,0 0-18,0 0-15,0 0-13,0 0-18,0 0-6,0 0-10,0 0-9,0 0-2,0 0-10,0 0-1,7-5-7,-7 5 0,0 0-6,0 0-8,0 0 0,0 0-4,-22 6-4,15-2-3,7-4 0,-12 0-1,12 0-7,-13-3 1,6 2-3,2-2 0,-2-2-5,3 1-4,-2-3 0,5-4-4,-3 3-4,4-2 2,0-2-9,4 1 5,2-1-2,-1 2 0,-2 4-2,8-1-5,-4 3 0,4 2-2,0-1 2,1 2-2,2 6 2,2 0-1,5 8 1,1-1-1,0 8 3,4 2-5,-4 3 4,0 2-2,-1 3 0,-2 1 0,-7-8 1,-1 12 1,0-5 2,-5 2-2,-6-4-5,-2-2 7,-2 0-3,-5-1 4,-4-1-2,-3 3 1,1-6 1,-3 2 1,5-3 0,-4-2 3,-4-5-3,-1 2-1,3-4 3,-1 1-1,3-6 2,-1-2-2,4-1 2,-3-3 0,5 3-1,4-3 0,-2-4 1,3-1-3,2-2 0,2-1 0,0-6-2,3 1 2,4-7-2,2-2 1,2 1-3,3-1 4,3 4-1,-3 6-2,1 1 2,1-1-3,-2 5-2,2-1 0,3 7-2,-3 1 0,5 1-1,0 4 1,3 5 3,-2 3-1,6-1 0,5 10 1,-8-8 0,-1 5-6,1 0-28,-2 0-24,1-3-35,0 1-39,2 2-38,-4-4-34,2 0-36,-3 0-42,0-3-40,-1-5-42,-3 0-296,4-4-716,-1-1 317</inkml:trace>
          <inkml:trace contextRef="#ctx0" brushRef="#br0" timeOffset="101220.3164">5564 8294 359,'-5'-15'366,"-1"1"-2,3 0 22,-2 2 1,3 6-8,-2 0-18,3-1-25,-2 1-26,2 2-34,-1 0-25,2 4-31,-1-8-26,1 8-16,0 0-22,0 0-15,21 10-16,-9-4-12,5 3-5,-4 1-13,5 5-11,0-2-9,-4-1-11,0 4-3,-2-3-6,-1 1-6,-4-1-3,4 2-5,-4 1-1,-2-2-7,-3-1-5,3-1 1,-1 1-1,-4-4-5,2 0-2,-1-1-3,-1 2 2,0-7-1,0 5-2,0-2 3,0-6-6,0 6 3,0-6 6,0 0 21,-1 5 20,1-5-9,0 0-5,0 0-8,1-22-2,3 10-4,-3-5-3,5-3-3,6-2-4,-1-1-3,2-2 2,-1 2-7,0 4 3,1-3-2,-1 2-2,-2 11 2,-2-4-7,2 7-4,-3 0-2,1 2 0,1 1-3,0 6-2,4 1 5,-3 5-6,-2 0 2,2 5-1,2 5-3,-2 2 2,-5-1-1,6 5-1,-4-2 1,-1 3 2,-1-1 3,-1-1-2,1 1-1,0-2 0,-1-3-1,-1 1 3,1-4-3,2-1 2,-5-3 4,4 2 0,-3-4 6,3 1 9,-5-8 4,7 6 4,-1-7 1,3 1-1,-2-1-4,6-3-4,2 2-18,-2-5-32,3-4-43,6-2-63,-2-4-90,-1-1-89,1-4-103,-2-2-131,9-6-288,1-6-904,-4 4 400</inkml:trace>
          <inkml:trace contextRef="#ctx0" brushRef="#br0" timeOffset="101470.3198">6758 8493 320,'0'0'404,"0"6"-30,0-6-28,0 4-14,0-4-23,0 0-19,2 7 14,-2-2-6,2 1-17,-2 1-17,0 3-22,0-4-15,0 6-23,-2-1-18,0 7-12,-1-4-19,-3 2-17,2 0-3,-1 3-19,-5 1-12,-1 2-11,-1-3-29,-2 1-49,-2-1-66,-1-1-77,2 0-90,-7 4-107,1-9-123,5-3-254,-2 0-759,4-1 337</inkml:trace>
        </inkml:traceGroup>
        <inkml:traceGroup>
          <inkml:annotationXML>
            <emma:emma xmlns:emma="http://www.w3.org/2003/04/emma" version="1.0">
              <emma:interpretation id="{EDAABF75-DB2C-44A0-A3C8-EDBC4D49FB30}" emma:medium="tactile" emma:mode="ink">
                <msink:context xmlns:msink="http://schemas.microsoft.com/ink/2010/main" type="inkWord" rotatedBoundingBox="22012,9738 25324,9681 25342,10686 22029,10744"/>
              </emma:interpretation>
              <emma:one-of disjunction-type="recognition" id="oneOf18">
                <emma:interpretation id="interp90" emma:lang="en-US" emma:confidence="0">
                  <emma:literal>anomie</emma:literal>
                </emma:interpretation>
                <emma:interpretation id="interp91" emma:lang="en-US" emma:confidence="0">
                  <emma:literal>anions</emma:literal>
                </emma:interpretation>
                <emma:interpretation id="interp92" emma:lang="en-US" emma:confidence="0">
                  <emma:literal>2son'e</emma:literal>
                </emma:interpretation>
                <emma:interpretation id="interp93" emma:lang="en-US" emma:confidence="0">
                  <emma:literal>bone</emma:literal>
                </emma:interpretation>
                <emma:interpretation id="interp94" emma:lang="en-US" emma:confidence="0">
                  <emma:literal>ason'e</emma:literal>
                </emma:interpretation>
              </emma:one-of>
            </emma:emma>
          </inkml:annotationXML>
          <inkml:trace contextRef="#ctx0" brushRef="#br0" timeOffset="105765.3141">10627 7835 76,'0'0'453,"-9"-5"-5,9 5-7,-2-2-6,2 2-11,-1-8-41,1 8-36,1-6-23,-1 6-20,6-10-25,-5 5-27,5 1-23,-1 0-24,1-2-22,1 4-16,0-2-21,2 2-17,-6 0-15,-3 2-11,16 3-14,-9 3-6,4 3-4,-4 2-14,1 5-7,1 3-2,-2-2-4,-1 6-6,1 1-5,-1 2-2,-5-3-5,5 1-3,-5 0 0,-1-1-1,4-3-6,-1-3-5,1 0 2,-3 0-2,2 0-2,-1-6 2,-2 2 0,0-3-7,1-6 2,-1 5-2,0-2-1,0-3 2,0 1-1,3-1 3,-3-4-1,0 0 0,-3 9 1,3-9 15,3 3 26,-3-3 25,0 0-7,0 0-8,9-18-8,-2 8-3,1-5 4,2 6-21,2-13-3,1 0 2,-1 2-5,6 3-4,-7 3-5,1 0-4,-5 2-1,4 1-5,-4 5-1,-1 0-3,-1 0-4,1 2-1,1 2-5,-2-2 1,2 2-3,-7 2 3,23 8-2,-10 0 1,0 1-4,5 11 7,-4-2-3,3-1 1,-4 1-2,4 4 1,-3-2-5,-2 2-28,0 1-20,1-3-30,-4-1-35,0 3-36,3-1-57,-5-6-48,5 4-48,-1-2-58,-4-2-59,5-5-79,1 4-273,3-7-840,4 4 371</inkml:trace>
          <inkml:trace contextRef="#ctx0" brushRef="#br0" timeOffset="107171.5783">10971 7489 93,'0'0'183,"0"0"-5,0 0-12,0 0-7,0 0-8,0 0-10,0 0-2,0 0-4,0 0-7,0 0 3,0 0 2,0 0-1,0 0 1,0 0-1,0 0-2,0 0 0,0 0-2,0 0-12,0 0-2,0 0-6,0 0-8,0 0-8,0 0-6,0 0-9,0 0-6,0 0-5,0 0-7,0 0-6,0 0 8,0 0-20,0 0-3,0 0-5,0 0-1,0 0-2,0 0-8,0 0-1,0 0 10,0 0-14,0 0-5,0 0 1,0 0-3,0 0 3,0 0-3,0 0-5,0 0 1,0 0 1,0 0 3,0 0-4,0 0-3,0 0 8,0 0-5,0 0-2,0 0 2,0 0-4,0 0 5,0 0-1,0 0-1,0 0-2,0 0-2,0 0 2,0 0-3,0 0 11,0 0-11,0 0 0,0 0-3,0 0-14,0 0-22,0 0-27,0 0-39,0 0-52,0 0-55,0 0-60,0 0-242,0 0-555,0 0 246</inkml:trace>
          <inkml:trace contextRef="#ctx0" brushRef="#br0" timeOffset="106421.5677">11523 8141 31,'-13'-12'404,"6"2"-3,1 8 8,-1 1-11,3-8 0,-2 4-9,-1 0-14,7 5-18,-1-6-24,-3 2-24,4 4-26,-2-7-26,2 7-20,0 0-28,0 0-22,14-6-19,3 4-14,0 2-16,10 0-23,-4-5-17,-4 5-24,6-2-19,-2 2-21,-5-4-18,0 3-21,0-3-16,-3 3-16,3-4-15,-6 1-5,-5 3-11,1-5-16,2 0-21,-4 0 12,-5 0 9,-1-2 3,-1 0 9,1 0-5,-6 2 19,-1-3 21,-5 2 13,1-3 19,-2 6 15,1-5 19,0 5 20,3-3 8,-2 6 8,5-5 4,-3 5-3,4-1 1,-3 0-1,3-2-8,5 4-1,-9-2-1,9 2-4,0 0-6,-7-3-4,7 3-4,0 0-5,0 0-9,-7-3 1,7 3-4,0 0-3,0 0-1,0 0-2,0 0 0,0 0-5,0 0 0,0 0-1,0 0-1,0 0-2,0 0-1,0 0 1,0 0 2,0 0-2,0 0 0,0 0-3,0 0 0,0 0 3,0 0-1,0 0 2,0 0-3,0 0-1,0 0 3,0 0-2,0 0-2,0 0 1,0 0 2,0 0 2,-10 0-6,10 0 4,0 0 2,0 0-5,0 0 4,0 0-3,0 0 1,0 0 0,0 0-2,0 0 3,0 0-1,0 0 3,0 0 9,0 0-2,0 0 4,0 0 4,0 0 0,0 0-2,0 0-1,0 0 0,0 0-3,0 0-3,0 0 0,0 0 4,0 0-6,0 0-1,0 0-2,0 0-1,0 0-1,0 0 1,0 0 1,0 0 0,0 0-6,0 0-5,0 0 3,0 0-3,0 0-6,0 0 7,0 0 2,3 12 23,-6-5 3,3 0-4,0 8 0,-1 2 2,1-1-6,0 0 3,-1 6 2,2 0-6,-1-1-1,0 1 2,0 1 2,0-1 2,4 0-5,-2 0 1,-2-1-2,4 1-1,-3-3-1,5 3-1,-6-6-2,2 3 3,1-2 2,-2-1-15,2-3-25,1 3-42,-2-3-49,0-3-58,0 2-74,-1-2-75,1 0-92,-2-3-98,2-1-295,-2-6-873,6 0 386</inkml:trace>
          <inkml:trace contextRef="#ctx0" brushRef="#br0" timeOffset="107793.4587">10990 7457 267,'0'0'383,"0"0"-1,-8 0-2,8 0-14,0 0-7,0 0-7,-11-4-14,11 4-23,0 0-16,0 0-20,0 0-15,-1-2-24,1 2-25,0 0-22,14-6-21,-14 6-18,13-4-36,-4 3-8,-1-2-15,1 3-10,-9 0-16,17 3-2,-9 0-5,0 1-12,-1 2-2,0 5 2,3 0-11,-3 3-4,0-2-4,-3 5-2,1-3-5,-2 3-3,1-3-2,-4 2 0,3-2-3,-3 0 2,3 1-1,-6-3 0,3 0-1,-3-1-1,-1 1 0,3-3 0,-1 0-1,-1-1 1,-2-1-1,5 0-3,-1-2 1,-1 0 0,2-5-2,-4 8-7,3-3 5,1-5 0,0 0 3,0 8 13,0-8 1,0 0 2,0 0 4,5 3 1,3-3-2,5-1-5,2 1 3,3 0-4,7 0-5,1 0-17,-2 0-35,-6 0-60,9 0-89,0-2-102,-2 2-113,-3-7-512,4 4-985,0-4 435</inkml:trace>
          <inkml:trace contextRef="#ctx0" brushRef="#br0" timeOffset="103889.4214">8484 7631 210,'0'0'372,"0"0"-31,0 0-19,-2 5-14,2-5-17,-1 5-9,1-5-12,0 0-17,0 0-22,-2 5-21,2-5-21,0 0-19,0 0-17,0 0-13,0 0-19,0 0-11,0 0-6,0 0-14,0 0 0,0 0-9,0 0-5,0 0 1,0 0-5,-2 5 6,2-5-14,0 0-12,0 0 3,0 0-8,0 0-4,0 0-7,0 0-3,0 0-3,0 0 1,0 0-9,0 0 4,0 0-2,0 0-4,0 0 8,0 0-9,0 0-3,0 0 4,0 0 4,0 0 8,0 0 4,0 0-1,0 0 2,0 0 3,0 0-9,0 0-3,0 0-8,0 0-3,0 0 3,0 0-3,0 0-3,0 0 0,0 0-3,0 0-2,0 0 2,0 0-6,0 0 1,0 0-3,0 0 2,0 0-2,0 0-3,0 0 0,0 0 3,0 0-3,0 0-3,0 0 1,0 0 3,0 0 3,0 0-6,0 0 10,-2 6-11,2-6 0,-1 5 2,1-5-1,0 0 0,0 0 2,0 0 0,0 0 0,0 0 1,0 0 3,0 0 0,-3 5 2,3-5-4,0 0 4,0 0-1,0 0 3,0 0 1,0 0 2,0 0 3,0 0 10,0 0 6,0 0-2,0 0-3,0 0-3,0 0 2,0 0-2,0 0-3,0 0-4,0 0-1,0 0-3,0 0-4,0 0 1,0 0 4,0 0-6,0 0 6,0 0-8,-1-16-1,1 16 2,-2-5-2,2 5 2,0 0-1,0 0-2,-1-5 2,1 5-3,0 0-4,0 0 2,0 0 1,0 0-4,0 0 0,0 0-2,0 0 0,0 0-1,0 0 0,0 0 1,0 0 3,0 0-1,0 0 2,0 0 1,0 0 0,0 0-2,0 0 0,0 0-2,0 0 3,0 0 2,0 0-1,0 0 2,0 0 0,0 0 1,-5 12-3,5-12 4,0 0-1,-10 3 2,10-3-3,0 0 4,-6 3-2,6-3 0,0 0 2,0 0-2,0 0 6,0 0-4,0 0-5,0 0 7,0 0-21,-4-8 0,4 8 4,0-10-4,2 3 0,-1 1 1,3-2 1,-1 0 0,4-2 2,-3 3-1,7-3 7,-3-2-8,3 5 1,-3-2-1,5 4 2,-2-1-1,3 0 2,3 3 2,0 3 0,-3 0-2,4 3 1,1 3 3,-1-2-7,4 7 1,-3 1 8,-1 0-6,-3 5 4,0 1 0,-4-1-1,1 4-1,-3 0 3,-5 1-1,-1-6 4,1 7-3,-4-3 0,-3-3 6,0 4-4,-2-1 0,-2 0 4,-3-6-4,1 3-2,-8 3-1,3-2-3,2-8-5,0 4 2,-6-2-5,1-1 1,-2-3 4,1-2 0,0 1 5,3-4-2,0 1-3,3-4 10,-1 0-1,5-4 2,-2 2-3,1-2 2,3 0-1,-1-2-2,2-5 5,2 3-3,-2 1 0,2-6 1,3 1 0,3-3 0,-1 8 1,1-4-3,1 2 5,0-1-2,0 3-3,2 4-4,-2-3-1,-1 3-8,-3 3 6,15 5 1,-7 2 0,5 3 6,-4 2-6,6 8 3,-2-1 4,-2 4-5,7 6 6,-5 0-2,5 0 3,1-1-3,-2-7 2,1 1-1,7 2-4,-6-3-7,12-2-1,5-3-16,-1 0-16,4-6-15,3-2-42,0-6-18,2 2-26,0-4-24,-1 0-37,4-1-44,-9-2-47,-2-4-54,-7 0-250,3-6-654,-6 4 289</inkml:trace>
          <inkml:trace contextRef="#ctx0" brushRef="#br0" timeOffset="104344.5797">9391 7784 65,'0'0'292,"-3"-5"3,3 5-15,0 0 0,6-6 10,-6 6 9,0 0-2,0 0 0,0-5-6,0 5-8,0 0-6,0 0-25,0 0-18,0 0-16,0 0-24,0 0-17,0 0-12,0 0-8,0 0-20,-10 15-11,8-7-9,-4-4-6,3 5-19,-1-2-11,3 0-2,-1 2-11,0-3-7,2 0-7,0 1-6,2 3-2,0-4-5,2 1-1,6-2-5,2 5 1,0-3-7,1 3-4,5 0-3,1-1 0,-3 2-6,4 3 1,-3 2-2,1-2 0,-4-5-2,-2 4-1,-1 0-4,0 0 0,0 1 0,-2-1 1,0 2-5,0-3 4,-5 1-1,0-1 3,-4-1 0,-3 2 0,-1 2 2,-4-1-3,-2-2 0,-4-1-3,-4 4-10,-5-2-19,-10 1-24,-7-6-30,3 1-42,-3-4-54,-8-3-51,0-1-45,4-1-43,1-1-54,7-1-52,8-5-264,10-1-737,5 1 326</inkml:trace>
          <inkml:trace contextRef="#ctx0" brushRef="#br0" timeOffset="104845.1863">9596 7772 104,'0'0'510,"0"0"-39,6-3-31,-6 3-28,0 0-12,0 0-24,0 0-24,0 0-27,6-1-30,-6 1-28,0 0-28,0 0-24,0 0-23,0 0-23,9-4-28,-9 4-24,8-2-29,-8 2-30,16 2-46,-6-2-39,2-2-34,4 2-32,-1 4-9,-3-2-4,6 0 0,0 0 1,1 1 1,-1-1 11,-2-1 7,2 2 11,0-1 6,0-1 7,-3-1 11,-2 1 2,-2 2 28,0 0 8,-3-3 20,1 0 33,-9 0 28,14 0 18,-14 0 23,8 0 9,-8 0 2,7 0 3,-7 0-3,6 3-3,-6-3-1,0 0-5,5 7 5,-7-3-4,2-4-4,-9 13-1,5-4-4,-1 3-2,-2-1-7,1 1-6,1 1-7,-2 3-7,0-3-13,-1 3 7,5 0-15,2 0-4,-2-3-6,3 4-4,0-4-3,3 2-4,-2-2-4,2 3 3,2-3-8,2 1 2,4-2-1,0 0-2,2-2-5,0-3 1,2 2-3,1-7 1,3 3 0,-1-2-1,5 0-2,-5-6-4,1 2 8,-2-2-8,-2-1 2,1-1 3,-3-2 0,-2-2-2,-3-4 0,-1 1 2,-2-3-4,-1 1 4,-8-8-3,-1 1-5,-3-1-6,-3-1-21,-9-7-20,-4 1-31,-5 5-41,-2-3-38,9 10-72,2 0-70,-5 4-90,7-1-139,6 5-322,2-2-912,2 3 404</inkml:trace>
        </inkml:traceGroup>
        <inkml:traceGroup>
          <inkml:annotationXML>
            <emma:emma xmlns:emma="http://www.w3.org/2003/04/emma" version="1.0">
              <emma:interpretation id="{2FC27325-E903-4715-9216-871E9EEE98CC}" emma:medium="tactile" emma:mode="ink">
                <msink:context xmlns:msink="http://schemas.microsoft.com/ink/2010/main" type="inkWord" rotatedBoundingBox="25969,10184 26766,10170 26776,10733 25979,10747"/>
              </emma:interpretation>
              <emma:one-of disjunction-type="recognition" id="oneOf19">
                <emma:interpretation id="interp95" emma:lang="en-US" emma:confidence="1">
                  <emma:literal>10</emma:literal>
                </emma:interpretation>
                <emma:interpretation id="interp96" emma:lang="en-US" emma:confidence="0">
                  <emma:literal>io</emma:literal>
                </emma:interpretation>
                <emma:interpretation id="interp97" emma:lang="en-US" emma:confidence="0">
                  <emma:literal>no</emma:literal>
                </emma:interpretation>
                <emma:interpretation id="interp98" emma:lang="en-US" emma:confidence="0">
                  <emma:literal>so</emma:literal>
                </emma:interpretation>
                <emma:interpretation id="interp99" emma:lang="en-US" emma:confidence="0">
                  <emma:literal>{o</emma:literal>
                </emma:interpretation>
              </emma:one-of>
            </emma:emma>
          </inkml:annotationXML>
          <inkml:trace contextRef="#ctx0" brushRef="#br0" timeOffset="110905.8726">12455 7970 39,'-8'-5'287,"1"5"-12,0-1-6,7 1-5,-12-6 1,12 6-3,-7-2-2,7 2-10,0 0-6,-6-1 4,6 1-23,0 0-11,0 0 3,-7-3-6,7 3-4,0 0-4,0 0-4,0 0-10,-4-3-7,4 3-8,0 0-11,0 0-11,0 0-8,0 0-11,0 0-12,0 0-10,0 0-11,0 0-10,0 0-11,0 0-5,0 0-11,0 0-4,0 0-10,0 0-7,0 0-8,0 0-5,0 0-1,0 0-3,6 16-2,-6-6 2,5 6-3,-1 0 6,3 17-8,-1-12 0,-3 5 0,2-1-3,5-2 0,-2 4-19,-1-3-2,2 0-1,0 1 4,0 1 1,0-4 3,-1 1 3,1-1-6,0-2 3,0 1-17,-2-3-39,-1-2-50,2-4-71,-3 3-69,2-3-62,-1 3-71,1-5-77,-2-1-323,1-2-840,3-3 372</inkml:trace>
          <inkml:trace contextRef="#ctx0" brushRef="#br0" timeOffset="111233.9879">12990 8094 250,'-1'-10'405,"-4"6"-14,5-4-13,-1 3-15,0 0-16,1 5-21,-4-6-24,4 6-22,0 0-20,-6-1-19,6 1-1,-8 7-27,-2 2-19,3 0-3,-1 2-19,-2 2-23,4 0-8,-1 1-15,1-3-16,1 5-2,-2-3-18,4 0-8,3-1-6,0 2-9,3-1-6,-2 1-7,5-3-4,5-1-2,1-1 0,0 1-5,6-4-4,2 4-2,4-7 4,-4 0-7,3-2 8,4 1 10,-5-5 4,2-1 16,-5-2 9,-4-1 5,0-4 9,-2-5-6,-2 3-7,-7-3 1,-1 0-15,-3-8-3,-6 1-11,-6-1-11,-3 1-27,-3 1-38,-14-1-69,-6 2-79,-5 0-108,-31 2-128,-3 0-164,-6 0-331,-3 1-976,-35-12 432</inkml:trace>
        </inkml:traceGroup>
      </inkml:traceGroup>
    </inkml:traceGroup>
    <inkml:traceGroup>
      <inkml:annotationXML>
        <emma:emma xmlns:emma="http://www.w3.org/2003/04/emma" version="1.0">
          <emma:interpretation id="{9DC372BF-C955-4DFD-9B87-6FB9CB47E967}" emma:medium="tactile" emma:mode="ink">
            <msink:context xmlns:msink="http://schemas.microsoft.com/ink/2010/main" type="paragraph" rotatedBoundingBox="5569,12902 15128,12507 15201,14261 5641,146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1F51B46-D88A-430C-AF01-6B8BCE5EA3C6}" emma:medium="tactile" emma:mode="ink">
              <msink:context xmlns:msink="http://schemas.microsoft.com/ink/2010/main" type="line" rotatedBoundingBox="5569,12902 15128,12507 15201,14261 5641,14656"/>
            </emma:interpretation>
          </emma:emma>
        </inkml:annotationXML>
        <inkml:traceGroup>
          <inkml:annotationXML>
            <emma:emma xmlns:emma="http://www.w3.org/2003/04/emma" version="1.0">
              <emma:interpretation id="{6AE5524F-A6F3-48E8-80AB-58ADE735A9FB}" emma:medium="tactile" emma:mode="ink">
                <msink:context xmlns:msink="http://schemas.microsoft.com/ink/2010/main" type="inkWord" rotatedBoundingBox="5585,13311 6577,13270 6622,14353 5630,14394"/>
              </emma:interpretation>
              <emma:one-of disjunction-type="recognition" id="oneOf20">
                <emma:interpretation id="interp100" emma:lang="en-US" emma:confidence="0">
                  <emma:literal>x</emma:literal>
                </emma:interpretation>
                <emma:interpretation id="interp101" emma:lang="en-US" emma:confidence="0">
                  <emma:literal>X</emma:literal>
                </emma:interpretation>
                <emma:interpretation id="interp102" emma:lang="en-US" emma:confidence="0">
                  <emma:literal>"</emma:literal>
                </emma:interpretation>
                <emma:interpretation id="interp103" emma:lang="en-US" emma:confidence="0">
                  <emma:literal>H</emma:literal>
                </emma:interpretation>
                <emma:interpretation id="interp10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113730.4137">-7955 11335 3672,'-3'2'299,"3"-2"-99,-7 7-65,7-7-43,-5 1-41,5-1-18,0 0-7,-5 2 4,5-2 23,0 0 0,0 0 15,0 0 6,0 0 17,0 0-1,0 0 4,0 0-3,0 0 12,0 0-8,25-2-4,-10-2-8,3-1-8,4-1-9,3 4-8,-3-1-5,7 0-1,-6 3-10,-5 0-2,7 0-4,-7 2-6,4-2 0,4 4-2,-4-3 1,-4 0-8,1 0 0,-1 2-3,0-3 2,5 1-3,-5-1-2,0 1 1,0-1 0,0 0-1,1 0 0,-7-1-1,1 1-6,-2 0-8,1 0-11,-5 0-16,3 1-18,-10-1-30,12 0-31,-4 0-41,-8 0-34,7 1-34,-7-1-19,6 4-28,-6-4-45,0 0-49,5 3-60,-5-3-231,0 0-700,0 0 310</inkml:trace>
          <inkml:trace contextRef="#ctx0" brushRef="#br0" timeOffset="114027.2931">-7730 11588 242,'-5'6'346,"-1"1"-12,2-3-7,1 0-6,-1 1-5,3-1 14,1-4-17,-6 6-13,6-6-16,-4 4-16,4-4-29,-3 4-12,3-4-20,0 0-17,0 0-19,0 7-19,0-7 3,0 0 16,9 4 6,0-1-4,4-6-2,5 3-10,4 0-6,5-1-16,1-2-12,-4-2-12,5 1-10,0-1-11,1 3-8,-2-2-13,8-1-4,-6 2-5,-12 1-5,7 0-9,-2 2-8,-5 0-2,0-2-5,-6 0-12,-2 0-15,-1 2-16,1 0-17,0 0-18,-10 0-19,11-4-26,-11 4-34,8-2-45,-4 1-41,-4 1-46,0 0-56,7-5-81,-7 0-70,0 5-326,-4-10-852,2 3 376</inkml:trace>
          <inkml:trace contextRef="#ctx0" brushRef="#br0" timeOffset="114449.1781">-7368 11100 47,'-10'-13'474,"8"4"-7,-5 1-4,1 2-2,1-1-16,-2 2-20,1 2-30,4-1-25,-1 0-25,3 4-31,-6-3-15,6 3-35,-1-5-27,1 5-25,0 0-23,-7-2-19,7 2-20,0 0-18,0 0-14,0 0-9,0 0-8,8 18-9,1-6-13,-1 1-8,1-1-5,7 8-6,1-1-7,8 4-5,-7-3-4,1-2-6,3 8-5,4-3-9,-4 3-5,-1-8-5,0 3-6,-2-3-5,8 5-3,-7-7-3,-2 3-2,1 2-1,-1 0-7,0-2 1,-3 1 3,0 2-4,0-2 6,-4-1-1,-4 3 0,0-6 1,-2 3 0,-1 7 1,-4-4 3,0-2-4,-4 3 4,1-5 0,-5 5 1,0-1 0,-3 0 2,0 2 1,-1 1-2,-4-2-2,-3-3 0,7-1 1,-6 3 2,0-1-2,-5 2 3,9-2-2,2 1 3,-5-5-3,3-3 2,2 6 0,-3-4 1,7-5-3,1 1-27,0-1-26,-4 1-41,7-6-48,1 1-44,0-5-55,2 3-38,1-5-53,-2 5-67,2-5-90,0 0-254,0 0-804,13-19 357</inkml:trace>
        </inkml:traceGroup>
        <inkml:traceGroup>
          <inkml:annotationXML>
            <emma:emma xmlns:emma="http://www.w3.org/2003/04/emma" version="1.0">
              <emma:interpretation id="{7162EFCC-DF0E-4C06-B1FF-B1E3D2BB2AAB}" emma:medium="tactile" emma:mode="ink">
                <msink:context xmlns:msink="http://schemas.microsoft.com/ink/2010/main" type="inkWord" rotatedBoundingBox="8423,12784 10152,12713 10209,14076 8480,14148"/>
              </emma:interpretation>
              <emma:one-of disjunction-type="recognition" id="oneOf21">
                <emma:interpretation id="interp105" emma:lang="en-US" emma:confidence="0">
                  <emma:literal>ten)</emma:literal>
                </emma:interpretation>
                <emma:interpretation id="interp106" emma:lang="en-US" emma:confidence="0">
                  <emma:literal>ten,</emma:literal>
                </emma:interpretation>
                <emma:interpretation id="interp107" emma:lang="en-US" emma:confidence="0">
                  <emma:literal>ton)</emma:literal>
                </emma:interpretation>
                <emma:interpretation id="interp108" emma:lang="en-US" emma:confidence="0">
                  <emma:literal>tan)</emma:literal>
                </emma:interpretation>
                <emma:interpretation id="interp109" emma:lang="en-US" emma:confidence="0">
                  <emma:literal>ten</emma:literal>
                </emma:interpretation>
              </emma:one-of>
            </emma:emma>
          </inkml:annotationXML>
          <inkml:trace contextRef="#ctx0" brushRef="#br0" timeOffset="115239.8118">-5094 11530 259,'-5'-19'278,"-1"3"-3,5 3-11,-3-1-8,3 1-9,1 0-2,0 3-11,0 2-9,1 1-18,4-5-6,1 4-19,6-2-17,1-1-15,9 2-13,-2-1-13,8 3-11,9-6-9,1 10-26,1-3-41,2 2-54,-2 2-44,2 2-53,-2-4-71,2 2-61,-4 2-281,-1-2-570,1 0 252</inkml:trace>
          <inkml:trace contextRef="#ctx0" brushRef="#br0" timeOffset="115105.8803">-4830 10565 301,'-6'-7'403,"0"1"-24,-5-3-10,4 4-8,2 0-12,-1 3-19,3-2-21,-2 0-24,5 4-24,-6-6-20,6 6-23,0 0-17,-11 15-20,5-4-2,-1 8-20,0 6-17,-3 0-13,-1 10-15,4-1-8,-1 4-6,3-2-6,0 2-5,4 3-3,0 2 1,1-1-8,2-1-4,4 1-2,-1 4-8,2-4-2,4 19-4,-4-16-4,0-2-5,3 2-3,-3 1-5,1 0-7,-3 2 0,6-4 0,-5-1-5,1-2-3,-2 2 0,1-5-4,-1-1-1,-3-2-2,-2-1-13,0-8-33,5-3-35,-5-1-44,0-2-39,1-5-48,-2-4-46,2-1-30,-2-4-23,1-1-38,-5-1-43,5-4-36,0 0-244,-18-10-705,9 3 311</inkml:trace>
          <inkml:trace contextRef="#ctx0" brushRef="#br0" timeOffset="115909.679">-4312 11033 211,'-17'-4'307,"1"2"-13,-2 0-8,1 4-15,-2 0-13,1 4-8,-1 4-13,-2 2-12,1 3 2,3 0-7,-1 5-10,-2 11-5,3-1-13,5 0-6,-1 1-26,0 1-12,11-4-17,-1 5-16,3-2-2,3-3-12,7 3-14,2 1-3,1-8-2,6 3-3,-1-6-15,5-3-25,-4 0-42,17-1-55,-3-2-65,-4-5-72,-3-3-81,13-5-89,-12-2-262,-1-2-680,15-10 301</inkml:trace>
          <inkml:trace contextRef="#ctx0" brushRef="#br0" timeOffset="115659.689">-4249 11234 213,'0'-6'371,"0"6"-15,-4-8-6,4 3-1,0-1-6,-2 1-3,-2 0 1,4 5-6,-3-7-13,-1 4-22,4 3-30,0 0-30,-1-4-22,1 4-27,0 0-20,-4-5-22,4 5-13,0 0-21,0 0-5,16 10-11,-10-1-10,1-2-6,2 0-11,5 2-5,-7-2-9,5 4-3,-2 0-9,1 1-4,-1 1-2,-1-3-5,-1 5-4,-1-4-2,-4 2-4,4-2-2,-3 4-2,0-3-3,-1 0-4,-4-2-6,2-3-2,0 0-2,-1 1 0,-1-4 1,1 2 1,0-6 1,1 4-3,-1-4 8,0 0-3,0 0-2,0 0-8,0 0 1,9-16-1,-4 2-4,-2-1 1,4 2 4,4-9-3,0-1 1,-2 1-2,6 3 6,1-1-5,-5 2 0,1 5-3,-1 0 4,0 4-1,1-3-3,1 8-2,0-2 2,4 6 1,-5 0-1,1 3-1,5 4 2,-6 3 5,-2-2-1,1 4-1,1 5 3,-5-2-6,0 5-15,-7-2-27,8 2-28,-8 3-44,0-2-35,-3-1-45,-4 3-32,5-8-40,-8 5-53,3-4-56,-1 0-326,-2-3-764,-4 0 337</inkml:trace>
          <inkml:trace contextRef="#ctx0" brushRef="#br0" timeOffset="116175.3074">-3548 11047 467,'8'-8'520,"-3"2"-26,-1 2-40,0-3-39,-1 4-40,-1-1-41,-2 4-35,7-3-34,-7 3-30,0 0-26,10 9-8,-6-3-27,4 2-15,0 8-17,2-3-9,2 9-17,-1 4-13,2 7-8,3-3-9,-6 1-7,-2-6-7,-1 8-8,0 4-2,0-3-9,-9 4-5,2-6-6,-1 5-6,-3 0 1,-2 0-3,-2-3-8,-4-2-15,4-6-14,-5 5-16,4-8-18,-4-3-25,2-2-26,4-1-39,-2-5-20,0-2-16,3 1-38,-1-6-37,-2 0-50,7-4-52,2-1-66,0 0-215,-11-11-671,11 0 297</inkml:trace>
        </inkml:traceGroup>
        <inkml:traceGroup>
          <inkml:annotationXML>
            <emma:emma xmlns:emma="http://www.w3.org/2003/04/emma" version="1.0">
              <emma:interpretation id="{6DF45C5B-CD2D-45E9-9322-F730C0DA8F25}" emma:medium="tactile" emma:mode="ink">
                <msink:context xmlns:msink="http://schemas.microsoft.com/ink/2010/main" type="inkWord" rotatedBoundingBox="10958,13115 11724,13083 11770,14192 11003,14224"/>
              </emma:interpretation>
              <emma:one-of disjunction-type="recognition" id="oneOf22">
                <emma:interpretation id="interp110" emma:lang="en-US" emma:confidence="1">
                  <emma:literal>&amp;</emma:literal>
                </emma:interpretation>
                <emma:interpretation id="interp111" emma:lang="en-US" emma:confidence="0">
                  <emma:literal>9</emma:literal>
                </emma:interpretation>
                <emma:interpretation id="interp112" emma:lang="en-US" emma:confidence="0">
                  <emma:literal>H</emma:literal>
                </emma:interpretation>
                <emma:interpretation id="interp113" emma:lang="en-US" emma:confidence="0">
                  <emma:literal>M</emma:literal>
                </emma:interpretation>
                <emma:interpretation id="interp114" emma:lang="en-US" emma:confidence="0">
                  <emma:literal>^</emma:literal>
                </emma:interpretation>
              </emma:one-of>
            </emma:emma>
          </inkml:annotationXML>
          <inkml:trace contextRef="#ctx0" brushRef="#br0" timeOffset="116519.0592">-2453 11188 380,'-15'1'427,"0"2"-11,2 1-6,1-2-8,-3 2-19,2 0-9,2-4-16,0 2-17,3-1-17,-2 0-33,4 1-27,0-1-34,6-1-16,-7 2-23,2 2-24,5-4-14,0 0 2,0 0 3,12 6-2,3-5-4,10-1-13,11 0-10,6-1-12,0-2-12,10 0-14,-3-3-6,1 2-3,2-1-10,-5 3-10,-2-1-16,1 2 9,-7-1-7,-1-5-10,-12 7-12,-2-1-6,-2 1-3,-8-3-3,1 4-8,0-1-19,-4 0-2,-4-1-14,2 1-13,-9 0-23,0 0-29,13-2-42,-13 2-78,0 0-66,0 0-68,0 0-78,0 0-72,-34 6-325,16-6-893,-7 1 395</inkml:trace>
          <inkml:trace contextRef="#ctx0" brushRef="#br0" timeOffset="116800.3129">-2386 11387 123,'-12'9'411,"2"-1"-10,1-4-18,-2 0-8,6 2-21,-3-3-15,4 2-27,-1-4-15,5-1-15,-7 5 10,7-5 19,12 8 10,-5-6-14,7 2-9,10-2-16,3-2-17,8-1-17,5 0-26,3-1-20,-5-2-7,9-4-27,-7 3-11,1 4-12,-2-4-21,-4-2-13,-8 3-8,0-1-15,-2 4-7,-2-2-8,-6 1-12,1-1-13,-6 2-22,0 1-31,-1-3-27,-4 3-32,-7 0-36,11 0-36,-11 0-34,0 0-39,0 0-43,0 0-42,0 0-35,0 0-51,0 0-52,0 0-402,-41-2-903,26-3 399</inkml:trace>
          <inkml:trace contextRef="#ctx0" brushRef="#br0" timeOffset="117097.207">-2151 10930 345,'-7'-14'403,"-1"1"12,4-3 9,1 9 8,-2-3-16,-1 2-19,4 2-29,0 2-30,2 0-37,0 4-29,-3-7-33,3 7-25,0 0-23,0 0-13,0 0-15,-5 21-13,5-6-11,0-1-9,3 8-6,-1 1-3,1 5-5,1-4-7,2 13-1,-1 1-1,2 1-8,-1 0-8,1 5 4,1-4-4,0 4-10,-1-5-4,3 5-5,-5 1-9,5 0-6,-8-4-6,3 0 1,3 3-8,-5-4-9,-2-2 0,3-2-5,2-1 2,-5 0-4,0 2-1,-1-13-6,3-2-16,-2-1-25,-1-3-19,0-4-39,2 3-38,-2-7-47,-2-2-60,4-2-58,1 2-56,-3-2-75,5-3-64,-5-3-382,0 0-928,10-10 412</inkml:trace>
        </inkml:traceGroup>
        <inkml:traceGroup>
          <inkml:annotationXML>
            <emma:emma xmlns:emma="http://www.w3.org/2003/04/emma" version="1.0">
              <emma:interpretation id="{CD4794B8-F778-48A2-9716-62194DF73686}" emma:medium="tactile" emma:mode="ink">
                <msink:context xmlns:msink="http://schemas.microsoft.com/ink/2010/main" type="inkWord" rotatedBoundingBox="12575,12791 15136,12685 15201,14261 12640,14367"/>
              </emma:interpretation>
              <emma:one-of disjunction-type="recognition" id="oneOf23">
                <emma:interpretation id="interp115" emma:lang="en-US" emma:confidence="0">
                  <emma:literal>o(n3)</emma:literal>
                </emma:interpretation>
                <emma:interpretation id="interp116" emma:lang="en-US" emma:confidence="0">
                  <emma:literal>any</emma:literal>
                </emma:interpretation>
                <emma:interpretation id="interp117" emma:lang="en-US" emma:confidence="0">
                  <emma:literal>on)</emma:literal>
                </emma:interpretation>
                <emma:interpretation id="interp118" emma:lang="en-US" emma:confidence="0">
                  <emma:literal>one)</emma:literal>
                </emma:interpretation>
                <emma:interpretation id="interp119" emma:lang="en-US" emma:confidence="0">
                  <emma:literal>ons)</emma:literal>
                </emma:interpretation>
              </emma:one-of>
            </emma:emma>
          </inkml:annotationXML>
          <inkml:trace contextRef="#ctx0" brushRef="#br0" timeOffset="117786.2027">-818 11006 33,'-6'-7'414,"1"1"-22,-2 0-24,-1 0-8,1-1-12,0 4-6,0-1-8,0 1-18,2-1-48,5 4-29,-9 0-17,9 0-23,-15 6-19,7 2-11,-2 5-3,2-2-8,-1 10-11,0 2 0,0 5-14,5 4-1,1 7-9,-3-5-10,6 1-8,-1-2-8,2 0-8,8-1-9,-5 1-5,5-1-11,4-1-4,-1-8-4,0 1-6,2 0-1,3-4-7,-1-3 5,1 1-8,1 2-8,2-12-2,-1 7-5,-5-10 6,8-1-2,0 2-3,3-9 5,-10 0-11,7-4-2,2-1-1,-2-7-2,-2 1 1,-2-3-1,-1-3-3,-5 1-1,2-6 0,-7 0 1,-2 0-2,-1-13-4,-7 13-2,-1-13 2,-7 3-7,-4 1 0,-1 5-8,-2-4-4,-7 3-8,0-1-12,-1 4-14,0 3-23,3 10-30,1 0-49,1 6-46,3 2-58,3 4-64,-4 4-73,2-2-74,5 4-274,-1 0-802,5 0 355</inkml:trace>
          <inkml:trace contextRef="#ctx0" brushRef="#br0" timeOffset="118114.3293">-84 10879 256,'-3'-11'453,"-2"5"-20,5-1-7,-4 2-9,1 0-23,-2 0-21,3 0-22,-1 2-18,3 3-23,-9-4-24,9 4-27,-6-2-26,6 2-19,0 0-22,-12 8-13,6-2-8,1 2-9,-2 2-17,-1 6-7,-2 2-4,2 3-2,1 3-1,-4 9-4,4 0-7,0 5-10,0-1-6,-1 4-13,5-1-8,-1 3-1,4-5-12,-2-1-5,2 8-6,1-14-6,3 8-4,0-3-7,7-2-1,3-1-1,-2-1-8,6-3-19,-3-7-30,3 1-31,0-3-41,4-2-41,1-1-44,1-7-69,1 2-57,1-4-47,-2-1-59,7-6-56,-8 0-387,3-3-918,-1-3 407</inkml:trace>
          <inkml:trace contextRef="#ctx0" brushRef="#br0" timeOffset="118583.1013">279 11090 388,'-7'-12'380,"1"-2"-9,-1 6-5,-2-3-24,7 1-16,-4 4-13,2 2-6,3-4-12,-1 2-18,-2 3-27,4 3-29,0-9-23,0 9-19,7-2-17,-7 2-18,12 1-15,-12-1-12,18 7-12,-3-3-11,-5 4-10,2 0-11,-1 5-4,0-3-5,0 3-8,-2 0-7,0 3-3,-5 0-8,1 6 0,0-5-1,-2-1-8,1 5 1,0-7-1,-8 2-3,3-2 0,1 0-5,-3-3 1,3-1-2,-3 0 0,2-1 2,-5-3-2,3 0-4,2 2 2,0-6 2,1-2 8,-2 6 18,2-6 12,0 0-7,0 0-4,0 0-5,0 0-8,0-19 0,0 4-5,3-2-3,3 3 1,2-10-6,1 1 0,2-4-7,-1 3 3,2 4-3,-2 1-2,1-1-4,-1 7 0,-3 2-2,-2 5-3,6-2-2,-5 2 2,0 2-4,4 1 1,-10 3-1,15 6-2,-4 4-3,-3 1 7,9 5-1,-5 5 0,-1-1-1,2 2 3,-2 0-2,1 1 0,-2 1-3,1-1 4,0 1 3,0-1-4,-4 3-9,-1-4-24,1 0-32,2-3-45,-9-3-64,4-2-51,-4-2-51,4-2-64,-4-3-72,0 2-378,-4-4-855,8-1 379</inkml:trace>
          <inkml:trace contextRef="#ctx0" brushRef="#br0" timeOffset="119208.095">799 10543 37,'-8'-10'345,"0"4"-18,3 1-15,-3-1-16,4 0-7,-4 0-12,6 6-21,0-6-19,2 6-15,-9-4-22,9 4-25,-1-7-21,1 7-15,0 0-12,-8-2-7,8 2-12,0 0-11,0 0-8,0 0 3,0 0-15,0 0-4,0 0 14,0-5-10,0 5 0,0 0 8,0 0 5,0 0 1,0 0 0,0 0 3,-8-2 3,8 2 3,0 0 0,0 0-3,0 0-1,0 0-4,0 0-6,0 0-9,0 0-11,0 0-3,8-9-11,-8 9-9,4-4-3,-4 4-9,14-3-7,-14 3 2,16 4-4,-8 2-2,6 2-6,-6 0-1,5 4 6,-1 2-10,6 2 0,-1 0 0,-5 3-1,2 1-2,-2-1 3,3 3-3,-8-5-4,0 4 5,0-1-1,-6 3 0,2-6-2,-3-3-3,-6 2 3,1-2 1,-2 1 0,0-3-3,-4 2 3,0-4-2,-3 2-3,3-3 7,3-1-3,-1-5-1,0 1-2,4-1 7,-2 1 1,1-1-3,-3 0-4,9-3 0,0 0 0,0 0-2,0 0-1,0 0 1,11-13-4,-6 8-3,4 3-5,0-4-5,4 2-2,0 1 1,0-1-4,2 2 1,-1 2-1,2 2 0,-2 1-2,1 1 0,0 0 2,0 4 0,-2 0 2,-1 2 3,0 1-3,-6-5 5,1 6-2,-2-2 5,-2 3 8,0-2-8,-3 0 3,-6-1 3,1 2 1,-5-2-1,3 3 5,-5-2-2,-3 0 3,-3-3 0,0 2-2,-7-2-3,5 2-17,-4-3-48,1-1-32,-12 6-31,12-10-40,5 0-44,-5 4-51,5-3-69,3-3-91,0 0-224,5 0-705,10 0 311</inkml:trace>
          <inkml:trace contextRef="#ctx0" brushRef="#br0" timeOffset="119708.1014">1235 10612 113,'-3'-5'371,"3"5"-7,0 0 0,2-7 15,-2 7 2,0 0 6,0 0-12,1-6-20,-1 6-27,0 0-29,0 0-30,8-3-25,-8 3-30,0 0-19,0 0-11,13 15-6,-1-7-3,3 4-6,2 4-4,1 3-9,9 5-10,3 1-8,-5 4-5,0-2-6,0 6-10,1-3-12,-6-1-9,2-1-11,-5 9-6,-5-6 1,1 6-18,0 1-3,-3 0 3,-6 2-10,2 4 1,-9 3-4,-1 15 0,-9 0-7,-7 1-2,2-1 1,-8-2-11,-3 0 0,-1-6 3,8-12-11,-7-4 6,0 4-4,0-7-6,-1 3-8,2-5 8,1-5-5,-4 0-2,2 0-1,9-9 2,-1-3 0,2-2 2,7 0-2,-2-3-7,3-5 10,0-2-5,4 1 4,-4-1 8,3-3-12,-1-1-6,1 2-31,8-2-15,-12-3-24,5 0-33,-4 0-43,7 0-52,-4-4-57,3 0-60,0 4-50,-2-3-65,-1-1-78,-2-5-369,-2 4-945,-1-3 418</inkml:trace>
        </inkml:traceGroup>
      </inkml:traceGroup>
    </inkml:traceGroup>
    <inkml:traceGroup>
      <inkml:annotationXML>
        <emma:emma xmlns:emma="http://www.w3.org/2003/04/emma" version="1.0">
          <emma:interpretation id="{7BDE5259-38DD-4413-9713-CD56011B7619}" emma:medium="tactile" emma:mode="ink">
            <msink:context xmlns:msink="http://schemas.microsoft.com/ink/2010/main" type="paragraph" rotatedBoundingBox="14101,14898 28752,14461 28821,16762 14169,1719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0E062DF-276B-4B76-AE78-7745BAD5E2C6}" emma:medium="tactile" emma:mode="ink">
              <msink:context xmlns:msink="http://schemas.microsoft.com/ink/2010/main" type="inkBullet" rotatedBoundingBox="14107,15115 14871,15093 14889,15691 14125,15714"/>
            </emma:interpretation>
            <emma:one-of disjunction-type="recognition" id="oneOf24">
              <emma:interpretation id="interp120" emma:lang="en-US" emma:confidence="0">
                <emma:literal>→</emma:literal>
              </emma:interpretation>
            </emma:one-of>
          </emma:emma>
        </inkml:annotationXML>
        <inkml:trace contextRef="#ctx0" brushRef="#br0" timeOffset="171018.9863">547 12862 295,'0'0'284,"-5"4"-14,5-4-7,0 0-15,0 0-19,0 0-15,0 0-13,0 0 0,-6 3-25,6-3-14,0 0-5,0 0-1,0 0-27,0 0-6,0 0-11,-1 4-13,1-4-10,0 0-9,0 0-10,0 0-12,6 6 13,-6-6 31,8 7 6,1-2 11,4 1 6,5-1 1,6 0 1,3 0-3,1 0-16,10-2 4,-8 1-8,8-1-11,-12-2-2,5 2-15,-7 0-4,4 0-7,-3-4-6,-2 1-5,-6 4-4,3-3-7,-7 0-2,4 1-3,-4 0-4,-4 2-9,1-4 6,-2 0 20,-1 1-3,-7-1-5,11 1-4,-11-1-1,0 0-2,10-1-9,-2 2 0,-8-1-1,0 0-3,0 0-4,0 0-19,8 1-17,-8-1-25,0 0-36,0 0-42,0 0-63,0 0-59,0 0-47,0 0-43,0 0-43,0 0-53,11 3-220,-11-3-701,0 0 310</inkml:trace>
        <inkml:trace contextRef="#ctx0" brushRef="#br0" timeOffset="171359.9983">730 13133 107,'-2'2'293,"-3"-1"-17,-3 7-11,4-2-7,-4-4-4,8 5-15,-4-2-12,4 0-19,0-5-13,-4 9-14,4-9 5,-7 2-1,7-2-2,0 0 6,0 0-3,0 0 5,2 6 1,7-4-2,-9-2-8,16 3-13,-1-3-7,0 3-9,6-3-20,4 0-12,-3 1-10,1-1-10,-6 0-11,7 1-9,-6-2-8,2 1-5,-3 0-6,1 0-8,2-1-7,-3-2-3,-1 3-6,-4 3-2,-1-3-2,-4 0-4,4-3-4,-2 6 0,-9-3-2,13 1-5,-5-1-15,-8 0-15,8 0-17,-8 0-26,10-4-28,-10 4-46,12-6-56,-5 1-53,0-1-57,0 4-76,4-8-70,-4 0-238,0 0-734,2 1 325</inkml:trace>
        <inkml:trace contextRef="#ctx0" brushRef="#br0" timeOffset="171745.5981">1018 12869 64,'-7'-2'421,"-1"-2"-2,3 2-9,-3 0-6,8 2-18,-8-4-16,8 4-23,-4-3-26,4 3-27,-6-3-34,6 3-21,0 0-27,-4-3-22,4 3-16,0 0-25,0 0-12,0 0-20,0 0-8,0 0-11,0 0-10,0 0-12,18 13-7,-11-9-3,3 2-7,2 2-8,3 0-1,0-1-10,2 3-2,1-1-3,-1 2 0,4 3 0,-2 0-7,3-6 2,-2 6-6,-8-4-11,7 3 6,-4-1-6,-2-1 2,-4-3-3,4 4-2,-4 0-2,0 0-2,0 0-2,-3-2 0,1 4-1,-5-1 3,1-1 0,0 4 2,-6 1-2,0-1-2,-1-2 3,-4 3-3,1 3 2,-7-1-3,5 0-1,-6-4 0,1 5 3,-1-1 0,1-1-4,-3-2-8,4 1-17,0-6-18,0-2-22,0 2-22,1 0-43,1-1-58,0-3-49,0-1-71,5-2-83,2 2-368,-4-5-821,8-1 364</inkml:trace>
      </inkml:traceGroup>
      <inkml:traceGroup>
        <inkml:annotationXML>
          <emma:emma xmlns:emma="http://www.w3.org/2003/04/emma" version="1.0">
            <emma:interpretation id="{2B06FF09-296E-4C6E-9C8C-E747152C9515}" emma:medium="tactile" emma:mode="ink">
              <msink:context xmlns:msink="http://schemas.microsoft.com/ink/2010/main" type="line" rotatedBoundingBox="15415,14859 28752,14461 28787,15622 15450,16020"/>
            </emma:interpretation>
          </emma:emma>
        </inkml:annotationXML>
        <inkml:traceGroup>
          <inkml:annotationXML>
            <emma:emma xmlns:emma="http://www.w3.org/2003/04/emma" version="1.0">
              <emma:interpretation id="{7FC8E8EB-5F97-4631-A714-DB429E7FEA37}" emma:medium="tactile" emma:mode="ink">
                <msink:context xmlns:msink="http://schemas.microsoft.com/ink/2010/main" type="inkWord" rotatedBoundingBox="15418,14950 18062,14871 18084,15593 15439,15672"/>
              </emma:interpretation>
              <emma:one-of disjunction-type="recognition" id="oneOf25">
                <emma:interpretation id="interp121" emma:lang="en-US" emma:confidence="0">
                  <emma:literal>Because</emma:literal>
                </emma:interpretation>
                <emma:interpretation id="interp122" emma:lang="en-US" emma:confidence="0">
                  <emma:literal>Became</emma:literal>
                </emma:interpretation>
                <emma:interpretation id="interp123" emma:lang="en-US" emma:confidence="0">
                  <emma:literal>Becain</emma:literal>
                </emma:interpretation>
                <emma:interpretation id="interp124" emma:lang="en-US" emma:confidence="0">
                  <emma:literal>Becam</emma:literal>
                </emma:interpretation>
                <emma:interpretation id="interp125" emma:lang="en-US" emma:confidence="0">
                  <emma:literal>Began</emma:literal>
                </emma:interpretation>
              </emma:one-of>
            </emma:emma>
          </inkml:annotationXML>
          <inkml:trace contextRef="#ctx0" brushRef="#br0" timeOffset="172042.4963">1898 12718 3122,'0'0'285,"0"0"-85,0 0-58,-3-6-37,3 6-29,0 0 8,0 0-4,0 0 1,-10-3-10,10 3-1,0 0-8,-11 9-9,10-7-3,-2 5-4,-2 1-2,-1 4 0,4 5-4,0-1-2,-1 5 0,3 3-3,0-2-1,0 0 0,0 6-2,0-5-2,3 3-2,-1 1-2,0-2-4,-2 0-2,6 0 6,-6 10-21,0-11 14,5-2 5,-5 1-4,3 0 1,-3-2-12,-3-4-25,6-3-45,-3-1-48,0-6-45,0 0-42,-3 0-38,3 0-34,0-7-36,3 2-43,-3-2-225,0 0-619,1-15 275</inkml:trace>
          <inkml:trace contextRef="#ctx0" brushRef="#br0" timeOffset="172495.6101">1956 12741 283,'1'-7'375,"3"0"-21,-3 0-11,-1 1-8,5 1-23,-5 1-28,0 4-22,5-10-30,-2 7-24,6 1-17,-2 1-24,4 1-19,-1 1-13,5 1-18,-1 6-26,0 0 5,1-1-9,-3 5-11,0-2 2,1 4-13,-2-2-5,-3 1 3,0 2-14,-2-2-11,1 3 1,-7-4-5,0 3-12,-3 1 5,-1 0-6,-2-4-5,-3 1-1,-4 0 2,2 0-8,-8-1 10,4-2-11,-6 0 1,5-3 2,2 2 3,0-2 12,-1-1 9,3-2 13,6-2-11,-2-1 3,1 3 2,-2-2 12,9-2 2,0 0-8,0 0-9,-5-7-6,5 7-16,13-9 1,-4 6-4,4-1-7,3-2 6,1 4-15,-1 2-3,2-1 0,-3 2-1,3 1-2,-1 2 3,-1 2-5,2 1 3,-1 2-2,-2-2 3,4 5-5,-8 0-2,1 2-4,-5-2-7,4 0 8,-9 6 0,3-5 2,-2 0 3,-3 2 1,-3-5-4,-2 3 7,-2-1 9,-4-1 1,-3 0 0,-4 3 17,-5-4-3,2-1-4,0-1-2,-2-2 2,-2 2-2,2-4-8,0-4-20,-1 0-41,6 1-51,2-6-43,1-3-60,5-1-82,0-5-99,5 1-254,2-3-702,6-6 311</inkml:trace>
          <inkml:trace contextRef="#ctx0" brushRef="#br0" timeOffset="172901.8811">2383 13188 55,'2'7'281,"-2"-1"-23,0 0 1,4 0-11,-4 1-2,4-2 3,0 0-12,4 0-6,-1 0-1,0-4-33,1 0-3,2 2-29,0-3-17,1-3-13,-2 2-12,1 0-12,2-6-15,-1-1-3,0 0-14,-3-2-3,5-2-6,-8-2-8,2 1-9,-1 0-5,-1-2-5,-1 3-1,-1-3-6,-3 1-5,4 0 1,-8 3 21,4 2-18,0 3 6,-1-1 12,-3 1-8,2 0 1,1 2-5,-5 0-5,6 4 10,-11-3-5,11 3-17,-18 4-7,6 3 14,0-1-1,-1 7-1,-2-3-2,0 4-2,3 2-1,-1 3-5,4-4 3,-2 4-6,4-5-2,1 1 1,5 1 0,-5 0 0,8 0-2,2-3 10,0 3-9,8 2-5,-2-4-24,5-5-46,6-1-66,-1-3-59,2-2-71,9-3-74,-5-4-331,0-2-717,1-3 317</inkml:trace>
          <inkml:trace contextRef="#ctx0" brushRef="#br0" timeOffset="173323.7483">2994 13011 184,'-10'3'317,"6"2"-19,4-5-16,-8 4-16,5-1-20,3-3-21,-3 6-24,3-6-16,-4 6-20,1-4-16,3-2-1,-2 8-10,2-8-15,0 10-7,1-6-12,-1-4-1,4 7-7,-2-4-9,-2 3-7,0-6 4,2 3-5,-2-3-2,0 0-1,0 0-1,0 0-11,4 4 11,-4-4-7,0 0-6,0 0-6,0 0-5,0 0-3,10-13-8,-9 10 0,2-3-5,-3 6-4,-3-11 1,6 5 0,-3 0-6,0-1-1,0 7 1,0-10 8,0 6 9,-3-1 2,3 5-2,-5-6-5,5 6-6,-7-7-20,0 3 19,-1 2-9,4 2 4,-11 0-2,5 0 6,-4 2-2,1 2 0,-1-2 6,-3 4 1,4 4-2,-4 1 2,-1 5-5,4-2-3,-2 5-2,9 3 1,-5 0-7,2-1 0,2-3-5,4 4-4,1 1 3,3-7 2,3 1-1,1-3-3,7 6-3,-2-6-30,4-3-41,5-4-57,2 2-46,-2-5-51,7-4-59,1 2-53,2-6-49,-2-2-264,0-4-695,1 1 308</inkml:trace>
          <inkml:trace contextRef="#ctx0" brushRef="#br0" timeOffset="174354.6863">3404 12981 70,'2'-6'400,"4"0"-17,-6 2-14,4 1-9,-4 3-32,-10-6-8,10 6-6,-8-4-17,0 4-14,8 0-21,-15 4-16,4-2-32,4 3-9,-3 4-18,-2-2-22,-2 5-15,5-1-14,-4 6-16,6-4-11,-4 1-9,4 2-19,-1 6-1,8-5-8,-7 0-5,5-2-7,-1 2-10,3-3 1,3 1-7,-2 0 3,3-2-17,0-1-11,2-6-13,2 2-16,-4 0-7,8-7-16,-2 2-14,1-2-9,4-2-19,0-2-15,-2 1-2,2-3-5,0-3 6,-1 0 7,-1-4 6,-2 0 10,3-5 8,-1-2 4,-4 5 3,-2-1 18,0 2 19,-2-3 27,1 4 20,-3 1 18,1 2 19,-3 3 16,1 1 8,0-3 12,0 4-3,-2 4-5,0-8-10,0 8-12,1-5-12,-1 5-4,0 0-2,0 0-8,0 0-4,-8 20-7,4-11-2,2-1-5,-2 5-1,0 2-5,1 0-2,2 0-3,1-1 2,0 2-4,1-2-2,3-2-2,-2-1 1,3-3 3,1 2-11,1-3-11,2 0-14,4-4-14,0 0-17,0-1-18,3-7-19,1 0-15,1 3-2,2-8-5,2 0-5,3-2 6,-3-1 5,-3-6 16,1 2 8,-4 1 3,-2-2 11,0-1 13,-6 7 32,1-6 25,0 2 17,-2 3 30,-5 2 18,2 1-1,-2 2 16,-1-1 11,2 2 11,-3 1 3,0 2 0,0-2-4,0 6-10,0-6-10,0 6-11,0 0-9,0 0-8,0 0-7,0 0-6,0 0-3,-11 12-6,10 0-5,-2-2 0,1 2-5,1 3-4,1 1-8,-1 2 7,1 2-1,0-4-3,0 1-2,0-2 0,4-1-4,-4-2-2,5 4-10,2-4-6,-1-4-11,1 1-11,2 1-6,-1-4-8,2-2-3,5-2-4,-2 2-1,-1-3-5,3-5 6,0 1-4,2-5-11,-4-1 17,4-3 7,2 2 2,-6-2 7,4-2 4,-4 1 2,3-3 4,-3 0 16,0-2 2,4 3 8,-5 4 1,2 1 0,-3 3 7,-1-1 8,3 0-11,-6 4 0,3 1-2,2-1-4,-1 5 3,-4 2 0,8 0-5,-5 3 3,7 2 9,-5 4-9,2-2 0,2 5-2,-5-3 0,2 7 0,0 1 0,-3-6-2,-3 0 5,2 5 1,0-3-8,-5 2-5,-1-2-2,-3-1 2,0-3-5,0 4 3,-5-2 0,3-2-3,-2-5 2,-2 2 1,3-3 3,-2 1-1,1-1 5,2-2 2,-2 2 5,4-6 12,-1 3 7,1-3-11,0 0 2,0 0 1,0 0 0,0-21 2,4 12 2,0-4 13,4-2 8,1-1 10,2-10 3,1-3 11,0-3 0,-1 10 10,-2-2 11,2 3 3,-2 1 11,-3 7 3,1-3-8,-2 4-4,-1 5-5,0 1-11,0-1-5,-1 0-8,0 5-6,0-3-10,-3 5-15,4-6 2,-4 6 0,0 0-10,0 0-1,0 0 4,3 17-6,-6-7-1,3 4-3,0 0-7,0-3-7,-3 4-5,3 5-18,0-1-16,-4 0-22,4-3-31,3 0-31,-2-4-31,-1 1-51,3 2-58,2-8-55,-2 3-54,1-4-69,2 1-427,1-1-939,6-4 416</inkml:trace>
        </inkml:traceGroup>
        <inkml:traceGroup>
          <inkml:annotationXML>
            <emma:emma xmlns:emma="http://www.w3.org/2003/04/emma" version="1.0">
              <emma:interpretation id="{D91D3E9E-866C-4F13-987F-A6E759C8BE62}" emma:medium="tactile" emma:mode="ink">
                <msink:context xmlns:msink="http://schemas.microsoft.com/ink/2010/main" type="inkWord" rotatedBoundingBox="18788,14845 19723,14817 19748,15643 18813,15671"/>
              </emma:interpretation>
              <emma:one-of disjunction-type="recognition" id="oneOf26">
                <emma:interpretation id="interp126" emma:lang="en-US" emma:confidence="0">
                  <emma:literal>it</emma:literal>
                </emma:interpretation>
                <emma:interpretation id="interp127" emma:lang="en-US" emma:confidence="0">
                  <emma:literal>if</emma:literal>
                </emma:interpretation>
                <emma:interpretation id="interp128" emma:lang="en-US" emma:confidence="0">
                  <emma:literal>it.</emma:literal>
                </emma:interpretation>
                <emma:interpretation id="interp129" emma:lang="en-US" emma:confidence="0">
                  <emma:literal>if.</emma:literal>
                </emma:interpretation>
                <emma:interpretation id="interp130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175667.2176">5233 12804 380,'-5'4'380,"5"-4"-40,0 0-40,0 0-40,-6 2-25,6-2-36,0 0-41,0 0-34,0 0-42,24 0-48,-11 1-56,2 4-72,7-3-84,-3 0-189,7 2-397,3-4 176</inkml:trace>
          <inkml:trace contextRef="#ctx0" brushRef="#br0" timeOffset="175307.8377">5286 13048 375,'0'5'344,"0"-5"-38,-5 7-28,5-7-27,-3 3-25,3-3-21,0 7-22,3 1-17,-2-3-20,1 0-4,0 0-23,0 0-2,3-4 9,1 1-1,-2 2 6,4-1-1,-1 0-1,1-3-11,2 0-14,-1 0 7,2 0 1,-4-4-8,6 2-5,-5-2-7,0 4-6,-1-7-6,0 4-9,-2-5-5,2 2-12,-1-2 6,-5-1-3,3 2 10,-2 0 4,-2 1-3,4-2 8,-3 2 5,-1 0-5,0 6-5,3-6-12,-3 6-1,-3-6-11,3 6-9,3-5-4,-3 5-3,0 0-4,0 0-1,0 0-3,-10 20-4,6-13-4,3 3 0,1 3-1,-2 2-1,2-6 0,-4-1-4,8 5 0,-2-4 1,-1 1 0,3 1-2,2 0-2,-1-4-1,4 5 1,2-2 3,1-4-1,2 0-5,2 0-6,2-2-15,3-4-12,3 0-9,1-4-6,1-2-5,-1 0-3,0-4-9,1-2 0,-5-4 8,1 0-5,-3-3 5,4-10 0,-5 0-11,0-5 10,-6 0 6,-2-1 7,0-3 8,-6 3 6,-4-5 4,0 1 23,-6 2 18,1 0 14,-6 5 20,4 7 7,-3 2 22,3 9 1,2 2 14,1 3 3,-6-1-4,5 3-10,2 1-10,-3 2-9,6 4 19,-7 0-7,7 0-10,-15 16-5,7 4-12,-3-1-4,4 5-6,-2 11-2,6 2-5,-1-3-3,2 3-2,-2-4-6,10 1-2,-6 2-1,5-2-1,-3 0-5,2-4 3,1 1-2,1 5-2,2 0-3,2-1 0,-2-2 0,-3-8-1,6 8-6,-4-10 8,0-2-3,0 2 2,3-4-10,-4 4-26,1-11-32,0 0-37,3-1-54,-2 1-59,3-4-55,-5-2-60,2-4-64,1-2-78,-9 0-277,17-8-804,-5 0 356</inkml:trace>
          <inkml:trace contextRef="#ctx0" brushRef="#br0" timeOffset="175495.3393">5816 13003 129,'-3'-1'377,"3"1"-32,-7-4-22,7 4-22,-4-3-8,4 3-9,0 0-8,-4-3-8,4 3-6,0 0-5,16-5-17,-2 3-22,3 2-20,7-3-18,2 0-21,2 2-16,-1-2-12,11 3-19,1-6-36,-11 5-50,-3-2-57,1 0-59,-10-1-55,1 2-62,-5-2-94,-5 2-337,-3-4-690,-4 6 305</inkml:trace>
        </inkml:traceGroup>
        <inkml:traceGroup>
          <inkml:annotationXML>
            <emma:emma xmlns:emma="http://www.w3.org/2003/04/emma" version="1.0">
              <emma:interpretation id="{9DF0EE46-D1ED-4637-964E-60C94767B054}" emma:medium="tactile" emma:mode="ink">
                <msink:context xmlns:msink="http://schemas.microsoft.com/ink/2010/main" type="inkWord" rotatedBoundingBox="20296,14881 21806,14836 21825,15472 20315,15517"/>
              </emma:interpretation>
              <emma:one-of disjunction-type="recognition" id="oneOf27">
                <emma:interpretation id="interp131" emma:lang="en-US" emma:confidence="0">
                  <emma:literal>does</emma:literal>
                </emma:interpretation>
                <emma:interpretation id="interp132" emma:lang="en-US" emma:confidence="0">
                  <emma:literal>dors</emma:literal>
                </emma:interpretation>
                <emma:interpretation id="interp133" emma:lang="en-US" emma:confidence="0">
                  <emma:literal>dos</emma:literal>
                </emma:interpretation>
                <emma:interpretation id="interp134" emma:lang="en-US" emma:confidence="0">
                  <emma:literal>dons</emma:literal>
                </emma:interpretation>
                <emma:interpretation id="interp135" emma:lang="en-US" emma:confidence="0">
                  <emma:literal>doss</emma:literal>
                </emma:interpretation>
              </emma:one-of>
            </emma:emma>
          </inkml:annotationXML>
          <inkml:trace contextRef="#ctx0" brushRef="#br0" timeOffset="176174.7106">7031 12621 3652,'9'0'308,"-1"-1"-138,-4-1-39,-4 2-24,0 0 10,5-3-8,-5 3-1,0 0-7,0 0-8,0 0-1,0 0-12,0 0-2,0 0-10,-15 12-4,13-5-6,-1 0-9,-3 7-6,2-1-1,4 3-4,-3 5-7,3-1-1,3 2-5,0 1-5,2 1 8,0-2-8,0-1 0,-1 1-2,4-2-1,-1 5-4,-1-9 1,-1-2 0,2 8-5,-1-3 2,1-6 2,-2 3-5,-2-1 2,1-2 0,0 1-6,-3-2 3,-1-7 0,0 1-10,3-1-2,0 0 0,-3-5 1,1 5 5,-1-5-3,0 0 2,0 0-1,0 0-3,0 0-2,0 0 1,-16-19 1,10 12 2,-1-5 0,-1-5 2,1 7-9,-6-5 7,3 6 1,-5-1 1,2-2 3,-2 2 8,0 3 1,-3 1-1,-4 0 3,3 4 3,-6 1 0,1 2 1,-1 7 2,1-2 0,2 3 0,7-1-6,-3 1 4,6 4-10,2-5 4,-1 3-1,5 1-4,0 2-1,5-1 5,5 3-7,0-2 7,4 1-14,10 0-22,0-2-25,7-4-40,12 1-43,3-3-45,2-7-28,-3-2-34,2-2-31,-4 2-22,2-7-14,1 0-12,-1-3-6,-1 2 2,-11-1-3,-2-3-168,8-5-534,-3-3 237</inkml:trace>
          <inkml:trace contextRef="#ctx0" brushRef="#br0" timeOffset="177270.0878">7360 13004 1702,'21'-19'-59,"-8"2"68,-2 5 65,-1-3 55,-2 4 46,-2-2 25,-5 7 20,-1-3 10,-1-1-3,-3 4-2,-2 2-6,-1-1-1,-2-1-13,-4 4 1,-2 2-6,3-2-5,-3 2-9,2 2-13,-5 2-12,3 2-16,3 0-11,2 1-16,-2 3-11,1 0-11,0-2-12,3 6-7,-1-1-9,7 2-4,-3-2-7,4 3-6,2-3-6,5 2-1,1-1-4,0 1-6,2 0-5,4-4-10,1 6-13,1-7-12,4 6-12,-4-9-11,3 2-11,0-7 4,0 2-8,-5-3-1,5-2 1,-1-3-15,-3-2 18,-2-2 2,0 1 5,-2 4 4,-2-9 4,2 1-1,-7-3 17,2 3-6,-1 0 2,-4-1 7,0-4 8,-4 1 7,-1 1 7,3 0 20,-5-2 0,-2 4 0,6-1 18,-7 1 7,9 2 0,-3 3-2,1 0-6,-1 4-4,3-6-7,-4 5-7,4 1-7,1 3-5,0 0-8,0-6 2,0 6-5,0 0-5,18 0-4,-18 0-17,14 4-7,-2-1-1,-1-3-2,6 2-10,-4 0 3,5-1 0,-4 0 1,-2-1-3,3 3 0,-1-6 4,0 2 4,-2 0-8,-2-3 12,-2 1 3,5-1 3,-7 1 6,0-2 9,1 1 10,-2-1 0,2 2 2,-1-4 23,-4 2 14,3 4 9,-5 1 10,5-8 7,-1 6 0,-2-4-11,-2 6 7,0 0-5,6-4-2,-6 4-6,0 0-8,5-2-5,-5 2-3,0 0-9,0 0-11,0 0 12,0 0 1,0 0 6,0 14 0,-5-6-1,4 2-4,-4-3-3,3 9-1,-3-4 3,-1 4-10,1-1 0,-1 0-3,6 1-5,-1-4 1,-2 4-1,6 0-4,-2 0-10,5-3 10,-1 4-1,1-6-4,1 4 3,5-5-12,0-1-9,5-3-11,-3 1-14,8-4-6,-2 0-9,8-2-10,-4-2 0,1-2-3,0-3-3,2-1 5,-2 0 6,0-3 5,-7 4 6,4-4 3,-4-5 2,-5-2 7,-2 4 3,-2-2 3,-2-1 2,-3-1 2,-4 3 9,0-3 6,-2 3 10,0 1 23,-1-2 9,-1 8 5,1-2 8,-3 0-1,1 1 1,1 4-3,1-2-3,-2 3-6,-1 0-4,6 3-13,-12 0 9,12 0-4,-11 3-4,5 0 1,2 4-2,0-4-4,0 4-9,-2-2 10,5 3-4,0 3-4,-4-1 2,5-3-2,0 6-2,0-3 6,0 1-1,6-1-3,-1 1-3,2 0 3,0-2-3,4 1-3,2-4-10,-2 3-9,2 2-5,0-9-4,3 1-7,-2 0 2,0-3 0,1 0 5,-3 0 1,2 0-2,-4 0 10,-1-2-1,-1 1 6,1-2 1,-9 3 12,11-1 6,-11 1 2,9 0 4,-9 0-3,9-1-2,-9 1-1,0 0 0,0 0-1,9 0-4,-9 0 0,0 0-2,0 5 5,0-5-3,0 9 0,3-5-1,-3-4 0,0 16 4,0-10-4,0 1 2,0-2-1,0 4-1,-3 0 2,3-3 1,-5 8-2,3-1 2,0-4 0,-7 3-13,2-2-11,-1 4-5,-1-5-11,-4 1-16,-1 1-17,-2-4-32,-1 0-44,-6 2-65,-6-8-87,-8-1-91,-4 3-110,-2-9-299,-2-1-863,1 0 382</inkml:trace>
        </inkml:traceGroup>
        <inkml:traceGroup>
          <inkml:annotationXML>
            <emma:emma xmlns:emma="http://www.w3.org/2003/04/emma" version="1.0">
              <emma:interpretation id="{96B407E3-2072-43CE-B994-446A2D897ABC}" emma:medium="tactile" emma:mode="ink">
                <msink:context xmlns:msink="http://schemas.microsoft.com/ink/2010/main" type="inkWord" rotatedBoundingBox="22223,14851 23984,14805 24002,15487 22241,15533"/>
              </emma:interpretation>
              <emma:one-of disjunction-type="recognition" id="oneOf28">
                <emma:interpretation id="interp136" emma:lang="en-US" emma:confidence="0">
                  <emma:literal>not</emma:literal>
                </emma:interpretation>
                <emma:interpretation id="interp137" emma:lang="en-US" emma:confidence="0">
                  <emma:literal>net</emma:literal>
                </emma:interpretation>
                <emma:interpretation id="interp138" emma:lang="en-US" emma:confidence="0">
                  <emma:literal>nat</emma:literal>
                </emma:interpretation>
                <emma:interpretation id="interp139" emma:lang="en-US" emma:confidence="0">
                  <emma:literal>met</emma:literal>
                </emma:interpretation>
                <emma:interpretation id="interp140" emma:lang="en-US" emma:confidence="0">
                  <emma:literal>nut</emma:literal>
                </emma:interpretation>
              </emma:one-of>
            </emma:emma>
          </inkml:annotationXML>
          <inkml:trace contextRef="#ctx0" brushRef="#br0" timeOffset="178113.8409">8684 12911 266,'0'0'384,"-7"-4"-26,7 4-9,-5-3-17,5 3-22,0 0-9,0 0-27,0 0-13,-6-3-22,6 3-29,0 0-11,0 0-28,0 0-19,0 0-9,0 0-13,0 0-17,0 0-9,0 0-13,0 0-2,0 0 2,0 0 7,0 0 9,0 0 0,-6-3 9,6 3 4,0 0 10,0 0-3,0-6-12,0 6-14,-2-7-9,2 1-9,2 0-9,-2-1-5,0 0-4,0-2-8,4 5-2,-2-4-9,1 2-4,-1 0-5,-2 6-6,4-6-3,-4 6-6,1-4-6,-1 4-3,7-1-3,-7 1-2,8 5-4,-2 1 3,3 5-1,1-1 1,0 5 1,-2 2-4,1-5 7,2 9-6,-6-5-2,4 6 0,-3-7 1,-4 1 0,4 0 1,-2-2-1,-1 4 0,0-1 0,-1-10-1,-2 3-4,0-1-8,4 2-9,-4-5-4,3-1 0,-3 0 2,0 1 3,0-6 3,0 6 2,0-6 3,0 0 1,0 0 1,0 0-3,15-13 2,-6 3-1,-3-4 3,7 2-1,-1-7 0,6-4 3,0 4 0,0-3-2,1-4-2,-1 7 30,4 2 0,-7 2-6,0 4-1,-1 2-2,-3-2 1,-3 7-1,-1-2-5,3 4-2,-2-1-4,2 6 2,-4-1-4,3 4 3,0 6 0,0-1-3,-3 0 1,7 8-1,-6 1 2,4-1-2,-4 4-26,1-3-33,0 1-36,-1-1-34,0-5-55,5 4-58,-2-5-52,-2-1-68,4 0-60,-1-2-333,0-5-817,2-1 362</inkml:trace>
          <inkml:trace contextRef="#ctx0" brushRef="#br0" timeOffset="178738.8651">9541 12831 123,'-12'-7'337,"-3"3"-19,-7 0-17,4-1-18,-2 4-4,3 2-28,-7 4-13,2-1-23,4 0-21,3 2-14,1 1-22,1-1-8,2 1-20,0 2-20,4-2-7,4 0-14,-1 2-12,5 0 4,2 1-11,0-3-16,6 3-17,1 0-3,2-4-23,1 2-15,5-3-20,0-1-16,-1-2-18,3-2-16,4-1-11,0 1-3,-6-1 6,-2 0 11,-1-3 0,2-1 10,-5 0 10,2 3 23,-7-1 23,2 0 32,-2 2 25,-1-2 24,1 3 7,-7 0 3,0 0-3,12 0 0,-12 0 4,6 6 11,-6-6 0,-2 4-5,-1 3-9,1-1-13,0 3 11,0 0-3,0 1-9,1 2-6,1 2-7,-4-2-11,4 1 7,4 1-8,-3-1-6,3 2-5,-1-2 2,1 0-5,2 0 0,1-2-2,1 0-4,-3-5-3,9 3 1,-2-3-4,4-4 0,1 2-1,0-2 5,5-5-3,-3-3 0,6-4-7,-2-1 0,-3 0 1,-3 2-1,1-8 6,0-2-11,-4 0 4,1-2-3,0-8-4,-4 4 4,-5-1-5,1-6 2,-6-2 7,-1 7 15,0-8 26,-1-1 27,-4 12 6,0-3 10,2 2 14,-4-1 12,-4 4 1,3 3-8,0 1 0,1 6-4,0-1-5,3 4 2,0-1-12,0 3-18,0 1-6,1 2-11,1 1-8,2 3-7,0 0-3,-12 7-9,8-1-4,0 6-3,4 4-1,-3 5-1,3 2-3,0 5-5,1-4-3,9 10 1,-7-9 3,4 7-1,0 3-8,1 0 2,1-5-2,1 3-1,2 0-1,-5-9-10,2 2-29,0-1-31,-1 11-37,-2-11-33,1 6-43,-2-9-53,2-2-63,-1 0-53,-4-3-64,1-3-72,1-2-337,-1-5-885,0-1 393</inkml:trace>
          <inkml:trace contextRef="#ctx0" brushRef="#br0" timeOffset="178926.3523">9991 13009 1,'-7'-14'475,"1"0"-38,2 6-26,-1-3-21,-1 2-29,3 3-18,2 1-33,-2 0-34,6-2-26,1 1-22,2-1-27,1 2-17,10 0-24,-1 0-34,11 3-45,2-1-55,12 1-60,-4-3-46,2 3-46,-1 0-54,2-1-56,0 3-55,6-4-262,-9 2-597,0-4 264</inkml:trace>
        </inkml:traceGroup>
        <inkml:traceGroup>
          <inkml:annotationXML>
            <emma:emma xmlns:emma="http://www.w3.org/2003/04/emma" version="1.0">
              <emma:interpretation id="{0F59B08F-5D60-4666-965F-2FCF3FCE57CE}" emma:medium="tactile" emma:mode="ink">
                <msink:context xmlns:msink="http://schemas.microsoft.com/ink/2010/main" type="inkWord" rotatedBoundingBox="24155,15054 25871,14917 25925,15590 24209,15727"/>
              </emma:interpretation>
              <emma:one-of disjunction-type="recognition" id="oneOf29">
                <emma:interpretation id="interp141" emma:lang="en-US" emma:confidence="0">
                  <emma:literal>gone</emma:literal>
                </emma:interpretation>
                <emma:interpretation id="interp142" emma:lang="en-US" emma:confidence="0">
                  <emma:literal>give</emma:literal>
                </emma:interpretation>
                <emma:interpretation id="interp143" emma:lang="en-US" emma:confidence="0">
                  <emma:literal>game</emma:literal>
                </emma:interpretation>
                <emma:interpretation id="interp144" emma:lang="en-US" emma:confidence="0">
                  <emma:literal>gene</emma:literal>
                </emma:interpretation>
                <emma:interpretation id="interp145" emma:lang="en-US" emma:confidence="0">
                  <emma:literal>Mine</emma:literal>
                </emma:interpretation>
              </emma:one-of>
            </emma:emma>
          </inkml:annotationXML>
          <inkml:trace contextRef="#ctx0" brushRef="#br0" timeOffset="179323.4888">10786 12808 253,'5'-4'412,"-1"2"2,-4 2-6,6-4-9,-6 4-10,4-2-9,-4 2-13,1-8-20,-1 8-13,0 0-28,-11-3-11,11 3-19,-15-3-18,4 6-21,-1-2-21,-5 0-24,2 6-19,-1-3-28,-5 8-2,4-2-16,0 2-12,4-1-9,-5 5-12,11-4-11,-4 2-8,7 1-8,2-3-8,-4 3-16,10-1-29,-2-2-16,3 3-20,2-4-13,-2-2-17,8 1-12,-6-4-8,11 1-4,-2 1-2,-2-4 1,2-1 2,2-3 6,-3 0 10,2-2 0,1 1 7,-7-3 3,2 4 7,0-8 18,-2 6 14,-2 1 23,1 0 24,-4-2 11,-6 3 13,8-3 0,-8 3-5,7 0-8,-7 0-5,0 0-3,11 0-2,-11 0 0,1 6 8,-1 0-3,-1 1-3,-3 5 2,8 9 7,-3-4-3,-1 1-7,0-1-1,6 7-17,-1-1 11,-4 0-9,4 3 5,-4-4-2,4 1-1,-3-1-5,3 4-1,1-4-10,-5-2-27,5 2-29,-1-2-33,1-4-44,-5-3-54,3-1-67,-2 0-67,-2-2-52,4-6-77,-3-2-398,-1-2-908,0 0 402</inkml:trace>
          <inkml:trace contextRef="#ctx0" brushRef="#br0" timeOffset="179609.6442">11155 12876 383,'0'-17'441,"0"4"-28,0 3-17,0 0-8,3 2-17,-3 0-21,0 6-26,0 2-29,0-10-34,0 10-22,-3-4-29,3 4-23,0 0-16,0 0-11,0 0-16,6 26-15,-5-15-13,5 4-11,-1-2-10,2 4-8,-1-2-7,5 5-8,-4-7-9,-1 4-5,4-2-8,-7-3-27,2 1-37,2-2-51,-3-1-54,3 1-58,-5-5-53,2 1-66,-3-1-63,3 0-50,-4-6-248,6 2-712,-1 1 315</inkml:trace>
          <inkml:trace contextRef="#ctx0" brushRef="#br0" timeOffset="180230.5486">11431 12871 125,'5'-10'378,"2"-1"-13,-4 2 3,1 0-18,1 2-16,1-2-3,-6 1-10,5 4-15,-3-2-18,-2 6-19,5-4-19,-5 4-28,0-6-23,0 6-21,7-2-17,-7 2-20,0 0-9,17 5-13,-11 0-15,1-3-11,3 4-5,2 0-17,-3 4-2,2-4-8,0 5-3,-3-2-6,3 1-8,-6-3 0,4 3-17,0 0 8,-1-1-2,-2-1-6,-1 4-11,2-6-10,-1 0-1,-1 0-13,-2 0-1,7-2-5,-8 0-2,3 2 4,-1-4-3,-2 2 0,-2-4 3,11 1 4,-2-1-3,-9 0 2,12-5 4,-4 4 14,2-4 4,-5 0 9,8-2-2,-6 1 16,0 0 8,4-2 0,0 0-2,-3-1 5,3 0-4,-4 0 6,5 1-2,-1 4-3,0-1-6,-3 2-2,-2-1-5,5-1-11,-3 4 5,2 2-5,-10-1 0,15 5-3,-6-1-2,-2 0-2,2 6 1,0 0 0,2 4-6,-1-5 6,-2-1-8,-1 6 1,3-2 1,-5-1 0,5 1-1,-2 0 0,-1-5-5,4 3-3,-2-1-10,0-7-2,-2 3-9,4-2 2,-3-1-3,10-1-5,-2-1-3,-2-1 6,8-3-3,-4-2 5,-3 0 3,4-4 3,-1 2 0,1-2 2,-1-2-3,-3-1 7,-2 0 2,2-1 6,-3-1 7,-6 1 9,1-1 9,-2 1 21,1 1 20,-6-1 9,0 6 13,0-1 9,-3 2 9,-3-3-9,2 8 6,-4-3-3,-2 2-8,-7 6 2,-1 2-10,2 0-4,-6 4-5,7 1-11,-3 1-8,3-1-7,6 1 4,-1-1-8,3 4-12,4-5-18,-2 1-30,5-1-34,3 1-45,2 0-47,6-3-62,4 2-95,2-3-113,2-2-123,-1-4-416,7-3-1033,2 0 458</inkml:trace>
        </inkml:traceGroup>
        <inkml:traceGroup>
          <inkml:annotationXML>
            <emma:emma xmlns:emma="http://www.w3.org/2003/04/emma" version="1.0">
              <emma:interpretation id="{7165A732-FF74-4E77-9236-3EF7BA93F1D6}" emma:medium="tactile" emma:mode="ink">
                <msink:context xmlns:msink="http://schemas.microsoft.com/ink/2010/main" type="inkWord" rotatedBoundingBox="26547,14527 28752,14461 28787,15622 26582,15688"/>
              </emma:interpretation>
              <emma:one-of disjunction-type="recognition" id="oneOf30">
                <emma:interpretation id="interp146" emma:lang="en-US" emma:confidence="1">
                  <emma:literal>tight</emma:literal>
                </emma:interpretation>
                <emma:interpretation id="interp147" emma:lang="en-US" emma:confidence="0">
                  <emma:literal>bight</emma:literal>
                </emma:interpretation>
                <emma:interpretation id="interp148" emma:lang="en-US" emma:confidence="0">
                  <emma:literal>hight</emma:literal>
                </emma:interpretation>
                <emma:interpretation id="interp149" emma:lang="en-US" emma:confidence="0">
                  <emma:literal>tight'</emma:literal>
                </emma:interpretation>
                <emma:interpretation id="interp150" emma:lang="en-US" emma:confidence="0">
                  <emma:literal>bight'</emma:literal>
                </emma:interpretation>
              </emma:one-of>
            </emma:emma>
          </inkml:annotationXML>
          <inkml:trace contextRef="#ctx0" brushRef="#br0" timeOffset="181402.4426">12978 12389 3536,'11'-12'223,"-5"1"2,4 0-39,-7 4-62,2 1-27,1 0-17,-3 1-13,2 0 7,-2 4-7,-3 1 4,4-5 1,-4 5-10,4-5-5,-4 5-8,4-5-7,-4 5-9,0 0 2,3 20 9,-3-6 6,-1 7 9,1 6 1,0 4-4,0 10-1,-5-3-6,4 1 2,1-4-6,-4 6-4,3-1-3,1-2-4,0 2-3,0-9 0,0 4-3,4-10-2,1-2 1,2 1-3,4 0-4,1-4-3,2-1-7,4-3-8,0 0-6,4-9-25,3 5-21,1-4-24,1-5-33,-2-3-34,0-1-30,-2 1-21,-3-2-17,-3-2-19,-4-2-11,-1 0-20,-5-1-9,-1-2-5,0-3-13,-1 1-2,-5-5-16,-5-1-159,1-5-501,-4 3 221</inkml:trace>
          <inkml:trace contextRef="#ctx0" brushRef="#br0" timeOffset="181746.2007">13309 12786 1098,'-16'-16'19,"-6"-1"32,-2 5 30,5 1 30,0 0 18,2 1 9,-2 3 14,5 3 11,2-4 11,2 2 5,2 2 6,1 2-2,0-3 0,2 2-19,-4 1-14,9 2-6,-4-5-22,4 5-5,0 0-7,0 0-2,0 0-3,0 0-9,21-3-7,-7 3-4,3-1 9,1-1-26,7 2-5,0-2-4,-2-2-8,2 2 2,-2-2-15,1 4 1,-2-4-3,-4 4 0,-3-4-8,-1 1 5,-1 2 13,-6-1 5,3-2 21,-3 4 16,0-2 13,-7 2 12,9 0 8,-9 0 31,6-4-4,-6 4-4,0 0-12,9 0-9,-9 0-16,0 0-7,0 0-10,6 6-12,-6 4-8,-6-3-4,6 0-8,-5 6-5,3-1-7,0 4-8,-1 0 0,3 0-7,-3 0-1,-1 1-1,4-4-2,0 3-4,1 0 0,5 2-5,-1-7-11,2 4 3,0-2-28,4-3-32,2 0-24,-1-1-38,6-5-58,1 2-41,10-4-50,-4-2-37,1-3-31,-1-3-28,3 1-17,1-2-9,4-9 0,-8 3 7,5-5-220,-6 4-645,5-8 286</inkml:trace>
          <inkml:trace contextRef="#ctx0" brushRef="#br0" timeOffset="182914.9959">13874 12751 2027,'15'-22'-123,"2"-1"68,-5 1 54,-5-1 50,-1 3 53,-5 6 44,2 2 23,-3 1 14,0 3 19,-4-2-3,-2 4-3,-1-2 12,-5 2-11,2 6-7,1 0-7,-4-2-5,-3 7-16,2 0-12,-3 4-2,5 4-9,0-1-16,-1 4-9,2 1-10,2 1-9,0 1-3,4 2-13,4 0 0,1 2-5,0-1-1,5 1-7,-1 5 0,4-3-7,2 0-5,5 7-6,-2 1-6,-2-7-2,2 4-4,0 6-1,-1 1-3,-1-4-2,-4-6-3,5 5-4,-2 1 1,-7-5-5,-1-1-1,1-6 0,1 2-5,-6-6 5,2-1-5,-2 0-1,-1-3-2,1-3 1,-4 2-7,-1 0-1,5-4-1,-4-2 0,-1 0 5,-2-3-4,2 0-1,7-3-4,-20-5 2,9 0 0,-1-3-2,5-3 0,-2-5-3,2-6 2,5-5-8,-2-7 6,10-3-3,-1-8-3,6 1 1,7-17-7,3-4 1,6 4 1,-1-3-6,3 3-4,3-5 2,-1 4 5,1 1-2,-14 18 1,1 1 3,-1 7 5,0 0 6,-7 9 7,-4 6 13,5-3 18,-8 5 9,-1 4 13,1 0 16,-4-2 5,2 3 5,-2-2 7,-2 3 16,-2 2-1,-3-2-12,7 6 21,-1-4 8,-3 6 2,4 4-12,-2-9-7,2 9-3,0-7-7,0 7-11,0 0-4,-7-6-4,7 6-18,-11 1 2,11-1-4,-17 5-4,10-3 2,-2-2-2,0 2-5,3 2-8,6-4-1,-12 1-5,4 3-18,8-4-13,-4 3 0,4-3 0,-9 2 0,9-2 0,0 0 0,-7 2 0,7-2 0,0 0 0,0 0 0,-5 3 0,5-3 0,0 0 0,0 0 0,0 0 0,0 0 0,0 0 0,0 0 0,-6 3 0,6-3 0,0 0 0,0 0 0,0 0 0,0 0 0,0 0 0,0 0 0,0 0 0,0 0 0,0 0 0,0 0 0,0 0 0,0 0 0,0 0 0,0 0 0,0 0 0,0 0 0,0 0 0,0 0 0,0 0 0,0 0 0,0 0 0,0 0 0,2 7 0,-2 0 0,7 1 0,-7 3 0,5 5 0,-5 0 0,7 3 0,-4 3 0,0 5 0,2-3 0,-1 2 0,4 5 0,-3 3 0,-3-11 0,1 1 0,0 2 0,-2-3 0,5 1 0,-4 0 0,1-1 0,-1-2 0,-2-7 0,5 3 0,-5-3 0,4-6 0,-2 4 0,-2-5-5,1 0-55,3-4 2,-3 4-3,4-4 6,-4 1-13,-1-4 24,12-1 6,-2-3 4,-2 2-7,9-6 4,-9-1 1,8-4 7,0-2-1,6-1 1,-7-1-2,3 2 4,-7 2 0,2 3 0,-2 0 9,2 2-3,-1-1 1,-5 3-4,-1 1 1,0 2-7,0 2 1,-6 1 1,15 3 20,-11 0-2,7 4 0,-5 0 2,1 2-1,4 1 4,-5 3 0,0 0-3,1-2 4,-2 4-2,8 3 6,-6-5-3,-2 1 0,6-2-16,-4-4-17,4 1-16,-3-2-22,-1 1-12,3-2-14,-3-5-22,4 1-30,-2-4-26,2 1-20,2-7-23,2 0-8,-2-2 5,-2-6 15,5-1 12,-4-4 9,0-2 13,6-6 19,-3-5 20,-1-2 7,-2-4 14,-3-1 16,3 0 27,-1-1 30,-4 2 37,3-1 32,-5 6 49,-2 2 34,-3 5 36,0 8 18,0 4 16,0 4 7,-2 2-3,1 0-7,-2 0-16,2 7-15,0-1-13,1 4-15,0 0-5,-22 10-16,15 1-11,-6 4-8,2 5-10,-1 3-2,5 1-11,0 9 2,-2-1-12,7-3-6,4 2 0,2 4-3,3-3-6,-2 3 0,7-4-6,1 2 2,-1-8-2,1-2-5,-1 1-2,3-2 4,-1-1-2,1-2-11,1 4-24,-2-7-33,3 0-31,-6-2-39,2-4-45,0-3-65,-1 1-68,-1-2-75,0-5-78,-4-1-383,7-1-903,0-5 399</inkml:trace>
          <inkml:trace contextRef="#ctx0" brushRef="#br0" timeOffset="183149.3879">14844 12541 242,'-15'-6'426,"-1"2"-17,7 1-31,-1 0-20,2 0-17,1 2-16,7 1-12,-10-3-5,10 3-7,-6-3-8,6 3-16,0 0-28,0 0-22,30-8-22,-5 3-22,12-1-50,1-3-53,3-1-66,1 0-83,2 3-100,-7-3-106,-1 2-128,-6 4-288,6-2-750,-9-3 332</inkml:trace>
        </inkml:traceGroup>
      </inkml:traceGroup>
      <inkml:traceGroup>
        <inkml:annotationXML>
          <emma:emma xmlns:emma="http://www.w3.org/2003/04/emma" version="1.0">
            <emma:interpretation id="{B0C02663-1E82-4BE8-822D-5B9D315E7F01}" emma:medium="tactile" emma:mode="ink">
              <msink:context xmlns:msink="http://schemas.microsoft.com/ink/2010/main" type="line" rotatedBoundingBox="16102,16021 21530,16134 21507,17216 16079,17104"/>
            </emma:interpretation>
          </emma:emma>
        </inkml:annotationXML>
        <inkml:traceGroup>
          <inkml:annotationXML>
            <emma:emma xmlns:emma="http://www.w3.org/2003/04/emma" version="1.0">
              <emma:interpretation id="{2443457C-F989-4844-869F-9315BDB7CE96}" emma:medium="tactile" emma:mode="ink">
                <msink:context xmlns:msink="http://schemas.microsoft.com/ink/2010/main" type="inkWord" rotatedBoundingBox="16139,15979 18452,16179 18360,17251 16046,17051"/>
              </emma:interpretation>
              <emma:one-of disjunction-type="recognition" id="oneOf31">
                <emma:interpretation id="interp151" emma:lang="en-US" emma:confidence="0">
                  <emma:literal>upper</emma:literal>
                </emma:interpretation>
                <emma:interpretation id="interp152" emma:lang="en-US" emma:confidence="0">
                  <emma:literal>upon</emma:literal>
                </emma:interpretation>
                <emma:interpretation id="interp153" emma:lang="en-US" emma:confidence="0">
                  <emma:literal>reform</emma:literal>
                </emma:interpretation>
                <emma:interpretation id="interp154" emma:lang="en-US" emma:confidence="0">
                  <emma:literal>upsilon</emma:literal>
                </emma:interpretation>
                <emma:interpretation id="interp155" emma:lang="en-US" emma:confidence="0">
                  <emma:literal>upslope</emma:literal>
                </emma:interpretation>
              </emma:one-of>
            </emma:emma>
          </inkml:annotationXML>
          <inkml:trace contextRef="#ctx0" brushRef="#br0" timeOffset="184602.5158">2532 14253 140,'-2'3'341,"0"1"-30,2-4-17,-4 5-15,-1-1-8,5-4 4,0 0-1,0 0 8,0 0-28,0 0-20,0 0-21,0 0-17,0 0-22,5-16-17,-1 9-16,-2 0-15,0-1-6,3-2-14,-1-1-12,-1-1-5,1 2-13,-2-2-8,2-1-3,1 0-8,-3 0-3,-1-4-12,3 7-6,-4-4 2,-4 2-2,4 0 9,4 5 11,-4 1 3,0-3 3,2 4-3,-2 5-8,0-6-12,0 6 4,0 0-7,0 0-4,0 0-5,0 0 1,-7 26-6,1-9-6,-1 3 7,3-5-4,3 3-1,-1-3-3,2 10 0,0-2-4,2-1 8,3 1-9,1-7 0,-1-2 2,6 0 4,-2-3-9,3 2 0,4-7 1,0 1 1,1-4-12,1 0-3,8-6-16,-1 2-15,3-5-10,2 0-6,-8-4-8,4 0-2,-4-2 4,3-3-2,-3 1 7,-2-3 2,-2 1 7,-3-2 3,-2 1 2,-5 2 13,0-1-1,-4-1 9,1 1 17,0 6 24,-4-5 17,2 8 10,-3 0 1,0-3 1,0 4 6,-3 0 2,2 2-4,1 4 3,-4-7-13,4 7-5,0 0-3,0 0-7,-17 10-2,15-6 0,-2 3-3,-2 5-4,1-2-2,0 3-3,1 3 1,4 0-12,-1 1 8,1-1 4,1 2-2,1-4-1,2 4-2,3-5 1,4 4-3,-2-6-1,6 4 0,-2-6-8,2-3-12,3-1-20,-6 0-14,9-5-24,-6 0-39,3-5-14,0 0-41,1-4-16,3-1-22,-8 1-15,-1-1-7,5-7-5,-1-3 17,-3 2 16,-3-4 21,-3 2 17,-1-2 24,-2-4 24,2 2 28,-4-4 26,-2-3 30,1-2 25,-4 7 17,1 0 36,-2 2 35,0 0 31,-1 2 20,-1 2 42,-2 4 14,4 3 31,-2 3 9,-1 1-4,2 2-13,1 1-15,2 0-29,-3 2-19,4 4-13,0 0-12,-13 14-12,8-2-14,1 4-8,0 1-8,-1 6-7,0 8-7,4-4-4,1 8 3,0 3 0,1 1-6,3-2-1,-3 8-8,4-2-1,-1 1-5,4-1-3,-3 4-4,0-2-10,0-2 1,2-1-3,-2 0-4,1-1 1,-2-2-2,-1 3-5,4-6-1,-2 2-5,-2-6-7,1-6-24,0-1-42,-2 2-42,0-5-42,-4 1-54,4-7-54,-4-3-62,0-3-52,1-4-67,1-1-50,0-5-294,0 0-836,0 0 370</inkml:trace>
          <inkml:trace contextRef="#ctx0" brushRef="#br0" timeOffset="184852.5209">3544 14102 160,'10'-10'299,"-6"7"-16,5-3-25,-2 2-21,0 1-13,1 3-16,-8 0-14,15 6-4,-5 0-28,-2-1-14,-4 7-18,5-2-13,-7 9-5,0-6-10,1 3-9,-6-1-7,3 1-9,-4 0-9,-7 0-8,1 3-7,-5-5-2,-3-1-7,0 2-10,-4-4-1,0 3-18,0-6-2,-3-1-35,2-4-22,-2 0-37,3-6-43,-4-6-25,10 5-19,3-1-25,1-6-19,4 0-198,-2-12-444,10-1 196</inkml:trace>
          <inkml:trace contextRef="#ctx0" brushRef="#br0" timeOffset="185055.6625">3635 13847 174,'4'-1'342,"4"-1"-15,-8 2-10,10 6-2,-8-2-17,3 3 0,-1 2-10,-3 7-18,-1-3-8,6 9-19,-5-1-2,-1 4-13,5 1-16,-5-1-4,9 9-11,-5-10-14,1 17-17,2 1-12,3-7-16,-3 3-10,0-4-14,-1-2-12,0 3-9,-1-3-6,2 1-11,-3-7-13,-2-1-32,2-3-45,-1 2-57,-1-1-61,1-1-71,-4 0-69,-1-6-76,4-3-78,-4-3-256,2-7-739,0 0 328</inkml:trace>
          <inkml:trace contextRef="#ctx0" brushRef="#br0" timeOffset="185855.296">3969 14209 5,'0'-7'377,"0"7"-19,4-10-23,-4 10-31,1-10-23,-1 10-24,7-6-20,1 2-26,-8 4-24,17-1-14,-7 1-8,-10 0-26,24 5-7,-11 4-13,0 0-14,0 2-12,-1 0-10,-1 0-5,0 2-9,-4 3-8,-1-2-6,-4 3-9,-2-3-6,0-1 5,-2 6-15,-9-9 4,4 9-2,0-6-6,-4-2-1,-2 1-6,2-3-1,2 1-1,-2-3-1,1-1 5,3 0 4,-1-2 16,-2-2 1,5-1 10,5-1 0,0 0-21,-12-5 9,12-3-4,0 0-7,5-4-1,5-4-10,-2 1 0,2-5-4,3-2 1,0 2-4,3-3-10,-1 2-4,2 3 6,-3-1-8,-1 3 6,-3 1-9,1 2 10,-1 2 0,-1 1 11,-1 3-13,-1 1 3,-1-2 14,1 2 2,-5 2 8,1 1-8,3 0-6,-6 3-1,0 0 7,0 0 4,0 0 8,5 9 11,-8-2 9,1 2 3,-1 7-4,-5 4-5,4-4-5,1 6-4,-3 0-4,6 1 0,-2-5-6,4 0-1,-2 1 0,3-4-4,5 0 0,-4-2-2,5-2-3,0-1-10,1 0-3,2-7-14,1 1-1,3-4-14,-2 2-4,4-5 5,0-2 5,5-1 7,-6 1-3,3-5 5,0-1-5,2-6 1,-7 1 7,5 6 7,-3-6 19,-2 0 13,-5 6 14,3 0 16,-3 1 13,-3 4 2,-2 1-3,2 0-9,-1 1-6,-6 3-5,0 0-1,12 5 0,-12 0-4,6 1 0,-1 0-4,-4 4-5,4-2-5,-4 2 3,4 2-7,-3 1-3,3-3-2,2 4-5,3-4-1,-2 1-4,4 0-25,9 3-39,-6-7-44,2 1-57,6-4-71,-1 0-76,3-2-105,0-2-431,1-4-902,14-1 399</inkml:trace>
        </inkml:traceGroup>
        <inkml:traceGroup>
          <inkml:annotationXML>
            <emma:emma xmlns:emma="http://www.w3.org/2003/04/emma" version="1.0">
              <emma:interpretation id="{0B765B07-1033-42A2-9990-12A1608B8BC5}" emma:medium="tactile" emma:mode="ink">
                <msink:context xmlns:msink="http://schemas.microsoft.com/ink/2010/main" type="inkWord" rotatedBoundingBox="18780,16284 21519,16225 21530,16723 18791,16783"/>
              </emma:interpretation>
              <emma:one-of disjunction-type="recognition" id="oneOf32">
                <emma:interpretation id="interp156" emma:lang="en-US" emma:confidence="0">
                  <emma:literal>bond.</emma:literal>
                </emma:interpretation>
                <emma:interpretation id="interp157" emma:lang="en-US" emma:confidence="0">
                  <emma:literal>bound.</emma:literal>
                </emma:interpretation>
                <emma:interpretation id="interp158" emma:lang="en-US" emma:confidence="0">
                  <emma:literal>bound</emma:literal>
                </emma:interpretation>
                <emma:interpretation id="interp159" emma:lang="en-US" emma:confidence="0">
                  <emma:literal>board</emma:literal>
                </emma:interpretation>
                <emma:interpretation id="interp160" emma:lang="en-US" emma:confidence="0">
                  <emma:literal>bond</emma:literal>
                </emma:interpretation>
              </emma:one-of>
            </emma:emma>
          </inkml:annotationXML>
          <inkml:trace contextRef="#ctx0" brushRef="#br0" timeOffset="186416.8025">5293 14068 2846,'-11'-3'229,"0"-3"-55,-1-1-36,1 5-6,4-3-18,0 3-10,1-1 2,6 3-7,-9-6 4,5 3 8,4 3 1,0 0-8,-7-3-1,7 3-15,0 0-8,0 0-14,0 0-4,0 0-7,0 0-8,8 21-1,-5-8-5,1 1-6,6 6-4,-2 4-1,2 3-3,-4-3-2,1 3 2,3-4 27,-2 2-6,0-1-4,-2 0-8,1 0 3,-2-2-6,2 1-4,-1-7-4,-2-2 0,0 0-1,0-1-4,-1-6-2,0 3 0,-1-4 1,-2 0 0,2-2 0,-2-4-1,2 6 3,-2-6-7,0 0-2,0 0-11,3-16 7,0 6 3,2-3 0,-3 1-6,3-4 3,2-5-1,-1 5-3,6-3 0,-6 3-3,5 2-1,-3 2 2,4 3 2,-1 1-5,2 1-2,-1 3 4,6 7 1,-2 0-4,-1 2 1,2 2-1,-1 1 1,2 6 2,-1 0-4,1 2 0,-2-4-3,-2 2 0,1 2-3,-5-3 5,-3-1-33,-2-1 5,1-1 7,-5-1-3,-2 0 6,-5 2-1,-1 0 5,-4-1 3,-1-1-2,-1-3 3,-4-1-1,1 2-10,-1-4-14,-1-3-27,0 0-37,0-5-34,-1 0-40,5-2-48,3-3-41,4-3-56,3-2-50,1-1-249,6-7-671,8-11 297</inkml:trace>
          <inkml:trace contextRef="#ctx0" brushRef="#br0" timeOffset="187291.8282">6004 14135 8,'1'5'332,"4"-2"-10,-5-3-2,-6 13-13,-5-5 0,1 4-9,1-2 24,-8 2-13,1 0-2,-5-1-8,1 0-17,3 2-13,-2 2-12,4-2-20,1 1-17,2-4-22,-1 10-18,4-4-19,2-6-17,1 6-11,2-3-15,4 1-12,0 1-10,6-3-10,-1-1-9,6 1-6,1-4-4,4 2-9,7-2-8,0-2-14,-1 0-21,7-6-13,-7 1-19,6-1-11,-4-4-15,4 2-6,-13 0-14,3-3 3,-2 2 4,-2-4-2,-3-2 7,2-1 6,-5 1 3,-4-1 11,-3 0 3,-1-2 2,-2-2 3,-3-1 12,-3 3 1,-1-3 9,0-1 20,-2 6 2,-2-6 3,2 4 1,0 3 6,-2 1 5,5-2 1,2 4-9,1-3 3,1 2-8,-2 6 4,5-5-12,1 0 1,4-3-8,-1 3-13,6 3-7,5-5-8,3 0-8,-4 0 1,4 0 6,-3 2-2,-1 0 4,3-2-5,-3 2 4,-2 3 5,2-1-2,-4 2 3,-3 2 11,3-1-8,-3-2-3,-6 3 15,10-4 11,-8 1 8,-2 3 7,0 0 9,6-4 4,-6 4 3,0 0 6,0 0 4,0 0 3,-11 20 5,7-13-1,-5 6 0,4-1-5,-2 4-3,0 4-5,-1-7-3,5 3-4,-1 0-6,1 3 0,1-1-4,4 6-6,1-5-1,1-4-1,2 0-2,1 1-3,1-4-1,1-1-3,12 1-6,-9-2-6,6-4-11,7 1-6,0-6-12,0-1-4,-1-1-8,1-6-5,1 7 0,-4-6 2,2-4 3,-1-1-2,-2-1 6,-3 3-1,-1-4 9,-4 3 1,-4 2 7,5-3 4,-6 1 0,-2 0 4,5 2-3,-4 6 5,-6-4 1,5-1-1,-1 2 0,1 4 3,-6 1-3,0 0 3,0 0 0,18 5 2,-12-4-1,1 3-1,0-1 2,3 5-2,-2-6 6,2 5-1,-2-1 5,3 4-6,-3-6-5,3 6-17,-1-4-5,-3 0-8,1 0-9,-1-3-4,1 3-9,-1-3 7,3 1 5,-5-3 4,2 1-2,-2-2 15,8-3 4,-1-4-4,-4 4 10,2-1 7,2-4 14,-1-2-1,2-1 13,1 2 5,2-10 19,-4 6 4,-1 0-1,2 1 11,1-5 3,-1 4 3,-2 10 0,0-8-3,2 1-7,-6 4-5,2 4-5,-2 3-6,1-2 1,2 4-1,-3 6-10,4-3-4,-4 2 7,0 5-9,1 0 2,-3 3 1,5 8-4,-5-9 4,2 1-3,2 6-12,-8-9-28,3 2-19,3-1-24,-2-2-30,0-5-34,3 3-47,-3-8-37,4-1-48,0-1-49,5-3-47,8-5-48,-10 2-234,2-6-694,4-5 307</inkml:trace>
          <inkml:trace contextRef="#ctx0" brushRef="#br0" timeOffset="187666.8163">7503 14066 101,'10'-19'338,"-6"3"19,0 3 35,0 6-3,-1 0-17,-2-2-7,2 3-18,-2 3-29,1-3-28,0 3-26,-2 3-5,0 0 3,0 0-15,7 12-20,-7-2-15,6 2-17,-5 2-19,3 1-15,-2 1-11,3 11-15,-2-2-11,2-2-11,1 2-7,-1 0-10,1-1-15,-3-2-9,1 1-3,1-7-11,-2-1-3,1 5-11,-2-7-19,0-1-17,0-5-20,0 0-18,1-1-17,-3 1-10,2-3 4,-2-4-1,1 6-9,-1-6-2,0 0 3,0 0 9,0 0 1,7-17 6,-10 11 6,2-1-1,-5-6 7,3 4 5,-3-5 1,-3 4 9,0 0 13,-1 0 8,-1 4 10,-1 4 8,-6 2 11,1 1 8,-7 4 3,3-1 7,-1 8 5,-3-2 0,7 10-5,0-4-5,-1-1-3,4 5-4,4-1-3,7-7-5,-2 5-3,4-3 2,4-2-17,7 4-21,0-6-41,4-3-47,5 1-61,6-7-48,1-1-67,0-3-55,-2-3-63,17-1-39,-14-2-281,6-8-770,-5 5 340</inkml:trace>
          <inkml:trace contextRef="#ctx0" brushRef="#br0" timeOffset="187823.0685">7884 14224 95,'11'-8'498,"-1"3"32,-1 3-2,-1-3-7,-3-1-13,-5 6 10,9-6 23,-6 2 9,0 2 17,-3 2-2,2-5-28,-2 5-40,0 0-45,6-5-44,-6 5-42,0 0-39,1-4-144,-1 4-183,0 0 0,0 0 0,0 0 0,0 0 0,0 0 0,0 0-242,0 0-434,0 0-537,0 0-1312,0 0 580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3:10.5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26E8C8D-BC10-4285-9E81-0504CA214BDA}" emma:medium="tactile" emma:mode="ink">
          <msink:context xmlns:msink="http://schemas.microsoft.com/ink/2010/main" type="writingRegion" rotatedBoundingBox="6708,2454 26401,3022 25978,17673 6285,17104"/>
        </emma:interpretation>
      </emma:emma>
    </inkml:annotationXML>
    <inkml:traceGroup>
      <inkml:annotationXML>
        <emma:emma xmlns:emma="http://www.w3.org/2003/04/emma" version="1.0">
          <emma:interpretation id="{B4ADBFA6-A51B-4F7B-AA01-BA99F3F94DC9}" emma:medium="tactile" emma:mode="ink">
            <msink:context xmlns:msink="http://schemas.microsoft.com/ink/2010/main" type="paragraph" rotatedBoundingBox="14234,2600 18355,3125 18230,4108 14109,358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8F7B298-8C6B-4DD5-9F46-A7ECB8473705}" emma:medium="tactile" emma:mode="ink">
              <msink:context xmlns:msink="http://schemas.microsoft.com/ink/2010/main" type="line" rotatedBoundingBox="14234,2600 18355,3125 18230,4108 14109,3583">
                <msink:destinationLink direction="with" ref="{3C392C4A-0E99-4DF3-B750-4808D178614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FAFDFA4-AC0F-48AB-BF6E-B854AD793C8F}" emma:medium="tactile" emma:mode="ink">
                <msink:context xmlns:msink="http://schemas.microsoft.com/ink/2010/main" type="inkWord" rotatedBoundingBox="14234,2600 18355,3125 18230,4108 14109,3583"/>
              </emma:interpretation>
              <emma:one-of disjunction-type="recognition" id="oneOf0">
                <emma:interpretation id="interp0" emma:lang="en-US" emma:confidence="0">
                  <emma:literal>Example.</emma:literal>
                </emma:interpretation>
                <emma:interpretation id="interp1" emma:lang="en-US" emma:confidence="0">
                  <emma:literal>Examples.</emma:literal>
                </emma:interpretation>
                <emma:interpretation id="interp2" emma:lang="en-US" emma:confidence="0">
                  <emma:literal>Examples</emma:literal>
                </emma:interpretation>
                <emma:interpretation id="interp3" emma:lang="en-US" emma:confidence="0">
                  <emma:literal>Ensamples.</emma:literal>
                </emma:interpretation>
                <emma:interpretation id="interp4" emma:lang="en-US" emma:confidence="0">
                  <emma:literal>Exampled.</emma:literal>
                </emma:interpretation>
              </emma:one-of>
            </emma:emma>
          </inkml:annotationXML>
          <inkml:trace contextRef="#ctx0" brushRef="#br0">258 638 218,'-12'19'101,"2"-4"16,-2 1 25,-1 1 9,2-5 15,0 4 6,0-3 2,2-2 1,1 1-9,2-7-11,0 1-14,1 2-12,2-3-12,-2-2-8,5 3-14,0-6-8,-5 7 3,6-1 5,-1-3-7,0-3-3,12 5-11,5-4-3,0 2-13,7-3-22,3 2-30,8-4-35,2 2-44,0 0-45,-5-4-45,11-1-23,1 2-39,-4-3-146,-3 0-402,-1-1 179</inkml:trace>
          <inkml:trace contextRef="#ctx0" brushRef="#br0" timeOffset="417.5859">774 683 70,'0'-7'282,"0"-3"0,0 5-10,0-3 0,-2 2-6,2 0 2,-2 2 2,2 4 7,-1-12 5,0 7-4,1 5 3,-3-3-15,3 3-24,-1-5-18,1 5-24,0 0-22,0 0-18,-2-5-21,2 5-17,0 0-12,0 0-7,0 0-14,-3 22-8,-1-10-7,0 3-8,-2 1-7,-4 5-7,3-3-4,2 3-10,-1 1 5,-3-1-7,2 0-2,-3 0-3,6 0-4,-4-3-21,-4 2-23,8-8-25,-4 0-37,7-2-23,-2-4-18,1 0-14,-4 1-7,1-4-20,1 2-10,-4-5-13,8 0-9,-11-5 4,4 1 11,2-5 17,-7 0 6,4-6 14,-1-3 10,-3-3 12,9 1 16,-9-11 6,-1 0 20,6-1 30,1 1 27,-1 7 23,2 2 24,0 1 18,3 6 25,1 3 19,-2 1 8,2-1-1,-2 4 11,3 2-3,0 1-6,0 0-5,-2-1-14,2 6-9,0 0-13,0 0 7,0 0-16,0 0-3,0 0-9,16 19-3,-9-8-9,8 7 4,-2 2 0,5 5-6,4 1-1,-2 2-2,6 2 4,-4-2-3,2-1-11,-3 1-32,1-3-39,2 2-48,-6 1-51,1-1-74,-4-8-86,-3 5-231,5 3-597,3 3 264</inkml:trace>
          <inkml:trace contextRef="#ctx0" brushRef="#br0" timeOffset="1585.3941">1166 695 5,'0'-8'263,"0"-1"8,0 3-1,-2 0 1,-1-1-8,3 1-10,0 2-17,0-4-16,-4 5-14,4-2-19,-5 1-16,2 1-6,3 3-19,-7-6-17,3 4-6,4 2-13,0 0-12,-17 1 4,17-1-22,-13 6 4,6-2-23,0-1 0,-2 3-8,1 0-4,-1 5-7,5-1-5,-3 1-5,3 2 13,0 1-24,0-2-4,3 3 17,1-3-12,1 0 0,-1 3-4,2-4-1,4 5-5,0-7 4,2 2-11,2-3-2,1-1-6,-3 0-8,1-2 3,3-2-1,1 1 1,1-4-1,-1-1 0,-4-2 0,6-1-1,-6-5-7,3 3 8,-1-3 15,-3-2-10,1 0 1,-2 1 1,1-2 0,-4 7 11,1-5 7,-1 3 4,0 2 21,-3-4 7,0 6-3,1-2 8,-2 2 0,4 0-5,-4 3-5,0 0 0,4-7-24,-4 7 23,0 0-20,0 0 5,-10 15-7,8-5-1,-2 2-7,-1 1 1,1 4-1,4-5 6,0 4-4,0-1-8,4 1 3,-3-1 1,7 1-4,-4-3 2,1 0-8,2 1 17,-2-3-10,1 1-3,2-6-2,-1 3 4,0-2 7,3-2-2,-3-1-3,4-4 11,-3 0-11,2-3-5,2 2 5,1-4 2,1-4-7,1 0 0,-3-1 3,-3-2-7,5-6 2,-2 2 2,0-2 1,-2 1-4,-3 3 0,3 1 3,-1 1 2,-5-3-4,4 9 2,-4-5 1,0 5-1,2 0-2,-2-2 3,4 6-5,-3-3 3,2 4-3,-1-3-5,-6 4 2,20 4-1,-12-2 2,1 4-4,0 4 14,3-4-8,-3 7 5,0-2-7,0 5 5,-1-4 1,1 1-3,-6-1 3,5 0-5,-7-2-6,4-1 1,-3-1 0,2 1 5,-3-2-3,2 0 1,-3-2-2,0-2 2,0 3 4,0-6-3,5 6 6,-5-6 0,0 0 0,2 3-2,-2-3 1,0 0 1,0 0-2,-5-17-2,5 10 3,-2-2 1,4-2 2,1-3-7,-3 0-4,2 3 4,2-1 5,-1-3-8,2 0 7,2 2-2,3 5 2,-3-4-4,2 2 1,-1 4-18,1 1 15,3 0-6,-2 3 1,-1 2-1,0 1 1,2 1 2,-1 3 4,1 3-8,-2-1 15,3 5-9,-2-2-1,-2 3 2,1 1-3,-2-1-4,-1-3 3,3 9 8,-3-7 3,-4 0-22,2 0-6,-1 0-1,1-5-10,-2 2-5,-2-1 3,0-2 13,0 3-11,-2 1 6,2-8 0,0 2 10,0 2-1,0-6 3,-2 6 1,2-6 10,0 0-11,0 0 4,0 0 2,0 0 6,0-22-4,4 7-4,-1 4 6,2-2 1,2-2 3,3-6 0,2 2-4,-3-2 5,3-1-3,2 4 2,3 1 0,-2 0 1,2 2-3,-6 7 1,1-2 7,0 4-2,0 3 1,2 2 1,-5 2-5,6 2 3,-4 3 4,-2 6-6,7 0 8,0 6-5,-4 0 1,-1 2 2,-3 1-6,1 2 5,-2-2 1,2 2-12,-4-1-35,2 0-41,-7 4-43,5-1-47,-5-2-46,3-9-37,-1 3-59,-2-4-194,2-1-552,-4-3 245</inkml:trace>
          <inkml:trace contextRef="#ctx0" brushRef="#br0" timeOffset="-332.7457">16 97 8,'-4'-11'275,"4"2"-9,-8 1-8,7 3-7,0-2-11,-1 1-18,2 2-13,0 4-14,0-11-12,0 8-13,2-2-16,0 0-17,6 2-11,4-2-16,-3-2 3,7 5-27,-1-2-7,4 2-7,3 2-8,1 2-10,-2 2-7,2-2-5,1 3 1,-7-1-7,6 2-12,3 3-18,-3-5-21,-10 2-28,3 3-39,-3 0-47,-2 3-40,0-1-36,-4 3-45,-2 5-180,-2-2-466,-6-3 207</inkml:trace>
          <inkml:trace contextRef="#ctx0" brushRef="#br0" timeOffset="-568.2947">93 210 284,'0'-4'342,"0"4"-15,0-8-5,0 8-16,0 0-6,0-7-8,0 7-13,0 0-9,4-6-19,-4 6-15,0-2-19,0 2-19,0 0-19,0 0-21,0 0-15,0 0-13,0 0-16,0 0-13,0 0-13,0 0-13,0 0-11,0 0-9,0 0-3,5 11 7,-2 2-16,0 7-2,-2 2-6,4 9-4,-2-1-1,-3-5-8,4 8 2,1-7 1,-1 0-3,-2 4-10,4-7 6,-3 2-4,0-4-3,1 0-21,-3 0-38,5-3-29,-3-3-46,-1 1-26,-2-4-45,0-1-49,0 1-36,0-4-33,1 0-24,-1-4-231,-3 1-613,3-5 271</inkml:trace>
          <inkml:trace contextRef="#ctx0" brushRef="#br0" timeOffset="-160.8605">97 431 159,'-1'3'163,"1"-3"-6,-3 4-2,3-4-7,0 0 8,0 0-3,4 7 0,4-4-7,4-3-13,1 2-12,0-1-10,4 0-15,0 1-10,5 3-5,0 0-13,-7 0-17,3-1-33,-6 0-42,-1 3-51,1 0-33,-3 2-24,-2 1-36,-3 1-107,-4 3-298,-4-2 133</inkml:trace>
          <inkml:trace contextRef="#ctx0" brushRef="#br0" timeOffset="2149.9697">2351 506 95,'-4'-14'366,"4"6"-23,-1-3-13,-3 5-9,4-2-31,-2 3-25,2-1-20,0 6-26,-1-6-25,1 6-19,0 0-19,0 0-11,0 0-15,0 27-11,0-12-12,1 7 5,1 3 12,2 6-16,1 2 2,1 0-10,0 0 7,0 2-5,3-4-12,-1 2 2,-1 0-13,3-3-8,-3-7-10,3 8-1,-2 2-11,-2-3 4,0-6-6,-1 7-5,-1-6-3,-3-5-2,3 3-2,-4 1-7,0-2-12,0 0-25,0-2-18,-3-7-33,3-2-21,-1 2-23,1-7-20,-1 0-10,-2 0-22,2-1-21,1-5-26,0 0-6,0 0-2,0 0 3,-12-11 21,11 2 5,-3-3 6,1 0 13,-1-8 18,3-3 14,1-1 1,-4-7 30,4 4 18,0-5 4,4 0 13,-1-3 21,2 2 17,-1 10 12,1-1 23,2 1 16,-2 1 18,-3 0 4,4 11 6,-2-5 7,-2 4 7,3 1 1,1 1 0,-2 4 3,2 3-1,-1-3-11,2 5-6,-1-2-3,2 3-4,-8 0-4,17 10-5,-8-4-2,2 3-7,1 9 0,-8-4-2,6 6-1,-5-5-3,-1 5-1,-1-3-2,-3 0-1,0-3-4,-3 0-1,3 2 2,-2-2-5,-8-1 0,3-4 6,-5 1 3,0 1 5,-2-4 9,-3-1 0,-6-4 2,1-2-3,-1-2-5,-2-7-2,0 0-12,-8-4-27,5-8-27,-1 0-30,9 4-52,3-12-66,8 0-271,0-4-497,6-6 221</inkml:trace>
          <inkml:trace contextRef="#ctx0" brushRef="#br0" timeOffset="2367.6779">2650 262 109,'8'4'260,"-1"4"-1,0 1 0,4 1-7,-6 2-20,2 6-4,-2-5-4,1 11-13,-2 0-1,5 7-16,-3-1 3,-2 3-13,-3-1-24,4 1-14,2 2-6,-2-3-11,3-1-4,-4 2-15,5-2-11,-5-9 1,4 3-16,-5-3-3,7 9-8,-3-9-5,5 0-6,-5-3-10,-2 2-19,5-2-49,-3-5-57,-2 4-83,-3-6-91,3 1-85,-7 1-245,-1-7-623,3 2 276</inkml:trace>
          <inkml:trace contextRef="#ctx0" brushRef="#br0" timeOffset="2929.9219">2893 812 132,'0'0'238,"0"0"-14,0 0-13,0 0-6,0 0-4,6-1-19,-6 1-11,0 0-21,6-4-11,-6 4-15,12-2-11,-7-1-12,4-3-10,-1 6-8,-3-6-11,6-4-10,-3 4-4,-2-1-4,1-1-7,3 1 9,-5 1-4,2-7-3,-2 7-4,0-1-2,-1 1 2,-1-3 16,-2 4 16,3 1 4,-3-3 15,-1 1 3,3 1-1,-2 2 9,-1 3-3,3-9 3,-3 9-5,-3-4-11,3 4-4,0 0-12,0 0-4,0 0-4,-11 10-2,5-2-4,-2 2-1,1 5-6,-1 0-4,1-2-19,-2 6 10,3 1-2,0-6 1,4 3-7,-1-3 8,3 2-16,3-3 5,-2 2-3,4 0-1,2-3-7,3 0 0,2-2-9,5 2 11,-4-5-6,9 1-1,1-2-12,-8-6 1,2 3-25,9-2-14,1-5-10,-5 1 5,0 0 1,0-6-3,-1 1 3,-1-2-1,1-2 13,-2-5 5,-3-1 2,-2 1 19,-3-2 22,-2 4 0,-3-1 29,2 6 27,-4-2 34,1 5 10,-5-2 11,3 2-4,-3 2-7,3-3-4,-1 2-8,-2 1-4,0 5-14,0 0-10,0 0-7,0 0-8,0 0-6,-19 14-7,11-3-1,1 4-7,2-2-1,-1 10-10,3-3 0,-1 3-2,4-1 0,-5 4-6,5-1-1,1 8 0,-1-1-12,0-8-37,0 0-47,0-1-64,0-3-85,-1-1-86,-2-4-110,3 1-468,-1-2-958,0-5 423</inkml:trace>
          <inkml:trace contextRef="#ctx0" brushRef="#br0" timeOffset="4058.9376">3769 1304 247,'8'-3'439,"1"1"-1,-2 1-22,-7 1-30,11 0-30,-11 0-22,7-3-8,-7 3-12,0 0-23,10-2-28,-10 2-25,6-1-24,-6 1-20,0 0-52,0 0-68,0 0-102,0 0-119,0 0-139,0 0-417,0 0-759,-17 12 336</inkml:trace>
          <inkml:trace contextRef="#ctx0" brushRef="#br0" timeOffset="489030.3686">3695 1212 36,'0'0'240,"-11"1"2,11-1 5,-5 4 1,5-4 5,-4 1 0,4-1 15,0 0-17,0 0-9,-5 5-14,5-5-8,0 0-14,-3 3-12,3-3-19,0 0-15,0 0-13,-6 3-6,6-3-7,-8 5-7,4-4-11,-1 2-4,5-3-8,-9 3-8,9-3-7,-6 3-18,6-3 8,0 0 2,-5 4-1,5-4 1,0 0 1,-1 3 5,1-3-2,13 8-5,1-8-13,8 3 0,2 0-7,11 1-5,-6 0-6,6-2-4,-9 2-1,-1-2-8,0 4-6,-4-6 2,-5 0-3,-1 0-9,1 3 0,-3-3-1,-5 0 1,0 0-3,-8 0-3,13 0-3,-13 0-3,12 0 4,-12 0 0,8 0-3,-8 0 0,0 0 1,0 0-4,7 0 1,-7 0-6,0 0-10,0 0-35,0 0-58,7-3-62,-7 3-91,0-6-99,0 6-92,4-8-319,-2 4-829,8 0 366</inkml:trace>
          <inkml:trace contextRef="#ctx0" brushRef="#br0" timeOffset="488697.0239">3806 785 194,'0'0'238,"0"0"-8,0 0-8,0 0-7,0 0-6,0 0-18,0 0-10,0 0-14,0 0-10,0 0-14,0 0-10,0 0-4,0 0-9,0 0-14,0 0-10,0 0 7,0 0 9,0 6 1,0-6 4,0 0 7,0 0 14,0 0-16,0 0 15,0 0 9,0 0 0,0 0 5,0 0-11,0 0-13,0 0-11,-3-15-14,3 12-12,-2-3-7,0-4-11,1 5 1,-3-5-4,3 0-10,-1 2 0,0-1-6,2 0-8,0 1-5,0 0 0,-2-1-7,2 0-2,-1 0-4,2 0-2,1 1-3,0 0 6,-2 4 2,0-2 3,0 1-4,0 5-4,-2-7-5,2 7 1,2-8 0,-2 8-8,0 0-4,0 0 2,0-3-4,0 3-1,0 0-1,0 0-2,0 0 0,0 0-1,0 0-2,0 16 2,0-7 3,2 3-3,-2 1 1,1 1 0,0 5-1,5 2-1,-4-3 0,5 1 5,-5 5 2,5 1-2,-3-1-5,2 0 7,1 7 3,-3 0-4,0-6-2,-3-2 2,4-4-3,-2 5 5,-1-2-21,2-1-17,-4 0-34,3-4-31,-3-4-53,0 1-42,0-3-36,0-1-37,-3-2-32,3 2-24,0-5-14,-4 0-29,1 1-219,-3-5-628,1 4 278</inkml:trace>
        </inkml:traceGroup>
      </inkml:traceGroup>
    </inkml:traceGroup>
    <inkml:traceGroup>
      <inkml:annotationXML>
        <emma:emma xmlns:emma="http://www.w3.org/2003/04/emma" version="1.0">
          <emma:interpretation id="{912F35BD-8C31-41B6-8683-7859A61CB999}" emma:medium="tactile" emma:mode="ink">
            <msink:context xmlns:msink="http://schemas.microsoft.com/ink/2010/main" type="paragraph" rotatedBoundingBox="10237,5351 25259,5888 25215,7107 10193,657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106073C-5F60-4B18-91B6-45DE020A58CE}" emma:medium="tactile" emma:mode="ink">
              <msink:context xmlns:msink="http://schemas.microsoft.com/ink/2010/main" type="line" rotatedBoundingBox="10237,5351 25259,5888 25215,7107 10193,6570"/>
            </emma:interpretation>
          </emma:emma>
        </inkml:annotationXML>
        <inkml:traceGroup>
          <inkml:annotationXML>
            <emma:emma xmlns:emma="http://www.w3.org/2003/04/emma" version="1.0">
              <emma:interpretation id="{204CD55D-56B7-4A9B-91BD-68C2144D86DA}" emma:medium="tactile" emma:mode="ink">
                <msink:context xmlns:msink="http://schemas.microsoft.com/ink/2010/main" type="inkWord" rotatedBoundingBox="10228,5611 12252,5684 12231,6287 10206,6214"/>
              </emma:interpretation>
              <emma:one-of disjunction-type="recognition" id="oneOf1">
                <emma:interpretation id="interp5" emma:lang="en-US" emma:confidence="0">
                  <emma:literal>show</emma:literal>
                </emma:interpretation>
                <emma:interpretation id="interp6" emma:lang="en-US" emma:confidence="0">
                  <emma:literal>Show</emma:literal>
                </emma:interpretation>
                <emma:interpretation id="interp7" emma:lang="en-US" emma:confidence="0">
                  <emma:literal>snow</emma:literal>
                </emma:interpretation>
                <emma:interpretation id="interp8" emma:lang="en-US" emma:confidence="0">
                  <emma:literal>Shaw</emma:literal>
                </emma:interpretation>
                <emma:interpretation id="interp9" emma:lang="en-US" emma:confidence="0">
                  <emma:literal>Snow</emma:literal>
                </emma:interpretation>
              </emma:one-of>
            </emma:emma>
          </inkml:annotationXML>
          <inkml:trace contextRef="#ctx0" brushRef="#br0" timeOffset="12367.1735">-3718 3030 160,'0'-7'277,"0"7"-19,-1-8-22,1 8 12,0-6 0,0 0 6,0 6 9,0-6-9,0 6-14,-4-6-25,4 6-17,0-8-23,0 4 1,0 4-3,-4-5-12,4 5-6,0 0-25,-4-2-13,-3 0-15,7 2-9,-12 2-9,12-2-7,-13 1-6,4-1-10,2 1-5,-5 4-4,4-2-6,-1 3-3,1 0-6,1-3-1,3-2-4,0 5-2,-2 3-6,6-3-4,0 3 12,6 1-11,-2 2-3,5 0-1,1 3-2,7 0 1,-1 1-9,6 2 1,-1-3 3,5 6-1,3 2 3,-8-6-8,1-1 2,-2 0 2,-2 1-1,-1-1-1,-1-1 12,-5-3-18,-1 0 0,-1 1-2,-1-1 0,-4-1 0,-1-2 3,-6 1-4,-4 4 4,0-7-1,-4 5 0,-1-6-1,-4 2 3,-6 1-1,0-4-2,-3 2 1,0-5 2,-1 1 2,-7-2-1,-3-1-1,0-4 10,10-2-16,3 3 6,-3-3 2,2-3-3,4-1-7,2-1 9,-1 0-6,5-3 1,7 1 3,-8-4-2,10 1-2,-2 4 2,6-3 3,0 3-9,2 2 7,0 0-4,2 3-5,1 0 4,4-1 9,-4 4-9,6 2-3,1 0 1,0 0 0,-3 4 0,7 1 3,-2 2 2,4 0-4,0 1 4,5 3-1,-4-1 0,6 2 1,-2 2-3,-1 1 1,-1 1 1,0 1-3,4 5 7,-4 1-3,-2-5-1,-5 3-3,0 1-15,0 2-33,-5-4-42,-1-3-34,-1 3-42,-2-3-41,1-2-51,-2-1-47,2-4-313,-1-2-675,1 1 299</inkml:trace>
          <inkml:trace contextRef="#ctx0" brushRef="#br0" timeOffset="12942.9172">-3427 2994 137,'-2'-11'305,"2"6"-10,-1 0-13,2 2-20,-1-4-25,0 7-21,-1-5-19,1 5-23,0 0-7,0 0-14,0 0-5,0 0 15,12 15-16,-6-8-2,1 7-4,1-4-17,0 5 0,-1 7-15,1-5-10,3 4 6,-1 2 9,-2-4-5,1 3-11,-2-1-9,-1 0-8,3-1-6,-5 1-4,4-2-20,-3-4 2,2 1-5,-2-4-7,-1 3-1,4-1 2,-4 0-8,4 0-3,-4-4-8,-4-1 5,7 2-4,-7-4-8,6 0 3,-6 0-4,1-3-1,4 0-1,-5 5-1,0-6-7,0-3 3,5 6 4,-5-6 3,2 1 0,-2-1-1,0 0 1,0 0 3,0 0-1,2 6 7,-2-6-4,0 0-1,0 0 1,0 0-2,0 0-2,0 0-4,0 0-1,0 0 1,0 0 2,0 0-8,0 0 3,0 0 0,-4-15-3,4 15-5,0-6 4,0 6 1,0 0 1,-5-5-3,5 5 1,0-6 5,0 3-11,0-5 4,-2 3-6,-1-1 4,3-5 1,3-1-3,-3-2 2,2 2-3,-2 0-10,5-3 6,-3-6 2,6 6-3,3-3-5,0 7-2,1 0 3,-1 0 5,2 3 10,3-3-13,-3 5 1,2 3 4,-2 0-7,0 3 3,1 2-2,-2 0 3,2 6 3,1 4-3,-2 1 4,2 3-4,-3-2 2,-4 4 3,8 3 1,-10-2-8,5 2 7,-2 0-16,-3-2-27,0-4-23,0 0-35,-3-1-29,2 0-33,-2 2-32,2-1-46,-5-3-37,1-3-39,2 0-263,-3-3-630,2 0 279</inkml:trace>
          <inkml:trace contextRef="#ctx0" brushRef="#br0" timeOffset="13727.4875">-2719 3234 207,'-1'-6'309,"1"-2"-8,-5-1-18,3 5-1,-3-2-20,-1-2-17,0 6-19,-4-2-16,1 4-15,0 0-12,-2 3-22,-1 0-9,5 5-9,-4-1-14,1 3 13,-2 1-8,-1 5 4,2-1-8,5 1-11,-1-2-13,-1 5-10,2-4-7,5 6-9,-3-2-8,4-2-9,4 2 9,-1 0-17,1-1-8,2-5-5,3 2-5,1-2 2,-1-2-10,1 0-4,3-3-1,0 0-6,1-4-5,0 1-8,3-4 0,0 0 0,-1-1 7,1-1-15,-1-3-1,-3-1 2,-1-2 2,-1 1 3,-1-5 6,-4-2-16,2 1 2,0-1 14,-3-1-7,2-5-3,-2 1 5,-4 0-4,3 4-5,-3-5 8,1 8 1,2-4 6,-3 3 4,1 3-5,0 1 11,-2-2-11,2 3 2,-2 2-9,4-3 3,-2 6-10,-2 2 6,9-3 0,-9 3 0,12 5 1,-5 0 1,3 4 0,-3 0-4,4 3-1,-3 0 2,1 3 0,-3-3-7,2 2 11,0 5-4,-1-8 0,-2 3 3,1 2-3,1-3 5,-3-1-5,2 2 3,0-3-16,-2-4 8,-1 0-15,1 2 1,0-4-11,1 0-4,-2 0-4,-2-4 11,2 2-4,-3-3 3,0 0-1,13 0 5,-13 0 4,12-9 21,-8 4-21,4-2 2,-2-2 2,3-2-2,2-3 2,-2 5 1,-1-4 15,1 4-3,-5 1 4,1-2 10,2 3 1,-2 2 9,-1-1-4,1-1-7,-2 4 12,1 2-14,-4 1-1,5-6-10,-5 6 2,6 0 4,-6 0-6,11 8-2,-9-2 19,5 5-16,-2-3 8,0 4 1,2-1-4,-2 5 5,2-2-2,1-1-9,-1 2 6,0 0-2,2-2-12,3 2-16,0 0-12,-3-6-1,2 3-5,-1-4-3,0 0 6,-1-1-2,0-4 7,2-1 5,1-1 18,-3-2-14,5-1 6,-2-1 4,1-4 6,-1-1 25,0-2-11,-2-1 19,0-2 15,-2-1 10,0 0 27,-3-1 2,1-6-1,-5 1-11,-1-1 7,0 3 11,-3-1-3,-2-3 15,-3-1-1,-1 4-12,-4-2-10,-3 2-5,2 2-6,-2 0-7,1 1-7,-2-1-7,-2 3-5,5 6-1,2-2-17,-5 4-53,5-1-77,1 1-43,0 5-64,1 0-68,2-1-77,8 2-360,-16 3-787,16-3 347</inkml:trace>
        </inkml:traceGroup>
        <inkml:traceGroup>
          <inkml:annotationXML>
            <emma:emma xmlns:emma="http://www.w3.org/2003/04/emma" version="1.0">
              <emma:interpretation id="{87667E84-6898-476D-A97B-F13F05655A3D}" emma:medium="tactile" emma:mode="ink">
                <msink:context xmlns:msink="http://schemas.microsoft.com/ink/2010/main" type="inkWord" rotatedBoundingBox="12747,5608 14463,5669 14437,6409 12721,6347"/>
              </emma:interpretation>
              <emma:one-of disjunction-type="recognition" id="oneOf2">
                <emma:interpretation id="interp10" emma:lang="en-US" emma:confidence="0">
                  <emma:literal>that</emma:literal>
                </emma:interpretation>
                <emma:interpretation id="interp11" emma:lang="en-US" emma:confidence="0">
                  <emma:literal>three.</emma:literal>
                </emma:interpretation>
                <emma:interpretation id="interp12" emma:lang="en-US" emma:confidence="0">
                  <emma:literal>flat</emma:literal>
                </emma:interpretation>
                <emma:interpretation id="interp13" emma:lang="en-US" emma:confidence="0">
                  <emma:literal>feat</emma:literal>
                </emma:interpretation>
                <emma:interpretation id="interp14" emma:lang="en-US" emma:confidence="0">
                  <emma:literal>flout</emma:literal>
                </emma:interpretation>
              </emma:one-of>
            </emma:emma>
          </inkml:annotationXML>
          <inkml:trace contextRef="#ctx0" brushRef="#br0" timeOffset="15431.6457">-1376 3043 298,'-9'-20'284,"5"7"13,-2 1 9,1 2-6,0 0 1,4 2-4,-7-1-2,5 3 1,-1 2-6,2-2-16,-1 0-18,3 6-28,-6-3-25,6 3-20,0 0-21,0 0-11,-10 15 6,6-3-16,3 10-7,-3 12-10,3 2 5,1-3 1,0 8 14,3-5-11,0 6-15,3-7-7,0 2-14,2-2-8,1 2-7,2-6-9,-2 3-6,3-4-26,-2-2-4,-1-4-6,3-5-3,-3 5-5,0-7-1,-1 2-7,-1-2-14,1-3-41,-5-4-42,0-1-29,0-2-31,-1-5-17,4 4-16,-6 1-10,0-7-15,0 0-22,0 0-12,0 0-3,0 0-5,-14-19 9,11 11 2,-5-6 10,-1 0 20,-2-8 16,-1 0 20,3 2 18,-5-10 15,-2-2 19,7 10 15,-4-1 36,5 0 28,-2 2 21,0 3 15,3 5 28,3-3 5,-4 3 12,4 0 20,0 5 13,0 0 6,-1 2 7,3 0-12,1 0-3,0 2-11,1 4-8,-3-6-2,3 6-3,0 0-11,16 0 13,-3 1-17,3 4-3,7-1-4,-1 0-8,2-2-4,2 2 7,12 1-10,-12-5-2,11 1 2,-1-1-6,-11 0-3,3-1-5,-1-4-1,-3 2-2,-1 0-3,-2-4 5,-4 4 3,-3-3-6,-2-3-2,3 0 5,-5 1 2,-3-3 0,-2-1 5,-4 2-1,-1 0 8,-5 0 5,5 0 2,-4 1 9,0 0 16,-1-1 2,-3 4-12,1 0 14,0 1-9,-3 2 3,3 0 3,3-1-3,-4 3-8,-1 1-5,9 0-2,-17 6-1,6 2 3,3 1-7,-1 3-6,1 2 4,-1 6 3,3 1 5,3 0-5,-1 2 3,3 1-4,1 0-4,3-2-1,0 1 1,3 2-1,-4-6 0,5 2-2,1-5-6,-2 5 0,3-9-1,-1 3 7,1-6-12,-1 3 3,-1-4-2,2 0-6,3-2 9,-1-1 5,5-4-16,-3 1-2,4-2 4,0-2-4,5-1 0,-6-1 7,1-1 2,-1 1-8,-1-2 5,2 1-6,-3-1 9,0 2 7,-1 0 10,-3 2-2,-6-2 3,4 3 4,-3 0-4,-5 1-3,12-4-3,-12 4-8,0 0 4,9 5-1,-9-5-3,4 7-7,1 3 5,1 0-1,-2 2-1,-4 0 2,7 1-1,-4-2-7,2 2 9,-1 2 2,4-2 6,-1-2-11,-1 2-1,2-1 2,4-3-9,-4-1-14,3 0 11,0-3-5,-1-2-15,3 0 1,0 0-25,3-3-3,-1-6 2,-1 3 1,-1-2 3,0-2 5,1-1 4,-2-2 8,0-2 0,2-4 4,-2 0 2,0 0 3,1-4 2,-9-1 9,1-2-10,0 3 10,-5 0 8,0 0-2,0 2 8,-2 4-2,-1 1 8,-2-3 8,1 6-1,-4-1 8,2 4-3,-2 2-5,1 1 1,-5 4-2,1 0-6,-6 3 5,1 1-2,3 2-1,-3 0 0,1 5-5,3-6 1,0 7-9,4-3 7,-1 6 4,0-6-5,4 4 4,-1-2-4,5-2 4,2 1 0,-1-3-5,2 0 9,2 1-6,1-2-5,0 0-1,2 0 2,3-1-13,2-2 15,2 0-8,2-2 4,-2-2-2,2 1-2,0-2 1,1-2-3,-2 2 2,0-2-8,2-1 8,-3 0 3,-2 3-2,-2-1 3,-2 0-3,1 0 4,-2 3 0,-1-3 0,-6 3-1,7-2 1,-7 2-5,0 0-1,9 0-4,-9 0 1,3 5 7,-1 1-1,1-1 5,0 3-6,-3 4-7,2 0 8,2-1-1,-3 4-2,3-1 3,-1 1 1,-2-2-11,4 5 11,1-3 0,-1-6-4,4 7 0,-2-5 1,-1-1 2,2 1 9,1-2-5,2 1 0,0-4-1,1-3 0,1 3-2,2-6 1,-1 1-1,0-2-2,3-2-1,0-1 12,-2-2-10,0 0 3,1-3-2,2-2-6,-1-2 4,-6 2 3,4-8-4,-3 5 0,0-6 0,-4-2 5,2 0-7,-2-9 19,-4 8 0,-3-9 3,-2 6 24,-4-4 10,-2 6-5,1-10 21,-6 3 3,0 2 4,-2-1 18,2 11 2,0-1 8,1 2-8,-1 0-7,1 9 2,2-3-11,1 2-10,-3 1-4,7 5-8,-4-2-4,4 1-11,-7 2 3,9 3-8,2 0-7,-12 0 0,12 0-3,-4 8 1,4-1 3,0 7-2,0 3 1,0 3-6,4-1 3,1 9-3,1-4-6,5 7 3,1-3-4,-5-4-2,0 7-2,7-1 0,-7-7-3,4-2 0,-1 2 0,2-1-2,-4-1 2,2 0-7,-3-2-11,-1-1-32,0-5-33,-1 3-32,0-1-37,-4-1-26,5-1-39,-1-5-34,-1 0-24,-2-1-27,0-1-29,0 0-27,1-3-30,1 1-338,-4-4-773,6 2 342</inkml:trace>
          <inkml:trace contextRef="#ctx0" brushRef="#br0" timeOffset="15628.6447">-8 3462 168,'-3'-6'350,"0"2"-7,0-2-31,-1 4-17,4 2 8,-4-4-25,4 4-5,-1-5 1,1 5-7,0 0-21,-1-6-27,1 6-20,6-4-24,4 2-14,3 2-13,4-1-22,1 1-13,4 0-27,-1 0-34,4-3-66,-2 3-47,-2-2-63,-4 1-59,-1-2-86,-2 1-83,-3-2-213,1 0-610,-3 1 270</inkml:trace>
        </inkml:traceGroup>
        <inkml:traceGroup>
          <inkml:annotationXML>
            <emma:emma xmlns:emma="http://www.w3.org/2003/04/emma" version="1.0">
              <emma:interpretation id="{0B14EFBE-5065-45F1-BCEE-D256540CCDC8}" emma:medium="tactile" emma:mode="ink">
                <msink:context xmlns:msink="http://schemas.microsoft.com/ink/2010/main" type="inkWord" rotatedBoundingBox="15377,5535 25259,5888 25215,7107 15333,6754"/>
              </emma:interpretation>
              <emma:one-of disjunction-type="recognition" id="oneOf3">
                <emma:interpretation id="interp15" emma:lang="en-US" emma:confidence="0">
                  <emma:literal>4oon42on=0(n2)</emma:literal>
                </emma:interpretation>
                <emma:interpretation id="interp16" emma:lang="en-US" emma:confidence="0">
                  <emma:literal>consonant)</emma:literal>
                </emma:interpretation>
                <emma:interpretation id="interp17" emma:lang="en-US" emma:confidence="0">
                  <emma:literal>Lonesomely</emma:literal>
                </emma:interpretation>
                <emma:interpretation id="interp18" emma:lang="en-US" emma:confidence="0">
                  <emma:literal>doon42on=0(n2)</emma:literal>
                </emma:interpretation>
                <emma:interpretation id="interp19" emma:lang="en-US" emma:confidence="0">
                  <emma:literal>noneconomic)</emma:literal>
                </emma:interpretation>
              </emma:one-of>
            </emma:emma>
          </inkml:annotationXML>
          <inkml:trace contextRef="#ctx0" brushRef="#br0" timeOffset="17302.3744">1289 3209 64,'4'-4'317,"0"-5"-16,-1 0-17,-2 6 11,3-5-1,2 3 4,-4 2 3,0-3-11,-2 6-12,2-4-19,-2 4-31,0 0-19,0 0-18,1-8-25,-1 8-22,0 0-10,0 0-15,0 0-12,0 0-9,-9 24-11,1-11-8,-1 8-10,-2-1-3,1 3-11,-2-2 7,0 1-16,-2 5 6,2-3-15,1-2-5,-3-3-3,5-1-2,3 3-2,-6-2-5,4-1-1,4-3 0,-4-3-7,3-1 5,3-3 0,0 1-6,0-1-6,2-1 4,-3-1-3,0 0-3,9-1 4,-6-1 1,4 1-3,1-1 2,5 0 1,-1-1 0,-2 0 3,10 0-12,0 0 4,-3 0-2,6 3 1,-3-2 0,5 1-2,-1 2 2,0-1 2,1 3 6,-1 1-14,4-3-1,-4 0-2,2 5-17,0-3-2,-2-1-26,-1 0-7,4 1-22,-3-3-14,-5 0-6,-3 1-12,-2-2-15,-4 1-9,2-3-2,-5 0-8,0-2-3,0 2-18,-4-3-24,0 0-25,0 0-6,0 0-3,-26-7 14,18 1 6,-3-2 17,-2 0 19,-1-1 13,2-2 14,-1-2 11,-3-2 31,3-2 25,-2-2 17,3 0 25,0-2 19,6-2 32,-4-6 14,3-1 23,-1-1 22,1 0 6,1 11 23,2-5 26,0 12 7,4-5 3,-3 5 9,2 2 11,1 4 12,-4-2 0,4 3-3,0 0-8,0 1-15,-1 0-9,1 5-26,0-6 2,0 6-19,0 0-8,0 0 2,0 0-6,1 19 1,-1-5 9,4 2 3,-3 1 3,2 7-12,1 1 8,1 2-7,3 4 0,-4-2-3,6 4-7,-3-5-6,-2 6-10,0-11-5,4 5-3,-3-2-6,3-3-5,-5 0-7,1-2-4,0 0-13,0-1-36,-3-7-48,3 3-46,0-4-40,0 3-33,-1-5-40,-1-1-49,2-6-49,0 3-50,-2-3-244,6-3-668,-9 0 296</inkml:trace>
          <inkml:trace contextRef="#ctx0" brushRef="#br0" timeOffset="18071.6861">1811 3440 228,'0'-6'307,"-1"-3"-9,-2 6-4,3 0-22,0 3-14,0-8-21,-3 4-16,3 4-14,0 0-4,-10 0-11,10 0-4,-11 6 9,7-3-13,-3 3-11,3-3 0,-4 9-9,1-3-5,-3 1-17,6 1 9,-4 2-25,4 2 5,-4 0-10,6-2-9,0 1-10,0 1-11,2-1-8,-3 4-9,6-5-4,-1 3-8,2 1-6,4-2 1,4 0-9,0 3-4,2-6-7,3 1 1,0-1-2,1-2-6,-1-4-3,4 1 0,-5-2 1,6-2-15,0 0-2,-5-3-10,6 0-9,-6-1-6,1-4-9,-1 2-9,-3-2 2,1-2 1,-1 0-4,-2-4 3,-2 0 1,-2 0-2,-3-4 18,-1 2-8,-1-2 0,-4-2 4,-5-3 9,0 0-8,-5-2 3,0 5 1,-1-1-1,-5-2 6,1 2 7,-1-1 3,0 1 0,-1 3 1,6 5 16,0-2 17,2 4 7,1-1 3,2 4-3,5 2-5,-2-2-4,0-1-7,4 6-6,0-8-3,8 5-2,-4-2-1,7 2-8,5 6 0,9-6 0,0 6-1,1 2-6,-3-2-4,13-1 2,-13 3-3,3-1-6,-5-1 6,-4 2-5,3-3 8,-7-1 1,3 0-3,-5 3 0,-3-2 3,0 1-1,-3-3-1,-5 0 5,9 4 3,-3-2 3,-6-2 4,4 3 10,-4-3-2,0 0 3,5 3 1,-5-3-5,0 0-3,0 0 3,-3 6-1,3-6-2,-9 9-1,4-3 1,-2 0-3,-1 4 4,2 1 0,-1 1 3,0 1-4,3 0-3,-4 2 5,3 3-21,1-3-1,1 1 5,3 0-6,0-2 3,4 5 3,-3-3 4,6-1-7,1-1 0,-2 0 4,3-1 1,3 0 3,0-4-7,0 0 5,7 4-5,-2-5 6,3 1-3,-3-5 0,2 0 0,4 0 0,-6-4-6,0 0-1,1-2 0,-1 0-3,1-1 2,-2-1 2,0 0 3,-3-2-2,1-4 7,-2-1-5,-7 1 2,3-3-3,-2-7 0,-3 2 4,-3-6-5,0 6 1,-5-6-1,-4 2 1,1 0 2,-8-5-3,0 8-5,1 1 12,-6-7-4,0 10-4,3 0 0,-5 3-6,4 1-24,-2 1-39,3 8-52,2-5-57,-1 4-45,4 0-60,-2 3-61,4 3-90,-4 0-280,5 2-776,1-2 343</inkml:trace>
          <inkml:trace contextRef="#ctx0" brushRef="#br0" timeOffset="18396.2511">2614 3458 99,'6'0'162,"-6"0"4,0 0-6,0 0-10,0 0 1,0 0-12,0 0-8,0 0-20,7-3-11,-7 3-9,0 0-13,0 0-6,0 0-18,0 0-14,0 0-24,0 0-25,0 0-33,0 0-45,0 0-177,0 0-286,5-5 127</inkml:trace>
          <inkml:trace contextRef="#ctx0" brushRef="#br0" timeOffset="19463.6371">2729 3478 236,'0'0'366,"0"0"-18,0 0-6,0 0 4,0 0-5,0 0-3,0 0-11,0 0-15,0 0-22,0 0-24,0 0-22,0 0-19,0 0-17,0 0-16,0 0-17,-4 2-9,4-2-12,0 0-11,0 0-6,0 0-3,0 0-1,0 0-2,0 0-6,0 0-7,0 0-4,0 0-8,0 0-2,0 0-7,0 0-4,0 0-10,0 0-9,0 0-8,0 0-8,0 0-3,10-12-7,-10 12-8,4-3-3,-4 3 0,0 0-7,4-7 1,-4 7-7,4-5-6,-4 5 0,5-1 2,0-1-10,1-2-2,-6 4-2,13 0 1,-13 0-5,15 4-2,-6 1 3,6 2-5,-3 3 4,5 5-2,-3 6 0,-1-3 2,4 12-1,-1-2 1,-3 1-2,-1-6 4,-2 8-1,-5-8-1,6-1-1,-3 1-2,-2 0 2,1-2 0,-2 1 1,3-4 0,-6-6-1,2 3-2,-2-5 1,1-1 3,0-3-3,-2 1 4,-1-1-2,3-1 3,-2 1 0,-1-2 9,0-4-6,2 5 1,-2-5-6,0 0 2,0 0 1,0 0-3,0 0 3,-2-21-3,1 11 2,1 2-2,0-1-1,0-6-3,3 0 2,1-4-1,2-2-1,2-2-3,4-8 1,1 2-6,-1-1-22,3-1-10,-3 8 1,4 3 3,-1 1 1,0 1 2,-5 5-1,2 2 2,0 3 5,1 1 0,-1 1 0,-2 5 2,0 1 4,2 1 2,0 4 4,0 3 0,1 3 3,-1 0 1,-1 7 1,1 0 3,0 6 1,-4-2 0,1 1 4,3-1-5,-3 2 4,-1-3-3,3-2-1,-1 1 2,0-2-19,-1 2-34,-2-5-37,-2-2-33,5 2-42,-3-6-41,-2 0-40,0-3-39,-3 0-44,3-2-55,0-1-369,-5-3-822,7 2 365</inkml:trace>
          <inkml:trace contextRef="#ctx0" brushRef="#br0" timeOffset="19793.9709">3641 3110 241,'0'-15'333,"-3"3"10,3 3-13,-2 1-22,2-1-21,-1 4-29,2-1-30,-1 6-22,2-3-21,-2 3-14,0 0-12,12 7-13,-7 0 9,3 9-12,-4 3-14,4 2-9,0 3 6,0 4-8,-3-3 0,1 5-10,-2-2 7,-4-4-11,0-2-4,2 3-2,-4-2 12,-2-1-8,4 0 1,-1-1 6,0-6-1,-3 0-3,4-2-1,-1-1 5,-3-2-10,4-3-2,0 1-3,0-3-6,0 1-4,4-2-3,-3 2 4,4-4-2,6 1-8,-4-2-6,10 2-6,7-1-7,0-2-5,3 0-9,0 0-32,-2-2-56,3 1-61,-2-1-74,0-1-83,-5 2-78,2-1-105,-7-4-415,-3 3-934,2-2 414</inkml:trace>
          <inkml:trace contextRef="#ctx0" brushRef="#br0" timeOffset="20240.7477">4245 3613 212,'-14'0'354,"2"2"-17,1 1-10,5-3 5,-1 1 12,2 2-18,5-3-12,-8 2-19,8-2-21,0 0-21,0 0-3,0 0-14,25 4-14,-1-4-20,3 2-14,10-2-21,2 0-19,1 0-13,1 3-11,-4-6-13,-2 3-12,0 0-9,-7-2-10,-5 1-9,2-2-5,-8 1-15,0-1-16,-3-1-22,-5 3-22,1-1-24,-3-1-29,0-3-14,-3 0-13,0-1 5,-4 1-14,-4-8 1,-4 4 7,-1-3 7,-3 1-3,-4-3 10,1 0 10,-5 2 12,3 0 1,-1 2 8,0-1 3,2 2 9,0 5-3,2 1 14,2-4 6,-2 2 7,2 5 6,1-2 1,2 1-1,1 2-5,8 0 13,-15 6 34,10 0 5,-3 5 0,1 1 7,1 1 1,3 2 2,2 5 9,1 0-13,1 1-4,4 2 1,0 0-11,2 2-3,2-4-6,0 0 0,-1 1-3,1-1-14,-1-3-42,1-1-59,-2-3-53,-2 1-62,0 0-69,2-5-74,-7-1-307,8 0-711,-6 0 314</inkml:trace>
          <inkml:trace contextRef="#ctx0" brushRef="#br0" timeOffset="21525.2071">5229 3440 33,'0'0'332,"-5"-5"-2,5 5-5,-2-4-7,2 4-15,0 0-4,-3-6-17,3 6-19,0 0-24,0 0-13,0 0-25,0 0-14,0 0-20,-3-3-16,3 3-9,0 0-10,0 0-11,0 0-9,0 0-18,0 0 2,0 0-7,0 0-5,0 0-10,0 0 0,0 0-4,0 0-5,0 0-4,-10 0-2,10 0-7,-7-3-3,7 3 2,-9-3 5,4 1-1,1-1 12,0-1 15,-1 0 2,5 4-6,-5-5-3,5 5-10,-2-6-9,2 0-7,2-1-6,0 3-6,2-4-2,1 2-7,2 1-4,2 2 0,2 1-6,2-1-3,0 3-1,1 1-6,-1 3 2,3 2-3,-1 8 2,2-1-2,2 5-22,-6 3 3,3 12 2,1-2 1,-6-1-1,-2 1-3,-2-6 7,-2 8-5,-3-11 6,-2 2-3,-6 0 4,4-3 0,-7-1-2,1-2 2,-1-4 4,-3-2-5,-1 2 0,-3-2 1,-1 0-2,-4 0 4,3-5 1,-4-2 0,-1-1 8,2 1-8,3-4 1,4 2 4,-3-3-5,0-3 2,5-3 3,0 3-3,-1 0 1,4-2-1,4-3 0,-6 2 1,10 0-5,-4-3-1,5 1 2,0-2 0,0 2-4,6-3 1,0 5-1,0 2 0,3-1-2,-1 3 7,3 2-7,2 3 3,2 5-1,2-3 1,3 9-1,1 2 1,4 7 3,-7-4-3,2-2 3,-2 2-1,1 0-9,4 3-27,-5-2-24,0-3-44,-1 2-8,0-5-26,6-2-11,-5-2-20,4-1-15,-5-5-11,7 0-26,-2-1-16,-1-3-2,1-5-23,4-2 1,0-1 16,-2-3 10,2 2 21,-5-3 29,-2-3 25,1 1 30,-2-3 30,1 1 33,-2-1 30,-3-4 12,0 1 29,3-7 20,-7 4 38,-1 1 22,-4 2 33,0 0 19,-4 7 10,2-2 25,-3 3 18,0 1-11,-3 0-6,0 2 8,0 1-16,-2 0-4,-2 2 5,-2 4-16,1-1-9,-6 3-2,-1 0-10,1 5-1,0 0-9,-1 1-5,2 3-13,1-1-9,-1 2-10,4 1-4,0 2-9,3-1-6,0 0-3,5 2-6,1 3-4,1-2-6,3-3-5,1 1 0,3-1-1,3 3-6,-1-5-8,5 1 2,0-4 1,7 2-5,-7-5 1,3-2 1,-1 2-1,0-4-5,4 0 3,-7 0-1,3-4-5,-5-2 7,0 1-1,-3-1-5,-1-5-2,-3 0 1,-3-2-2,-4 1-3,-3-5-4,-3-3-1,-8 2 1,2-4-5,-7-1-14,-1 4-37,5 1-24,-12-3-20,13 5-42,-3 4-41,7 3-42,-2 0-47,2 3-62,3 3-79,1-1-261,1 0-728,5-1 322</inkml:trace>
          <inkml:trace contextRef="#ctx0" brushRef="#br0" timeOffset="22122.0222">6135 3587 284,'0'0'313,"3"3"-9,-3-3 2,5 1-3,-5-1 8,0 0-7,0 0-2,0 0-13,0 0-18,0 0-18,5 2-21,-5-2-19,0 0-16,0 0-19,0 0-14,0 0-13,0 0-8,0 0-4,0 0-4,0 0 1,0 0-7,0 0-17,8-8-15,-4 3-6,-3 2-14,3-2-5,0-1-8,0 4-8,0-4-4,3 1-5,-2 2-11,1-2-6,1 4-4,3 0-2,-3 1-3,9 1-7,-5 4 7,2 2-8,-1 3-4,5 4 1,-1 2 1,-3 1 2,0 4-3,-1-3-1,0 2 0,-1 1-2,-3-2-3,-1 1 2,1 2-1,-4-7-5,-2-1 2,3 1 1,-5 0 3,3-3-5,0 1 0,-3-5 3,0-1-1,-3-1 0,3-3 4,0-3 2,0 9 3,0-9-4,0 0 4,-3 6 0,3-6-2,0 0 0,0 0-4,0 0 2,0-21-4,0 12-4,-2 0 5,4-3 2,4 0 3,-2-6 1,1 1 1,4-4-4,1 1 1,2 3-4,0-4 2,0 3-4,-1-1 3,1 10-1,0-5-2,0 4-4,2-1 1,-2 4-2,0 2-5,-5 0-1,4 2 4,-3 3-3,2 4 1,2 5 3,-2 1 1,1 2-1,-3 0 6,0 3-6,-3 6 0,1-3 6,-3 3-4,0 1 0,3-2 1,-3 0 3,-1 1-1,1 0 0,0-5 1,-3 5-4,6 0 1,-3-8 3,2 1 4,-1-2-3,1 3-1,2-3 0,-2-1 1,7 1-2,-5-2-21,7-1-39,-3-3-49,2-2-56,6 0-56,3-2-51,-6-1-58,8-4-71,-3-1-375,-2 0-838,-2-1 371</inkml:trace>
          <inkml:trace contextRef="#ctx0" brushRef="#br0" timeOffset="22419.1269">7271 3718 137,'0'0'315,"-14"0"-16,14 0-5,-14 0 9,8 1 4,6-1 5,-11-1-2,11 1-2,-7-3-4,7 3 2,0 0-1,0 0-4,0 0-11,0 0-16,-8 4-11,8-4-21,0 0-12,0 0-8,0 0-9,25-4-4,-8 4-15,7-3-15,0 3-17,4-1-14,6 1-16,-7 0-15,-3-1-13,-1 1-11,1 0-9,-7 0-12,-1 0-1,1 0-16,-6 0-9,5 0-28,-9 0-43,-7 0-48,14 1-47,-10 0-65,0 2-31,-4-3-29,1 6-29,-1-6-35,-12 9-33,1-4-29,0 0-34,-1 1-15,1 0-286,-4 1-764,1 1 337</inkml:trace>
          <inkml:trace contextRef="#ctx0" brushRef="#br0" timeOffset="22664.8252">7351 3823 323,'-12'6'49,"1"0"14,-1 0 12,-3 0 6,9 3-9,-2-5 7,-1 1-1,2-2 5,2 2 20,0 0 3,-2 0 25,6-1 21,-3 1 24,4-1 11,-1 2 0,1-6 15,1 9 0,4-4 19,-2 1 24,1 1 23,6-1 18,-3-2-3,5 0-1,-1 0-3,5 0-13,0-1-15,7-1-14,-2-2-11,-1 0-16,-3 1-20,4-2-21,2-2-13,-2 3-8,1-4-16,-7 2-18,3 0-8,-2 2-11,-3 0-7,3-2-19,-5 1-4,0 1 11,-5-1-20,2 1-13,-8 0-6,11 0-27,-11 0-49,0 0-69,9 0-82,-9 0-98,0 0-123,0 0-167,-20-8-313,11 1-964,-5 1 426</inkml:trace>
          <inkml:trace contextRef="#ctx0" brushRef="#br0" timeOffset="25115.4969">8332 3699 137,'0'-9'223,"0"2"5,0-1 0,0-3-4,0 3-19,5-5-12,-2 0 1,0-1-11,-2 3 4,4-5-7,0 4-2,1 1-3,-5-3 1,2 7 9,-1-1 10,-2-1-4,1 3-1,-1 0-5,0 2-19,0-2-11,0 0-13,0 6-9,-1-10-11,-1 8-8,2 2-5,-3-6-7,3 6-10,-5-3-10,1-1-2,4 4-9,-8-5-8,8 5-4,-7-1-6,7 1-8,-11 0-5,11 0 4,-15 4-16,7 2-2,-1 4-2,-1 2-5,-2 4 11,2 4-12,2 5 1,-1 6-8,2 4 4,1 0 5,6 2 1,1-1-3,1-1 0,2 0-2,4 2 2,4-7-8,-3 4 4,7-4-6,-3-1 6,5 0-3,-3-8-1,7 4 1,-8-7 1,4-3-2,-1-1 2,4-6-2,3 3-4,-1-5 5,0-2-3,0 0 1,1-7-1,-1 2-3,-1-5 1,-1-3 2,3 1-1,-2-2-2,-4-2 0,-1-3 2,0-4 1,-5-2-4,0 3 3,-2-1-2,-3-3-2,-2-3 3,-6 2-1,-2-11 1,-3 10-5,-3-7 1,-6-5-2,-2 6-15,-1 1-1,-4-2 0,-2 5 3,-2-1 0,0 1-9,0 5 4,6 5 2,-1 3-1,-1-1-3,0 2-14,0 3-24,2 1-33,3 4-28,-1 2-47,2 2-25,-1 5-33,5 1-47,3 0-49,4 0-50,2 1-276,1 1-699,4 1 308</inkml:trace>
          <inkml:trace contextRef="#ctx0" brushRef="#br0" timeOffset="25493.6789">9273 3409 130,'0'-4'347,"0"-1"-11,0-2-19,0-2-16,-1 3-16,-3 2 1,3-5 13,1 5-16,-5 0-12,5 0-5,0 4-23,-3-6-17,-1 2-32,4 4-20,0 0-21,0 0-11,0 0-16,-22 10-4,14 0-7,-8 6-9,5 7-2,-6 7-5,-2 5 12,2-2-3,3 1 12,-2 4-4,4 4-7,2-5-9,7 2-9,-4 3-8,4-3-10,6-1-2,-3 2-10,0-3-7,3-1-3,5-2-4,1 3-7,7-7-1,0 4-3,6-6-4,-1-2-4,4-2-13,0-3-25,-4-4-46,2-3-58,5-6-39,4 1-47,-4-3-42,-1-2-44,-1 2-64,15-7-46,-18 1-355,6-7-813,-1 1 360</inkml:trace>
          <inkml:trace contextRef="#ctx0" brushRef="#br0" timeOffset="25962.4221">9645 3672 216,'-8'-9'287,"0"2"-8,4-2 3,-1 4-17,1-1-10,-1 1-5,2 0-18,3 5-7,-4-9-29,4 9-1,-1-3-36,1 3-19,0 0-16,0 0-11,0 0-12,0 0-9,0 0-6,0 0-14,17 17-4,-12-10-3,2 8 3,-1-4 4,1 3-4,-2 3 9,3 1-10,-4-3 1,4 7 8,-3-3-25,-1 2-6,1-5 6,-2 3-12,0-4 3,-1-1-8,-1-1-5,2-1 6,-3-2-6,0-2-6,0 1 2,0-2 6,0-1-6,0 0-8,2-3 2,-2-3 10,0 5 22,0-5 11,0 0-8,0 0-5,0 0-1,0 0-2,0 0-7,3-17-2,0 5-10,-2 2 4,1-5-4,6-3-1,-1-2-4,-1-2-4,5 1-1,1 0-4,-1-1-3,1 3 4,0 3-3,4 1-7,-6 2 0,4-1-1,-2 4 2,-1 1-6,0 3 0,-1 3-3,-3 0-1,4 6 6,-1-2-7,2 7 0,0 1 4,-3 1 1,5 7 7,-2 2-11,-3 1 5,2 0-3,0-2 3,1 4 2,-1-4-2,-7 3-4,5 0 11,-4-6-7,-4 5-1,5-3-34,-1 1-36,-5-4-41,1-3-38,3 2-51,-3 1-54,-1-6-49,0 1-51,0-8-284,0-1-693,-5 2 306</inkml:trace>
          <inkml:trace contextRef="#ctx0" brushRef="#br0" timeOffset="26321.7855">10174 3258 33,'-1'-9'366,"1"0"-19,-3 3-20,6-3-18,-3 0-21,1 6-18,-1 0-25,4-1-26,-4 4-2,12-2-31,-4 2-19,1 4-10,3 1-14,2 3-18,-2 5-4,2 2-8,-2-2-7,-3 3-13,-1 2-9,1 2-3,-4 1 12,0-1-1,-3 4 8,-2-1 3,-2-1-9,-3 3 1,-1-3 23,-5 0-6,5-5 5,-2-1-7,0-1-4,4-3 1,-1 0-4,-2 1-2,5-4-10,-4-3-4,4 0-6,2 2-3,-1-6-5,-2 1-4,3-3-2,3 6-4,0-1-1,3-2-1,3-1-2,5 0-3,2 1-8,4-2-6,6 1-6,-3-2-4,1 4-5,-2-3-16,-2-1-52,-3 1-58,0-1-67,0-2-81,0-2-75,-3 3-108,3-4-435,-3 1-936,1-4 415</inkml:trace>
          <inkml:trace contextRef="#ctx0" brushRef="#br0" timeOffset="26791.2148">10850 3237 33,'-7'-5'386,"2"1"-11,0-3-7,4 2 4,-5 3-10,6 2-12,-5-4-6,5 4-19,0 0-28,-1-3-29,1 3-24,0 0-30,0 0-22,0 0-22,0 0-17,0 0-15,0 0-11,0 0-8,13 9 2,-3 3-6,-3-3-13,2 1 0,-1 2-5,4 0-4,-3 2 7,3 5-3,1 0-3,-2 1-5,3 2-1,1 9-9,-3-2-9,-3-3-5,0 7 13,2 0 2,-5-1-9,1 2-8,-3 0-3,0 2-4,-2-3-3,0 2-7,-2-1-2,-3 2-6,2-2 4,-5 3-11,-1-1-2,-3 3 3,-1-7-7,-1 2 7,-4 1-4,1 0-2,-5-2 15,-2 0 6,2-2 4,-2 0 3,0-4 6,-4 1-2,1-1 13,1-3 2,6-8 9,0 1-4,-1-3 6,2-3-6,5 0-5,3-3-3,2-2-7,0-2-5,2 1-10,0-2 1,-1 1-2,5 1-24,-3-1-23,4-4 0,0 0 0,-3 2 0,3-2 0,0 0 0,0 0 0,0 0 0,-5 3 0,5-3 0,0 0 0,0 0 0,0 0-124,0 0-175,-4-9-87,4 1-92,3 3-108,-3 0-467,0-4-1141,0 0 504</inkml:trace>
        </inkml:traceGroup>
      </inkml:traceGroup>
    </inkml:traceGroup>
    <inkml:traceGroup>
      <inkml:annotationXML>
        <emma:emma xmlns:emma="http://www.w3.org/2003/04/emma" version="1.0">
          <emma:interpretation id="{22487030-D47C-40F0-AEC7-0F367B1F278D}" emma:medium="tactile" emma:mode="ink">
            <msink:context xmlns:msink="http://schemas.microsoft.com/ink/2010/main" type="paragraph" rotatedBoundingBox="10483,6715 25094,7162 25047,8696 10436,824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8869ECE-A5B8-4415-A565-D2AC850C7F2B}" emma:medium="tactile" emma:mode="ink">
              <msink:context xmlns:msink="http://schemas.microsoft.com/ink/2010/main" type="line" rotatedBoundingBox="10483,6715 25094,7162 25047,8696 10436,8249"/>
            </emma:interpretation>
          </emma:emma>
        </inkml:annotationXML>
        <inkml:traceGroup>
          <inkml:annotationXML>
            <emma:emma xmlns:emma="http://www.w3.org/2003/04/emma" version="1.0">
              <emma:interpretation id="{B01CC642-E5EB-4323-9611-D14E3417E674}" emma:medium="tactile" emma:mode="ink">
                <msink:context xmlns:msink="http://schemas.microsoft.com/ink/2010/main" type="inkWord" rotatedBoundingBox="10483,6715 12692,6783 12651,8110 10443,8042"/>
              </emma:interpretation>
              <emma:one-of disjunction-type="recognition" id="oneOf4">
                <emma:interpretation id="interp20" emma:lang="en-US" emma:confidence="0">
                  <emma:literal>time</emma:literal>
                </emma:interpretation>
                <emma:interpretation id="interp21" emma:lang="en-US" emma:confidence="0">
                  <emma:literal>fine</emma:literal>
                </emma:interpretation>
                <emma:interpretation id="interp22" emma:lang="en-US" emma:confidence="0">
                  <emma:literal>tone</emma:literal>
                </emma:interpretation>
                <emma:interpretation id="interp23" emma:lang="en-US" emma:confidence="0">
                  <emma:literal>tine</emma:literal>
                </emma:interpretation>
                <emma:interpretation id="interp24" emma:lang="en-US" emma:confidence="0">
                  <emma:literal>tinge</emma:literal>
                </emma:interpretation>
              </emma:one-of>
            </emma:emma>
          </inkml:annotationXML>
          <inkml:trace contextRef="#ctx0" brushRef="#br0" timeOffset="34412.0332">-3395 4057 320,'0'0'333,"-3"-3"-14,3 3-31,0 0-22,-5-2-15,5 2-9,0 0 8,0 0-18,-11 14-11,6-5-13,-1 4 9,-1 1-14,-3 8-4,1 0-12,-3 1-5,3 8-32,-4 1-3,3 1-1,1 3-5,1 0 3,1 0 0,5 6-17,0-5-10,2 2 4,2 1-12,3 2-5,-3-1-7,6-2-8,1 5-7,5-2-5,-3 0-10,2 2-4,1-1-5,-5-4-4,7 1-5,-4 3-2,-1-1 4,1-5-3,0 1 5,0-5-8,-3 0 4,-1-2-10,-3-7-1,3-3-3,-4 3-4,0-5-7,-2-2-7,3-6-22,-1 4-22,-4-6-22,0-2-22,0 3-22,0-4-42,-4-1-43,-1-3-39,-1 2-32,-6-4-39,-1-3-42,-7 0-25,2-7-46,-7-1-280,-5-8-737,-1 1 326</inkml:trace>
          <inkml:trace contextRef="#ctx0" brushRef="#br0" timeOffset="34583.892">-3748 5005 250,'-8'-10'260,"3"1"-5,5 3-5,-4 0-12,4-2 0,0 2-23,0-1-16,0 3-7,4-1-15,-2 0-11,9 1-14,-2 1-11,5-1-14,1 1-15,7-1-5,5 1-14,9-2-9,4 2-1,1-1-12,6-1-8,1 0-11,3 0-17,12-5-29,-16 3-38,-1-3-36,-3 4-42,-7 0-45,5 0-45,-3-2-51,-13 3-208,-2-3-497,-6 4 221</inkml:trace>
          <inkml:trace contextRef="#ctx0" brushRef="#br0" timeOffset="35063.17">-2965 4805 157,'0'0'336,"0"0"-11,0 0-17,0 0 4,0 0-18,-4 7-2,4-7-4,0 0 0,0 0-11,0 0-9,0 0-12,0 0-13,0 0-13,0 0-10,0 0-23,0 0-9,0 0-16,0 0-16,0 0-8,0 0-4,0 0-16,0 0-12,0 0-12,13-12-10,-8 10-9,4 1-9,-1-2-13,-4 0-6,8 2-6,-4 1-9,6 0 0,0 1-6,0 5-7,-1-3-3,-2 3-3,1 4-1,5-1-3,-2 4-4,-4 1-4,2 2 0,-5-3 0,7 6 1,-8-3 5,-3-1-6,2 1-3,-5-1 0,4 1-1,-5-4 0,1 5 1,-1-4-3,0-1 2,0-3 0,0-2-2,-1 2 3,-3-3-1,4-4 1,-2 4 0,2-6 1,-10 3-4,10-3 4,0 0-1,-15-6 0,11 3-1,-1-5-4,1 2 0,1-2 1,0-3 1,3-4-3,0 3 0,0-4 8,4 1-9,2 1-1,1 0-1,3 0-2,-3 3-2,3-2 2,-4 5 2,1-1-9,3 1 4,2 0 2,0 6-6,-6-1 0,9 6 1,-4-2-2,5 4 2,-7 1 1,3 3 2,0 1-1,-3 2-2,3 3 7,-3 3-3,-3 1 2,-2 1-18,3 2-18,-7 0-25,-4 3-40,3-6-25,-3 1-40,1-1-49,-2-2-36,-2-3-48,-1 2-50,6-5-33,-7 0-317,2-4-760,1 0 336</inkml:trace>
          <inkml:trace contextRef="#ctx0" brushRef="#br0" timeOffset="35328.7832">-3007 4721 209,'-7'-4'311,"1"0"-17,-1 4-18,-2-2-12,9 2-16,-17 6-12,8 4-2,-1 2-9,-2 2-4,0 2-6,2 5-8,-1 1-8,2 2-3,-1 7 2,3-10 0,-3 15-7,4-7-12,1 4-10,0-2-8,2-5-11,1 5-12,2-9-16,0 1-8,4 1-14,0 0-6,-1-2-12,9 1-3,-3 2-13,3-4-5,4 0-5,-1-3-6,5 2-14,-2-5-37,1 1-51,8-2-64,-6-3-68,5 0-62,-1-2-79,0-8-79,0 1-305,0-4-768,2-3 341</inkml:trace>
          <inkml:trace contextRef="#ctx0" brushRef="#br0" timeOffset="35625.6506">-2416 4910 230,'1'-12'405,"3"-1"-4,-4 7-14,0 0-13,0 0-23,0-1-30,1 5-29,-1 2-18,0-10-42,0 10-24,0 0-21,0 0-16,0 0-10,12 15-11,-9-5-9,5 2-4,1-1-3,-3 3-11,2 7-9,0-1-15,1 1-1,-1 0-8,0 2-11,-3-1-4,2 3-6,0-3-3,-4 2-4,-2-1-7,5 1 0,-4-3-7,-4 2-3,2-1-3,0 2-3,-3-5-2,-2 0-3,0 2-5,-1-6-3,1 2-1,0-3-1,1-3-7,-4 1 2,7-2-16,-4-4-20,-2-1-28,3 1-33,4 2-30,-1-6-56,1-2-83,0 0-85,0 0-87,0 0-335,6-16-815,2 5 361</inkml:trace>
          <inkml:trace contextRef="#ctx0" brushRef="#br0" timeOffset="35868.17">-1756 5032 16,'-17'6'398,"4"3"-26,-1-3-12,-3-2-19,2 2 15,1-4-16,2 2-11,4 1-12,-1-3-19,3 3-27,0-2-17,0-1-28,2 2-13,4-4-9,-5 2-4,5-2-8,0 0-13,15 6-14,0-6-22,6 0-10,1 1-15,1-2-15,4 2-30,1-1-43,0 0-61,-3-3-73,-3 1-75,-4 4-69,-5 0-77,7-1-78,-14 2-321,5 1-784,-10-3 347</inkml:trace>
          <inkml:trace contextRef="#ctx0" brushRef="#br0" timeOffset="36041.1222">-1764 5239 112,'-10'7'293,"-1"-5"5,7 4-16,-3 0-14,3-1 5,-2-2 4,-1-1 2,3 1 7,4-3 0,-6 4-4,6-4-11,0 0-13,-2 4 2,2-4-18,10 3-17,-10-3-23,15 2-20,-1-2-18,-1 4-16,4-4-20,0 0-42,0-4-56,8 2-82,0-2-93,-2 3-97,2-4-119,-8 1-361,5-2-783,-1-2 347</inkml:trace>
        </inkml:traceGroup>
        <inkml:traceGroup>
          <inkml:annotationXML>
            <emma:emma xmlns:emma="http://www.w3.org/2003/04/emma" version="1.0">
              <emma:interpretation id="{0E8CAEFA-2FEB-46C8-A06F-4D48C3E56F6D}" emma:medium="tactile" emma:mode="ink">
                <msink:context xmlns:msink="http://schemas.microsoft.com/ink/2010/main" type="inkWord" rotatedBoundingBox="13464,7246 18521,7400 18493,8303 13436,8148"/>
              </emma:interpretation>
              <emma:one-of disjunction-type="recognition" id="oneOf5">
                <emma:interpretation id="interp25" emma:lang="en-US" emma:confidence="0">
                  <emma:literal>longeron</emma:literal>
                </emma:interpretation>
                <emma:interpretation id="interp26" emma:lang="en-US" emma:confidence="0">
                  <emma:literal>longerons</emma:literal>
                </emma:interpretation>
                <emma:interpretation id="interp27" emma:lang="en-US" emma:confidence="0">
                  <emma:literal>nonzero</emma:literal>
                </emma:interpretation>
                <emma:interpretation id="interp28" emma:lang="en-US" emma:confidence="0">
                  <emma:literal>6oon?ezon</emma:literal>
                </emma:interpretation>
                <emma:interpretation id="interp29" emma:lang="en-US" emma:confidence="0">
                  <emma:literal>Goon?e2on</emma:literal>
                </emma:interpretation>
              </emma:one-of>
            </emma:emma>
          </inkml:annotationXML>
          <inkml:trace contextRef="#ctx0" brushRef="#br0" timeOffset="36837.9029">-660 4822 320,'6'-10'358,"-1"-2"0,2 0 5,-1 2-12,0 1-2,-5 3-7,3 0-13,-2 0-15,2 1-20,-1 0-35,0 3-29,-3 2-22,2-5-25,-2 5-20,0 0-15,0 0-15,-6 19-13,0-8-12,4 3-12,-7 5-8,1 2-13,-3 0-5,4 1-8,-4 0-4,1-1-6,-2 0-4,1 1-6,0 9-4,1-10-3,-1 0-1,0 0-6,5-5-2,-2-4-4,4 0-1,4-3-7,-5 2 2,2-1 2,3-3-4,0 1 2,5-1 3,-2-1 2,1 1 3,8-5-1,-2 4-4,4 1-1,2-5-1,6 3-1,1-2-2,-1-1 0,4 1-2,0-3 2,0 0-18,-2-3-12,1 3-13,-2-2-18,-7 2-3,9-2-32,-10 0-7,-3-1-12,-1 2 6,-1 0 8,-2 0 15,0-2 0,-2-1 14,0 2 0,-6 2 6,2-6 9,-2 6-4,0 0 10,-5-7 6,4 3 4,-3-1 26,4 5 4,-8-9 26,4 3 14,1 0 4,-1-1 14,-1-1 17,0 4 18,2-2 7,-1-4 14,-1 5 21,4-1-3,-2 0 3,1 3-5,2 3-2,-7-6-6,4 2-15,3 4-8,0 0-11,0-8-9,0 8-11,0 0-9,0-4-13,0 4-8,0 0-5,0 0-3,0 0-9,0 0 1,0 27-1,0-15-2,0 2-2,0 0 6,3 2-8,-2 1-1,3 2-7,-2 1 3,3-1-2,-4 1 1,3-3-4,-3 2 1,5 3-5,-5-3-35,4-3-56,-5 1-33,8-5-39,-7 7-52,2-7-51,1 0-47,0 1-51,-2-5-66,4 1-66,-1-2-301,1-4-859,2-1 380</inkml:trace>
          <inkml:trace contextRef="#ctx0" brushRef="#br0" timeOffset="37228.5338">-105 5032 309,'-6'-11'367,"0"0"-19,0 2 7,-1 1-3,2 3 0,0-3-12,2 2-4,-1 0-15,-1 3-23,2 0-25,3 3-28,-7-6-23,7 6-25,-2-5-20,2 5-18,0 0-15,0 0-18,0 0-10,-10 11-18,10-5-3,0 3-8,-1 0-5,1 1-6,0 3-10,-3 1 4,3 1-6,0 4-4,0-5-7,4 1-4,-2 0-1,4-1-11,-2 3 1,3 1-2,1 0-6,0-1-3,5 2-2,-5-7 0,0-1-2,6 1-6,-1-3 4,0 2-3,3-2-6,0-7-6,-2 2 0,2-2-1,-2-2 0,6 0 1,-8-2-2,-1-2 1,4 2 1,-9-4-1,5 0-2,-7-3 0,1 2-1,-2-2 0,-1 0 1,-4-1 1,-4-4-4,0 1 0,-5 4 1,0-9 1,-5 3 0,-1 1 0,-5-2-2,1 1-1,0 3-14,0 1-19,-1-1-33,3 0-48,6 4-68,-2 0-71,3 5-73,1-2-108,0-2-372,7 3-872,1 2 386</inkml:trace>
          <inkml:trace contextRef="#ctx0" brushRef="#br0" timeOffset="37682.6625">262 4997 273,'-8'-5'352,"1"4"-14,1-2-9,-1 0-14,2-3-10,0 3-12,0 1-12,5 2-11,0 0-11,-10-4-22,10 4-21,-5-2-18,5 2-24,0 0-17,0 0-16,0 0-7,-9 7-11,6-2-1,0 3 4,-1-1-7,1-1 7,-1 4-5,1 2-14,0 2 2,0 0-5,-5 0-6,7 2-7,-1-2-6,1 2-8,1 4-8,0-6-8,1 4-5,2-3-3,2-2-4,2 2-6,2 3-2,4-1-5,1-2-3,2-1-1,1-2-2,4-2-2,-7-5-3,10 1-1,-3-4-1,1 0-2,-1-3-2,0 1-4,2-1 1,0-4-3,-9 2-2,3-2 2,-1-2-3,-1 0-1,-3-2 0,0-2 0,-3 1-1,0-5 1,-3 0-5,-1-1 0,-5 0 0,-4 0-2,-3-4-1,-3 1 1,-2-3-5,-6 5-11,-4-10-23,-6 5-28,-1 2-28,6 8-38,-6-8-59,11 8-69,-3 3-76,5 3-114,3 0-366,1-1-882,3 4 390</inkml:trace>
          <inkml:trace contextRef="#ctx0" brushRef="#br0" timeOffset="39416.8415">743 5037 104,'0'0'337,"-1"-6"-1,1 6-3,0 0-5,0 0-5,0 0-6,0 0-12,0 0-2,0-6-3,0 6-6,0 0-13,0 0-8,0 0-18,0 0-19,0 0-16,1-7-10,-1 7-21,-1-5-14,1 5-15,0 0-13,0 0-14,-2-4-11,2 4-7,-1-6-7,1 6-11,0 0-5,0 0-7,1-6-13,-1 6-4,0 0-6,0 0-9,0 0-7,0 0-5,0 0-6,0 0-2,0 0-5,0 0 0,17 14-8,-10-3-3,3 1 0,-1 4-5,2 1 0,-2 4 3,0-2-6,2 0-2,-2 2-17,2 1-7,-4-1 6,0 0 0,0-2 4,1 0-1,-4-2 3,1-2 0,-2-3-1,1 1 0,-4 1 6,3-2 0,-3-3-3,0-1 2,-3-2-1,6 2 0,-6-1 4,3-2-1,0 0-4,0 1-3,0-6 13,0 4-5,0-4-2,0 0 3,-3 2 1,3-2 1,0 0-1,0 0 1,-4-15-2,2 8-1,2-2 5,-3-3-5,8-4-2,-2-3 1,4-6-3,0 5 8,3-5-7,-4 4-4,3-2 2,4 2-2,-5 2-2,0 1-1,2 5 0,-3 1 2,2 4-4,-2-5 0,-1 9-5,-1 0 2,2 2 0,-2-1-4,3 2 2,-8 1 4,14 6 2,-6 2 0,1 3-3,-1-1 5,1 4-2,-1-1 0,0 6 2,3-1 1,-2 3 0,-1 0 3,1-3-2,-3 1 2,1 0-1,1 1 1,-2-5 0,5 3 2,-5 3 6,-1-7-7,2 5 1,1-3-1,-4-1-20,1 0-20,1-3-40,-2-1-49,0-4-48,2 3-52,-4-5-43,-1-1-43,3-1-61,-4-3-55,0 0-296,0 0-789,12-11 349</inkml:trace>
          <inkml:trace contextRef="#ctx0" brushRef="#br0" timeOffset="39729.357">1338 4759 177,'-4'-23'311,"4"2"17,-2 5 1,2 3-5,2 3-8,-1 0-10,2-1-15,-2 5-24,2 0-20,0 0-31,1 6-14,-4 0-22,12 0-18,-5 8-15,-2-2-17,3 2-15,1 5-9,-5 1-9,4 1-9,-4 4-5,-4 5-5,0 0 11,2-2 5,-4 2 1,-2 0 1,-2 0 12,0 4-8,2-6 4,-3-3-3,2 4-3,0-7-3,4 2-6,-5-5-4,3-1-7,1 3-4,1-5-10,-2-2-5,3 2-6,0-2-4,0-1-4,4 0-2,1-2-4,2 1-2,5-1-1,5 1-8,2-3 0,10 2-29,-1 0-49,-4-1-85,17-1-91,-3-2-107,0-1-133,-11 0-380,10-1-917,1-6 405</inkml:trace>
          <inkml:trace contextRef="#ctx0" brushRef="#br0" timeOffset="40182.4713">1955 5272 81,'-16'3'363,"8"0"-11,-2-3-8,3 1-11,1 1-16,-2-1-11,8-1-9,-8 1-18,8-1-13,-7 2-20,7-2-9,-4 3-3,4-3 5,0 0 4,7 9-18,1-9-14,0 6-7,5-6-22,6 3-18,-3 0-11,8 0-13,0-1-19,0 0-11,1 0-6,-2-1-16,1 0-6,-2-1-14,2 2 4,-9-2-15,1 0-13,0 0-21,-1-2-26,-7 1-30,5-2-27,-5-1-49,-1-2-40,-2 3-37,-1-3-32,-4-3-17,-4 2-10,-1-5-9,-2 3-2,-5-3 0,-5-6 18,2 6 23,-4-3 26,-2 2 22,1 1 35,0-1 37,6 4 37,-7-2 35,8 5 36,1-1 26,-4 3 24,7-3 21,1 3 11,-1 1 7,2 2-6,2-3-2,0 3-11,5 1-16,0 0 4,0 0 19,-14 7 3,10 0 9,4 3 6,0 0-11,0 2-5,1 4-10,2-1-5,-1 6-12,1-4-1,2 4-10,2 1 1,-2-2-6,-3 1-15,2 0-48,4 0-63,-4-3-63,1 4-74,1-7-99,-5 0-384,4-1-753,3-6 334</inkml:trace>
          <inkml:trace contextRef="#ctx0" brushRef="#br0" timeOffset="40565.8035">2444 5094 288,'-6'-8'429,"1"0"-49,1 2-18,3 1-19,0 2-22,-1-2-20,0 1-21,2 4-20,0 0-27,0 0-20,14-2-19,-14 2-19,21 6-12,-7 0-14,3 5-18,0-1-15,-1 2-14,-4 1-10,5-1-7,-5 6-9,-1-1-8,1-4-3,-7 1-10,3 1-9,1 6 1,-6-6-6,-3-1-3,0 5-3,-4-5-4,0 2 0,-2-1 11,-1-1-1,-5 2 5,2-2 11,1-2 0,-2-2 1,2 1 3,-3 1 3,3-2-8,1-4 0,0 0-3,4 3-5,-3-5-3,3-1-7,1 0-2,0 3-3,0-3-5,3-3-1,-3 7 0,3-7-1,9 2-2,2 3 0,2-1-5,1-4-11,11 1-27,-2-1-40,6-1-55,4-5-57,5-3-41,-6 3-50,5-5-51,-4 4-61,2-6-54,-10 5-268,8-5-753,1 1 333</inkml:trace>
          <inkml:trace contextRef="#ctx0" brushRef="#br0" timeOffset="40867.8265">3092 5239 263,'0'-9'298,"-1"6"3,-2-1-5,3 4 10,-3-9-11,1 6 5,2 3-8,-5-5-4,5 5-17,-4-6-19,4 6-11,0 0-8,0 0-16,0 0-14,-15 6-11,10-1-14,0 2-14,0-1-17,1 0-8,0 6-15,-1-3-9,2 6-9,0-5-10,-1 2-12,3 3-4,0-4-9,2 1-7,0 2-7,2-1-3,1-1-1,1 0-8,2 0-5,1-3-1,-2 4-3,5-7-2,-2 2-4,2 1-3,1-4 1,3 0 4,-4 1 6,2-6 5,1 2-3,-3-2 1,1 0 10,-2-2 5,1-4 3,-3 2 14,-2-1-2,0-1-2,-1-4-7,-1 4-4,-3-6-9,-2 0-4,-1-2-4,-7-6-8,-1 4-12,-5-3-15,-2 2-29,0 2-37,0-1-49,0 2-69,3 0-102,0 3-109,1 1-124,1 1-387,3 1-974,0 4 432</inkml:trace>
          <inkml:trace contextRef="#ctx0" brushRef="#br0" timeOffset="41492.854">3475 5203 159,'-7'-3'345,"1"2"-19,1-6-13,-2 2-16,2 3-6,0-2 2,-1 1-13,6 3-14,-5-9-20,5 9-14,0-5-17,0 0-12,0 5-18,5-6-11,-1 3-13,2 0-13,-4 0-7,-2 3-11,12 0-12,-12 0-1,14 0-21,-7 3-2,-1-2-19,4 4-5,-4 6-5,3-4-9,-1 7-11,-1 0 0,2 1 14,-1 7-8,-2-2 4,1 0 4,-1 1-1,1 0-22,-2-2-5,-1-1 3,-3-2 2,1-1-7,2 1-4,-2-2-3,-2-1-2,5-2 1,-5-1-5,3-4 2,-3 0 0,1 3-3,2-5 1,-3-2 7,0 4 19,0-6 17,0 5 20,0-5 16,5 5 16,-5-5 16,0 0-10,0 0-9,0 0-13,8-12-3,-4 6-15,-1-2-6,6-4-5,-4-2-14,7 5-2,-3-10-9,5 1 0,2-1-5,-3-2-7,3 6 1,2 0-4,-2-1-6,-3 6-2,-2 0-5,3 2-1,-3-1-5,5 4 0,-8 2-5,5-3-1,-5-1 5,2 6-8,-1 2 0,-1-1-1,-1 7 0,3-1-2,-6 5 1,4-1 2,-2 2-3,0 2 1,-2 1-1,-4 3 18,5 3-14,-5 0-1,0-3 1,-3 3 1,1-2-3,2-2 3,0 3 0,-3-5-5,3 0 3,0-1-1,0-3 3,3 3-1,-1-4 3,1 2 21,2-3 7,2-2 13,0 5-3,5-6 5,4-3-7,5 1 0,-2-2 9,9 5-18,1-11-2,-4-1-6,2 5 4,0-5-2,2-1-20,-5-3-17,-3-2-41,1 1-63,-9-1-72,4-6-101,-9 6-123,-6-5-156,-4 4-447,-7-1-1102,-8-4 488</inkml:trace>
        </inkml:traceGroup>
        <inkml:traceGroup>
          <inkml:annotationXML>
            <emma:emma xmlns:emma="http://www.w3.org/2003/04/emma" version="1.0">
              <emma:interpretation id="{0A4C8742-521C-45E5-971C-76BA7B772A93}" emma:medium="tactile" emma:mode="ink">
                <msink:context xmlns:msink="http://schemas.microsoft.com/ink/2010/main" type="inkWord" rotatedBoundingBox="19720,8231 19843,8235 19835,8501 19712,8498"/>
              </emma:interpretation>
              <emma:one-of disjunction-type="recognition" id="oneOf6">
                <emma:interpretation id="interp30" emma:lang="en-US" emma:confidence="0">
                  <emma:literal>)</emma:literal>
                </emma:interpretation>
                <emma:interpretation id="interp31" emma:lang="en-US" emma:confidence="0">
                  <emma:literal>,</emma:literal>
                </emma:interpretation>
                <emma:interpretation id="interp32" emma:lang="en-US" emma:confidence="0">
                  <emma:literal>'</emma:literal>
                </emma:interpretation>
                <emma:interpretation id="interp33" emma:lang="en-US" emma:confidence="0">
                  <emma:literal>]</emma:literal>
                </emma:interpretation>
                <emma:interpretation id="interp3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93379.6654">5615 5580 221,'0'-5'280,"0"5"-12,0 0-6,0-9 7,0 9-27,0 0-16,0 0-13,0 0-21,0-5-3,0 5-27,0 0-14,0 0-18,0 0-1,0 0-28,0 0-11,0 0-13,0 0-5,0 0 0,0 0-16,4 19-5,-4-8 0,1 1 2,-1 3-13,0 1-7,-1 5-1,-4-2-10,-1 4-23,0-4-24,-5-1-28,0 1-36,-1-3-37,0 1-46,-2-7-36,2 1-45,-2-4-206,1-1-498,1-2 220</inkml:trace>
        </inkml:traceGroup>
        <inkml:traceGroup>
          <inkml:annotationXML>
            <emma:emma xmlns:emma="http://www.w3.org/2003/04/emma" version="1.0">
              <emma:interpretation id="{EB60952B-7F0E-4C41-B382-6388D5078B66}" emma:medium="tactile" emma:mode="ink">
                <msink:context xmlns:msink="http://schemas.microsoft.com/ink/2010/main" type="inkWord" rotatedBoundingBox="21445,7514 23486,7576 23453,8647 21413,8585"/>
              </emma:interpretation>
              <emma:one-of disjunction-type="recognition" id="oneOf7">
                <emma:interpretation id="interp35" emma:lang="en-US" emma:confidence="0">
                  <emma:literal>gin:</emma:literal>
                </emma:interpretation>
                <emma:interpretation id="interp36" emma:lang="en-US" emma:confidence="0">
                  <emma:literal>gin):</emma:literal>
                </emma:interpretation>
                <emma:interpretation id="interp37" emma:lang="en-US" emma:confidence="0">
                  <emma:literal>keen):</emma:literal>
                </emma:interpretation>
                <emma:interpretation id="interp38" emma:lang="en-US" emma:confidence="0">
                  <emma:literal>gent):</emma:literal>
                </emma:interpretation>
                <emma:interpretation id="interp39" emma:lang="en-US" emma:confidence="0">
                  <emma:literal>gm.</emma:literal>
                </emma:interpretation>
              </emma:one-of>
            </emma:emma>
          </inkml:annotationXML>
          <inkml:trace contextRef="#ctx0" brushRef="#br0" timeOffset="94220.6895">7385 4927 58,'0'-7'366,"1"-1"-25,-1 2-17,0 0-3,0-1 6,0 1-19,0 0 6,-1 0-7,-2 0-8,3 6-10,-2-10-15,-1 7-13,2-3-21,1 6-13,-1-5-27,1 5-18,0 0-13,-10 0-18,10 0-17,-19 9-13,6 2-12,-4 0-10,-4 2-11,8 4-8,-3-6-10,4 3-9,3 0-5,1-1-5,2-3-8,1 3 0,2 1-7,2 2 2,1-5-9,-3 1-6,6-6-9,1 7-5,1-5-4,0-2-7,-1 3-2,4-4 2,-3 0-6,2-3-1,-1 2 5,1-2-3,2 0 3,-3-2 0,5-1 3,-5 2-3,-6-1-3,13-7 5,-3 4-2,-3-5 1,0 6 4,-2-2 5,0 2 7,1-1 1,-6 3 0,6-8-6,-2 8 1,-4 0-4,0 0-6,7-6 1,-7 6-2,0 0-1,7 12-1,-3-1 4,3 2-3,2 11 0,-1-1-2,5 12 5,-1 0-2,2 4-2,0 2 6,1-2-5,-3 0 4,2 0 0,0-2 4,1 0-5,-3 0 0,-1 0 0,-4-3-1,5-1-2,-3-2 7,-3 3-2,-4-10 1,2-2-3,-3 2 0,-1-2 0,0-1 0,-1-3 3,-3 3 0,1-2 1,-2-7-3,1 0 3,-3 1 0,2-4-1,0 0 0,-2-5 3,2-1-1,0-1 2,-2 2 3,7-4-1,-11-4 3,4 2 4,-1-5 4,2-6-3,-2 0-1,3-7 2,1-2-4,1-5-1,8-4 0,-3-4 0,5-5-4,1-1-9,4 1-19,1-5-22,4 2-18,-1 6-22,1-4-33,2 5-40,4 7-39,-5 0-36,-2 11-43,-3-3-50,2 7-38,2 0-52,-8 3-259,5 4-726,-5-3 321</inkml:trace>
          <inkml:trace contextRef="#ctx0" brushRef="#br0" timeOffset="94892.5747">7807 5049 151,'-13'-4'295,"-4"-1"-14,3 4-13,-3 2-21,0 5-10,1 1-15,-2 7-9,1 5-16,0-2-5,0 9-3,4-3-21,-3 6-10,7 2-11,0 2-12,8 3-3,2 1-8,3-5-14,4 0-10,2 2 1,2-3-10,0-3-3,1-4-8,6 2-14,-4-6-12,2-1-11,-2 2-36,2-4-38,-1-6-39,-2 0-57,1-5-62,0-2-67,-1 2-315,3-6-618,1-6 273</inkml:trace>
          <inkml:trace contextRef="#ctx0" brushRef="#br0" timeOffset="94658.211">7879 5229 247,'0'0'310,"-4"-6"-14,3 1-6,-3-2 5,4 2-27,0 5-3,-1-6-9,1-1-20,0 7-11,-4-8-21,4 8-15,0-6-7,0 6-38,0 0-11,0-4-23,0 4-10,0 0-9,12 9-5,-7-6-10,1 3-2,2 4-10,0 1-9,0 4-4,1 0-4,1 2-4,0 0-2,0 2-9,-5-7 4,2 4-13,-2-2 10,-1 0-8,0-2-7,1 0-1,-5 0 1,5 0-1,-1-2-2,-4-5 7,3 1-13,-3-3 7,0 5-1,3-3 4,-3-5 5,1 2 24,-1-2 24,0 0-6,0 0-19,0 0 9,0 0-5,8-17-4,-4 7-4,-3-6-4,5 1-1,4-4-6,-3-1-3,5-1-1,-5 2-5,10 4-6,-5 5-1,-1 1 0,0 0 0,4 0-6,-3 6 0,-4 0-4,6 3 1,-2 3-3,0 3 0,0 4 1,-3 1-1,0 0 0,-2 6 0,3-1-3,-5-2 1,0 6 1,-1 2 1,0-1-4,-4-1-22,2 2-28,-4-7-38,1 3-46,-3-3-35,-4-4-34,0 4-31,2-2-30,-2-2-29,1-5-29,-2 0-293,1-3-667,-2-2 295</inkml:trace>
          <inkml:trace contextRef="#ctx0" brushRef="#br0" timeOffset="95205.0941">8432 5071 247,'7'-6'498,"-2"2"-50,-2 2-37,2-2-42,-1-1-38,-2 0-37,-2 5-30,0 0-26,0 0-24,15 8-27,-10 3-15,1-1-18,2 4-5,4 5-6,-1 2-4,-1-1-16,2 3-3,-3 6-7,1-5-8,5 6-1,-6-5-5,-3 3-9,5 4-12,-5-8-2,-3-1-8,0 2-5,2-1-5,-5 0-4,1-3-9,-6-1-2,4 0-3,-5-1-3,6-3-3,-6-1-9,6 0 10,-5 0-10,-3-3-3,4 0 2,-1-6-2,1 4-2,-2-4-3,4-1-1,-2 2 0,1-4 2,1 2 1,2-5-2,-3 5-1,1-2-8,2-3-21,0 0-70,0 0-57,-12-13-69,9 4-58,2 1-71,5-9-78,-3-7-325,4 3-802,7-9 355</inkml:trace>
          <inkml:trace contextRef="#ctx0" brushRef="#br0" timeOffset="95564.4584">9043 5434 101,'-11'6'294,"-1"4"-8,2-1-3,2-6-6,-1 6-11,2-5-8,5 4 3,-2-5-8,3-1 7,-5 2-19,6-4-6,-5 2-7,5-2-16,0 0-1,0 0-9,7 8-13,2-8-20,4 0-15,3-2-16,-2 2-18,3 0-40,0-1-71,3-2-73,0 0-82,0 0-97,2-1-93,7 2-321,6-2-711,6-3 315</inkml:trace>
          <inkml:trace contextRef="#ctx0" brushRef="#br0" timeOffset="95408.2073">8986 5262 324,'7'-1'374,"-7"1"-21,0 0-14,5-3-8,-5 3-17,4-4-20,-4 4-24,0 0-8,0 0-28,7-3-28,-1 2-20,-6 1-19,13-2-17,-2 2-29,-2-3-45,4 2-49,0-1-42,-1 2-40,-2 0-37,1 2-45,-5-1-52,2 2-48,1-2-34,-1 4-235,-3 1-547,-1 0 242</inkml:trace>
        </inkml:traceGroup>
        <inkml:traceGroup>
          <inkml:annotationXML>
            <emma:emma xmlns:emma="http://www.w3.org/2003/04/emma" version="1.0">
              <emma:interpretation id="{8C17DBA9-7CE4-45CA-BF37-240EDF8A76FF}" emma:medium="tactile" emma:mode="ink">
                <msink:context xmlns:msink="http://schemas.microsoft.com/ink/2010/main" type="inkWord" rotatedBoundingBox="24110,7522 25082,7552 25056,8406 24084,8376"/>
              </emma:interpretation>
              <emma:one-of disjunction-type="recognition" id="oneOf8">
                <emma:interpretation id="interp40" emma:lang="en-US" emma:confidence="0">
                  <emma:literal>"</emma:literal>
                </emma:interpretation>
                <emma:interpretation id="interp41" emma:lang="en-US" emma:confidence="0">
                  <emma:literal>4</emma:literal>
                </emma:interpretation>
                <emma:interpretation id="interp42" emma:lang="en-US" emma:confidence="0">
                  <emma:literal>N</emma:literal>
                </emma:interpretation>
                <emma:interpretation id="interp43" emma:lang="en-US" emma:confidence="0">
                  <emma:literal>&amp;</emma:literal>
                </emma:interpretation>
                <emma:interpretation id="interp4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98591.4659">9883 5131 362,'0'0'351,"0"0"-23,0 0-12,0 0-13,0 0-6,0 0-2,0 0-24,-2-5-16,2 5-21,0 0-22,0 0-21,0 0-16,0 0-18,0 0-12,0 0-21,0 0-5,0 0-20,0 0-9,0 0-9,0 0-4,0 0-12,0 0-9,0 0-2,0 0-4,0 0-7,0 0 1,0 0-7,0 0-6,0 0 1,0 0 0,0 0-3,0 0 3,0 0 6,0 0-1,0 0 0,0 0-1,0 0 0,0 0-3,0 0 2,0 0-1,0 0 9,0 0 4,0 0 1,0 0 1,0 0-4,0 0 2,0 0 2,0 0-6,0 0-2,0 0-4,0 0-3,0 0-2,0 0-8,0 0 0,0 0-4,0 0-5,0 0-1,0 0-1,11 12-2,-5-5-7,-1 1 4,1 4-20,1 2 7,3 7-5,2 8 0,-3 2-1,2 1 5,0-2-4,-1 3 3,-3-2 0,0 2 5,-2-8-4,2-4 6,-3 2-4,-3-1-1,-1-7 5,5-2-4,-3 1 2,-2-2 4,0-2-1,0-3-2,0 3-1,0-4 2,0-1 0,0-1 0,0-4 2,0 7 4,3-5 0,-3-2 13,0 0 13,0 0-4,0 0-6,0 0 1,0 0-3,-5-20-1,7 6-2,-2-6-5,0-2-2,5-1 2,-5-9-4,6 0-2,3-3 2,-1 4-5,1-2 0,5 2-5,-8 9-4,6 3 0,-3 5 1,3-5-2,-6 10 0,2-3-4,0 6 4,-4-4-4,4 7 2,-4 1-2,1 2 2,-5 0-1,16 8 1,-10 1 1,1 4-1,2 7 4,-1 3 2,-2 1-3,6 6 1,-7 2 3,2 0-1,1 3 0,-5-12 2,0 3 0,2-2-1,-2 2 0,1-3 3,-2-1-2,4-1 4,-5 0-1,3-6-6,-3 1 5,2-2-1,-1-3-1,0-1-12,3 1-19,0-4-32,-5-1-29,5-1-28,-3-2-56,-2-3-54,10-1-69,-3-4-73,5-3-380,-2-3-814,6-6 360</inkml:trace>
          <inkml:trace contextRef="#ctx0" brushRef="#br0" timeOffset="98997.721">10575 4923 100,'-2'-9'379,"0"3"-9,-1 0-8,3 1-7,0 5-3,0-8-18,0 8-9,0-6-14,-1 1-15,1 5-17,0 0-20,-4-6-21,4 6-26,0 0-17,0-3-21,0 3-21,0 0-12,0 0-15,0 0-14,0 0-9,10 15-9,-8-6-12,3 2-9,0 3-6,0 5-3,-3-1-9,3 3-7,-1 3-3,-4 4-3,1 3-5,-6 2-3,0-2-4,0 0 0,-2 2-5,0 1 8,-3-11 8,3 0 2,2-4-2,-1-2 0,6-1 2,-6-5-2,1 2-1,4-3-3,1-4 3,-3 2 7,3-1 15,0-4 19,3 2 18,2-1-2,3-4 0,8 3-6,2-3-10,6-3-5,2 1-11,0 0-2,0-3-5,-1 2-9,0-1-6,-2 1-8,-3 1-6,-6 1 2,1 0-1,-6-3-15,-3 3-7,5 1-15,-11 0-20,11-3-14,-11 3-28,0 0-18,6 4-36,-6-4-45,0 0-81,-17 8-79,5-4-90,-2-1-99,-1-1-388,-8 2-979,-1-2 434</inkml:trace>
        </inkml:traceGroup>
      </inkml:traceGroup>
    </inkml:traceGroup>
    <inkml:traceGroup>
      <inkml:annotationXML>
        <emma:emma xmlns:emma="http://www.w3.org/2003/04/emma" version="1.0">
          <emma:interpretation id="{3DEE6A65-3B30-41DC-BA0A-885385E468E8}" emma:medium="tactile" emma:mode="ink">
            <msink:context xmlns:msink="http://schemas.microsoft.com/ink/2010/main" type="paragraph" rotatedBoundingBox="6518,8920 21800,9010 21792,10334 6511,102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897CB0-A237-4C54-A28D-E949997E6A38}" emma:medium="tactile" emma:mode="ink">
              <msink:context xmlns:msink="http://schemas.microsoft.com/ink/2010/main" type="line" rotatedBoundingBox="6518,8920 21800,9010 21792,10334 6511,10244"/>
            </emma:interpretation>
          </emma:emma>
        </inkml:annotationXML>
        <inkml:traceGroup>
          <inkml:annotationXML>
            <emma:emma xmlns:emma="http://www.w3.org/2003/04/emma" version="1.0">
              <emma:interpretation id="{72E8E1F6-09B8-4489-8A8B-24A416B63E6C}" emma:medium="tactile" emma:mode="ink">
                <msink:context xmlns:msink="http://schemas.microsoft.com/ink/2010/main" type="inkWord" rotatedBoundingBox="6518,8920 9796,8940 9790,9831 6513,9811"/>
              </emma:interpretation>
              <emma:one-of disjunction-type="recognition" id="oneOf9">
                <emma:interpretation id="interp45" emma:lang="en-US" emma:confidence="0">
                  <emma:literal>Frame</emma:literal>
                </emma:interpretation>
                <emma:interpretation id="interp46" emma:lang="en-US" emma:confidence="0">
                  <emma:literal>Frankie</emma:literal>
                </emma:interpretation>
                <emma:interpretation id="interp47" emma:lang="en-US" emma:confidence="0">
                  <emma:literal>Framer</emma:literal>
                </emma:interpretation>
                <emma:interpretation id="interp48" emma:lang="en-US" emma:confidence="0">
                  <emma:literal>Frontal</emma:literal>
                </emma:interpretation>
                <emma:interpretation id="interp49" emma:lang="en-US" emma:confidence="0">
                  <emma:literal>Frames</emma:literal>
                </emma:interpretation>
              </emma:one-of>
            </emma:emma>
          </inkml:annotationXML>
          <inkml:trace contextRef="#ctx0" brushRef="#br0" timeOffset="42883.418">-7703 6382 304,'0'0'309,"0"0"-8,0-6-2,1 1-12,-1 5-11,0 0-17,0 0-23,0 0-23,0 0-28,0 0-6,0 0-33,0 0-7,0 0-12,10 18-4,-10-5 2,0 2 9,0 3 2,2 5-3,-2 0-7,4 2 1,-2-1-1,3 10-10,-1-5-10,-2-2-9,3-4-7,0 1-9,-4 1-6,5 0-4,0-2-7,-1-2-5,3 2-7,-4-4-7,1 2 0,2-3-11,-2-3-2,3 2-3,-4-2-2,1-3 0,0 4-11,2-1 5,-2-4-4,-2 4 1,2-6 0,-1 4-3,0-5-3,-2 1-13,0-2-15,-1 2-21,3-6-23,-3 3-24,1 0-27,0-4-30,-2-2-40,0 0-42,0 0-46,0 0-46,7-17-30,-6 8-268,0-6-663,3-1 294</inkml:trace>
          <inkml:trace contextRef="#ctx0" brushRef="#br0" timeOffset="43086.5479">-7662 6516 119,'-1'-24'230,"-3"1"-10,4 0-1,0 0 1,4 2 0,-3 1 1,5 0 7,-1 7-2,0-2-3,-1 3-6,4-3-15,-2 3-16,6 2-20,-3-1-15,4 3-15,-1 2-16,3 1-7,2-1-12,-4 6-6,4-1-15,1 8-2,-2-5-15,5 7-10,-7-2-5,7 5-15,-3 0-31,-1 2-37,5-1-22,-10-3-40,0 4-41,-3-3-37,0 4-40,3-3-39,-4 0-247,-6 1-541,5 1 241</inkml:trace>
          <inkml:trace contextRef="#ctx0" brushRef="#br0" timeOffset="43274.0634">-7520 6695 71,'-7'7'264,"2"-1"-8,-2-1 2,3-1-4,0 2 0,2-2-1,2-4 4,0 6 4,0-6-1,10 2-27,-3 1-16,7-2-24,1-1-17,7-4-21,1 4-18,1-1-17,3-1-33,-3-1-50,2 2-53,-2 0-57,0-1-62,0 0-58,-3 0-50,-2 2-272,-3 0-555,-1-2 245</inkml:trace>
          <inkml:trace contextRef="#ctx0" brushRef="#br0" timeOffset="43617.8048">-7190 6765 64,'0'0'275,"-10"1"4,2-1 5,8 0 7,-12-1 4,12 1 2,-11-5-2,5 4 1,2-2-2,4 3-7,-6-8-10,3 4-12,3-1-18,0 5-19,-4-11-16,6 6-20,0 1-16,1-2-17,2 3-15,0 0-18,2 0-11,3 0-15,3 2-10,4 1-3,-1 1-14,1 0-6,7 5-5,-6 3-8,4-3-7,-1 5-2,1 0-6,-3 3-6,0-1-3,-1 1-11,-1 2-11,-2-1-7,-5-5-3,3 8-2,-3-6-4,-5 1 1,-3-3-2,1 1 6,-3-5 0,-3 6 1,3-4-2,-2-3 1,-1 1 1,-2-2 3,-2 0-2,1-2 3,6-2 4,-13 0 4,6 0 13,1-5 6,-2 0-5,3-1 3,1-5-2,-4-3 5,5 2 0,-1-1-7,3-2-1,1-1-3,4-5-2,-1 0-14,3 3-20,1-1-30,6 2-27,-4 5-47,8-4-41,-5 7-45,6-3-35,-1 6-38,5 2-38,2 0-27,0-1-24,1-1-284,3 5-706,-1 0 312</inkml:trace>
          <inkml:trace contextRef="#ctx0" brushRef="#br0" timeOffset="44354.2642">-6502 6669 90,'8'1'245,"-2"-1"33,-6 0 10,0 0-15,8-1-9,-8 1 0,0 0-4,0 0 0,0 0 1,0 0-8,0 0-1,0 0-14,0 0-11,0 0-12,-31 0-13,22 2-12,3 4-10,-3-5-10,-1 5-17,1 0-9,0 2-11,-3 0-7,0 0-16,2 5-5,-2-1-12,5 2-9,-3-2-5,-1 4-12,5 0-4,1 1-10,2-1-3,-1-4-5,3 3-5,2 2-6,0-3-2,3-5 0,2 3-3,0 1-2,1-3-3,3-3-3,-3-2-3,3 1-3,2-4 2,1 1-10,4 0 2,-1-6 0,1-1 0,-2-1-5,2-1 1,3-1 2,1-2-2,-3 0 2,-4 1-4,0-4 1,-1 2-2,-2 0 9,4-1 4,-7 1 8,2 1 8,0 3 5,-4-3 1,0-1-5,-1 4 1,-2 3-5,2 0-9,-1-2-6,1 4-1,-5 1-3,8-3 1,3 8-2,-6-4 0,7 2 0,-6 3-2,1 0-2,3 4 0,-3-7-1,3 9-16,-3-2-7,-2-3-7,-1 3-12,4-4-3,-6 1 0,4 2 3,-1-3-1,-4-3 4,2 5 5,-1-2 3,0-1 2,-2-5 4,2 6-4,0-4 10,-2-2 6,0 0 1,0 0 2,0 0 1,0 0 1,0 0 8,0 0 8,0 0 1,-2-18 3,5 9 3,0 3-2,1-6-1,-1 1 2,4-3-2,-1 4-2,4-1 2,-3-1-1,5 2 0,-1-2-3,0 5 2,1 1-7,0 0-1,-3 1-2,0 2 0,7 3 0,-6 0-2,-2 3 1,3 0-2,-1 0 0,-2 7-1,3-2 1,-6 1-1,-1 2-2,4 3-1,-3-3-6,-1-1-5,1 2-5,-2-4-2,-1 4-3,2-1-3,-4-3 2,0-1 0,0-1 2,0 2-6,0-4 5,0 0 3,3 2 4,-3-2 1,0-4 5,2 5-3,-2-5 10,0 4 8,0-4-2,0 0-4,0 0 6,0 0-5,12-14 3,-8 8 2,1-5 2,3 0-2,1-3 1,0 3 0,0-1 3,3 2 0,-1-3 2,0 6-3,1-4 5,0 5-8,4-3 0,-5 5-2,3 2 2,0 1-4,-2 2 0,-4 1 4,1 2 0,2 3-4,-3 3 2,3 0-1,-5 3-39,2-1-37,0 9-43,-2-1-53,0 3-42,-6 8-80,2-5-88,-4 6-385,2 1-830,2-3 368</inkml:trace>
          <inkml:trace contextRef="#ctx0" brushRef="#br0" timeOffset="45010.5222">-5482 6561 220,'0'0'379,"-6"-7"-4,4 1 2,2 0-19,0 1-1,-3 1-7,3-2-7,0 6-25,-1-7-28,1 7-25,0 0-31,0-5-23,0 5-26,0 0-20,0 0-17,0 0-15,0 0-14,0 24-16,3-12-9,0 4-5,3 8-11,-5-3-8,5 10-5,0 0-10,2 2-3,-1-1-7,3-1-2,-4-2-6,2 3-2,-4-6-3,4-3-3,-3 10-3,1-2-3,-3-8 2,0 2-6,-1-7-32,-2 3-27,0-5-34,0 1-49,0-4-50,0-3-37,-2-4-33,2 3-33,0-3-48,2-3-37,-2-3-291,0 0-706,0 0 313</inkml:trace>
          <inkml:trace contextRef="#ctx0" brushRef="#br0" timeOffset="45928.5119">-5454 6805 111,'0'0'290,"0"0"-21,0 0-13,0 0-17,13 6-15,-2-6-14,3 0-20,1-3-17,8 3-15,3 0-14,1 2-13,-3-4-12,12 2-15,-9-3-9,2 1-10,0-2-6,-2 1-9,-2-1-8,-2-1-7,-2 1-5,-5-1-5,-3 2 0,2-2-6,-6-3-4,0 2-1,-7 0-1,4 1 0,-2-1 12,-3-1 3,-1-2 26,-3 3-15,1-3 12,-1 3 1,-2-1 0,-2 1 4,2 0 3,-1 1 5,0-2-8,0 5-9,-2-2-8,1 3 9,0 0-18,7 1-4,-14 2-10,9 0-5,-3 5-2,4 1-3,-3 0 0,3 6-3,-2 5-2,6-3 11,0 4-13,0-1-5,0 2-4,3 3 9,0-5-2,5 3-3,-1 3 1,1-5 1,-3-7 1,5 9-3,1-5-3,-1-5 0,1 1 0,-2-2 7,6-1-15,-5-2 3,3-1 2,2-4-8,0 0 5,6-3-3,-8-5 10,10 1-11,-2-1-5,-4-1 5,2-4-1,-3 4 8,5-6 6,-8 3 3,5-3 5,-6 3 9,0 2 14,-3-2 6,-1 3 3,-1 0 5,-3 3 0,2-1-1,-1 0-8,-1 2-6,-2-4-6,-2 6-10,0 0-3,0 0 0,10 12-3,-9-5-1,-1 1-3,1 2 0,2 5 3,-2 0-8,4 1 2,1-4-4,-4 3 4,3-3-1,1 1-5,0 1-1,3-2-2,-2-3 0,2 3 0,0-5-10,2-3 6,0 0-6,1-2-6,3-2-7,-1 0-8,0-3-5,1-3 4,2 0-7,-4-1-2,1-2-9,-2 0 13,0-1 6,1-1-1,-2-2 7,-4-1 4,0 0 2,-2 0 7,0-2 9,-4 4 8,-2-3 9,-2 0 16,-2 0 6,3 3 3,-4 2 3,-2-1 0,1 3 2,0 4-7,-1 0-4,-1 4-5,0 2-5,-3 2-4,-2 2 2,1 3-6,0 3-3,4 2-1,-2 5-4,5 0-1,3 3-13,3-1-30,3 2-31,3-2-51,2 1-63,6 1-67,1-4-79,4-1-88,0-1-354,4-4-827,1-4 366</inkml:trace>
        </inkml:traceGroup>
        <inkml:traceGroup>
          <inkml:annotationXML>
            <emma:emma xmlns:emma="http://www.w3.org/2003/04/emma" version="1.0">
              <emma:interpretation id="{00AEAC3E-82A5-4EF2-A460-9894B9A55529}" emma:medium="tactile" emma:mode="ink">
                <msink:context xmlns:msink="http://schemas.microsoft.com/ink/2010/main" type="inkWord" rotatedBoundingBox="10524,9077 13524,9095 13517,10222 10518,10204"/>
              </emma:interpretation>
              <emma:one-of disjunction-type="recognition" id="oneOf10">
                <emma:interpretation id="interp50" emma:lang="en-US" emma:confidence="1">
                  <emma:literal>definition</emma:literal>
                </emma:interpretation>
                <emma:interpretation id="interp51" emma:lang="en-US" emma:confidence="0">
                  <emma:literal>depending</emma:literal>
                </emma:interpretation>
                <emma:interpretation id="interp52" emma:lang="en-US" emma:confidence="0">
                  <emma:literal>defending</emma:literal>
                </emma:interpretation>
                <emma:interpretation id="interp53" emma:lang="en-US" emma:confidence="0">
                  <emma:literal>Expunction</emma:literal>
                </emma:interpretation>
                <emma:interpretation id="interp54" emma:lang="en-US" emma:confidence="0">
                  <emma:literal>cementing</emma:literal>
                </emma:interpretation>
              </emma:one-of>
            </emma:emma>
          </inkml:annotationXML>
          <inkml:trace contextRef="#ctx0" brushRef="#br0" timeOffset="47771.4753">-3604 6462 157,'-6'-11'348,"-2"-2"-25,1 4-28,2 0-30,2 6-26,2-3-29,-3 2-23,0 1-21,4 3-13,0 0-12,0 0-11,0 0-13,-2 13-13,2-13-5,2 12-9,-2-9 0,4 3 4,-2 2-5,0-2-2,-1-2 4,-1-2-3,0-2 16,3 8-3,0-5 6,-3-3 6,1 4-8,-1-4 15,0 0 0,0 0 0,0 0 1,0 0-2,0 0 6,0 0 1,0 0 1,0 0 2,0 0-6,0 0-1,0 0-4,0 0-5,0 0-2,0 0-8,0 0-13,0 0-11,5-14-6,-3 11-8,-2 3-6,1-6-5,-1 6 0,0-6-16,0 6-4,0 0-6,2-6-4,-2 6-2,0 0-11,0 0 0,0 0-2,0 0-1,3 18-3,-4-7 1,1 3 0,0 7-2,0-1-1,0 3 2,0-1-1,1 3 0,-1-2-2,0 2 1,3-1 0,-3-2-1,1 0 2,2 2-4,0-2 0,-1-4 3,3 3-3,-4-6 3,7 1-1,-8-4 1,5 3-3,-2-8-3,1 3-13,-3-3-2,4-2 1,1 0 0,-1-1-2,-1 1 0,4-5-3,-8 0-2,13-3-1,-3-3-2,-5 2 0,5 1-1,-6-3-6,3 0 1,0-3-1,-2-1-2,0-4-7,-3 5-1,2-4 7,-8 5-1,4-2 1,-2 1-1,0 2 5,-6-1 1,1 0 1,0 3 1,-3-1 1,-4 1 7,4 4 1,-4 1 2,-1 0 5,2 1 2,-4 2 3,1 3 0,4 1 0,-1 2-3,1-1 5,2 4-2,0 2 3,2-1-3,1 1 0,1 0 6,2 1-1,0 0 3,4-1 4,0 0-5,4 0-1,1-1-1,3 1 1,0-3 6,5 1-7,-3-3 6,8 3 0,2-5-1,2-4-4,6 0-5,-5-3-2,6 0-6,9-4 0,-4-1-1,-5-1-6,3-3-5,1-1 1,-9 1 6,0-3-3,0 2 8,-3-4-1,-4 4 3,-5-1 1,-1-1 3,-4 3 1,3-3 9,-4-1 0,-2 3 8,1-2 4,-5 6 7,2-1 3,-4 1-3,2 0 3,0 1 4,0 5-4,-8-6 4,4 5-6,4 1 0,-13-3-2,13 3-6,-9 5 3,9-5 0,-9 10-6,3-4 0,2 0 3,2 5-4,-1-3-2,3 4 2,0-1-3,0 1 2,0-1-5,3 1 9,3 0-5,2 1-1,1-2 1,3 0-12,0-3-15,4 4-18,2-5-26,-1-1-49,0-3-28,0 3-37,0-3-35,0-4-23,-3-1-30,3-2-29,-1-6-3,-3 2 1,8-5 1,-8 0-4,3-3 23,-5-3 30,-4 4 41,2-3 63,-1-5 54,-4 0 25,4-2 31,-6 1 43,1-1 40,-3-8 33,0 2 34,-3 7 31,1-10 24,-6 9 28,4 3-3,-4 1 29,4 3 17,-4 4 2,4 3 3,-1 4-8,0-1-19,4 3-23,-2 1-19,3 4-13,0 0-7,-14 13-9,6-2-14,-1 6-9,-3 6-10,5 0-7,-4 6-10,0 4-6,5-1-9,-2 2-6,0 2-7,3-3-5,-1 4-10,5 2-1,2 0 1,-1 3-4,0 4 5,4-7-11,-1 6-5,1-4-2,2-1-2,0 6-4,0-7-4,3 4 1,-6-5-4,2-3-3,4 0-3,-5-3-5,4-1-19,-7-9-32,2-3-31,-3-2-26,3-6-34,-3-3-37,5-1-22,-5-2-29,0-3-33,0-2-26,0 0-14,0 0-7,0 0 1,0-20 8,0 7 8,0-9 12,0 0 18,0-1 18,0-10 16,-4-1 27,8 1 14,-4-1 34,0-3 25,0 3 25,0 3 37,1-2 31,-2 11 35,2-2 23,2 0 14,2 3 13,-1-1 10,0 7 2,2-1-1,1-3 1,3 5 6,0 2-15,-1-1-11,0 1-3,4 3-5,-4-4-4,7-2-4,-3 3-5,-3 3-4,2-3-2,1 6-3,-1-2-5,2-3 3,-2 7 0,-3-4 7,3 2 16,-4 0 12,-2 0 13,1 2 4,-4-1 31,4 1 3,-5-2 13,2 3 11,-4 3 6,0-6-1,0 6-11,0 0-7,0 0 2,0 0 2,-15-1 1,15 1-5,-10 6 1,3-2-10,2 2-4,-2 0-7,1 4-11,-2-1-8,-1 2-1,4-3-13,-1 6-11,4-6 0,-2 3-1,1 1-12,5 4-5,-2-3 1,0 0-7,5 0-4,1 0-1,1-1-7,2-1-11,0-1-5,3 0-16,0-2-8,2-7-1,3 6-12,-4-3 4,3-3-1,1-1 0,-4-4 0,1 3 0,6-1 5,-6-4 6,-2-1-4,2 0 5,-2-3 2,-3 0 2,3 2 5,-3-5 11,2 1 5,-2 1 3,-3 0 3,5 2 6,-2-2 0,-2 1 5,0 4-5,4 0 0,-5-3-3,5 3-1,-5 4-2,5 0-3,-1 2-4,-3 3 1,2 0-3,0 0 0,2 4 1,-6 2-1,4 1-1,-4 0-5,-1 3-6,1 0-7,-1-1-5,2 3-4,-4-3 3,-2 0-5,0 2 4,-2-3 0,-4-2 5,6-1 1,-1 0 3,-2 0 0,1-2-1,-1 0 7,1-4 0,2-2 1,-2 5 5,2-5-5,0 0 0,0 0 4,0 0 2,-5-16-3,8 8-1,-3-1 7,4-1-2,1-5 2,1 0-2,2 3 3,4-7 3,1 1-6,-1-1 8,5 0-3,-4 3-4,-3 2 1,2 5-4,0-1-3,0 3-2,-1-1-1,1 3-4,-1 4 2,-1 1-1,-2 1 2,1 2 2,-1 9-1,0-7 3,-4 5 0,1-1-1,0 5-1,0 0-11,-3 1-31,3 0-35,-3 1-43,1 0-49,-3-1-49,0-1-55,0 1-71,0-2-61,0-3-268,0-4-734,1 3 325</inkml:trace>
          <inkml:trace contextRef="#ctx0" brushRef="#br0" timeOffset="47927.7429">-1891 6839 174,'-8'-12'369,"3"5"-17,-2 1-26,2 0-16,1 3-22,-4 1-19,3 1-14,5 1-26,-12-3-17,12 3-15,-10 9-8,6-3-11,-2 0-10,3 4-13,1 1-11,-2 2-9,3 3-14,1 3-10,-1-5-11,2 8-9,2-1-16,-1 0 2,1-2-6,2 3-13,-2-8 1,-1 5-11,0 1-12,2-8-33,-1 1-29,-1-3-44,-1 0-31,0-4-35,3 2-35,0-2-49,-4-2-55,0-4-44,7 3-262,-7-3-628,0 0 278</inkml:trace>
          <inkml:trace contextRef="#ctx0" brushRef="#br0" timeOffset="48193.3539">-1808 6756 49,'0'-24'359,"-4"-1"3,1-8 5,1 8-4,-3 4-1,5 2 13,-3 3-8,1 3-9,2 3-12,0 1-27,0 2-24,-2 2-37,2-1-29,0 6-19,0 0-27,0 0-17,0 0-16,2 21-9,3-9-19,-2 4-9,-3 5-11,4 2-12,-4 2-5,10 4-4,-5-5-12,0 9-8,2 1-1,-2-5-12,3 2 0,-3-6-10,4 6 1,-6-6-3,1-1 0,1 1-5,0 7-7,-2-12-18,1 1-28,-4 1-26,0-2-32,3-1-25,-1-6-41,-2-1-68,-2 1-51,2-2-51,0-4-51,0-2-37,0-1-327,0-4-791,0 6 351</inkml:trace>
          <inkml:trace contextRef="#ctx0" brushRef="#br0" timeOffset="48568.361">-1751 6945 314,'-2'-12'346,"1"-2"-10,1 4-19,1-2-34,-1-3-29,2 8-25,2-2-23,1 0-15,0 2-17,3-2 3,1 1-38,-1 8-14,4-8-6,2 3-11,-1 3-17,1 1-16,1-2-17,-2 3-18,0-3-6,-1 3-13,-1 3-6,1-7 4,1 4 1,-1-2-6,-3 2-3,2-3 11,-3 3-10,-1-1 5,-7 1 3,13-2 2,-7-2 9,-4 3 9,6-3 6,-8 4 15,8-4 21,-4 2 8,-4 2 14,0 0 10,4-4-1,-4 4-4,0 0-1,0 0-3,0 0-1,0 0-2,0 0 0,0 0-5,-8 16-1,3-11-3,-2 1-6,1 7-6,-3-3-9,2 2-8,0 0-8,0 3-5,3 1-2,-2-1-8,4 0-1,-6 0-6,8 4-3,0 1-1,0-4-25,5-3-24,0 1-28,2 0-29,0-1-35,2-2-46,-1 0-30,3-4-33,1 2-30,0-2-26,2-2-19,3-4 1,-4 2-16,9-6 0,2 3-21,-2-2-197,-5-3-571,7-4 253</inkml:trace>
          <inkml:trace contextRef="#ctx0" brushRef="#br0" timeOffset="49262.3577">-1440 6592 56,'-11'-20'528,"3"2"-20,2 3-35,1 4-39,-1 0-47,4 4-42,0-1-31,0 2-41,-1 3-41,3 3-40,0 0-49,0 0-78,0 0-79,17 17-93,-8-7-114,-1 4-381,8 3-651,2-2 288</inkml:trace>
          <inkml:trace contextRef="#ctx0" brushRef="#br0" timeOffset="49074.8551">-1242 7009 850,'10'-12'48,"1"-8"41,-7 2 33,4-2 28,-4 0 24,-1 4 17,-1-6 20,-3 9 13,0-2 6,-3 1 9,2 2 8,-3-1 2,0 7-3,0-3-8,-1 3-1,3 0-11,-5 3-10,1 2-17,7 1-13,-17 4-17,3-1-17,5 5-13,0-1-12,-5 5-13,5 1-11,3-2-13,-5 5-9,2 3-4,5-3-8,-1-5-11,1 11 2,0-2-12,4-4-5,0 0-10,3-1-13,2 0-12,0-3-13,-1-2-4,4 2-2,-1-6-5,2-1-3,-1-2 0,3 0 5,1-3-4,0 0 5,5-3-1,-3-2 3,1-1 3,-1-3 3,3-4-3,0 1 6,-4 0 13,3 0 11,-2-7 10,-1 7 9,-4 1 7,6-1 4,-9-1 5,3 3-1,1 2 0,-3 2-7,1 0-5,-4-1-1,4 5-12,1 0-2,-2 2-3,-7 0-3,17 4-3,-10 3-4,-3-1 1,4 2-2,-4 4 1,4-2 0,-5 3-9,-2 0-7,4 0-10,-2-5-8,-3 2-2,0 0-6,2-5 6,0-1-6,-2 4 5,0-3 1,0 0 5,0-2 5,0-3 4,0 0-2,5 3 2,-5-3 3,0 0 6,8-10 9,-4 5 6,4-5 0,-5 2 12,5-2 4,0-1 2,3 1 5,-1-1-2,2-6 9,0 6 3,-3-2 0,3-1 0,-2 1-4,3 5-1,-4 2-9,2-4-7,-3 6-1,-1 1-2,2-1-6,-1 2-2,0 2 0,1 2-5,3 5-5,-5-3 5,3 10-3,-3-6-3,3 7-2,-1 5-7,-5-5-26,0 7-46,0 3-43,-1-2-45,-3-1-70,-6 9-78,1-7-54,1 1-76,-8-4-454,5-3-968,-3 1 428</inkml:trace>
        </inkml:traceGroup>
        <inkml:traceGroup>
          <inkml:annotationXML>
            <emma:emma xmlns:emma="http://www.w3.org/2003/04/emma" version="1.0">
              <emma:interpretation id="{02CDABBD-C4C3-4C9E-942C-8B4DD3B46A8A}" emma:medium="tactile" emma:mode="ink">
                <msink:context xmlns:msink="http://schemas.microsoft.com/ink/2010/main" type="inkWord" rotatedBoundingBox="13893,9177 14593,9181 14588,10089 13888,10085"/>
              </emma:interpretation>
              <emma:one-of disjunction-type="recognition" id="oneOf11">
                <emma:interpretation id="interp55" emma:lang="en-US" emma:confidence="1">
                  <emma:literal>of</emma:literal>
                </emma:interpretation>
                <emma:interpretation id="interp56" emma:lang="en-US" emma:confidence="0">
                  <emma:literal>off</emma:literal>
                </emma:interpretation>
                <emma:interpretation id="interp57" emma:lang="en-US" emma:confidence="0">
                  <emma:literal>Of</emma:literal>
                </emma:interpretation>
                <emma:interpretation id="interp58" emma:lang="en-US" emma:confidence="0">
                  <emma:literal>If</emma:literal>
                </emma:interpretation>
                <emma:interpretation id="interp59" emma:lang="en-US" emma:confidence="0">
                  <emma:literal>•f</emma:literal>
                </emma:interpretation>
              </emma:one-of>
            </emma:emma>
          </inkml:annotationXML>
          <inkml:trace contextRef="#ctx0" brushRef="#br0" timeOffset="50010.487">-60 6664 112,'-4'-5'435,"-5"-3"-29,1 0-11,-2 1-17,-2-1-15,0 2-13,-1-1-10,-1 1-23,-1 3-23,1 0-22,-3 0-26,5 2-22,-2 5-19,0 0-19,2 1-18,-1 3-19,1 0-15,-1 3-10,4-2-16,2 5-7,-1-5-11,0 6-8,2-3-10,1 1-6,2-1-5,2 3-8,-2-3-4,2 0-4,1 3-4,0-2-3,1 0-6,2-2-2,-1-1-1,2-1-4,2-3-1,-3 2-3,7-1-4,-3-1-9,4-2-2,2 0-10,1 0-7,3-4-5,4 0-4,-1 0 1,1-4 2,-2 0-2,1-2 0,-3 3 6,0 1-1,-3-6 1,2 4-3,-4-1 7,1 2 13,-4 0 4,-1 0 9,-2 0 5,2-1-2,-2 4 0,-6 0-5,7-3-2,-1 0 1,-6 3-5,10-3-6,-6 0-12,4 0-25,-2 2-8,5 0-12,-5-3-19,4 3-11,7-1-11,-6-2-4,4-1 3,-1-1-11,2 0 5,-3 0 10,1-4 6,1-1 15,-5-2 9,3-1 9,-1-5 5,-2 1 10,-3-1 19,-1 3 20,-6 1 18,3 0 17,-3-1 18,-3 1 18,-3 3 16,1 0 16,-2-3 11,-3 5 3,2 0 4,-4 3 4,2 1-4,-2 0 3,1 4-4,-2 0-1,3 2-9,-2 0-3,0 6-9,1 0-3,0 4 2,-1-1-5,3 3 0,3 3-2,-5 3-5,2 0-1,4 4-1,-3-1-8,4 3-14,1-1 1,2 4-7,-3 3-9,4 4 1,4-4 0,-4 4-17,7 1 5,-1 2-6,-1-2-6,6 2 1,-3 3-5,2-4-1,-3 1-20,3 0-37,-1-4-35,-1 3-31,-4-3-24,1 2-33,1-10-35,-5-1-38,7-3-49,-6-2-49,0-4-42,-2-3-54,4-2-41,-4-4-354,1-3-893,-1 0 395</inkml:trace>
          <inkml:trace contextRef="#ctx0" brushRef="#br0" timeOffset="50088.6104">42 7224 76,'-6'-18'303,"-2"-1"2,4 4 9,0 0-9,0 2-6,4-1 5,-3 2-11,3-1-3,0 4 1,0 0-16,3 2-25,0-2-22,2 3-23,1-4-20,5 2-21,2 2-17,1 0-11,11-1-32,-1-2-42,2 5-68,1-2-76,9 0-75,-2-2-101,-10 2-114,16 0-239,-6-1-661,-2-4 293</inkml:trace>
        </inkml:traceGroup>
        <inkml:traceGroup>
          <inkml:annotationXML>
            <emma:emma xmlns:emma="http://www.w3.org/2003/04/emma" version="1.0">
              <emma:interpretation id="{86878D7E-1F76-4190-8752-C428A68AE6E6}" emma:medium="tactile" emma:mode="ink">
                <msink:context xmlns:msink="http://schemas.microsoft.com/ink/2010/main" type="inkWord" rotatedBoundingBox="14888,9130 17926,9147 17919,10311 14881,10293"/>
              </emma:interpretation>
              <emma:one-of disjunction-type="recognition" id="oneOf12">
                <emma:interpretation id="interp60" emma:lang="en-US" emma:confidence="0">
                  <emma:literal>Big.oe</emma:literal>
                </emma:interpretation>
                <emma:interpretation id="interp61" emma:lang="en-US" emma:confidence="0">
                  <emma:literal>Big-oe</emma:literal>
                </emma:interpretation>
                <emma:interpretation id="interp62" emma:lang="en-US" emma:confidence="0">
                  <emma:literal>Big-or</emma:literal>
                </emma:interpretation>
                <emma:interpretation id="interp63" emma:lang="en-US" emma:confidence="0">
                  <emma:literal>Big-of</emma:literal>
                </emma:interpretation>
                <emma:interpretation id="interp64" emma:lang="en-US" emma:confidence="0">
                  <emma:literal>Big-oh</emma:literal>
                </emma:interpretation>
              </emma:one-of>
            </emma:emma>
          </inkml:annotationXML>
          <inkml:trace contextRef="#ctx0" brushRef="#br0" timeOffset="51010.4988">684 6496 67,'-1'-7'437,"-3"-3"-13,2 4-7,0 2-10,2-3-9,-3 3-34,3 4-37,-5-2-29,5 2-35,0 0-26,0 0-22,0 0-25,0 0-19,8 23-13,-4-7-16,1 5-13,2-1-6,2 3-11,-1-1-13,-3 0-10,1 3-9,2-7-3,-4 3-12,1-2-5,-1-3-7,1 5-4,1-9-4,-4 1-4,0-1-5,0 3-1,1-4-1,-3-1-7,4-3-1,-3 1 3,2-1-7,-3-2 0,1-1-2,0 0 0,-1-4-1,0 5-1,0-5-6,0 0-7,0 0-1,0 0 0,-15-16-6,11 10 11,-2-5-9,3-2 0,1 0 1,1-3-1,1-4-5,3 2 3,0-4-1,3-1-3,-2 2-5,6-2-3,-1 4-2,0 3-4,2 3 2,1 3-10,3 0 3,0 3 1,0 2-2,8 2 2,-6 3 2,0 6 1,3 1-2,0 5 5,-6-2 1,2 7-4,-1-1-4,-1 1 3,-5 4 0,0-1 2,-1-2 0,-3 1 4,-2-1 1,-6-3 1,1-2 3,-4 2 0,0-3 2,-5 0 2,-4 3-2,3-6 9,-1 1-6,-3-4 2,-5 5-2,8-8 7,-2-1-1,-2 0-3,2-1 5,1-2-1,3 1 0,3-2 1,-1 0 4,7-1-4,-3-5-3,5-1 1,1 3-5,4-1 6,7-5-5,2 3 5,6 0-6,-1 0-6,5 3-2,-1-3-3,1 5-6,3 3-4,-2 2-13,-1 6 11,2-4-15,-1 6 11,0 2-3,-6 2-9,2 2 8,-1-2 3,-6 8 0,1-3 4,-6 1-4,-3 1 10,-1 1 17,-1-3-11,-4 2 0,-4-4 0,-2 1 3,-5-4 2,0 5 5,-1-8-5,-8 2 8,-1-2 12,0-3 2,-2-3 16,-3-1-3,0 0-4,-2-5 11,3-2-11,-6 0 0,7 0-5,-2-3-3,5 0-16,2-4-37,4 2-52,10-1-58,-3-1-66,7-2-71,6-2-65,-1 1-270,13-7-675,3 4 300</inkml:trace>
          <inkml:trace contextRef="#ctx0" brushRef="#br0" timeOffset="51229.2495">1391 6804 30,'0'0'388,"7"0"-25,-7 0-25,8 1-21,-8-1 3,5 3-27,-5-3-14,0 0-3,6 2-14,-6-2-16,0 0-19,6 4-19,-6-4-25,2 3-1,0 3 12,1-2-13,-1 2-20,0 3-11,1 0-12,4 0-17,-5 5-16,3 0-7,2 1-8,-2-1-7,0 1-6,1 4-12,-2 1-27,3 1-44,-5-6-65,3-3-82,-2 4-89,-1-1-103,-1-3-421,3-5-831,-2 1 368</inkml:trace>
          <inkml:trace contextRef="#ctx0" brushRef="#br0" timeOffset="51803.892">1908 6810 73,'1'-5'276,"0"2"0,-1-2-15,0 5-4,-1-8-12,0 3-6,-7 2-11,1-1-8,-1 2 2,-2-1-11,-2 2-7,-1 0 7,-3 1-7,-1 0 2,0 1-8,0 0-10,2 2-8,-10 3-11,9-1-10,2 1-19,-1 0-11,4-1-16,-5 2-14,8-3-5,0 2-12,4-1-10,-3 3-5,5-2-5,1 0-7,1 2-4,3-3 5,4 3 3,-3 0-4,8-2-7,8 3 1,-7-3-5,9 0-5,-1-4-3,1 8-4,0-1-3,-2-1 3,1-2-12,1 3 1,-2 5-3,1-2-2,-3 3 2,-1 2-4,-3-1-2,2 6-1,-3-5-2,-1 8 2,-4-2-3,3 10-1,-4-3 3,1 1-2,-7 2-5,4-2 5,-5 3-6,3 1 0,0-2 1,-3-1 1,1 0 1,-2-2 3,1-3 0,1-2-18,3-3-25,-3-1-39,4-5-41,-2-3-61,5 2-51,-4-4-63,0-2-71,1-4-79,0-2-255,2-2-753,-7-1 334</inkml:trace>
          <inkml:trace contextRef="#ctx0" brushRef="#br0" timeOffset="52007.0173">2261 7075 222,'0'-9'386,"0"4"-16,-2-3-31,2-1-32,2 3-32,-2-1-26,2 4-24,1-3-15,5 3-33,-4-1-21,6-2-44,3 1-41,-1 4-56,5-1-66,-1-1-84,6-1-81,-5-1-236,8-4-490,-1 0 216</inkml:trace>
          <inkml:trace contextRef="#ctx0" brushRef="#br0" timeOffset="52350.7714">2875 6799 65,'-8'-1'353,"-1"-4"-15,-3 2-14,2 3-8,1-1-8,-1-1-2,-3 2-8,4 0-7,-5 2-18,2-1-11,-2 2-20,-5 1-6,5 1-18,0-2-12,1 6-7,-3-3-11,3 4-18,0-1-11,-2 2-17,4-4-14,-1 6-13,5-3-10,-2 2-13,1-1-9,3 4-7,-1 0-5,6 1-6,0 2-4,0-2-10,5-2-1,0 2-8,4 0-2,-1-1-2,-1-1-3,6-3-4,-2-3-3,4 1-7,-2-2-5,3 0-1,-3-2-3,2-2-3,0-3-3,-1 0-5,2 0-2,-3-2 3,2-2 1,-7 2-2,4-5 2,-3 4-1,0-4-1,2-3-1,-7 1 2,1 0-4,-5-5-6,0 1-13,-5-2-16,5 0-26,-4 0-30,-7-3-46,2-2-38,-3 3-38,5-2-53,0 5-80,1-5-65,0 5-306,6 5-780,2-2 346</inkml:trace>
          <inkml:trace contextRef="#ctx0" brushRef="#br0" timeOffset="52897.6538">3170 6850 79,'2'4'380,"-2"-4"-20,0 0-21,0 0-2,1 3-14,-1-3-10,0 0-5,0 0-10,0 0-17,0 0-18,0 0-20,0 0-20,0 0-14,9 1-17,-9-1-18,12-1-18,-12 1-15,13 0-14,-6-2-12,0 0-8,0 0-10,1-4-8,-2 2-10,3-1-6,-3 0-13,-4-1-2,4 1-7,-3-1-2,-1-4-6,-1 2-7,-2-4 0,-1 3-7,0-5-4,-1 3 0,-1-1-1,-1-1 0,-1 2 13,0 1 9,1 1 1,-1 0 1,-4 1 4,1-3 0,-1 8 1,-2 0-4,-1-1-4,-3 4-4,3 2-4,-2 1-2,-1 2-9,1 2-2,-2 5-1,3 4-2,0 1-2,2-1-1,3 5-1,1-2-5,5 4 3,-2-1-4,4 3 1,3 2 3,5 4-8,-3-6-5,1-3 0,3 0-6,4 0-4,-3-3-9,3-3-2,2-1-2,-4-3 8,2-2-4,0-3 3,0 3-1,3-3-5,1-4-1,-2 3 5,2-5-2,1 1 2,-4-2 7,3 0 3,0 0 11,-2 0 2,-1-2 4,0 1 5,-4 1 5,-2 1 1,-7-1 0,13 0 0,-13 0-7,12 2-3,-4 4 1,-2 0-4,-1 0 1,2 1-4,-2-1 0,0 2 0,-1 2-1,-1 0 2,5 1-4,-4 0 1,3-1 1,-1-1-1,0-2 1,1 3 1,-1-5 3,9 5-2,-4-5 6,2-1-3,1-6-2,5 2-11,-2-5-22,4-1-42,1-3-49,6-10-48,-2-1-85,-9 1-84,1 0-105,-1-11-428,0-1-937,1-8 414</inkml:trace>
        </inkml:traceGroup>
        <inkml:traceGroup>
          <inkml:annotationXML>
            <emma:emma xmlns:emma="http://www.w3.org/2003/04/emma" version="1.0">
              <emma:interpretation id="{705C58CE-2885-48E5-9484-44C11FB756AB}" emma:medium="tactile" emma:mode="ink">
                <msink:context xmlns:msink="http://schemas.microsoft.com/ink/2010/main" type="inkWord" rotatedBoundingBox="18345,9060 21799,9080 21795,9831 18341,9811"/>
              </emma:interpretation>
              <emma:one-of disjunction-type="recognition" id="oneOf13">
                <emma:interpretation id="interp65" emma:lang="en-US" emma:confidence="1">
                  <emma:literal>notation</emma:literal>
                </emma:interpretation>
                <emma:interpretation id="interp66" emma:lang="en-US" emma:confidence="0">
                  <emma:literal>Martian</emma:literal>
                </emma:interpretation>
                <emma:interpretation id="interp67" emma:lang="en-US" emma:confidence="0">
                  <emma:literal>Malian</emma:literal>
                </emma:interpretation>
                <emma:interpretation id="interp68" emma:lang="en-US" emma:confidence="0">
                  <emma:literal>Mahon</emma:literal>
                </emma:interpretation>
                <emma:interpretation id="interp69" emma:lang="en-US" emma:confidence="0">
                  <emma:literal>notations</emma:literal>
                </emma:interpretation>
              </emma:one-of>
            </emma:emma>
          </inkml:annotationXML>
          <inkml:trace contextRef="#ctx0" brushRef="#br0" timeOffset="54606.9189">4140 6901 408,'0'-13'59,"-2"-7"38,0-3 11,1 2 14,-1 1 13,2-1 26,-3 7 18,2-7 5,-2 6 7,3 1 6,0 2 9,-1 3 17,1 1-8,0 1-11,0 2-7,-2-3-23,2 3-17,0 5-17,0 0-16,10-3-11,-10 3-11,17 5-13,-2 2-2,5 3-17,2 2 0,2 0-10,4 3 1,2 3-10,2 2-6,-1 0-8,-2-3-2,0-1 0,-1 3-1,-5-5-15,0-1-10,-1 2-17,-1-1-20,0-2-20,-4-1-22,-4-4-11,-1 2-10,0-5-7,-3-3-2,-1 0 4,0 1 0,1-5 11,-1 0 7,1-3 13,-4 0 0,2-9 12,-2 7 8,0-6 10,-2 3 13,1-4 10,-2-1 25,1-5 11,1 0 9,-4 1 13,0 2 20,-3-2 8,2 4 18,1 0 31,-4 1-13,4 5 8,-4-2-9,4 6-3,-1 1-15,1-2-8,-2 1-9,2 6-1,0 0-19,0 0-5,0 0 5,-11 19-14,7-10-11,-2 3 4,4 3-5,2 1-5,-3 5 2,3-3-3,0 4-2,0 2 2,4-2-16,0 1-22,3-4-42,-2 3-42,1-3-41,1-1-42,1 2-48,4-1-59,-3-7-61,1-2-231,2-4-631,5-1 279</inkml:trace>
          <inkml:trace contextRef="#ctx0" brushRef="#br0" timeOffset="54216.2732">4150 6787 174,'0'-6'342,"0"-4"6,2 1-1,-2 1-13,0 1 10,1-1 5,-1 3 0,0-1-12,0 6-23,-1-7-28,1 7-31,1-4-28,-1 4-24,0-6-24,0 6-19,0 0-14,0 0-17,0 0-14,-1 22-10,-1-8-12,0-1-6,2 2-12,0 3-4,0-1-9,0 4-6,0-1-6,4 1-7,0-8-12,-4-1-25,0 10-24,0-9-42,3 0-56,-1 1-26,1-6-32,2 5-36,-5-5-28,0-1-23,0 1-5,1-4-23,-1-4-21,0 0-38,0 0-184,0 0-574,-6-15 254</inkml:trace>
          <inkml:trace contextRef="#ctx0" brushRef="#br0" timeOffset="55044.4086">5078 6802 192,'-9'-4'313,"2"-1"-14,0 4-16,-8 1-8,6 1-13,-6 2-13,1-1-11,0 3-11,2 0-17,0 1-19,0 0-16,3-1-19,0 3-15,1 0-13,2 1-6,2-2-26,-2-2 14,6 5-23,-2-2-9,2 0 5,0 1-17,-3-3-13,3 0 4,0-2-5,0-4-8,-1 9 9,1-9 1,0 0 39,0 3 0,0-3-18,0 0 4,0 0-11,1-22-4,-1 13-8,0-5 2,4 0-11,-3-7-7,-1 7 1,2-9-4,3 1-5,1-3-3,5-4-3,1-3-6,2-1-5,2 0 3,-2-2-1,6 6 1,-2-4-4,4 2 0,0 3-3,-2 2-5,1 8 5,-1 3 0,-1 3 1,2 3-6,-5 6 6,1 1-5,1 4 0,3 5-3,0 5-1,-4 6 0,4 8-1,-4 6 0,-3 0 2,-2 3-1,-2-1-6,-2 3 8,-2 0-5,-1 6-2,-1-6 3,-2-1 4,-2 1-6,4 0 6,-8 3-1,8-7 2,-8 0-4,4-2 4,0-4 0,0-4-3,0 0-18,0-3-41,4-5-45,-2-4-34,-2 1-24,0-2-25,3-4-19,-1-2-24,2-2-25,-4-2-18,0 0-25,13-6-1,-8 0-20,-2-3-164,2-1-520,-3-2 230</inkml:trace>
          <inkml:trace contextRef="#ctx0" brushRef="#br0" timeOffset="57713.262">4916 6851 88,'0'0'222,"5"-4"6,-5 4-1,2-5 1,-2 5 3,4-6-2,-4 3-7,0 3-8,4-8 1,-4 8 11,2-5-15,-2 5-7,0 0-2,2-2-13,-2 2-6,0 0-14,0 0-14,3-4-8,-3 4-10,0 0-6,0 0-8,0 0-8,0 0-8,0 0-8,0 0 2,0 0-25,0 0-8,0 0 1,0 0-8,-9 19 2,6-11-8,-1 5-4,2 1-4,-4 6 7,4-5-17,0 1-2,4 5-3,-4 0-1,4-5 0,0-1-9,1 7 0,2-2 0,-1-7-3,1 2-2,-1-4 2,4 1-1,-3-4 0,-1 1-1,4-3 0,0 0 2,5-3 6,-1-2-9,5-1-2,1-1-1,7-4-3,0-2 0,-2 1 0,2-2-3,-1-2-1,-1-2 4,-1 1 0,-5-3 2,-5 5 0,-1-4 0,-5 1-3,-2 0 2,-4-3-3,-5 2 4,-4 1-4,-10-2-11,-3 2 5,-1 2-13,-11 1-22,-3-1-42,-2 7-67,-2 0-80,3 1-108,-5 2-148,7-1-263,0-4-803,1 1 355</inkml:trace>
          <inkml:trace contextRef="#ctx0" brushRef="#br0" timeOffset="55747.4871">5416 6922 239,'-5'-22'156,"0"2"22,-2-3 28,5 11 26,-4 0 15,3 3 4,1 2-5,-2-2 0,4 4-16,-1 0-14,1 5-11,0-9-24,1 4-19,5 2-15,3-1-16,2-1-11,3 4-16,3-1-6,1-2-22,4 0-18,2 2-3,-7-1-17,9 0-10,-4 0-12,4 3-5,-5-2 3,6 2-9,-4-3-2,-6 2 20,-4 1-16,-3 0 0,2-3 18,-5 3-1,-7 0 11,11 0 10,-11 0-2,8-1 23,-8 1 1,9 0 11,-9 0 1,7-2 9,-7 2-7,0 0-5,0 0 0,0 0 2,1 7-1,-1-7 1,-6 8-10,0-5-3,0 2-7,-1 3-4,2-2-7,0 0-6,2 2-2,-5 0-5,6-2 1,-2 2-5,3 1-4,-1 1-5,2-1 4,0-3-10,2 3-2,3-3-6,1 4-6,1-5-9,3 1-2,-2 1-9,6-3 1,0-1-4,1-1-11,0-2-2,0 0 0,-2-3 11,6 0 10,-2-3-9,0 2 3,-6 3 2,5-4 4,-4 2 4,-6-1 19,1 0 8,0 0 12,-2 2 6,-5 2 0,10-1-2,-10 1-4,7-3-2,-7 3-4,6-1-5,-6 1-6,0 0 1,0 0-3,4 7-1,-4-1-2,0 0 3,0 0-5,0 1 4,0 3-4,2-2-1,-1 1-1,3 3 3,1-2-2,1 2 3,0 0-5,0-3-6,1 1 3,-2-1-5,7-3-4,1-1-4,0-1-7,-1-4-5,1 2-11,-3-2-5,-1-2-3,6-1 3,-1-3-3,-2 2-11,-2-4 11,2-1 2,-5-3 8,3-1 0,-3-1 7,-2 0-3,-4-7 9,6 2-2,2-2 2,-6-3 7,0-1 2,-3 0 7,2 2 2,-2-9 20,-2 8 16,2 0 9,-3 1 17,-4-3 8,6 8 4,-3 2 10,2 5-2,1 1-11,-3 4-7,3 0-7,1 2-11,0 4-5,0 0 0,0 0-7,-16 10-3,10-2-2,-1 2-3,2 5-3,0 6-2,-1-2-2,0 2-2,3 1 0,1 2-1,2-2-4,0 2 1,0 1-2,5-2 1,5 9-2,-3-8-1,-6-2-24,8 3-16,-5-4-33,0-3-30,1 3-52,1-6-43,-1-2-37,-4 1-50,-1-1-50,5-6-47,-3-1-308,-2-3-743,0 1 329</inkml:trace>
          <inkml:trace contextRef="#ctx0" brushRef="#br0" timeOffset="56067.19">6237 6895 98,'0'-7'295,"4"-5"-30,1 4-20,1-3-24,0 7-17,5-7-20,-2 2-5,1-1-12,2 4-15,0-1-10,0 1-8,2 1-5,-1 3-11,1-3-6,1 2-7,2 1-6,-3 1-7,4 1-3,-2 0-6,-3 0 3,3-2-8,-8 2 8,2 0 9,-10 0 3,12 0 13,-6-1-3,-6 1 10,10 0 2,-10 0 1,0 0 5,0 0-4,13 0 5,-13 0-6,0 0-4,5 1 10,-5-1-4,1 6-4,2 0 0,-3-3-3,0-3-5,1 11-1,-1-1-5,0 1-6,0 0-7,0 2-11,0 0-8,1 0-5,1 9-5,-2-6-8,4 3-3,-3-5-22,2 1-31,-2 0-41,-1-5-36,4 5-47,-2-6-64,2 4-53,2 0-61,-2-5-63,3 0-77,-4-2-308,7-4-812,-2 0 359</inkml:trace>
          <inkml:trace contextRef="#ctx0" brushRef="#br0" timeOffset="56931.9888">6650 6581 315,'6'4'360,"-6"-4"-3,0 0 24,6 0-24,-6 0-2,0 0 2,11 0-10,-11 0-16,0 0-26,0 0-27,0 0-27,0 0-27,0 0-22,0 0-25,0 0-36,0 0-49,5 2-69,-5-2-74,0 0-69,0 0-85,1 5-122,-1-5-365,0 0-750,0 0 333</inkml:trace>
          <inkml:trace contextRef="#ctx0" brushRef="#br0" timeOffset="56744.4915">6964 6851 342,'-4'-12'350,"-1"-2"-3,-2 3-7,0 2-4,-3 1-2,-4-2 1,2 4-5,-1 2-10,0 2-15,-1-2-15,-1 3-23,0 1-21,-1 0-24,2 2-23,-2 3-18,3 2-18,1 1-20,-4 3-14,9-3-12,-3 5-12,3-4-8,-3 8-12,6-5-6,2 2-12,2-1-2,2 1-8,1 0-10,4-3-5,-2 1-13,5 0-9,-3 0-15,5-3-4,-1 1-10,1-1-8,0-6-4,0 3-4,-1 0-7,0-5-6,5-1 4,-3 0 6,-2-4 3,1-2 6,0 0 4,-2-3-5,-2 3-1,4-4 6,-5-2 2,3 0 6,-3-3 10,3 4 8,-3-3 9,-1 3 1,2-1 3,1 4 4,-4-6 6,6 6 0,-7 0-1,0-1 3,0 7-5,1-5-7,-3 3-2,8 2-8,-10 2 2,7-1-5,-7 1-1,12 6 1,-7-2-2,5 2-4,-4 6 2,-1-3-7,3-1-9,-3 4-3,1-6-7,-1 6 0,-3-1 1,1-1-6,-2 2-3,2-4-1,0-1 6,-2 3-1,0-5 2,-1-2 0,0-3 5,0 7-1,0-7 5,0 7 5,0-7-4,0 0 8,3 4 4,-3-4 2,0 0 0,0 0 2,0 0 5,0 0 11,6-15 3,-4 9 3,2 0 1,1 0-2,-1-4-1,5 1 7,-1-3-4,2-3 5,3-1 6,4 1-9,0-1-3,2-1-2,4 2-2,-2 1-4,10 0 1,3 2-3,-6 9-2,-1-1-5,-2 3-2,-3 1-8,-5 2 5,-1 3-3,1 4 3,-5-2-2,0 5-3,-2 1-5,2 8 7,-2-3 0,-3 1-2,-2 2 4,2 4-2,-2-4 1,-4 1-1,4 1 1,-3-1 2,-2-1-1,0 0-20,0-4-33,-2-3-42,1-4-81,-4-1-73,0 3-82,-2-8-103,-3 1-397,3-1-895,-1-1 397</inkml:trace>
        </inkml:traceGroup>
      </inkml:traceGroup>
    </inkml:traceGroup>
    <inkml:traceGroup>
      <inkml:annotationXML>
        <emma:emma xmlns:emma="http://www.w3.org/2003/04/emma" version="1.0">
          <emma:interpretation id="{A63BE17D-9417-4AA0-8F0E-15DB21BF54D3}" emma:medium="tactile" emma:mode="ink">
            <msink:context xmlns:msink="http://schemas.microsoft.com/ink/2010/main" type="paragraph" rotatedBoundingBox="9294,10869 16011,11314 15928,12572 9210,121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E1E8AB-3E5E-497F-AB88-3D7342FB253C}" emma:medium="tactile" emma:mode="ink">
              <msink:context xmlns:msink="http://schemas.microsoft.com/ink/2010/main" type="line" rotatedBoundingBox="9294,10869 16011,11314 15928,12572 9210,12127"/>
            </emma:interpretation>
          </emma:emma>
        </inkml:annotationXML>
        <inkml:traceGroup>
          <inkml:annotationXML>
            <emma:emma xmlns:emma="http://www.w3.org/2003/04/emma" version="1.0">
              <emma:interpretation id="{B5784205-8E00-4D06-847F-24F118392576}" emma:medium="tactile" emma:mode="ink">
                <msink:context xmlns:msink="http://schemas.microsoft.com/ink/2010/main" type="inkWord" rotatedBoundingBox="9278,11108 10849,11212 10812,11772 9241,11668"/>
              </emma:interpretation>
              <emma:one-of disjunction-type="recognition" id="oneOf14">
                <emma:interpretation id="interp70" emma:lang="en-US" emma:confidence="0">
                  <emma:literal>of</emma:literal>
                </emma:interpretation>
                <emma:interpretation id="interp71" emma:lang="en-US" emma:confidence="0">
                  <emma:literal>Of</emma:literal>
                </emma:interpretation>
                <emma:interpretation id="interp72" emma:lang="en-US" emma:confidence="0">
                  <emma:literal>on</emma:literal>
                </emma:interpretation>
                <emma:interpretation id="interp73" emma:lang="en-US" emma:confidence="0">
                  <emma:literal>0¢</emma:literal>
                </emma:interpretation>
                <emma:interpretation id="interp74" emma:lang="en-US" emma:confidence="0">
                  <emma:literal>o,</emma:literal>
                </emma:interpretation>
              </emma:one-of>
            </emma:emma>
          </inkml:annotationXML>
          <inkml:trace contextRef="#ctx0" brushRef="#br0" timeOffset="60900.9367">-3974 9044 252,'-10'0'311,"6"1"-8,4-1-14,-12 0-6,12 0-7,-8 4-8,8-4-12,-4 1 8,4-1 6,0 0 8,0 0 2,0 0-6,12 7-11,-8-4-17,8-3-14,-2 0-13,7 0-14,0 0-19,7 2-14,3-1-17,-2-2-12,9-1-12,-7-1-16,9 1-11,-1-2-14,-6 3-5,-4 1-10,0-3-9,1 1-6,-5 2-5,-2-1-5,-2 0-6,-5 2-3,4-2-4,-7 1-10,1 0-19,-3 0-20,-7 0-34,12 0-35,-5-2-32,-7 2-65,7 0-40,-7 0-46,0 0-79,10-2-90,-10 2-355,0-6-853,0 6 378</inkml:trace>
          <inkml:trace contextRef="#ctx0" brushRef="#br0" timeOffset="60635.3063">-3667 8528 135,'0'0'386,"-1"-4"-19,1 4-23,0 0-23,0 0-33,0 0-14,3-5-25,-3 5-29,0 0-3,0 0-34,0 0-18,0 0-15,0 0-14,0 0 6,-8 17-8,4-11 4,-1 9-1,-2-5 0,-3 2-8,-2 3 2,0 4-12,-1-3-8,-1 2-2,1 0-4,-2-3-10,0 3-5,0-2-6,3 0-12,1-5-6,0 2-7,5-1-6,-3-3-2,6-2-8,-2 4-3,0-5-1,1 0-6,4 3-7,2-4 20,0 3 10,8-2 3,-2 1 7,4-1-13,8 3-5,9-3 1,-5-1-10,12-1-1,0-1 2,0 3-9,2-3-7,-4 1-2,-5-2-2,0 2-13,-6-2-23,1 1-28,1 3-38,-10-1-49,0-3-57,-4 1-55,-1-1-50,-4 2-50,-3-4-70,-3 0-325,0 0-798,-13 11 353</inkml:trace>
          <inkml:trace contextRef="#ctx0" brushRef="#br0" timeOffset="60182.1889">-4822 8542 222,'0'-6'311,"0"0"-21,2 0-12,0-3-10,-2 6-7,-2-2-9,2 5-6,-2-13-4,2 10-9,-1-2 4,1 5-10,0-10-6,0 10-13,0-6-10,0 6-16,-4-4-18,4 4-15,0 0-16,0 0-10,0 0-15,0 0-13,0 0-9,-13 10-9,5 0-10,1-3-8,-6 7-4,4 3 3,-5-1-14,2 2-6,0 2 0,-1-1-5,5 0-7,-4 4 1,7-2-3,1 0-2,2 1-1,-1 1-6,3 9 1,3-12-1,-2-3-2,4 2-3,0 0-1,2-3 10,5 2-10,-1 3 3,4-1-3,-1-6-2,1 0 5,-1-3 4,-2-2-7,5-2 4,-2-3-5,6 0 1,-2-1-3,-2 0 2,5-6 1,-5 2-4,5-3-2,-4 0 6,-1 0-3,-4-2 2,3-2-2,-4-2-1,1 1 2,0-4 8,-4 2-8,-1-1 0,1-1-1,-5 1 5,0-3 5,0 1 0,-4-8 6,-3 7-23,2-6 2,-7-1 2,3 3-3,-2-1 4,-3-1-3,3 0 2,-4-1-2,-5 2 4,3 1-2,-4 3-2,1-2-1,-1 0 1,4 3-1,-4 0 2,1 1-2,5 3-3,-1 5-6,0-5-12,3 7-22,-1 2-32,0-2-47,3 3-46,7 1-38,-21 10-42,13-4-64,0 3-76,0-2-300,4 8-745,2-7 330</inkml:trace>
        </inkml:traceGroup>
        <inkml:traceGroup>
          <inkml:annotationXML>
            <emma:emma xmlns:emma="http://www.w3.org/2003/04/emma" version="1.0">
              <emma:interpretation id="{60744D62-1F3C-428B-B0A9-D2E5A622349B}" emma:medium="tactile" emma:mode="ink">
                <msink:context xmlns:msink="http://schemas.microsoft.com/ink/2010/main" type="inkWord" rotatedBoundingBox="11285,11001 12683,11093 12603,12300 11205,12208"/>
              </emma:interpretation>
              <emma:one-of disjunction-type="recognition" id="oneOf15">
                <emma:interpretation id="interp75" emma:lang="en-US" emma:confidence="0">
                  <emma:literal>fon)</emma:literal>
                </emma:interpretation>
                <emma:interpretation id="interp76" emma:lang="en-US" emma:confidence="0">
                  <emma:literal>fun)</emma:literal>
                </emma:interpretation>
                <emma:interpretation id="interp77" emma:lang="en-US" emma:confidence="0">
                  <emma:literal>fen)</emma:literal>
                </emma:interpretation>
                <emma:interpretation id="interp78" emma:lang="en-US" emma:confidence="0">
                  <emma:literal>fan)</emma:literal>
                </emma:interpretation>
                <emma:interpretation id="interp79" emma:lang="en-US" emma:confidence="0">
                  <emma:literal>fin)</emma:literal>
                </emma:interpretation>
              </emma:one-of>
            </emma:emma>
          </inkml:annotationXML>
          <inkml:trace contextRef="#ctx0" brushRef="#br0" timeOffset="61724.3561">-2959 9066 76,'-6'-11'297,"4"0"2,-2 0 3,0 3-5,3 1-10,1 1-7,0 0-12,-3 0-11,3 1-16,0-1-16,0 6-27,8-4-17,-4 2-14,4 2-15,1-3-21,5 6-12,2-6-10,9 3-8,0-1-7,10 1-7,5 0-40,0-6-53,1 6-48,3-2-58,-1 4-71,0-6-85,1 4-68,-2-4-207,-1 1-588,-1-1 260</inkml:trace>
          <inkml:trace contextRef="#ctx0" brushRef="#br0" timeOffset="61568.105">-2618 8387 123,'-4'-8'373,"0"2"-3,-1 1-13,0-1-3,2 3-8,0 0-13,3 3-9,-6-9-23,3 8-20,3 1-24,0 0-22,0 0-21,0 0-14,-9 10-13,-1 0-11,6 3-15,-8 8-12,-1 9-13,1 3-10,0 1-10,-2 3-2,2-1-4,2 1-7,2 4-2,4-2-3,-1 0-10,-1 3-7,4-1-5,-1 2-6,7 2 1,-4 0-2,1 0-4,5 0-8,-1 0-3,1-2-7,0 0-2,4-6-4,-3 3-4,3-1-2,-3-2-2,3-2-2,-6-2-5,4-2 1,-4-7-3,-2-3-4,1 1 1,0-10-3,-3 3-19,0-3-32,0-1-31,-3-1-31,0-4-36,1-2-56,2-4-53,-4 3-48,4-3-50,-12-7-45,7-1-28,-2-4-34,-4-1-233,-4-10-734,2 1 325</inkml:trace>
          <inkml:trace contextRef="#ctx0" brushRef="#br0" timeOffset="62458.7404">-2418 8717 134,'-12'-12'350,"7"9"-21,0-2-19,-1-3-23,3 6-19,-5-2-23,8 4-9,-13 4-7,2 5-4,1-2-10,-2 4-10,1 6-7,4-4-13,-4 6-3,3-4-10,2 8-8,-2 0-14,4 2-17,-1 5-17,5-5-5,0 6-7,0-8-12,5 2-5,-2 0-8,3-3-9,1 3-4,3-2-5,2-2-7,0 4-9,-1-7-28,5 1-43,1-3-50,1-3-62,2-1-59,2-1-66,4-6-81,1 1-336,1-5-736,10-2 326</inkml:trace>
          <inkml:trace contextRef="#ctx0" brushRef="#br0" timeOffset="62177.4867">-2269 8913 27,'0'0'388,"0"0"-2,0 0-25,0 0-3,0 0-4,-8 0 6,8 0-7,0 0-12,0 0-16,0 0-17,0 0-26,0 0-21,0 0-24,0 0-20,0 0-16,0 0-22,0 0-9,0 0-22,11-10-20,-11 10-11,6-9-11,-1 9-14,2-2-9,-1 1-5,1-2-11,-1 1-8,-6 2-13,20 2-1,-12 1-4,4 0-7,-2 6 2,2-2-8,-2 2-3,2 6-3,-3 1 3,0-3-7,2 7 0,-5-3-5,0-3-2,-2-1 2,-1 3-5,-1-2-1,0-2 1,-2 0-2,0 3-2,0-6 2,-4 0 0,1-3 1,1 0-1,0-2-2,-4 2 4,2-2-2,2-2 0,2-2 1,-12 0-1,12 0 1,0 0 3,-13-7-2,9 2-2,4-1 0,-5 0-1,5-7-1,0 4 4,2-5-4,1 1-4,1-3 1,9-2-1,-1 1 3,0-1-3,3 1 3,1 1-3,2 4-3,-3 3 0,-2-1-2,2 3-1,-1 2 0,-1 0 2,0 5-2,0 0-1,-2 10 1,1-3 0,0 4 1,0 4 1,-6 0-11,1 0-18,1 3-20,-6-1-31,4 3-27,-6-1-45,-6-1-51,1 1-51,-5-2-51,-2-1-60,4-3-67,-12 1-303,7-4-799,-4 1 354</inkml:trace>
          <inkml:trace contextRef="#ctx0" brushRef="#br0" timeOffset="62755.6198">-1732 8845 243,'9'-18'429,"-1"3"4,-4 2-12,1 1-14,-2 2-15,0 5-26,0-1-34,0-2-30,-3 6-35,4-3-29,-4 5-27,0 0-25,0 0-13,13 11-15,-6-4-18,0 4-15,1 3-14,0-1-8,5 8-12,-5 1-6,4 0-12,-4 9-7,1-6-3,-1-1-5,-3 7-7,-4-8-6,2 9-5,-3-10-3,-4 1-3,1 2-1,-5-3-4,-1 1 6,-1-2-9,-3-1-2,1 1-3,-5-5-1,1-3-1,2 1-1,0-1 2,-1-7-3,3 0-3,1 3-1,0-7-7,2 2-18,1-3-21,-1-2-25,9 1-39,-8-4-56,3-2-49,2-1-50,1-1-60,4 0-57,2-7-380,4-4-809,5-2 359</inkml:trace>
        </inkml:traceGroup>
        <inkml:traceGroup>
          <inkml:annotationXML>
            <emma:emma xmlns:emma="http://www.w3.org/2003/04/emma" version="1.0">
              <emma:interpretation id="{E6B75AFE-F936-4599-92DF-DF6BF4594D3F}" emma:medium="tactile" emma:mode="ink">
                <msink:context xmlns:msink="http://schemas.microsoft.com/ink/2010/main" type="inkWord" rotatedBoundingBox="13226,11321 15999,11505 15928,12572 13155,12389"/>
              </emma:interpretation>
              <emma:one-of disjunction-type="recognition" id="oneOf16">
                <emma:interpretation id="interp80" emma:lang="en-US" emma:confidence="0">
                  <emma:literal>€83)</emma:literal>
                </emma:interpretation>
                <emma:interpretation id="interp81" emma:lang="en-US" emma:confidence="0">
                  <emma:literal>toga)</emma:literal>
                </emma:interpretation>
                <emma:interpretation id="interp82" emma:lang="en-US" emma:confidence="0">
                  <emma:literal>saga)</emma:literal>
                </emma:interpretation>
                <emma:interpretation id="interp83" emma:lang="en-US" emma:confidence="0">
                  <emma:literal>tags)</emma:literal>
                </emma:interpretation>
                <emma:interpretation id="interp84" emma:lang="en-US" emma:confidence="0">
                  <emma:literal>regs)</emma:literal>
                </emma:interpretation>
              </emma:one-of>
            </emma:emma>
          </inkml:annotationXML>
          <inkml:trace contextRef="#ctx0" brushRef="#br0" timeOffset="63099.3902">-819 8772 174,'4'-4'406,"0"2"-13,1-4-4,0 4-11,-5 2-12,0 0-12,10-2-12,-10 2-19,0 0-23,4-3-20,-4 3-26,0 0-21,0 0-15,0 0-14,0 0-16,0 0-17,-14 13-12,7-7-14,-3 0-16,0 4-8,-2-1-13,1 1-8,0 1-11,-6 7-3,2-2-6,-1-1-5,2 4-6,2-8-7,1 7-6,-4 1-4,5-6-4,2-2-3,0 2-10,-1-1 3,1-2-7,4-3-5,1-1 1,1-2-3,-3 0 3,5 2-3,5-1 3,1 0 2,6-2-4,4-1-3,7 2-2,2 0-2,1-3 3,1 2 0,1-1-11,0-1-21,-3 0-32,1 3-20,0-2-37,-3-2-49,0 3-60,-6-3-48,-4 2-48,1 2-54,-2 0-58,-7-2-55,-2 2-268,-3-4-801,4 5 355</inkml:trace>
          <inkml:trace contextRef="#ctx0" brushRef="#br0" timeOffset="63302.5015">-917 9170 267,'-19'3'298,"4"0"7,2 1-7,1 1-5,0-2-9,4-1-8,2 1-6,0-3-7,0 1-7,6-1 0,-8 4-22,8-4 19,-4 5 0,4-5-5,1 8-1,2-3-10,0-2-6,7-1-21,-1 1-14,3 2-18,2-3-13,3-1-21,7 2-12,-1 0-13,1-1-14,2-2-31,-5 1-44,3-1-51,0 0-75,-3-3-82,-4 2-80,-2-1-97,8-4-88,-11 1-353,5-1-861,-3 3 381</inkml:trace>
          <inkml:trace contextRef="#ctx0" brushRef="#br0" timeOffset="64118.9504">-81 8861 199,'0'0'263,"3"-2"-10,-3 2 3,2-7-11,-2 7-14,2-2-14,-2 2-5,0 0-10,2-5-19,-2 5-12,0 0-13,3-3-9,-3 3-10,0 0-7,0 0-9,0 0-6,0 0-4,0 0-4,0 0-6,0 0-4,0 0-5,3-4-11,-3 4 10,0 0-11,0 0-14,0 0-1,0 0-11,0 0-3,0 0-9,0 0 0,0 0-5,0 0-1,0 0 5,0 0-10,0 0-10,0 0 1,0 0-3,0 0-2,-2-6-2,2 6-4,0 0 2,0 0-5,0 0 2,2-8-3,-2 8 4,0 0-7,-2-8 3,2 8 2,-4-5-5,4 5-1,-4-6 0,4 6-1,-3-3 2,3 3-5,-7-2-3,7 2-3,-9 0 4,9 0 4,-12 7 3,4-2 16,-3 2 8,-4 10 4,-1-1 12,5 4 8,-12 8 9,9 3 3,-2 0 1,5-8-4,3 0-2,0 2-5,1-1-2,2-3-5,4 3-7,1-2-1,1-4-6,4-3 2,5 5-4,7-6-21,2 4-1,5-9-14,8 4-39,6-7-61,-2-2-73,0-1-54,-2-1-71,3-2-64,-11 0-369,13-2-793,-4-4 352</inkml:trace>
          <inkml:trace contextRef="#ctx0" brushRef="#br0" timeOffset="64775.2248">611 8852 58,'-8'-12'336,"4"4"-11,-4-2 0,3 3-7,1-1-16,-4 2-7,-1 0-16,3 2-21,-5 0-11,-3-2-16,5 7-18,-3-1-12,-3 6-27,2-1-11,2 1-13,-1 2-10,0-1-18,0 1-11,2 2-3,-1 0-21,3 0 0,3 4-13,-1-1-9,2-4-1,0 6-10,0-3-4,0 1-2,4-1-7,0-2-3,0-2 6,0 1-9,5 1 0,-2-4-6,1 2-7,1-1 7,0-5-3,2 2-1,-1-3-8,3 0 4,-1-1 1,4 0 7,-1-1-1,-1-4-1,-2 3 3,2-1 9,-1-3 7,-1 4 9,-1 1 3,-1 0 1,-6 1-3,11-2-3,-11 2-6,6-4-4,-6 4-6,0 0-1,7 0-10,-7 0-3,0 0-6,0 0 0,8 8 2,-6-2-4,0 1-1,0 1-3,-2 4 0,2 1 1,2 1-4,-3 1 2,-1 0 1,5 7 0,-4-1 7,3-1-6,-2 3 4,0-1-2,2 0-1,0 0 0,-3 3-2,2-2 3,5 2-2,-2-1-2,5 8 1,-7-7-4,4-1 3,3 4-2,-7-3 2,1-1-2,3 1 0,-4 0 0,4 2-1,-4-3 2,-4-3-4,4 2 3,-4-2 5,-4 1-8,3-7-5,-2 3 7,0 0 4,-3 1 10,1-5 9,-2-3-2,2 2-2,0-2 6,-1-3 5,3-3 7,-3 0 3,4-1-3,-2 1 6,-4-2 4,0 0-10,-1-3-2,1 0-3,8 0-4,-16-1 1,7-1-4,-1-1 0,-2-2-2,-1-1-6,1-1 1,3-2-4,1-3 1,-4-5-4,2-3-4,1-2 0,2-11 2,5 2-5,-2-5 0,4-2-4,1-4-3,3-5 2,4-12-9,1-1-2,7 0-25,-1 2-15,0 18-13,2-3-14,0 3-14,1 4-20,3-1-25,4 9-34,-2 0-32,3 7-48,2 0-25,1 3-44,-4 9-54,9-7-53,-7 12-374,6-3-860,3 2 381</inkml:trace>
          <inkml:trace contextRef="#ctx0" brushRef="#br0" timeOffset="65509.5926">931 8836 349,'-14'-11'354,"-1"5"-27,1 1-9,-2 3-22,-1 2-20,2 6-12,-2-2-12,-2 6-4,1 0-4,0 3-14,2 4-4,-1 3-15,5 1-7,0 2-14,6-1-14,2 3-8,-1 0-7,9 0-12,-4 5-7,5-6-12,1-1-11,6 8-10,0-2-11,0-6-6,5 2-8,-2-5-8,1 2-7,4-5-6,-3 1-15,1 1-30,0-4-55,2-7-68,0 1-70,-5-2-76,2-3-94,5 1-103,2-5-274,-2-2-782,3-2 346</inkml:trace>
          <inkml:trace contextRef="#ctx0" brushRef="#br0" timeOffset="65259.5899">1125 8937 281,'0'0'352,"-12"-1"-14,12 1-10,-8-5 5,8 5-31,-8-3-18,7-1 2,1 4-11,-4-9-13,4 9-8,-3-2-20,3 2-18,3-9-21,1 2-22,1 4-12,0 1-16,2 1-9,1-2-15,-1 3-8,3 3-12,-10-3-13,17 1-5,-11 1-10,6 8-8,-4 1-8,1-1-8,1 1 0,-3 2-2,-1 0-7,0 4-1,-4-3-6,2 1-6,-4 2 1,5-3-4,-5 0 0,0-1 1,0 2-7,0-5-1,-5 4-3,5-5 0,-1-3 2,-2 4-3,1-5 0,-4 1 2,6-1-1,-3 0-2,3-3 3,0-2-1,0 0 1,-8 4-2,8-4-1,0 0 5,0 0 1,0-16 1,0 8 0,2-1 6,4-5-4,-3 3 1,8-4-3,-2 2 7,-1-5-9,4 0-2,1 3 1,-1 3-4,-3 3 2,2-1-9,0 4 2,-3 2-1,1-1-2,0 4-1,1 2-2,-2 2 2,1 0 0,-2 3-1,2 3 0,-2 4-5,-1-1 4,-3 3 1,5 7-1,-4-2 1,-4 0-4,0 2-16,0-2-21,-4 1-28,0-1-24,0 0-29,0-4-34,-5-1-36,1-2-28,0 1-22,2-1-32,-1-3-29,0 1-43,0-8-33,-3 4-244,4-2-672,-1-5 298</inkml:trace>
          <inkml:trace contextRef="#ctx0" brushRef="#br0" timeOffset="65884.5974">1602 8850 382,'4'-6'443,"-3"0"-24,0 0-28,2 2-22,-3 0-26,0 4-23,0 0-18,6-3-19,-6 3-21,13 4-19,-5 3-22,1-1-24,2 5-8,1 1-9,-3 4-9,5 4-15,-5 2-13,2 0-8,3 8-5,-7 1-5,1-7-4,-7 0 2,7 7-10,-4 3-9,-4-3-6,0-1-10,-2 3-7,-3-10-9,4 1 0,-7 1-11,-4 8-6,4-9 1,-1 1-5,1-3-4,-3 1-2,-1-1 10,3-1 2,-2-5 1,-1 1-1,3-2 6,0-5-6,4-1-7,-2-3 0,2 1-2,0-4 5,1 3-4,1 0 7,-2-6-13,1 5-6,4-5 3,-2 4-8,-1-1-4,3-3 0,-4 5 6,4-5-10,0 0 0,0 0-1,-5 4-6,5-4 1,0 0-30,0 0-46,0 0-50,0 0-79,0 0-117,0 0-138,0 0-141,-17-9-400,12 7-1066,1-3 472</inkml:trace>
        </inkml:traceGroup>
      </inkml:traceGroup>
    </inkml:traceGroup>
    <inkml:traceGroup>
      <inkml:annotationXML>
        <emma:emma xmlns:emma="http://www.w3.org/2003/04/emma" version="1.0">
          <emma:interpretation id="{E0A21692-D602-4DE6-815D-F46F41A3FBB6}" emma:medium="tactile" emma:mode="ink">
            <msink:context xmlns:msink="http://schemas.microsoft.com/ink/2010/main" type="paragraph" rotatedBoundingBox="9179,12674 19051,12959 19020,14049 9148,137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3320F5C-4D23-49EC-B7F9-A4BCEF8747DC}" emma:medium="tactile" emma:mode="ink">
              <msink:context xmlns:msink="http://schemas.microsoft.com/ink/2010/main" type="line" rotatedBoundingBox="9179,12674 19051,12959 19020,14049 9148,13764"/>
            </emma:interpretation>
          </emma:emma>
        </inkml:annotationXML>
        <inkml:traceGroup>
          <inkml:annotationXML>
            <emma:emma xmlns:emma="http://www.w3.org/2003/04/emma" version="1.0">
              <emma:interpretation id="{229D74F2-521C-4C0C-9CB8-B609C3E6600A}" emma:medium="tactile" emma:mode="ink">
                <msink:context xmlns:msink="http://schemas.microsoft.com/ink/2010/main" type="inkWord" rotatedBoundingBox="9173,12899 12393,12992 12370,13799 9149,13706"/>
              </emma:interpretation>
              <emma:one-of disjunction-type="recognition" id="oneOf17">
                <emma:interpretation id="interp85" emma:lang="en-US" emma:confidence="0">
                  <emma:literal>04400</emma:literal>
                </emma:interpretation>
                <emma:interpretation id="interp86" emma:lang="en-US" emma:confidence="0">
                  <emma:literal>04=400</emma:literal>
                </emma:interpretation>
                <emma:interpretation id="interp87" emma:lang="en-US" emma:confidence="0">
                  <emma:literal>0+600</emma:literal>
                </emma:interpretation>
                <emma:interpretation id="interp88" emma:lang="en-US" emma:confidence="0">
                  <emma:literal>040400</emma:literal>
                </emma:interpretation>
                <emma:interpretation id="interp89" emma:lang="en-US" emma:confidence="0">
                  <emma:literal>041400</emma:literal>
                </emma:interpretation>
              </emma:one-of>
            </emma:emma>
          </inkml:annotationXML>
          <inkml:trace contextRef="#ctx0" brushRef="#br0" timeOffset="72195.2253">-4935 10314 166,'3'-6'266,"-3"0"-6,0 6-9,0-9-6,-3 5-8,2-2-6,1 6-6,0-10-12,0 4-12,0 1-6,0 5-11,0-9-9,0 9-3,-4-7-4,4 4-9,0 3-5,0 0-7,0-8-7,0 8-7,0 0-11,4-4-8,-4 4-4,0 0-6,0 0-9,0 0-4,0 0-9,0 0-6,-10-3-9,10 3-13,0 0 2,-16 6-8,9-1-4,1-1-3,-1 3-27,1 1 3,1 2 2,-6 1-10,3 3 6,-1 4 1,4-3-6,-2 6 1,2 1 5,3 1-7,-1-2 7,0 2-8,5 2 1,-2-2 9,4 2-3,-2 0-3,3-1-1,5 1 6,3 2-6,-6-5 3,8-2-6,-3 2 7,5-1-4,1-2 1,0-1-2,2-4 3,-1 3 0,5-8 1,-7 1-9,4-1 8,-4-6 0,4 2-3,0 0 1,-2-5 2,1-5 1,-4 0-5,6-1 4,-8 1-5,2-2 1,1-3 2,-5 1-8,-3-3 9,0-1-7,1-3 5,-3-4-2,1 2 1,-6-3-4,-2-1 1,0 0 1,0-3-1,-2-1-6,-6 4 5,-1-12 4,-6 6-7,4-3 0,-5 14-3,3-4 5,-5 5-5,-3-1 2,-2 5-2,-1-1 3,1 5-6,-12-3-3,8 7-10,-9 2-8,4-1-13,3 3-8,5 3-5,-2-1 3,9 0-23,0 0-25,4-2-33,0 3-35,3-2-40,3-1-54,7 0-48,0 0-36,0 0-293,0 0-687,0 0 305</inkml:trace>
          <inkml:trace contextRef="#ctx0" brushRef="#br0" timeOffset="72598.858">-3946 10293 149,'0'0'319,"0"0"-19,0 0-20,11 1-7,-11-1-20,0 0-16,0 6-6,0-1 2,0-5-7,0 0-11,0 9-5,-3-4-5,0 1-1,-1-2-11,4 3-4,-3-4-10,-1 5-14,1-4-8,-1 5-11,-2-5-8,1 4-6,-1 3-4,-2-1-5,5 0-7,-2-4-7,-3 6-10,0 0-7,-1 1-11,5-1-3,-4-1-5,0 3-6,-1 0-7,5-5-5,-3 6-4,-3-6-4,3 2-5,5-2-4,-3 1-2,0-3-2,2-1-5,-1-2-4,0 2 0,3-1-3,-2 0 1,3 1 17,3-1 10,2-1 4,2-1 0,3 2-5,-1-3-2,6 0-3,3-2-7,7 0-3,-3 0-7,3-2 2,1-2-9,-5 1-14,7 2-19,-1-1-24,-4-1-46,-4 3-49,-2 0-63,0-1-50,-8 1-35,-1 1-40,-4 2-32,1-1-42,-2 1-38,-3-3-251,-8 11-739,6-4 327</inkml:trace>
          <inkml:trace contextRef="#ctx0" brushRef="#br0" timeOffset="72866.4524">-4052 10799 106,'-22'10'254,"7"0"6,1-4 0,7 4-3,-4-4-6,4-4-9,2 4-2,-2-3-3,2 0-5,5-3-4,-9 2 10,8 2-17,1-4 8,-6 3-2,6-3 8,0 0 1,0 0-2,16 5-12,-9-3-14,-1 0-11,6-1-14,0 2-11,3-6-10,2 3-19,-4 0-11,7-1-15,3-3-12,0 2-9,-1 2-10,1-5-7,1-1-12,5 2-4,-12 1-6,5-4-7,1 5-4,-6-2-1,0 2-6,-7-2-5,1-1-4,-1 4-6,-1-2 3,-4 3-7,-5 0-6,12-2-14,-12 2-22,0 0-34,10 2-44,-10-2-60,0 0-69,0 0-65,0 0-89,0 0-92,0 0-340,-22-8-882,22 8 390</inkml:trace>
          <inkml:trace contextRef="#ctx0" brushRef="#br0" timeOffset="76463.7276">-3107 10421 86,'-1'-6'335,"1"2"1,0 4-26,-4-8 3,4 2-6,-2 1-7,2 5-5,0-6-1,0 6-17,0-6-13,0 6-20,0-8-21,0 8-22,0 0-18,0 0-19,0 0-18,0 0-19,0 0-10,0 0-13,0 0-11,0 0-8,-1 28-9,1-7-9,-1 0-8,-2 4-5,3 8-3,-5-2-5,1 0-6,-1 0-5,0-6-3,1-2-3,1-1-1,0-1-5,2 3-1,-3-11 1,4 4-5,0-3 0,0 1-7,0 0 1,0-3 3,0-7-5,0 4 5,4-2-5,-3-3 2,2 2 0,-2-1 0,5 0-2,-1-4 1,1 3 0,2-3-4,3-1 1,2 0-3,2 0-1,2 0 0,-2 1 0,4-2-4,-2 2 2,7-2 1,-1 2-5,-2-1-10,3 4-7,-8-4-6,1 0-13,1 0-4,-2 0 2,1 0-9,-3-3 3,6 2 5,-13 0 1,4 1 2,-3-4 5,1 2 1,3-3 7,-8 0 0,3 1 8,-1-2-2,-5 0-3,0 0 7,3-3 6,-8 3 6,3-2-11,0-1 3,-5 3 9,2-1 4,1-3 10,-5 0 5,2 4 10,0-2 13,2 2 10,0 2 2,-1-1 4,1-2-3,1 4-4,3 3-2,-5-6-5,5 6-3,-6-3-3,6 3-7,0 0-6,0 0 0,0 0 2,0 0-5,-8 12-2,8-3-1,0 2 1,0 2-2,-2 0-2,6 2 5,2 4-6,-3 3 4,3-2-4,-2 5-1,1 6 2,1-7-8,0-1 6,0 0-2,-1-1 2,1-1-14,-2 3-27,-2-5-42,3-3-70,-3-1-66,2-3-74,-3-3-73,4-3-82,0-3-284,-3 0-779,-2-3 345</inkml:trace>
          <inkml:trace contextRef="#ctx0" brushRef="#br0" timeOffset="77292.0687">-2389 10592 183,'-6'-5'350,"1"1"-21,-1 1-11,0 0-15,0 0-13,6 3-19,-12-1-13,12 1-24,-12 4-19,5-1-13,3 3-15,-8 3-7,7 1-2,-3 3-15,0 0-12,4 3-18,-3-1-7,2 4-10,1-1-11,-1 1-7,0 1 0,4-3-2,2 1-9,0-3-6,0 0-4,3-2-8,2 2-9,0 0-5,2 0-5,0-2-4,4-1-3,-1 2 0,1-7-6,2 0-4,1 1 1,2-3-9,-3-3-2,3 0-6,0-4-8,-1-1 6,0-1-3,1-5-3,-3 3-6,-1 0 3,0-3 1,-2 2-6,-6-1 2,1-2 2,-2-1-2,-1 1 1,-4-2-1,-5-3 1,0 2-3,-3-1 5,-4-1-4,-2-2 0,0-1 2,-6 4-3,8 0 0,1 1 2,0 2-3,2 1 1,0 2 0,1-2 4,1 1 3,3 3-8,4-2-1,-2 0-4,6 1 1,1 1-1,4-1 1,3 1-4,4 2 1,-1 0-14,6 0 3,5 3-8,-2 0 0,-1-2-7,5 3-2,-4 3 1,-3-2 0,1 2 7,-6-1-2,2-1 7,-5-1-3,2 1 6,-4 2 4,0-1 1,-1-2-2,-9 0 6,12 1 2,-7 2-6,-5-3 13,9 0 5,-9 0 6,6 2 10,-6-2 11,9 1-3,-9-1 0,0 0 0,0 0-4,0 0-2,1 5-2,-1-1 4,0-4 5,-5 12 4,1-3 3,3 0 5,-5 3 3,1 4 6,1 0 2,0 4-8,-4-1 1,1 3-1,1-1-4,2 1-4,0-1-2,1 0-3,-1-3-3,4-2-3,0-1-6,0 0 2,4 0-2,1-5-1,0 5 1,2-6-2,0-2 5,1 1-5,0-8-4,4 4-1,4-2 5,-3-2-6,2 0 3,1-3-5,-2 0-3,9-5 0,-8 2-1,-2 2 0,3-5 0,-3-3-1,-2 3 0,0-4 1,-2 6-2,-1-8-1,-1 1-2,-2-1 2,-5-1 0,0 0-6,-3 1 12,-6-6-7,1 6 0,-3 0 0,-2 2-1,-4 0-2,-2-3 3,6 10-4,-9-5-15,1 2-21,4 6-29,-4-4-35,6 4-40,3 0-53,-4 1-39,8-1-40,0 3-37,8 0-35,0 0-24,-9 0-304,9 0-731,0 0 325</inkml:trace>
        </inkml:traceGroup>
        <inkml:traceGroup>
          <inkml:annotationXML>
            <emma:emma xmlns:emma="http://www.w3.org/2003/04/emma" version="1.0">
              <emma:interpretation id="{C329A21E-D236-41C5-85D3-D6537CE92F1A}" emma:medium="tactile" emma:mode="ink">
                <msink:context xmlns:msink="http://schemas.microsoft.com/ink/2010/main" type="inkWord" rotatedBoundingBox="12434,12948 15533,13037 15507,13948 12408,13859"/>
              </emma:interpretation>
              <emma:one-of disjunction-type="recognition" id="oneOf18">
                <emma:interpretation id="interp90" emma:lang="en-US" emma:confidence="0">
                  <emma:literal>neon</emma:literal>
                </emma:interpretation>
                <emma:interpretation id="interp91" emma:lang="en-US" emma:confidence="0">
                  <emma:literal>nelson</emma:literal>
                </emma:interpretation>
                <emma:interpretation id="interp92" emma:lang="en-US" emma:confidence="0">
                  <emma:literal>nekton</emma:literal>
                </emma:interpretation>
                <emma:interpretation id="interp93" emma:lang="en-US" emma:confidence="0">
                  <emma:literal>neuron</emma:literal>
                </emma:interpretation>
                <emma:interpretation id="interp94" emma:lang="en-US" emma:confidence="0">
                  <emma:literal>n'e2on</emma:literal>
                </emma:interpretation>
              </emma:one-of>
            </emma:emma>
          </inkml:annotationXML>
          <inkml:trace contextRef="#ctx0" brushRef="#br0" timeOffset="77697.3225">-1796 10611 108,'0'0'315,"0"0"-13,9 0-11,-9 0-15,0 0-11,8-1-10,-8 1-15,0 0 0,0 0-11,8 1-40,-8-1 1,0 0-4,5 5-18,-3-2-18,1 2-1,0-3-12,2 3-8,1 2-9,3 0-11,-3 0-11,6 3-11,-6 0-7,2-1-4,3 4-9,-2 2-5,-1-4-8,-2 5-6,3 3-4,-2-2-3,-2-1-7,-2 0-2,1-1-5,1 0 3,-4 1-14,-1-2 8,-1 2-1,1-4-1,0 1-2,0-6-3,0 2-3,0-1 1,0-2 0,0 2 1,0-4-6,0-4 2,0 3 7,0-3 13,0 0-1,0 0 2,0 0-4,0 0-3,7-11-8,-6 3 6,3-2 5,1-4-6,2 1 1,2-7-2,2-2-3,1 5-2,-1-5-6,0 3 9,4 1-7,-1 1-2,-3 4 1,-3 2 5,3 0-7,1 2 0,-3 3-3,-1-1 0,2 6-4,0 5-1,-3-1-1,1 3 7,0-2-7,0 6-2,-3 3 4,2 3 0,-2-2-1,-1 6 1,0 2-1,0-1 3,1 0 3,-4-2-4,3 2-12,-2-2-17,1 2-39,-1-6-36,-2 1-41,2-4-41,2 3-41,0-9-55,0 3-57,0-4-71,5-4-224,-2 0-682,2-2 302</inkml:trace>
          <inkml:trace contextRef="#ctx0" brushRef="#br0" timeOffset="78025.4524">-1060 10360 152,'-2'-13'392,"2"3"-1,-2 3-4,2 0-14,0-2-27,0 6-23,0-3-31,0 6-17,0-10-38,0 10-18,0 0-10,0 0-10,0 0-23,12 19-11,-8-8-16,4 0-15,1 3-15,-3 0-9,0 2-14,1 3-6,-4 1-13,1 0-7,-1-1-7,-1 5-11,-4-6 1,-4 7-4,2-3-8,-6-1-3,1 2 3,0-3 8,-7 1 9,3-1 2,1 0 7,0-2 6,1 0 3,-1-10-3,3 4-8,2-2-6,2-3-4,1-1-8,1 0-6,5 0 1,-2-2-3,1 0 0,7-2 0,1 2-5,7-1-1,1-1-1,5-2-5,2 1-8,2 1-23,-3-5-39,5 3-55,-4 0-63,3 1-78,-4-2-71,-1 1-81,2-2-74,-6 2-308,4 2-836,2-1 370</inkml:trace>
          <inkml:trace contextRef="#ctx0" brushRef="#br0" timeOffset="78509.8481">-741 10869 225,'-10'5'326,"6"-2"-27,-2 0-13,4 0-7,2-3-2,-4 6 8,4-6-6,9 9 6,-4-3-2,10-5-14,0 0-16,8 3-15,4-4-17,8 0-23,1-3-20,0 6-17,0-8-15,-8 4-17,1-2-13,-5 0-9,-1-1-12,2 1-15,-7 0-19,-5 1-26,-2 1-30,-1 1-22,-3-2-47,-1 1-50,-6 1-35,0 0-39,0-5-32,0 5-21,0 0-16,-18-8-7,8 3 7,-1 2-14,-3-3 3,-1 0-7,1 0-148,-2 0-456,-1 0 202,0 0 1758,0 0-1175,0 2 49,2-1 48,2-1 31,1 0 42,3 2 35,2 1 24,-3-2 20,4 1 16,6 4 14,-11-9 12,7 5 24,1 1-4,-1 0 12,4 3-3,-5-4-4,5 4-13,0 0-16,0 0-17,-5-7-13,5 7-16,0 0-20,0 0-18,0 0-6,0 0-8,-2 14 3,2-7-13,0 8 6,0 0 1,0 1 0,2 2-8,-4 2-8,4 12-6,-2-11-11,8 2-1,-7 1-7,0 2-5,4 0 4,-3-3-9,2 2-7,-2-3-14,-2 0-32,4 1-49,-2-3-66,0-2-70,-2-4-79,0-1-96,3 0-107,-1-5-275,-2-3-817,2 1 363</inkml:trace>
          <inkml:trace contextRef="#ctx0" brushRef="#br0" timeOffset="80335.9527">-19 10769 126,'-3'3'290,"3"-3"-10,0 0-5,0 0-8,-10 1-5,10-1-8,0 0 8,0 0-5,0 0-2,0 0-10,0 0-8,0 0-9,0 0-9,0 0-14,0 0-16,0 0-15,0 0-15,0 0-13,0 0-8,0 0-8,0 0-15,0 0-7,0 0-10,0 0-8,0 0-11,0 0-6,0 0-7,0 0-7,0 0-1,0 0-11,0 0-3,0 0-4,0 0-6,0 0 1,0 0-13,0 0 4,0 0-4,0 0 0,0 0-4,0 0-2,0 0 1,0 0-3,0 0-6,0 0 3,0 0-1,0 0 2,0 0-1,0 0-3,0 0 0,0 0 3,0 0-4,0 0-2,0 0-1,0 0 3,0 0 4,0 0-1,0 0 0,-7-6 3,7 6-1,0 0-8,-1-8 0,1 8-2,1-8 2,2 3-3,1 0-1,1 2-1,0 0 3,2-2-4,-1 2-4,3-2 4,-2 4-1,2 1 0,-9 0-3,17 1-2,-9 7 1,0 1 0,2 3-1,-1 6 2,2 1 8,-5 6-7,2-2 3,-4 3-1,-1-2 2,2 9 1,-5-2-1,0-7 0,-8 1 0,4-4-2,-4 1 0,-1-1 6,-1-4-7,-2 0 0,-1 1 4,0-8-7,1 5 3,-2-5-4,1 0 0,-3-5-5,3 4-4,-2-2 4,2-3-3,-2-1 5,2-2-3,5 2 6,-1-6-2,-2 1 1,7-2-10,-4 0 5,3-4-1,4-1 1,0-3 3,2 0 0,0-2-1,4 1-1,3-1 1,-4 2-6,8 1 8,2 4 0,-1 0 0,3 0 2,-3 5 2,3 2-2,-1 1-3,1 1 2,1 5 2,-1 0-3,5 5-6,-2 1-28,0 0-31,0-2-36,0 6-31,1-2-29,-1-2-33,-2 1-40,-2-1-47,5-1-31,-4-3-313,-3-4-688,3 3 305</inkml:trace>
          <inkml:trace contextRef="#ctx0" brushRef="#br0" timeOffset="80585.9459">536 10929 219,'-10'-9'349,"-2"-1"-11,2 4 10,-5 2-31,1-1-17,-1 2-15,0 2-18,2 10-22,-3-5-11,2 2-19,-1 5-8,1-3-15,2 6-21,4-4-9,2 7-20,-3-3-14,1 5-12,5 2-12,2-5-11,2 1-9,4 0-5,2 2-4,3-6-12,-3 2 0,6-2-11,-1-3 0,5 3-5,0-6-6,0 0-1,-3-4-2,6-3-5,-3 0-4,-2-1 1,1-1-2,0-5-3,-7 5-2,7-5-3,-6-4-1,-1 4 3,0-5-9,-3 5 5,0-5-8,-2 0 5,-8-2-5,3-3 2,-2 2-1,-2-1-3,-3 4 1,0-6-15,-13 0-24,4 2-33,3 0-38,-3 5-41,3 1-41,2 0-39,0 1-48,3 3-53,1 4-55,2-4-237,0 2-664,6 4 294</inkml:trace>
          <inkml:trace contextRef="#ctx0" brushRef="#br0" timeOffset="81070.3464">779 10819 157,'0'0'330,"0"0"-7,0 0-6,0 0-10,0 0-1,-14-6-8,14 6-16,-6-4-18,6 4-2,0 0-17,0 0-17,0 0-13,-7-3-15,7 3-15,0 0-16,8-9-20,0 6-15,0 0-14,2 0-13,3 1-9,-2 1-7,2-2-14,0 4-3,2 1-9,-2 1-5,4 3-7,-2 3-6,-3 1-4,-1 1-7,4 5 0,-4 1-7,1 3 2,-5 3-6,2-3 1,-3 1-6,-4-5 3,6 4-10,-7-4 2,0-1-4,1 1 7,-2-4-6,0 0 1,0 1-3,-2-5 6,2 2-9,0-1 0,0-3 0,-2 0 1,2-2 4,0-4-3,0 11 11,0-11 15,0 0 2,0 0-6,0 0-5,0 0 1,0 0-2,4-22-5,-4 8 1,7 3-8,-3-4 1,7-6-2,-2 2-1,3-1 1,-1-1 0,3 2-3,-3 1 2,2 3-6,-2 1-1,4 0 0,-3 4 2,-3 1 1,3 3 1,1-3 1,-6 7-5,2-2 1,1 4-1,-3 0-2,-1 4-2,0 2-1,2 1 5,-5 6-2,5 6 0,-5-6-4,-2 11 9,3-5-3,-4 2-3,1 4-2,-2-4-4,-3-3-7,4 6-28,0-5-44,0-3-55,0 0-41,5 1-30,-1-5-27,-1 0-39,1-6-45,4 1-41,2-5-327,5-1-747,0-1 330</inkml:trace>
        </inkml:traceGroup>
        <inkml:traceGroup>
          <inkml:annotationXML>
            <emma:emma xmlns:emma="http://www.w3.org/2003/04/emma" version="1.0">
              <emma:interpretation id="{EB879DEA-9108-4A90-8BD7-7ECC251CA0A3}" emma:medium="tactile" emma:mode="ink">
                <msink:context xmlns:msink="http://schemas.microsoft.com/ink/2010/main" type="inkWord" rotatedBoundingBox="16192,13249 16646,13262 16629,13852 16175,13838"/>
              </emma:interpretation>
              <emma:one-of disjunction-type="recognition" id="oneOf19">
                <emma:interpretation id="interp95" emma:lang="en-US" emma:confidence="0">
                  <emma:literal>E</emma:literal>
                </emma:interpretation>
                <emma:interpretation id="interp96" emma:lang="en-US" emma:confidence="0">
                  <emma:literal>I</emma:literal>
                </emma:interpretation>
                <emma:interpretation id="interp97" emma:lang="en-US" emma:confidence="0">
                  <emma:literal>[</emma:literal>
                </emma:interpretation>
                <emma:interpretation id="interp98" emma:lang="en-US" emma:confidence="0">
                  <emma:literal>e</emma:literal>
                </emma:interpretation>
                <emma:interpretation id="interp99" emma:lang="en-US" emma:confidence="0">
                  <emma:literal>£</emma:literal>
                </emma:interpretation>
              </emma:one-of>
            </emma:emma>
          </inkml:annotationXML>
          <inkml:trace contextRef="#ctx0" brushRef="#br0" timeOffset="81679.7099">2000 11134 311,'-10'4'380,"3"-2"-6,0-2-6,3 3-15,-4 0-6,5 0-13,3-3-20,-6 2-7,6-2-4,0 0 1,0 0-5,14 9-19,0-8-17,3 0-23,4 1-25,3-2-18,5 4-17,6-4-17,-8 0-14,2 3-15,-1-6-13,0 3-7,-7-3-15,3 3-10,-5 0-12,-3 0-5,0 0-8,-3-1-4,-3 1-8,1 0-7,-5 0-6,-6 0-16,13 0-26,-13 0-33,10 1-40,-10-1-59,0 0-63,10-1-70,-10 1-71,0 0-93,0-4-433,0 4-935,0 0 414</inkml:trace>
          <inkml:trace contextRef="#ctx0" brushRef="#br0" timeOffset="81414.0816">2312 10604 183,'1'-5'453,"4"3"-44,-5 2-32,4-6-43,-4 6-32,0-5-24,0 5-26,0 0-11,0 0-15,-17 11-11,12-9-13,-6 4-5,0 2-15,1-1-11,-4 3-8,2 1-7,-2 0-13,-3 3-12,3-3-8,-1 2-7,-2 5-2,1-4-3,-1 2-3,3 3 4,-2-5-2,5 0-5,3-5-9,-3 1-9,3 1-9,1-2-7,3-2-6,0 3-8,0-5-1,3 5 0,1-4 16,1 0 4,4 0-1,7 0-7,0 0 0,5-4-6,5 1-10,0 0-1,4-2-8,2-2-6,6 1-12,-8 4-18,0-4-36,-1 2-37,-2 2-53,0-3-54,-10-2-67,4 3-66,-6 2-73,1-4-84,-5 2-361,-2 5-892,0-1 395</inkml:trace>
        </inkml:traceGroup>
        <inkml:traceGroup>
          <inkml:annotationXML>
            <emma:emma xmlns:emma="http://www.w3.org/2003/04/emma" version="1.0">
              <emma:interpretation id="{263FFEE0-6E67-40ED-A764-436E99B96C4E}" emma:medium="tactile" emma:mode="ink">
                <msink:context xmlns:msink="http://schemas.microsoft.com/ink/2010/main" type="inkWord" rotatedBoundingBox="17190,12905 19051,12959 19025,13866 17164,13813"/>
              </emma:interpretation>
              <emma:one-of disjunction-type="recognition" id="oneOf20">
                <emma:interpretation id="interp100" emma:lang="en-US" emma:confidence="0">
                  <emma:literal>cn2</emma:literal>
                </emma:interpretation>
                <emma:interpretation id="interp101" emma:lang="en-US" emma:confidence="0">
                  <emma:literal>an'</emma:literal>
                </emma:interpretation>
                <emma:interpretation id="interp102" emma:lang="en-US" emma:confidence="0">
                  <emma:literal>an,</emma:literal>
                </emma:interpretation>
                <emma:interpretation id="interp103" emma:lang="en-US" emma:confidence="0">
                  <emma:literal>an?</emma:literal>
                </emma:interpretation>
                <emma:interpretation id="interp104" emma:lang="en-US" emma:confidence="0">
                  <emma:literal>chi</emma:literal>
                </emma:interpretation>
              </emma:one-of>
            </emma:emma>
          </inkml:annotationXML>
          <inkml:trace contextRef="#ctx0" brushRef="#br0" timeOffset="83810.3894">3131 10772 45,'9'0'318,"-9"0"-28,0 0-21,0 0-17,0 0-13,10 0-9,-10 0-4,0 0-10,0 0-9,0 0-4,7 1-15,-7-1-11,0 0 9,0 0-28,0 0-8,0 0-14,0 0-11,4-7 1,0 4-30,-2-1-5,0 0-10,-1-3-8,-1 1-5,0 2-9,0-2-3,0-4-8,0 4-1,-1 0-4,-3-2-7,0 1 0,4 1 2,-4-2 18,4 4-1,-4-1-5,1-1-6,-3 1-1,5 1-11,-6-1 4,2 3-7,-5-1 1,6 3-5,4 0 1,-25 3-10,13 3 10,-3 6-15,-5 1 4,-4 11-1,10-2-2,0-3-1,-1 14 7,3 1-7,3-4 0,3 4-3,6-1 7,1-10-9,3 1 2,3 7-1,2-9 3,2 0-4,10 7 1,6-6 4,1-4-3,5-4 3,1-1-14,1-6-11,6-2-43,-1-6-48,0 3-52,-4-9-47,2 3-56,-1-3-53,-2-3-79,-12 1-221,11-6-664,-9 5 294</inkml:trace>
          <inkml:trace contextRef="#ctx0" brushRef="#br0" timeOffset="84451.0064">3708 10645 228,'-6'-4'342,"6"4"-20,-7-2-24,7 2-20,-6-3-28,6 3-21,0 0 0,0 0-38,-5-4-16,5 4-16,0 0-14,0 0-10,0 0-14,0 0-10,0 0-9,0 0-10,0 0-7,0 0-10,0 0-6,0 0-2,-6-1-2,6 1 8,0 0 8,0 0 11,0 0 10,0 0 8,0 0 0,0 0 2,0 0-5,0 0 1,0 0-4,0 0-2,0-6-5,0 6-4,0 0-4,0 0-8,0 0-8,0 0 0,0 0-7,0 0-10,0 0-4,0 0-9,0 0-4,0 0-6,0 0-1,0 0-3,18 10-5,-12-6-1,5 7-9,-5 0 4,4 2-4,1 3-1,-3 5-2,4 3 2,-2-1-4,0-1 0,-3 2 4,-1 1-6,0 8 1,-1-9-8,-2 0 6,-6-2 2,5-2-3,-4-2 4,2-4-6,0 1 0,0-4 0,-3 3 3,0-6-1,0-1-2,2-1 1,-2-3 1,3 3 5,-2-3-1,2-3 2,-2 6 2,2-6-3,0 0 2,0 0-1,-10-11-3,9 4-1,1-3 3,1-5-1,3-6-1,1 0-5,3 0 5,1-3-2,0 1-4,-3-2 2,4 3 1,2 1 0,3 3-5,-3 2 2,1 0-1,-1 6 2,1 0-3,-4 3 0,3 1-1,-2 5-1,0 0 2,0 2-4,-2 4 1,4-1-1,-1 8-1,-1 1 4,-3 1-1,3 5-2,-4 2 3,1 2-2,-2 9 4,-1-8 0,-2 4-1,2-4 0,-4 1 1,0-1-2,0-2 1,0-1 2,2 3-2,-2-8-2,1-4-9,2 3-18,-3-7-35,1 3-34,0-5-34,4-3-41,-1 1-47,-4-4-47,0 0-48,17-8-60,-7-1-360,0-2-796,0 2 354</inkml:trace>
          <inkml:trace contextRef="#ctx0" brushRef="#br0" timeOffset="84826.0131">4435 10341 36,'0'-12'414,"0"2"-3,0 2-3,0-1-13,2 2-15,-2 1-22,1 3-15,-1-4-22,0 7-26,4-5-21,-4 5-21,0 0-29,12 9-21,-5-3-22,2 3-16,3 4-15,-2 1-16,-3 5-14,3-1-13,-3 3-11,-1 1-6,-6-3-6,4 2-11,-3 3-2,-1 1 6,-5-2 6,-1 1 2,0-3 8,-3 3 2,3-2-2,-5-4-2,2 3-8,3-6-4,0-3-9,-2 4-4,5-5-5,-3-1-7,6-3-6,-2-1-3,2 2-2,2-2 16,4-2 8,3 0 12,8-1-8,0-1-5,9-2-8,1 0 4,5-2-18,6-1 2,-14-1-12,4 1 0,-2-1 0,0 1-8,-9-1-5,-1 0 1,-4 4-1,3-2-7,-8 0 0,3 2-3,-4-2-11,-6 2-15,0 0-16,13 2-11,-13-2-9,0 0-9,-6 7-16,6-7-31,-11 6-36,4-3-55,2-1-56,-4-1-82,-4 2-80,6 0-111,-2-3-354,9 0-952,-24-4 422</inkml:trace>
        </inkml:traceGroup>
      </inkml:traceGroup>
    </inkml:traceGroup>
    <inkml:traceGroup>
      <inkml:annotationXML>
        <emma:emma xmlns:emma="http://www.w3.org/2003/04/emma" version="1.0">
          <emma:interpretation id="{CD511852-D340-4BB4-807F-1609995E9805}" emma:medium="tactile" emma:mode="ink">
            <msink:context xmlns:msink="http://schemas.microsoft.com/ink/2010/main" type="paragraph" rotatedBoundingBox="9211,14564 15332,14526 15336,15274 9216,153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91B605C-EC31-4EAB-AF9C-4E78276DCA79}" emma:medium="tactile" emma:mode="ink">
              <msink:context xmlns:msink="http://schemas.microsoft.com/ink/2010/main" type="line" rotatedBoundingBox="9211,14564 15332,14526 15336,15274 9216,15311"/>
            </emma:interpretation>
          </emma:emma>
        </inkml:annotationXML>
        <inkml:traceGroup>
          <inkml:annotationXML>
            <emma:emma xmlns:emma="http://www.w3.org/2003/04/emma" version="1.0">
              <emma:interpretation id="{1E1319FE-050C-4D4D-88B7-059C796983A4}" emma:medium="tactile" emma:mode="ink">
                <msink:context xmlns:msink="http://schemas.microsoft.com/ink/2010/main" type="inkWord" rotatedBoundingBox="9211,14564 10362,14557 10365,15118 9215,15125"/>
              </emma:interpretation>
              <emma:one-of disjunction-type="recognition" id="oneOf21">
                <emma:interpretation id="interp105" emma:lang="en-US" emma:confidence="0">
                  <emma:literal>0 t</emma:literal>
                </emma:interpretation>
                <emma:interpretation id="interp106" emma:lang="en-US" emma:confidence="0">
                  <emma:literal>04</emma:literal>
                </emma:interpretation>
                <emma:interpretation id="interp107" emma:lang="en-US" emma:confidence="0">
                  <emma:literal>0¢.</emma:literal>
                </emma:interpretation>
                <emma:interpretation id="interp108" emma:lang="en-US" emma:confidence="0">
                  <emma:literal>05</emma:literal>
                </emma:interpretation>
                <emma:interpretation id="interp109" emma:lang="en-US" emma:confidence="0">
                  <emma:literal>oh.</emma:literal>
                </emma:interpretation>
              </emma:one-of>
            </emma:emma>
          </inkml:annotationXML>
          <inkml:trace contextRef="#ctx0" brushRef="#br0" timeOffset="104208.6903">-4918 11955 281,'-5'-5'332,"4"0"-14,-3 2-10,4 3 0,-4-6-6,0-1-9,4 2-7,0 5-9,-5-4-11,0 2-19,5 2-15,-2-6 0,-3 4-23,5 2-16,0 0-18,-4-6-15,4 6-10,0 0-19,0 0-14,0 0-17,0 0-8,-6-5-14,6 5-7,0 0-8,0 0-7,0 0-7,0 0 0,-7 12-27,6-5-9,-3-1 1,0 2 1,-1 2-1,2 4 0,-2-1-5,0 7 3,2 2-5,-1 3-2,3 0 3,-2-1-1,3 8-4,3 1 1,-2-3-2,4-5 2,1-1-2,-1 0-1,-1-2 0,5 0 3,1-4-2,-2 0 2,4-2-2,-2-2 3,1-4-1,1 1 0,-1-1 2,1-5 3,5 1-5,-2-2 2,-1-3-9,6-1 7,-5-1 4,2-3-2,-1 2 0,1-3-1,4-3 4,-8 0-3,-1-5 0,3-1 0,-4 1 1,1-3 2,-5-5 5,1 2-1,-5-3 5,-2-1 2,-1 1 13,-4 1-1,0-4 1,-6 2 8,-2-6-5,6 8 2,-4 6 0,0-1-2,1 1-4,-2-3-5,0 8-1,0-1-7,-2 1-3,1 2-1,-1 1-1,-2 1-6,-6 4-4,8-2-11,-7 1-4,-2 0-11,5 0-15,4 2-16,1 1-21,-4 1-33,8-1-47,-1 0-44,1 3-39,-1 1-49,1-2-58,3 2-64,-1 1-297,0-3-763,2 3 338</inkml:trace>
          <inkml:trace contextRef="#ctx0" brushRef="#br0" timeOffset="104647.3471">-4137 11920 2964,'4'-2'274,"-2"-2"-60,2-2-40,-4 6-27,6-7-1,-6 7-7,1-4-8,-1 4-6,4-5-5,-4 5 1,2-3 5,2-1-10,-4 4-9,0 0-14,0 0-8,0 0-14,0 0-7,0 0-11,0 0-5,0 0-3,6 10-5,-6-1-3,0 4-5,0-1-3,-4 4 2,2 0-1,-3 1-8,-1 5 3,-4 2-1,3-3-4,0-2 9,-3 1 2,0-4 0,3 1 1,0-3 7,3-2 2,-4 1 1,4-3 23,-1-3-3,0 0-6,2 2-3,-1-5-5,3 2-8,0-1-1,-2-3-8,3-2-2,-1 8-3,1-8 1,0 0-7,0 0 2,0 2 3,5 2 1,-5-4 5,24 0-2,-1-1 0,1-2-3,3 1 0,2-4-15,0-1 0,5 0-16,-11 6-22,1-3-21,-3 1-36,1-3-33,0 5-50,-6-1-46,-3 2-68,-5 0-63,1 0-53,-9 0-44,8 0-310,-8 0-815,0 0 361</inkml:trace>
          <inkml:trace contextRef="#ctx0" brushRef="#br0" timeOffset="104929.0231">-4184 12372 199,'-4'6'334,"0"-2"-13,1-2-16,3-2-6,-6 4-3,6-4-15,-4 3-5,4-3-16,0 0-8,-1 6-16,1-6 13,0 0 16,5 7 1,0-5-5,-4 3-20,8-1-15,-6-2-14,4 2-5,0 0 4,0 1-8,1-2-5,1 0-10,3-1-7,0 2-12,1-3-9,2 2-14,-2-3-2,3 0-12,0-3-17,3 2-2,-2-1-17,-1 0-9,0 1-8,-1 0-9,0-2-13,-5 3 3,1 0-11,-5-2-1,-6 2-6,17-1-25,-17 1-32,8-3-39,-8 3-43,9 3-55,-9-3-62,0 0-95,0 0-97,0 0-148,0 0-405,0 0-1038,0 0 459</inkml:trace>
        </inkml:traceGroup>
        <inkml:traceGroup>
          <inkml:annotationXML>
            <emma:emma xmlns:emma="http://www.w3.org/2003/04/emma" version="1.0">
              <emma:interpretation id="{3DA1058A-265B-4A2A-B13D-1FEB191E671A}" emma:medium="tactile" emma:mode="ink">
                <msink:context xmlns:msink="http://schemas.microsoft.com/ink/2010/main" type="inkWord" rotatedBoundingBox="11332,14588 15332,14563 15336,15274 11336,15298"/>
              </emma:interpretation>
              <emma:one-of disjunction-type="recognition" id="oneOf22">
                <emma:interpretation id="interp110" emma:lang="en-US" emma:confidence="1">
                  <emma:literal>400+20</emma:literal>
                </emma:interpretation>
                <emma:interpretation id="interp111" emma:lang="en-US" emma:confidence="0">
                  <emma:literal>400 + 20</emma:literal>
                </emma:interpretation>
                <emma:interpretation id="interp112" emma:lang="en-US" emma:confidence="0">
                  <emma:literal>400 +20</emma:literal>
                </emma:interpretation>
                <emma:interpretation id="interp113" emma:lang="en-US" emma:confidence="0">
                  <emma:literal>4000 + 20</emma:literal>
                </emma:interpretation>
                <emma:interpretation id="interp114" emma:lang="en-US" emma:confidence="0">
                  <emma:literal>4000 +20</emma:literal>
                </emma:interpretation>
              </emma:one-of>
            </emma:emma>
          </inkml:annotationXML>
          <inkml:trace contextRef="#ctx0" brushRef="#br0" timeOffset="109867.4873">-627 12205 345,'-8'1'367,"8"-1"-17,-13 2-13,8 0-17,5-2-6,-7 1-13,7-1-14,0 0-18,0 0-14,-10 3-8,10-3-8,0 0-11,0 0 1,0 0-1,0 0-8,19 5-13,-4-5-12,2 3-15,6-3-13,5 0-15,-6-2-15,13-2-11,-6 4-14,6-2-8,-6-2-9,6-1-10,-10 1-7,4 2-6,-2 1-10,-2-3-7,3 4-14,-7-5-22,2 5-31,-11 0-46,4 0-45,-10-2-49,5 2-54,-11 0-61,0 0-59,0 0-62,0 0-53,0 0-304,0 0-808,0 0 358</inkml:trace>
          <inkml:trace contextRef="#ctx0" brushRef="#br0" timeOffset="110120.3829">-464 12057 51,'-1'-5'343,"-4"1"-6,5 1 5,0 3 7,-8-7 8,8 7 1,0-5-15,0 5-17,0 0-25,-4-2-32,4 2-24,0 0-30,0 0-26,0 0-16,0 0-19,0 0-7,0 20-16,0-10-14,0 5-5,0 0-7,4 6-13,-4 1-10,0 2-6,0 1-6,5-2-7,-2 9-2,-3-7-11,5 6-1,-4-5 0,2-4-12,-1 3-5,6-2-8,1-2-28,-5-1-49,2-5-62,0 0-58,3-1-63,-1-2-82,4-3-96,-3-3-309,4-1-783,3-2 346</inkml:trace>
          <inkml:trace contextRef="#ctx0" brushRef="#br0" timeOffset="110683.6019">241 11953 132,'4'-12'410,"-3"4"-23,0 0-20,1 3-10,-2 2-24,2-4-19,0 2-21,-2 5-24,1-6-25,-1 6-24,4-4-27,-4 4-25,0 0-10,0 0-16,0 0-12,10 9-10,-10-9-7,7 7-21,-6-1-6,0-3-7,-1 1-10,0-4-1,-2 12-4,1-3 4,1-7 13,-6 7 2,2-4 1,-1 0-1,0-3 0,0 5-4,2-4 4,-2 0-1,5-3 1,-5 3 4,5-3 9,-8 3-6,8-3 2,-4 2 3,4-2-4,0 0-11,0 0-7,0 0-6,0 0-13,12-14-3,-6 7-1,1 1-15,3 0-3,5-3-5,-4 7-5,5-2-2,-2-1-2,1 2-2,2 3-6,-3 3-1,3-1-3,-3 2-1,-2 1 2,1 5-4,0 1 0,-9 3 1,8 3-1,-4 1-1,0 1 5,-3 2-6,-5-2-3,0 1 1,-7-1 0,4 1 1,-3 1 0,0-3 1,-5 1-2,5-4 0,-1-1 1,-3 0-2,1-1 0,-1 0 6,0-5-3,-2 2-2,3-1 4,1-4 0,4 0-3,-3-2 4,3 2 9,-4-1 4,5-2 4,3-2 2,-6 7 1,6-7-1,-3 4 0,3-4 0,0 0-8,0 0 1,0 0-3,0 0 1,0 0-1,31-4-1,-15 1-4,1 0 2,7 2-11,-2-4-17,0 4-29,3-1-26,-2-3-46,1 4-47,2-2-65,-2-2-43,-7 1-43,5 0-44,-7-2-54,10 3-47,-10-1-299,2 0-823,2-4 364</inkml:trace>
          <inkml:trace contextRef="#ctx0" brushRef="#br0" timeOffset="110996.1208">884 12100 180,'0'-9'299,"1"-3"9,2 5 14,-3-1 25,0 1-8,0-2-1,0 3 9,3 2 8,-3 4-6,0-8-17,0 3-22,0 5-23,-3-8-28,3 8-27,0 0-23,0 0-18,0 0-23,0 0-16,0 0-13,-7 16-19,2-7-9,1 1-8,0 3-13,0 0-9,-1 3-8,5-1-6,-4-1-7,4 6-6,0-5-6,0 1-3,4-1-5,-1 1-3,2-1 27,0 1-10,2-3 1,-1 0-7,5-3-6,-5 1-3,6-3-1,-3-3-7,7-2-1,-3-3 7,3-2-11,-3-1-4,-1-4 2,7 0-4,-1-3-5,-4 2 7,-1-4-4,-2 0 13,5-4 18,-6 2-1,-3 0-1,0-1 3,-2-6 5,-5 6-11,-2 0 3,-3-3-18,-1 4 5,-3-3-8,-10 3-18,0 3-36,-14-1-39,-1-3-51,-1 5-46,-5 4-62,13 3-82,-10 4-107,11 4-127,-1-2-388,-7 6-1007,13-2 446</inkml:trace>
          <inkml:trace contextRef="#ctx0" brushRef="#br0" timeOffset="108461.2223">-2808 11945 26,'2'-4'288,"2"2"1,-4 2-3,0-6-3,0 6-7,0 0-7,0 0-9,0 0-13,1-4-13,-1 4-21,0 0-11,0 0-18,0 0-15,0 0-17,0 0-16,0 0-11,0 0-21,0 0-4,0 0-5,0 0-9,-7 18-11,3-4 1,0 0-15,1-1 0,-1 2-11,0-1-4,0 8-4,-4-2-6,5 1-5,-2 1 4,0-2-5,2 1-2,-1-2-8,3 2 2,-2-5-2,-2 4-9,4-3-5,0-6 16,-3 4-15,-2-3 6,5-2-2,1-1-2,0-3 3,-1 2 4,1-2-8,-2-2 4,2 3 2,0-7-8,-2 4 6,2-4-2,2 5 21,-2-5-7,0 0 6,0 0-6,4 7 2,6-7-2,-3 0-2,4 0-4,1 1-7,1 3-2,4-3 15,-2-1-14,-2 1 4,4 3-3,6-1-2,-4-2-2,-2 2 3,7 0-2,-7-1-7,0-2 4,-3 0 2,1 3 0,-2-3-3,2 0-3,-4 1-1,2-1 0,-3 2-5,-2-2 5,-8 0-3,15-2-3,-15 2 5,9 0-3,-7-4 5,-2 4-1,3-5 1,-3 5-4,3-11 7,-6 4-4,0-3 4,-2 1 4,0-1 3,0-2 8,1 3 25,0-4 12,-4 5 7,1-2 2,2 1 3,3 6 3,-2-3 2,1 0 6,-2 0-4,3 2-7,-1 1-5,1-3-6,2 6-9,0 0-9,-8-2-5,8 2-2,0 0-7,0 0-2,0 0-4,0 0-2,4 15-4,-2-3 1,2 4 0,-1-1-6,4 6 6,0 1 25,-2 4-3,3-1-6,1 3-1,-3-3-2,0-1 0,-3 7-7,3-10-4,-1 0-19,-1-5-28,1-2-33,-2 0-46,1 0-48,-2 1-58,3-2-62,1-5-66,3-2-74,-3-1-395,5-4-879,-5-1 389</inkml:trace>
          <inkml:trace contextRef="#ctx0" brushRef="#br0" timeOffset="109242.4789">-2155 12193 129,'-6'-10'349,"2"4"-15,1 2-6,-3-1-7,0-2-14,1 4-15,-2 0-21,-3 0-15,3 1-19,-1 1-16,8 1-17,-14 1-15,5 5-16,2-4 2,1 6-23,-1-1-4,1 0-10,-1 7-14,2-3-5,0 3-12,1-1-9,1 2-5,0 1 1,2-2-6,0 2-8,2-1-8,0 1-6,3-2-5,0 0-8,3 3-3,5 4-3,-6-8-6,5 0-1,-2-2-3,2-1-2,4 1-5,-2-4-1,3 2-3,1-4-6,-2 0 5,0-5-11,2 1-8,0-1-3,-3-2-3,0-2-2,2-1-6,-4 1 2,0-1 5,-2-2-5,-3 1 3,0-3-3,-4 0 4,2-4-1,-5 2 3,-1-1 2,-4-3-7,1 3 3,-3-3-2,-1 2 2,-1 1 4,-2-2 1,-1 3-4,0 2 0,4-1 16,-4 2-5,5-2-1,0 4 1,2 2 3,1-1-3,-1 2 7,2-2-10,3 5 3,-3-9-8,6 4 0,5 2-8,4-2 1,-1 1 1,4-2-6,2 1-3,5 0 1,-4 3-5,5-1 2,-1 0 5,-1 0-6,-2 3 0,-3 3 5,1-6-2,3 7 4,-9-4 1,4 2 1,-1-2 0,-7 0 2,2 0-4,-9 0-9,15 0 14,-15 0 1,10 3-3,-10-3 3,11 0 1,-11 0-1,8 0 1,-8 0-2,7 1 1,-7-1 7,0 0 0,9 1 0,-9-1-1,0 0-1,0 0-3,1 4 14,-1-4 9,-1 12 13,-2-6 3,-2 4 5,4 5-1,-4-3 2,-1 3 1,2 3 3,-3 1-2,3-4-2,-4 7-6,3-3-1,1 2-7,-4-3 1,8-2-7,0 4 0,-2-4-1,4-4-4,-2-1 1,0 2-3,8 0-1,-6-1 1,0-3-1,5 4-3,1-7 1,1 0 1,-5 0-2,8-1-2,4-3-3,-1 0-1,0-4 1,0 2-4,-1-2-2,1 1-3,2-4 0,0-3-3,0 2 3,-5 0 0,1-6 0,-1 5 1,2-10 1,-3 0-1,-5 2 0,-1 0 0,-2-1-1,1 2 2,-8-7 2,-4 2-1,4 1 1,-6-2 1,1 3-3,-6-2 5,-3 3-4,6 3 1,-5-1-14,-5-1-36,0 4-34,0-3-48,2 3-60,-2 0-63,6 5-61,0 1-77,5 2-99,3-3-255,3 3-805,5 3 357</inkml:trace>
        </inkml:traceGroup>
      </inkml:traceGroup>
    </inkml:traceGroup>
    <inkml:traceGroup>
      <inkml:annotationXML>
        <emma:emma xmlns:emma="http://www.w3.org/2003/04/emma" version="1.0">
          <emma:interpretation id="{23CF22F0-7D72-4F50-9A20-39183C579F14}" emma:medium="tactile" emma:mode="ink">
            <msink:context xmlns:msink="http://schemas.microsoft.com/ink/2010/main" type="paragraph" rotatedBoundingBox="9133,15933 26015,15953 26013,17497 9131,1747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7470D21-AD45-4D11-9C6A-7F3C79C2F8BD}" emma:medium="tactile" emma:mode="ink">
              <msink:context xmlns:msink="http://schemas.microsoft.com/ink/2010/main" type="line" rotatedBoundingBox="9133,15933 26015,15953 26013,17497 9131,17477"/>
            </emma:interpretation>
          </emma:emma>
        </inkml:annotationXML>
        <inkml:traceGroup>
          <inkml:annotationXML>
            <emma:emma xmlns:emma="http://www.w3.org/2003/04/emma" version="1.0">
              <emma:interpretation id="{CC6E5546-F9DD-4859-B057-AE4CF3E19765}" emma:medium="tactile" emma:mode="ink">
                <msink:context xmlns:msink="http://schemas.microsoft.com/ink/2010/main" type="inkWord" rotatedBoundingBox="9133,16186 10273,16188 10272,16839 9132,16837"/>
              </emma:interpretation>
              <emma:one-of disjunction-type="recognition" id="oneOf23">
                <emma:interpretation id="interp115" emma:lang="en-US" emma:confidence="0">
                  <emma:literal>of</emma:literal>
                </emma:interpretation>
                <emma:interpretation id="interp116" emma:lang="en-US" emma:confidence="0">
                  <emma:literal>Of</emma:literal>
                </emma:interpretation>
                <emma:interpretation id="interp117" emma:lang="en-US" emma:confidence="0">
                  <emma:literal>0¢</emma:literal>
                </emma:interpretation>
                <emma:interpretation id="interp118" emma:lang="en-US" emma:confidence="0">
                  <emma:literal>0</emma:literal>
                </emma:interpretation>
                <emma:interpretation id="interp119" emma:lang="en-US" emma:confidence="0">
                  <emma:literal>05</emma:literal>
                </emma:interpretation>
              </emma:one-of>
            </emma:emma>
          </inkml:annotationXML>
          <inkml:trace contextRef="#ctx0" brushRef="#br0" timeOffset="173710.7303">-5009 13587 106,'-5'-6'257,"5"6"-8,0 0-13,0 0-8,-6-3-12,6 3-5,0 0-8,-2-3-2,2 3 3,0 0 2,0 0-10,0 0-7,0 0-10,0 0-2,0 0-32,0 0 13,0 0-25,0 0-16,0 0-12,0 0-12,0 0-8,0 0-9,0 0-8,0 0 7,-7 15-26,2-6 12,-1 0-24,-2 5 2,4 0-8,-4 1-5,1 3 13,2 3-8,3-7 2,-4 4-4,2-4-14,3 11 12,-2-3-15,3 0 2,0 1-3,3-4-2,1 3 0,1 3 4,-1-4-9,1 0 2,2-5 1,2 4 6,-1-8-8,4 4 9,-3-5 2,-1-1 6,3-2-14,0-2 3,1 1-2,3-6-4,-2 0 7,4-3-5,-1-3 3,2-1-1,-3 2 2,-1-5-2,3-4-5,-2 5-1,-4-4-4,1 2 14,-1-8-5,-5 3-3,-1 3 12,2-7 26,-3-2 2,-3 7 0,-1-6-3,-4 3 5,-2 0-12,-4-1 2,3 3-3,-3-5-1,-1 4 0,-6 0 0,0 1 0,2 3-8,4 2 7,-9 0-7,7-1-12,1 5 7,0 2-2,-3-2-7,3 1-2,0 4-5,2 0-31,-1 2-29,3 0-38,1 4-37,-1 1-37,1 3-34,1 3-46,2-2-57,2 4-63,1-3-273,1 1-694,3-1 307</inkml:trace>
          <inkml:trace contextRef="#ctx0" brushRef="#br0" timeOffset="174108.5357">-4127 13517 104,'0'0'377,"0"0"-25,0 0-17,0 0-20,2-3-12,-2 3-14,0 0-41,0 0-26,0 0-14,0 0-14,0 0-22,0 0-11,0 0 1,0 0 1,-6 21-15,4-11-12,-3 1-7,-1 2-6,1 2-4,-3 0-16,-1 3-1,-4 1-6,1 1 2,-3 1-9,0-4 0,-1 5-7,-4 5-4,4 0-7,4-5-1,-2-1-4,2-1-15,2 0 4,0-8-1,4 3 4,-2-5-2,4 2-7,-1-6-7,0 0 0,3 0-8,-2-1-1,4 0 9,4-2 16,-2 2 12,4 1-3,7-2-7,2 1-1,2-5-10,-2 0-3,9 0-6,-2 0-2,4 0-4,-1-1-5,-1 2-6,-2-2-13,0 1-29,-4-4-34,-9 4-38,6 0-72,-5-1-65,-3 0-55,-1-1-60,-6 2-53,11 0-59,-11 0-257,0 0-772,0 0 342</inkml:trace>
          <inkml:trace contextRef="#ctx0" brushRef="#br0" timeOffset="174343.1707">-4247 14137 8,'-3'4'310,"-1"-1"-3,4-3-14,-3 5 3,3-5-6,-2 3-11,2-3-8,0 0-8,0 0-20,0 0-3,0 0 2,5 6 1,2-5-10,0 3-15,0-3-11,0 0-20,1-1-17,-8 0-3,18-1-8,-6 1-16,0-1-8,2 1-13,-1-4-16,3 3-10,-4 0-11,-1 0-6,1-3-11,5 1-9,-3 1-12,1 1-34,-1-4-50,1 1-67,-4-2-71,-3 2-73,4-1-89,0-1-81,-2-2-292,1 0-770,0-1 341</inkml:trace>
        </inkml:traceGroup>
        <inkml:traceGroup>
          <inkml:annotationXML>
            <emma:emma xmlns:emma="http://www.w3.org/2003/04/emma" version="1.0">
              <emma:interpretation id="{092FB9B9-97B6-4257-827F-DD3F4B9FD35C}" emma:medium="tactile" emma:mode="ink">
                <msink:context xmlns:msink="http://schemas.microsoft.com/ink/2010/main" type="inkWord" rotatedBoundingBox="11320,15935 26015,15953 26013,17497 11318,17479"/>
              </emma:interpretation>
              <emma:one-of disjunction-type="recognition" id="oneOf24">
                <emma:interpretation id="interp120" emma:lang="en-US" emma:confidence="0">
                  <emma:literal>400+40656=420</emma:literal>
                </emma:interpretation>
                <emma:interpretation id="interp121" emma:lang="en-US" emma:confidence="0">
                  <emma:literal>400+406659=420</emma:literal>
                </emma:interpretation>
                <emma:interpretation id="interp122" emma:lang="en-US" emma:confidence="0">
                  <emma:literal>400+404659=420</emma:literal>
                </emma:interpretation>
                <emma:interpretation id="interp123" emma:lang="en-US" emma:confidence="0">
                  <emma:literal>400+406655=420</emma:literal>
                </emma:interpretation>
                <emma:interpretation id="interp124" emma:lang="en-US" emma:confidence="0">
                  <emma:literal>400+402659=420</emma:literal>
                </emma:interpretation>
              </emma:one-of>
            </emma:emma>
          </inkml:annotationXML>
          <inkml:trace contextRef="#ctx0" brushRef="#br0" timeOffset="158124.3989">10096 13486 4,'0'0'384,"-5"-3"-15,5 3-29,0 0-10,0 0-17,0 0-20,-5-3-14,5 3-21,0 0 5,0 0-23,0 0 18,5 15-22,-1-6-20,-1 1-13,2 2-21,-1 3-14,4 3-18,-3-2-12,1 3-7,0-5-15,-2 5-13,1-4-2,-1 6-13,0-2-7,2-1-8,-1-3-9,-3-2-28,2 2-41,-3-2-59,4-2-70,-5 1-83,0 0-93,0-8-92,0 5-313,0-7-773,0-2 342</inkml:trace>
          <inkml:trace contextRef="#ctx0" brushRef="#br0" timeOffset="158468.1395">10336 13727 128,'3'4'364,"-3"-4"-16,0 0-18,0 0-9,0 0-2,0 0-19,0 0-26,0 0-21,0 0-24,6-15-24,-4 11-20,2-2-17,-2 3-19,3-3-11,0 0-15,2-1-13,-4 0-6,5-1 4,-4-1 3,4-1-3,-7 4 3,5-2 3,-2 0 16,-2 1 10,2 1-5,-3-1-5,-1 0 4,3 5 6,-3 2 12,-3-9 2,3 9-6,0-6-12,0 6-11,4-6-10,-4 6-15,0 0-5,0 0 3,0 0-16,-1 18-1,1-8-7,-4 1-4,4 4-2,-1 0 8,1-2 1,-3 0-17,3 4-14,0 2 5,0 0-4,3-4-5,-3 9-7,2-5 1,-2-1-1,0-3-14,3-1-36,-2 0-31,-1-2-35,-1 3-40,-2-7-44,2-1-46,0 3-73,-4-6-66,1 1-75,4-5-88,0 0-358,-17-9-943,7 0 418</inkml:trace>
          <inkml:trace contextRef="#ctx0" brushRef="#br0" timeOffset="158720.0737">10211 13326 91,'-2'-11'378,"0"-1"-15,1 5-47,0 1-32,1 0-33,0 0-23,0 6-22,0 0-23,0 0-20,12 16-33,-6-4-43,2 3-57,1 4-66,3 3-76,1-2-81,0 0-203,4-1-427,0 0 190</inkml:trace>
          <inkml:trace contextRef="#ctx0" brushRef="#br0" timeOffset="159641.2075">11021 13489 372,'0'0'447,"3"-3"-16,-3 3-9,0 0-19,0 0-16,0 0-25,0 0-30,0 0-29,0 0-27,0 0-29,0 0-31,0 0-21,0 0-20,0 14-19,0-7-18,2 6-9,-4 2-10,4 1-15,-4-3-11,2 4-6,2 4-8,-1-6-9,-1 2-2,1-1-11,2 1-7,-3-6-16,3 3-21,-3-3-21,2-2-28,-2 0-29,0-3-28,2-2-25,-1 2-12,-1-1-15,0-5-15,0 0-15,0 0-2,0 0 4,0 0 9,6-14 21,-6 8 9,0-1 15,0-4 12,3-1 10,0-2 13,-3 1 8,1-4 11,4-4 12,0 0 16,-5-1 7,7 0 20,-7 1 15,5 3 14,-2 2 8,-1 1 7,0 4 14,3 3 9,-5-1-1,3 4-4,-1 0-3,-1 3-3,-1 2-1,11-3-2,-11 3 10,13 9 4,-4-3-12,-1 2-8,2 3-1,1 1-7,-3 0 24,6 5-26,-2 0-7,-4-5-3,2 4-2,-3-4 2,1 2-3,-1-1-2,0-1 16,-1 0-17,-2-2 7,-1-4 1,-2 0-10,2 3-9,-3-5 10,1 0-7,1-2-2,-2-2 1,2 5 5,-2-5-2,0 0-2,0 0 7,0 0-9,0 0 7,-14-9-1,11 3 3,-1-3 5,2 3-3,-1-6-1,3-2 5,3 0 4,-1 2 4,0-3 0,3 6-2,4-6-5,-3 3 2,2-1-4,4 4 2,0 0-7,2 0 6,1 5-3,-4-2-2,4 6-11,-1 0 9,-2 0 5,5 5 1,-5 0-8,-1 4-2,0 1 2,-1 1 4,-2 1-6,1 0-10,-2 4 10,-2-1-7,-2 1-32,1-1-38,-3-2-45,-1 1-49,4-2-66,-4 1-53,5-3-50,-2-2-253,2-2-636,3-3 282</inkml:trace>
          <inkml:trace contextRef="#ctx0" brushRef="#br0" timeOffset="160031.8375">11763 13541 160,'-3'-15'355,"-3"5"-9,1-1-8,-3 1-8,-1 2-7,0 1-18,-7 0-16,4 4-10,-5 1-19,5 2-23,-3 2-22,2 3-17,-4 1-16,5 2-16,-1 1-19,1 3-12,2 1-16,2-1-10,0 3-13,4-3-9,0 4-8,3-4-5,1 4-7,0-5-6,0 4-8,1-5-3,4 1-6,-2-4-3,2 2-13,-1-1-6,3-3-6,-2-3-7,3 0-13,2 2-8,-1-4-6,0 0-2,2-4 12,1 0-14,-1-1-1,1-3 6,0 3 0,0-3-1,-1-1 6,1-2-1,0 1 0,-3-1 5,-1-2 5,-3 6 7,4-1 24,-6-1 14,2 5 8,0-1 6,-3-1 1,2 2-11,-4 4-1,2-3-7,-2 3-4,0 0-2,0 0-6,0 0-2,-6 19 0,3-14-4,-1 5-2,-1 2-1,2 3 5,-2-4-11,0 3 1,1-2-6,3 3-10,-3-5-24,2 2-26,2 1-39,2-5-37,2 1-37,-3 1-43,4-4-47,4 0-59,-1-3-54,3-1-297,-2-3-720,6-3 319</inkml:trace>
          <inkml:trace contextRef="#ctx0" brushRef="#br0" timeOffset="186228.3553">5981 14180 141,'0'-6'529,"0"1"-24,0 5-36,-3-10-50,3 7-38,-5-6-39,1 6-35,3-3-36,1 6-42,-7-10-72,7 10-93,-5-6-111,0 4-125,5 2-162,-13-1-210,13 1-589,0 0 261</inkml:trace>
          <inkml:trace contextRef="#ctx0" brushRef="#br0" timeOffset="190570.9879">5325 13874 163,'0'0'250,"0"0"-10,4-8-5,-4 8-10,0 0-15,0 0-12,0 0-13,0 0-12,0 0-11,0 0-15,0 0-3,1-4-3,-1 4-5,0 0-9,0 0-5,0 0 10,0 0-4,0 0-8,0 0-2,0 0 1,0 0-18,0 0 14,0 0-8,0 0-9,0 0 1,0-6-9,0 6-1,0 0-23,0 0 11,0 0-10,0 0-4,0 0-8,0 0-7,0 0-3,0 0-5,0 0 9,0 0-17,0 0 4,0 0-10,0 0 1,0 0-5,0 0-1,0 0 2,0 0-1,0 0-2,0 0 0,0 0-3,0 0 0,0 0-1,0 0 1,0 0-1,0 0-4,0 0-1,0 0-1,0 0 1,0 0 4,-5 18 4,5-16 3,-2 2-5,0 4-2,-1-1 1,3 3-2,0 2-3,-1 7 3,-3-3-6,3-1-1,-5 8 3,1-2-28,-1 3-6,0-3 7,0 2-4,-2-3 14,2 3-7,-2-4 5,4-3 6,-4-2 8,4 1 4,-4-4-2,4 3 5,-1-4-2,0 3 1,1-3 6,-1-1-11,2-1 13,-1 0-5,2 1 1,-2-3-6,2 1 5,-2 0-4,2-1 1,-1 1 7,2 1-10,0 0-5,-2-3 4,2 1-3,-2-1 2,0 0 4,2-1-6,0 2-2,-2-4 2,3-2-3,0 0 4,0 0-6,0 9 3,0-9-1,0 0-2,-1 5 2,1-5 2,0 0-5,0 0 3,0 0 2,0 7-3,0-7 2,0 0-1,0 0 5,0 0-1,0 0-10,0 0 8,0 0-5,0 0 4,0 0-3,0 0 6,-5 4 3,5-4 13,0 0 6,0 0 8,0 0 4,0 0-4,0 0-4,15-3 0,-15 3 4,12-3-5,-12 3-4,12 0 1,-6-3-4,-6 3-4,11-2 1,-11 2 0,6-5-3,0 4-2,-6 1-4,0 0-1,0 0 0,0 0 3,7 0-5,-7 0 0,0 0-4,7-4 2,-7 4 0,5-1 1,-5 1-1,20 0-4,-16-3 4,7 3-4,1 0-1,5 0-1,-1 0 3,0-2 0,-1 4-3,11-4 0,-2 4-1,1-2 5,-3 0-2,-2 4-2,5-4 2,-10 3-2,9-2 3,-7-1 8,0 0 10,5 0 5,1 0 7,-4 0 3,4-1 10,-6 1 2,7-3 5,-7-1-1,5 2 0,0 2-2,-5-4-3,4 2-1,-4-1 2,-2 2-4,-6 1 1,2-2-5,-5-1-2,0 2-6,2-2-2,-8 3-2,0 0-3,13 0-1,-9-2-3,-4 2-4,0 0 0,0 0-4,0 0-1,8-1 0,-8 1-1,0 0-2,0 0 0,0 0-4,0 0 2,0 0-2,0 0-12,8 2-15,-8-2-23,0 0-32,0 0-53,0 0-88,0 0-93,0 0-102,0 0-120,0 0-336,-19-17-941,14 12 417</inkml:trace>
          <inkml:trace contextRef="#ctx0" brushRef="#br0" timeOffset="191039.7508">5422 14425 171,'0'0'231,"0"0"-10,15-15-13,-12 13-11,-3 2-10,9-4-12,-6 2 0,-3 2-9,4-5-3,-4 5-6,5-2-2,-5 2-10,2-4-4,-2 4-6,0 0-8,6-4-4,-6 4-7,0 0-6,0 0 8,0 0-9,0 0-4,0 0-3,0 0 3,0 0-13,4-2 0,-4 2-1,0 0-11,0 0 4,0 0-4,0 0-1,0 0-8,0 0 4,0 0 2,0 0-6,0 0-7,0 0-5,0 0 12,0 0 12,0 0-5,0 15 5,-3-9-13,2 4 0,-2 3-5,-1 3-4,3 4-9,-3 1-6,1 0 1,-1-2-2,-1 4-8,4 3-2,-3-3 1,1-2 2,-1 6-5,3-6 6,-4-3-3,3 3 0,0-1-4,1-9-1,1 1-3,0 1 0,0-5-4,-2 4 2,2-8-5,0 1-2,0 2-2,-2-2 4,2-1-5,0-4 0,0 0-2,-2 9 0,2-9 0,0 0-7,0 0-36,0 0-47,0 0-82,-5-15-81,4 9-84,-1-3-92,-7-3-386,7-2-868,-1 3 384</inkml:trace>
          <inkml:trace contextRef="#ctx0" brushRef="#br0" timeOffset="192342.7176">5933 14050 352,'0'0'369,"0"0"1,0 0-2,0 0-14,0 0-10,0 0-20,0 0-21,0 0-34,0 0-10,0 0-22,0 0-23,0 0-18,0 0-22,2 8-17,-2-8-10,0 0-7,0 0-26,0 0-7,0 0-3,0 0-15,0 0-15,0 0 0,-6 0-9,6 0-5,0 8-8,-3-6-4,3-2-5,0 0-3,0 0-7,-4 8 0,4-8-2,0 0-3,0 0-4,0 0-2,0 0 7,-1 3 8,1-3 6,0 0 1,0 0 2,0 0 4,-9 1-3,9-1-4,0 0-3,0 0-5,0 0-9,0 0 6,9-17-6,-4 12-5,-2-1 0,2 4-2,7-4-2,-3 4-3,0-1 0,3 1-3,2 0-2,1 0-1,0 2-1,1 2 1,-2 1-2,5 3-2,-5 0-1,0 2-31,3 7 6,-7-3 0,1 7 1,-2 2 4,-3 1 1,-6 5 5,0-4 4,-2 3-4,-3 5 0,-3-7 4,-6 4 0,5-7 1,0-2 3,-4-1-4,3 3 3,-1 0 1,-4-5-2,0 0 0,4-7 2,3 4 3,-4-2-2,5-3 1,-3-1-4,4 0 4,-1-1-2,1-4 3,1 4 1,1-3 0,-1 2 0,5-5 4,0 0 0,0 0-1,0 0-3,0 0 1,0 0 0,0 0-1,9-16 2,-4 12-3,1-2 0,1 1 3,6-2 0,-3 1-1,1 0-3,3-1 1,2 4 0,-4-1-1,3 2-2,1-2 3,-1 4 3,-1-2-4,3 2 2,0 2-1,-3 0-6,1 2 5,-2 0-4,2 1-7,1 0-13,-4-2-14,2 3-19,-2-2-11,2-3-6,1 0-14,2 3-6,0-4 6,-2-1-5,4 2-28,-5-6-1,3 0 4,-2 2 9,2-4 7,0-5 14,-2 3 9,-3-2 4,5-3 18,-1 2-3,-3 0 9,-2 0 7,0-2 7,-3 0 20,2-1 16,-5 3 24,2-9 24,-3 8 24,-1-2 22,0 3 26,-3 0 26,-1-1-2,-1 6 10,0 0 6,0 0-5,-4 1-10,2 3-8,4 3-11,-11-1-4,11 1-9,-17 6-2,6 4-2,-2-2-9,1 4-7,-3 5-11,2-1-4,-2 3-5,4-1-10,1-1-5,5-1-3,-1-1-8,6 0-5,0 1-3,1-4-6,2 2-1,4-3-1,0 0-4,3-2-4,3-3 0,-1 0 0,4-4 0,-3 0-7,5-2 0,2-2-3,1-4-7,0-2 6,-2 1-2,2-1 2,-1-5 1,-2-1-3,-2 4 2,1-5-4,-9 0 7,-1-6-3,-3 3-1,0 2-1,-8 0 6,3-4 5,-5 2-6,-10-1 4,0 3-10,-3-2-8,-10 1-34,-9-3-70,-8 7-88,0 1-139,-18-7-145,13 14-566,7-1-1129,5 3 500</inkml:trace>
          <inkml:trace contextRef="#ctx0" brushRef="#br0" timeOffset="182704.6313">2939 13855 180,'-5'-8'429,"0"2"-3,2 0-7,0 2-9,3 4-18,-6-7-31,6 7-27,-3-11-28,3 11-31,-4 0-28,4 0-17,0 0-8,0 0-11,0 0-17,7 25-8,-3-16-18,4 5-14,1 0-11,1 4-12,3 0-11,-1 1-13,1-1-8,4 3-9,-1 0-11,2-2-6,-2-1-9,7 10-4,-7-10-6,4 0-5,-1 1-5,-6-2-4,4 0-2,4 2-4,-3-6-3,3 2-3,-2 1-8,0-3-6,-7-1-1,9 0-6,-3-1-4,2 0-1,-3 0-3,0-4 0,-3 0-2,-2 0 2,-3-1 1,3-1-5,-6-3 2,4 2-1,-8-2 2,3 2-1,1-1-4,-2 0 5,-2 0-1,-2-3 4,-2 7-2,-4-5 12,1 5-4,-1-5 3,-5 8 3,1-8 1,1 7-1,-6-2 2,3-1-3,1 6 0,-4-2 0,1 2 0,-6-3 2,2 4-1,2 0-4,-3 1 0,2-1-2,-2 2-1,-2 1 0,4-3-1,-5 3-2,5-1-13,2-3-16,-2 1-28,5-1-43,-5-2-52,10-1-63,-1-3-61,5-2-73,-8 0-80,10-1-418,1-3-914,0 0 405</inkml:trace>
          <inkml:trace contextRef="#ctx0" brushRef="#br0" timeOffset="183314.0135">4208 13967 180,'0'0'363,"-6"-2"-3,6 2-14,-5-2-1,5 2-14,0 0-17,-7-4-12,7 4-19,0 0-25,0 0-21,0 0-20,0 0-21,-5-2-22,5 2-15,0 0-18,0 0-6,0 0-25,0 0-8,0 0-12,0 0-6,0 0-10,0 0-1,0 0-11,0 0-5,0 0-2,0 0 2,0 0 2,0 0-3,0 0 3,0 0-3,-7-3-5,7 3-3,0 0-9,0 0-2,0 0-4,0 0-4,0 0 0,-8-2-9,8 2 2,-11 2-3,4 1-2,-1-2-2,-3 6-2,1 3 3,-4 1-3,5 3-4,-7 7 4,3-3 6,-4 9 7,1-6-4,5 2-26,3-1 3,-1 3-2,3-2 6,5-1 0,0-1 1,2-2 2,4 2-2,6-5-2,-2-2-6,8 2-23,3-4-42,3-3-60,1-1-75,0-4-67,13 0-70,2-4-76,-3-4-313,-1 1-791,0 0 351</inkml:trace>
          <inkml:trace contextRef="#ctx0" brushRef="#br0" timeOffset="185118.9829">4555 14098 264,'0'0'375,"-9"-3"-18,9 3-3,-7-2-11,7 2 2,-5-2-3,5 2-18,0 0-18,-8-2-20,8 2-19,0 0-25,0 0-27,0 0-15,0 0-20,0 0-20,0 0-15,0 0-16,0 0-10,-8 5 3,8-5 8,0 0-5,20 5 1,-10-5-11,3 1-13,4-1-8,7 0-6,-7 1-10,6-2-11,0 1-5,0 0-9,-1 0-8,-1 1-19,3-2-26,-7 0-37,-5 1-49,5-1-68,-7-2-66,-2 2-72,-3 1-88,6-1-84,-11 1-296,0 0-821,0 0 364</inkml:trace>
          <inkml:trace contextRef="#ctx0" brushRef="#br0" timeOffset="186072.1191">5252 14331 206,'-7'1'294,"-1"4"2,0-4 5,1 0 4,-4 3 6,5-1 0,0-3-2,0 6-10,-2-4-10,1 2-22,5-2-11,-3 2-18,5-4-12,-7 4-7,4-2-1,3-2-2,0 0 1,8 9-1,-8-9-17,13 2-12,0-2-11,6 1-11,4-1-9,6 3-4,-6-6-8,17 6-9,-5-3-10,-1-3 2,-5 3-12,5-3-5,-11 3-10,2-3-4,-3 2-4,-7 0-3,-1 1 2,0-5-4,-2 5 0,-4 0-14,0-2-10,-2 2-9,1-3 1,-7 3-19,12-1-2,-12 1-23,5-3-37,-5 3-43,0 0-69,0 0-74,0 0-95,-5-8-106,5 8-124,-8-6-472,8 6-1093,-4-9 485</inkml:trace>
          <inkml:trace contextRef="#ctx0" brushRef="#br0" timeOffset="185322.0978">4556 14251 153,'-5'6'329,"4"-3"-5,-3 3-5,1-5-6,3-1-9,0 0-7,-5 7-5,5-7-3,0 3 8,0-3-4,0 0-10,13 1-20,3-1-22,-3 0-23,4 0-20,0-1-22,5-2-13,0 1-17,-4-1-18,6 3-14,1-2-16,-4 1-29,0-2-49,-4 1-60,0-2-77,-6 4-78,5 0-83,-3-2-87,-1 0-357,2-5-783,-1 3 347</inkml:trace>
          <inkml:trace contextRef="#ctx0" brushRef="#br0" timeOffset="185775.2421">5325 14079 164,'0'0'363,"0"0"-19,0 0-17,0 0-8,0 0-11,0 0-16,0 0-12,0 0-9,4 6-5,-4-6-8,0 0-18,0 0-23,0 0-15,13-2-21,-13 2-15,8-3-17,-8 3-12,7-3-16,-7 3-9,6-4-12,-5 1-9,-1 3-4,1-7-15,3 2-8,-2-1-4,-2 6-8,0-8-5,0 2-4,-2-2-2,2 1-5,-4-1-1,4-2-14,0 1 16,-2-3 11,-2 1 2,2 1 17,-1 1 3,1-1-2,0 2-1,-1 2 8,3 1 9,0 5-7,-1-8-6,-3 5-1,4 3-8,0-5-3,0 5-6,0 0-3,-2-4-11,2 4-3,0 0-8,0 0-2,0 0 1,0 0-7,0 0 2,0 15-3,2-5 2,-2 1 5,0 5-3,0 5-1,5 1 0,-2-4-1,-3 2 3,4 0-4,1 5-2,-1-4 0,-2-3-6,2 4 5,-2-2-3,4 0-3,-3-7-1,-3 7-17,0-5-29,2 0-32,2-1-35,-4-1-51,0-5-64,-4 1-57,4 0-46,0 0-41,-1-1-45,1-4-46,-1 2-308,-2-2-825,3-4 364</inkml:trace>
          <inkml:trace contextRef="#ctx0" brushRef="#br0" timeOffset="178637.6239">-387 13495 164,'0'0'307,"0"0"-35,0 0-19,0 0-18,0 0-20,0 0-9,-2-6-3,2 6-14,0 0-4,0 0-14,0 0-20,0 0-16,0 0-16,0 0-5,12 14-10,-12-14-8,0 0-7,0 0 6,-3 6 28,3-6-9,0 0 11,-5 5-1,5-5-11,-4 3-4,-4 0-1,8-3-6,-8 0-8,8 0-4,-9 0-8,9 0 3,-12 0-2,12 0-2,-8-4-2,8 4-7,0 0-7,2-7-3,-2 7-8,0-8-5,0 2-5,0 6-5,6-6-5,-2 1-3,1 4-3,3-2-5,1 2-3,3-1-2,-1 2 0,2 0-4,0 0 0,1 2 2,-1-1-8,-1 2 3,-2 0-4,-1 3-1,-1 2-2,0-1 1,-3 3 3,1 3-3,-1-1-2,-5 2 0,0-1 1,-8 2 5,4 1-2,-5-3-5,2 1-2,-4 4-2,-1-3 2,0-3 3,2 0-1,-1-2-2,-2 2 5,0-2-7,-1-1 6,1-3-2,2 0 0,3 0 0,-1-2-2,5 2 6,-4-3-13,8-3 10,-4 6 5,-3-4-5,7-2 5,-4 3 4,4-3 5,0 0-1,0 3 1,0-3 1,0 0 4,21-2-7,-7 1 3,-1 1-1,0-3-4,2 1 3,0 2-5,2-1-3,0-2-2,1-1-6,-2 4-19,5 0-22,-8 0-21,4 0-40,-2 2-29,-1 4-22,3-4-25,-5 2-13,2-2-11,0 1-3,-4-2 8,1 4 6,1-4 13,4-2 15,-4 2 16,-1-6 15,2 3 16,-1-3 9,0 1 12,0-2 25,-1 0 16,0-3 21,-1 1 18,-3 1 30,2-2 18,-2 4 28,-1-6 14,-1 5 29,2-1 17,-3 0 25,0 1 11,-2 0 7,4 2 4,-6 0 1,0 4-5,4-7-5,-4 7-11,2-6-13,-2 6-14,0 0-11,0 0-9,0 0-11,0 0-6,0 0-7,0 0-1,-5 15-6,4-8-7,-5 3-3,1 0-6,0 4-8,1-1-1,-1-1-7,5 0-3,-3 1-4,3-2-2,0 5-3,3-5-2,-1 2-2,5 2-3,1-6 0,4-1 1,-3 0-2,4-2-4,-1-4-2,2-1-2,0-1-2,-1-3 2,-1-3-1,2 0-1,0-3 2,-1 1-1,-4-3-4,1-1-1,-3 2 4,1-1-5,-3-2 3,0-2 0,-4 4-7,2-5 5,-2 1 1,-2-1 0,-3 4 1,-1-1-2,-2 0-1,-4 2-1,-5 2-6,-9 0-30,-10 3-44,-7 2-68,-1 0-63,-10 8-56,6 5-64,0-2-66,4 4-61,0-1-259,8 3-776,3-1 344</inkml:trace>
          <inkml:trace contextRef="#ctx0" brushRef="#br0" timeOffset="179903.2793">-193 14157 50,'0'2'262,"-1"4"-4,1-6-3,-3 5-10,3-5-2,3 6-10,-3-6-10,1 8-9,-1-6-21,0-2-10,5 5-22,0-1-2,-5-4-34,3 6-11,-3-2-5,0-4-7,4 3-7,-4-3 2,0 0-6,0 0 6,2 5-6,-2-5-8,0 0 7,0 0-6,0 0-10,0 0-2,6 3-3,-6-3-2,0 0-10,0 0-2,2 1-7,-2-1 12,0 0 14,0 0-8,0 0 8,0 0 5,2 4-3,-2-4 11,0 0 2,0 0 0,0 0-8,0 0-8,0 0-8,0 0-6,4-10-5,-4 10-4,0 0-5,-4-6-5,4 6-3,4-9-9,-4 9-1,0-3 1,0 3-5,0-8-3,0 8-4,1-9 1,1 7-4,-2 2 0,0-6 0,0 1-1,0-1-4,0 6 2,0 0 0,3-8 10,-3 8 3,0 0 4,0-5 2,0 5 2,0 0-4,0 0-1,0 0 1,1-3-1,-1 3 1,0 0 1,0 0-1,0 0-4,0 0-1,0 0-4,0 0-4,0 0 5,6 16-2,-6-8-3,-2 1 2,2 7-2,-4-4-4,4 2 1,0 0-3,0 0 2,-1-1-3,2 4 1,-1-3 1,0-2-2,0 4-1,0-5-2,0 4-7,-1-5-14,1-2-15,-3 1-18,3 1-37,0-4-36,0-2-28,0 3-35,-2-2-10,1 0-11,-3-3-8,4-2-2,0 8-3,0-8-7,-4 6-5,4-6-5,-6 2-7,6-2 7,0 0-4,0 0 18,0 0 19,0 0 22,-9 0 24,9 0 26,0 0 35,0 0 26,0 0 28,-11-3 27,11 3 21,0 0 23,0 0 16,0 0 19,0 0 18,0 0 18,0 0 14,0 0 12,0 0 15,0 0 4,0 0 18,0 0 1,0 0 10,-8 1-3,8-1 11,0 0-5,0 0-7,0 0-6,0 0-8,0 0-16,0 0-4,0 0-3,-3 5-6,3-5-11,-6 4-13,0-3-9,6-1-10,0 0-7,0 0-8,-6 6-9,6-6-5,-5 2-5,5-2-5,0 0-2,0 5-3,0-5-5,0 0 4,0 0 6,0 0 2,14 4-2,-8-4-5,2 0-5,1 0-2,2-2-2,5 2-5,-1-1-2,-2 0-3,4 1-1,-1-2-9,-2-2-20,2 3-38,0 0-45,-2-4-67,1 5-71,-6-1-70,0-1-80,3 0-83,-6-3-287,2 2-813,0 0 360</inkml:trace>
          <inkml:trace contextRef="#ctx0" brushRef="#br0" timeOffset="176233.7733">-2800 13475 155,'0'0'193,"1"-7"9,2 5 6,-3 2 4,0-6 1,0 6-1,1-6 2,-1 6-5,0 0 5,4-2 13,-4 2-30,0 0-3,0 0-10,0 0-19,2-6-14,-2 6-18,0 0-9,0 0-16,0 0-7,0 0 2,-6 20-20,5-11-9,-4 3-5,1 2-13,-7 5-1,8-4-7,-3 3-1,1 4-6,1-2 1,-2 2-9,3-3-6,-1 2 6,-1-1-3,2-5-5,-2 3 7,0-1-12,1-1-19,3-3 12,-5 1 2,1 5 1,4-8-1,-3-1-1,-1-2 0,5 0-4,-4 1 2,4-5 2,-3 1-4,2 1 11,1-6 10,-2 5 3,2-5 2,0 6-1,0-6 4,0 0-12,0 0-1,21-6-1,-21 6-3,16-2 1,-7-4-1,0 3-6,3 0 4,-3 3-1,6 0-4,0 0-3,-2 6-6,4-3 5,-1 3-2,1-1-3,-4-3 2,3 4 4,1 0-7,-5-1-9,2-3 8,-1 0-16,0 0 14,-1 1 0,-3 2-2,2-4-3,-4 1-1,-7-2 0,15-2-2,-9 0 0,0-1-8,-1 1 15,0-3 4,-1 2-11,-1-2 3,-1-5 6,1 3 2,-2-1-7,0-4 2,-1 2-3,2 1 13,0-3 0,-4 0 21,0 6 17,2-4 11,-2 0 7,2 5 2,-4-1 4,4 1 0,-4 0-5,4 5-8,0-6-7,-1 0-4,1 6-6,0 0-1,-2-5-8,2 5-6,0 0-1,0 0-2,0 0-2,3 16-4,0-9-3,-2 3 1,-1 1-5,4 6 4,-2 4-1,2-1-3,-1 2 0,1 3 1,-2-3-2,4 2-3,-2 2-2,1-3-15,-3-1-34,4-2-33,-2-6-45,-2 1-61,2-3-62,1 2-40,1-7-51,1-1-47,3-2-341,-5-4-783,7-1 346</inkml:trace>
          <inkml:trace contextRef="#ctx0" brushRef="#br0" timeOffset="176999.4076">-2124 13697 54,'0'-6'309,"-4"1"-8,4-2 8,-5 5-18,2-3 0,-2 2-2,5 3-15,-7-5 1,2 4-8,5 1-24,0 0-10,-4-6-23,4 6-18,0 0-12,-11 1-11,5 5-7,0-1-10,1 1-5,-2 3-8,-2 1-8,1 2-11,0 3-13,2-3-8,-3 7-9,-1-2-11,3 5-6,1-1-8,1-1-6,1-5-3,3 3-2,1-3-8,1 0-5,2-1-10,-1 0 3,2-5-1,3 1-4,-1 5-2,1-12-3,2 4-1,-1-1-5,4-1-3,2-5-3,-1 0 1,-1-3-3,2 0-6,-5-2 2,7 1-1,-4-2-5,0 2-5,-1-7 2,-3 2 3,1 1-1,-5-3-1,0 2 2,0-2 1,-4-1 0,0-1 0,-2 0-3,-1-2 6,-4-2-4,0 3 2,-3 2-1,1 3-3,1 3 1,-3-7 2,4 10 0,2-6 3,-3 3-3,4 1 1,-1 0-3,2-1 5,1 3-4,2 3 2,-2-8-4,2 8-1,4-7 1,4 3 0,-1 0-1,4 3 3,4-4 1,-3 1-8,3 4-11,-2 0-3,3 0 6,0-2-3,-3 2-1,2 0 3,0-1 4,1-2-3,-2 3 5,2-2-2,-5 2 2,0-1-2,1 0 3,-6 1-2,-6 0 8,16 0-3,-12-2-3,-4 2 4,11 2 2,-11-2-5,8 0 9,-8 0 1,0 0-15,0 0 9,0 0 4,12 0 0,-12 0-3,0 0 5,-5 7 0,2-1 4,3-6 7,-2 11-5,0-6 9,0 3-1,-1 0 6,0 4-9,3 2 2,-2-5-5,1 12-7,1-2 10,0-5 1,1 3-2,1-2-1,-2 1 0,6-2-1,-2 0-4,1-3 4,3 1-2,-2-2-1,2-1 1,1 2-8,0-6 8,1 0-1,3-3 0,-2 0-1,4-2-1,0 0-4,4-9 1,-4 8-4,4-4 4,0-6 2,-3 3-1,-3 1 1,-4-2 0,3 1-2,0-1 2,-7-2 0,-1-2 2,-4 0 0,0-3 0,-3 1 3,-2-5 1,-3 0 2,-6 2-1,1 0-5,0 5 0,-4-5-4,1 3 6,0-1-2,5 6-3,-1 3-17,3-1-35,-2 2-60,1-3-77,3 6-73,-3 0-83,5 2-94,5 1-319,0 0-817,-19 0 361</inkml:trace>
          <inkml:trace contextRef="#ctx0" brushRef="#br0" timeOffset="177825.1124">-1000 13754 695,'-9'-11'6,"1"1"34,0-4 18,7-1 29,-4 2 17,2-3 15,1 4 15,-1-1 9,2-1 11,2 1-1,-2 3 8,1 3 6,0 1 0,0 0-10,0 1-5,1 0-14,-1 5-10,0-6-22,0 6 0,0 0 4,0 0-2,3 17-1,-3-11 0,2 10 5,-2 1 5,0 6-5,3-2-9,-1 4-10,-2-1-5,0 10-11,0-4-1,4 1 3,-4 0-16,3-4 2,0-5-12,2 1-12,-3-2-20,2-2-54,-1-4-62,2 1-57,-1-1-81,4-4-90,-4-4-290,4 1-662,0-3 293</inkml:trace>
          <inkml:trace contextRef="#ctx0" brushRef="#br0" timeOffset="177543.9271">-1229 13861 76,'-7'2'400,"7"-2"-21,0 0-11,0 0-14,-11-1-32,11 1-14,0 0-19,0 0-8,0 0-3,0 0 2,0 0-4,0 0-21,30 4-17,-13-2-17,0-2-13,7 0-16,2-2-12,-1-2-13,4 1-19,-2 3-16,6-1-13,-6-2-10,-3 1-13,-1-6-9,1 4-8,-9 2-9,-2 1-16,3 2-23,-8-1-36,1-2-40,-1 0-46,-8 2-44,9 0-51,-9 0-33,0 0-24,0 0-21,0 0-16,0 0-17,0 0-16,-33-2-6,26 0-10,-4-1-217,-5-3-590,6-3 261</inkml:trace>
          <inkml:trace contextRef="#ctx0" brushRef="#br0" timeOffset="179043.8783">-494 13963 19,'-10'6'330,"4"0"-4,3-2-3,-5 2-6,1 3 4,5-6-7,-6 3-9,1-3-14,6 6-11,-4-6-12,1 1-21,1 1-16,3-2-13,0-3 1,0 8 14,3-4 2,2-3-6,3 5-8,6-5-7,4-1-14,10 0-17,7 0-14,7 2-14,0-2-13,8 0-5,-3-4-9,2 4-9,15-4-11,-15 4-10,-7 0-14,1 0 3,-4-1-18,-2 2-11,-9-2 1,-4 0-5,-1 1-6,2-3-7,-9 1 1,0-2-6,1 2-7,-4 0-1,-3 0-2,1 2-2,-4-3-2,0 2-9,2-1-23,-2-1-27,-7 3-54,6-6-74,-6 6-94,0 0-94,0 0-91,-13-7-100,4 5-356,0 1-974,-6-1 430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3:14.50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C392C4A-0E99-4DF3-B750-4808D1786143}" emma:medium="tactile" emma:mode="ink">
          <msink:context xmlns:msink="http://schemas.microsoft.com/ink/2010/main" type="inkDrawing" rotatedBoundingBox="14063,4078 17701,4002 17703,4060 14064,4136" semanticType="underline" shapeName="Other">
            <msink:sourceLink direction="with" ref="{D8F7B298-8C6B-4DD5-9F46-A7ECB8473705}"/>
          </msink:context>
        </emma:interpretation>
      </emma:emma>
    </inkml:annotationXML>
    <inkml:trace contextRef="#ctx0" brushRef="#br0">36 93 47,'-6'-2'314,"-4"1"-4,10 1-2,-7-3-14,7 3-10,0 0-6,-10-3-23,10 3-18,-4-2-6,4 2-24,0 0-5,0 0-10,0 0-14,0 0-9,0 0-4,0 0-5,25-2-10,-9 2-7,5 2-15,2-2-12,4 0-9,9 0-11,6 2-5,1 0-6,0 2-5,4-3-8,17 1-5,3 1-3,1-3 0,1-3-6,5 3-4,4-2-6,8 1 2,33-7 0,-2 2 0,-1 0-2,-2-3-1,-31 5-4,36-6 1,4 0-2,-3 3 3,-3-5-2,6 4-1,3 6 2,-42-2-4,36 5 1,-5-4 2,-32 0 0,-1 3 1,-5 3-2,4-6 8,-2 8 5,-1-4 8,-2 2-4,-3 1 5,-2-2 0,-6 4 0,-1-5 14,-17 4 6,-2-5 4,-1 3-12,-3-3 6,-2 1 5,-13-2-3,0 1 6,-4 1 4,-7-1 12,-1-1-10,-1 2 14,-4-1-5,-1 0-8,-8 0 5,12 0-12,-12 0-8,10 0 3,-10 0-10,7 0-69,-7 0-6,0 0 0,0 0 0,0 0 0,7-4 0,-7 4 0,0 0-102,0 0-126,0 0-94,0 0-110,0 0-109,0 0-554,-7-12-1186,7 8 526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3:42.35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3AEA68E-22A3-4D40-8A1F-FBF50B9C6F23}" emma:medium="tactile" emma:mode="ink">
          <msink:context xmlns:msink="http://schemas.microsoft.com/ink/2010/main" type="writingRegion" rotatedBoundingBox="2323,7902 4132,7084 4677,8289 2868,9107">
            <msink:destinationLink direction="with" ref="{A1560AD3-00F9-469D-A8A9-47D8254712F2}"/>
          </msink:context>
        </emma:interpretation>
      </emma:emma>
    </inkml:annotationXML>
    <inkml:traceGroup>
      <inkml:annotationXML>
        <emma:emma xmlns:emma="http://www.w3.org/2003/04/emma" version="1.0">
          <emma:interpretation id="{8B5E9CEC-81F2-4165-BBAB-A65DF7749D56}" emma:medium="tactile" emma:mode="ink">
            <msink:context xmlns:msink="http://schemas.microsoft.com/ink/2010/main" type="paragraph" rotatedBoundingBox="2323,7902 4132,7084 4677,8289 2868,91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2B69EA-C06A-4319-B9BB-918B3A2C15DE}" emma:medium="tactile" emma:mode="ink">
              <msink:context xmlns:msink="http://schemas.microsoft.com/ink/2010/main" type="line" rotatedBoundingBox="2323,7902 4132,7084 4677,8289 2868,9107"/>
            </emma:interpretation>
          </emma:emma>
        </inkml:annotationXML>
        <inkml:traceGroup>
          <inkml:annotationXML>
            <emma:emma xmlns:emma="http://www.w3.org/2003/04/emma" version="1.0">
              <emma:interpretation id="{8D6D5D86-9E08-4A20-8275-B095D634A92F}" emma:medium="tactile" emma:mode="ink">
                <msink:context xmlns:msink="http://schemas.microsoft.com/ink/2010/main" type="inkWord" rotatedBoundingBox="2323,7902 4132,7084 4677,8289 2868,9107"/>
              </emma:interpretation>
              <emma:one-of disjunction-type="recognition" id="oneOf0">
                <emma:interpretation id="interp0" emma:lang="en-US" emma:confidence="1">
                  <emma:literal>sift</emma:literal>
                </emma:interpretation>
                <emma:interpretation id="interp1" emma:lang="en-US" emma:confidence="0">
                  <emma:literal>safe</emma:literal>
                </emma:interpretation>
                <emma:interpretation id="interp2" emma:lang="en-US" emma:confidence="0">
                  <emma:literal>syr</emma:literal>
                </emma:interpretation>
                <emma:interpretation id="interp3" emma:lang="en-US" emma:confidence="0">
                  <emma:literal>soft</emma:literal>
                </emma:interpretation>
                <emma:interpretation id="interp4" emma:lang="en-US" emma:confidence="0">
                  <emma:literal>Sift</emma:literal>
                </emma:interpretation>
              </emma:one-of>
            </emma:emma>
          </inkml:annotationXML>
          <inkml:trace contextRef="#ctx0" brushRef="#br0">209 33 247,'0'0'302,"-3"-12"-16,3 8-12,-2 1-16,2 3-10,-3-6-12,0 3-13,3 3-27,0 0-6,-1-5-21,1 5-14,0 0-14,0 0-8,-12 0-13,12 0-13,-15 5-9,7 1 3,-3 0 2,-6 0-5,2 6-8,1 0-6,-1 4-5,-4-4-4,8-1-8,-2 5-3,1-4-21,1 1 10,4-1-7,-3 7 3,8-4-1,-2-2-8,3-2-6,1 4-5,1 1-3,3-1 9,0-3-10,5 3-6,1 3-4,2-1 5,3-2-9,0 0 9,0 0-13,4 0 3,-1 0-5,-1 1 13,0 0-8,0-4-3,-3 3 15,3 1-20,-7-5 3,2-1 4,-6 2-6,3-3 5,-3 2-10,0 1 2,-2-1 8,-3-2-10,-2-2 19,-3 4-13,0-1 7,-5 0 4,-1-2 8,-2 1 4,-2 3 9,-3-6-4,-2 7-4,-3-5-1,4 2 3,-5-5-10,8 1-3,0-5-3,1 2-6,5-1-29,-2-2-48,2-5-40,5 4-38,-1-5-45,5-2-62,1-4-54,7-9-33,5 2-266,2-11-655,6 2 290</inkml:trace>
          <inkml:trace contextRef="#ctx0" brushRef="#br0" timeOffset="589.001">499 249 46,'0'0'264,"0"0"-14,0 0-9,0 0-6,0 0-3,0 0-1,0 0-9,0 0-11,0 0-6,-10 15-17,4-9-4,5 0-16,-4 1-7,0 0-13,3 4-15,-3-1-6,0 1-14,3 0-10,-3 2 10,5-1-31,-4-3-6,4 3-5,0 2-6,0-2-1,4 1-11,-2-4-7,3 6-1,0-7-3,2 3-6,-2-3 1,5 0-4,-3 2-6,2-6-3,-1 2 3,-2-3 0,2 0-8,1-1-3,-1-1 1,1 1-1,-2-2-3,-7 0 2,9-3 4,-4-1-5,-5 4-5,9-4 1,-3 0-11,-5 2 13,-1 2 1,2-8-4,2 5 3,-4 3 4,2-4 0,-2 4-6,4-4 7,-4 4-7,4-6 4,-3 1-4,4 2-2,-2 0 2,1-4-16,3 1 8,-1-3 5,4-1-3,1 4 3,-4-6-2,4-7-3,1 8 0,-2-6-5,2 0-1,-4-2 2,4-1-6,-2-2 5,-3 1 5,-2-4-4,-5 2-10,5-6 24,-8 3-13,-1-5 0,1 8-3,-1-1 10,0 3 9,-5 3 15,2 1 11,2 3 2,-2 1 1,1 2 14,2 2 12,1 2 12,-2 1 0,1 0-9,3 1-6,-3 1-12,4 4-7,-8 0-3,8 0-5,-9 10-5,6 1 5,-6 5-13,1 5-3,3 2-4,-3 6 2,4 4-4,-2 1-5,2 4 9,2 3 1,2-1 0,0 3 3,0 0-3,2 1 2,-2 0-3,6-1-4,-1 0-1,-1 3 0,3 0-3,1 12-5,1-15 4,-4-1-6,0-1 3,2 1-12,-6-3-29,3-4-34,-3-4-44,5-8-35,-5-3-40,3-3-32,-3-5-48,3 1-38,-1-6-42,1-4-57,1 2-239,-5-5-692,0 0 306</inkml:trace>
          <inkml:trace contextRef="#ctx0" brushRef="#br0" timeOffset="1114.4608">937 81 2773,'-4'-21'192,"3"0"21,-5 4-27,6 6-24,-1-4-39,0 11-25,1-7-25,-3 4-8,3 2-20,3 0-5,-3 5-7,-3-7-1,3 7-10,0 0 1,0 0 7,0 0 1,9 15-2,-6-7 3,1 4-9,1 2-1,0 1-4,2 6 9,1 1-5,-4-2-3,1 2 15,1 0-24,0-1 5,-1 3 0,-4-3-10,4-5 6,-3 2 9,2-3-5,-3-5-7,3 1 9,-3-3-9,-1 0-5,0-2 11,5 0 29,-5-3 6,0-3 25,0 7 22,0-7 1,0 0-10,0 0-9,12-12 0,-7 4-12,5-3-5,-1-1-7,-1-2-5,1 1-4,-1 3-1,-2-2-2,1 3 4,0 2-5,-4-1-2,2 4-3,-1-2-6,-2 4-3,-2 2-4,0 0-5,0 0 3,11 12-4,-5 3-4,-4 0-1,1 6 2,-1 3-2,4 5 0,-5 6-2,2-12 1,-2 4 0,-1-2 0,1-1-2,3-3 4,-3 3-2,1-2 0,3-3 4,-2-5 1,2 0 3,-3-3 1,5 1 4,-2-3-2,2-3 4,2 1-2,3-6-4,2-1 0,8-1-1,0-4-5,1-4-1,0-1-4,-1-2-12,-1-1-22,-2 1-30,-2-2-35,-3-3-58,-1 2-67,-5 2-50,-3 2-64,-1 1-72,-4 1-375,-4 3-838,-1 3 370</inkml:trace>
          <inkml:trace contextRef="#ctx0" brushRef="#br0" timeOffset="1497.7283">-389 1190 399,'-5'1'377,"5"-1"-10,-5 7-1,5-7-26,-3 0-10,3 0-15,0 0-18,0 0-6,0 0-20,0 0-9,29-6-19,-13 4-14,10-2-12,-1 0-16,10 4-11,0-6-10,8 1-15,-1 2-12,4 0-13,1-1-14,4 2-8,17-4-12,0 1-12,0 0-8,-4 3-8,5-2-8,-19-1-8,18 1-9,-20 0-3,19-4-5,1 4-1,-24-1-6,1 2-1,-10 3-6,3-4-3,-4 1-4,-6 2 1,-4-1 0,-1-1-4,-9 2 0,0 0-1,-2-1-2,-4 2 5,1 0-1,-4-2-1,-5 2-2,12 0-2,-12 0-2,12 0 0,-12 0-1,6-2-2,-6 2-4,0 0 0,0 0-8,0 0-28,7-2-40,-7 2-62,0 0-65,0 0-85,0 0-84,-30 4-87,13-4-418,1 2-941,-9-2 417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3:44.20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1560AD3-00F9-469D-A8A9-47D8254712F2}" emma:medium="tactile" emma:mode="ink">
          <msink:context xmlns:msink="http://schemas.microsoft.com/ink/2010/main" type="inkDrawing" rotatedBoundingBox="2820,8895 3817,8880 3819,9014 2822,9028" semanticType="underline" shapeName="Other">
            <msink:sourceLink direction="with" ref="{A3AEA68E-22A3-4D40-8A1F-FBF50B9C6F23}"/>
          </msink:context>
        </emma:interpretation>
      </emma:emma>
    </inkml:annotationXML>
    <inkml:trace contextRef="#ctx0" brushRef="#br0">218 0 139,'-27'11'339,"3"-1"-16,6-2-14,-4 6-20,6-7-5,-2 7-7,5-8-11,-4 1-9,5 2-17,0-4-9,6-1-15,-1 2-23,-1-1-13,3-3-18,1 3-13,-1-2-12,5-3-10,-4 4 29,4-4 7,7 6 10,2-2 5,5-3-7,8 3-6,17-4-18,-3 0-12,15-3-16,-2 2-7,21 0-8,3-3-14,-9 0-14,-12 4-3,-5-3-9,0 0-6,-3 0-5,-1 0-3,-3 1-7,-11 0-4,-3-3-3,0 4-3,0-1 8,-3-2 10,-5 1-4,-1 1-2,0 0-1,0 0-5,-4 0 2,-1 0-4,-2 2-6,-3-2 0,2 0-3,-9 2-5,12-1-5,-6-1 0,-6 2-4,5-4 0,-5 4-11,12 2-29,-12-2-31,0 0-42,0 0-60,0 0-57,0 0-97,0 0-123,5-6-494,-5 6-1006,-5-11 445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5:32.2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3630B5-A2A9-47EB-AEAC-61BCD9E39A0E}" emma:medium="tactile" emma:mode="ink">
          <msink:context xmlns:msink="http://schemas.microsoft.com/ink/2010/main" type="writingRegion" rotatedBoundingBox="20943,14335 31499,14162 31542,16798 20986,16971"/>
        </emma:interpretation>
      </emma:emma>
    </inkml:annotationXML>
    <inkml:traceGroup>
      <inkml:annotationXML>
        <emma:emma xmlns:emma="http://www.w3.org/2003/04/emma" version="1.0">
          <emma:interpretation id="{838FF14C-D76B-4DA7-851E-948601EB8E2F}" emma:medium="tactile" emma:mode="ink">
            <msink:context xmlns:msink="http://schemas.microsoft.com/ink/2010/main" type="paragraph" rotatedBoundingBox="20943,14335 31250,14166 31273,15575 20966,157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CD7CA3-60CF-4D98-839F-1CEB0695E604}" emma:medium="tactile" emma:mode="ink">
              <msink:context xmlns:msink="http://schemas.microsoft.com/ink/2010/main" type="line" rotatedBoundingBox="20943,14335 31250,14166 31273,15575 20966,15745"/>
            </emma:interpretation>
          </emma:emma>
        </inkml:annotationXML>
        <inkml:traceGroup>
          <inkml:annotationXML>
            <emma:emma xmlns:emma="http://www.w3.org/2003/04/emma" version="1.0">
              <emma:interpretation id="{DFDAB335-23C9-4491-80C8-5A37F6577389}" emma:medium="tactile" emma:mode="ink">
                <msink:context xmlns:msink="http://schemas.microsoft.com/ink/2010/main" type="inkWord" rotatedBoundingBox="20943,14335 21312,14329 21335,15739 20966,15745"/>
              </emma:interpretation>
              <emma:one-of disjunction-type="recognition" id="oneOf0">
                <emma:interpretation id="interp0" emma:lang="en-US" emma:confidence="0">
                  <emma:literal>[</emma:literal>
                </emma:interpretation>
                <emma:interpretation id="interp1" emma:lang="en-US" emma:confidence="0">
                  <emma:literal>(</emma:literal>
                </emma:interpretation>
                <emma:interpretation id="interp2" emma:lang="en-US" emma:confidence="0">
                  <emma:literal>{</emma:literal>
                </emma:interpretation>
                <emma:interpretation id="interp3" emma:lang="en-US" emma:confidence="0">
                  <emma:literal>C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9811 12330 103,'-5'10'412,"4"-4"-9,-3 0-4,4 0-7,-1-1-11,-1-1-2,2-4-2,0 5-8,0 1-10,0-6-6,3 5-9,1 0-15,1-5-8,0 3-22,3 0-26,3 0-22,3-3-20,8 1-23,4-2-12,10-2-28,-1 0-4,3 0-26,2-2-9,1-3-11,2 2-15,0 0-9,-1 1-8,4-4-8,-6 6-3,6-1-15,-4 3-6,0 0-4,-6-3-6,-8 4-7,-1-2 2,-3 4-5,-1-2 1,-7-2-11,-3 2-3,-1-1 0,-3 1-10,-1 0-25,-8 0-32,12 0-34,-12 0-47,0 0-53,-2 5-64,2-5-85,-15 4-88,3-4-101,-1 4-484,-3-5-1084,-1-2 479</inkml:trace>
        </inkml:traceGroup>
        <inkml:traceGroup>
          <inkml:annotationXML>
            <emma:emma xmlns:emma="http://www.w3.org/2003/04/emma" version="1.0">
              <emma:interpretation id="{B9829417-0ECD-4552-8B15-D57609B8C987}" emma:medium="tactile" emma:mode="ink">
                <msink:context xmlns:msink="http://schemas.microsoft.com/ink/2010/main" type="inkWord" rotatedBoundingBox="21923,14377 23376,14353 23386,14997 21934,15021"/>
              </emma:interpretation>
              <emma:one-of disjunction-type="recognition" id="oneOf1">
                <emma:interpretation id="interp5" emma:lang="en-US" emma:confidence="0">
                  <emma:literal>since</emma:literal>
                </emma:interpretation>
                <emma:interpretation id="interp6" emma:lang="en-US" emma:confidence="0">
                  <emma:literal>Since</emma:literal>
                </emma:interpretation>
                <emma:interpretation id="interp7" emma:lang="en-US" emma:confidence="0">
                  <emma:literal>Sance</emma:literal>
                </emma:interpretation>
                <emma:interpretation id="interp8" emma:lang="en-US" emma:confidence="0">
                  <emma:literal>sone</emma:literal>
                </emma:interpretation>
                <emma:interpretation id="interp9" emma:lang="en-US" emma:confidence="0">
                  <emma:literal>Nonce</emma:literal>
                </emma:interpretation>
              </emma:one-of>
            </emma:emma>
          </inkml:annotationXML>
          <inkml:trace contextRef="#ctx0" brushRef="#br0" timeOffset="-328.13">10334 11912 582,'2'-6'133,"1"-1"55,-1 3 35,-2-2 9,1 1 7,-1-1 10,0 2 14,-1-2 9,-4-1 2,5 4-1,0 3-2,-7-6-4,2 2-13,5 4-12,0 0-15,0 0-13,-13 6-11,9-1-14,2 0-11,-3 2-13,-5 5-3,8 0-16,-3 1-13,0 1-15,-2 3-12,7 3-7,0-7-12,-5 3-9,5-1-4,3-3-7,-1 3-8,0-3-5,7 0-8,-3-1-7,4-3-6,3 1-8,-5-3-6,3 0-2,1-6-4,2 0-4,0 0-5,-3-5 2,1 4 3,0-7-3,-2 3 1,1-5-4,-3 2 0,-3-4-2,0-3 4,-4 0-3,1 3 4,-5-8-3,-1 5 2,-2-6-10,-2 10-21,-7-7-27,4-2-29,-9 2-45,-2 2-51,-7 0-54,5 9-60,-3 0-64,10 4-81,-9 0-362,2 6-867,3 1 384</inkml:trace>
          <inkml:trace contextRef="#ctx0" brushRef="#br0" timeOffset="-2732.2299">7079 11688 71,'0'0'317,"-2"-4"-23,2 4-14,0-6-13,0 6-12,1-6-9,-1 6-11,0 0-7,0-6-13,0 6-13,0 0-10,0-7-18,0 7-17,0 0-18,0 0-11,0 0 0,0 0-32,0 0-3,-4-3-9,4 3-7,0 0-11,-17 6-8,9-5-3,-4 4-7,-3 0 0,3 0-8,-5-2-7,0 2-2,4-1-2,-4 2-4,0 1-1,0-1-4,-3-1 2,3 2-6,2-2-3,0-3 4,-1 3 13,2-1-3,0 3 0,1-5-3,2 2 2,5-3-5,-5 4-2,9-5-1,-4 1-7,6-1 0,-9 4-2,3-1-4,6-3 3,0 0-5,-6 3 2,6-3-7,0 0 6,-6 0 9,6 0-21,0 0 2,-1 9 9,2-2-12,-1 2 9,2 3 3,1 3 0,-2-3 4,5 9 10,-1 2-2,-4 8 9,4 2-6,2-3-2,-2 7 11,0-1-1,6 2 17,-6 1 1,0 0 6,-2 1 2,2 0-1,2-1 1,-5-1-9,1 5 4,1-3-1,-2-5 4,4 1-1,-5-3-8,4 2 11,-2-3 4,-2-6-2,3 5 4,-3-8-4,5 8 0,-5-6-3,0-1 1,4 1 2,1 6-6,-5-6 2,6-3-5,-4 2 0,-1-3-6,0-1 0,2 1-2,4 1 3,-7-5-4,1-5-3,-1 6 32,2-5 9,-2-1-2,3-3-8,-4 0-6,1-3 0,1 0-6,0-2-1,-2 0 3,0-4 2,0 7-1,0-7-3,4 4 3,-4-4-5,3 4 5,2-2-12,-5-2-4,12 0-1,-3 1-3,-4-1-3,-5 0-5,18 0-15,-6-1-18,-1 1-39,-5-2-37,5 2-53,-2-1-57,5-4-80,-1 4-86,2-3-100,2 2-116,-3-4-303,7-4-949,-2-2 420</inkml:trace>
          <inkml:trace contextRef="#ctx0" brushRef="#br0" timeOffset="803.11">10154 12501 64,'-12'6'428,"-1"0"-19,0-1-14,0-1-7,1 5-25,6-3-22,-6-2-20,5 0-23,-2 4-27,6-3-23,0 0-13,-4-2-8,3 3-12,3-4-9,1-2-5,1 6-10,-1-6-13,5 3-13,-5-3-14,12 0-11,-1 0-10,-11 0-15,22-3-6,-9 0-14,0-2-7,3 2-9,-1-1-7,2 1-7,-4 1-8,3 0-4,-2 1-5,2 2-6,-2 1-5,-3 0 0,1 2-5,-1 7-5,0-4-3,-3 5 0,-3 1-5,7 5-3,-7-3-6,5 3 5,-8-3 0,3 2-1,-5 3-2,5-5-4,-5 1 3,-4 5-4,4-8 2,-6 5-2,4-6 2,-1 1 0,3-6-4,0 3 0,-2-4 2,2 0 0,0-1 1,0-5 1,0 8 6,0-8-6,0 0 4,0 0 1,0 0 1,0 0-3,12-19-3,-5 7-1,4-6 4,1-1 2,5-2-4,-4 0 3,3 4 0,2 0 5,-2-2 13,-1 5 6,-3 2 16,0 4 6,-3 0 4,-2 3-5,3 1-1,-3 3-3,1-1-8,-8 2-2,14 4-2,-8 1-13,0 1 2,-5 3-6,4 4-5,-2 1 1,-1 6 1,0 1-3,3 0-2,-5 3 3,5-2-7,-5-1 1,3-3-3,-1-2 6,4 2-11,-5-2 6,3-5-1,-3 2-14,-1-6-7,7-1-8,-3 2-15,2-8-19,5-2-28,2-4-35,2-1-30,15-8-34,-1-7-29,0-6-51,2 2-45,1-8-49,-5-6-69,18-13-85,-15-3-342,9 3-919,-4-2 407</inkml:trace>
        </inkml:traceGroup>
        <inkml:traceGroup>
          <inkml:annotationXML>
            <emma:emma xmlns:emma="http://www.w3.org/2003/04/emma" version="1.0">
              <emma:interpretation id="{CC17AF7F-5CC8-4536-A1AF-82C43886E8B6}" emma:medium="tactile" emma:mode="ink">
                <msink:context xmlns:msink="http://schemas.microsoft.com/ink/2010/main" type="inkWord" rotatedBoundingBox="24573,14043 25275,15380 24425,15826 23723,14489"/>
              </emma:interpretation>
              <emma:one-of disjunction-type="recognition" id="oneOf2">
                <emma:interpretation id="interp10" emma:lang="en-US" emma:confidence="0">
                  <emma:literal>Zen</emma:literal>
                </emma:interpretation>
                <emma:interpretation id="interp11" emma:lang="en-US" emma:confidence="0">
                  <emma:literal>ton</emma:literal>
                </emma:interpretation>
                <emma:interpretation id="interp12" emma:lang="en-US" emma:confidence="0">
                  <emma:literal>tin</emma:literal>
                </emma:interpretation>
                <emma:interpretation id="interp13" emma:lang="en-US" emma:confidence="0">
                  <emma:literal>zinc</emma:literal>
                </emma:interpretation>
                <emma:interpretation id="interp14" emma:lang="en-US" emma:confidence="0">
                  <emma:literal>zing</emma:literal>
                </emma:interpretation>
              </emma:one-of>
            </emma:emma>
          </inkml:annotationXML>
          <inkml:trace contextRef="#ctx0" brushRef="#br0" timeOffset="-2125.0251">7909 11745 164,'-4'-8'323,"2"2"-10,-5 2-15,2-2-4,-4-1-4,2 2-16,-3 3-11,3 1-8,-3-4-15,2 5-21,-2 0-7,-1 5-13,-1-4-8,1 9-11,-1 0-4,-3 5-13,4-3-13,1 5-18,1 1-5,1 3-14,2 0-7,1 4-16,5 2-7,0-4-5,2 3-10,1-1-6,1 0-8,2-1-3,7 6-7,-6-7-3,3-2-2,5 1-4,-6-1-4,8-1 1,-5-1-6,0-1-5,3 1 3,-3-2-4,-4-6-9,2 0 7,-3-2-1,3 1-5,-3-3-4,-2-1 3,0 0 0,2-2 3,-6-1-8,-1 1 5,0-4 2,-9 6-6,4-3 1,-4-2 0,-3-1-2,0 2-12,-5-1-13,0-1-25,4-1-23,-4-2-44,0 0-37,0 1-31,0-2-17,3 0-46,1 1-49,5-1-59,5 2-316,-2-4-720,5-3 320</inkml:trace>
          <inkml:trace contextRef="#ctx0" brushRef="#br0" timeOffset="-1531.2545">8147 11969 112,'0'0'404,"-9"-6"-8,9 6-18,-8-4-14,-1 2-10,2 0-23,1 0-11,-5 2-9,11 0-21,-16 3-14,9-2-29,2 4-16,-2 1-23,-5 4-17,7 0-21,-1 2-14,0-1-18,4 5-17,-3-1-6,3 6-12,2-5-9,2-1-11,0 1-8,3 3-6,-2-5-7,1 1-5,4 1-6,0-1-5,-2-4-1,6 0-4,-5 0-4,4-4-7,0 1-2,-1-4-2,-2 2-1,1-6-6,-1 0 5,4 0-10,-2-3 0,2-3-1,-2 0-1,2-4-3,-1 2 1,-3-6-6,-1 3 4,6-7 0,-1-3-1,-3 2-3,2 0 1,-3 7 0,1-4-3,-1 4 1,-3-1 0,1 2 1,2 2 2,-1 1 4,1 3-6,-2 3 7,-1-5-5,2 7-3,3 0-3,-10 0 3,13 3-2,-3 2-4,-3 1 1,-1-1 4,5 6-2,-4-1 1,2 2 1,-1-2-1,-4-1 4,1 3-5,0 0 0,-2-1 0,2-3 0,-3 0 2,-4 0 1,4 0-6,0-5 3,1 1-1,-1 2 2,-2-6 3,2 6 2,-2-6 1,1 3-1,-1-3 0,0 0-1,0 0 1,1-15-3,3 9-1,3-7-4,-2-1 6,5-5-1,-2-2 2,3 4-1,2-3-2,-1 4-2,2-3 9,-5 8 6,0 0 2,3 3 0,-2 2 2,0-7-4,-1 12-2,-1 1-1,1 1-1,4 6-3,-5 0 0,2 4 1,1 2-4,-4 1 1,3 5 0,-4 3 0,1-3-1,-1 3-3,-1 1-12,-1-4-29,2 4-35,-4-3-41,3-8-53,1 3-47,-2-3-48,0 0-43,-2-1-37,5-3-47,-2-3-57,0-3-234,-1-2-736,-4 0 327</inkml:trace>
          <inkml:trace contextRef="#ctx0" brushRef="#br0" timeOffset="-984.3846">8911 12017 246,'0'-6'364,"-6"0"-6,6 0-19,-1 1-10,-3 1-9,0 2-17,4 2-11,0 0-15,0 0-8,-17 1-35,17-1-11,-8 4-20,7 0-19,-4 2-12,5-3-35,0-3-4,-5 8-12,5-2-12,0-1-11,0-5-9,0 7-10,5-1-7,-3-2-16,1-1-13,-3-3-11,7 6-21,-5-5-15,-2-1-10,0 0-14,0 0-6,21-4-10,-17 1 5,3-3-9,-2 0 9,-4 3 0,6-3 4,-2-3 8,-1 3 2,-3 0-1,-1-2 6,1 2 6,3-1 8,-8 1-3,4-2 10,-1 3 17,0-1 5,-3 2 9,-3-2 15,2 4-4,5 2 8,-12 2 12,1 1 9,0 4 9,-1 2 1,1 1 4,-1 2 4,0 3-1,-2 3 1,2 3-2,1 0-4,4 1-13,-1-1-3,5 2-6,-1-2-6,4 0-3,0-3-5,7-2-6,1 1 0,-2-1-8,2-2-1,2-2-2,4-1-10,4 0-11,-6-4-17,5-3-18,2-1-20,-3-3-13,6 0-21,2-4-19,-3-2-2,0-1 1,-1-2 5,-1-3 7,2-1 11,-3 0 9,-4-3 10,-2 0 2,2-1 7,1-3 8,-7 2 3,1-2 22,-4 6 15,-4 1 24,5 0 20,-6 6 8,-2-2 7,-2 1 1,3 2 6,-2 1-1,-2 3 0,-4 1 1,9 1-1,-12 3-9,4 4-6,2-1-5,-5 3-3,5 1-5,-1 6-5,0 3 2,4-5-6,-2 9-8,-1-4-25,6 2-31,0 1-27,2-6-58,3-2-56,-1 2-62,1-2-63,0-3-81,8 0-57,-5 0-279,7-4-778,8-3 344</inkml:trace>
          <inkml:trace contextRef="#ctx0" brushRef="#br0" timeOffset="-609.3832">9871 11707 153,'-7'-8'446,"1"-1"-4,1 3-18,0-3-20,4 0-18,1 2-14,0-1-19,4 0-20,-2 2-20,5-1-25,2 3-27,-3-2-33,2 3-16,3 2-25,0 2-17,4 2-18,-3 3-15,-1 3-15,-1-1-10,1 8-13,-6-1-12,2-1-7,-4 7-7,-3-2-6,-3 4-10,-1 2-3,-4 5-7,-3-8-2,-1 6-3,-5-6 5,2-3 7,0 2 2,2-1 7,-4-2 3,0-5 1,4 0-3,1-2-8,1 1-7,1-3-4,3-3-6,2 1-3,0-1-3,4-1 5,2 2-9,4-4-2,4 2 0,4-1-4,3-2-5,8 0-10,0 1-20,4-3-24,7 1-28,-1-2-39,3-2-50,-2 0-56,-1-3-52,-10 0-39,-1-2-45,2 3-41,-2-2-35,1-2-35,-2 1-252,-1-2-766,-7 1 338</inkml:trace>
        </inkml:traceGroup>
        <inkml:traceGroup>
          <inkml:annotationXML>
            <emma:emma xmlns:emma="http://www.w3.org/2003/04/emma" version="1.0">
              <emma:interpretation id="{B5F78347-27A4-4404-964D-B5E0490BEE69}" emma:medium="tactile" emma:mode="ink">
                <msink:context xmlns:msink="http://schemas.microsoft.com/ink/2010/main" type="inkWord" rotatedBoundingBox="25297,14445 30535,14390 30544,15235 25306,15290"/>
              </emma:interpretation>
              <emma:one-of disjunction-type="recognition" id="oneOf3">
                <emma:interpretation id="interp15" emma:lang="en-US" emma:confidence="0">
                  <emma:literal>towering</emma:literal>
                </emma:interpretation>
                <emma:interpretation id="interp16" emma:lang="en-US" emma:confidence="0">
                  <emma:literal>torrent</emma:literal>
                </emma:interpretation>
                <emma:interpretation id="interp17" emma:lang="en-US" emma:confidence="0">
                  <emma:literal>towline</emma:literal>
                </emma:interpretation>
                <emma:interpretation id="interp18" emma:lang="en-US" emma:confidence="0">
                  <emma:literal>Towering</emma:literal>
                </emma:interpretation>
                <emma:interpretation id="interp19" emma:lang="en-US" emma:confidence="0">
                  <emma:literal>Jonahing</emma:literal>
                </emma:interpretation>
              </emma:one-of>
            </emma:emma>
          </inkml:annotationXML>
          <inkml:trace contextRef="#ctx0" brushRef="#br0" timeOffset="1298.7">11092 12187 70,'0'0'318,"-6"2"-11,6-2-9,0 0-8,0 0-5,-5 3-6,5-3-6,0 0-2,0 0-4,0 0-2,0 0-1,0 0-8,0 0-8,0 0-9,15 7-11,-11-6 0,-4-1-8,8 4-4,-7-3-14,-1-1-6,12 5-10,-8-4-6,3 2-5,-7-3-7,18 0-1,-2 0 5,1 0-21,9 0-13,10-3-11,4 0-23,-1-1-2,8-2-12,-1 3-11,5 2-15,14-4 19,-18 2-23,5 0-8,-5 0-2,6 3-4,-6 0-10,1-1-2,-6-1-3,1 2 0,-2 0-8,-7 0 1,-7 0 0,-3 0-2,-10 0 3,3 0-5,-3 0-12,-6 0 5,1 0-2,-9 0 22,12 0-3,-12 0 13,8 0 21,-8 0 1,6 2-1,-6-2 2,0 0-11,0 0-6,0 0-43,0 0-6,0 0 0,0 0 0,0 0 0,0 0 0,0 0 0,0 0 0,0 0 0,0 0 0,0 0-118,0 0-69,-19 1-58,19-1-73,0 0-76,0 0-64,-16-3-65,10 0-469,-5 1-1073,3-3 474</inkml:trace>
          <inkml:trace contextRef="#ctx0" brushRef="#br0" timeOffset="1798.7054">11732 11886 295,'-7'-6'370,"-1"1"8,-3 1-23,1 0 0,5-1-3,3 2 2,-2 2-18,-3-4-21,7 5-21,-5-3-28,5 3-25,-5-3-26,5 3-17,0 0-10,0 0 3,0 0-1,10 15-7,-5-10-10,2 3-7,5 3-6,-1 0-8,6 3-10,-5-5-6,6 4-14,1 1-8,0 0-8,5-3-15,-3 4-7,13 1-3,-16-5-11,7 0-6,0 0-4,-6-1-2,8 2-8,-4-3-8,2 2-4,-2-4-1,4 2-2,-3-3-8,1 3-3,-1-6-3,-2 4-4,-1-1-2,-7-1-4,2-1-3,-4-2-3,-4 2 4,2-2-2,-3-1 0,3 0-3,-9 4-3,5-4 3,-6-1 1,6 6-5,-6-6 2,0 5-1,-1 1 6,-4-1 6,-1 0-1,0 4 5,-5-1 4,4 2 5,-4 0 5,-2 5 2,-3 0-1,2 3-3,-3-3-3,0 5 3,-1 0 0,-3 5-5,4-6 7,0 3-13,-4 1 0,4-4 0,1-1 2,3 2-6,-3-3-1,3-1 3,3-2-3,-3 1-2,2-2 3,1-5-23,3 4-30,1-7 1,1 4-45,-1-3-46,0-1-52,6-5-83,-5 0-94,5 0-84,0 0-105,0 0-395,22-18-1020,-5 6 451</inkml:trace>
          <inkml:trace contextRef="#ctx0" brushRef="#br0" timeOffset="3845.6217">12683 11929 269,'0'0'301,"-9"-4"-12,9 4-10,-4-5 4,4 5-26,-2-2-8,2 2-11,0 0-16,0 0-9,-7-6-21,7 6-13,0 0-17,0 0-12,0 0-18,0 0-3,0 0-10,0 0-5,-10 8-9,7-4 8,-2 3-6,-2 0-2,2 0-6,-5 3-4,4 1-6,0 1-7,-2 0-5,-1 7-12,2 2 13,2-3 1,-1 6-5,6-2-7,-2 3 2,2-2-9,2 1 0,-2-1-5,6 2-8,-1-4-1,1 1-6,1-3-11,1 2 5,5-3 0,-6-3-7,9 2-2,-7-3 3,2-6-3,4 2-2,-2-4-2,3-1 30,3-1-6,-4-4-2,6 0-6,-5-6-3,8 2-3,-3-5-3,-7 3 0,2-2-4,-3-2 3,-1 0-4,-2-3 10,1 0 10,-5-2-3,0-2-1,-5 0-4,-2-2-2,-3-3-4,-2 2 0,-3-2-3,-3-3-3,1 6-1,-4-3-3,1 1-2,-2 3-3,-1 1-6,-1 3-11,2-1-24,-2 0-33,-4 6-33,5-4-42,2 5-58,-2 2-65,2 3-64,-9 0-79,7 0-420,0 6-890,4-6 395</inkml:trace>
          <inkml:trace contextRef="#ctx0" brushRef="#br0" timeOffset="4283.194">13223 12375 388,'0'0'394,"0"0"-36,0 0-31,0 0-15,-11-6-19,11 6-17,-12 13-11,3-7-24,1-3-25,-3 6-20,0 2-16,-1 0-18,-1 4-16,2 0-14,-1 0-11,1 3-18,-1-1-17,1-3-48,5-4-42,-1 3-45,3 0-54,-2-2-45,1 0-69,3-5-68,-2 1-287,4-1-618,0-3 273</inkml:trace>
          <inkml:trace contextRef="#ctx0" brushRef="#br0" timeOffset="5797.8144">13417 11905 309,'0'-7'403,"0"0"-22,0 7-17,-2-6-25,4 1-12,-2 5-24,0-5-22,0 5-21,4-2-15,-4 2-16,0 0-15,6 11-19,-3 0-21,2-1-28,0 3-1,1 0-13,-1 1-14,1 7-10,-1-4-15,2 3-6,-6-6-10,5 5-11,-3-1-5,0-3-3,0 1-9,-2-1-2,4 0-1,-2-2-4,-3-6-2,2 2-10,0 0-12,-2-4 6,1 3-9,2-3-5,-2-2 1,-1-3-8,8 3-5,-8-3-1,14-3-1,-5 1-4,2-3 5,-2-4-3,0 6 3,3-5-7,-2-3 8,2 5 0,-5-2 1,3 2 9,-3 0-8,-2 2 3,0 0 5,0 2-2,1-2-2,-4 2 5,-2 2 1,11 0-1,-11 0 1,6 6 0,-2-3-11,1 4 9,-3-1-3,0 3 1,2 1 0,1 4 0,-3-5-1,2 5-1,-2 1 1,2-2 3,0 1-2,-3-1-1,1 3 0,2-2-3,-2-3 0,2-2-2,-4 1 1,3-3 0,2 4-2,2-5 1,3-2 2,0 1-2,1 1 2,3-6 1,1 0-5,-1-2 2,3-2 0,0-2 7,0 0-8,1 0-2,-1-2-2,6 0 9,-12-2-3,2 2 0,0-3-1,-1 1 2,-1-5 2,-5 3 2,2-3 6,-4-1 2,1 1-3,-1-1 12,-3 1 1,1 2 5,-2-2 6,-2 0-1,-3 0 0,4-1-2,-4 1-3,-1 6-1,1-3 5,3 4-7,0 0-1,-2 0-2,-1 2-1,5-3-3,0 2 1,0-2-5,4-1-4,1-1-3,3 1-6,0 1-7,2-4-3,9 2-6,0-2 3,2 1-3,3 1 3,-1 1 1,0 0 0,-5-1 1,3-1 4,-8 2-1,-1 4 1,-1-3 11,-5 3 7,3 0 7,-7-1 17,4 0 15,-6 1 9,4 1-2,-8-1-3,-2 0-1,1 1 8,-4-1 10,-5 1 6,2 2-5,-5 0-7,5 3-6,-1 5-6,-4-3-5,1 4-2,3-1-3,-1 8-6,1-5-16,1 6 10,3 4-3,0 3-6,2 0-2,2 2-13,5 1 16,3 1-4,-1 8 0,3-8-6,1-1 4,4 6-5,-3-7 0,-2 2-5,1-5 2,2 4-3,1-3-12,-1-3 16,-4-5 0,1 1-2,-2-2 5,2 1-12,-1-6-5,-1 2-3,-3-6-5,1 3 2,3-1 2,-3-2 1,-1-3 2,6 6 7,-6-6-7,0 0-12,0 0 11,0 0 1,18-11 4,-9 2-2,-1 0 3,2-1 3,2 1-11,0-3-2,-2 0 3,2 3 1,0-1 2,-2 1-2,-3 4 2,-1-4-5,1 5 1,-2 0 4,0 3 1,-5 1-7,8 0 0,-8 0 3,9 8-3,-3 1 2,-4-3-2,3 3 6,1 3 4,-2 1-2,2-1-6,-1 0-5,-1-1 9,4 0 4,-4 1 0,1 0 0,2-4-5,3 2-4,-4-4-4,0-2-13,-1-1 11,7 0-2,-5 0 0,3-3 4,-1-3-3,0 0 6,-3 0 3,5-3-5,-4-1 2,2 2 4,-2-8-1,-1 1 2,1 1-1,-2-3 3,1 0 4,0-1-3,-1-5-4,-5 5 2,0-1 4,5 3 9,-5 1 12,1 4-3,-1 1 11,0 2-7,0-1-9,2 3 0,-2-1-2,0 4-4,0 0-18,0 0 19,0 0-3,-13 12 0,7-5-5,4 6 1,-2-6-1,3 5 10,-3 3-10,2-3 1,1 3-2,-3 0-10,4-3 0,0 0-10,4-3-3,-3-2-5,1 2-1,2-3-6,1 0 1,0 0-3,2-1 3,-1-1 5,1-3 1,3-1 1,4 0 1,-4-1 2,-3-4 4,5-2 3,3 0 1,-2 2 2,0-4 3,4-6 3,-6 5-3,1-1 2,-3 1 5,1 0 3,0 3 11,-3 1 3,0-2-3,1 3 4,-3-1-1,-2 1-6,2 2-9,4-1 8,-9 4-1,0 0-1,12 0 0,-12 0-3,8 8-1,-3-2 3,-1-2-3,-1 1 0,2 3-3,-5 0 0,7-2 4,-7 6 1,2 0-5,0-2-5,-1-2-1,-1-1-1,4 1-13,-4-1 10,0-1-1,1 0 2,-1 0 2,4-4 2,-4-2 4,1 6-1,-1-6 4,0 0-1,0 0-1,0 0 0,0 0 2,0 0-1,13-14-2,-6 7 4,3-1 0,0-2 3,-3-2-9,4 1 14,-2 1 4,1-2-2,2 0 2,-3 0 0,3 5 5,-5 1 0,0 0 2,-1 3-5,3-1-1,-1 2-1,-2 2-2,-6 0-2,12 9-3,-7-2 1,0 1-1,2 2-1,-2 2-1,-5 3-14,2 0-20,3 0-43,-1-2-48,-3 1-54,-1-2-70,1 1-61,3 0-63,-4-1-67,2-3-72,-2-3-269,5 1-842,0-1 372</inkml:trace>
          <inkml:trace contextRef="#ctx0" brushRef="#br0" timeOffset="6266.5844">15219 12033 56,'0'-9'416,"0"-4"-14,0-1-18,0 5-11,0 2-20,0-2-17,0 4-8,2-3-16,2 4-19,-4-4-23,5 6-23,-4-1-22,4-1-23,-5 4-18,14 1-18,-14-1-24,15 2-5,-8 2-16,-2 1-12,5 2-11,-3 3-13,0 4-6,-1-6-8,-1 6-7,2 0-7,-2 1-3,-1 1-9,-3-1 0,4 0-7,-3-2-5,-2 2-2,1-2 0,-1-1-5,3 1-3,-2-4 0,-2-4-3,1 3-1,0-2 0,1 1-3,-2-3 2,1-4 6,-3 6 5,3-6 2,0 0-3,0 0-2,0 0-3,0 0-1,3-17-1,-2 7 1,-1 3-1,7-5-1,-4 0-4,0-3-1,5-1-2,1-2 1,0 0 5,-2 2 1,1 6 11,3-2 0,-1 1-8,-3 1 1,5 0 1,-1 4 0,-1 4-7,-2-2-3,-2 5-1,5 2-3,-5 3 5,5-2-8,-5 7 1,1-2-3,3 6 3,-3 0-3,3 3 0,-8-1-3,3 1 2,0 4 3,-3-4-6,7 8-7,-9-6-4,0-6-18,0 2-25,-4 0-32,4-1-32,-5-4-64,5-1-49,-2 2-62,1-5-61,-3-1-47,8 0-55,-3-3-282,-1-3-796,11 5 352</inkml:trace>
          <inkml:trace contextRef="#ctx0" brushRef="#br0" timeOffset="6954.0763">15891 11868 182,'2'-4'441,"-2"4"-8,-2-8-22,2 8-15,0-6-21,0 6-30,0 0-20,-4-3-21,4 3-15,0 0-22,0 0-21,-11 12-14,4 2-21,2-3-15,-7 4-18,2 6-15,-2-5-18,4 3-13,-6-5-14,1 7-7,1-2-12,-4-1-9,3 1-7,-3-1-8,3 0-12,-1 0-2,4-3-7,0-2-6,3-5-1,-3 6-11,3-6 2,1 0-5,4-2 0,-1-1 4,3 1 15,3 0 10,-3-1-5,4 1-3,5-1-2,4 1-4,1 2-6,2-2-8,0 1 1,-1-1-7,6 3 2,1 0-2,-3-2-10,-4 2 2,-2-1-1,4-2-4,4 2-2,-8 0 1,3-2-13,-1 1 11,-1 4-5,-2-3 3,-3-1-11,1-1-24,1 2-34,-9 0-30,4-2-48,-1 3-51,0-3-58,-1 0-77,-4-2-71,3-1-73,-3 0-370,0-3-906,5 4 400</inkml:trace>
          <inkml:trace contextRef="#ctx0" brushRef="#br0" timeOffset="6579.0876">15851 12155 48,'-5'-3'332,"-1"0"-3,0-2 7,1 3 1,-6-1 4,1-1 2,3 3 1,1 1-9,6 0-19,-12-4-24,4 4-25,8 0-24,0 0-24,0 0-19,-14-1-19,14 1-11,0 0-7,0 0-1,0 0-7,0 0-14,0 0-12,0 0-13,39 5-10,-22-5-7,1 0-12,6 0-10,-1 0-4,1-4-9,2 4-15,-3-1 6,4 0-8,1 2-4,8-5-4,-2 2-6,-7 4 0,-2-4-6,4 1 2,-4 0-6,-3-1 0,0 0 3,-5 1-2,-3 0-2,3 1-10,-6 0 9,-3-3-8,2 3-1,-5-2-12,-5 2-26,7 0-28,-7 0-41,0 0-47,0 0-53,0 0-71,0 0-45,-30-1-68,18-4-73,-4 3-318,1-3-833,-2 4 368</inkml:trace>
        </inkml:traceGroup>
        <inkml:traceGroup>
          <inkml:annotationXML>
            <emma:emma xmlns:emma="http://www.w3.org/2003/04/emma" version="1.0">
              <emma:interpretation id="{97EB171C-C336-431B-B80F-72D7E28A756D}" emma:medium="tactile" emma:mode="ink">
                <msink:context xmlns:msink="http://schemas.microsoft.com/ink/2010/main" type="inkWord" rotatedBoundingBox="30878,14278 31356,14529 31145,14931 30667,14679"/>
              </emma:interpretation>
              <emma:one-of disjunction-type="recognition" id="oneOf4">
                <emma:interpretation id="interp20" emma:lang="en-US" emma:confidence="1">
                  <emma:literal>•</emma:literal>
                </emma:interpretation>
                <emma:interpretation id="interp21" emma:lang="en-US" emma:confidence="0">
                  <emma:literal>*</emma:literal>
                </emma:interpretation>
                <emma:interpretation id="interp22" emma:lang="en-US" emma:confidence="0">
                  <emma:literal>o</emma:literal>
                </emma:interpretation>
                <emma:interpretation id="interp23" emma:lang="en-US" emma:confidence="0">
                  <emma:literal>.</emma:literal>
                </emma:interpretation>
                <emma:interpretation id="interp2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7719.7115">16715 11773 346,'4'-6'349,"4"4"-7,0 1 3,1-5 7,2 4-20,4 0-14,-1-1-15,6 0-13,1 1-20,-3 1-18,-2 1-16,1 1-15,1-1-19,0 2-15,-1 1-19,0 2-15,-5 3-12,4-1-12,-2 11-15,-2-1-10,-3-2-8,-1 5-8,-3 0-10,0-1-7,2 5-9,-7 0-3,3-5-5,-3 6-6,-3-4-7,0-3-2,-1-3-4,2 5-1,-3-7-5,1 3 3,2-6-6,-3 2 7,0-5 3,0 1 5,-3-1-1,3-4-1,-6 0 0,5 1-3,-5-4-1,3 0 0,-1-4-7,-3 0-1,5-1 0,-5-1-3,1-4 0,-4-1-6,3 0 1,0 0 1,0-8-3,-2 3-2,-2-2-2,6-1-1,-5 0-7,5-4 4,-7-6 1,3 9-3,3-1 1,-3-1-1,-2 3-3,7 8-4,-3-1 4,0-1-1,-1 7-3,3-3 2,-2 1-1,0 2 1,2 2-5,3 1 0,-3 3-3,3 0 1,-3 3 0,3 0 1,-4 5-3,3 2 3,1 0-2,-1 2 3,4 8-6,2 5 2,-1-8 7,-1 4 0,4 0 0,2-2-1,1 1-1,1-4 5,0 3-2,4 1-1,1-1 2,2 0 1,2-2 0,-3-8 1,-1 1-1,6-1 1,-3-2-1,-1-1 2,6 1 0,-5-3 4,5-3 1,0 0 2,0-3 2,3-3 3,-1-1 11,-4 0 3,6-4-4,-8 0 9,5-2-3,-1-3 4,-5 4 9,0-8 2,-1 1-1,-5 3-8,0-4 0,-5 3-5,-1 2-6,0-3-5,-2 6-10,-9-5-28,-3 0-39,-6 5-56,-3 1-70,-13-2-113,1 3-135,-1 2-174,-4-1-306,5 1-984,1 1 436</inkml:trace>
        </inkml:traceGroup>
      </inkml:traceGroup>
    </inkml:traceGroup>
    <inkml:traceGroup>
      <inkml:annotationXML>
        <emma:emma xmlns:emma="http://www.w3.org/2003/04/emma" version="1.0">
          <emma:interpretation id="{2F83D9DD-2CD2-4E4A-923A-D089C6102D78}" emma:medium="tactile" emma:mode="ink">
            <msink:context xmlns:msink="http://schemas.microsoft.com/ink/2010/main" type="paragraph" rotatedBoundingBox="21713,16001 31515,15704 31545,16681 21743,169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932530-EEEB-4EB0-9EF1-A9050F71E32D}" emma:medium="tactile" emma:mode="ink">
              <msink:context xmlns:msink="http://schemas.microsoft.com/ink/2010/main" type="line" rotatedBoundingBox="21713,16001 31515,15704 31545,16681 21743,16978"/>
            </emma:interpretation>
          </emma:emma>
        </inkml:annotationXML>
        <inkml:traceGroup>
          <inkml:annotationXML>
            <emma:emma xmlns:emma="http://www.w3.org/2003/04/emma" version="1.0">
              <emma:interpretation id="{A7BA3A84-7E02-429F-99AC-6EAB0D62D2CE}" emma:medium="tactile" emma:mode="ink">
                <msink:context xmlns:msink="http://schemas.microsoft.com/ink/2010/main" type="inkWord" rotatedBoundingBox="22034,15965 22388,16523 21978,16784 21623,16227"/>
              </emma:interpretation>
              <emma:one-of disjunction-type="recognition" id="oneOf5">
                <emma:interpretation id="interp25" emma:lang="en-US" emma:confidence="0">
                  <emma:literal>+</emma:literal>
                </emma:interpretation>
                <emma:interpretation id="interp26" emma:lang="en-US" emma:confidence="0">
                  <emma:literal>e</emma:literal>
                </emma:interpretation>
                <emma:interpretation id="interp27" emma:lang="en-US" emma:confidence="0">
                  <emma:literal>x</emma:literal>
                </emma:interpretation>
                <emma:interpretation id="interp28" emma:lang="en-US" emma:confidence="0">
                  <emma:literal>t</emma:literal>
                </emma:interpretation>
                <emma:interpretation id="interp2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3353.6757">7533 13525 274,'-22'0'360,"20"5"-16,2-5-5,0 0 0,0 0-6,0 0-10,-10 0-15,10 0-15,0 0-17,0 0-16,0 0-20,0 0-17,0 0-14,0 0-13,0 0-5,0 0 0,0 0-3,0 0-1,19 2-11,-7 1-15,4-2-17,1 0-14,9 0-11,-2 3-8,-1-3-14,3-1-13,-1 2-8,-4 0-5,2 2-6,1-2-12,-2 1 0,-5 0-7,-4 1-5,-1 1-4,5-4-2,-5 2-7,-2-3-1,1 2-4,-5-1-10,1 2-7,-7-3-13,10 0-18,-6 0-21,-4 0-28,0 0-33,13 0-37,-13 0-36,0 0-44,0 0-48,5-3-45,-5 3-39,0 0-25,0 0-15,0 0-295,-15-7-747,15 7 331</inkml:trace>
          <inkml:trace contextRef="#ctx0" brushRef="#br0" timeOffset="13655.0908">7573 13768 161,'-1'5'298,"-3"1"-8,3-2 0,1 4-3,-4-4-7,4 1-2,0-5 2,4 10-1,-3-7 9,4 3-4,1 1-8,1-5-10,-1 2-8,4-1-19,3-3-12,1 2-17,1 0-10,2-2-15,1-2-15,3-2-12,-4 3-15,1-3-8,-1 4-18,0-4-5,0 2-17,-2-4-4,2 3-15,-5 1-7,-1 1-7,-4-2-6,2 3-6,-4-1-4,-5 1-12,8-1-13,-8 1-28,7-4-24,-7 4-34,5-1-53,-5 1-52,0 0-54,9-5-64,-9 5-83,0-4-83,0 4-311,-4-11-827,5 4 367</inkml:trace>
          <inkml:trace contextRef="#ctx0" brushRef="#br0" timeOffset="14061.3461">7748 13385 270,'-9'-3'401,"1"-1"-11,5-1-29,-5 1-14,5 2-25,3 2-25,-9-3-29,9 3-23,-5-2-29,5 2-15,0 0 0,-7 11-1,7-5-14,-1 4-13,1-2-11,4 5-13,-2-2-16,4 1-9,0 1-12,3 1-9,0-2-6,8 5-2,-5-2-10,5-2-4,2 5-7,0-3-6,1-3-8,-2 1-5,6-4-7,-4 3-3,-5-2-3,1-3-6,2 2-4,-2 1-3,-2-3-5,-4-1-2,1 3-6,2-3-1,-4-1-1,-2-1-5,3 4 0,-1-3 2,-4-1 0,2 1 0,-2-2-3,2 3-1,-2-2-3,0 2 0,-3 0-1,1-1-3,-1 2 3,-7 1 0,5 2 1,-7 5-1,-5-6-1,2 12 1,-2 1-2,-2-2 1,-3 6-1,0-5-3,-3 4 4,3-5-3,-3-3 4,-3 6 1,8-7-3,-2 3 2,2-2-18,7-5-27,-1-2-23,1 1-34,-1-5-47,6 1-44,-2-2-42,0-1-41,5-4-64,0 0-72,0 0-275,0 0-740,0 0 328</inkml:trace>
        </inkml:traceGroup>
        <inkml:traceGroup>
          <inkml:annotationXML>
            <emma:emma xmlns:emma="http://www.w3.org/2003/04/emma" version="1.0">
              <emma:interpretation id="{7AD075CF-7EC8-490E-9734-A55481D6BE92}" emma:medium="tactile" emma:mode="ink">
                <msink:context xmlns:msink="http://schemas.microsoft.com/ink/2010/main" type="inkWord" rotatedBoundingBox="23087,15711 23670,16769 23007,17134 22425,16076"/>
              </emma:interpretation>
              <emma:one-of disjunction-type="recognition" id="oneOf6">
                <emma:interpretation id="interp30" emma:lang="en-US" emma:confidence="0">
                  <emma:literal>Tin</emma:literal>
                </emma:interpretation>
                <emma:interpretation id="interp31" emma:lang="en-US" emma:confidence="0">
                  <emma:literal>Fin</emma:literal>
                </emma:interpretation>
                <emma:interpretation id="interp32" emma:lang="en-US" emma:confidence="0">
                  <emma:literal>Thin</emma:literal>
                </emma:interpretation>
                <emma:interpretation id="interp33" emma:lang="en-US" emma:confidence="0">
                  <emma:literal>Finn</emma:literal>
                </emma:interpretation>
                <emma:interpretation id="interp34" emma:lang="en-US" emma:confidence="0">
                  <emma:literal>Yin</emma:literal>
                </emma:interpretation>
              </emma:one-of>
            </emma:emma>
          </inkml:annotationXML>
          <inkml:trace contextRef="#ctx0" brushRef="#br0" timeOffset="14530.1024">8377 13324 151,'0'-9'326,"0"9"-21,4-3-15,-4 3-24,0 0-18,1-7-21,-1 7-15,0 0-13,0 0-12,0 0-18,0 0-15,0 0-11,0 0 0,0 0-24,0 0 2,0 0-5,0 0-7,0 0-2,0 0-2,0 0 0,0 0 9,4-3-10,-4 3-4,0 0-2,0 0-7,0 0-12,0 0 2,0 0-11,0 0-2,0 0-4,0 0-11,8-2-10,-8 2 6,21 2-5,-13-1-7,8 1-2,-3 2-5,1 0-6,1 2 0,-4 0-7,1 0 5,0 3-3,2-1-5,-6 6 1,-1-3-3,-1 4-1,-1-3 2,-2 3-2,-2 1-2,-5-4-1,3 4-2,-8 2-2,2-6-6,1 2 11,-2-1 3,-2 1 7,2-3 1,-3 1 3,2-1 10,1 0 3,-1-2 0,3 0 1,0-2-6,4 0 0,-4-3-2,3 2-6,1-1 2,1-1 2,1-4 4,1 6 2,4-4 2,6 0-3,2 1-2,0 0-3,4-3-12,4-6-26,0 3-34,1 0-54,2-1-63,2-5-60,-5 3-71,2-3-74,-1 2-86,1-4-233,-1-1-742,-2 2 329</inkml:trace>
          <inkml:trace contextRef="#ctx0" brushRef="#br0" timeOffset="15280.1115">8563 13761 27,'-3'1'327,"3"-1"-4,-6 5-10,1-4-6,-1 1-11,1 3 5,0 3-9,0-8-24,2 6-15,-2-4-17,5-2-4,-7 7-15,3-1-5,2 0-12,-1-4-9,3-2-13,-5 4-7,5-4-5,-3 3-7,3-3-3,0 0-7,0 0 7,0 0 10,0 0-2,12 3-8,0 1-10,5-2-11,5-8-12,4 6-11,9 0-10,1-6-12,3 0-8,-2 1-8,-2-2-6,3 1-8,-2 5-8,-10-1-3,1-2-2,-1-1-7,-5-1-5,5 2-3,-3 2 3,-8 1-4,2-4-6,-3 4-2,-5-2-6,0-1 0,-2 4-3,-1-1-1,-6 1-5,14-1-1,-14 1-14,0 0-19,0 0-20,0 0-30,0 0-42,0 0-53,0 0-66,0 0-75,-24 9-75,17-8-88,7-1-392,-18 5-939,6-5 417</inkml:trace>
          <inkml:trace contextRef="#ctx0" brushRef="#br0" timeOffset="15826.9955">8671 14077 230,'-10'8'344,"3"2"-17,1-4-17,-3 6-14,5-9 3,0 6-32,0-6-10,0 1-17,1-1-9,1 3-8,2-6-8,-3 3-20,3-3-1,0 0-12,0 5-10,0-5-13,0 0-15,0 0-19,16-8-5,-10 4-13,0-2-15,0 2-1,1-1-13,3-3-9,1 2-3,0-2-6,-3 6-3,1-5-2,-1 3-1,1 0-6,-1 1 3,1 0-7,-1 0 2,0 2-5,1 0 1,2 2-3,-2 2 3,1-2 0,2 5-12,-3-2 1,0 3-2,-2-2-7,3 6-3,-3-2 0,1-1 2,-4 6-4,1-3-2,0 2-2,-1-2-4,-1 3 4,-3-3-3,2 1-2,-2-4 0,3 3 1,-3-5-4,0-2 1,1 1 2,-1 2 0,0-4-1,0-3 3,0 6 1,0-6-1,0 0 1,0 0-1,0 0-1,16-6 5,-11 2 12,3-3-2,0-4 5,1 3 6,1-3 1,1 0 3,2-8 3,-1 3 0,5-1 1,-7 8-4,2-4-5,0 2-1,-2 1-1,3 1 1,-2 2-5,-6 2-1,3 1-3,0-1-9,-3 5 1,-5 0 1,12 5-5,-7-3-2,1 4 3,-6 1-1,4 3-3,-2 2 0,-4 1-3,7 1 4,-2 0-6,-3-3 0,0 5 3,0-1-2,3-6-2,-3 5-3,2-7-5,2 0-6,-1-2-15,2 1-23,2-4-26,3-3-40,2-2-44,5-6-51,1-1-41,11-11-33,-6 5-48,4-8-65,4-1-65,-4-7-268,5 1-790,14-15 349</inkml:trace>
          <inkml:trace contextRef="#ctx0" brushRef="#br0" timeOffset="14873.8584">8894 13409 326,'0'0'355,"-6"-3"-9,6 3-9,0 0-1,-6-4-11,6 4-8,0 0-16,-3-2-19,3 2-23,0 0-22,0 0-30,0 0-18,0 0-19,0 0-3,-9 15-13,6-9-15,1 4-15,-1-2-11,3 6-10,-2-3-6,-1 2-13,6 2-10,-3-2-7,0 2-5,0-3-4,2 3-4,1-3-6,2 1-1,2-4-8,-2 3-1,1-6-2,0-3-1,4 6-3,-3-5-9,-1-2 1,5 2-3,-4-3 1,4 0-5,-1-3 0,1 1 0,-3-8-6,3 5 3,1-3-3,-1-3-1,-6 0 3,0 2-5,-4-5 4,3 5 4,-2-6-5,-1 1 1,-1 0-1,-3 2 1,-1-5-2,1 4-4,-1 2-3,-4-3-6,1 3-27,1-1-31,-5 4-47,3 1-61,-1 1-60,-4 4-69,-4 1-87,5 1-378,-5 1-826,6 2 365</inkml:trace>
        </inkml:traceGroup>
        <inkml:traceGroup>
          <inkml:annotationXML>
            <emma:emma xmlns:emma="http://www.w3.org/2003/04/emma" version="1.0">
              <emma:interpretation id="{A69E3C71-9478-4F1A-965A-B4C2CABC6576}" emma:medium="tactile" emma:mode="ink">
                <msink:context xmlns:msink="http://schemas.microsoft.com/ink/2010/main" type="inkWord" rotatedBoundingBox="24300,15955 24626,15945 24645,16581 24320,16591"/>
              </emma:interpretation>
              <emma:one-of disjunction-type="recognition" id="oneOf7">
                <emma:interpretation id="interp35" emma:lang="en-US" emma:confidence="0">
                  <emma:literal>is</emma:literal>
                </emma:interpretation>
                <emma:interpretation id="interp36" emma:lang="en-US" emma:confidence="0">
                  <emma:literal>in</emma:literal>
                </emma:interpretation>
                <emma:interpretation id="interp37" emma:lang="en-US" emma:confidence="0">
                  <emma:literal>i</emma:literal>
                </emma:interpretation>
                <emma:interpretation id="interp38" emma:lang="en-US" emma:confidence="0">
                  <emma:literal>it</emma:literal>
                </emma:interpretation>
                <emma:interpretation id="interp3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18796.9615">12136 13507 16,'2'-12'369,"2"1"-11,-3 0-7,-1 4-6,0 1-23,-1 0-17,0 4-14,-4-3-16,5 5-19,-12-1-13,12 1-23,-15 7-20,8 0-18,-3 3-14,3 3-35,-4-1-6,3 2-4,-2 2-10,2 2-10,-1 3-10,1-5-10,2-1-7,-4 1-5,4-4-16,-5 7-10,4-5-16,1-1-37,1-7-29,-5 3-33,4-3-36,4-2-30,-7 2-26,2-3-27,1-2-23,6-1-9,-12-4-4,12 4 9,-8-6 19,5-2 11,1 4 23,-2-6 16,4 2 18,1-2 24,-1-2 27,5-2 30,-5-1 36,6-2 21,-1-1 34,-4 2 4,4-3 26,2 6 10,-3-1 22,-3 2 14,0 3 16,5 3 3,-6 1-8,4 1-5,-3 1-10,-1 3-1,0 0 12,0 0 4,17 7-8,-11 1-1,0 3-9,4 0-12,-2 1-3,2 5-4,2-3-8,4 4-10,-3 0-3,0-4-8,1 2-5,1 0-9,0-2-15,1 0-32,-4-4-54,0-1-64,-1-1-54,1 2-71,-3-2-78,2-4-348,-5-2-721,6-2 319</inkml:trace>
          <inkml:trace contextRef="#ctx0" brushRef="#br0" timeOffset="22011.4386">12388 13431 54,'0'0'399,"-1"-6"-21,1 6-23,0 0-12,0 0-31,0 0-10,0 0-16,0 0-29,0 0-7,-6-3-19,6 3-20,0 0-20,0 0-21,0 0-13,-7 11-7,4-7-13,0 2-12,1 3-8,-1-2-4,-1 2-29,3 4 6,-3-1-8,3 2-4,-1-1-9,2 2-4,2 1-12,-1-4-1,2 5-1,-2-1-5,3-1-2,-3 0-3,6 1-3,-2-4-6,0 3-8,2-5-4,-2 2 10,1 0-7,0-5 3,1-1-1,-1 0 2,0 0-10,-1-1-3,5-2 3,-4-2 1,2 3-4,-8-4 2,0 0 4,17-5-19,-12 4 12,2-3-5,3-2 1,-3 0 0,-1-1 0,0 1-2,0-2 0,-1-2-1,6-1 1,-3-2-5,1 0 3,-1 4-2,1-3 1,2-1-1,-4 3 0,1-1 0,1-1-5,-1 6 0,2-4 2,-2-1 0,0 7-5,0 2 8,-4-4-1,2 3-3,0-1 1,0 3 0,1 0 1,-7 1-5,10-1 0,-10 1 2,14 3 0,-8 2 0,0-1-1,-1 2 8,2 4-10,-2 5 4,0-4 0,2 1-2,0 2 1,-2-2 1,-3 3 3,1-6-1,2 4-1,-3-2-3,-2 2 5,0-7-3,0 3 5,0-2 0,0-2-2,0-1-1,0-4 0,0 8 3,0-8-7,-2 6 3,2-6 4,-4 3 2,4-3 1,0 0-3,0 0 3,0 0 7,-4-17 3,2 10-5,4-2 10,-2-4 4,3 1-5,2 1-2,-1-3 0,4-3-2,-3 4 2,2 1-2,4-6 0,0 3-5,1 1 1,-2 3-1,-1 1-2,6 2-1,-4-2-3,3 5-9,-1-1 3,-2 3 2,0 2-1,2 1-1,-1 4-2,-2-2 1,1 2 1,-4 0 6,5 2-2,-1 2-6,-5 1 0,1 0 0,3 3-2,-5-2-2,2-1-2,-2-1-8,0-2 0,-1 4-3,-1-4-2,-2 0-4,4 4 6,-5-7 4,4 3-1,-4-6 2,0 5-1,0-1 4,0-4 1,0 0 2,-4 6 2,4-6 0,0 0 1,0 0 5,0 0-6,0 0 4,0 0 1,-1-18-2,1 12 4,1-1-2,5-2 4,-5-2 0,8 0 0,-2-3 2,-1 5 2,5-6-2,-5 5 2,6-1-2,-3 1 11,3 1-3,-4 2-1,2 1-3,-2 2-1,3-1-1,-4 2-3,3 0-5,0 6 3,-3-2 4,3 1-4,-2 6-1,-2-2 0,4 5 0,-3-1 1,0-2 0,-2 7-3,2-5 6,-2 5-4,-1-3 1,4-1-5,-8 5 7,5-6-3,1 5 1,0-7-2,-5-1-10,4 1-7,-2-1-6,1-1 3,1 0-3,1 0 5,0-4 1,-1 0-2,1-2 2,-6 0 4,17-2 4,-6 1-2,-5-4 0,1 1-1,2-1 11,-1-3-3,1-5-13,-1 2 13,-1-1-3,-1-1 5,2-5-1,-5 5 3,3-4 10,-2-2 8,-1 4 12,1 1 3,-3-1 15,3 1-1,-3 5 1,-1-2 8,0 3-1,1 1-1,-1 1-5,0 1-7,0 1-2,0 4-8,0 0-5,0 0-3,0 0-3,0 0-3,0 0 0,0 0-4,-4 19-2,2-11 0,2 4 1,0-1-9,2 4 6,-4-2-2,2 0-1,4 1 3,-2-2-3,1 0-1,-2-5 1,1 7-1,7-3 2,-4-4-5,0 1-1,2-2-1,2 0-9,3-3 1,-2 3-6,-1-6-3,3-6 6,-3 6-2,7-3 4,-4-2-2,-1 0 1,1-1 6,0 0-5,0-4-3,-2 2 7,1-5-1,-4 5 2,0-5-1,-2 4 1,4-3 2,-2 5 3,-6 1 7,4 1-1,-1-1 4,-1 3-1,1-1-7,-4 4-4,2-3 0,-2 3 2,0 0-4,0 0 4,0 0-2,3 10 0,-3-10 1,1 10 0,1-3-3,-1 3 2,-1-1 0,3-2 0,-2 5-1,0-1 1,2-2 1,-3 1-2,1-3-1,2 0 3,1 1-6,0-1 3,-2-1-1,2-1-2,1 0-4,1-2 3,0 0-5,1-2 3,-7-1 0,13-1 5,-4-1-6,-3-1 2,2 0 3,1-3 1,-1 2 0,1-2-5,1-5 7,-4 4 0,5 0 6,-1-1-3,-3-1 1,-1 3 16,-1 0-4,2-2 4,-2 3-26,0 2 1,1 0 1,-5 0 1,3-2-1,-4 5 2,8 0-1,-8 0-2,10 5-2,-10-5 8,7 7-5,-2-2 3,-1 5-1,-2-4 0,-2-3-1,6 9-1,-6-5 5,4 4-2,-3-2-3,0-2 1,3 0-1,-4 1-3,1-3-1,-1-1-1,0 2 0,0-6-2,4 7 2,-4-2 3,0-5 1,8 0 2,-8 0-2,0 0 2,17-6 2,-10 0 2,-1 2-2,3-2 3,-1-2-1,1 2 1,-1-5 2,1 2 3,1-3 4,-1 4 3,-1-5 12,1 5-6,-1-5 7,-2 5 5,3-2 5,-4 4-8,-1 1-4,2 1 1,-1 2-9,0-2-1,-5 4-5,0 0 2,12 10-4,-7-4 0,-4 3-2,2-1 1,0 7 1,-3-3-2,1 2-1,3-2 0,-3 3 0,-1-4-1,4 4-2,-3-4 3,-1 0-1,6-2 0,-5-3 4,4 2-9,0-2-15,2-4-16,-2 4-22,2-3-38,4-6-34,0 3-42,1-3-42,3 0-32,-6-5-48,3 0-48,4-3-56,-4 3-373,1-7-830,2-2 367</inkml:trace>
          <inkml:trace contextRef="#ctx0" brushRef="#br0" timeOffset="26299.0118">14566 13367 379,'14'-3'402,"-14"3"-11,0 0-15,0 0 4,5-1-14,-5 1-16,0 0-28,0 0-31,0 0-26,10 4-26,-8-1-22,2 2-21,-4-1-18,3 2-20,-3 0-11,4 7-17,-2-1-14,2 3-9,0-1-10,-1 1-13,-2 0-5,3-1-10,-3 4-6,2-2-7,-1-3-5,1 4-5,6-7-4,-11 5-5,4-3-3,3-1-7,-3-1 0,3-4 0,-2 3-9,-1-5 0,-2 0-2,5 1-1,-3-2 0,3-1-7,-5-2 1,12 0-7,-12 0 6,15-8-3,-8 5 2,0-2-2,4-2 0,-4 1-3,3-2 0,-3 0 2,3 2-5,-3-3 4,-2 3 3,3 0-4,-4-2 0,2 6-2,-2-4 0,-1 3 0,1 1-1,-4 2 2,5-6-1,-5 6-4,0 0-1,0 0 1,0 0 0,0 0-3,1 14 3,-2-5 4,0-2 1,-2 2 1,2 0-4,1-1-3,1 2-2,2 2 2,-1-1 2,4-1 1,-1-1 2,3-4 0,2 6 0,2-8 0,1 3-2,-1-1 4,2-4-5,3 3-2,-3-4 1,3-2-12,2 0 11,-2-3 0,-2 1-2,-1 0-27,1-3 6,-3-1 4,-2-1 1,-2 1 2,0 1 3,-4-5 2,1 3 1,-3-2 5,-1-5-2,-1 4 1,-3-3 9,-2 0-7,1 3 1,0-4 3,0 5 1,-2-3 4,1 5 0,-1 1 9,5 0-2,-3 2 3,3 1-2,-1-1 0,-1 2 2,3 4-4,-2-6-1,2 0 2,0 6 0,7-8-1,-2 4-2,3 0-2,2-5 1,2 5 4,4-2-4,-3-1 2,0 2-4,1-3 1,-2-1-1,0 4 1,0-5 0,-3 0 1,0 2-1,-1-2 1,-2-1 2,2 1-7,-5 1 3,2 2 2,-5-2 0,1 1 0,-1 3 3,-1-4 1,1 4 4,-3-2 6,1 4 1,-1-3 1,3 6-4,-8-4-4,8 4 1,-8 0-2,8 0-3,-11 7 2,0 2-4,3 0-1,-1 4-1,-3 2 1,6 1 1,-1 3-2,1 2-1,1 0 0,1 0-1,1-3 3,3 3-1,1-2 1,1-3 1,-2-2-3,0 2-8,2-4 5,1 1 4,-1 0 2,1-2-2,-2-3 0,5 2 0,-1-4 1,0-1 3,-1 3 1,0-5-1,1 0-5,3-3-5,0 0 6,-8 0-1,17-3-1,-7 0 1,2-5-1,0 3-2,2-1 1,-3-4 5,-3 5-3,2-1 4,0 0-4,-3 3 1,-2 0-3,2-3 3,-2 3 0,0 2-4,-5 1-4,7-6 5,-2 6 3,-5 0-6,0 0 5,7 6-2,-4-2-1,0 2-2,2-2-1,1 4 2,-1-2-1,0 3 3,0-3-3,2 4 3,1 2 0,-2-3-2,5 2 1,-5-5 0,5 1 0,-5 0 0,6-1 0,-6-1 0,4-3-2,0 0 3,2 0-1,2-2 2,-2-4-5,0-1 2,-2 2-1,3-6 3,-2 0-1,0 2 2,-4-4 0,5 1-3,-7-5 3,2 3 2,-2-3-3,0 3-1,0-4 4,-4 1 1,3 5-2,-4-2-2,2 3 5,2-3-3,-8 3 2,4 3 0,4 0-2,-8 2-2,4 4 0,-6-5-2,6 5 2,0 0 0,0 0 0,-13 11-1,8-5-1,0 0 3,4 2-5,-3 3 0,2-5 2,-1 7-1,3-1 4,0 0-2,0 1 2,5-3-3,-5 2 3,0 2 2,4-7-4,-3 0-6,4 3 2,0-6 7,-3 2-4,3 0-1,1-2 3,0-2-2,4 1 1,-3-2 1,-1-1 0,-6 0 3,17-5-1,-9 3-1,1-2 1,2-5-1,-3 4 1,2-2 1,0-2-6,0 1 4,-1-2-1,1 0 1,-1-1 0,-2 5-1,1-3-3,-2 2 3,2 1 0,1 0-5,-3 1 3,0 3 1,2-2-2,-2 2 0,5 2 1,-11 0 1,12 4 1,-6 0-3,1 1 0,-2-2-1,0 3 4,0 2 0,2-1-4,-3 0 3,-3 2-1,4-3 1,-3 3 1,-2-3-1,5 0 0,-5-3 1,5 3 4,-4-4-2,-1 6-1,0-8 0,4 6-2,-4-6 3,0 0 3,6 0-2,-6 0 0,0 0-2,11-9 3,-5 4-3,-4 0-2,3-1 2,2 3-1,-2-6 0,2 3 3,-1 1-1,0-2-1,0-2 2,2 4-3,-2-1 3,1-2-4,0 6 1,-2-2-4,1 2 3,0-1-4,-6 3-2,10 2 6,-5 1-3,-1 3 1,1 2 1,1 3-3,-5-1 5,2 4 1,-1 7-1,3-5 0,-3-2-17,3 4-29,-2-5-38,-1 1-37,3-3-42,-1 0-51,-1 2-39,-3-3-57,5-3-60,-5-1-350,0-6-779,0 6 346</inkml:trace>
        </inkml:traceGroup>
        <inkml:traceGroup>
          <inkml:annotationXML>
            <emma:emma xmlns:emma="http://www.w3.org/2003/04/emma" version="1.0">
              <emma:interpretation id="{339B5B5B-9170-4884-B055-0D62EB0AADA7}" emma:medium="tactile" emma:mode="ink">
                <msink:context xmlns:msink="http://schemas.microsoft.com/ink/2010/main" type="inkWord" rotatedBoundingBox="25242,16093 28538,16099 28537,16426 25241,16420"/>
              </emma:interpretation>
              <emma:one-of disjunction-type="recognition" id="oneOf8">
                <emma:interpretation id="interp40" emma:lang="en-US" emma:confidence="1">
                  <emma:literal>maximum</emma:literal>
                </emma:interpretation>
                <emma:interpretation id="interp41" emma:lang="en-US" emma:confidence="0">
                  <emma:literal>maximizer</emma:literal>
                </emma:interpretation>
                <emma:interpretation id="interp42" emma:lang="en-US" emma:confidence="0">
                  <emma:literal>Maximum</emma:literal>
                </emma:interpretation>
                <emma:interpretation id="interp43" emma:lang="en-US" emma:confidence="0">
                  <emma:literal>maximums</emma:literal>
                </emma:interpretation>
                <emma:interpretation id="interp44" emma:lang="en-US" emma:confidence="0">
                  <emma:literal>maxims</emma:literal>
                </emma:interpretation>
              </emma:one-of>
            </emma:emma>
          </inkml:annotationXML>
          <inkml:trace contextRef="#ctx0" brushRef="#br0" timeOffset="26753.9664">16141 13339 191,'-4'-9'322,"5"3"-16,-1 1-15,3 1-21,-3 4-17,3-10-26,1 7-6,-4 3-20,13-2-15,-7 2-16,5 0-7,-5 3-12,6 5-13,0-2-12,0 2-4,1 4-18,-3-1-12,2 4-14,-6-2 1,2 1-8,-4 2-9,4-1-7,-5 1-1,3-4-9,-3 3-3,-3-4-4,0 1-3,0-4 0,-3 2-6,3-1 3,3 0-7,-3-6-6,-3 3 5,3-1 1,0-5 26,3 5 18,-3-5 13,0 5 19,0-5-5,0 0-25,0 0 6,0 0-4,0 0-16,8-15 2,-5 9-7,0-3-7,4-1-2,0-2-4,1 0-5,-1-1 2,-1 1-8,5-6-2,-1 6-6,-3 0 1,3 0-11,-2 3 3,-3 2 4,2 1-2,2 0-5,-4 3-1,2 0 4,-7 3-7,12 8-4,-7-2 6,-1 0-5,4 6 1,-4 1-3,-1-1 3,3 3-8,-4 1 4,4-2 6,-3 1-5,1 5-3,-1-1 5,1-4-8,-1-3-20,-1 4-38,2-4-39,-1 2-54,-3-7-44,2 6-51,2-6-61,1-3-55,-2-2-300,-3-2-722,12 2 319</inkml:trace>
          <inkml:trace contextRef="#ctx0" brushRef="#br0" timeOffset="27128.9707">16656 13562 74,'-2'6'260,"-2"-5"0,-2 4-4,6-5-6,-6 4-5,6-4-5,0 6 4,0-6-14,6 3-15,-6-3-16,12 2-23,-1-4-15,-11 2-23,28-3-6,-11 3-25,-2-6-54,2 6-61,0-4-86,5-1-96,1-2-82,-6 2-174,7 1-484,0 1 215</inkml:trace>
          <inkml:trace contextRef="#ctx0" brushRef="#br0" timeOffset="26972.7194">16702 13412 115,'0'-6'320,"0"6"-9,0-4-16,0 4-17,0 0-12,0-6-21,0 6-18,9-1-18,-9 1-15,8-5-19,2 5-19,5-1-8,-6 1-19,8 0-18,-3 0 7,2 0-20,0 0-8,-7 0-19,8 2-18,-8 2-30,-1-3-45,-2 3-38,0-2-61,-6-2-65,5 8-64,-5-8-250,-8 9-539,8-9 238</inkml:trace>
          <inkml:trace contextRef="#ctx0" brushRef="#br0" timeOffset="27519.8094">17076 13495 275,'-4'-3'341,"4"3"1,0 0-13,0 0-9,0 0-17,-5-5-12,5 5-12,0 0-19,0 0-19,5-8-25,-4 2-20,-1 6-19,3-6-18,-1 3-17,0-2-15,-1-1-8,4-1-15,-5 0-7,4-1-11,-3 0-6,1 0-10,2-1 2,-3 0 5,-1-3-6,-1 2 15,5-1-2,-2-1-5,0 0-8,1-1-2,1 3-5,-1 2 1,1-1 21,-3 2-1,1 1-2,0 1-7,-2 1-4,3 0-12,-3 4-4,0-6-7,0 6-6,0 0-4,0 0-8,0 0 0,0 0-3,1 13-5,-2-4 4,1 0-8,0 5 1,0-1-4,0 7-4,0-2 4,0-3-3,0 6-1,0-6-2,1 1-2,3-1-1,-4 1 1,1 1 1,2-1-1,0-2 1,-1 1-2,1-4-2,-3 4-11,0-6-29,1 4-33,-1-7-54,4 5-52,-4-4-47,1-1-46,-2 3-48,1-5-44,-4 1-52,3 1-303,-2-2-773,3-4 342</inkml:trace>
        </inkml:traceGroup>
        <inkml:traceGroup>
          <inkml:annotationXML>
            <emma:emma xmlns:emma="http://www.w3.org/2003/04/emma" version="1.0">
              <emma:interpretation id="{0DAF2741-9A21-4022-904F-8C98805F5618}" emma:medium="tactile" emma:mode="ink">
                <msink:context xmlns:msink="http://schemas.microsoft.com/ink/2010/main" type="inkWord" rotatedBoundingBox="28789,15893 30268,15920 30259,16382 28781,16355"/>
              </emma:interpretation>
              <emma:one-of disjunction-type="recognition" id="oneOf9">
                <emma:interpretation id="interp45" emma:lang="en-US" emma:confidence="1">
                  <emma:literal>when</emma:literal>
                </emma:interpretation>
                <emma:interpretation id="interp46" emma:lang="en-US" emma:confidence="0">
                  <emma:literal>When</emma:literal>
                </emma:interpretation>
                <emma:interpretation id="interp47" emma:lang="en-US" emma:confidence="0">
                  <emma:literal>wren</emma:literal>
                </emma:interpretation>
                <emma:interpretation id="interp48" emma:lang="en-US" emma:confidence="0">
                  <emma:literal>where</emma:literal>
                </emma:interpretation>
                <emma:interpretation id="interp49" emma:lang="en-US" emma:confidence="0">
                  <emma:literal>whom</emma:literal>
                </emma:interpretation>
              </emma:one-of>
            </emma:emma>
          </inkml:annotationXML>
          <inkml:trace contextRef="#ctx0" brushRef="#br0" timeOffset="27770.3042">17000 13667 257,'0'0'256,"-8"2"-3,8-2 2,0 0-1,-5 2-1,5-2 5,0 0-6,0 0 2,0 0-12,0 0 22,0 0-10,0 0-5,18 6-10,-7-6-9,2 1-5,4 0-19,-2-1-13,10 0-2,-6 0 5,3 0-2,1-1-5,0 1-1,-5 0-13,3-5 0,-4 4-8,-4 0 1,2 1-1,-3-2 4,-4 2-11,0 0-2,-8 0-6,14-2-16,-11 0-8,-3 2-13,0 0-10,0 0-8,12-1-31,-12 1-47,0 0-49,0 0-72,0 0-100,-33 0-144,16 0-189,-5-1-515,3 1-1137,-7 0 503</inkml:trace>
        </inkml:traceGroup>
        <inkml:traceGroup>
          <inkml:annotationXML>
            <emma:emma xmlns:emma="http://www.w3.org/2003/04/emma" version="1.0">
              <emma:interpretation id="{6AEDD93C-42BE-46A8-BB88-DDCF573F0E9C}" emma:medium="tactile" emma:mode="ink">
                <msink:context xmlns:msink="http://schemas.microsoft.com/ink/2010/main" type="inkWord" rotatedBoundingBox="30376,15833 31576,15967 31529,16391 30329,16257"/>
              </emma:interpretation>
              <emma:one-of disjunction-type="recognition" id="oneOf10">
                <emma:interpretation id="interp50" emma:lang="en-US" emma:confidence="0">
                  <emma:literal>me</emma:literal>
                </emma:interpretation>
                <emma:interpretation id="interp51" emma:lang="en-US" emma:confidence="0">
                  <emma:literal>net</emma:literal>
                </emma:interpretation>
                <emma:interpretation id="interp52" emma:lang="en-US" emma:confidence="0">
                  <emma:literal>Net</emma:literal>
                </emma:interpretation>
                <emma:interpretation id="interp53" emma:lang="en-US" emma:confidence="0">
                  <emma:literal>NE</emma:literal>
                </emma:interpretation>
                <emma:interpretation id="interp54" emma:lang="en-US" emma:confidence="0">
                  <emma:literal>nt</emma:literal>
                </emma:interpretation>
              </emma:one-of>
            </emma:emma>
          </inkml:annotationXML>
          <inkml:trace contextRef="#ctx0" brushRef="#br0" timeOffset="39326.0982">956 14360 102,'-8'7'331,"5"-4"-10,-2 3-3,1-3-5,4-3-8,-5 3 10,5-3-3,0 0-8,0 0-20,0 0-18,17 3-22,-9-3-21,5-3-21,3 3-22,1-1-19,0 1-15,6-2-14,-1 2-16,-1-3-13,-1 2-36,3 1-54,-7-5-72,1 4-88,3-1-71,-5 2-99,1-7-353,1 1-726,-1 1 322</inkml:trace>
          <inkml:trace contextRef="#ctx0" brushRef="#br0" timeOffset="39233.3628">1068 13926 105,'0'-6'379,"3"1"-8,-3-1 9,1 2-8,-1 4-2,2-8-12,-2 8-14,2-7-19,-2 7-26,0-4-20,0 4-28,0-6-24,0 6-22,0 0-18,0 0-22,0 0-18,0 0-15,-12 17-9,3-5-10,-1 5-11,-2 3-8,-1-1-9,-5 0-7,5 0-9,-7 2-33,7-2-4,-3 1-1,4-3-3,1 1 4,2-6-5,1 0 3,1 0-5,-1-5-4,2 1 1,1-1-3,3 0 0,-6-5-1,8 2-5,-2 1 1,2-5 9,5 10 6,2-9 1,3 0 0,4-1-4,5 3-5,4-2 0,1-1-3,5-1-2,10 1-5,-5-3-16,-6 1-19,-1-2-29,-1 4-51,0-6-58,-3 6-64,-7-3-56,1 2-67,-5 1-70,-6 0-336,-6 0-818,0 0 363</inkml:trace>
          <inkml:trace contextRef="#ctx0" brushRef="#br0" timeOffset="39735.3612">1783 13972 184,'0'0'366,"-7"-5"-27,7 5-23,-8-4-19,8 4-20,0 0-6,0 0-33,0 0-12,0 0-15,0 0-13,0 0-10,0 0-2,0 0-21,0 0-30,0 0-17,0 0 1,0 0-14,21-3-14,-21 3-2,11-2-11,-11 2-11,10-1 2,-10 1 1,6-5-21,-6 5-2,4-6-5,-4 6-4,4-7-2,-1 1-3,-3 6-4,-6-8-1,6 8-3,-9-9-7,7 4 5,-8 5 6,10 0 14,-18-2 10,8-2 9,10 4 7,-21 4-3,6-2 4,-2 4 10,0 2 5,-4 3 3,3 1 4,2-1-3,1 5-7,0 3-5,4-1-3,-1 1-4,1 0-10,6-3-1,0 3-8,4-5-3,1 1-3,1-2-3,4 1-4,3 1-1,5-1-6,1 2-2,5-7-3,3 3-15,3-6-18,4-2-22,-3 0-39,12-2-65,0-4-78,-3-2-90,-9 3-93,11-5-107,-14 1-289,2-7-854,-3 3 378</inkml:trace>
          <inkml:trace contextRef="#ctx0" brushRef="#br0" timeOffset="40610.3689">2699 14249 67,'-6'6'366,"0"-1"-8,-2 1-17,7 0-6,-6-3-23,3 1-7,2-1-28,-2 0-3,4-3 5,0 6 5,0-6-10,6 7-7,2-6-7,1 0-21,3 1-17,5-4-18,6 4-20,4-2-15,-1 2-16,2-4-16,8 2-16,-1 0-11,3-2-8,-4 1-15,-5 0-8,-4-1-8,-2 2-2,-1 0-13,-5-3-16,-1 1-26,0 1-28,-7 1-31,0-2-70,1 2-63,-6-6-81,-4 6-85,8-4-103,-8 0-329,0 4-841,0 0 373</inkml:trace>
          <inkml:trace contextRef="#ctx0" brushRef="#br0" timeOffset="40344.7425">2559 14101 243,'0'0'337,"0"0"4,0 5 8,0-5 12,-3 4-9,3-4-1,0 0-5,0 9-8,0-9-14,0 6-6,0-6-8,0 6-9,0-6-11,3 6-10,1-2-16,1-1-4,1-1-18,6-1-27,-7 1-12,15-4-37,5 1 3,2 1-23,9-2-9,-1-4-15,7 2-15,-6-2-11,0 6-5,0-1-9,-10-1-12,0-1-4,-2 3-8,-3 0-20,-4 0-8,0 0-10,-1 0-21,-3-2-47,-4 2-14,3-1-23,-9 2-28,-3-1-39,0 0-58,8 2-64,-8-2-58,0 0-62,0 0-78,0 0-408,-36-3-954,21 0 422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5:36.81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C573EE-CAC1-4BA0-B44F-9CDA9948D18D}" emma:medium="tactile" emma:mode="ink">
          <msink:context xmlns:msink="http://schemas.microsoft.com/ink/2010/main" type="writingRegion" rotatedBoundingBox="3148,12617 12035,12842 12001,14177 3114,13951"/>
        </emma:interpretation>
      </emma:emma>
    </inkml:annotationXML>
    <inkml:traceGroup>
      <inkml:annotationXML>
        <emma:emma xmlns:emma="http://www.w3.org/2003/04/emma" version="1.0">
          <emma:interpretation id="{60735946-BCFF-4447-B313-8437DF110053}" emma:medium="tactile" emma:mode="ink">
            <msink:context xmlns:msink="http://schemas.microsoft.com/ink/2010/main" type="paragraph" rotatedBoundingBox="3148,12617 12035,12842 12001,14177 3114,139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5AC460-5F7A-4709-B3DC-6E072361D1C2}" emma:medium="tactile" emma:mode="ink">
              <msink:context xmlns:msink="http://schemas.microsoft.com/ink/2010/main" type="line" rotatedBoundingBox="3148,12617 12035,12842 12001,14177 3114,13951"/>
            </emma:interpretation>
          </emma:emma>
        </inkml:annotationXML>
        <inkml:traceGroup>
          <inkml:annotationXML>
            <emma:emma xmlns:emma="http://www.w3.org/2003/04/emma" version="1.0">
              <emma:interpretation id="{B412FB0B-FF30-4749-8142-3CE36FDB2E4E}" emma:medium="tactile" emma:mode="ink">
                <msink:context xmlns:msink="http://schemas.microsoft.com/ink/2010/main" type="inkWord" rotatedBoundingBox="3144,12767 3910,12786 3890,13586 3124,13567"/>
              </emma:interpretation>
              <emma:one-of disjunction-type="recognition" id="oneOf0">
                <emma:interpretation id="interp0" emma:lang="en-US" emma:confidence="0">
                  <emma:literal>H</emma:literal>
                </emma:interpretation>
                <emma:interpretation id="interp1" emma:lang="en-US" emma:confidence="0">
                  <emma:literal>Q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G</emma:literal>
                </emma:interpretation>
                <emma:interpretation id="interp4" emma:lang="en-US" emma:confidence="0">
                  <emma:literal>*</emma:literal>
                </emma:interpretation>
              </emma:one-of>
            </emma:emma>
          </inkml:annotationXML>
          <inkml:trace contextRef="#ctx0" brushRef="#br0">-393 5855 342,'0'0'339,"0"0"-21,0 0-19,-7 4-18,7-4-5,0 0-24,0 0 14,0 0-15,0 0-3,0 0-14,0 0-12,0 0-15,0 0-8,0 0-17,0 0-21,0 0-2,0 0-14,0 0-11,0 0-13,0 0 0,0 0-5,0 0-9,0 0 5,0 0 12,16 6 3,2-6-10,7 3-8,11-1-14,5-2-8,1 5-9,7-4-6,-5 0-9,-2 3-6,1 2-3,-7-2-8,-6 2-4,-1-4-7,0 2-4,-3-2-5,-10 0-6,1 0-5,-2 2-1,-3-3-7,-1 0 2,-4 0 0,3-1 1,-3 4-2,-2-3 0,-5-1 5,12 0-7,-12 0-5,0 0-7,13-1-13,-13 1-23,0 0-32,5 1-31,-5-1-22,0 0-41,0 0-38,0 0-33,0 0-31,0 0-35,0 0-35,0 0-38,-34 1-305,26 3-740,-5 1 328</inkml:trace>
          <inkml:trace contextRef="#ctx0" brushRef="#br0" timeOffset="346.9029">-208 6145 102,'-14'7'328,"2"0"-13,5-2-13,-1 1-11,-2 0-13,5-2-14,-1 2-6,-1-4-8,2 2-14,4-2 0,-5 0-17,6-2-10,-7 4-12,7-4-14,-4 3-16,4-3-8,0 0-12,-1 7 16,1-7 7,7 5 6,-1-2 2,11 2-8,-5-3-10,13 4-14,0-3-12,2-3-13,9 0-7,-7 1-15,9-1-11,-7 0-12,4-1-3,-6 2-8,-1-2-9,-1 0-4,-2 1-6,0 0-6,-7 0-1,-3 1-8,0-1-2,-5 0 1,1 0-6,-2 0-2,-1 0 1,1 0-6,-9 0-2,11 0 2,-11 0-3,11-1-3,-11 1 1,7-2-4,-7 2-10,0 0-21,0 0-33,6 0-44,-6 0-45,6-9-46,-2 4-56,-3-2-55,4 0-68,-5-2-70,0 1-341,-5-5-846,4 3 375</inkml:trace>
          <inkml:trace contextRef="#ctx0" brushRef="#br0" timeOffset="732.7664">157 5750 211,'-13'-11'358,"1"0"-17,-1 2-13,2-1-12,-1 4-4,0 0-12,-1 0-8,4 3-14,0-1-26,0 3-13,1 0-17,8 1-20,-18 1-21,11 3-15,0-3-17,1 3-17,6 1-13,-5-2-9,4 4-12,-4 2-8,5 1-1,5 2-3,1-1-5,0 1-7,1 2-11,5 8-1,3-3-4,0 0-8,3 4-6,7 0 0,-2-5-5,-2 3-2,-2-4-4,5 10-6,-4-13-2,-2 3-2,0-3-3,0 0-16,0 3-4,-2-6 3,-3 2-1,-1-3-5,-2 0 2,-2-2 2,-1 7-3,1-7 5,-4 4-8,2-2 7,-6 1 1,0-2-4,-3 0 5,-2 1 0,-5 6-3,3-2-1,-9 2 16,2 1-1,-4 1 1,-1 4 3,1-6-4,0 1 5,-6 2-3,1 0-4,4-2-3,-2-1 1,5 1-2,2-5-1,2 1-8,-1-1-25,4-3-31,0 0-43,2-2-31,2-2-53,-1 1-59,4-4-57,2-2-65,-4 8-360,4-8-782,0 0 346</inkml:trace>
        </inkml:traceGroup>
        <inkml:traceGroup>
          <inkml:annotationXML>
            <emma:emma xmlns:emma="http://www.w3.org/2003/04/emma" version="1.0">
              <emma:interpretation id="{71E7474B-1B7D-4D89-BBD3-5565A3C13A73}" emma:medium="tactile" emma:mode="ink">
                <msink:context xmlns:msink="http://schemas.microsoft.com/ink/2010/main" type="inkWord" rotatedBoundingBox="4705,12658 7403,12757 7378,13424 4680,13325"/>
              </emma:interpretation>
              <emma:one-of disjunction-type="recognition" id="oneOf1">
                <emma:interpretation id="interp5" emma:lang="en-US" emma:confidence="0">
                  <emma:literal>small.</emma:literal>
                </emma:interpretation>
                <emma:interpretation id="interp6" emma:lang="en-US" emma:confidence="0">
                  <emma:literal>Small.</emma:literal>
                </emma:interpretation>
                <emma:interpretation id="interp7" emma:lang="en-US" emma:confidence="0">
                  <emma:literal>salt</emma:literal>
                </emma:interpretation>
                <emma:interpretation id="interp8" emma:lang="en-US" emma:confidence="0">
                  <emma:literal>Sumrall.</emma:literal>
                </emma:interpretation>
                <emma:interpretation id="interp9" emma:lang="en-US" emma:confidence="0">
                  <emma:literal>Sonat.</emma:literal>
                </emma:interpretation>
              </emma:one-of>
            </emma:emma>
          </inkml:annotationXML>
          <inkml:trace contextRef="#ctx0" brushRef="#br0" timeOffset="4197.9027">2102 6087 11,'-6'3'334,"6"-3"-16,0 0-29,0 0-22,0 0-17,0 0-16,0 0-20,12-20-18,-5 17-22,-2-4-15,4-1-8,0 1-14,1 0-11,1-2-15,-3-1 1,6 3-8,-2-2-21,1 1 0,-1 0-4,2-1-7,-3 3-5,1 0 1,2 0-5,-2 2-1,5 2-1,-5-4-8,-5 6 6,5 0-14,-1 0-4,-1 0 4,0 0-6,1 3-9,-2 0 8,1-1-10,4 6 3,-5-4-7,1 3 0,2 2-1,-5-1-4,1 2 7,-3-1-4,0 3 1,1 5-5,-2-6-9,-2 5 6,3 1-2,-4-4 2,-1 3-12,3 6 12,-1-8 0,-2 3-2,0 0-5,2-1-8,-2-2-21,0-4-17,0 2-25,0-3-19,-2 0-26,4-1-20,-2-5-24,0 3-18,0-6-25,4 9-34,-4-9-28,12 0-39,-12 0-168,0 0-501,20-9 221</inkml:trace>
          <inkml:trace contextRef="#ctx0" brushRef="#br0" timeOffset="3812.0712">2519 5948 220,'-4'-6'307,"-1"2"-8,-2 2-14,-2-2-16,-2 3-10,3-4-6,-7 4-6,3-2-12,-2 1-1,2 2-11,-2 0-10,1-4-20,4 7-18,-5-2-10,4 0-29,1 0-14,2 2-7,-1-1-14,-1 2-14,3 1-2,0-3-12,1 2-3,3-1-6,2-3-15,-7 5 2,3-1-17,4-4 6,-1 6-1,1-6-4,-4 4-6,4-4 4,0 0-7,0 0-10,4 7-5,-4-7-18,5 1-2,-5-1-27,0 0-21,0 0-16,13 0-12,-13 0-7,8 0 2,-8 0 4,0 0-2,11 0 2,-11 0 3,0 0 0,11-2-11,-11 2-15,0 0-24,0 0-39,0 0-48,0 0-49,0 0-219,-17-9-526,11 8 232</inkml:trace>
          <inkml:trace contextRef="#ctx0" brushRef="#br0" timeOffset="4900.9932">2776 6038 298,'2'-9'310,"-2"3"-6,0 0-10,0-2 1,0 2-9,-2 0-16,-2 2-15,3 0-7,-5-1-14,4-2-7,-1 4-12,-3 0-11,6 3-11,-7-5-11,7 5-5,-8-2-16,8 2-8,-14 0-8,14 0-10,-17 1-14,4 0-3,1 4-10,-1-1-3,5-1-1,-4 5-1,-3-2-7,2 3-7,1-1-6,0 0-8,-1 1-9,8 3-5,-2-4-8,-3 3-1,3 0-4,2 1-2,2-5-11,0-1-2,3 9-7,4-5 7,2-3-9,-3 3-3,12-3-4,-8-1-19,5-2-17,3 2-27,0-4-7,-2-2-12,-1 0-12,6-1-4,-3 0 5,0 0-2,0 1 5,0-8 9,1 4 4,-4-3 2,3 0 5,-5-3 4,-1 7 9,1-6 6,-2 3 12,-1 1 20,0-2 20,-2 6 19,1-2 11,-6 3 11,5-6 0,-2 5-2,-3 1-6,4-6-4,-4 6-5,0 0-6,0 0-2,0 0-8,0 0 0,0 0-4,3 12-2,-3-7-4,0-5-1,-3 12-3,3 0-3,0-6 6,3 4-4,-3-4-3,3 2 1,-2-1 0,5 0-4,-1 0-13,-2-1-5,2 0-19,5-2-11,-3 0-11,0-4-27,4 0 0,5 0-23,-2-4-21,-2-2-4,-5 2-7,11-2 2,-5-2-13,-1-2-2,2-1 5,-6-5-1,4 4 10,1-6 5,-2 1 10,-4 1 20,2 0 5,-3-7 11,-4 1 22,4-1 21,-2 0 26,-3 1 25,1 0 23,-2-2 14,-2 3 21,-2-1 30,2 1 16,0 5 15,-2 4 21,3-2 7,-3 7 10,2 1-2,-2-1-12,4 0-13,-3 3-14,3 4-15,-4-7-14,4 7-7,0 0-9,0 0-8,-11 10-7,8-2-5,1 3-5,0 2-4,2 4-2,-1 4-6,1 2-2,0 0-3,3 2-3,1-1-4,-4 0 0,4 2-8,-3-1 0,3-1-3,1 3-2,0-3 1,2-4-4,-2 3-1,1-3-16,-2-5-34,3 1-24,-4-2-39,1 0-31,1-4-37,1 0-43,-3-3-39,2-1-56,-1-3-55,3-2-54,-7-1-283,12-5-753,-1 0 333</inkml:trace>
          <inkml:trace contextRef="#ctx0" brushRef="#br0" timeOffset="5177.4396">3346 5789 231,'0'-22'368,"-2"1"1,-2 5-20,3-1-8,-3 2-14,4 1 11,-2 5-12,2-1-12,0 4-16,-1 0-20,-2 0-32,3 6-24,-1-5-23,1 5-15,0 0-19,0 0-15,0 0-7,4 23 0,-1-7-13,1 1 1,-3-1-1,3 6-11,-2 0-12,-1 1-5,3 0-6,2-1-7,-4 4-11,3-3-5,-1 1-4,-2-1-9,0 0-3,3 2-8,1-3-3,-1-1-2,-1 6-6,-1-3-4,1-4-4,-1 4-24,0-1-35,-2-3-41,-2 2-33,-2 1-42,0-7-46,1 5-66,-1-1-71,-4-4-92,3 0-403,2-5-891,1 1 393</inkml:trace>
          <inkml:trace contextRef="#ctx0" brushRef="#br0" timeOffset="3515.1991">1723 5984 70,'0'0'316,"0"0"-23,0 0-12,-17-13-19,12 8-12,2-1-14,-2 0-11,1 0-15,2 2-11,1-2-23,-2 3-17,2-5-15,1 2-13,0 6-14,4-8-13,-3 2-8,5 2-12,-5 0-8,5 2-9,5-2-8,-5 2 0,1 1-13,-7 1-4,24 3 0,-17-3-4,4 4-2,4 2-7,-3 0-5,0 4-1,4-2 7,-10 2-11,5 1-4,-1 2 2,0 1-5,-2 1 4,-1 1-4,-2-3 1,2 3 1,-3-3-7,-2 3 1,0-3 2,-4 0-3,2-1 4,0-2 0,-2-1-3,1-3 1,-2 2 1,0-1 11,-1-4 7,3 1 14,1-4 15,-4 8 29,4-8-14,0 0-7,0 0-1,0 0 0,-7-14 4,7 8-2,-1-4-3,-1 2-6,6-4-4,-4-3-8,4 0 1,2 0-7,1-6 0,0-1-10,0 6 0,2 3-1,-1-3-3,2 3-1,1 0-5,-1 1-1,1 2-3,0 0-4,-3 7-6,2-3 5,-2 2-2,1 1-3,0 3 0,2 0 4,-6 3-2,8 1-8,-7 3 4,7 0 0,-5 3-1,2 1 1,-1-2-1,0 6-6,-3-1 10,5 1-5,-4-1 1,-1 0-1,2 3-1,-1-4 3,-2 2 0,1 1-7,-1-3-9,1 3-8,-3-2-4,1 1-16,-1 0-10,2-5-6,-2-1-7,0 1-13,1-3-19,-3-4-15,5 3-18,-1-5-21,1 5-29,0-6-38,-6 0-50,16-3-58,-7-1-266,-1-2-640,5-2 285</inkml:trace>
          <inkml:trace contextRef="#ctx0" brushRef="#br0" timeOffset="2695.1465">1407 5626 46,'0'0'291,"-2"-8"-11,2 8-9,0-8-11,0 2-7,0 6-16,0 0-11,-7-6-18,3 5-15,4 1-8,-8-1-11,8 1-5,0 0-14,-15 1-3,8 2-2,0 0-4,-2 1-3,0 3-22,-3-1 6,1 7-20,-1-3-9,-1 10-20,-2-2 2,9-2-11,0 3-6,0-3-9,-1 2-3,7 3-4,0-3-9,4-3 1,5 0 0,0 6-8,4-2 5,2-3-9,4 0-3,0 2 7,1-2-15,-1-4 2,4 2-12,1 1 10,-5-3-2,3 2 1,-4-5-2,-6 1-5,0-2-8,1 2 12,-5-1-5,-4-2 3,2-1-1,-4 3 4,-2-5-5,-5 2-5,-2 5 4,-7-2-5,2-2 4,-3-2 2,-7 0-1,-2 0 3,0-2-5,-1 1 2,-3-2-1,4 2-1,2-4 1,-3 2-4,-1-4 1,6-2 0,5 2 3,-3-2 5,3-3-6,3-2-2,-2 1-4,6 1 3,2-7 12,0 2 1,1-4-8,4 3 11,2 1-5,4-3 1,1 3-4,0 2 0,1 0 0,-2 1-1,2 2 1,-1 1 4,-1 0-7,2 1-2,-1 3-1,0 2-2,7 0 2,-5 2-2,-1 2-5,1 3 1,2 1 13,1 2-6,-3 2-4,2 3 2,-2-2 2,2 6-6,-3-4-1,-6-3-19,9 3-11,-4 2-28,0-4-22,1 2-22,-2-2-37,1 0-38,-1-2-36,-2 0-46,4-4-34,-2-2-58,-3 1-216,-2-6-617,8 4 274</inkml:trace>
          <inkml:trace contextRef="#ctx0" brushRef="#br0" timeOffset="8980.129">3736 6127 30,'0'0'337,"-7"1"-20,7-1-14,0 0-13,0 0-11,-9 3-21,9-3-9,0 0-3,-3 4-9,3-4-4,0 0-4,0 0-2,0 0-8,-7 2-10,7-2-9,-3 4-12,3-4-7,0 0-15,0 0-11,0 0-13,0 0-11,0 0-12,0 0-11,0 0-9,0 0-11,0 0-9,0 0-10,0 0-6,0 0-1,0 0 11,11 7 7,-7-6 2,-4-1-2,20 2-2,-9-1-6,1 4-7,0-5-7,1 1-4,-4-1-6,-2 1-6,2 3-4,-3-3-6,-6-1-15,11 2-39,-11-2-45,7 0-54,-7 0-66,0 0-100,0 0-125,0 0-461,6-8-946,-6 1 419</inkml:trace>
        </inkml:traceGroup>
        <inkml:traceGroup>
          <inkml:annotationXML>
            <emma:emma xmlns:emma="http://www.w3.org/2003/04/emma" version="1.0">
              <emma:interpretation id="{C284498D-4BD2-4EF2-AA70-6940C31DF9AB}" emma:medium="tactile" emma:mode="ink">
                <msink:context xmlns:msink="http://schemas.microsoft.com/ink/2010/main" type="inkWord" rotatedBoundingBox="7697,12623 10230,13022 10044,14202 7511,13803"/>
              </emma:interpretation>
              <emma:one-of disjunction-type="recognition" id="oneOf2">
                <emma:interpretation id="interp10" emma:lang="en-US" emma:confidence="0">
                  <emma:literal>Omega</emma:literal>
                </emma:interpretation>
                <emma:interpretation id="interp11" emma:lang="en-US" emma:confidence="0">
                  <emma:literal>omega</emma:literal>
                </emma:interpretation>
                <emma:interpretation id="interp12" emma:lang="en-US" emma:confidence="0">
                  <emma:literal>Omegas</emma:literal>
                </emma:interpretation>
                <emma:interpretation id="interp13" emma:lang="en-US" emma:confidence="0">
                  <emma:literal>omegas</emma:literal>
                </emma:interpretation>
                <emma:interpretation id="interp14" emma:lang="en-US" emma:confidence="0">
                  <emma:literal>from</emma:literal>
                </emma:interpretation>
              </emma:one-of>
            </emma:emma>
          </inkml:annotationXML>
          <inkml:trace contextRef="#ctx0" brushRef="#br0" timeOffset="5915.066">4336 5706 49,'-6'-7'373,"1"0"-21,2 2-7,-2-1-19,-2 0-7,1-1-28,-5 4-4,4-1-8,0 2-17,-1 1-12,8 1-22,-19 3-14,6 1-19,1 6-18,0-1-11,-6 10-4,4 4-13,-4 5-12,0 2-9,0 2-6,6 1-12,2 1-6,-1-1-12,6-1-5,4 4-16,1-11 1,0 1-11,4 1-2,4-3-7,-1 2-6,8-3 6,0-1-13,8 3-4,2 2 0,-4-13-9,2 2 6,3-11-7,10 4-4,-7-2-3,8-6-11,0-1-9,-6-1-11,4-8-1,-9 5-1,13-4 2,-16 0 0,1-5 5,-5 1-8,0-2 13,-2-4-5,1 2 0,-9-4 4,1 0 1,-2-1-2,-5-6 4,-2 2 2,-1-1 10,-1-9 1,-7-1 5,-2 1 5,-2-3 7,-9-1 0,0 1 10,-3 4 1,-1 2 0,-4 4-4,1 6-3,5 5-4,1 7-5,0 2-11,4 4-27,-7 4-26,8 3-27,-8 4-20,4 3-27,5 2-26,-2 1-29,0 5-36,0 2-43,4-3-45,2 1-50,6-4-48,-2 4-275,4-7-721,0 1 320</inkml:trace>
          <inkml:trace contextRef="#ctx0" brushRef="#br0" timeOffset="6708.5432">4686 5951 88,'0'0'330,"0"0"-19,0 0-17,0 0 2,0 0-27,0 0-8,0 0-8,0 0-27,0 0-22,0 0-17,0 0-13,0 0-14,0 0-9,0 0-18,9-16-13,-5 12-16,1 0-8,1 3-9,-6 1-11,9-6-8,-2 5 0,-7 1 5,10 0-20,-10 0-2,16 0-9,-6 2-2,0 3-11,-3 0-7,8 1 25,-6 2-19,1 1 1,2 3-10,-1 0 0,-2 2-7,2 0-2,-3-1 5,0 6 5,0-6-5,-2 0-1,1 4-6,-2-5 17,-5 3-17,6-4 3,-1 5-4,-5-8-5,0 0 7,0-1 0,0-7-3,-4 11 6,4-11-11,-1 9 5,1-9 2,-7 4-2,7-4 21,-6 4 12,6-4 13,0 0 4,0 0 5,0 0-7,-9-13-8,7 6 1,4 0 9,-2-3-11,2-1 1,1-2-1,1 0 3,3-2-2,-1 2 1,3-7-10,1-2-4,1 9-6,-1 0 0,-1-1-5,2 4 1,-4-1-3,3 2-6,-2 3-3,2 4 3,-2-2-4,1 2-6,-9 2-1,18 3 3,-8 1-2,-7 1-4,6-1 1,-3 3-1,1 2 1,1 0-6,-1 1-1,0 3-1,-2-2 4,1 1 0,-1 1-5,-3-1-6,2-1-4,-3-2-3,3 0-2,-2 1 1,-1-1-2,2 0 5,-1-1-2,1-1 10,-3-1-8,0-2 5,0-4 0,2 7 4,-1-3 4,-1-4 0,0 0-3,0 0 4,0 0 4,0 0-1,0 0 5,0 0 4,0 0 7,0 0 16,-1-22-8,2 13 3,0-2-1,3 5 5,1-10 7,-1 3-2,5-3 1,-2 4 1,0-4-4,8-1-2,-2 5-5,-5 0 2,3 0-3,1 1-5,-1 3 2,-1 3-4,-3-2-3,1 3-1,-1 1-5,1 3-1,-8 0 3,13 7-3,-8 0-1,1-1-3,-2 1 5,4 7-3,-4-3-1,-1 5 1,4-2 2,-3 1-4,0 1 1,-1 1 1,1-5-1,1 8 1,-5-8-25,3 4-28,-2-5-42,2 3-19,0-7-64,1 3-68,-4-3-69,0-4-86,-1 3-357,1-6-815,-6 7 361</inkml:trace>
          <inkml:trace contextRef="#ctx0" brushRef="#br0" timeOffset="7183.0482">5419 6121 131,'5'14'249,"-3"-12"0,1 2-3,1 0-11,2 2-9,-1 0-5,1-3-11,-1 3-10,1-3-11,5 1-8,-9-1-8,8 1-9,-3-1-9,-2 0-2,4-1-8,0-2-1,-9 0-22,13 0-1,-6 2-6,-7-2-11,12-7-2,-4 2-12,-1 0-1,-1 1-3,0-2-16,0 0 1,1-2 1,-4 1-4,6-3 6,-5 3 3,3-3 3,-5-1 6,3 0 4,1 2-2,-5-1 0,3 0 2,-3 3 10,2-8-6,-3 6-1,2-1 0,-1 3-6,-1-3 6,0 1-6,0 4-2,-3-1-8,3 0-10,-4 1-7,0 1-6,4 4-6,-8-3-6,-1 3-4,9 0-7,-12 4-1,4 1-4,-2 2-4,1 1 0,0 1-2,5 1-4,-1 1-2,-4 2 1,8 0-2,2 1-2,2-2-2,5 4 4,-3-4-7,3 1-22,1-3-33,7 2-26,-7-2-28,4-5-27,3 2-38,1 0-43,0-4-33,0-2-27,1-1-27,0 2-20,5-5-27,0 0-5,2-3 5,4 0-4,-4-1-176,0-3-569,1 1 252</inkml:trace>
          <inkml:trace contextRef="#ctx0" brushRef="#br0" timeOffset="7589.3186">5983 6081 1321,'21'-17'45,"-7"5"52,-6 2 50,1-1 36,-3-1 17,-5 4 4,3 0-2,-4 0 5,2 0 8,-6 1-3,1 1 10,-3 2 16,-3-1-1,1 1 2,-3 1-11,-2 1-9,-2 2-14,0 2-20,0 4-17,-2-4-18,1 3-12,3 1-14,0 3-16,2-3-10,1 1-7,5 3-10,-4-3-8,5 0-8,1 1-6,-2 1-5,5-2-4,-1-1-6,1 3-7,1-4-5,-1 2-15,8 0-9,-5-1-11,4-1-8,1 2-6,-1 1-14,-2-2 2,5 2-1,-4 2-2,0-4 2,1 4-3,2-3 8,-7 3 3,4 2 3,3 2 8,-6-4-6,1 3 4,-2-3-1,2 2 6,-3 1-2,2 2-1,0-3 2,-3 5-4,2 3 15,-3 3-7,1-1 1,1 0 7,2-3 6,-6 4 9,6 1 3,-1-2 4,-2 3 6,1 11 1,0-11 1,-1 9 1,3 0-8,0-9 9,1 8-7,-3-5-4,2 4-5,-2-3 2,-1-6 0,3 3-4,0-4-5,-2 0 2,-1-1-1,0 1 0,-4-7-8,4 1-11,-3 0-18,-3-6-27,0 3-19,1-1-24,-2-2-30,1-4-28,2 0-21,1-3-20,-1 2-16,-1-4-13,5-1-13,0 0-17,0 0-2,0 0 0,0 0 1,9-17-8,-3 4 7,1 0-6,1-6-16,-3-3-166,6-5-477,5-8 212</inkml:trace>
          <inkml:trace contextRef="#ctx0" brushRef="#br0" timeOffset="8066.2546">6375 6118 315,'8'-25'343,"-2"2"-14,-2 1-16,-1 9 9,-2-9 0,-1 8 6,0 1 1,-1-1-14,1 0-10,-6 4-16,5-3-18,-5 3-12,2 1-14,0 3-19,0-1-15,-1 1-17,-1-1-14,1 2-16,3 1-13,-5-1-18,7 5-9,-15-5-9,8 3-7,7 2-6,-13 1-8,13-1-9,-16 6-7,8-1-10,0 0-7,-6 2-7,6 3 0,0 2-10,-2-1-3,3 0-2,2 0-6,2 2-3,3-2-4,0 3 0,0-3-4,1 1-1,2-5 0,2 0-6,1 3-6,5-2-12,-3-2-5,2-1-10,2 1-7,2-2-9,0-2 0,2-2 0,-3 0 1,3 0 2,-2 0 6,2-4 0,-3-3 2,2 5 6,-3-3 0,-5 1 4,4 2 20,-1-5 13,-5 5 19,2 0 11,-1-1 10,-6 3 5,8-3-8,-8 3-7,0 0-2,8 0-4,-8 0-10,0 8 3,0 1-1,-1-1 4,-2 8 6,-1 0 0,3-4-6,-6 11 8,4-1-9,2-1-3,-1-1-3,-1 2-4,-1 0 3,7-3-9,-2 0-6,2-4 7,0 0-11,0 1-35,1-7-44,0 5-29,0-6-29,0-2-32,2-3-23,1-2-49,6-2-45,-4-4-29,4 1-19,0-2-22,2-5-13,-3 3-12,6-12-4,-3 2-10,2-5-268,-5 3-705,-1-2 312</inkml:trace>
        </inkml:traceGroup>
        <inkml:traceGroup>
          <inkml:annotationXML>
            <emma:emma xmlns:emma="http://www.w3.org/2003/04/emma" version="1.0">
              <emma:interpretation id="{180F3B11-6564-4D6A-BF86-FE124F242798}" emma:medium="tactile" emma:mode="ink">
                <msink:context xmlns:msink="http://schemas.microsoft.com/ink/2010/main" type="inkWord" rotatedBoundingBox="10293,12831 12022,12807 12035,13771 10306,13796"/>
              </emma:interpretation>
              <emma:one-of disjunction-type="recognition" id="oneOf3">
                <emma:interpretation id="interp15" emma:lang="en-US" emma:confidence="0">
                  <emma:literal>(W)</emma:literal>
                </emma:interpretation>
                <emma:interpretation id="interp16" emma:lang="en-US" emma:confidence="0">
                  <emma:literal>(20)</emma:literal>
                </emma:interpretation>
                <emma:interpretation id="interp17" emma:lang="en-US" emma:confidence="0">
                  <emma:literal>(200)</emma:literal>
                </emma:interpretation>
                <emma:interpretation id="interp18" emma:lang="en-US" emma:confidence="0">
                  <emma:literal>(20,</emma:literal>
                </emma:interpretation>
                <emma:interpretation id="interp19" emma:lang="en-US" emma:confidence="0">
                  <emma:literal>(w)</emma:literal>
                </emma:interpretation>
              </emma:one-of>
            </emma:emma>
          </inkml:annotationXML>
          <inkml:trace contextRef="#ctx0" brushRef="#br0" timeOffset="27290.601">6946 5765 59,'0'0'232,"4"-8"0,-4 3-4,3 2-3,-3 3 0,1-6-2,-1 6-7,6-5-9,-6 5-8,0 0-13,2-5-16,-2 5-7,0 0-16,0 0-13,0 0-9,0 0-6,0 0 8,-12 13-17,2-4 6,-2 3-1,-5 2-11,1 5 17,-1 1-3,-6 6-9,1 5-1,3 5 0,2-4-4,4 4-2,2 2 3,4 0-13,1 7-11,5-4-3,2 2-10,5-4-5,5 5-7,2-1-4,5-2-1,2 1-8,7-2-2,1-2-6,0-3-1,1-3-25,2-1-26,-4-1-44,1-8-42,-6-5-48,1-1-52,2-4-52,-2-1-63,2-5-57,1 0-252,1-3-678,0-3 301</inkml:trace>
          <inkml:trace contextRef="#ctx0" brushRef="#br0" timeOffset="28051.9729">7237 6013 197,'0'0'261,"0"0"-1,0 0-10,0 0-12,0 0-7,10-4-10,-10 4-10,12-6-14,-3 5-14,-1 0-10,-1-1-17,0 0-16,1 1-12,-8 1-12,12 1-9,-12-1-10,7 2-11,1 1-10,-2 4-9,2 1 2,-6-2 0,4 9 5,0-2-1,-2 3 2,-1 1-5,1-3-1,-3 3-5,3 5 1,-1-7-11,1 2-7,-2 0 0,-2-3-5,2 3-4,0-3 0,3 0-8,-3 2 1,-1-4-9,3 0 4,0-5-12,-2 0 5,-1 2 6,5-3-10,-2 2 5,3-4 8,-2 0 11,2 0-2,0-3-3,1-1 0,-8 0-6,25-5 8,-16 4-6,5-4 1,1-4-4,-2 3-2,-1-1 1,0-5 1,1 6 1,-1-4 4,-2 0-4,1 3-2,-2 1-5,-4 0 7,3 0 1,-4 1 2,7-1 5,-6 1-6,-3 1-10,6 2-4,-5-2 0,-3 4 2,5-3-3,-5 3-5,0 0 0,6-4-3,-6 4-4,0 0 7,0 0-1,7 11-3,-6-6-1,2 1 0,-3 1 0,1 2 5,2 0-7,0 5-1,-2-2 1,3-2 3,-1 0-6,2 0 5,1 1-3,1-2-4,0-2 10,4 0-4,2 0 0,0-4 2,2 1-5,3-4 4,0-6 2,2 4-11,-2-3 8,-3 1-3,9-6 3,-5-2 3,2 0-2,-8-2 8,-4 5 5,3-6 9,0 0 7,-2-3-1,-3 5-3,-2-6 1,-1 2 3,-4-5-3,-2-1-4,-4-3-5,-2 3-2,-3 1-1,-3-2-3,-8-3-1,3 7-3,-4 5-2,-8-5-3,7 7-4,2 4 2,-2 2-27,6 3-32,-1 2-21,1 2-32,4 2-36,-2 2-45,4-3-46,1 1-47,0 4-62,9-2-60,-3-1-260,3 0-717,2-3 317</inkml:trace>
          <inkml:trace contextRef="#ctx0" brushRef="#br0" timeOffset="28384.1781">8188 5858 125,'0'0'355,"0"0"-27,4-6-22,-4 6-23,0 0-11,0 0-13,11 0-14,-11 0-3,12 3 6,-1 1 0,-3-1-9,9 0-11,-1 1-14,6 3-9,2 3-12,-2-5-13,0 7-15,4-2-19,-10 3-14,5-1-12,-2 8-14,-1-1-4,-3 1-15,-8 5-5,1 0-6,-8 12-1,-8 0-6,-4 0-3,-7-1-3,-8 4-12,-11 12 3,-7-4-3,1-3-9,-6-6-2,-2 4-27,17-14-54,-7-1-38,5 0-65,-1-2-72,0-5-96,4-2-112,-4-4-325,4-2-812,5-7 359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5:03.4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1CAB6E-86B4-47A2-B9C0-AED9CBA60D5D}" emma:medium="tactile" emma:mode="ink">
          <msink:context xmlns:msink="http://schemas.microsoft.com/ink/2010/main" type="writingRegion" rotatedBoundingBox="14423,15272 17821,14678 17975,15557 14577,16151"/>
        </emma:interpretation>
      </emma:emma>
    </inkml:annotationXML>
    <inkml:traceGroup>
      <inkml:annotationXML>
        <emma:emma xmlns:emma="http://www.w3.org/2003/04/emma" version="1.0">
          <emma:interpretation id="{835E43E9-3EC2-4CA2-8A3A-389B92111837}" emma:medium="tactile" emma:mode="ink">
            <msink:context xmlns:msink="http://schemas.microsoft.com/ink/2010/main" type="paragraph" rotatedBoundingBox="14423,15272 17821,14678 17975,15557 14577,161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8420EE-61D6-4CA1-A7D5-DE61D187BAE9}" emma:medium="tactile" emma:mode="ink">
              <msink:context xmlns:msink="http://schemas.microsoft.com/ink/2010/main" type="line" rotatedBoundingBox="14423,15272 17821,14678 17975,15557 14577,16151"/>
            </emma:interpretation>
          </emma:emma>
        </inkml:annotationXML>
        <inkml:traceGroup>
          <inkml:annotationXML>
            <emma:emma xmlns:emma="http://www.w3.org/2003/04/emma" version="1.0">
              <emma:interpretation id="{84AACB7D-8699-4C13-871A-6D5AD57DC289}" emma:medium="tactile" emma:mode="ink">
                <msink:context xmlns:msink="http://schemas.microsoft.com/ink/2010/main" type="inkWord" rotatedBoundingBox="16305,14943 16805,14856 16910,15459 16411,15546"/>
              </emma:interpretation>
              <emma:one-of disjunction-type="recognition" id="oneOf0">
                <emma:interpretation id="interp0" emma:lang="en-US" emma:confidence="0">
                  <emma:literal>me</emma:literal>
                </emma:interpretation>
                <emma:interpretation id="interp1" emma:lang="en-US" emma:confidence="0">
                  <emma:literal>one</emma:literal>
                </emma:interpretation>
                <emma:interpretation id="interp2" emma:lang="en-US" emma:confidence="0">
                  <emma:literal>mea</emma:literal>
                </emma:interpretation>
                <emma:interpretation id="interp3" emma:lang="en-US" emma:confidence="0">
                  <emma:literal>ane</emma:literal>
                </emma:interpretation>
                <emma:interpretation id="interp4" emma:lang="en-US" emma:confidence="0">
                  <emma:literal>Innes</emma:literal>
                </emma:interpretation>
              </emma:one-of>
            </emma:emma>
          </inkml:annotationXML>
          <inkml:trace contextRef="#ctx0" brushRef="#br0">2357 12243 133,'0'-5'389,"2"2"-12,-2 3 7,4-8 16,-4 8-3,2-5-5,-2 5-21,3-2-27,-3 2-26,0 0-25,0 0-31,0 0-23,0 0-22,0 0-22,0 0-18,0 0-17,0 0-15,-16 17 14,3-1-15,-4 3-11,0 6-16,-3 2-9,-4-4-13,8-1-11,-1-3-6,1-1-10,3 1-8,-1 2-13,1-7 2,5 1-5,1-3-5,-2-1-3,4-1-2,4 0-5,-3 3-4,2-6 2,1 0-5,1 4-2,1-5 1,3 1 4,4-2 2,4 1 7,1-2-4,4 2-6,5-1 0,3-4-4,-1 2 2,3 0-2,-2 0-4,2 0-8,-2-3-23,-3 2-19,2-1-30,-7 2-49,0-2-62,-1-1-74,-2 2-85,-5 1-88,2-1-94,-11 2-311,3-2-896,-3-2 397</inkml:trace>
          <inkml:trace contextRef="#ctx0" brushRef="#br0" timeOffset="1023.9203">3380 12410 364,'2'-4'433,"-2"4"-20,0 0-15,0 0-24,0 0-13,8-2-25,-8 2-18,0 0-26,0 0-22,0 0-28,4-4-21,-4 4-23,0 0-20,0 0-22,0 0-10,0 0-17,5-2-15,-5 2-8,0 0-14,0 0-5,0 0-7,0 0-15,0 0 0,0 0-7,0 0 2,0 0-2,0 0 4,0 0 8,0 0-4,0 0-4,0 0 2,0 0-8,7-4-3,-7 0-6,5-1-3,-5 5-11,3-10 3,0 7-3,-3 0-2,0-3-1,4 4 3,-4 2 1,2-10 1,-2 10-2,0-5 1,0 5 1,-6-6 0,5 2-1,-4 1-6,5 3-2,-9-5-3,9 5-1,-17 2-3,2 2-2,4 4 3,-9 2 2,7 1-3,-8 4-6,4 4 12,-1-1-2,1 3 6,4-2 1,1 5 1,3-5 1,1 2 2,-1-1-1,7-3-4,1 1 6,1-2 0,3-1 2,7 6 9,2-5 2,5 1-8,0-1 16,5-5 0,2-1 2,10 0-3,-8-3-2,9-2-7,-6 1-10,6-3 9,3 0-3,-12-4-13,2-1 5,-1 2 4,-2 0-1,-3-3 8,-5 3 0,0 0 0,-5-5-3,-3 5 1,3 0-6,-12 0 5,12 0-25,-12 0-17,8-1 0,-8 1 0,9-2 0,-9 2 0,0 0 0,0 0 0,0 0-105,0 0-151,0 0-157,-30-3-204</inkml:trace>
          <inkml:trace contextRef="#ctx0" brushRef="#br0" timeOffset="234.376">2263 12773 194,'0'0'404,"-4"4"-17,4-4-10,-5 2-2,5-2-12,0 0 5,0 6-5,0-6-13,0 5-5,0-5-3,9 1-7,2 2-18,0-2-25,1 2-5,4-3-16,1 0-27,6 0-14,5 0-23,-5-4-9,5 4-22,-2-3-13,-3 2-20,4 1-20,-4-1-6,-6 0-18,0 1-6,0 1-17,-2-1-23,-1 0-46,-2 0-53,-4 1-50,-2-1-53,-6 0-68,12-1-62,-6 2-77,-6-1-72,12-1-86,-7-3-355,5 2-942,-3 1 416</inkml:trace>
          <inkml:trace contextRef="#ctx0" brushRef="#br0" timeOffset="-1359.378">274 12651 120,'0'0'429,"-16"3"-9,16-3-12,-12-2-15,12 2-11,-10 0-14,10 0-13,-8 0-14,8 0-27,-7 2-18,7-2-20,0 0-24,0 0-22,-8 3-22,8-3-18,0 0-15,0 0 14,0 0 9,16 9-12,-8-4-5,14-3-10,4 5-18,11-2-13,6-5-10,7 3-9,-2-1-8,3-1-15,13-1-9,-16-1-3,1-3-5,-2 2-11,-9-3-8,0 4-5,-12-2 4,1 3-18,-2 0-2,-8-2-6,1 2 5,-2-1-12,-3 0-8,-1-1-1,-2 2 6,1 0-7,-11 0-3,13-1-4,-8-1 3,-5 2-11,0 0-28,11-1-31,-11 1-41,0 0-43,0 0-54,0 0-66,0 0-80,0 0-79,-33 4-85,20-1-433,-3-3-1015,-1 1 449</inkml:trace>
          <inkml:trace contextRef="#ctx0" brushRef="#br0" timeOffset="-703.1337">594 12899 160,'-3'4'305,"-2"2"-4,1 1-10,-1-3-16,2 2-11,1 3-11,0-4-13,-2 2-18,3 3-5,-2-1-14,2 0-11,-1 1-9,2-5-16,0 4-18,-4-2-19,2-1-7,-2 0 11,3-1-3,0-2 3,1-3-1,0 7 9,0-7 5,0 5 8,0-5 3,0 0 11,-4 5 5,4-5 0,0 0-20,0 0-12,0 0-15,0 0-11,8-19-15,-4 13-2,0 0-13,-1-1-3,7-2-9,0 3-9,-1 0-1,0-4-9,2 2-7,-2 4-4,0 2-3,0-1-7,-1 0-4,1 3-4,7 3-3,-10-3-4,5 3-1,-3-1-1,1 3 2,-3 2-3,5 4-6,-5 3-1,1-4 26,0 5-2,-1-1-3,-1 2 0,1-5-6,-1 3-1,0 1 0,-2-1-5,1 1-2,-3-1 0,1-4-1,0 1-12,-1-1 11,-2-4-4,1-1-3,0 2 6,0-7-2,-2 7 4,2-7-3,-2 6-1,4-4 8,-2-2-3,0 0-13,0 0 9,7-11 5,0 5-2,3-4 1,-3 4-4,0-6 1,4 2 0,1-2-2,-1 1 7,2 0-8,-3 5 18,4-5 4,-2 5-2,-2-1-1,-3 4 1,-1-3-5,2 3-2,0 0-1,-2-1-6,1 4 4,-7 0-6,12 0-3,-12 0 1,14 5-5,-7-2 8,-1 2 1,1 1-5,2 3-3,0 1-1,-4-2 0,1 3 4,0 0-4,-2 4 3,-3-5-2,-1 7 1,3 5-8,-6-7 7,1 4-17,-4 1 0,3-4 15,-3-3-4,4 2 1,2-2 6,0 0-6,0-2 0,1-1 4,0-5-10,5 1 15,3-5-1,0 4 6,7-10-9,7-2 2,1-4-4,8-2-17,1-3-24,-4-5-36,2 2-56,-2-4-75,-2-8-102,-5 0-132,2 0-159,0-9-421,-5 4-1099,-1 3 486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28.46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912D665-E085-4B5B-BEB4-7056D63247B0}" emma:medium="tactile" emma:mode="ink">
          <msink:context xmlns:msink="http://schemas.microsoft.com/ink/2010/main" type="writingRegion" rotatedBoundingBox="2852,2488 28539,2764 28381,17435 2695,17160"/>
        </emma:interpretation>
      </emma:emma>
    </inkml:annotationXML>
    <inkml:traceGroup>
      <inkml:annotationXML>
        <emma:emma xmlns:emma="http://www.w3.org/2003/04/emma" version="1.0">
          <emma:interpretation id="{DC5684A2-87C3-4E99-B4A7-9B87ED9FB10D}" emma:medium="tactile" emma:mode="ink">
            <msink:context xmlns:msink="http://schemas.microsoft.com/ink/2010/main" type="paragraph" rotatedBoundingBox="12477,2592 21398,2663 21386,4101 12466,4030" alignmentLevel="6"/>
          </emma:interpretation>
        </emma:emma>
      </inkml:annotationXML>
      <inkml:traceGroup>
        <inkml:annotationXML>
          <emma:emma xmlns:emma="http://www.w3.org/2003/04/emma" version="1.0">
            <emma:interpretation id="{8E0F5109-579E-49F3-A6F2-C4892BDCFE87}" emma:medium="tactile" emma:mode="ink">
              <msink:context xmlns:msink="http://schemas.microsoft.com/ink/2010/main" type="line" rotatedBoundingBox="12477,2592 21398,2663 21386,4101 12466,4030"/>
            </emma:interpretation>
          </emma:emma>
        </inkml:annotationXML>
        <inkml:traceGroup>
          <inkml:annotationXML>
            <emma:emma xmlns:emma="http://www.w3.org/2003/04/emma" version="1.0">
              <emma:interpretation id="{E62BD8B5-D17E-4ECB-A4E5-808405813D40}" emma:medium="tactile" emma:mode="ink">
                <msink:context xmlns:msink="http://schemas.microsoft.com/ink/2010/main" type="inkWord" rotatedBoundingBox="12477,2592 15763,2618 15751,4056 12466,4030"/>
              </emma:interpretation>
              <emma:one-of disjunction-type="recognition" id="oneOf0">
                <emma:interpretation id="interp0" emma:lang="en-US" emma:confidence="1">
                  <emma:literal>Example!</emma:literal>
                </emma:interpretation>
                <emma:interpretation id="interp1" emma:lang="en-US" emma:confidence="0">
                  <emma:literal>Example 1</emma:literal>
                </emma:interpretation>
                <emma:interpretation id="interp2" emma:lang="en-US" emma:confidence="0">
                  <emma:literal>Example l</emma:literal>
                </emma:interpretation>
                <emma:interpretation id="interp3" emma:lang="en-US" emma:confidence="0">
                  <emma:literal>Example I</emma:literal>
                </emma:interpretation>
                <emma:interpretation id="interp4" emma:lang="en-US" emma:confidence="0">
                  <emma:literal>Example L</emma:literal>
                </emma:interpretation>
              </emma:one-of>
            </emma:emma>
          </inkml:annotationXML>
          <inkml:trace contextRef="#ctx0" brushRef="#br0">5394-3461 56,'-1'-20'273,"-3"5"9,4 0-12,-2 1 2,2 4-4,2-1-3,-1 3 14,2-3-12,-3 3-8,2 0-14,2 2-22,-1-2-24,7-1-16,1-1-13,8 2-13,2-1-6,3 1-32,-2 5-6,2 1-10,-1-1-17,1 3-7,-3 3-14,-4-1-34,6 3-26,-6 1-24,-3 3-32,5 2-25,-8 1-31,1-2-26,-1 8-23,-5-6-41,-1 6-43,-3-2-28,-2 2-48,-5 4-161,-1-4-515,-4 1 228</inkml:trace>
          <inkml:trace contextRef="#ctx0" brushRef="#br0" timeOffset="-190.2504">5497-3528 2514,'0'0'145,"3"-6"-9,-3 6 21,4-6 4,-4 2-13,0 4-6,1-6 1,-1 6-1,4-4-4,-4 4 9,0 0-6,0 0-1,0 0-5,0 0-12,0 0-18,0 0 1,1-5-15,-1 5-4,0 0-18,0 0-8,0 0-2,0 0-13,0 0-4,0 14-5,-1-3 0,1 4-5,-4 9-4,3 1-1,1 11-3,0-2 1,0 4 4,0-2-8,-4 3 0,4-2-5,4 3-2,-4-1 2,1-5-2,3 2-3,-4-4 3,4-8-7,-1 1 5,-2-3-3,3 0-1,-4-5-1,1-4-2,2 1 0,-3 0-6,2-3-20,-4 1-32,2-5-29,2 2-36,-2-4-29,0-2-28,0-3-47,-5 3-58,5-3-54,0 0-29,-13-17-271,8 4-687,-6-8 305</inkml:trace>
          <inkml:trace contextRef="#ctx0" brushRef="#br0" timeOffset="235.3779">5493-3204 143,'-10'9'195,"3"-6"-3,1 6-4,-1-5-11,3-1 1,-1 2-4,4-1-3,1-4-9,-4 5-6,4-5-5,2 6-14,-2-6-10,14 4-14,-3-3-10,6 1-20,0 2-33,9 1-29,-1-3-46,-1 2-53,1 1-40,-6 1-20,5 2-34,-9 0-160,-1-1-360,-4 2 160</inkml:trace>
          <inkml:trace contextRef="#ctx0" brushRef="#br0" timeOffset="343.7674">5701-3003 84,'-8'16'125,"2"-1"15,-3 1 21,-3 3 18,-1-1 4,1 0 9,0 0-2,1 0 3,3 1 6,-3-3-4,1 1-4,1 4-16,2-7 5,-1-3-25,4 5-11,-1-5-16,5 1-6,-5 0-17,5 1-6,0-3-10,5 4-7,0-3-8,7 0-5,0-1 2,2-1-26,8-3-34,2 0-49,10-6-67,3 0-82,4-6-82,0-3-228,2-2-539,3-3 238</inkml:trace>
          <inkml:trace contextRef="#ctx0" brushRef="#br0" timeOffset="703.1342">6286-3041 118,'2'-7'423,"-1"-2"-21,1 3-15,-2 0-43,0 1-25,0 0-26,0 5-16,-5-3-23,5 3-15,0 0-17,-24 10-16,12 0-13,-2 5-16,-6 2-17,6 2-15,-12 5-12,5 3-13,-3 1-14,-1-3-6,2 3-13,2-1-3,1-3-16,5-3-6,-5 6-5,3-8-6,3-1 5,1 1-12,1-5-3,-1 0-5,1-6-6,0 5-13,4-6-11,1 1-9,-1-4-7,1-1-9,1-2-14,6-1-25,-12-5-16,8 0 11,0-1 7,4-4 0,0-5-3,3-4 9,-2 1 8,7-3 0,-6-4 5,4 2 16,-1-2 7,-1 3-5,0-1 35,-4 7 13,4 1 13,-3 3 23,2 5 5,-1-1 0,-1 2-8,-1 0-1,4 1-11,-4 5-1,4-3-9,-4 3-7,8 10 1,0-2-6,1 7-4,2 1 1,0 5 1,8 7 1,-2 2-9,0-3-3,0 2 5,1-1-8,0 0-21,2 0-39,2-2-30,-5-8-52,-4 1-28,4-1-30,0 0-15,1 2 7,5-4-43,-5-6-64,6-3-84,-7-5-193,0-4-628,9-1 278</inkml:trace>
          <inkml:trace contextRef="#ctx0" brushRef="#br0" timeOffset="1609.3946">6542-2846 66,'-2'-22'334,"1"2"0,-3 4 21,-1 2 20,0 3-15,1-1-11,-5 0-16,2-1-21,-3 3-25,-1 2-16,2-5-24,-1 7-24,-2 4-23,0-3-22,-1 1-16,4 0-17,-2 4-19,0 7-9,-1-1-13,-3-3-8,1 10-14,0 0-5,5 3-9,-4 0-4,5 2-10,-1 1-10,2-4-3,6 0-7,-3 0-14,4 1-3,1-1-10,2 1-12,3-4 4,-4-2-2,7-5-8,-3 5-8,3-3-4,4 1-3,-1-5 7,0-2-4,0-1 4,2-2-4,3-4 3,0 0 6,4-3-6,-8-1 1,0 4 10,-1-5 4,0 5-2,3-3 3,-7 4 14,-1 0 4,1 2 9,-4 0-8,1 3 11,0-6-2,-4 4-8,-1 2-1,0 0-8,8-1 4,-8 1-2,0 0 1,3 9-1,-3 1-3,2 5 1,-2-9-7,3 6 6,-2-1 5,-1 3-3,4-1-3,-4 3 2,4-2-4,0-3-3,0 2 6,0-1-2,0-3-3,0-3 5,4 1-2,-1-2-1,3-2-3,-1 0 1,5-1-6,-2-2 10,5-4-11,-3 0-4,3-2 4,4-1 0,-1-4 1,-2 0-3,-5 0 6,4-1-6,-1-3 8,-4 5-3,2-8 3,-4 7 9,2-2-3,-1 4 4,-2-4-1,-1 8 0,-4-5-12,1 7 7,3-2 3,-8 1-7,0 4 1,9 0-2,-9 0 1,9 6-1,-4 0-2,-1 4 2,1-5-1,1 8 3,-5-5-1,4 6-8,-2-6-9,-1 2-8,1-1-6,-3 0-17,3-3 9,-2 2-9,-1-2 5,0-2 4,0 0 2,0-4-1,0 9 14,0-9 2,0 4 5,0-4 3,0 0 0,0 0 0,0 0-6,0 0 9,2-21 5,4 10-2,-2 1 0,1-2 5,1-3 2,5 3 10,-5 0-1,6-3-3,-1 5 5,0-5 0,1 9-1,0-6 2,-6 6-1,6-1-3,-1 3 1,-2 2-8,0 2-6,-3 0 11,5 3-4,-5 0 3,4 5 2,0 0-3,-6 1 1,5 1 3,-4 2-10,2-1 5,-2 2-2,-2-5-1,5 2-9,-8-4 9,1 4-10,2-1-10,-3-4-4,2 1 7,1-2-4,-1-1 3,-2-3 6,0 5 1,0-5 1,0 0 1,0 0-1,12-8 3,-8 2-1,1-1 1,3-3 7,1-1 1,2 3 3,-3-6 13,2 3-1,3-5 0,0-2 8,-5 6 12,2 0 7,-2 2 8,1 2-10,-5-1 0,2 4-4,-1-2-4,0 3-7,2 2-5,-3 1-4,-4 1 1,0 0-2,14 7 1,-6-2-2,-4 0-5,4 3 0,-3 3 1,-3-2-2,4 2 1,-1 3 0,1-1-4,2 1 1,-5 2 1,-2-4-4,3 0-7,-4 1-12,4-2-8,-1-1-43,-2-1-48,4-2-36,-5-1-37,4 1-48,-4-1-59,1-4-67,-1-2-292,0 0-708,0 0 314</inkml:trace>
          <inkml:trace contextRef="#ctx0" brushRef="#br0" timeOffset="2109.4154">7690-2912 278,'1'-4'255,"4"-1"-23,2 1-20,-2 4-18,-5 0-17,17 6-12,-11 1-17,5 1-14,-5 4-7,2 1-14,-1 1-11,-2 0-8,1 6-8,0-4-10,-4-1-10,-2-3 0,3 3-7,-6-2-3,1-1-10,-5-2 0,-1 1-5,-3-2-2,-12 1-1,9-4-4,-6-3-4,1 1-13,-9-2-12,5-5-30,-3-2-40,1-4-65,-4-9-65,-1 0-226,5-7-454,6-2 201</inkml:trace>
          <inkml:trace contextRef="#ctx0" brushRef="#br0" timeOffset="1875.0238">7573-3209 28,'-8'-11'440,"7"-3"-2,-2 4-27,1 2-18,-3 2-25,5 0-28,-2 2-33,-2-1-28,4 5-30,0-6-28,0 6-27,0 0-16,0 0-20,-8 21-14,5-4-15,-1 4-6,4 10-12,0 6-7,-4-3 12,0 4-10,0 0 0,4 2 0,-3 2-8,-2-3-8,5 3-2,0 0-10,-4 1-8,-1 0-3,2-2-8,-2 17-4,1 2-7,-1 1-1,5-21-2,0 0-7,-3 2-5,3-2-2,-1-1-12,-2-7-37,1-7-47,-1-4-62,1-4-61,2-1-50,-4-4-51,-4-5-47,5-3-60,2-2-314,1-2-769,0 0 340</inkml:trace>
          <inkml:trace contextRef="#ctx0" brushRef="#br0" timeOffset="2312.5267">7748-3273 264,'6'-4'310,"-3"3"-31,-3 1-17,0 0-7,8 13 2,-4-6-7,-4 7-14,4-1-16,-3 8 10,5 0 3,-6 4-11,2 7-17,1 5-5,-2-4-16,7 3-7,-5-1-24,2 0-13,1 0-14,0 0-14,-1-1-10,-2-1-9,2-2-8,-1 2-12,-3-2-9,0-8-39,2-1-91,-3-1-92,-5 0-99,1-7-111,-1 1-284,2-2-705,-1 1 311</inkml:trace>
          <inkml:trace contextRef="#ctx0" brushRef="#br0" timeOffset="2656.2806">8027-2708 332,'4'-2'380,"-4"2"-29,0 0-26,0 0-18,0 0-14,0 0-19,5-5-12,-2 2-39,0 0-28,3 0-17,4-1-18,-1-1-14,-1-1-19,0 0-9,8 0-10,-6-3-1,2-2-26,-2 4-6,0-6-4,1 4-10,0-6-4,-2 5-6,-1-2-7,-3 1 0,0 2-5,-2-1-6,1 3 7,-3-1 14,3 2 5,-4 1 3,-4 0 5,-1-1 2,0 3 9,5 3 3,-16-3 1,5 6 1,-4 0 4,0 1-1,-4 3-7,2 3-3,1 2-8,-4 2-8,3 3-7,2-2-3,4-5-8,2 12 0,1-1-7,2-3-2,3 3-4,3-6-4,5 8-24,3-3-22,4-2-42,0-2-48,3 1-57,2-6-55,6 0-43,-5-1-56,6-1-46,2-7-60,-8-1-225,7-1-706,1-3 313</inkml:trace>
          <inkml:trace contextRef="#ctx0" brushRef="#br0" timeOffset="3187.5427">8436-2567 119,'0'0'247,"-10"-2"24,10 2 21,0 0 6,-8 0 9,8 0 15,0 0 5,0 0 5,0 0-1,-9-2-9,9 2-10,0 0-14,0 0-9,0 0-17,0 0-13,0 0-17,0 0-23,0 0-23,0 0-20,28 0-18,-13-4-15,-2 4-16,4 0-42,0 0-46,1-2-74,2-1-92,4 2-116,-3 0-133,3-5-491,-1 2-940,13-6 416</inkml:trace>
          <inkml:trace contextRef="#ctx0" brushRef="#br0" timeOffset="3015.6765">8487-2800 166,'0'-13'391,"0"8"-4,0-5-19,0 2 0,0-2-1,0 4-14,0-3-8,0 3-16,0-3-33,1 2-27,-1 0-28,0-3-23,2 0-24,0 4-18,-1-5-14,5 3-19,-5-7-13,0 3-11,2-4-16,2 5-10,-5-3-4,1 3-12,1 1-10,-1 2-5,2-1-9,-2-1 0,-1 4-2,0 0 3,4 1-4,-4-1 0,1 1 12,2 2-2,-3 3-1,0-8 3,0 8 1,0-4-4,0 4-4,0 0-7,0 0-6,0 0-7,0 0-7,0 0-8,0 0 5,0 0-5,0 0-3,0 0 1,-3 28 0,2-13-5,1 6-2,1 0 4,-2 1-4,1 0 1,0 2-3,1-2 2,-2 1-3,5 8 8,-7-6-8,2 5-3,1-6-16,0 1-28,-4 0-26,3-3-41,-2-1-52,0 0-66,2-1-39,1-3-40,-4-6-40,0 5-49,3-6-34,-3 0-292,0-4-777,2-4 344</inkml:trace>
        </inkml:traceGroup>
        <inkml:traceGroup>
          <inkml:annotationXML>
            <emma:emma xmlns:emma="http://www.w3.org/2003/04/emma" version="1.0">
              <emma:interpretation id="{D65982AF-3B52-4956-8E80-225D26B4C351}" emma:medium="tactile" emma:mode="ink">
                <msink:context xmlns:msink="http://schemas.microsoft.com/ink/2010/main" type="inkWord" rotatedBoundingBox="16486,2725 18375,2740 18368,3661 16479,3646"/>
              </emma:interpretation>
            </emma:emma>
          </inkml:annotationXML>
          <inkml:trace contextRef="#ctx0" brushRef="#br0" timeOffset="4568.2052">9661-3167 42,'0'0'293,"6"-3"-27,-6 3-20,0 0-15,0 0-14,0 0-18,0 0-12,0 0-15,0 0-20,0 0-13,0 0-14,0 0-12,0 0-9,0 0-12,0 0-12,0 0 1,0 0-14,0 0-4,0 0-2,8-1-1,-8 1 1,0 0-1,0 0-4,0 0 2,0 0 19,0 0 8,0 0 2,0 0 7,0 0-7,3-5-7,-3 5-17,-3-7-2,3 7-7,-2-9-6,-1 3 0,0 0-4,3 0-1,-2 0 27,2 2-5,-4-1-10,1-1-17,-2 2 3,1-1-1,-4 4-5,8 1-8,-19 4 5,3-1-4,-5 6 1,-1 2 6,0 5-9,-1 0 4,0 7-3,-2 0-5,4 4 3,3 0-2,3-8-2,8 4-4,-3 3 1,5 5-2,3 2-6,4-9 3,1-2 2,5 3-3,3-3-4,4 0 3,7 3-6,-2-1 1,8-1-20,5-6-39,1-1-36,1-7-31,1 0-32,4-2-30,2-4-30,0 0-29,-3-3-24,2-4-23,-2-3-16,-3-3-192,-2 0-538,-2-5 238</inkml:trace>
          <inkml:trace contextRef="#ctx0" brushRef="#br0" timeOffset="4896.3322">10092-2825 592,'11'-21'95,"-2"4"38,-5-3 28,0-1 18,-7 7 5,0-1 12,0 1 6,-4 1-4,-3-1-1,-2 4 8,-5-4 7,4 7-3,-3-2 0,-1 3-5,-4 0-6,0 3-13,-1 6-14,-2 3-13,4 3-9,-5-2-15,4 4-5,0 0-20,1 5-13,5 0-7,0-1-10,1 4-3,2-3-12,6-1-3,-2 3-7,4 0-7,0-3-2,4 1-8,4-1-4,1 0 1,2 1-13,-1-3 3,6 0-7,0-3 0,-1-1-12,0-2-3,6-1 1,0 0-1,0-3 3,6 0 0,0-3 1,-3-5 1,4-2 0,-4 0-3,-1-1-8,2-2 10,-5-2-3,5-2 1,-4-1-1,0 1-2,0-7 4,-3 5-1,4 1 4,-6 3 4,3-6-2,-6 8 2,4 1 4,-7 0-7,6 3 6,-3 3-7,2-2-2,-5 4-4,5 1 9,-2 0-8,0 5 1,-2-3 0,0 6-4,3 4 3,-3-2 0,-3 4-1,4-1-3,-5 2 4,-2 0 1,4-3 0,-1 3-4,-4-3-5,0 3-7,1-3-3,-1-4-2,4 0 0,-4-3 3,0 3 3,0-5 3,2 2 2,-2-5 6,0 0-3,0 0-4,0 0 1,0 0 0,0 0 1,5-14 3,0 7 2,2-1-1,1-4-5,2-1-2,3-3 16,3-2-8,1 0 0,-2 0 0,1 1-8,4 3 12,-3-2-6,-4 2 0,1 3 6,-1 3-4,-6 2 5,7 1-9,-9 1 3,2 1 1,3 6-2,-2 1-4,3 4 4,-5 5 4,6-1-6,-3 7 6,-1 3-3,1 1 2,-1-1 0,1 2 0,-2-3-1,-2-2-14,1 0-29,0 1-40,0-4-33,-1-2-30,-2-3-40,1 1-37,-3-3-39,2-2-37,0-5-53,-2 1-237,-1-3-638,0 0 283</inkml:trace>
          <inkml:trace contextRef="#ctx0" brushRef="#br0" timeOffset="5161.9766">10826-3421 166,'-4'-21'380,"4"8"-17,0-2 11,-2 4-13,2 3-23,-2 2-34,2-1-34,4 5-25,-4 2-24,0 0-22,0 0-19,-7 15-24,7 5-5,3 4-9,-6 12-6,10 1-11,-2 1-8,0 6-7,2-5 1,1 3-13,-5 0-8,8 1-10,-6 1-7,3-5-7,1 0 1,2 1-14,-6-3-4,1-1-9,2-3-1,-1 2 2,-3-11-14,1 1-23,-2-4-36,-1 1-38,-1-7-45,1 0-28,2-4-30,-7-1-35,6 0-29,-2-4-26,0-1-25,2-1-34,-3-4-233,0 0-600,0 0 266</inkml:trace>
          <inkml:trace contextRef="#ctx0" brushRef="#br0" timeOffset="5474.4797">10938-2746 67,'-4'-15'139,"-4"-4"32,4 5 23,-1-5 19,-1 7 16,-2-3-4,5 3-5,-2-1-5,1 2 1,3-1-11,-3 4-5,8 0-5,-3-1-20,2-1-10,3 0-16,2 2-10,4-2-18,5 2 5,-2 1-24,10 1-11,-2-3-8,1 8-19,0-1-15,2-1-18,-1-1-10,0 6-16,-2-4 2,-3 0-12,-3 2 0,-4 0 1,0 0 0,-3 0 0,1 0 3,-3 0 6,1 0 16,-9 0 16,9 0 21,-9 0 11,10 0 12,-10 0 1,0 0 1,8 0-12,-8 0 19,4 4-7,-4-4 7,-1 7 1,1-1-14,-3 2 16,1 1 2,2-1-1,-2 2-9,-3 2-6,3 1-2,-1-1-4,-1 6-6,7 1-6,-6-3-6,3 4-5,0 1-5,0 1-3,0-4-5,3 7-7,-2-2 5,2 0-16,-3-2-56,0 0-70,0-5-78,2-1-83,-1 6-98,3-8-435,0-4-868,-1-6 384</inkml:trace>
        </inkml:traceGroup>
        <inkml:traceGroup>
          <inkml:annotationXML>
            <emma:emma xmlns:emma="http://www.w3.org/2003/04/emma" version="1.0">
              <emma:interpretation id="{C5EF604D-0DB3-4ED6-A877-F253F29A48D1}" emma:medium="tactile" emma:mode="ink">
                <msink:context xmlns:msink="http://schemas.microsoft.com/ink/2010/main" type="inkWord" rotatedBoundingBox="18812,3230 18884,3231 18882,3441 18811,3440"/>
              </emma:interpretation>
            </emma:emma>
          </inkml:annotationXML>
          <inkml:trace contextRef="#ctx0" brushRef="#br0" timeOffset="5646.3413">11721-2800 3725,'11'-24'250,"0"2"103,-3 3-72,-1-1-16,-2 5-26,0 2 9,0-3-26,-1 1-8,-2 2-21,0 0-6,1 2-20,-2 5-19,0 0-22,2-3-15,-3 6-34,0 3-67,5-5-62,-5 5-59,0 0-103,0 0-95,-15 8-102,9 1-128,1-5-325,4 3-935,1-7 414</inkml:trace>
        </inkml:traceGroup>
        <inkml:traceGroup>
          <inkml:annotationXML>
            <emma:emma xmlns:emma="http://www.w3.org/2003/04/emma" version="1.0">
              <emma:interpretation id="{FDF13060-9C86-4289-9BD3-941A6B82C5DA}" emma:medium="tactile" emma:mode="ink">
                <msink:context xmlns:msink="http://schemas.microsoft.com/ink/2010/main" type="inkWord" rotatedBoundingBox="19375,3362 19580,3364 19579,3417 19374,3415"/>
              </emma:interpretation>
            </emma:emma>
          </inkml:annotationXML>
          <inkml:trace contextRef="#ctx0" brushRef="#br0" timeOffset="5818.2186">12285-2829 3088,'0'0'392,"2"4"-66,-2-4-45,0 0-58,0 0-46,0 0-41,0 0-34,0 0-19,0 0-16,0 0-12,0 0-6,13-6-6,-13 6-7,0 0-27,9-5-57,1 4-80,3-2-67,4-3-82,7 3-91,12-9-308,4 5-731,1-2 324</inkml:trace>
        </inkml:traceGroup>
        <inkml:traceGroup>
          <inkml:annotationXML>
            <emma:emma xmlns:emma="http://www.w3.org/2003/04/emma" version="1.0">
              <emma:interpretation id="{1CC12795-9DB7-49FF-B763-47AE07460F03}" emma:medium="tactile" emma:mode="ink">
                <msink:context xmlns:msink="http://schemas.microsoft.com/ink/2010/main" type="inkWord" rotatedBoundingBox="20339,3207 20577,3208 20576,3285 20339,3284"/>
              </emma:interpretation>
            </emma:emma>
          </inkml:annotationXML>
          <inkml:trace contextRef="#ctx0" brushRef="#br0" timeOffset="5990.0979">13249-2957 121,'15'-5'312,"-7"1"-9,1 0 0,1 2 5,-3-4 10,-1 2-3,-1-1-5,2 1-24,-2-2-30,0 1-26,-3 3-23,3-2-25,-5 4-17,4-3-12,-4 3-23,6-7-16,-6 7-9,11 0-21,-3 0-73,6-2-102,-1-1-92,11 0-117,-2 3-307,3-3-657,2 0 291</inkml:trace>
        </inkml:traceGroup>
        <inkml:traceGroup>
          <inkml:annotationXML>
            <emma:emma xmlns:emma="http://www.w3.org/2003/04/emma" version="1.0">
              <emma:interpretation id="{EB7BAA7F-455C-4DEE-8556-C29EA1F1FC60}" emma:medium="tactile" emma:mode="ink">
                <msink:context xmlns:msink="http://schemas.microsoft.com/ink/2010/main" type="inkWord" rotatedBoundingBox="21351,3193 21394,3194 21393,3217 21351,3217"/>
              </emma:interpretation>
            </emma:emma>
          </inkml:annotationXML>
          <inkml:trace contextRef="#ctx0" brushRef="#br0" timeOffset="6161.9729">14261-3024 215,'0'0'409,"8"-2"-5,-8 2-5,9-4 3,-9 4 5,7-3 0,-6-3-13,-1 6-21,0 0-29,0 0-33,6-3-35,-6 3-28,0 0-26,0 0-20,3-3-21,-3 3-21,0 0-42,0 0-45,0 0-59,0 0-80,0 0-73,0 0-89,0 0-111,0 0-460,9-2-863,-9 2 382</inkml:trace>
        </inkml:traceGroup>
      </inkml:traceGroup>
    </inkml:traceGroup>
    <inkml:traceGroup>
      <inkml:annotationXML>
        <emma:emma xmlns:emma="http://www.w3.org/2003/04/emma" version="1.0">
          <emma:interpretation id="{479CE281-1EF0-4F9B-9D3B-36232EA23C17}" emma:medium="tactile" emma:mode="ink">
            <msink:context xmlns:msink="http://schemas.microsoft.com/ink/2010/main" type="paragraph" rotatedBoundingBox="7091,5931 21145,6095 21134,7074 7080,691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EAB8C76-42B8-4A63-BB2C-0CEA7074CD6D}" emma:medium="tactile" emma:mode="ink">
              <msink:context xmlns:msink="http://schemas.microsoft.com/ink/2010/main" type="inkBullet" rotatedBoundingBox="7088,6178 8139,6190 8132,6797 7081,6785"/>
            </emma:interpretation>
            <emma:one-of disjunction-type="recognition" id="oneOf1">
              <emma:interpretation id="interp5" emma:lang="en-US" emma:confidence="0">
                <emma:literal>4</emma:literal>
              </emma:interpretation>
              <emma:interpretation id="interp6" emma:lang="en-US" emma:confidence="0">
                <emma:literal>☺</emma:literal>
              </emma:interpretation>
              <emma:interpretation id="interp7" emma:lang="en-US" emma:confidence="0">
                <emma:literal>M</emma:literal>
              </emma:interpretation>
              <emma:interpretation id="interp8" emma:lang="en-US" emma:confidence="0">
                <emma:literal>*</emma:literal>
              </emma:interpretation>
              <emma:interpretation id="interp9" emma:lang="en-US" emma:confidence="0">
                <emma:literal>¥</emma:literal>
              </emma:interpretation>
            </emma:one-of>
          </emma:emma>
        </inkml:annotationXML>
        <inkml:trace contextRef="#ctx0" brushRef="#br0" timeOffset="-291626.6531">67 0 122,'0'0'235,"-17"0"-1,10-2-3,-1 2-2,8 0 0,-13 0-1,13 0-9,0 0-1,-11 0-6,11 0-5,0 0-12,0 0-8,-8 2 2,8-2-6,0 0-1,0 0 7,-5 0-18,5 0-2,0 0-7,0 0-7,0 0-2,0 0-2,0 0-19,0 0 15,0 0 30,17 7 18,-6-6-8,2 4 20,12-4-14,11 2-9,1 0-15,5 0-22,3-3-9,2 3-13,-1 0-21,1 3-35,0 2-13,-4-3-14,-3 1-9,0 0 0,-5 3-6,-8-7-6,-1 4 0,-2-2-5,-4 0-3,-5-2-1,1 1-2,0-1-6,-5 2-3,-1-3-7,-1-1-11,-3 1-17,-6-1-17,11 1-32,-11-1-52,0 0-55,0 0-55,0 0-49,0 0-58,0 0-53,-26-3-71,13 0-296,-4 8-834,-2-4 369</inkml:trace>
        <inkml:trace contextRef="#ctx0" brushRef="#br0" timeOffset="-291327.6766">330 280 50,'-7'2'324,"1"-1"-9,-2-1-7,2 5-2,6-5-6,-11 0 4,7 3 7,4-3 2,0 0-3,-12 1-10,12-1-3,0 0-14,0 0-10,0 0-3,0 0-2,0 0 4,0 0 3,16 9 3,-2-8-7,10 4-45,4 1-118,-1-3-5,0-3-11,0 2-11,-2-3-4,9-3-8,2 4-9,-2-3-4,-6 3-8,-2 3-9,1-7-2,-1 5-8,-4-1-1,-4 0-14,4 0-16,-8 3-19,1-3-15,-3 0-20,-5 0-14,2 0-18,-9 0-19,11 3-22,-11-3-38,0 0-56,12-3-54,-12 3-82,0 0-72,0 0-358,0 0-853,-21-9 377</inkml:trace>
        <inkml:trace contextRef="#ctx0" brushRef="#br0" timeOffset="-290878.6217">625-23 296,'-8'-4'348,"2"-1"2,0 2-16,3-1-8,-3 2-5,1-2-13,5 4-3,-6-4-11,6 4-15,-6-5-15,6 5-21,0 0-11,-5-2-24,5 2-21,0 0-16,0 0-17,0 0-18,0 0-17,0 0-14,0 0-14,0 0-7,0 0-9,0 0-10,0 0-7,8 15 1,-2-9-6,5 5-9,1-2 1,6 4-7,2 0-2,4-1-1,7 8-5,-4-3-4,3 0-1,4-2-5,-12-1-1,2-2-4,-3 0 3,1-1-9,-1 2-9,0-5-5,-2 2 2,-4 0 3,0-3-2,-3-1-1,0 2-2,0 0 1,-2-4 1,-3 3-3,-1-3 2,-1 2 0,-1-1 2,-1-2-2,-3 6 0,-1-3 3,-1 0 0,-3 4-1,0-1-1,-4-1 7,1 6-1,-3-3 1,-3 6 2,-2-3 5,1 1-4,-2-1-3,0 3-1,1-2 2,2 3 3,-1-3-4,4 6 2,-1-8-3,4 0-17,-1-1-46,2-1-55,-2 1-82,3 1-82,0-4-111,0-3-407,4 0-864,2-6 382</inkml:trace>
      </inkml:traceGroup>
      <inkml:traceGroup>
        <inkml:annotationXML>
          <emma:emma xmlns:emma="http://www.w3.org/2003/04/emma" version="1.0">
            <emma:interpretation id="{05C5067A-F228-476C-BB3C-9CF7A73721D1}" emma:medium="tactile" emma:mode="ink">
              <msink:context xmlns:msink="http://schemas.microsoft.com/ink/2010/main" type="line" rotatedBoundingBox="8976,5953 21145,6095 21134,7074 8965,6933"/>
            </emma:interpretation>
          </emma:emma>
        </inkml:annotationXML>
        <inkml:traceGroup>
          <inkml:annotationXML>
            <emma:emma xmlns:emma="http://www.w3.org/2003/04/emma" version="1.0">
              <emma:interpretation id="{9BE496EA-46AA-42BB-92BD-D547F42463B9}" emma:medium="tactile" emma:mode="ink">
                <msink:context xmlns:msink="http://schemas.microsoft.com/ink/2010/main" type="inkWord" rotatedBoundingBox="8974,6159 9960,6171 9954,6697 8967,6685"/>
              </emma:interpretation>
              <emma:one-of disjunction-type="recognition" id="oneOf2">
                <emma:interpretation id="interp10" emma:lang="en-US" emma:confidence="0">
                  <emma:literal>the</emma:literal>
                </emma:interpretation>
                <emma:interpretation id="interp11" emma:lang="en-US" emma:confidence="0">
                  <emma:literal>The</emma:literal>
                </emma:interpretation>
                <emma:interpretation id="interp12" emma:lang="en-US" emma:confidence="0">
                  <emma:literal>are</emma:literal>
                </emma:interpretation>
                <emma:interpretation id="interp13" emma:lang="en-US" emma:confidence="0">
                  <emma:literal>ire</emma:literal>
                </emma:interpretation>
                <emma:interpretation id="interp14" emma:lang="en-US" emma:confidence="0">
                  <emma:literal>tee</emma:literal>
                </emma:interpretation>
              </emma:one-of>
            </emma:emma>
          </inkml:annotationXML>
          <inkml:trace contextRef="#ctx0" brushRef="#br0" timeOffset="-287965.5145">1887-41 203,'0'-8'324,"0"3"-5,0 5-4,0-6-10,0 6 1,0-5 5,0 5-21,0-5-11,0 5-14,0 0-17,0 0-19,-3-7-17,3 7-18,0 0-14,0 0-26,3-4-17,-3 4-15,0 0-19,0 0-6,0 0-12,1 16-6,-2-5-7,2 5-11,0-1-4,3 8-6,-3 0-9,3 2 2,-1 8 2,1-8-10,2 8-7,0-10-2,-1 2-5,-1-1-2,4-2-1,-3 0-3,-1 3 1,-2-4 0,4-3-20,-6 1-39,4-5-38,-2-1-49,1-1-60,-1-2-50,-2-4-58,0-3-44,2 2-329,-2-5-724,0 0 321</inkml:trace>
          <inkml:trace contextRef="#ctx0" brushRef="#br0" timeOffset="-287244.823">1951 127 45,'-6'-3'265,"1"-1"-15,5 4-7,-6-2-11,6 2-9,0 0-12,-11-1-13,11 1-19,0 0-19,0 0-13,0 0-11,0 0-4,0 0 1,0 0 1,0 0-8,16 10-10,-3-8-3,4-1-13,0-1-14,4 0-1,6 3-9,-4-3-9,3 0-2,0 0-7,3 0-10,-5-4-4,0 4-3,2-4 0,-10 3-4,-2-3-3,3 4-6,-5-3-5,0-2 0,-3 1-3,-1-1-3,-4 0 0,1-1-2,-3 1 8,-2-1 9,0 1-4,0-1 9,-3 0 8,-1 1 3,0-3 8,0 5 5,-1 0-7,-3 1 0,4-2 0,-1 0-4,5 4-10,-11-2 1,11 2-5,0 0-3,-12 8-14,8-5 9,-3 1-6,3-1-4,-2 6-3,4 0 0,-2 3-1,4 3-2,1-3 2,4 0-1,-3 2-9,3 0 16,0 0-9,0-4-4,-1 3-2,4 1-1,1-1-7,-1-1-7,-1-4 4,4-2-4,-3 2 9,1-1-13,-1-2 11,-1-2-5,3-3-3,-2 4 3,1-2 2,2-2 0,-3 0 3,5 0-7,-3 0 8,1 3 3,-4-6 11,4 1 4,-5 1-3,4-2 6,-5 3 3,-5 0 0,8 0-1,-8 0-6,10-2 0,-10 2-1,0 0-3,9 2-4,-5-2 0,1 6-1,-2 1-2,5-1 2,-3 2-2,2 6 7,2 0-8,-4-2 1,2 0-1,0 1 4,0 1 0,3-2-2,2 2 0,-3-2-1,3 6-2,0-12 6,0 2-17,2 0-3,0-3-6,2-4 9,0 2-11,-1-3 2,2-3 0,0 0-1,6-4-6,-4-2 23,-2 3-9,-2-5-4,-1 2 8,0-3-6,-5 1 3,3-1 4,-4-2 9,1 0 9,-2 0-1,-3 2 9,-4-4 16,0-3 2,-4 2 6,0 4-2,-4-1 5,1 2-1,-2 2 8,0 1 2,1 5-6,-3-2-7,-4 3-4,6 1-8,-3 2 3,-5 3-6,6 1-5,-1 2 3,1 1-7,5-1-2,-5 6-3,6-2 2,4 5-13,1 1-21,5 1-45,7 2-42,0-2-61,1 0-61,6 1-84,1-4-77,-2-4-332,4 3-779,-1-4 345</inkml:trace>
        </inkml:traceGroup>
        <inkml:traceGroup>
          <inkml:annotationXML>
            <emma:emma xmlns:emma="http://www.w3.org/2003/04/emma" version="1.0">
              <emma:interpretation id="{13BD9BCB-05CE-476A-8A3E-582558661366}" emma:medium="tactile" emma:mode="ink">
                <msink:context xmlns:msink="http://schemas.microsoft.com/ink/2010/main" type="inkWord" rotatedBoundingBox="10311,5969 13242,6003 13233,6839 10301,6805"/>
              </emma:interpretation>
              <emma:one-of disjunction-type="recognition" id="oneOf3">
                <emma:interpretation id="interp15" emma:lang="en-US" emma:confidence="1">
                  <emma:literal>constant</emma:literal>
                </emma:interpretation>
                <emma:interpretation id="interp16" emma:lang="en-US" emma:confidence="0">
                  <emma:literal>Constant</emma:literal>
                </emma:interpretation>
                <emma:interpretation id="interp17" emma:lang="en-US" emma:confidence="0">
                  <emma:literal>contact</emma:literal>
                </emma:interpretation>
                <emma:interpretation id="interp18" emma:lang="en-US" emma:confidence="0">
                  <emma:literal>constants</emma:literal>
                </emma:interpretation>
                <emma:interpretation id="interp19" emma:lang="en-US" emma:confidence="0">
                  <emma:literal>Contact</emma:literal>
                </emma:interpretation>
              </emma:one-of>
            </emma:emma>
          </inkml:annotationXML>
          <inkml:trace contextRef="#ctx0" brushRef="#br0" timeOffset="-286827.7942">3425 148 78,'0'0'366,"-5"-3"-35,4-1-30,1 4-29,0-6-24,0 6-22,-3-2-21,3 2-17,0 0-14,-8-4-18,8 4-12,0 0-2,0 0-22,0 0-15,0 0-7,0 0-10,0 0 8,12-5-22,-12 5-9,0 0-4,8-1-6,-8 1-5,0 0 0,4-3 1,-4 3 1,8-6-10,-8 6 3,5-2-6,-5 2 3,2-6-5,0-2-4,0 3-4,0 2 5,-1-3 8,-1 6 2,-1-12 5,-1 6 0,2 0 19,-4 4-4,3-5 6,1 7-12,-9-6-1,2 4-2,1-2-5,-2 4-1,-4 4 10,-2-2-2,0 4-2,-6 5 9,2-1-1,-2 8 0,2-2 1,1 1-8,0 1-7,2 3 1,2 0-9,5 1-5,-1-2-9,3 1 3,6-2-3,0 4 0,4-2-2,4-1-4,7 0-2,0-4-4,6-1-37,9 4-38,2-5-42,4-4-53,-4-4-43,-3 0-54,-2-4-54,10-4-35,-3 0-40,4-2-250,-9 1-683,1-8 302</inkml:trace>
          <inkml:trace contextRef="#ctx0" brushRef="#br0" timeOffset="-286060.9728">3810 298 59,'3'-15'248,"1"6"35,-4-4 2,0 1-4,0 0 4,-5 1-31,-1 0-11,-2 1 3,0 0-6,-3 2 1,2 2-3,-1-3-5,1 4-14,0 2-14,-1 0-18,3 2-17,7 1-22,-20 4-6,8 0-19,3 6-8,-3-1-16,1 1-12,3 5-6,1-3-9,2 7-6,1-3-2,-1-1-8,2-1-4,1 1-6,4 5-2,1-5-10,2-1 1,-1-1-7,4-1-9,-4 3-12,4-6-9,-3 0-5,4-5-2,-3 0-6,2 1 9,1-2-4,2-3 2,-1 0 5,1 0-6,-2-3 3,5-5-1,-6 4 4,3-5 4,2 1-3,-3-3-4,2 1 6,-2-3 1,2 2-1,0-6 0,-3 1 5,3 2 4,-3 0 0,1 2 14,2-3-4,-5 6 1,6-4 2,-4 7-5,3-2-5,0-1 1,-5 6 0,5 1-5,-1 2-3,0 0 1,1 2-7,-4 3 3,0 2 7,1 2-6,-3 1-3,4 1 5,-3 1-1,-1 1-4,-1 2-14,0-3-7,-1 3-14,-1-3-11,1 3-1,-3-5 3,-1-1-2,1 0-8,-1 1 4,3-4-2,-3-3 7,0 3 9,0-1-3,0-5 6,2 6 12,-2-6-3,0 0-2,0 0 8,0 0 1,0 0 2,10-13-4,-8 9 17,2-4 7,1-1 7,-2-2 2,2 0 1,0 0 9,1-1-2,0-3 4,2 3-4,0 0 1,-4-1 8,1 5-3,3-5-2,-4 7-2,1 0-7,-2 0-6,3 1-3,-1 4 5,-5 1-2,0 0 1,16 3-7,-11 6 3,2-3-1,-3 0-3,0 7 2,1-4-2,-1 4 9,0-2-9,0 4-1,0-2 2,0-2 11,-1-2-16,1 4-4,0-1-3,0-2-7,0-4-4,4 5 3,-3-4-6,4 2-6,1-6-5,4 0-4,2 0 2,-3-3-3,2-3 23,-3 3-14,3-3 1,-1-2 3,0-3 1,-2 0 1,0-1 3,-2 0 13,-3-4 3,1 1 5,-4-1 5,3 0 14,-4 0 5,-2-3 4,-1 0 14,0 1 7,0 0 9,-1 3 21,-2 0 8,1 0 0,-3 2-1,1 6-6,-2-4 0,4 2-6,-2 3-11,-4 0-1,0 3-7,8 0-9,-17 8 1,9-2-8,-2 2-5,3 4-1,0 0-9,3 0 4,-4 3 0,4 1-10,1 1 1,1 4-2,2-4-2,1 3-6,-1 2-31,4 0-30,0 2-46,-4-3-54,2-6-67,-4 7-85,-1-1-97,-1-2-404,-1-4-869,4 0 384</inkml:trace>
          <inkml:trace contextRef="#ctx0" brushRef="#br0" timeOffset="-285733.1746">4586-145 219,'-4'-22'437,"3"1"-2,0 6-4,-2 1-26,2 6-21,1 1-28,0 0-31,0 1-36,0-1-31,0 7-26,-2-4-22,2 4-22,0 0-20,7 22-12,-6-6-17,8 7-2,-2 2-4,1 6-6,3 6-3,-1-1-11,1 1-11,0-2 2,1 0-3,1 0-6,-2 1-5,0-3-4,1 0-2,-2 1-14,2 0-3,-3 0-10,-2-1-5,0-10-3,3 8-6,-4 1 0,3-2-4,-5-9-14,0 0-51,0 0-37,0-5-41,0-1-32,0-2-56,0-1-54,-2 1-58,0-6-69,-2 1-81,4-3-293,-3-3-807,-1-2 357</inkml:trace>
          <inkml:trace contextRef="#ctx0" brushRef="#br0" timeOffset="-285561.6907">4713 303 287,'-5'-5'375,"2"-1"-8,3 2-8,-4-1 2,1 2-17,3 3-14,-5-6-17,5 6-23,0-7-23,0 7-27,3-6-24,-3 6-28,12 0-31,-1-2-37,4 1-43,2-2-52,5 1-53,2 2-50,-1-4-50,1 1-51,2 3-52,6-6-34,0 3-64,-11 0-184,5-4-556,0 4 246</inkml:trace>
          <inkml:trace contextRef="#ctx0" brushRef="#br0" timeOffset="-284663.7314">5146 167 273,'0'0'284,"-3"-10"-2,3 10-7,-8-3-3,4 0-4,4 3-3,-12-1-6,5-1 4,7 2-7,-13-1-9,13 1-3,-17 3-5,6 1-13,3-1-13,-5 4-18,4-2-16,-3 4-18,0 1-17,2 1-15,1 2-16,1 0-4,1-1-11,0 0-19,1 0-1,2 4-10,4-1-5,0 0-4,0 0-6,8-2-5,-4 1-9,4-3-24,4 0-18,-3-1-22,3-1-9,0 0-12,-1-6-1,2 2-5,3-1-9,-4-4 5,5-1-8,-3-3 8,-1 3 3,0-5 0,-1 0 14,0-4-9,0 1 15,-2 0 7,1 0 12,-5-1 15,2 4 21,0-2 31,-3 0 23,-2 2 10,2 1 10,-1-1 7,0 2 4,-2-1 0,-2 5-9,6-6-13,-6 2-9,0 4-3,0 0-19,3-2-9,-3 2-4,0 0-3,0 0-2,3 18-3,-3-9-6,0 2 0,0 1-1,-3 1-4,3 0-4,0 1-13,-2 2-13,1-3-8,1 0-17,1 1-6,1-1-7,-2-4 2,3 0-1,2-3 0,-1-3 12,1 1-1,1-2 4,3 1 3,-9-3 1,17-5 7,-13 1-6,8 1 10,-2-3 1,2-6 1,0 6 15,-1-4 5,0 1 5,1-3 3,-3-2 13,-2 4 2,1-3 14,1 1-5,5-7 3,-4 9 3,-2-2-3,1 1-5,-2 1-2,-1-1-4,3 5-4,-6 0-5,6 2-4,-8-1-2,5 1-7,-1 2 1,-5 2-4,0 0 0,9 9 0,-5-3-3,0 0 2,0 4 1,-2 1 1,4 0-8,-6 3 5,1 0 0,1 0-1,-2 0-9,3 0 0,2-2-16,-5 3-7,0-4-6,3-2-6,-2-1-1,7 0 6,-5 0 2,3 2 5,2-8-5,-4-1 4,8 2 2,-2-6-1,5 2 8,-4-5-1,2 1-4,0-4 14,-1 2-2,3-5 3,0-3 2,-3 4 7,2-7 2,-2 1 8,3-4 15,-1 0 1,8-5-3,-3-3 1,-1-1-2,1-1 6,-2 1 12,-2-2 12,-6 1 16,-1 1 11,0 5 7,-4 4 32,-2 4 23,-1 3 11,-1 1 11,4 1 2,-2 3-17,-2 1-5,0 2-18,-2 2-7,2 4-15,-4-5-15,4 5-4,-11 9-2,2 2-17,-6 5-4,3 0-6,-2 8-8,0 3-1,-3 1-5,10-3-1,-2 4 0,1-4-16,0 6 0,7-1 3,1-8-16,-4 11-9,4-11 0,4 3 0,1-2 0,-1 1 0,4-1 0,-1 1 0,2-4 0,-1 0 0,1-2-5,-1 1-112,1-5-34,0 5-27,-1-7-5,1-1-16,0 0-19,1-3-31,-3-1-41,-1-3-31,2 1-21,-5-4-35,-2 1-32,-1-2-23,11-6-22,-10 1-257,2 0-771,-3-3 341</inkml:trace>
          <inkml:trace contextRef="#ctx0" brushRef="#br0" timeOffset="-284554.3532">5902 463 406,'-6'-20'128,"-1"3"79,1 4 54,1-1 13,-1 0 10,0 3 14,2 4 0,3-1 4,-2 1-5,3-1 14,-3 4-6,1-2-15,2 0-20,2 1-23,4 0-24,0 0-23,6-1-15,0 1-23,3 1-18,1 2-7,5-3-17,1 2-13,2-2-31,-2 5-59,-2 0-68,4-3-81,-8 3-104,1-3-129,1-3-430,7 2-860,-9 1 381</inkml:trace>
        </inkml:traceGroup>
        <inkml:traceGroup>
          <inkml:annotationXML>
            <emma:emma xmlns:emma="http://www.w3.org/2003/04/emma" version="1.0">
              <emma:interpretation id="{51C45B22-653E-4343-BC6A-7F9271656944}" emma:medium="tactile" emma:mode="ink">
                <msink:context xmlns:msink="http://schemas.microsoft.com/ink/2010/main" type="inkWord" rotatedBoundingBox="13626,6025 15016,6041 15005,7003 13615,6987"/>
              </emma:interpretation>
              <emma:one-of disjunction-type="recognition" id="oneOf4">
                <emma:interpretation id="interp20" emma:lang="en-US" emma:confidence="0">
                  <emma:literal>feed</emma:literal>
                </emma:interpretation>
                <emma:interpretation id="interp21" emma:lang="en-US" emma:confidence="0">
                  <emma:literal>fed</emma:literal>
                </emma:interpretation>
                <emma:interpretation id="interp22" emma:lang="en-US" emma:confidence="0">
                  <emma:literal>fad</emma:literal>
                </emma:interpretation>
                <emma:interpretation id="interp23" emma:lang="en-US" emma:confidence="0">
                  <emma:literal>tad</emma:literal>
                </emma:interpretation>
                <emma:interpretation id="interp24" emma:lang="en-US" emma:confidence="0">
                  <emma:literal>fid</emma:literal>
                </emma:interpretation>
              </emma:one-of>
            </emma:emma>
          </inkml:annotationXML>
          <inkml:trace contextRef="#ctx0" brushRef="#br0" timeOffset="-283411.3416">6529 429 194,'0'-12'225,"1"2"-14,6-1-13,3-2-13,4 1-15,5 0-19,-1-1-12,5 5-15,2 0-13,1 1-23,3 1-30,4-1-37,5 0-43,-3 2-39,0 2-7,5-4-16,-2 2-19,-3 2 6,0 0 9,-6 0 8,-2-1 23,-4 1 21,-5 0 44,-5 0 36,3 3 42,-9 0 41,3-2 28,-4 2 11,-6 0 6,8-4-1,-8 4 4,0 0-5,0 0-4,0 0 2,0 0 2,0 0-5,0 0 1,-26 0-6,15 3-7,1-3-5,2 3-8,-2 0-16,-1 3-14,3-2-9,-2 2-6,-1 2-11,4-1 3,0-1-19,2 0-6,0 3-10,2-1-3,0 0-3,3 1-7,4 0-8,-1 0 8,5 3-4,0-6-12,2 5 6,0-3-6,4-2 0,-3 2-1,4-4-5,-1 3-4,3-5 4,0-2-12,-1 0 2,1-2 2,-3-2-4,3 0 4,0-2-2,-5 4 8,0-4-8,-1-1 7,-3 2 37,0-2 1,-3 3 18,4-1 8,-6 1 10,5-1 9,-4 2-5,-4 3-3,5-3-11,-5 3-6,5-4-11,-5 4-8,4-2-8,-4 2-5,0 0-3,3 10-2,-1-2-4,-2 1-3,3 2-9,1 1-25,-1 2-24,1-2-30,1 5-25,3-6-17,-2 4-25,5-3-39,-1 0-41,2 1-39,5-5-35,-3 2-40,1-6-37,2-2-39,-6 2-251,6-4-702,-2-1 311</inkml:trace>
          <inkml:trace contextRef="#ctx0" brushRef="#br0" timeOffset="-283911.458">6705-29 239,'0'-20'299,"4"4"-16,0 3-9,-3-5-15,2 5-4,2 2-5,-5-3-8,5 3 1,-1-5-9,-1 7-2,1 1 10,-3 1 10,2 3-4,-3-4-7,0 2-10,0 6-12,1-8-19,-1 8-15,0-2-17,0 2-13,0 0-11,0 0-10,-12 18-11,7-7-10,-4 5-9,-3 4-10,0 2-8,3 7-7,-5 2-9,7 2-4,-3 1-7,6 0-5,-7 2-5,10 5-7,-1-5 0,2 7-4,2-4-7,2-2-3,4 0-3,-2 2 2,5-1 2,-2-2-11,3-2 0,-2 2-1,3-3 0,-6-8-2,7 5-3,-3-10 1,-3 2-1,-2-1-18,1-4-35,-3-2-37,-2-2-39,2 1-41,-3-1-42,-1-4-54,-1-2-41,-4 1-49,-2-4-42,1 2-30,-3-3-287,1-3-761,-3 2 337</inkml:trace>
          <inkml:trace contextRef="#ctx0" brushRef="#br0" timeOffset="-283203.0616">7692 410 205,'9'-16'270,"-7"-1"22,3 5 10,-4-1 4,-1-3-2,-1 5 4,-2-1-6,-1 1-9,0 4-9,-1-5-9,-3 6-12,-3 0-13,0 2-19,-2 1-13,-3 4-19,1 4-17,-2-1-17,4 2-11,-2-3-12,-4 12-12,2-3-10,5 1-16,0 4-10,3-4-8,1 1-11,4 2-6,4 0-5,0 3-10,4 4-1,4-5-8,5 1-8,-1-6-36,-1-1-44,6 2-42,3-4-48,2-2-52,2-1-40,2-1-41,-5-3-40,2-3-43,4-3-28,-4 0-275,2-3-705,-2-3 311</inkml:trace>
          <inkml:trace contextRef="#ctx0" brushRef="#br0" timeOffset="-282953.0436">7918 155 270,'-8'-35'304,"-2"5"8,1 5-5,2 4 8,1-2-14,-1 3 2,2 8 0,1-1-11,1 5-26,0 1-26,0 1-24,0 2-23,3 4-21,0 0-10,-6 12-27,1 1-13,3 4 5,-2 4-16,3 6-1,2 3 3,-1 2-6,3 4-7,0-6-11,2 4-7,-1 0-10,1-1-1,0 0-3,-1 4-9,1-12-5,-2 6-3,3 5-5,-4-12-6,3 1 1,-5-3-9,1 2-38,-1-6-23,2-2-37,-2-1-28,4-2-32,-3 1-11,3-4-32,-4 2-32,0-4-42,4-3-40,-3 0-30,2-4-19,-3-1-25,0 0-182,0 0-583,14-10 258</inkml:trace>
        </inkml:traceGroup>
        <inkml:traceGroup>
          <inkml:annotationXML>
            <emma:emma xmlns:emma="http://www.w3.org/2003/04/emma" version="1.0">
              <emma:interpretation id="{D5109FBC-F594-401C-AD48-60FD137B90AC}" emma:medium="tactile" emma:mode="ink">
                <msink:context xmlns:msink="http://schemas.microsoft.com/ink/2010/main" type="inkWord" rotatedBoundingBox="15031,6160 18029,6195 18020,6946 15022,6912"/>
              </emma:interpretation>
              <emma:one-of disjunction-type="recognition" id="oneOf5">
                <emma:interpretation id="interp25" emma:lang="en-US" emma:confidence="0">
                  <emma:literal>reserve</emma:literal>
                </emma:interpretation>
                <emma:interpretation id="interp26" emma:lang="en-US" emma:confidence="0">
                  <emma:literal>value</emma:literal>
                </emma:interpretation>
                <emma:interpretation id="interp27" emma:lang="en-US" emma:confidence="0">
                  <emma:literal>Value</emma:literal>
                </emma:interpretation>
                <emma:interpretation id="interp28" emma:lang="en-US" emma:confidence="0">
                  <emma:literal>ruche</emma:literal>
                </emma:interpretation>
                <emma:interpretation id="interp29" emma:lang="en-US" emma:confidence="0">
                  <emma:literal>valve</emma:literal>
                </emma:interpretation>
              </emma:one-of>
            </emma:emma>
          </inkml:annotationXML>
          <inkml:trace contextRef="#ctx0" brushRef="#br0" timeOffset="-282492.638">7934 556 743,'1'-15'46,"1"-6"41,-1-2 33,2 2 25,-1-1 18,2 3 16,1-1 5,-2 5 3,1 0-12,2 1-8,0 0-12,1 1-16,1 1-8,1 2-13,1-2-16,1 3-6,2 0-12,0 0-11,3 3-4,1 3-6,0-4-12,0 4 2,-2 0-7,2 3-7,-3-2-2,-1-2-3,-3 4-7,-3-2 0,1 2-7,-2-1 3,-6 1-6,11 0-2,-11 0 1,0 0 2,10 0 4,-10 0 17,0 0 12,0 0 11,0 0 15,0 0 12,-17 9 4,12-3 5,-1 1 4,-2-4-2,-3 3-3,1 6-1,-1-5 3,2 1-12,-1 4 2,1-4-15,2 0-6,2 4-9,2-2-4,1 4-3,2-1-8,2-4-1,1 6-8,6 0 0,-1-4-2,6 3-3,2 1-8,0 0 3,2-4-4,-1 3-2,0 0-2,-5-4-2,8 5-5,-4-2 4,1-1-7,-5 1 4,-2-1 1,2-1-6,-5 0 2,1-2-3,-1 3 0,-3-7-3,-1 4-3,-2-3 5,4-3 2,-5 0-4,0 3 9,0-6 4,0 0 21,-5 6 21,5-6 21,0 0 13,0 0 5,-15-15 5,7 9-6,2-6-6,3 2 23,-3-6-4,4 2-9,0-1-3,2-6-10,2-1-9,3-2-4,1-6-1,2-1-14,1 0-9,3 2-1,4 0-27,-4 7-28,-1-2-38,0 6-45,-3 2-45,4-1-61,-3 4-72,-2 1-85,0 0-110,-2 1-471,2 4-1010,-2 1 447</inkml:trace>
          <inkml:trace contextRef="#ctx0" brushRef="#br0" timeOffset="-280843.6706">8786 197 293,'-1'-6'444,"0"0"-10,1 2-16,-2-3-14,2 7-26,0-6-27,0 6-30,0-6-33,0 6-37,0 0-18,0 0-24,0 0-22,0 0-19,13 16-16,-2-6-14,-7 2-18,5 1-7,-1 4-15,1-4-8,1 2-8,2 1-7,-3 5-8,2-3-6,-3-6-8,2 3-2,1-3-6,-4 1 4,4-1-11,-5-1-4,5-3-3,-1 2-2,-3-3 1,1-3-4,2 2-1,-1-6 0,0 3-5,2-3 2,2-3-3,-3 1-1,2-4-1,1 1-1,0-4-1,-1 0-3,0-2 3,-3 1 6,0-4-13,2 1 4,0-3 3,-4 1-2,5-2-1,-3-2-1,1 1-1,1-2 2,-3 7-4,2-2-2,-3-1-1,3 3-5,1 0-10,-4 5-9,5-3-8,-1 6-13,0-4-5,2 3-11,3 1-3,0 0-5,-2 5-9,3 0-4,0-2-13,-1 4-4,0-2-6,1 3-7,0-2 6,1 2-1,-1 0 2,6 1 4,-6-3 8,3 0 7,-4 2 12,1-3 7,0 2 5,-3-2 3,-1-2 8,-1-1 18,4 1 16,-10 1 21,3-3 17,-4 0 26,2 2 20,-2-1 24,-5 3 10,7-3 2,-7 3-4,0 0-6,0 0 0,0 0 1,0 0 2,-24-3 0,15 7 1,-7-2-1,1 5 1,2 0-2,-4 0-6,2-1 0,-2 2-5,-4 3-9,4-3-8,6 0-7,-8 4-3,5-3-8,1 0-6,1 3-4,0-2-2,6 0-8,1 4 4,1-5-9,-2 1-5,6 1 0,3-2-5,0 1 2,1 1-6,3-4-16,5 2-13,4 0-20,1-3-11,4 0-11,-2-2-6,4-3-1,-6 1-5,5 1-1,-5-6 4,0 0 2,-2 1 9,2 0 3,-5-1 9,0-3 3,-3 4 4,2-2 9,-2 0 1,-1 4 17,-4-2 15,-4 2 11,5-5 6,1 4 3,-6 1-4,0 0-5,6-3-4,-6 3 1,0 0-1,0 0-3,0 0-1,-6 18 0,5-12-4,-2 2 0,1 3-1,-1-2 1,3 6 0,-2-5 0,4 3-2,1-1 2,-3 2-1,5-4 0,0 8 0,-1-12-6,4 4 7,1-2-5,-1-1 0,0-1-5,8-6-6,-3 2-5,2-2 2,2-2-7,-2-6-3,0 1-1,4-3 2,-2-2-10,0-6 5,-2 2-7,-2-4 2,0 1-1,-1-4 3,0 0 2,0-5 1,-4-3 5,-4-1-1,-1-2 8,-1 0 7,-2-1 12,-5 2 15,3 0 15,-6 2 19,4 5 14,-1 6 4,-3 5 16,6 0 5,-5 3-7,7 0-8,-5 4-8,2 3-11,-1 2-8,4 3-5,-13 1-3,7 5-7,-1 5-2,1 2-2,-3 7-3,5 1-5,1 5-1,2-2-1,1 8-2,1 0-3,4 1 0,2-3-2,1 2-1,1-1-7,-3-3 7,2-4-3,1-2-1,-1 1-4,4-2-12,-4 2-29,1-5-15,-2 1-8,-2-4-20,5-3-8,-2 0-5,1-3 3,-1 1 5,1-5 1,-1-1 1,1-1 1,-1-3 7,3-1 4,-4-4 6,4 0 4,-1-2 5,2-6 9,-2 4 2,0-6 3,1-1 6,1-1 7,0-2 5,0 2 4,2-2 19,0 2 6,-2-1 15,3 2 14,-5 4 14,-1-2 12,0 5 8,-1-4-2,-1 7-1,-2 3-9,-4-5-4,5 4-8,-1 2-5,-5 2-8,5-1-5,-5 1-1,0 0 2,7 12-6,-5-6-2,-1 3-4,-1 7 1,-1-4-4,2 3 0,-1 0-2,0-1 3,0 2-5,2-1-1,-2-1-9,1 1-10,-1 0-7,4-3-1,-3-6-9,4 9-2,1-9 2,-1 0 2,1 1-6,2-4 0,1 1 6,2-4 0,-2-1 5,5-2-2,0 1 1,-1-8 6,1 4 1,-2-4 1,0-1-1,-1 1 4,1-2 1,-1 0 4,-2-1 3,0 1 9,1-1 7,-1 1 4,-2-1 21,1 1 6,1 1 0,-4 5-1,-4-3 2,5 5-5,-1-1-2,-4 2-6,3-3-6,-4 6-1,0 0-8,0 0-1,0 0-2,13 8 2,-13-2-1,5 2-2,-1 3-1,-1 1-3,1 1 0,-3 1 0,4-1 0,-1 1-4,-1 1-2,2-2-1,0 1-8,-1 0-5,3 0-9,-1-3 1,5 1 3,-2 0-8,3-3-8,1-4 0,3 1 0,-2-1 3,3-2 1,-4-3 6,3 0 0,-1-6 3,8 3-1,-6-3 4,-4-1 4,4-2-3,-6-1 7,1-1-1,4-5 3,-4 4 5,-2-1 4,2-4 9,-2 0 12,-7 3 4,2-2 0,-1 1 5,-3-2 12,-1 3 6,-1-1 7,-1 1 12,-1 1 8,-1 5 0,-1-1-4,0 2-4,1 3-6,-6-2-8,0 5-10,-3 1 0,1 4-5,0 3-13,1-4 6,-5 10-4,4-5-3,3 7-5,0-3-2,-2 3-4,6 5 2,-1-2-2,3-3-2,0 3-26,6 2-37,0-4-33,3 0-33,-1-1-34,6-5-44,1 3-61,1-5-63,8 4-69,-2-4-89,-2-4-391,9 0-936,-2-4 415</inkml:trace>
        </inkml:traceGroup>
        <inkml:traceGroup>
          <inkml:annotationXML>
            <emma:emma xmlns:emma="http://www.w3.org/2003/04/emma" version="1.0">
              <emma:interpretation id="{BDA91B64-FEA0-4438-B0A6-2C78DD0C0FE1}" emma:medium="tactile" emma:mode="ink">
                <msink:context xmlns:msink="http://schemas.microsoft.com/ink/2010/main" type="inkWord" rotatedBoundingBox="19058,6326 19691,6333 19686,6777 19053,6770"/>
              </emma:interpretation>
              <emma:one-of disjunction-type="recognition" id="oneOf6">
                <emma:interpretation id="interp30" emma:lang="en-US" emma:confidence="0">
                  <emma:literal>C</emma:literal>
                </emma:interpretation>
                <emma:interpretation id="interp31" emma:lang="en-US" emma:confidence="0">
                  <emma:literal>c</emma:literal>
                </emma:interpretation>
                <emma:interpretation id="interp32" emma:lang="en-US" emma:confidence="0">
                  <emma:literal>a</emma:literal>
                </emma:interpretation>
                <emma:interpretation id="interp33" emma:lang="en-US" emma:confidence="0">
                  <emma:literal>2</emma:literal>
                </emma:interpretation>
                <emma:interpretation id="interp34" emma:lang="en-US" emma:confidence="0">
                  <emma:literal>{</emma:literal>
                </emma:interpretation>
              </emma:one-of>
            </emma:emma>
          </inkml:annotationXML>
          <inkml:trace contextRef="#ctx0" brushRef="#br0" timeOffset="-280077.3101">12175 148 105,'1'-6'358,"-1"6"-25,0-6-11,0 6-13,0-3-6,0 3-11,0-8-6,0 8-17,0 0-13,0 0-15,0 0-20,0 0-14,0-5-19,0 5-21,0 0-14,0 0-13,0 0-17,0 0-10,0 0-15,0 0-2,0 0-12,3-6-7,-3 6 8,0 0-13,0 0-9,0 0-5,0 0-8,-3-6-1,3 6-6,-6-6-7,0 2-6,1 2 2,-1-1-4,-2 1-4,1 1-2,-2-2 5,1 3 3,8 0 0,-21 0-2,9 4-2,-2 2 1,2 3 1,-2-1 5,0 3-8,-3 5 4,1 3-1,4-1-2,4 3-3,-1 2-1,4 1-3,5 0-3,0-2 3,9 2-5,-2 0-2,6 7 4,1-9-4,7 2 2,6 0-2,3-2 2,3-4-1,8-6-20,0 3-37,5-5-43,0-7-50,1 4-53,0-2-48,-4-3-71,3-7-68,-5 3-372,0-3-809,-4-6 359</inkml:trace>
        </inkml:traceGroup>
        <inkml:traceGroup>
          <inkml:annotationXML>
            <emma:emma xmlns:emma="http://www.w3.org/2003/04/emma" version="1.0">
              <emma:interpretation id="{66B8A3B0-BDF0-45E7-B3DE-669A5D8CBB95}" emma:medium="tactile" emma:mode="ink">
                <msink:context xmlns:msink="http://schemas.microsoft.com/ink/2010/main" type="inkWord" rotatedBoundingBox="19947,6252 21143,6266 21137,6787 19941,6773"/>
              </emma:interpretation>
              <emma:one-of disjunction-type="recognition" id="oneOf7">
                <emma:interpretation id="interp35" emma:lang="en-US" emma:confidence="0">
                  <emma:literal>at</emma:literal>
                </emma:interpretation>
                <emma:interpretation id="interp36" emma:lang="en-US" emma:confidence="0">
                  <emma:literal>It</emma:literal>
                </emma:interpretation>
                <emma:interpretation id="interp37" emma:lang="en-US" emma:confidence="0">
                  <emma:literal>of</emma:literal>
                </emma:interpretation>
                <emma:interpretation id="interp38" emma:lang="en-US" emma:confidence="0">
                  <emma:literal>if</emma:literal>
                </emma:interpretation>
                <emma:interpretation id="interp39" emma:lang="en-US" emma:confidence="0">
                  <emma:literal>'at</emma:literal>
                </emma:interpretation>
              </emma:one-of>
            </emma:emma>
          </inkml:annotationXML>
          <inkml:trace contextRef="#ctx0" brushRef="#br0" timeOffset="-279842.8643">12877 225 111,'0'0'389,"-11"-3"9,11 3-22,-6-6-4,6 6-5,0 0-1,-5-1-3,5 1-17,0 0-23,0 0-30,10-9-30,3 8-25,0-1-27,4-1-18,5 2-21,6-1-18,-2 0-13,0 6-29,0-6-44,-2 2-35,-2 2-46,0-2-57,-4 4-54,-1-1-66,-3 2-63,-3-1-56,1 0-54,-7 3-299,2-1-716,-3-1 317</inkml:trace>
          <inkml:trace contextRef="#ctx0" brushRef="#br0" timeOffset="-279616.9182">13077 352 76,'-19'13'225,"2"-4"9,-1 5 7,2-6 5,2 9-2,2-7-7,3-6-3,0 2-9,1 2-9,3-4-3,-2-1 0,2-1 0,5 2 1,0-4 35,0 9 10,0-9-11,12 1-17,2 0-24,1-1-22,8 0-17,6-1-11,-3-3-24,0 8-43,10-5-53,-2 1-53,1-3-64,-6 2-78,-3-4-77,0 1-97,9-5-364,-7 0-754,2-5 334</inkml:trace>
          <inkml:trace contextRef="#ctx0" brushRef="#br0" timeOffset="-279288.7809">13758 218 228,'5'-3'383,"-5"3"-36,0 0-12,0 0-7,0 0-4,7-3-8,-7 3-9,0 0-14,0 0-12,2-5-9,-2 5-20,0 0-24,0 0-10,0 0-17,3-2-15,-3 2-11,0 0-14,0 0-12,0 0-5,0 0-4,0 0-5,2-5-4,-2 5-17,2-8-14,0 5-7,-2 3-9,0-8-11,3 1-6,-3 0-5,0 0-6,3-2-3,-3 0-8,0-4-4,5 1-3,-4 1-8,2-4 0,-1 2 6,-2 1 4,3 4 15,0-2 6,-3 5-3,2-3-5,-2 2 7,3 3-17,-3 3-8,1-3-9,-1 3-2,0 0 1,0 0-6,0 0 1,-6 18 1,6-9-7,-3 5-2,0 3 0,3-2-1,-2 1-2,-1 5-2,6 0 2,-3-3-3,0 5 0,2-2 2,-2 1-3,6 1-1,-4-1 1,-2 2 3,4-3-2,-4 0-1,5 1-5,-2-1-42,-3-2-42,3-4-44,-3 2-46,0-4-29,1 2-72,-1-5-61,-1 2-66,2 1-61,-5-5-373,1-1-906,3-1 400</inkml:trace>
          <inkml:trace contextRef="#ctx0" brushRef="#br0" timeOffset="-279009.6821">13611 534 132,'-10'0'347,"3"-4"-4,2 3-8,5 1-4,-12 4-6,12-4-2,0 0-17,-7-4-3,7 4-5,0 0-6,0 0 5,0 0 1,13 10-12,-2-10-17,8 2-13,3-2-12,5 0-7,1 0-5,7 0-10,0 0-3,1-2-3,-2 2 1,-6 0-4,0 0-6,-2-3-5,-2 2-9,-2 1-2,-5-1 1,-3 1 2,-1-1-2,-1-2-2,-3 2-101,-1 2-89,-8-1 0,12-1 0,-12 1 0,5-1 0,-5 1 0,0 0 0,0 0 0,0 0 0,0 0 0,0 0 0,-38 2 0,16 4-576,-2-7-694,-11 1-1374,-4-6 608</inkml:trace>
        </inkml:traceGroup>
      </inkml:traceGroup>
    </inkml:traceGroup>
    <inkml:traceGroup>
      <inkml:annotationXML>
        <emma:emma xmlns:emma="http://www.w3.org/2003/04/emma" version="1.0">
          <emma:interpretation id="{858583B1-C190-4579-876B-EBE2AF5AC730}" emma:medium="tactile" emma:mode="ink">
            <msink:context xmlns:msink="http://schemas.microsoft.com/ink/2010/main" type="paragraph" rotatedBoundingBox="3587,7296 28136,7560 28122,8905 3573,86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1881040-C15E-48E6-ABEC-76793AA22985}" emma:medium="tactile" emma:mode="ink">
              <msink:context xmlns:msink="http://schemas.microsoft.com/ink/2010/main" type="inkBullet" rotatedBoundingBox="3585,7468 4350,7476 4343,8169 3578,8161"/>
            </emma:interpretation>
            <emma:one-of disjunction-type="recognition" id="oneOf8">
              <emma:interpretation id="interp40" emma:lang="en-US" emma:confidence="0">
                <emma:literal>to</emma:literal>
              </emma:interpretation>
              <emma:interpretation id="interp41" emma:lang="en-US" emma:confidence="0">
                <emma:literal>No</emma:literal>
              </emma:interpretation>
              <emma:interpretation id="interp42" emma:lang="en-US" emma:confidence="0">
                <emma:literal>of</emma:literal>
              </emma:interpretation>
              <emma:interpretation id="interp43" emma:lang="en-US" emma:confidence="0">
                <emma:literal>Go</emma:literal>
              </emma:interpretation>
              <emma:interpretation id="interp44" emma:lang="en-US" emma:confidence="0">
                <emma:literal>Yo</emma:literal>
              </emma:interpretation>
            </emma:one-of>
          </emma:emma>
        </inkml:annotationXML>
        <inkml:trace contextRef="#ctx0" brushRef="#br0" timeOffset="-274485.5981">-3374 1618 166,'-12'-3'260,"1"-2"-9,-1 1-8,0 3-2,-2 0-11,6-1-5,-4 0-8,-1 2-6,5-1-13,8 1-16,-13 0-10,13 0-26,-10 0-18,10 0-11,-9 0-8,9 0-7,0 0 3,0 0 6,0 0 2,0 0-7,40-3 0,-14 1-10,8 2-6,1-9-12,11 2-3,-1-2-8,-4 5-6,1-1 16,0-3-35,-4 3 2,-1 2-2,-9 0-13,0 3 2,-5 0-3,-2 3-3,-6-1-5,2 2 1,-6 0 9,1 2-18,-7 0-5,2 0 1,-2 3 15,-3-2-14,-2 1-4,-2 4 2,0 1-5,-5-1 4,2 4-11,-2-2 8,-1-1 1,2 1 4,-2-2-3,4 0-2,-1 2 2,0-2-8,-1-1 12,5 0-3,1 1-10,0 0 9,1 0-2,5-5 4,-1 4 11,1-2-15,5-2 6,1 2-4,-1-3 3,3-4 0,1-2 4,1 1 8,1-1 7,-3-1-3,5-1 18,-2-2 12,-4-2 1,2-3 6,-3 4 12,-4-2 5,1 1-2,-2-3-5,-6 1-2,-1-1-9,-1-5-6,-1 2-5,-7 0-6,1-1-3,-7-2-6,-1-1-3,2-1-1,-9 3-13,4 0-19,-1 2-24,2 0-29,5 6-42,2-3-55,1 6-83,3-1-96,2 3-104,0-3-308,5 4-806,0 0 357</inkml:trace>
        <inkml:trace contextRef="#ctx0" brushRef="#br0" timeOffset="-274945.0604">-3410 1290 157,'2'-9'330,"-1"4"-24,3-1-21,2-1-16,-5 2-19,3-2-14,-3 5-14,0-4-15,-1 6-7,6-6-15,-6 6-12,1-5-20,-1 5-14,0 0-13,0 0-13,4-3-12,-4 3-13,0 0-5,0 0-12,0 0-4,4 16 4,-4-7-2,0 8 2,0 5 8,-3 0 6,1 8-3,-4 3 0,2 2 8,-1 1-1,1 4-4,0-3-9,0-2-8,1-2-7,3 4-6,-3-8 3,3-2-10,3-2-6,-2-2-4,-1-2-4,6 2-2,1-4-7,2 0 4,0-2-1,3 2-6,-2-7-4,1 1-6,1-2-23,-2-1-39,2-4-48,0 2-41,-6-2-49,1-3-43,3-2-47,-5-1-39,-5 0-30,12-3-246,-10 0-640,0-3 284</inkml:trace>
      </inkml:traceGroup>
      <inkml:traceGroup>
        <inkml:annotationXML>
          <emma:emma xmlns:emma="http://www.w3.org/2003/04/emma" version="1.0">
            <emma:interpretation id="{BB5D03BD-8AFE-4878-9F5C-4D0D965927FC}" emma:medium="tactile" emma:mode="ink">
              <msink:context xmlns:msink="http://schemas.microsoft.com/ink/2010/main" type="line" rotatedBoundingBox="4990,7311 28136,7560 28122,8905 4976,8657"/>
            </emma:interpretation>
          </emma:emma>
        </inkml:annotationXML>
        <inkml:traceGroup>
          <inkml:annotationXML>
            <emma:emma xmlns:emma="http://www.w3.org/2003/04/emma" version="1.0">
              <emma:interpretation id="{BF4B524B-905B-4D4A-B710-850C8055FF89}" emma:medium="tactile" emma:mode="ink">
                <msink:context xmlns:msink="http://schemas.microsoft.com/ink/2010/main" type="inkWord" rotatedBoundingBox="4987,7643 8824,7685 8817,8337 4980,8296"/>
              </emma:interpretation>
              <emma:one-of disjunction-type="recognition" id="oneOf9">
                <emma:interpretation id="interp45" emma:lang="en-US" emma:confidence="1">
                  <emma:literal>determine</emma:literal>
                </emma:interpretation>
                <emma:interpretation id="interp46" emma:lang="en-US" emma:confidence="0">
                  <emma:literal>determent</emma:literal>
                </emma:interpretation>
                <emma:interpretation id="interp47" emma:lang="en-US" emma:confidence="0">
                  <emma:literal>deferment</emma:literal>
                </emma:interpretation>
                <emma:interpretation id="interp48" emma:lang="en-US" emma:confidence="0">
                  <emma:literal>detriment</emma:literal>
                </emma:interpretation>
                <emma:interpretation id="interp49" emma:lang="en-US" emma:confidence="0">
                  <emma:literal>bitumen</emma:literal>
                </emma:interpretation>
              </emma:one-of>
            </emma:emma>
          </inkml:annotationXML>
          <inkml:trace contextRef="#ctx0" brushRef="#br0" timeOffset="-273491.6796">-1851 1495 332,'-6'-6'321,"0"0"0,1 0-12,4-1-11,-2 2-10,1-1-9,2 0 2,-3 0-8,3 1-2,-3 1-13,3 4-9,-1-7-14,1 7-23,0 0-21,0-6-21,0 6-13,0 0-22,0 0-14,0 0-11,0 0-13,0 0-10,0 24-4,0-9-10,0 1-8,1 5-5,-1-2-7,0 2-4,0 4-5,3-4-21,-6 2-6,6-1 0,-3 0-3,0 3 0,3-7-1,-3 1-8,2 2 6,-2-6 0,0 0 2,3-3-10,-3-1 9,0-2-5,0-2 0,0 1-2,0-2 1,0 0-2,0-1 3,0-5-1,0 3 0,0-3 3,0 0-6,0 0-2,0 0-2,-8-14 0,4 10-3,-1-6 2,0 3-1,-2 0 3,2-2-4,-6-2 3,4 1 1,-4 1-2,5 1 0,-5 0 3,1 2-1,2 3-6,-4 2 1,-2 1 1,1 0-1,-1 2 4,-1 4 2,2 0-9,1 2 2,-1 2 6,2 1-6,1-2 1,2 4 2,3-4-1,5 4-3,0-2 4,5 1 3,2 0-2,1 1 1,3-5 1,4 3 0,4 0 0,3-4-4,1-1 6,3 0-5,0-4-6,1-2-1,2-2-2,5-1-9,-8 0-1,10-5-2,-4 1 1,-6-1 1,-2-3 4,0 3 2,-6-6 1,3 2 4,-9 3 1,1-2 3,-2 0 1,0 0 4,-5 5-6,0-3 15,-1 5 8,-3-2-1,2 1 11,-4-1-4,0 6 0,0-6-9,0 6 4,0 0-4,-6-1 2,6 1-2,0 0-4,-22 12 3,15-3-3,-3 1 3,3 2-1,1-1-5,0 2 3,0 0-2,2 3-2,3 0-2,2 0 6,3-4-4,2 1 0,5 1-1,2 0 2,4-1 0,0-6-3,2 3 3,2-4 0,3-2 0,-1-3-7,2-1-6,0-1-9,1-3-3,-2-2-1,-1 0-2,-1-7 11,-1 3-6,-1-5-2,1-1 3,-4-1 6,6-6 0,-12 3 0,-1-4 4,1-6-7,-7-1 7,4 1 0,-7-2 8,0-4 0,-2 5 7,-3-4 6,3 2 20,-5 10 14,4 1 19,-3 1 12,-1 0 6,2 8 11,2-1 0,-1 1 0,1 7-10,0 0-8,2 3-12,-4-4-12,4 7-8,0 0-2,0 0-2,-6 16-3,2-2-8,1 6-3,1 4-3,-1-1-2,4 9 0,-2 1-5,2-1-1,1 0 1,0 1-6,-2 4 1,4-8 1,0 4-5,0-8 2,1 6-2,-1-7 1,1 0-3,1 1 1,0-2-2,1-3-3,1 1-12,-1-1-40,0-3-31,-2-2-29,0-5-36,-1-2-28,0 1-81,4-3-62,-1 0-67,4-5-76,-4-2-335,-7 1-860,17-6 381</inkml:trace>
          <inkml:trace contextRef="#ctx0" brushRef="#br0" timeOffset="-272947.5574">-1128 1804 336,'-3'-6'336,"3"6"-37,0-6-24,0 6-23,0 0-23,0-7-25,0 7-17,0 0-19,0 0-8,0 0-8,0 0-5,0 0-6,0 0-11,0 0-4,24 10-12,-12-10-10,1 3-7,2-3 2,4 0-20,-2-3-11,2-2-3,4 1-9,-1 2-10,-5-3 17,0 2-22,-3-1-6,2-1-1,-4 0-3,-2 4-6,-2-4 3,-2 4 1,4-2 16,-8 2 0,3-2-6,-5 3 2,4-3-11,-4 3 24,0 0-13,0-8 6,0 8 8,0 0 1,-10-4 0,5 0 4,5 4-2,-11-1 4,11 1 1,0 0 0,-17 3-3,9-1-3,2 2-2,-6 0-2,2 6-4,2-3-3,0 2-10,5 3 0,-2 4-2,0-4-5,4 9 1,-1-1-2,2 0-1,4 1-6,1-7-3,1 2-2,0-1 3,3-2-1,1 0-4,3-1 0,1 1 1,2-4-2,-5-1-3,2-1 3,3-5-5,1-1-5,1 2 0,5-6-4,-5 2-3,-1-4 5,-3-2-1,1 2 1,4-6 1,0-3-2,-2 4 1,1-5 1,-2 1 1,-1 1 2,-3-1 17,1 0 12,-2 0 13,0 7 14,-4-5 10,-1 6 4,0 0-4,-1 3-3,-4-4-9,3 4-11,3 0-3,-7 3-8,0 0-3,5 9-3,-4-3-4,-1 1-1,4 5-3,-4-5-2,1 6 0,2 0-20,2 3-34,-1-2-34,1 0-43,1-1-39,0 1-71,2 0-65,-1-3-77,3-2-86,-6 0-361,4-3-877,-3 0 387</inkml:trace>
          <inkml:trace contextRef="#ctx0" brushRef="#br0" timeOffset="-271544.2102">-281 1816 410,'-10'-11'451,"4"4"-19,4-1-17,-3 1-26,-1 0-17,1 1-29,4 1-27,-3 1-29,4-1-28,0 5-23,0 0-30,10-3-20,-10 3-18,17 5-19,-6 1-13,2 2-12,4 3-14,-5-1-11,5 4-16,-3 2-5,0 3-7,-2-6-4,-4 2-8,1 1-5,-2-1-5,-2 1-5,-1-3-5,1-1-1,-2 3-9,3-3-1,-6-1 1,0-3-5,2 0-1,-1-2-3,-1 1 0,0-4 1,0 2 0,0-5-2,0 4-1,0-4-5,0 0 2,0 0-1,0 0-1,0 0-4,2-19 2,0 11-5,2-5 2,0 1 5,1 0 2,4-6-2,-1-2 2,1 2-1,0-2 5,-1 4-4,-1 1 5,-1-1 2,2 5-5,2 0 6,1 0-9,1 3-6,-7 1-2,3 4 3,1 0-5,3 3 0,-6 5-2,3 2 2,-1 2 1,4 1-3,-7 4 2,2 2-1,0-4 0,-3 6-1,-1 1-5,2-4-5,-1 0-13,-3 1-14,1-4-7,-2 3-6,0-3 1,2 0-3,-2-3-5,0-1-2,0-1 11,3-1 5,-3-2-2,3 2 5,-3-6 1,0 0 7,0 0 2,0 0 3,0 0 4,9-11 2,-3 5 4,0-4 1,3 0 2,-3-2 10,1 0 1,1-4 6,1 4 14,1-7 3,-1 1 0,1 3 8,-3 3 2,0 1 6,3-2-2,0 5-6,-5-2-2,1 4-2,0 2-7,0-1-4,-1 5-1,-5 0-1,8 6-1,1 2-4,-7 2 1,4-2 2,-2 7-5,3 1 0,-2-4 1,1 9 2,-6-5-5,6-1-19,-3 1-19,0-2-4,2 2-13,1-1-13,0 1-9,-1-4-1,4-1-17,1 2-11,1-6-18,1 2-14,1-3-21,3-6 4,-2 0-4,3 0 0,0 0 6,6-3 5,-6-3 18,5-1 12,1-2 11,-6-3 13,3 0 17,-1-2 19,-2 0 19,0-3 29,7-7 17,-8 5 16,2 2 21,8-9 14,-14 5 19,0-2 29,-1 5 10,-4 3 28,-1-1 23,-4 3-1,3 3 7,-4 0-4,2 2-14,-2 1-15,-1 0-14,0 7-12,-6-5-15,6 5-9,0 0-9,-16 7-9,8-1-10,2 5-6,-3 3-5,-2 3-4,3 2-9,-1 3-1,5-1-4,-1-1-4,0 0-4,1 0 0,2-1 2,4-1-8,-2-4-4,4 2-1,-2-1-1,4-3-5,-1-2-4,0 0-7,2-4-7,-1 3-8,5-7-8,2 1-4,1-3-9,-1-2-3,3-1-2,-3-4 10,2 1 1,2-1 3,-1-7 0,4 1 5,-3 2 2,1-5 1,-9 5 5,6-4 1,-1 1 3,2-1 1,1 3 10,1 0-4,-6 3 4,3 1 1,-2 0-3,-1 2 3,1 2 0,2 2-1,-7 2-2,2 0 2,0 2-1,-3 2-1,5 3 4,-7 1-4,4 1 2,-5 2-2,0 3 1,0-5 1,-1 4 4,2-2-8,-5 2 1,0-4-5,1 0 0,-1-2-4,-1 1-1,2-2 1,-2-2 2,1 2 0,0-1 0,0-5 0,0 0 7,0 0-2,4 1 0,-4-1 2,10-7 3,-3 1 1,1 0-4,1-2 9,0-2 6,-4 1 4,4-2 5,2-2 0,-2 4 4,3-4 8,-5 1 1,0 1 0,2 0 3,-2 2 3,-1-3-6,1 5-2,-2-1-5,3 5 0,0-3-7,-1 2-3,1 3-1,0 0-6,0-3-1,-8 4 3,16 5-4,-11-3-1,1 3-3,1 1 2,3 2 0,-4 0-2,-4 3 1,7-1-3,-5 1 0,-1 3 1,2-4-2,-1 4 0,1-3 0,-1 0-1,-1-2-3,2 0 1,0-2-7,2 1-3,-2 0 2,4-2 0,0-1 1,2-2 1,3 0 5,5-3-5,-2 0 0,3-3 1,3 0 3,-2-6-1,-2 3 2,3-3-2,-7 2 3,-2-3-1,3 2 1,-2-8 2,-2 6 3,-3-3-2,1 3 2,-6-4 0,1 3 7,1-1 5,-6 1-1,-3 4 5,0-5 0,1 5-3,-5-2 2,-1 6-1,2-2 1,-6 4-3,0 1 1,-3 0 4,2 3-4,-3 3-5,-2 7 1,5-4 0,0 3-4,3 2 2,1-1-5,3 3 3,3 0 2,-1-2-6,3 4-1,2-4 3,-1 3-5,4-2-27,0-2-36,4 1-41,0-2-37,0 1-47,2-4-61,2 4-34,-2-7-54,2 0-88,-2-3-427,1-1-919,1-4 406</inkml:trace>
        </inkml:traceGroup>
        <inkml:traceGroup>
          <inkml:annotationXML>
            <emma:emma xmlns:emma="http://www.w3.org/2003/04/emma" version="1.0">
              <emma:interpretation id="{6A834F6E-EE6D-4D23-85D1-EEE6BB92151A}" emma:medium="tactile" emma:mode="ink">
                <msink:context xmlns:msink="http://schemas.microsoft.com/ink/2010/main" type="inkWord" rotatedBoundingBox="9353,7884 10360,7895 10355,8329 9349,8318"/>
              </emma:interpretation>
              <emma:one-of disjunction-type="recognition" id="oneOf10">
                <emma:interpretation id="interp50" emma:lang="en-US" emma:confidence="1">
                  <emma:literal>the</emma:literal>
                </emma:interpretation>
                <emma:interpretation id="interp51" emma:lang="en-US" emma:confidence="0">
                  <emma:literal>The</emma:literal>
                </emma:interpretation>
                <emma:interpretation id="interp52" emma:lang="en-US" emma:confidence="0">
                  <emma:literal>•he</emma:literal>
                </emma:interpretation>
                <emma:interpretation id="interp53" emma:lang="en-US" emma:confidence="0">
                  <emma:literal>She</emma:literal>
                </emma:interpretation>
                <emma:interpretation id="interp5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-270852.9364">2321 1679 189,'0'-4'465,"0"-2"-26,-2 0-12,-2 0-11,4 6-15,-4-5-34,2 2-31,2 3-34,-7-5-29,7 5-28,0 0-20,-10 13-28,6-4-14,4 4-24,0 2-18,0 5-10,8 1-15,-4 0-10,0 3-13,1 0-7,0 0-7,2-2-7,0 2-35,5-1 5,-8-3-4,4 2-3,-4-4-3,4 0-2,-6-2-4,0-1-26,0 0-37,0-3-53,-1 0-60,1-2-57,0-2-53,-2-1-56,1-2-68,-1-5-324,-1 4-766,1-4 339</inkml:trace>
          <inkml:trace contextRef="#ctx0" brushRef="#br0" timeOffset="-270175.6206">2266 1814 118,'-3'-7'352,"2"-1"-34,2 1-28,-1 0-30,3 1-18,5 0-24,-2 3-23,2-3-20,4 3-18,3 1-14,2-1-14,0 2-16,6-1-7,1 0-9,0-1-11,2 1-9,0 2-8,-1-1-5,-1-1-10,-1 0-6,2-2-3,-5 1-1,-3-2-4,-2 0-5,-2-3-2,-1 4-5,0-2 4,-7 1 18,2 0 9,-3-1 23,-1-2 8,-1 2 3,-2 0 17,1 0 6,-1 6-4,-6-7 8,2 4 10,4 3-13,-8 0-11,8 0-5,-12 0-9,3 0-10,1 6-9,1 0-5,-3 7-3,3-5-9,0 6-5,-1 3-6,3 2-1,-2 0-8,4 3-3,-3-2-2,6 1-1,0 1-6,0-4 0,3 3-1,0-6-6,3 1 0,1-2 0,3 5-3,-4-6 6,6-3-7,0-3-3,1 3-2,-1-4-2,5-2-1,-2-2 0,4-1-1,3-2-5,1-1 1,-2-4 3,-4 2-6,2-2 6,0 0 0,-5-3 0,1 1-3,-1-3 4,-2 1-3,-2 1 11,1-2 13,-6 5 8,2 0 13,-2-4 7,-2 7-6,2-3-3,-1 4-3,-2-1-4,-2 3-6,0 0-5,0 0-1,0 12-8,-1-5 3,-3 4-3,-1 1-1,2 2 1,-1-1-4,2 1 0,-1-1-3,3 1-1,3 2 1,-3-3-3,2 0 0,2-4-1,1 4 1,3-5 1,-2-1-1,5 2 0,2-6-11,2 0 1,2 0-5,6-6 1,-6 2-3,7-1 0,-5-4 2,2-7-1,0 7 0,-1-5 2,-2 0 4,-6 0-2,-2 2 1,-2-3 0,0-1 2,0-1 2,-5 0-2,-1-3-2,-2 4 2,0 1 5,-4-4 2,0 4-2,2 1 4,-5 1 0,-1 4-3,2-3-1,-1 5 5,2 2-8,5 2 2,-17 3-2,9 2 2,-1 3-4,2 0-1,1 7 4,1 0-2,2-2 0,3 3 0,0 4-2,5-4-30,-1 2-31,4-3-39,4 2-39,2-1-63,1-5-61,3 3-64,2-5-76,-3-1-391,0-7-861,5 0 382</inkml:trace>
        </inkml:traceGroup>
        <inkml:traceGroup>
          <inkml:annotationXML>
            <emma:emma xmlns:emma="http://www.w3.org/2003/04/emma" version="1.0">
              <emma:interpretation id="{2FBD1423-A5A7-4858-9078-44250A63CAEF}" emma:medium="tactile" emma:mode="ink">
                <msink:context xmlns:msink="http://schemas.microsoft.com/ink/2010/main" type="inkWord" rotatedBoundingBox="10588,7828 12814,7852 12809,8357 10583,8333"/>
              </emma:interpretation>
              <emma:one-of disjunction-type="recognition" id="oneOf11">
                <emma:interpretation id="interp55" emma:lang="en-US" emma:confidence="1">
                  <emma:literal>value</emma:literal>
                </emma:interpretation>
                <emma:interpretation id="interp56" emma:lang="en-US" emma:confidence="0">
                  <emma:literal>valve</emma:literal>
                </emma:interpretation>
                <emma:interpretation id="interp57" emma:lang="en-US" emma:confidence="0">
                  <emma:literal>calve</emma:literal>
                </emma:interpretation>
                <emma:interpretation id="interp58" emma:lang="en-US" emma:confidence="0">
                  <emma:literal>tame</emma:literal>
                </emma:interpretation>
                <emma:interpretation id="interp59" emma:lang="en-US" emma:confidence="0">
                  <emma:literal>salve</emma:literal>
                </emma:interpretation>
              </emma:one-of>
            </emma:emma>
          </inkml:annotationXML>
          <inkml:trace contextRef="#ctx0" brushRef="#br0" timeOffset="-268656.8738">3532 1803 359,'-5'-7'378,"0"-3"-20,0 3-7,0 0 3,2 0-27,-1 3-25,3 1-32,1 3-29,-6-5-26,6 5-21,0 0-17,-1 13-15,1-5-20,3 4-11,3 2-1,3 5-18,-1 6-14,3-7-10,0 3-3,1 1-12,4-2-7,0-1-5,-3 0-5,2-1-7,0 3 1,2-8-11,-5 2 1,1-6 4,-2-2-13,1 2 0,-4-7-9,6 1 6,-6-3-4,4 0 2,-2-3-5,1-3-11,1-3 9,-2 2-2,2-7-1,-3 1-1,5-5 0,-2-1-16,0-1 12,-3 1 0,11-8-5,-2-4 2,-1 4-2,0 2-1,7-3-3,-7 1-1,-3 7 3,-1 3-2,3-2-11,1 3-2,-4 4-4,2 4-12,-2-1-9,4 5-16,0-1-4,4 5-14,3 0-12,-7 0 3,1 0-12,-1 4 7,-1-3 6,0 3 8,-3 2 8,2-4 8,-4-1-1,-3 1 12,1-1 3,-3 2 9,0-2 18,-1 0 10,-5-1 13,6 1 22,-6-1 9,0 0 2,0 0 8,0 0-6,0 0 19,0 0 11,0 0 8,-23 5 7,16-5 0,7 0 7,-15 4 6,4-3 4,1 2 4,-2 3-5,-1-1 1,0 2-2,1 0-1,0 3-9,-5 0-6,3 3-5,-2 4-6,4-7-5,1 4-7,-2 3-2,5-5-13,1 7-4,1-7 3,2 4-15,2 0-2,4 0-2,2-1-1,-2-2-3,7-2-2,1-1-2,3 1-7,0-3-3,1-2-14,3 0-8,-3-3-10,6-2-7,1-1-2,-4-1-2,-1-3 3,3-1 0,-4-1 3,-1 0 5,-1-4-2,0 3 2,2-4 3,-6 0 3,2 1 1,-1-1 1,-3-1 7,3 4 13,-8 2 10,2-1 10,-3 2 5,3 2-1,2-4-4,-5 4-7,-1 3-2,5-3-4,-5 3-4,0 0 2,0 0 7,5 13-9,-5-7-3,0 0 0,-5 9-1,5-5-3,0 4 1,1-1-2,-1-1 1,4 2 0,0 0-4,0-2-3,1 1-9,1-2-6,-1-1 0,1-1-5,2-3-3,1 0-2,1-2-2,1-2-7,1-2 8,4 0-1,-4-2 2,1-3 6,2-2-1,-2-3 4,3-3-1,1 1 3,-4-4 3,-1 3 0,0-6 1,-3 0 2,-1-1 0,1 0 2,-5 0 0,0-2 3,0 0 1,-4-2 1,0 2 4,-8-2 5,4 2 9,-4 1 13,1-1 8,-2 1 9,4 10 10,-1-5 12,0 6 0,1-2-9,1 6-12,2-1-4,-1 2-7,3 5-4,0 0-2,0 0-4,-5 15-5,5-3-2,2 3 2,0 7-1,3 4-5,1 6 2,-2-1-4,3 0 1,-2 1-1,0 2-3,2 0-3,-2-12 4,-1 0-1,4 1 2,-6-3-4,2-5-2,2 2-7,-1-5-8,1 2-10,0-2-10,-2-4-13,3 1-7,5-3-9,-5-2-4,3-3-5,2-1-11,2 0-7,-1-1-1,4-5 8,6 0-1,-3-8 5,-1 3 4,-1-4 14,-1-1-1,0 0 9,-4-5 8,-1 0 2,0 5 2,-2-3 8,1 6 7,-6-3 13,-1 4 18,0-3 15,0 9 10,-1-3 8,1 2 5,0 1-7,-4 1-4,2 1-4,0 0-6,-2 4-2,0 0 0,0 0-4,0 0-4,0 0-1,5 14-3,-5-6 1,0 5-1,-2-2-1,2 5-1,-3-4 2,3 3-4,0 0-3,0 1 1,0-2-1,0-1 0,0 1 0,5-1-4,-2-2-9,-2-3-5,5-1-5,-1 4-10,1-5 2,0-2 0,3 1-3,-1-4 2,1-2-4,5-1 3,-2-1 8,1-1-5,3-2 8,-3-1 1,0-1 0,1-1 3,2-4 2,-4 1 3,-2 1 2,-1 0 7,0-1 12,1 0 0,0 1 7,-3 1 14,-2 0 7,0 2 10,-1 2 7,4-2 13,-7 4-8,2 1-6,-1-4-9,0 4-9,-2 3-5,0 0-3,0 0-1,0 0-5,0 0 0,7 11-1,-7-5-4,0 5-5,0 0 0,0 1 1,0 1-2,0-2-2,0 2-3,0-3 2,0 0-2,8 2 0,-8-3-4,2-2-1,0 1 1,6 0-4,-3-2 1,2-1-8,2-2 5,-1 0-4,4-3 0,2 0-1,0 0 3,2-4-4,1-1 3,0-1 1,5-1-2,-2-2 3,-1-1 5,2-2-6,4-1-6,-6-1 10,1 0-2,-3 0 0,-2 0 3,-1-3 8,-7 4 3,3-1 7,-3 2 0,-3-3 17,0 6 5,-2 0 5,-2 0 4,-2 1-3,-1 0-3,-4 6-6,0-1 1,-1 0-9,-1 3-7,9 0 6,-19 6-5,9 0-6,3 4-4,-4 1 1,3 1-1,4 7 1,-4-7-4,8 9-4,-3 2 2,6-3-28,-3 1-35,8 1-43,-2-2-44,3-1-45,8-1-65,0 1-61,10 2-59,-6-4-82,7-1-445,10-4-971,-3-1 429</inkml:trace>
        </inkml:traceGroup>
        <inkml:traceGroup>
          <inkml:annotationXML>
            <emma:emma xmlns:emma="http://www.w3.org/2003/04/emma" version="1.0">
              <emma:interpretation id="{EF3E89A2-78A5-4DBF-BBFB-9E97907223D8}" emma:medium="tactile" emma:mode="ink">
                <msink:context xmlns:msink="http://schemas.microsoft.com/ink/2010/main" type="inkWord" rotatedBoundingBox="13252,7880 13861,7887 13852,8728 13243,8722"/>
              </emma:interpretation>
              <emma:one-of disjunction-type="recognition" id="oneOf12">
                <emma:interpretation id="interp60" emma:lang="en-US" emma:confidence="1">
                  <emma:literal>of</emma:literal>
                </emma:interpretation>
                <emma:interpretation id="interp61" emma:lang="en-US" emma:confidence="0">
                  <emma:literal>•f</emma:literal>
                </emma:interpretation>
                <emma:interpretation id="interp62" emma:lang="en-US" emma:confidence="0">
                  <emma:literal>Of</emma:literal>
                </emma:interpretation>
                <emma:interpretation id="interp63" emma:lang="en-US" emma:confidence="0">
                  <emma:literal>If</emma:literal>
                </emma:interpretation>
                <emma:interpretation id="interp64" emma:lang="en-US" emma:confidence="0">
                  <emma:literal>Bf</emma:literal>
                </emma:interpretation>
              </emma:one-of>
            </emma:emma>
          </inkml:annotationXML>
          <inkml:trace contextRef="#ctx0" brushRef="#br0" timeOffset="-268000.5963">6393 1809 278,'-15'-6'365,"5"0"-14,-2 0-8,0-2-11,1 5-14,3 0-7,-1 2-5,-1 1-10,0 0-6,0 1-16,-2 4-17,1-1-22,0 1-16,1 1-12,0 1-15,-1 2-11,4 2-13,-4 0-12,3 1-12,0-1-11,1 4-13,1-2-14,1 1-8,0-1-3,4 0-17,-3 2-5,4-5-6,4 3-8,0-1-6,1-1-5,-1-1-3,6 1-3,1-1-5,2-4-5,-2 3-15,5-3-11,1-4-15,0-1-11,1 2-13,-3-6-6,4 3-1,-2-2 1,-4 1 8,2-3 8,-3-5-2,-2 4 1,-5-1 9,2-1-4,-5-2 3,1 3 8,-2-6-4,-1 3 8,-1-1 12,-2 1 6,1 0 8,-3-3 10,3 0 7,-3 0 3,2 6 2,1-3 3,-1-4-4,1 5-9,2 2 7,0-4-16,2 4-10,6 2-16,-3-2-8,4 1-8,3 1-8,3 2-11,2-2-10,0 1-8,5 0 1,-8 3-3,2-2 0,1-2 9,-3 1 1,1 1 5,-1-3 6,0 0 3,3-1 7,-7 0 0,1-3 5,-3 4 1,-1-6 4,-2 2 10,-5 1 8,3 0 8,-2-1 6,-1-2 29,-4 3 6,4 0 6,-8-3 6,4 4 15,-1 0 11,-2-5 8,0 9-3,3-1-1,-9-1-1,3-1-19,0 5 1,2 2 3,-2 1-1,-2 6-2,3-1-1,0 6-3,1-1 3,1 9-5,1-3-1,3 7-8,-2 6 4,2 0 1,3 3-6,0 4-4,4-3-7,0 3 4,-1-3-13,2 2-3,-1-4-3,4 8-4,2-5-12,-3-2 14,4 0-9,-3-1-43,1 0-40,-3-8-41,1 9-39,-1-13-38,-2 1-42,0 1-39,-4-1-55,3-3-58,-4-4-81,-1-3-85,-2-2-328,-2-3-938,1-5 416</inkml:trace>
          <inkml:trace contextRef="#ctx0" brushRef="#br0" timeOffset="-267813.1044">6469 2187 14,'-3'-6'459,"2"0"-17,1 0-34,0 2-17,1-3-11,-1 7-15,4-9-20,1 4-24,2 1-23,-1-1-31,7 0-26,2-1-22,2 0-24,4 4-18,1-1-21,0-1-50,1 2-70,0-2-99,-1-2-122,1 0-146,4-1-377,-1 1-765,-1-6 340</inkml:trace>
        </inkml:traceGroup>
        <inkml:traceGroup>
          <inkml:annotationXML>
            <emma:emma xmlns:emma="http://www.w3.org/2003/04/emma" version="1.0">
              <emma:interpretation id="{A725C9C7-C0F8-4D80-BDB0-0B06C1BE0436}" emma:medium="tactile" emma:mode="ink">
                <msink:context xmlns:msink="http://schemas.microsoft.com/ink/2010/main" type="inkWord" rotatedBoundingBox="14119,7948 15535,7963 15527,8661 14112,8645"/>
              </emma:interpretation>
              <emma:one-of disjunction-type="recognition" id="oneOf13">
                <emma:interpretation id="interp65" emma:lang="en-US" emma:confidence="0">
                  <emma:literal>no,</emma:literal>
                </emma:interpretation>
                <emma:interpretation id="interp66" emma:lang="en-US" emma:confidence="0">
                  <emma:literal>No,</emma:literal>
                </emma:interpretation>
                <emma:interpretation id="interp67" emma:lang="en-US" emma:confidence="0">
                  <emma:literal>ho,</emma:literal>
                </emma:interpretation>
                <emma:interpretation id="interp68" emma:lang="en-US" emma:confidence="0">
                  <emma:literal>no</emma:literal>
                </emma:interpretation>
                <emma:interpretation id="interp69" emma:lang="en-US" emma:confidence="0">
                  <emma:literal>no.</emma:literal>
                </emma:interpretation>
              </emma:one-of>
            </emma:emma>
          </inkml:annotationXML>
          <inkml:trace contextRef="#ctx0" brushRef="#br0" timeOffset="-266797.6768">7029 1786 171,'6'0'357,"-6"0"-16,10 2-7,-10-2 1,8 0 9,-8 0-8,0 0-2,0 0-14,9 0-15,-9 0-14,0 0-15,0 0-15,0 0-20,0 0-16,0 0-18,0 0-20,0 0-13,0 0-10,0 0-2,0 0-11,0 0-13,-12-9-12,10 4-13,2 5-15,0-8-8,0 3-6,0 5-10,2-9-8,0 2-5,-1 1-10,4 3-7,0-3 1,1 1-6,-1-2-7,1 4-2,1 0-8,1 0 3,1 2-7,1 2-2,3 1-2,3 3 2,-4 4-3,0 2-4,1 5-2,2 2 4,0 3-6,-3 1 8,2 9-8,-2-2 0,-4-7 1,-2 4-1,1-4 0,-2 1-1,-4-2-3,4 0 0,-1-1 1,-2-3-1,0-2 3,-2-5-1,0 2-5,-2-1 1,4-4-1,-4 0-2,2 1 6,0-4 1,0 2 1,0-6 0,-2 5 3,2-5-2,0 0-3,0 0 2,0 0 3,12-21-6,-8 15 4,0-9-1,4 4 2,0-5-2,3-4 5,1 3-3,0 0-2,1-2-2,-1 2 4,1-1-5,0 2 2,-1-2 5,-2 5-2,-1 1 7,-1 6-6,-4 1 2,5-4-1,-4 6-3,2 0-6,1 2 2,-8 1 2,12 1-3,-6 4 3,-1 5-4,3-1 2,-4 3 0,1 1-2,0 0 1,1 2 2,-2 2-1,-4-3-1,2 3 1,0 3 1,-2-3-4,0-2-18,3 0-20,-1 1-8,0-4-20,1 4-16,-2-3-9,5-3-17,1 0-4,-3-1-11,4-3-11,1 2-20,7-3-9,-4-1 7,6-2 5,-1-2 14,1-2 14,9-2 8,-8 0 14,6-2 31,-3-1-10,-1-3 4,-4 3 36,-1-3 2,1 2 30,-5-1 24,2-2 37,-5 0 25,-1 7 21,-2-4 21,1 4 13,-4-2 9,2 3-12,-1 1-12,-4 2-11,0 0-9,0 0-8,0 0-5,0 0 1,-16 8-4,10-1-9,-2 5-4,-3-3-8,1 3-8,2 0-1,-1 0-9,1-1-4,-1 3-1,2-1-7,2 1-2,4 0 0,-2 0-2,6-2-2,-2 1-6,3 2 3,0-6-2,5 3-2,-2-6 8,10 4-9,-3-4-1,3-1-5,4-4 4,1-1-2,2 0-4,-7-3 4,7-3-5,-3-2 6,-5 3 1,-2-3 0,-1-5 1,-2 4 12,-5 0 0,2-6-1,-8 2-3,0-1-4,-8-2 1,-3-3-6,-6 1 3,-7-5-20,-5 3-35,-3 2-45,-9-1-62,2 0-74,-5 4-107,-4 2-113,-13-4-523,17 6-1043,2 3 463</inkml:trace>
          <inkml:trace contextRef="#ctx0" brushRef="#br0" timeOffset="-266328.9252">8432 2204 436,'0'0'506,"4"-2"-41,-4 2-33,4-4-30,-4 4-36,0 0-25,0 0-26,0 0-11,0 0-25,-14 16-27,6-5-23,-4-1-25,-1 7-16,-4-1-18,1 3-17,0-5-34,-2 7-75,1-2-104,-2 7-139,7-11-187,-3 2-374,4-6-824,-2-3 365</inkml:trace>
        </inkml:traceGroup>
        <inkml:traceGroup>
          <inkml:annotationXML>
            <emma:emma xmlns:emma="http://www.w3.org/2003/04/emma" version="1.0">
              <emma:interpretation id="{2A5FE4AA-10EC-4322-967A-7D938A3FBD6C}" emma:medium="tactile" emma:mode="ink">
                <msink:context xmlns:msink="http://schemas.microsoft.com/ink/2010/main" type="inkWord" rotatedBoundingBox="16422,7893 17903,7909 17893,8795 16412,8780"/>
              </emma:interpretation>
              <emma:one-of disjunction-type="recognition" id="oneOf14">
                <emma:interpretation id="interp70" emma:lang="en-US" emma:confidence="0">
                  <emma:literal>put</emma:literal>
                </emma:interpretation>
                <emma:interpretation id="interp71" emma:lang="en-US" emma:confidence="0">
                  <emma:literal>pert</emma:literal>
                </emma:interpretation>
                <emma:interpretation id="interp72" emma:lang="en-US" emma:confidence="0">
                  <emma:literal>Pert</emma:literal>
                </emma:interpretation>
                <emma:interpretation id="interp73" emma:lang="en-US" emma:confidence="0">
                  <emma:literal>pent</emma:literal>
                </emma:interpretation>
                <emma:interpretation id="interp74" emma:lang="en-US" emma:confidence="0">
                  <emma:literal>Perl.</emma:literal>
                </emma:interpretation>
              </emma:one-of>
            </emma:emma>
          </inkml:annotationXML>
          <inkml:trace contextRef="#ctx0" brushRef="#br0" timeOffset="-262009.6904">9341 1904 111,'0'-6'446,"0"1"-38,0-2-8,0 1-53,-4 0-16,4 6-21,-4-3-17,4 3-31,0 0-24,0-6-28,0 6-17,0 0-20,0 0-13,0 0-19,-3 15-4,3-2-8,1 2-6,1 7 3,2 10 0,-4-1-1,4 2-11,-2 2-8,3 0-5,1 0-11,-4 1-4,6 1-8,-4-4-6,1 1-9,2-1-7,-2 0-7,-2 1-4,1-5-4,1-4-10,-3-2-30,1-3-44,0-4-52,-3-2-25,4-2-55,-4 1-35,0-5-33,0-4-23,0 1-35,0-5-49,0 0-304,11-9-707,-5-3 313</inkml:trace>
          <inkml:trace contextRef="#ctx0" brushRef="#br0" timeOffset="-261745.7609">9518 1709 289,'0'-12'286,"0"-2"-17,0 8-16,3-2-19,-2 2-28,1 3-19,4 0-13,1 1-14,1 2-14,5 2-11,2 3-14,-2 5-16,7 1 1,0 6-12,-5-1-13,2 1-5,0 2-6,-2-1-4,-6 0-7,1-2-1,-3 2-3,-2 0-3,-4-3 1,-1 1 0,0 1 3,-6-3-7,-1 0 2,-3-3 2,1 3 2,-3-6 1,-5 1 3,2-3-5,-2 0-5,-3-1-9,-1-3 0,2-1-4,2 2-3,0-6-28,-5 1-37,5-2-49,-6-2-57,10 4-62,-3-4-62,4-2-291,0 2-597,8 0 265</inkml:trace>
          <inkml:trace contextRef="#ctx0" brushRef="#br0" timeOffset="-260934.482">9873 2115 251,'-2'3'286,"-2"4"-10,3-2-4,0 0-8,-3-2-16,4-3-9,0 8-14,0-8-8,-1 3-15,1-3-3,2 5 4,-2-5-8,8 2-8,-8-2-20,12 0-25,-12 0-7,17-2-12,-5 0-13,-3-2-12,2-3-7,4-2-8,-6 2-15,3-2 1,0-2-10,-5 0 3,3-1-17,-4-2-2,3 3 1,-5-5-8,0 5-7,0-1 9,-3 3 2,-1-1 16,0 2 6,0 2 0,0-1-2,-1 1-1,-3 3-7,4 3-6,-4-5-3,4 5-5,0 0-1,-14 2-6,14-2-2,-11 10-6,5-3 4,-1 0 3,5 2-6,-6 0 1,6 3-3,0-2 4,2 2-4,0 3 1,-3-6 0,3 3-3,3-6 0,-1 4-6,0 0 0,6-3-2,-1 0-4,1 2 5,4-4-5,1 0-5,0-2-2,4 0 0,-2-3-9,2-2-1,1-1-11,-1 0 0,0-2 3,-1-1 0,1-2-1,-3-1-2,0-1 4,1 1 4,-4-2-1,-4-3 4,1 6 8,0-5-5,-4 6 13,1 0 16,-1 0 10,-2 4 12,1-2 4,-3 0-1,5 0-3,-5 5-3,2-6-5,-2 3-4,0 3-2,0 0-3,0 0-2,0 0-7,0 0 2,-2 24-2,0-16-1,2 1-1,0 2-4,0 3 2,2-1-2,0-1 0,3 3-4,1-4 3,0 2-7,1-3 4,3 2-1,0-2 0,0-4-2,2 1 2,1-2-7,3-2 3,-2-1-3,1-2-2,-2-2 5,4 0-9,-3-2 2,1-2 2,-1-3-2,-2-1 0,-1-1-1,1 0 5,1-6-6,-4-2 4,-2-3 0,-4 1 1,-1-3-3,1 0 1,-6-1-1,3-6 1,-6-2 3,0-1 2,-3 6 8,1-5 3,3 8 6,-1 4 12,-2 1 4,1 6 1,1 0 10,2 0 4,0 8 7,1 0-6,2-4-7,-4 8-2,2-2-5,3 4-6,0 0 1,0 0-1,-13 16-2,8-4 18,0 9 2,-1 2-6,4 1 10,0 1 4,2 6 6,3-2 3,-3-1-5,5-1-7,1 3 5,-4-4-14,10 2 2,-3-4-8,-1 0-4,1-2-2,2 2-5,0-2-7,1-1-3,2-1-23,-2-3-39,-1-1-48,-4-1-47,4-7-59,-1 6-62,-2-6-50,-3 0-41,2-2-50,-2-2-44,6-3-49,-6-1-316,-5 0-876,13-4 388</inkml:trace>
          <inkml:trace contextRef="#ctx0" brushRef="#br0" timeOffset="-260780.005">10640 2135 46,'-7'-16'199,"1"2"13,1-3 20,-2 5 13,-2-4 2,8 2 8,-3 3 0,2 0 18,1 5 12,-3-3 7,3 2-4,1 1-2,5 1 0,-2 1-12,1 0-67,6 2-126,3-2 7,-1 4-14,1-1-10,3 0-45,1-3-74,0 4-72,0-1-90,6-3-92,0 2-275,-3 2-631,4-4 279</inkml:trace>
        </inkml:traceGroup>
        <inkml:traceGroup>
          <inkml:annotationXML>
            <emma:emma xmlns:emma="http://www.w3.org/2003/04/emma" version="1.0">
              <emma:interpretation id="{3B1742E2-843F-420A-9D0D-3B81CCCC2453}" emma:medium="tactile" emma:mode="ink">
                <msink:context xmlns:msink="http://schemas.microsoft.com/ink/2010/main" type="inkWord" rotatedBoundingBox="18161,8000 19009,8009 19003,8510 18155,8501"/>
              </emma:interpretation>
              <emma:one-of disjunction-type="recognition" id="oneOf15">
                <emma:interpretation id="interp75" emma:lang="en-US" emma:confidence="0">
                  <emma:literal>the</emma:literal>
                </emma:interpretation>
                <emma:interpretation id="interp76" emma:lang="en-US" emma:confidence="0">
                  <emma:literal>me</emma:literal>
                </emma:interpretation>
                <emma:interpretation id="interp77" emma:lang="en-US" emma:confidence="0">
                  <emma:literal>he</emma:literal>
                </emma:interpretation>
                <emma:interpretation id="interp78" emma:lang="en-US" emma:confidence="0">
                  <emma:literal>one</emma:literal>
                </emma:interpretation>
                <emma:interpretation id="interp79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-259869.7952">11107 1798 48,'-4'-4'329,"1"-2"-20,-2 1-10,1 1 0,0 1-4,0-1-11,4 4-4,-4-6-14,4 6-20,-2-5-24,2 5-18,-6-2-16,6 2-19,0 0-21,0 0-12,0 0-7,0 0 4,0 0-7,3 14-12,0-7-5,-1 1 9,2 2-3,0 5 6,-3-3-4,5 7-8,-1-1-12,-4 3-4,6 1-7,-3-2-4,2 0-11,-1 1-6,1 3-9,-1 0-3,-3-2-6,4 2-4,0-2-4,-2 0-2,-3-1-11,6 0-3,-2-2-19,-1-3-24,-3-4-13,1-1-17,2 1-7,-3-4-10,3 0-3,0-3 1,-2 2 8,2-5-12,-4-2-7,7 1-8,-7-1-3,10-6 3,-7 0 6,1 0 12,-3 0-3,3-7 15,-3 1 5,1-3 12,-2-1-2,1-3 9,2-1-3,-6-1 7,2-1 4,1 0 3,-2 1 8,2 3 8,0 2 5,-1 1 14,1-1 9,1 5-1,1-4 3,-1 2-1,4-2-6,3 0-1,0 5-1,0 1-4,4-3 0,-1 6-6,4 0 2,-1-1-10,0 1-2,1 1-4,-3 4 3,-1-5 4,1 1-4,-1 4 3,-5-2 3,-1 1 0,2 1-5,-7 1 15,9-4 13,-9 4 7,7-5 9,-6 3 21,-1 2 19,5-7 21,-5 7 20,1-3 18,-1 3 12,4-4 3,-4 4 0,0 0-8,0 0-4,0 0-14,0 0-5,0 0-12,0 0-7,-10 16-16,5-6-3,-3 5-8,-1 3-9,2-6-8,2 8-6,-2 2-2,2-1-4,1-2-10,2 2-2,-1-4-8,3-2 3,3 6-5,-1-6-6,2 0-12,0 1-19,3-4-9,-1 3-15,1-5-14,2-2-7,-1 2-8,2-3 2,1-1-3,0-1-2,2 0 1,3-5 3,-3 0 0,3 0 7,-3-2 4,3-2 6,1 0 4,-4 1 9,2-1 0,-5-2 5,1 5 13,-4-2 7,-2 1 1,2 1 2,-7 1-3,13-5-2,-9 5 2,-4 0 1,11 5-1,-5-1 2,0 0-2,-1 2 2,2 2 4,2 1-1,-1 1 1,1 0 0,-2 1 4,0 1-3,-1-3 8,4 0-5,-2 0 0,2 1 0,-4-1-1,3-2-9,-1-2-1,3 1 2,-3-2-10,5-2 5,-4-2-4,3 0 8,-1-2-1,-1 1 2,2-7 0,-4 2-1,4-1 3,-1-2-1,-4-1 13,3-1 9,-3-1 4,-2-2 0,0 1 3,-3-2 3,-2-1 16,0 0 15,0 3 0,0-3 11,-4 1 8,1 8 3,0-7 8,1 8-3,1 0-5,-3 1-14,2 0-6,2 5-5,-10-2-11,10 2-5,0 0-4,-18 8-2,12 0-2,0 0-5,1 7-33,1-5-34,0 5-44,2-2-30,2 2-24,2-2-33,2 1-57,0 2-78,3-2-76,0 0-86,2-2-321,3-1-860,0 1 381</inkml:trace>
        </inkml:traceGroup>
        <inkml:traceGroup>
          <inkml:annotationXML>
            <emma:emma xmlns:emma="http://www.w3.org/2003/04/emma" version="1.0">
              <emma:interpretation id="{3969B0E4-881D-4DC3-80A8-C8EE662B5865}" emma:medium="tactile" emma:mode="ink">
                <msink:context xmlns:msink="http://schemas.microsoft.com/ink/2010/main" type="inkWord" rotatedBoundingBox="19532,7873 21766,7897 21760,8461 19526,8437"/>
              </emma:interpretation>
              <emma:one-of disjunction-type="recognition" id="oneOf16">
                <emma:interpretation id="interp80" emma:lang="en-US" emma:confidence="0">
                  <emma:literal>value</emma:literal>
                </emma:interpretation>
                <emma:interpretation id="interp81" emma:lang="en-US" emma:confidence="0">
                  <emma:literal>valve</emma:literal>
                </emma:interpretation>
                <emma:interpretation id="interp82" emma:lang="en-US" emma:confidence="0">
                  <emma:literal>Value</emma:literal>
                </emma:interpretation>
                <emma:interpretation id="interp83" emma:lang="en-US" emma:confidence="0">
                  <emma:literal>calve</emma:literal>
                </emma:interpretation>
                <emma:interpretation id="interp84" emma:lang="en-US" emma:confidence="0">
                  <emma:literal>valise</emma:literal>
                </emma:interpretation>
              </emma:one-of>
            </emma:emma>
          </inkml:annotationXML>
          <inkml:trace contextRef="#ctx0" brushRef="#br0" timeOffset="-258324.0954">12465 1908 109,'-5'-14'450,"-1"3"-7,1 1-24,4 5-30,-3-5-37,3 7-35,-2-2-34,3 5-30,0 0-31,0 0-19,0 0-19,9 23-16,-2-7-18,3 3-12,2 0-13,4 4-19,-2-2-6,7 4-9,-5-3-9,-1-4-8,5 3-5,-6-8-7,5 5-3,-6-7-8,2 3-14,0-8 26,-1 3 1,-2-2 1,0-5 4,2 1-8,-5-3 8,3-2 1,-2-1-3,1-1-5,-5-2-3,1-3-5,3 0 3,-3-2-1,0-3-4,-2-1-3,4-4-6,-3 1-3,2-3-8,3 0-1,-5-1-5,3 0-2,1 1-6,-1 0-18,1 2-29,2 3-16,0 4-24,-1 1-13,8-2-10,-2 7-3,5 0-11,-6 6-4,7-4-2,2 4 7,0-2-2,-5 2 9,6 2 10,-9 0 9,1 0 2,-1-2 15,0 3 13,-4-3-6,0 0 7,-4-3 18,0 3 39,-1 0 3,-8 0 14,12-4 8,-8 2 19,-4 2 12,5-5 12,-5 5 14,0-6 1,0 6 2,0 0-1,-9-5 1,9 5 0,0 0-7,-17 5 3,8-3-2,4 3-5,-8 3-4,2-1-5,2 3-6,-2 2 1,1-3-8,2 4-6,2-1-6,-4 2-1,4-3-8,-1 3-7,1-1 5,1 0-8,2 4-5,2-4-2,1 0 2,0 1-5,1-1-2,4 2-3,1-5-6,3 1-15,-3-1-6,6-1-10,-2-1-12,3-4-8,1 2-4,1-3-9,0-3 1,-1 2 4,0-4 1,1-1 8,-1-1 6,1 2-4,-4-3 11,4-5 0,-5 3 3,-2 2 2,-3-3 3,2 1 7,2 0 17,-3 0 14,-4 1 22,3 1 12,-5 3 3,5-3 1,-1 2-9,-4 3-7,0 0-6,3-3-3,-3 3-6,0 0-3,0 0-2,4 13-1,-3-4-2,-1-3-1,1 5-3,2 3-1,-1-6 1,2 7-2,-1-5-1,1 2-2,1 1 0,2 1-2,-1-4-1,3 1-5,-1-4-8,3 3-1,-1-4-9,-1 0-3,6-2-2,-2-2-2,0 1-1,5-6 0,-1 1-1,5-4-1,-3 0 3,-2-1-3,1-3 7,3-1-1,-8-3 2,4-2 3,-5-2 1,-1 1 5,0-4-1,-3-4 0,-3 0 3,2-5 2,-7-4-1,0 1 5,-3-3 2,2 1 16,-3 6 16,0 4 6,1-6 16,-3 9 1,-2 1 23,4 6 6,-1 2-1,-1 1-7,5 3-4,-3 3-12,0-1-11,2 5-4,2 2-4,-12 10-8,7-4-2,-1 5-4,1 6-1,-1 3-6,0 4 1,1 8 0,4 0-5,-3 0 0,4-3-1,5 6-4,-5-11 1,7 0 0,-2-1 1,4 0-4,-2-2 1,-1 1-4,1-4-2,-1 2 4,2-6-4,0 1-12,0-3-6,1 0-15,-3-2-8,5-1-9,-5-3-6,2-3-9,4 2-9,2-5-5,-3 0 1,-2 0 0,5-5 6,-2-1 3,0-2 8,2 1 11,-2-4-1,0 1 7,4-1 4,-9-3 1,5 2 2,-3 2 11,-1-3 8,1 5 15,-2-1 16,-2 3 15,0-3 6,-2 6 2,2-1-2,-4 1-4,3 0-7,-4 3-4,6-3-4,-6 3 0,0 0-8,0 0 2,6 13 0,-6-7-2,1 2-3,3 1 3,-2 2-1,2 3-3,-2-4 6,3 2-3,1 2-1,-2-3-4,2 3 2,2-3-3,1 3-10,0-5-7,-1 1 0,0-4-9,5 4-5,-5-5-2,4-3-5,-1 3-2,4-5 4,-3-1 8,-1-2-4,4 2 3,-1-1 3,-2-7 3,4 3 1,-3-3 3,-3 1 4,1-2-5,-4 1 11,0-1 2,-2 0 9,0-1 4,1-2 7,-1 1 14,-3 0 16,2 2 11,-2 0 7,-2 2 0,1 2 1,-1-1-2,3 1-7,-3 0-6,0 6-4,1-6-11,-1 6-6,0-5-5,0 5 0,0 0-1,0 0-9,0 0 0,0 0 0,-1 23-4,2-14 1,-1-2-2,0 6-2,1-7 2,3 6-4,-3-3-2,2 0-3,0 3-10,1-6-12,1 2-7,-1-1-3,4-1-12,-1-1-5,0 0-5,3-2-2,3 0-1,2 0 1,-1-3 2,1-1 3,0-4 0,2 0 2,7-1 2,-7-2 4,0 0 4,-1-1 7,2-4-1,0 1 5,-5 0 3,3-1 5,0-3 6,1 1-1,-3 1 4,-4 1 24,1 2 19,-2 0 16,-1 0 21,-4 0 17,-2 3 6,1 2 7,0-2-3,-6 2 9,3 2-18,0 4-5,-9-4-10,9 4 6,-17 1-6,8 2-9,-3 1-12,0 7-4,2-4-2,1 4-7,-1 2-4,3-1 3,0 1-5,-1 1-6,7 2-7,-2-1-16,1 1-41,2-4-35,2 3-48,1-3-34,7 9 3,6-5-15,4 1-69,-1-3-113,3 3-119,7 2-465,-5-9-1009,-1 2 448</inkml:trace>
        </inkml:traceGroup>
        <inkml:traceGroup>
          <inkml:annotationXML>
            <emma:emma xmlns:emma="http://www.w3.org/2003/04/emma" version="1.0">
              <emma:interpretation id="{F6317D4A-AEEA-40B0-BE8C-82FEEA84884A}" emma:medium="tactile" emma:mode="ink">
                <msink:context xmlns:msink="http://schemas.microsoft.com/ink/2010/main" type="inkWord" rotatedBoundingBox="22240,7962 23216,7972 23207,8847 22231,8837"/>
              </emma:interpretation>
              <emma:one-of disjunction-type="recognition" id="oneOf17">
                <emma:interpretation id="interp85" emma:lang="en-US" emma:confidence="1">
                  <emma:literal>of</emma:literal>
                </emma:interpretation>
                <emma:interpretation id="interp86" emma:lang="en-US" emma:confidence="0">
                  <emma:literal>off</emma:literal>
                </emma:interpretation>
                <emma:interpretation id="interp87" emma:lang="en-US" emma:confidence="0">
                  <emma:literal>•f</emma:literal>
                </emma:interpretation>
                <emma:interpretation id="interp88" emma:lang="en-US" emma:confidence="0">
                  <emma:literal>if</emma:literal>
                </emma:interpretation>
                <emma:interpretation id="interp89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-257669.2577">15273 1963 134,'-4'-20'437,"-1"4"-6,3 5-3,-3-1-10,4 3-20,-3 3-28,3 0-30,-5 0-30,6 3-39,0 3-25,-5-3-26,5 3-22,0 0-14,0 0-22,-17 15-13,16-7-11,-9 6-16,3-1-8,0 1-6,-3 0-9,3 1-7,2-1-10,0 2-8,4-3-5,-5 1-8,1 0-6,-1-2-10,6 1-1,-3 0-2,3-4-5,-3 2 3,3-1-8,6-4-5,-2 2-1,1 0-5,4-3-9,3 0-3,5-2-12,-2 0-8,2 0-7,0-3-5,7-1-5,-2-1-7,-2-1 6,-3 0-2,0 0 7,0 1-1,-3-3 1,1-2 4,-1 2 1,-2-1 6,-1-1-2,0 0 7,-5-2 2,1 2 7,-2-3 9,0 3 7,2-2-2,-2 0 5,0-3-2,1 0-2,-5 2-1,4 1-3,2 1 0,-2 1-2,1-6-1,5 4-6,1-2-1,-2 1 0,2 1-8,0 2 2,-1-2 0,1-2-5,1 1 7,-1 3-1,0-1-2,-2-1 0,3-4 2,-2 4 3,-1 0 1,-2-1 20,1-1 16,-1 1 19,-1-1 23,-5 1 22,1 2 10,-1 0 11,-2-1 14,0 1 11,0 2 7,0-1 1,0 3 6,0 4-5,-2-8-11,2 8-7,-8-3-11,8 3-9,0 0-9,-18 9-8,7-1-3,2 3-14,1 1-84,2 3 0,-5 3 0,3 4 0,-2 0 0,0 1 0,2 4 0,2 0 0,1 3 0,0 3 0,4-2 0,2 0 0,-2 1 0,1 1 0,2-1 0,2 2 0,1-3 0,1 2 0,0 0 0,1 0 0,-2-1 0,2 1 0,-4-1 0,3-6 0,-4-5 0,4 1 0,-3 5 0,1-8 0,0-4 0,0 1 0,-2-4 0,-1 0-175,0-3-164,2-3-27,-3 0-43,0-2-58,0-4-56,-7 3-51,7-3-316,0 0-964,-14-13 426</inkml:trace>
          <inkml:trace contextRef="#ctx0" brushRef="#br0" timeOffset="-257497.1384">15571 2293 178,'-1'-15'325,"-1"5"-3,-2-5-4,3 6-1,-3 0 3,4 0 3,0 1 13,0 0 6,0 2-7,4 1-21,-3-2-25,3 1-21,4-1-35,3-1-22,3 4-22,2-1-23,9 1-17,2 0-42,10 2-47,-2-1-49,5 0-52,6-2-64,0 1-88,0 1-94,2-4-90,-2-1-308,18 0-743,-18 0 329</inkml:trace>
        </inkml:traceGroup>
        <inkml:traceGroup>
          <inkml:annotationXML>
            <emma:emma xmlns:emma="http://www.w3.org/2003/04/emma" version="1.0">
              <emma:interpretation id="{63A58123-3DC7-4057-81BB-91ADBCB52CD7}" emma:medium="tactile" emma:mode="ink">
                <msink:context xmlns:msink="http://schemas.microsoft.com/ink/2010/main" type="inkWord" rotatedBoundingBox="23904,7885 25688,7904 25681,8585 23897,8566"/>
              </emma:interpretation>
              <emma:one-of disjunction-type="recognition" id="oneOf18">
                <emma:interpretation id="interp90" emma:lang="en-US" emma:confidence="0">
                  <emma:literal>can</emma:literal>
                </emma:interpretation>
                <emma:interpretation id="interp91" emma:lang="en-US" emma:confidence="0">
                  <emma:literal>cen</emma:literal>
                </emma:interpretation>
                <emma:interpretation id="interp92" emma:lang="en-US" emma:confidence="0">
                  <emma:literal>cin</emma:literal>
                </emma:interpretation>
                <emma:interpretation id="interp93" emma:lang="en-US" emma:confidence="0">
                  <emma:literal>(in</emma:literal>
                </emma:interpretation>
                <emma:interpretation id="interp94" emma:lang="en-US" emma:confidence="0">
                  <emma:literal>con</emma:literal>
                </emma:interpretation>
              </emma:one-of>
            </emma:emma>
          </inkml:annotationXML>
          <inkml:trace contextRef="#ctx0" brushRef="#br0" timeOffset="-257006.604">16900 1913 301,'0'0'354,"0"0"-10,0 0 4,0 0 6,0 0 13,0 0 9,14 0 1,-14 0-8,0 0-12,0 0-23,0 0-28,0 0-27,5-5-33,-5 5-24,10 0-23,-10 0-19,12-4-17,-5 4-18,-1-2-13,1 0-13,-1-3-14,3 4-14,-2 1-4,1-2-12,0-1-11,-1 0-8,0 2-8,-1-1-1,2 2-7,-4-6-5,-4 6 0,11-4-4,-7 3-2,-2 0 1,-2 1-7,5-5-4,-5 5-2,0 0-3,4-8 0,-4 8-6,0 0 2,0 0-1,-10-3-3,10 3 3,0 0-6,-25 7-3,11-1 0,1 0 0,-3 3 9,2 0 2,-3 3 3,-2 1 5,-2 0 4,4 2 0,0 2 7,6-1-1,-1 2-2,0 0-4,0 1-4,6 3 2,1-4-1,-1 2-2,6-6 0,0 9-1,6-5-3,3 1 9,0-3 8,8 3 14,0-2 0,6-1 0,-2 0-3,11 1 4,-9-6 2,11 3-4,-1-3 7,-10-5 0,4 2 7,-1-6 2,-2 2 5,0 1 4,0-5 17,-9 1 3,2-2 11,-4 1-19,-2 0-81,-5 0 0,2 0 0,-8 0 0,11-1 0,-11 1 0,9 0 0,-9 0 0,6-2 0,-6 2 0,0 0 0,0 0 0,0 0 0,0 0 0,0 0 0,0 0 0,0 0 0,0 0 0,0 0 0,0 0-631,-15-10-629,4 8-1365,-1-7 603</inkml:trace>
          <inkml:trace contextRef="#ctx0" brushRef="#br0" timeOffset="-255466.8633">17752 2132 150,'6'5'371,"-3"-2"-28,-3-3-27,0 0-23,2 4-4,2 0-5,-4-4-11,0 0-10,2 6-18,-2-6-10,0 4-30,0-4-20,0 0-18,0 4-15,0-4-10,0 0-12,3 5-9,-3-5 8,0 0 4,0 0 0,0 0-1,0 0-4,0 0-9,20-7-10,-11 2-14,-1 2-8,4-8-7,0 4-9,-1-3-6,0-1-6,-1 1-4,-1-5-6,1 0-6,0-3-4,-6 3-2,6-5-3,-8-1-6,0 7 1,1 0 9,-3-1 2,0 0 12,0 3 6,-5 0 1,3 3-3,2 1-6,-5 1-2,0 0-3,2 4-10,-1 0-4,4 3-6,-17 3-3,10 3-2,-3 0 0,1 7-3,-1 4-3,3-1-3,-2 1 2,5-3-4,0 7 4,3-6-5,2 5-3,3-1 0,0 1 5,5-2-4,2 1 6,-2-6-9,5 2-7,-2-3 3,0-1-8,2-4-2,1 2 3,-1-3-2,3-4 3,1 1-1,-1-4 2,4-1-1,-6-2 4,1 0-1,0-2 3,-1-1-3,-1-3 0,0-4 1,3-1 1,-2 0-1,-4-4 4,1 2 0,-4 4-1,-1-2 0,4-1 8,-5 1 1,0 5 14,-1-2 4,-2 6 4,1-4-1,-4 5-4,5 2 3,-2 0-11,-1-1-3,-2 4-11,0 0 9,0 0-7,13 7-1,-7 0-3,-1 1 3,5 5-2,-3-1-1,-1 3 2,1-3 1,2 3 1,-2 0-3,-1-5 2,1 2-6,-2 2 3,4-5-5,-6-1-1,2-2-1,0 0 1,-4-1 0,2-3 7,0 1 7,-3-3 1,10 0 2,-10 0 0,8-5-1,-1 0 14,-2-2 4,3 0 26,-4 0 0,3-4 2,0-3 5,-2 1-8,-1 2 2,4-4-10,0 1 12,-3 2-4,3 1-4,-4 4-3,2-1-1,-2 4-9,-1-2-10,1 3-6,-2-1-6,-2 4 2,0 0-4,23 7-2,-14 3-1,3-1-5,-5 6-1,10 1-16,-4 2-29,-2-1-45,1 2-23,-2 3-34,-2-5-32,1 6-14,-1-2-16,-3-9-29,-1 3-39,-3-3-51,-6 2-59,4-7-66,-6-1-392,-3-2-910,-2-2 402</inkml:trace>
          <inkml:trace contextRef="#ctx0" brushRef="#br0" timeOffset="-255326.2517">18076 1902 105,'-23'-34'277,"5"-3"-1,1 6-8,0-2 5,7 11-5,2 3-14,-3-2-16,6 7-18,0 4-19,4 1-22,1 0-30,1 6-39,8 0-23,-1 3-49,4 0-47,5 6-71,5 6-68,1 0-76,1 3-190,5 4-448,3-1 198</inkml:trace>
        </inkml:traceGroup>
        <inkml:traceGroup>
          <inkml:annotationXML>
            <emma:emma xmlns:emma="http://www.w3.org/2003/04/emma" version="1.0">
              <emma:interpretation id="{5BEF67C1-F0F6-42D4-8567-EDAC13052BE9}" emma:medium="tactile" emma:mode="ink">
                <msink:context xmlns:msink="http://schemas.microsoft.com/ink/2010/main" type="inkWord" rotatedBoundingBox="26191,7539 28136,7560 28126,8510 26181,8489"/>
              </emma:interpretation>
              <emma:one-of disjunction-type="recognition" id="oneOf19">
                <emma:interpretation id="interp95" emma:lang="en-US" emma:confidence="0">
                  <emma:literal>ed.</emma:literal>
                </emma:interpretation>
                <emma:interpretation id="interp96" emma:lang="en-US" emma:confidence="0">
                  <emma:literal>eds.</emma:literal>
                </emma:interpretation>
                <emma:interpretation id="interp97" emma:lang="en-US" emma:confidence="0">
                  <emma:literal>eh.</emma:literal>
                </emma:interpretation>
                <emma:interpretation id="interp98" emma:lang="en-US" emma:confidence="0">
                  <emma:literal>cd.</emma:literal>
                </emma:interpretation>
                <emma:interpretation id="interp99" emma:lang="en-US" emma:confidence="0">
                  <emma:literal>eels.</emma:literal>
                </emma:interpretation>
              </emma:one-of>
            </emma:emma>
          </inkml:annotationXML>
          <inkml:trace contextRef="#ctx0" brushRef="#br0" timeOffset="-254373.7081">19095 1950 384,'16'-1'387,"-4"-3"-19,-2 3-7,-2 0-4,1-1 10,-9 2 1,8 0 2,1-3-12,-6 0-24,-3 3-27,10-3-34,-4 0-27,0 0-27,1 0-20,2 1-22,0-2-18,3 0-15,2-1-15,-1 2-13,3 2-13,-2-5-12,-2 2-8,2 3-15,-2-4-10,0 2-7,1-5-7,-5 5-6,-3 1-1,6 1-5,-5-3-1,1-1-4,-2-1-2,0 0-1,0 2-6,-3-5 1,3 3 0,-1 0-2,-3 3 6,0-4 4,3 0 1,-4 2-4,0-1 6,-4 1-3,4 5 0,-1-6 1,-3 2-3,4 4-2,-12 0-2,12 0-7,-17 6 5,6 0-4,-1 2-2,0 3 1,0-2-3,1 3-2,-1 3 0,0 4 0,0-1 0,7 1-3,0-3 0,1 4-3,5 1 2,0-2-7,9-1-25,-1 1-34,8-2-33,0 3-27,5-8-13,8 3-28,4 0-31,0-7-35,3-2-15,-10-4-14,10-2-12,-1 0 2,2-6 6,-6 3 25,-4-4 23,5-5 28,-9 5 35,-2-5 44,-3 1 44,0-5 41,-9 5 38,1-2 20,-4 1 25,5 0 42,-7 2 44,2 1 28,-4 3 13,-1 0 8,0-3-1,-2 5-6,3 1-11,-3 3-18,-5-6-12,5 6-16,0 0-8,0 0-8,-26 11-10,16-4-1,-2 3-10,-3 2-12,4 4-9,-2 2-8,2 0-5,3-1-6,-1 3-4,5 1-6,2-5-4,2 4-4,0-4-4,5-1-2,-1 1 0,4 0-4,-2-1-1,5-3-3,0-2 0,2 1-1,2-5 1,-2 0-7,5-1-2,-3-1-5,2-3 4,-2-2-2,2-3 0,0-1-5,0-4 3,-5 0-1,6-6 0,-3-3 4,-2-1-9,-1-6 1,-5-10 0,3 0-1,-5-8 1,3 1 4,-3-4-6,4-17-2,0-1 0,0-2 0,-3 5-2,-4-1 2,2 18-1,1-18 0,-3 17 3,-1 7 8,-1 5 27,0 11 17,3 1 20,-3 5 5,1 4-2,-1 3-2,0 1-15,1 3-13,-1-1-7,0 1-15,0 5 1,0 0-10,0 0 1,-2 20-4,-2-2 0,-2 5 2,1 8 9,-1 4-16,0-1 3,1 3-5,-1 2-1,0-5-2,4 3 0,-1 1 10,2-4-11,2-2 0,3 0 7,0-2 3,0-5-8,1-3 7,4 0 7,-3-6 12,1-1 7,0-3-1,5 3 14,-1-2-1,1-6-3,3 0 10,2-3-8,3-2-28,8-2-21,-6-2 0,2-2 0,-5-3 0,4 2 0,-8-1 0,-2 1 0,3-1 0,-7 0 0,2 2 0,-4 0 0,1 3 0,-3 0 0,-1-3 0,-4 4 0,11-2 0,-11 2 0,6-1 0,-6 1 0,7-2 0,-7 2 0,0 0 0,5-3 0,-5 3 0,0 0 0,11 9 0,-7-4 0,1-1 0,4 3 0,3 2-249,-6 0-380,5-2-591,-1-2-1319,2 1 583</inkml:trace>
          <inkml:trace contextRef="#ctx0" brushRef="#br0" timeOffset="-254233.0813">20979 1938 167,'11'-5'525,"-1"2"-17,-3-1 3,-1-2-12,-1 2-27,2-4-25,-3 4-29,-2-5-40,2 6-35,-2-4-30,-2 2-29,4-1-47,-4 6-53,0-3-70,0 3-80,0 0-86,-27 6-74,4 6-109,-2-3-173,-17 6-362,-4-2-832,-14 2 369</inkml:trace>
        </inkml:traceGroup>
      </inkml:traceGroup>
    </inkml:traceGroup>
    <inkml:traceGroup>
      <inkml:annotationXML>
        <emma:emma xmlns:emma="http://www.w3.org/2003/04/emma" version="1.0">
          <emma:interpretation id="{506EEA46-349B-4BB2-8EFE-318BD7673CF0}" emma:medium="tactile" emma:mode="ink">
            <msink:context xmlns:msink="http://schemas.microsoft.com/ink/2010/main" type="paragraph" rotatedBoundingBox="5234,10145 13583,10391 13527,12286 5178,1203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B1BB665-CCC2-4B65-BE56-30312C5861E0}" emma:medium="tactile" emma:mode="ink">
              <msink:context xmlns:msink="http://schemas.microsoft.com/ink/2010/main" type="line" rotatedBoundingBox="5234,10145 10883,10311 10857,11190 5208,11023"/>
            </emma:interpretation>
          </emma:emma>
        </inkml:annotationXML>
        <inkml:traceGroup>
          <inkml:annotationXML>
            <emma:emma xmlns:emma="http://www.w3.org/2003/04/emma" version="1.0">
              <emma:interpretation id="{68921CFB-78D2-4388-B600-3D318864AAC1}" emma:medium="tactile" emma:mode="ink">
                <msink:context xmlns:msink="http://schemas.microsoft.com/ink/2010/main" type="inkWord" rotatedBoundingBox="5234,10145 10883,10311 10857,11190 5208,11023"/>
              </emma:interpretation>
              <emma:one-of disjunction-type="recognition" id="oneOf20">
                <emma:interpretation id="interp100" emma:lang="en-US" emma:confidence="0">
                  <emma:literal>0400+20</emma:literal>
                </emma:interpretation>
                <emma:interpretation id="interp101" emma:lang="en-US" emma:confidence="0">
                  <emma:literal>04400+20</emma:literal>
                </emma:interpretation>
                <emma:interpretation id="interp102" emma:lang="en-US" emma:confidence="0">
                  <emma:literal>00400+20</emma:literal>
                </emma:interpretation>
                <emma:interpretation id="interp103" emma:lang="en-US" emma:confidence="0">
                  <emma:literal>044000+20</emma:literal>
                </emma:interpretation>
                <emma:interpretation id="interp104" emma:lang="en-US" emma:confidence="0">
                  <emma:literal>040400+20</emma:literal>
                </emma:interpretation>
              </emma:one-of>
            </emma:emma>
          </inkml:annotationXML>
          <inkml:trace contextRef="#ctx0" brushRef="#br0" timeOffset="-244242.4941">1786 4620 127,'-7'1'403,"1"1"-25,6-2-28,-11 1-10,6 1-26,5-2-2,-8 1-4,8-1-7,-8 1-7,8-1-20,-5 4-19,5-4-17,0 0-27,0 0-20,-6 1-17,6-1-19,0 0-14,0 0-8,0 0 9,0 0 14,0 0 7,18 6 1,0-3-6,10-6-9,12 0-16,7-1-9,17-2-15,3-3-10,1 1-7,-20 2-10,19 3-6,-20-2-11,-1 3-8,-6-4-10,0 3-22,-13 0-32,-3 0-36,-3 0-33,-10 3-31,2 0-31,-2 0-19,-5-1-33,-6 1-39,0 0-40,0 0-34,0 0-26,0 0-27,-22-5-8,9 3-19,0-3-249,-4-1-684,-4 0 303</inkml:trace>
          <inkml:trace contextRef="#ctx0" brushRef="#br0" timeOffset="-244015.5158">2157 4439 143,'-13'-11'185,"1"0"12,2 3 15,-1-1 13,2-2 6,1 5 2,5-1-4,-3-2-2,2 5 0,2-1 6,-2 2 5,3-1-10,1 4-2,-6-5-22,6 5-10,0 0-22,-4-4-17,4 4-12,0 0-8,0 0-9,0 0 1,0 13 4,0-1-2,3 0-7,0 3 2,-2 6-2,3 1-9,-3 0-9,2-1-11,1 4-3,-2 1-11,1 0-6,0 1-5,-1 3-7,-1 1-5,7 0-7,-5 1-1,2-9-7,-1-1-41,1-2-58,-2 2-43,2-7-102,-1 0-110,3-4-135,-5-3-331,5-3-843,-2-5 373</inkml:trace>
          <inkml:trace contextRef="#ctx0" brushRef="#br0" timeOffset="-243075.1846">3004 4065 261,'6'-4'458,"-6"0"-42,1 1-45,-1 3-36,4-6-37,-4 6-28,0 0-31,0 0-26,0 0-27,0 0-7,-5 17-13,5-9-20,-6 0-19,5 0-11,-2 4-9,1-3-6,-3 1-14,1 2-5,1-1 4,-2-2-3,0-2 8,-2 2 10,-2 1 3,1-1-3,-4-3 4,2-1-6,-1-2-8,0 4-6,-1-4-2,4 0-1,-1-1-3,1-1-2,-1-1 4,2 3 4,7-3 8,0 0 2,-17-5-4,13 4-2,4 1-14,0-6-9,0 6-6,3-9-6,3 5-3,5 2-6,2-4-4,3-1-1,6 0-8,1 2-1,4-1-6,4 3-2,-6 1-4,2 2 4,-1 0-9,-2 1-2,-7 0-2,4 2-2,-4 3 2,-3 0-4,2 7 1,-2-1-4,1 5 1,-7-4 1,3 6-2,-5-7 2,3 6 0,-7-3-3,4 5-2,-1 0 4,0 2-2,-4-8 1,1 0 0,0 1-3,0-9 11,-2 3-11,1-1-3,-1-1 4,1 2 0,2-6 2,-2 3 3,-2-2-2,1-4 1,0 6 1,0-6 1,0 4 5,0-4 6,1 4 15,-1-4 4,0 0 3,0 0 3,0 0 4,0 0-3,0 0-6,0 0-3,0 0-5,0 0-2,0 0-1,0 0-6,0 0-2,0 0-6,-10-11 2,10 11-1,-6-6-6,6 6 6,-4-6-5,2 4 2,2 2-5,-7-5-3,7 5 1,0 0-1,-6-3 0,6 3 1,0 0-1,0 0-3,0 0 2,-4-3-1,4 3-2,0 0 0,0 0-3,0 0 3,0 0-4,0 0 3,-9 12 3,6-5-4,-1-1 1,2 1 1,-1 1-3,-5 2 4,4 4 0,-1-2-3,-2 4 4,-2-4-3,1 4 3,2-2 0,-7 4-2,1-2-4,0 3 6,3-7 1,-3 0-4,1 1 11,-4 2-9,3-3 3,-2-3-2,2-2 1,-5 4 0,6-4-1,-8-1-2,5 0 1,1 0 3,-3-3-2,3-3 2,4 0 1,0-3 0,9 3 1,-16 0-3,9 0 2,1-3 3,2-4-4,-1 0 1,5 1-3,-2-4-1,2 3-1,2 2 9,0-2-13,1-1-3,1 2 12,1-1-7,2 1-1,-1 4-4,2-2 4,6 2-2,0-3 2,1 5 1,0-1-4,2 1 3,0 1 0,5 2 1,0 3 1,2-2-3,-4 3-1,5-1 4,-9 1 1,4 2-16,-1-1-25,2 1-22,-1 1-30,-5-4-27,-1 2-17,-1 1-31,2-4-38,1 2-36,-8-1-56,0-3-49,1 1-54,1-4-53,-3 0-319,3 0-837,2-6 372</inkml:trace>
          <inkml:trace contextRef="#ctx0" brushRef="#br0" timeOffset="-242809.5566">3530 4569 202,'6'-21'306,"2"-1"12,-3 1 2,-3 3-5,3-3 0,-5 7 1,1-1 5,-2 3 14,1 0 0,0 3-7,0 3 2,0-2-9,0 3-22,-4 2-23,4-3-21,0 6-31,0 0-21,0 0-19,0 0-22,-13 9-13,8 4-9,-2-1-21,3 0-12,-1 0-8,0 6-12,4-4-7,-2 7-10,0-3-9,3 0-3,0-3 0,4 0-9,-1 1-8,1-1-5,2 1-1,1-2-6,3-4 1,-1 2-5,3-6-1,1 2-3,-1-4 0,5-1-3,0-3-10,0-3 1,-1 0-4,1-3 1,2-3-1,-3 3 3,1-1-6,-3-1 3,-2-4-3,0 4 10,-4-3-9,-2 1 1,-2-2 1,-3 0 0,-1 0 2,-1-2-6,-4 4-2,-3-5 2,-1 3-2,-3 2-28,-6-1-42,-4 1-47,-4 2-52,1 3-64,-11 2-80,-2 4-89,3 4-121,-4-3-351,4-2-947,-3 6 420</inkml:trace>
          <inkml:trace contextRef="#ctx0" brushRef="#br0" timeOffset="-251633.6319">-1770 4178 81,'1'-16'273,"-2"1"-12,1 0 10,1 1 0,-1-3-3,0-3 7,2 4 4,0 0 14,-4 3-3,2-2 2,0 3-7,0-1-11,-2 7-7,1-2-4,-1 2-8,0 2-22,2 4-117,0 0 9,-5-3 10,5 3-13,0 0-12,0 0-14,0 0-12,-8 15-9,2-5-11,0 6-1,0 4-8,-3 2-8,-2 8-3,2 2-7,-3 0-1,6 0-3,1-9-4,-1 12-4,4-11-3,2 9-1,2 1-2,1-10 2,0 1-5,3-3-2,-1 1 1,7-3-1,-4 1-4,5-5 1,1 3-3,-1-2-2,-2-7-8,3 7-3,1-10-3,-1-2 1,0 1 3,1-4-9,1-2 3,1-2-3,-4-4 1,2-2 0,0-2 2,4-5 2,-6-4 3,0-1-2,-1 3-1,-3-7 8,4-4-3,-9 1-1,0-3 1,-1-1-1,-3-5-3,-3 13 3,-3-12 1,-3 6 3,1-1-1,-1 6-1,-1 3 7,0-1-7,-2 3-4,3 7 3,-1 0-1,2 2-3,-3 2-1,-4 3 7,2 5-11,-6 4-5,-2 3-14,-1 2-20,-1 6-12,-8 4-24,13-7-34,0 4-36,2-1-29,3-3-39,7 3-41,0-4-43,6 3-48,0-6-284,6-4-693,5-2 307</inkml:trace>
          <inkml:trace contextRef="#ctx0" brushRef="#br0" timeOffset="-251298.2607">-843 4015 94,'9'-3'381,"-4"2"-19,-5 1-25,8-1-13,-8 1-20,5-1-14,-5 1-21,0 0-23,0 0-24,0 0-24,12 2-20,-12-2-16,-1 6-21,1-6-4,-4 13-11,0-6-15,-4 4-9,3-1-4,-2 5-16,1 0 5,-1-2 6,-3 6 4,-2 1 0,-1-1-3,3 0-3,-3-2-7,-2 3-2,3-3-10,-2-1 0,4-4-9,-2 1-7,1 0-2,7 0-7,1-5-6,-7-2 0,5 8 2,0-10-12,4 5 7,-2-1 14,3-1 9,3 0-3,1-2 3,5 1-2,2 0-4,1 0-1,3-1-7,7 0-3,-1-2-5,2 0-28,-6 0-24,4-1-29,1-4-36,2 4-47,-7 1-64,1 0-59,-6 1-70,-4-1-59,1 4-82,-2-2-232,-6-2-746,0 3 330</inkml:trace>
          <inkml:trace contextRef="#ctx0" brushRef="#br0" timeOffset="-251084.657">-957 4665 60,'-15'7'318,"2"2"-12,3-2-16,0 0-16,1 1-10,4-3-14,-2-3-11,2 3-8,1 1 13,1-2 16,1 2 10,2-2 5,-3-2 5,3-2-10,5 12-19,-1-8-2,4-1-11,0 2-6,1-2-10,3 1-17,3 0-16,2-4-13,-1 1-17,1-1-13,5-1-17,3-1-13,-1-1-11,3 0-11,-3 0-12,2-2-24,-3 1-50,2 1-56,-1-3-56,-9 4-62,6-4-79,-4 5-86,-4-2-101,-2-3-429,-3 2-933,0-3 413</inkml:trace>
          <inkml:trace contextRef="#ctx0" brushRef="#br0" timeOffset="-246098.8895">55 4139 353,'0'-7'383,"1"-2"-19,-2 2-26,1-1-16,0 1-5,0 1-5,0 0-7,0 0-20,0 6-21,1-7-23,-1 7-23,-1-5-28,1 5-14,0 0-26,0 0-1,0 0-28,0 0-14,-5 24-8,-2-5-12,2 1-7,-5 11-8,1-3-10,-1 2-4,4 3-7,-5-8-2,5 6-6,-3 2-2,2-9-3,-1 1-6,3-3-1,-1 2-4,0-2-3,1-4-3,1-1-2,2-6-2,-1-1-4,2-2-4,-1 1 5,1-2-4,-2-4 1,2 3 13,0-1 5,1-5 7,0 6 6,0-6-1,0 0-1,6 1-6,-6-1-3,0 0-5,17-2-3,-17 2-4,13-2 0,-6 0-5,-7 2 1,16 0-3,-10-1 1,5 2-2,-5 1-2,5 1-2,0 1-3,1-1-8,0 3-9,2-1-9,-2 2-6,2-1-1,-4 1-6,4 2 3,-6-4-17,4 1 5,-3-2-15,-1 0 3,1 0 2,-3 0 0,1-1 1,-1 0 5,0-1 5,-6-2 3,7 1-1,-7-1 10,0 0 4,11-3 2,-7-3 3,-3 0 12,0-1-3,3-1-5,-2-1 4,-1-3 6,2-1 7,2 0 12,-4-2 6,4 3 18,-5-3 7,2 3 26,-2-4 10,1 5 7,-1 1 6,3 1 6,-3 3 7,1 0 0,-1 2-2,0-1-9,0 5-6,0-8-11,0 8-11,1-5-9,-1 5-6,0 0-8,0 0-2,0 0-3,4 16-5,-4-4-2,0 4-4,0 5-1,0 0-3,-4 4-4,4 2-20,0-4-2,4 3 3,-3-2 1,3 1-1,-2-1 5,-2-2-26,5-1-31,0 0-28,-4-1-41,3-3-41,3-6-51,-2 2-78,-4-3-81,5-3-82,-5 0-351,4-3-873,2-4 387</inkml:trace>
          <inkml:trace contextRef="#ctx0" brushRef="#br0" timeOffset="-245359.1283">615 4370 388,'-2'-6'362,"0"0"-30,-1 3-23,-3-2-25,0 3-18,6 2-22,-11 2-12,-1 0 0,4 8-8,-1-2-6,-2 5-1,0-1-3,4 6-16,-3 0-10,2 3-9,-1 0-9,3 1-12,0-3-13,5 2-15,-1-5-10,0 5-12,2-4-9,2 0-7,2-2-12,0 0-8,0-1-6,2 1-8,2-1-2,1-1-7,-1 1-4,3-5-4,2 4 0,-3-6-4,7-1-4,0-4-3,7 2-3,-7-1 0,4-4-4,1-2-3,0-2-3,0-2-4,-7 1-3,3-8-2,-5 6-1,0-3 1,-1 2-2,-2-7-3,-3 3 4,-2-2-3,-5 0-4,0-1 2,-9-6 3,6 1-2,-11-2 1,1 4-3,1 3 5,-3-2-1,-4 0 4,2 3 3,3 2-4,0 1 2,0 4 3,3-1-1,0 2 3,3 3-2,2-2-1,1 4-3,-2-4 4,4 3-6,1-2-4,2 5-8,0 0 10,8-7-3,1 3-3,8 4-6,6-3-12,-2 3 2,8-1-2,-3-1-7,-1 2 1,2 0-1,2-3 0,-4 2 4,0 0 0,-2 1 5,-6 1-2,0 3 2,-1-1 8,-9-3-6,3 0 3,-1 0-1,-4 3 0,2-3 2,-7 0 1,10 3-3,-10-3 1,12 0 7,-12 0 0,4 3 8,-4-3 12,5 6 8,-2-1 0,-3 0 8,0 1-1,0 3 2,0 0 6,-1 3 5,-3 0-2,2 1 0,1 4-6,-1-3 4,-5 4-3,2 3 1,2-2-3,-2 5-2,5-4-1,-4 2-6,1-1 2,2-2-10,-3 1 5,3-3-5,1-1-2,1 1 1,3-3 1,-1 3-4,3-5 0,1 2-1,2-3-3,3-1-1,-1-4 4,12 3-3,-6-6 1,0 0 7,6-4-10,2-2-4,3-2-5,-5 0 3,3-3-4,-4-4-2,-1 3 2,0-4 0,-4 1 3,-1-5-2,-8 7 2,1-5 2,-4 2-3,-4-3 1,-4-2 4,0 0-5,-2-3 1,-10 2 2,4-5-2,-5 6 0,-6-6 2,3 5-2,-9-2-3,7 5-34,1 1-33,-1 6-40,-1-2-51,1 3-66,5 5-79,3 0-87,-2 3-108,3 0-282,12 0-848,0 0 375</inkml:trace>
        </inkml:traceGroup>
      </inkml:traceGroup>
      <inkml:traceGroup>
        <inkml:annotationXML>
          <emma:emma xmlns:emma="http://www.w3.org/2003/04/emma" version="1.0">
            <emma:interpretation id="{36C30087-212E-4EB6-A649-BEC9984F1D9E}" emma:medium="tactile" emma:mode="ink">
              <msink:context xmlns:msink="http://schemas.microsoft.com/ink/2010/main" type="line" rotatedBoundingBox="9775,11320 13381,10532 13601,11539 9994,12326"/>
            </emma:interpretation>
          </emma:emma>
        </inkml:annotationXML>
        <inkml:traceGroup>
          <inkml:annotationXML>
            <emma:emma xmlns:emma="http://www.w3.org/2003/04/emma" version="1.0">
              <emma:interpretation id="{4764FB9C-1D3F-4399-B728-F68D8FF4A156}" emma:medium="tactile" emma:mode="ink">
                <msink:context xmlns:msink="http://schemas.microsoft.com/ink/2010/main" type="inkWord" rotatedBoundingBox="9775,11320 13381,10532 13601,11539 9994,12326"/>
              </emma:interpretation>
              <emma:one-of disjunction-type="recognition" id="oneOf21">
                <emma:interpretation id="interp105" emma:lang="en-US" emma:confidence="0">
                  <emma:literal>Fees</emma:literal>
                </emma:interpretation>
                <emma:interpretation id="interp106" emma:lang="en-US" emma:confidence="0">
                  <emma:literal>Fee</emma:literal>
                </emma:interpretation>
                <emma:interpretation id="interp107" emma:lang="en-US" emma:confidence="0">
                  <emma:literal>Tees</emma:literal>
                </emma:interpretation>
                <emma:interpretation id="interp108" emma:lang="en-US" emma:confidence="0">
                  <emma:literal>an</emma:literal>
                </emma:interpretation>
                <emma:interpretation id="interp109" emma:lang="en-US" emma:confidence="0">
                  <emma:literal>Fess</emma:literal>
                </emma:interpretation>
              </emma:one-of>
            </emma:emma>
          </inkml:annotationXML>
          <inkml:trace contextRef="#ctx0" brushRef="#br0" timeOffset="-242465.8019">2782 5058 265,'-8'3'412,"-1"3"-31,1-1-12,4 0-10,-6-1 12,3 3 3,1-6-8,1 5-13,-2 1-22,2-1-21,-3-3-30,4 0-28,0-1-21,3 4-23,1 1 6,2-1 14,5-5 6,9 4 5,7 1-19,16-1-7,4-4-15,8 4-12,17-5-14,3-2-15,1-1-21,2 1-17,-3 1-1,-3 1-22,-17-3-1,-4 3-10,-1 0-8,-2 0-10,-5 0 2,1 0-14,-17 0-3,3 0-14,-6 0 7,-4 0 0,-3 0-4,-1 0-3,-5 0-6,-7 0 2,13-3-8,-7 3-26,-6 0 0,0 0 0,-2-7-127,2 7-77,-21-1-73,6 1-73,-2-1-99,-19-3-110,9 4-479,-8-2-1124,-3-1 498</inkml:trace>
          <inkml:trace contextRef="#ctx0" brushRef="#br0" timeOffset="-241872.0288">2902 5426 194,'-1'9'342,"-2"-3"-30,3-1-16,0 5-12,0-4-16,2 0-20,0 0-11,4 2-3,-4-2-1,1 1-4,2-3-13,-4 1-12,2 0-11,-2 0-4,-1-5 0,3 3 10,-3 3 3,0-6-4,0 0 17,4 3-2,-4-3-2,0 0-15,0 0-24,0 0-21,0 0-15,10-12-10,-5 7-15,1-1-11,0-1-12,1 1-4,1 0-10,6 2-11,-7 0-6,4-1-5,2 0-3,-2 5-8,-1-1-9,-1 4 0,3-3-1,3 10-8,-6-2 3,1 2-5,-1 4-3,0 2 0,-1 6-4,1-1 0,-2 3-1,-7-2-3,0 0 8,0 3-9,0 0 1,-1-2-3,-5 2 2,4-2-2,-5-2-2,5-5 4,-1-3-4,-1-1-3,2-3 4,2-2-3,-3-1 5,0-1 1,3 1 9,0-6-1,0 0 3,0 0 5,0 0-5,0 0 7,12-21-3,1 10-2,-5 0 6,9-9 0,-1 0 8,3-7 0,6 0-2,0 4-10,-7 6 7,1-1 5,1 3 3,-6 1 7,1 3-7,-6 2-5,1 2 5,0 1-2,-6 4-15,4 1 12,-2 1-13,-6 0-5,15 9 0,-10-2 2,1 7 1,0-1-7,-4 5-4,2 2 0,-4 1 3,0 4 3,5-2-11,-2 2 6,-2 0-5,1-1-3,-2-1 4,1-1-7,-1-2 10,0 1 0,8-7-7,-6-5 2,5 4-6,-2-6 12,6 1 5,2-5 4,5-2 2,7-5-12,6-7 10,3-1-12,2-7-20,0 0-42,2-6-51,-3-1-57,-3-5-82,0-1-101,-7-4-139,-4-3-603,-1-3-1180,-5 1 522</inkml:trace>
          <inkml:trace contextRef="#ctx0" brushRef="#br0" timeOffset="-238096.7921">4727 4688 22,'7'-2'447,"-5"1"-36,-2 1-30,10-4-32,-10 4-35,5-2-23,-5 2-14,0 0-17,0 0-17,0 0-17,0 0-8,0 0-20,12 2-12,-12-2-3,-2 10 4,-2-6-13,4 4-16,-4-2-15,-1-1-14,3 3 4,-2 1-21,-2 1-14,1 2-2,-1-1-8,-1-1 2,-6 2-5,1 6-7,1-2-4,-4 2-7,-2 1 2,0 0-6,0 4-4,0-5-5,0 1-4,3-2-4,-2-1 0,0 0-2,5-1-3,7-6-1,-5-1-6,1 0-2,1-2 3,5 0 6,-1 0 5,0-3 8,-2 0 4,5-3 11,5 6-4,3-3 3,0-1-6,5-1-6,4 0-6,0 1-3,7 0-9,-1-1-1,3 0-5,-1-1-2,-1 0 0,3 5-7,-3-5-5,2 1 1,-3 2-15,0-1-40,-5 0-33,-1 0-28,0 2-37,-5-3-42,3 3-51,-2-3-56,-3 4-50,-3-2-67,0 0-52,-2 1-377,-1-2-898,-1-1 398</inkml:trace>
          <inkml:trace contextRef="#ctx0" brushRef="#br0" timeOffset="-237877.1949">4672 5235 126,'-11'3'316,"0"1"-12,2 1-9,1-4-13,0 2-11,3 1-13,1-1-4,-2 0-8,0 1 6,2 0-10,1 0-2,-1 1 16,4 2-6,0 0 4,4 1-6,-2-3-8,2 5-8,1-1-15,4 0-11,2 1-15,1-4-18,3 3-13,2-3-13,4-1-18,4-4-13,-1-1-13,12 0-35,-11-2-51,3-3-62,-1-1-83,6-3-98,-10 7-107,3-7-119,-3-1-367,0 2-886,-2-5 393</inkml:trace>
          <inkml:trace contextRef="#ctx0" brushRef="#br0" timeOffset="-237283.4335">6046 4667 266,'4'-4'405,"-2"-1"-39,1 1-12,-1 0-19,-2 4-13,2-5-24,-2 5-17,3-3-22,2-1-22,-5 4-21,0 0-26,0 0-14,4-2-21,-4 2-17,0 0-11,0 0-11,0 0-11,8 6-11,-8-6-4,7 4 2,-2-2-20,-5-2-10,4 6 0,1-2-10,-5-4 2,5 3-7,-1 0-6,-4-3 1,8 3-8,-8-3-5,6 0 2,-6 0-4,8 3 1,-8-3 3,4 1 9,-4-1 6,0 0-2,11-4 2,-11 4-8,5-4-1,-1-1-1,-2 1-1,0 0-1,2-1-3,-3-1-1,2 3 6,-2-3 1,-1 6 1,0 0-2,0-7-6,-1 2-1,1 5-2,-8-7-3,4 7-6,-5-2 3,9 2-5,-23 2 3,6 2-1,-1 2 13,-3 3 8,-6 5 2,-2 5 8,0 6 9,2-4-16,1 5 10,-2 1 4,5 0 1,-5-4-1,13 3-6,-1-5-5,3-2 7,5 2-6,0 0-2,4-1-4,4-6 4,8 7 4,1-2 6,6-3-4,5-1 4,12 2-7,0-1-4,6-7-3,-1-2-4,4 0-3,0 0-1,2-2-5,-2-3-9,0 4 5,-6-3 1,0-3-5,-10 0-1,12 4-4,-13-5 3,0 1 0,-8-5 3,1 4 16,-3 1 1,-5 0 9,2 0 4,-2-3 2,-1 0 5,-2 3-6,-6 0 5,11-1-8,-11 1-5,0 0-2,1-5-35,-1 5-59,0 0-81,-21-6-82,4 3-101,-3 0-158,-8-1-196,4-2-345,-9-1-1100,-7-1 487</inkml:trace>
        </inkml:traceGroup>
      </inkml:traceGroup>
    </inkml:traceGroup>
    <inkml:traceGroup>
      <inkml:annotationXML>
        <emma:emma xmlns:emma="http://www.w3.org/2003/04/emma" version="1.0">
          <emma:interpretation id="{39A4C8B8-E005-4FD6-8663-5BE945EFF42E}" emma:medium="tactile" emma:mode="ink">
            <msink:context xmlns:msink="http://schemas.microsoft.com/ink/2010/main" type="paragraph" rotatedBoundingBox="3581,12370 14138,12477 14126,13621 3570,135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6C75A9-9F93-4937-BA0E-C1BD2B8ED9F7}" emma:medium="tactile" emma:mode="ink">
              <msink:context xmlns:msink="http://schemas.microsoft.com/ink/2010/main" type="inkBullet" rotatedBoundingBox="3579,12603 4372,12611 4362,13523 3570,13515"/>
            </emma:interpretation>
            <emma:one-of disjunction-type="recognition" id="oneOf22">
              <emma:interpretation id="interp110" emma:lang="en-US" emma:confidence="0">
                <emma:literal>x</emma:literal>
              </emma:interpretation>
              <emma:interpretation id="interp111" emma:lang="en-US" emma:confidence="0">
                <emma:literal>+</emma:literal>
              </emma:interpretation>
              <emma:interpretation id="interp112" emma:lang="en-US" emma:confidence="0">
                <emma:literal>s</emma:literal>
              </emma:interpretation>
              <emma:interpretation id="interp113" emma:lang="en-US" emma:confidence="0">
                <emma:literal>H</emma:literal>
              </emma:interpretation>
              <emma:interpretation id="interp114" emma:lang="en-US" emma:confidence="0">
                <emma:literal>N</emma:literal>
              </emma:interpretation>
            </emma:one-of>
          </emma:emma>
        </inkml:annotationXML>
        <inkml:trace contextRef="#ctx0" brushRef="#br0" timeOffset="-194609.2942">-3425 6674 169,'-13'4'387,"4"-2"-23,-3 1-9,3-3 6,0 2-10,1-1-3,2 2-9,6-3-14,-11 0-17,11 0-18,-6 2-19,6-2-19,-6 0-18,6 0-16,0 0-11,0 0-11,0 0-16,0 0-8,0 0-3,0 0-15,29 0-12,-12-2-13,1 2-4,6 0-15,-1 0-7,2 0-12,-3 2-4,-5-2-14,11 0-8,-5 0-6,1 0-4,-1 0-9,-6 3 1,3-2-4,-2-1-12,-1 0 2,2 0 0,-5 0-6,0-1-2,2 1 0,0 0 7,-8-3-15,7 3 2,-3 0-2,0-2-14,0 2-21,-6 0-9,1-3-21,-7 3-30,15 0-42,-15 0-57,7 0-70,-7 0-84,0 0-87,0 0-98,0 5-336,0-5-922,-17 10 409</inkml:trace>
        <inkml:trace contextRef="#ctx0" brushRef="#br0" timeOffset="-194328.0401">-3340 6917 226,'-5'4'389,"-2"-1"-17,2 0-3,-1 1-6,6-4-11,-10 2-10,10-2-19,-5 3-13,5-3-17,-5 1-18,5-1-17,0 0-17,0 0-1,0 0 13,10 9 2,0-6 2,-3-2-12,9-1-13,1 2-4,7-2-15,-3 0-15,5-2-15,0 1-12,3-2-18,-3 1-17,0 0-18,0-2-9,-1 3-7,-2 0-13,1-2-12,2 3-40,-10-2-32,-2 2-51,3 2-38,-5-4-37,-3 4-42,0-2-49,-1 0-57,-3 0-52,-5 0-45,9 0-49,-9 0-57,0 0-353,8-2-892,-8-5 394</inkml:trace>
        <inkml:trace contextRef="#ctx0" brushRef="#br0" timeOffset="-193968.6613">-2982 6432 124,'-6'-10'432,"-2"-2"2,1 6 1,2 0 3,-1 3 2,0-3-14,0 1-22,2 2-21,4 3-25,-5-6-34,2 4-29,3 2-29,-4-6-27,4 6-25,0 0-23,0 0-17,0 0-19,0 0-16,-6 13-13,6-6-11,1 3-12,-1 0-11,4 5-10,1-1-7,-2 1-10,6 6-3,3-3-5,-3 3-4,5 0-7,3 0-4,1 5 1,7-2-9,-6-5-1,4 9-3,1-5-6,3-1 1,-9-1-6,-1-2 3,0-1-4,-1 3-4,-3-2-2,-1-3-3,-2 5 3,-4-7-1,0 5 2,-6-2-2,-5 2-2,-2-1-3,-3 1 2,-2 0 0,-1 0-4,-4 0 4,-1-2-7,-2 3 4,5-4 2,-6 0-9,1-1 6,-1-1 0,1 2-25,0 0-45,0 2-60,3-5-78,0 4-81,-1 3-131,2-2-135,8 0-368,-6 3-995,7 10 439</inkml:trace>
      </inkml:traceGroup>
      <inkml:traceGroup>
        <inkml:annotationXML>
          <emma:emma xmlns:emma="http://www.w3.org/2003/04/emma" version="1.0">
            <emma:interpretation id="{62AD4230-553A-4B11-8098-F397D2EDA0F5}" emma:medium="tactile" emma:mode="ink">
              <msink:context xmlns:msink="http://schemas.microsoft.com/ink/2010/main" type="line" rotatedBoundingBox="5075,12385 14138,12477 14129,13387 5066,13296"/>
            </emma:interpretation>
          </emma:emma>
        </inkml:annotationXML>
        <inkml:traceGroup>
          <inkml:annotationXML>
            <emma:emma xmlns:emma="http://www.w3.org/2003/04/emma" version="1.0">
              <emma:interpretation id="{92109DCE-5615-4325-B3AD-A8C84B63AAE8}" emma:medium="tactile" emma:mode="ink">
                <msink:context xmlns:msink="http://schemas.microsoft.com/ink/2010/main" type="inkWord" rotatedBoundingBox="5075,12385 6695,12402 6688,13106 5068,13090"/>
              </emma:interpretation>
              <emma:one-of disjunction-type="recognition" id="oneOf23">
                <emma:interpretation id="interp115" emma:lang="en-US" emma:confidence="0">
                  <emma:literal>0 t</emma:literal>
                </emma:interpretation>
                <emma:interpretation id="interp116" emma:lang="en-US" emma:confidence="0">
                  <emma:literal>0 k</emma:literal>
                </emma:interpretation>
                <emma:interpretation id="interp117" emma:lang="en-US" emma:confidence="0">
                  <emma:literal>0 t</emma:literal>
                </emma:interpretation>
                <emma:interpretation id="interp118" emma:lang="en-US" emma:confidence="0">
                  <emma:literal>of</emma:literal>
                </emma:interpretation>
                <emma:interpretation id="interp119" emma:lang="en-US" emma:confidence="0">
                  <emma:literal>0 !</emma:literal>
                </emma:interpretation>
              </emma:one-of>
            </emma:emma>
          </inkml:annotationXML>
          <inkml:trace contextRef="#ctx0" brushRef="#br0" timeOffset="-235472.114">-606 6164 134,'0'0'375,"0"0"-20,1-5-25,-1 5-17,0 0-24,0 0-24,0 0-21,0 0-11,0 0-28,0 0-14,0 0-7,-17 11-13,14-5-14,-3 4-8,3 0-12,-2 3 7,0 2-8,1 0-17,0 0 4,-3 6-6,2-1-2,0-5-8,-2 0-8,2 2 4,-3 2-6,3 1 3,-4 0-4,0-1-7,5-4-3,-4-3-5,0 2-1,2-3 0,-2-3-1,4 0-3,1-1-5,-2-1-5,1 1-6,1-6-6,3 4-4,-2-2-8,-1 2-5,3-5-6,0 9 0,0-7-3,0-2 0,5 6-1,2 0 8,-2-1 7,4-2 2,8-2 1,-2 2-1,4-3-3,4 0-6,1 0-3,3-3-2,-3 6-9,0-6-20,-1 0-27,0 0-35,-6 2-37,-3 1-54,0-5-69,-4 5-74,-3-3-76,0 3-73,-7 0-371,0 0-882,0 0 390</inkml:trace>
          <inkml:trace contextRef="#ctx0" brushRef="#br0" timeOffset="-235018.9693">-746 6799 86,'0'6'386,"0"-6"-16,0 6-31,2-3-22,-2-3-11,0 0-4,0 0-14,0 0-5,3 6 28,0-5 9,-3-1-11,9 9-16,-1-9-14,1 3-14,3 2-11,1-5-16,4 2-15,-3-1-13,3 0-22,5-1-16,0 2-16,-3-2-17,4 2-15,-6-1-10,-1-1-11,1 0-11,1 1-7,-3-1-10,-1 3-28,-1-2-51,-5 1-60,1 1-59,-1 0-64,-2-2-100,-2 1-104,2 1-113,-6-3-349,0 0-923,0 0 409</inkml:trace>
          <inkml:trace contextRef="#ctx0" brushRef="#br0" timeOffset="-235867.7049">-1881 6453 345,'0'-6'351,"-3"0"-11,3 0-22,-2-1-9,2 3-7,0 4-2,-3-6-4,3 6-2,-2-7-10,2 7-2,0-4-9,0 4-7,0 0-8,0 0-16,-2-4-17,2 4-23,0 0-21,0 0-17,0 0-18,0 0-17,0 0-11,0 0-15,-17 14-7,9-5-12,-7 9-28,3 1-8,-4 1-3,5 5-4,-5 0-10,8-1-3,-1-2-1,1 9-3,4-8-6,3 0 2,-1-1-1,4-6-3,-1 3-3,4 3 0,1-4-1,4-2-2,0-1 2,0-2-4,4 1 0,-2-4 1,1-1 0,3-1-1,7-4-3,-6-2 3,7-2-1,-1-4-2,2 0-1,2-6 2,3-5-1,2-1-1,-3-3-1,-2-4 1,1 2-1,-10 2 2,4-5-2,-8 3-3,-2 3 11,-3-2-8,-1 0 1,-3 0 3,-5 3-3,-4-3 0,1-1 2,-5-2-1,-1 4-1,-6 4-2,1 1 2,-3-2-5,-1 6-1,-5-1 1,8 3 1,-5-1-3,-2 5-8,6-1-22,3 2-28,0 3-39,-1 2-35,4-2-48,0 4-48,3 5-45,1-1-57,1 0-60,2 1-69,3-2-251,3-2-771,2 4 341</inkml:trace>
        </inkml:traceGroup>
        <inkml:traceGroup>
          <inkml:annotationXML>
            <emma:emma xmlns:emma="http://www.w3.org/2003/04/emma" version="1.0">
              <emma:interpretation id="{EFA954B1-A007-48AC-994E-BB856228166D}" emma:medium="tactile" emma:mode="ink">
                <msink:context xmlns:msink="http://schemas.microsoft.com/ink/2010/main" type="inkWord" rotatedBoundingBox="7465,12421 9714,12443 9706,13279 7456,13256"/>
              </emma:interpretation>
              <emma:one-of disjunction-type="recognition" id="oneOf24">
                <emma:interpretation id="interp120" emma:lang="en-US" emma:confidence="0">
                  <emma:literal>400 t</emma:literal>
                </emma:interpretation>
                <emma:interpretation id="interp121" emma:lang="en-US" emma:confidence="0">
                  <emma:literal>40 t</emma:literal>
                </emma:interpretation>
                <emma:interpretation id="interp122" emma:lang="en-US" emma:confidence="0">
                  <emma:literal>4000 t</emma:literal>
                </emma:interpretation>
                <emma:interpretation id="interp123" emma:lang="en-US" emma:confidence="0">
                  <emma:literal>407 t</emma:literal>
                </emma:interpretation>
                <emma:interpretation id="interp124" emma:lang="en-US" emma:confidence="0">
                  <emma:literal>boot</emma:literal>
                </emma:interpretation>
              </emma:one-of>
            </emma:emma>
          </inkml:annotationXML>
          <inkml:trace contextRef="#ctx0" brushRef="#br0" timeOffset="-234268.9603">471 6219 349,'-1'-6'388,"-1"2"-4,0 0 0,0-3 0,2 7-3,-4-6-12,3 1-21,1 5-28,0 0-35,0-6-25,0 6-31,0 0-27,0 0-16,0 0-21,-12 24-18,10-12-12,-4 13-16,1-3-8,-1 3-15,0 7-5,-3 1-14,7-8-5,-9 6-9,6-6-3,2 7-12,1-10 1,-1 0-5,1 0-5,-2 2-4,1-10-5,0 1-1,3 1-4,-4-3 4,4-3-10,0-4 0,0 3-2,2-3-2,-4-2-2,4 1-1,0 1 2,4-3-3,1 1 0,-3-3-2,11 2 2,0-1-2,0-2-3,4 0 5,2 0-7,5 0-5,-2 0-4,0-1-9,-2 0-10,1-4-12,1 2-13,-7 1-9,0-2-6,-1 2-6,1 1-8,-3-2 1,-5 1-8,2 1 4,-2-1 12,-3 2-8,-1-4 22,-5 4 7,8-2 5,-8-3 1,0 5 8,2-6 6,-2 6-1,0 0 12,-8-8 7,4 5 30,4 3 1,-7-5 18,5 1 19,2 4 19,-9-5 8,6 2 14,-2-2 5,5 5 10,-9-6 11,7 1 8,-3 3-3,0-3 3,2 4-1,3 1-12,-8-7-12,8 7-8,0 0-14,-4-2-9,4 2-17,0 0 3,0 0-4,-4 15-9,4-5-7,0 4 1,0 0-4,0 7-7,-1 0 0,2 4-6,1 8 0,2-3-7,-3-5-2,0 1 2,3 4-2,-2-5-7,-2-3-41,3 0-47,-1 3-45,-1-6-45,-1-2-55,3-1-57,-1-6-61,2 3-71,1-7-80,-2 0-377,5-4-941,-2 1 416</inkml:trace>
          <inkml:trace contextRef="#ctx0" brushRef="#br0" timeOffset="-233544.174">1028 6588 397,'-6'-15'395,"3"0"-7,-1 8-14,-2-2-12,1 3-6,-1 1-9,-1-3-23,-1 6-15,3-2-24,1 2-21,-5 1-22,9 1-22,-14 3-22,6-3-18,1 5-18,2 5-13,-2-4-17,5 4-13,-3 0-9,1 3-12,1 1-11,0-1-6,3 3-10,0 3-6,0-3-5,3 3-6,1-4-6,1 7-7,0-5-2,2-6-4,1 8-4,4-3 3,-5-4-4,1-1-2,3-2-5,3 2-1,-2-3-13,0-1-5,-3-6-6,6 2-6,-1-1-8,0-4 0,-1 2 3,-3-4 2,-2-1 1,5-3-2,-5 3-1,-1-3 7,-2 3 2,2-4 0,-5 0 1,2 0 1,-4-6 0,3 5 2,-6-5 9,-3 6 4,3-9 1,0 3 5,-6-2 5,5 3 6,-1 0 1,-2 1-1,4-3-5,-3 2-1,4 4 4,2-5-2,0 7-3,0 0-6,1-7 0,4 6-3,0 4-2,2-6 1,5 5-3,-3 0-6,0-3-3,7 6-3,-1-4-4,0 2-3,-2 4-1,0-1-1,1-2 1,-2 4 0,-3 0 1,2-2-1,-2 2 2,-9 0 1,18 0 2,-11 2 0,1-2 0,-8 0 1,11 4 0,-3-4-1,-1 3 2,-2 0-2,-2 1-4,0-2 12,-3 3-8,0-5 5,7 7-1,-7 2 2,4-3 3,-4 5 5,-4-3 7,3 6 2,-3-4 5,1 5-2,-2-2 5,1-1 6,1 2 4,-2 0-2,0-2 0,0 1-4,-1 1-4,1-2-3,3 0-3,-2 3 1,2 1-3,0-3 1,2 1-5,0-1 1,2-1-1,4 3-4,-2-5 2,5-1 0,-1 0-5,2-1 2,2-3-1,3-3 1,-3-1-3,-1 2 0,4-6-4,2 2 1,-2-4-1,2-1-3,1 1 3,-4-3 0,2 0-4,1-6 4,-4 4 5,-2-1 1,-1-2-7,-2 2 3,-3-3-3,0 3 4,-2-5 2,-4 5 0,-1-6 0,-2 3-3,-1-2-1,-1 4 0,-7-4-2,1 4 2,-5-4-21,1-1-27,-5 1-37,0-1-48,2 2-66,-1 2-82,4 5-123,5-2-145,0 3-322,5-4-939,0 4 416</inkml:trace>
          <inkml:trace contextRef="#ctx0" brushRef="#br0" timeOffset="-233216.0318">2064 6527 15,'-7'1'409,"0"2"-20,0-2-37,0-1-21,7 0-23,-10 4-18,10-4-25,-5 2-14,5-2 27,-2 9 32,4-5-8,3 2 1,-1-4-5,7 2-8,3 0-12,2-2-18,7 2-27,14 1-6,0-4-21,2-1-18,1-1-23,1-2-11,-1 1-16,-2 0-17,2 0-10,-5 2-11,4-2-8,-15 2-10,4-4-13,-7 1-34,-4 3-61,0-1-41,-2 0-44,-8 1-38,1-1-55,-4-2-61,-4 3-59,0 0-67,0 0-44,-15-7-378,3 2-881,-5 1 389</inkml:trace>
          <inkml:trace contextRef="#ctx0" brushRef="#br0" timeOffset="-233028.5458">2331 6425 290,'-5'-5'301,"2"-1"-1,-1 2-9,0-1-6,3 1 0,-2 0 7,3 4-14,-2-5-10,2 5-20,-1-5-20,1 5-28,0 0-19,0 0 1,0 0-3,5 16-13,-4-8-13,8 6-10,-7 2-17,4 1-12,-2 6-12,1-2-5,-1 0-11,1 4-9,1-2 1,-3 0-33,3 2-48,-2-2-56,5-1-91,-3-1-91,1-6-109,-2 1-349,0-1-757,2-2 335</inkml:trace>
        </inkml:traceGroup>
        <inkml:traceGroup>
          <inkml:annotationXML>
            <emma:emma xmlns:emma="http://www.w3.org/2003/04/emma" version="1.0">
              <emma:interpretation id="{4F19B254-E0EA-42B2-A866-FE6278DFCFC2}" emma:medium="tactile" emma:mode="ink">
                <msink:context xmlns:msink="http://schemas.microsoft.com/ink/2010/main" type="inkWord" rotatedBoundingBox="9987,12487 11003,12498 10996,13198 9980,13187"/>
              </emma:interpretation>
              <emma:one-of disjunction-type="recognition" id="oneOf25">
                <emma:interpretation id="interp125" emma:lang="en-US" emma:confidence="0">
                  <emma:literal>to</emma:literal>
                </emma:interpretation>
                <emma:interpretation id="interp126" emma:lang="en-US" emma:confidence="0">
                  <emma:literal>so</emma:literal>
                </emma:interpretation>
                <emma:interpretation id="interp127" emma:lang="en-US" emma:confidence="0">
                  <emma:literal>To</emma:literal>
                </emma:interpretation>
                <emma:interpretation id="interp128" emma:lang="en-US" emma:confidence="0">
                  <emma:literal>no</emma:literal>
                </emma:interpretation>
                <emma:interpretation id="interp129" emma:lang="en-US" emma:confidence="0">
                  <emma:literal>So</emma:literal>
                </emma:interpretation>
              </emma:one-of>
            </emma:emma>
          </inkml:annotationXML>
          <inkml:trace contextRef="#ctx0" brushRef="#br0" timeOffset="-231506.4642">2901 6923 469,'-5'7'465,"5"-7"-10,-3 1-11,3-1-11,0 0-20,-2 5-12,2-5-24,0 0-14,9 2-22,-9-2-18,14 0-22,-3 1-9,3-1-22,9 3-8,-7-2-28,6-1-16,5 1-15,1 1-22,8 1-13,0-6-21,1 3-12,7 0-12,-1-2-7,6 0-20,-5-1 1,-1 2-13,2-4-13,1 5 1,3-9-6,-3 2-11,-4 1-7,1-3-14,-3 4 10,-4-1-9,-10 0-1,-3 4-6,0-2 0,-9 0-12,0 2 3,-2 1-9,-5 1-33,2-3-39,-9 3-51,0 0-52,0 0-58,0 0-64,0 0-64,-21 15-58,1-8-71,5 1-78,-9-1-326,-1 2-956,2-2 423</inkml:trace>
          <inkml:trace contextRef="#ctx0" brushRef="#br0" timeOffset="-231831.519">3198 6370 292,'0'0'372,"-2"-3"-13,2 3-10,0 0-10,0 0-15,-5-8-16,5 8-13,-5-7-12,0 4-17,0 1-15,5 2-17,-8-5-12,8 5-14,-11-3-14,11 3-11,-6-2-14,6 2-8,-8-3-4,0 0-4,8 3-4,-4 0-3,4 0-5,-9-6-4,4 6-9,-1-4 0,3 3-5,3 1-7,-11-10-2,8 9-12,3 1-8,-3-6-8,0 1-8,3 5 1,0-8-19,0 3-6,3-1-7,0 0-9,5 2-4,4-2-3,2 1-5,3 1-1,-1 1-10,1 2-5,7 1-6,-2 1-2,-1 5-7,-4 0-1,4 4 1,-4 0-2,1 7 2,-4 4-3,-2 0-3,-4 1-6,-1 1-3,-2-1-2,-5-1 1,0 0-2,-5 2 2,-1-3 4,0-3 0,-6 3-1,0-4 7,0 0-2,-5-1 2,-1-2 2,4-4 5,1-1-2,0-1-1,-3 0 2,4 0-21,-1-1 5,1 0 6,3-5 4,1 3 15,2-3 10,-3-1 2,2 2 6,7-2 3,0 0 1,-13-3 2,13 3-2,-8-5-5,8 5-1,-1-6-1,1 6-2,0 0 5,5-6-9,-5 6-2,8-4-6,0 1 3,0 2-8,1-1 4,-9 2-1,23 2 2,-8-1-1,0 5-8,0-4-8,2 3-12,-1-4-10,6 4-17,-5-4-8,-2 3-17,5-3-11,-3 1-7,7-2-10,-7 1-19,-2-2-10,9-2-26,1-2-5,-6 0-4,3-2 11,-5-1 11,4-3 14,0 1 7,-1-2 16,1-1 14,1 1 10,-5-1 11,-1-4 11,5 1 15,-8 7 33,-2-3 32,0 0 27,-2 3 33,-2 3 40,-2 0 29,1 1 12,-3 0 8,1 5-2,-1-6-9,-1 4-14,-2 2-10,0 0-14,0 0-10,0 0-11,-18 8-7,6 0-3,-1-1-6,0 3-9,-1 5-10,2-6-6,-1 6 1,1 0-10,5-2-5,0 0-4,3 0-3,1 2-6,0-1-4,1-2 0,7 1 9,-2-3-12,1 1-4,6-1-1,2-2-1,0 1 2,1-4-6,0-3 4,4 1-6,0-3 5,0-3-4,5 2-4,0-5 2,-1 0-3,0-3 2,-3 1-2,-2-1 1,-4-1 3,-1 1-5,1-3 4,-5 0 0,1 2-3,-6-5-4,-2 1 10,0 5-11,-5-8-4,-4-1-17,-6-2-26,-4 5-41,-2 4-34,-14-2-49,-1 4-36,0 3-50,-5 1-50,1 5-50,-3 2-64,6 2-73,-1 4-312,1 3-871,0 0 386</inkml:trace>
        </inkml:traceGroup>
        <inkml:traceGroup>
          <inkml:annotationXML>
            <emma:emma xmlns:emma="http://www.w3.org/2003/04/emma" version="1.0">
              <emma:interpretation id="{70520525-73CE-44A4-9C9A-D6DE3E5FBBE3}" emma:medium="tactile" emma:mode="ink">
                <msink:context xmlns:msink="http://schemas.microsoft.com/ink/2010/main" type="inkWord" rotatedBoundingBox="11749,12584 14137,12608 14129,13387 11741,13363"/>
              </emma:interpretation>
              <emma:one-of disjunction-type="recognition" id="oneOf26">
                <emma:interpretation id="interp130" emma:lang="en-US" emma:confidence="0">
                  <emma:literal>€420</emma:literal>
                </emma:interpretation>
                <emma:interpretation id="interp131" emma:lang="en-US" emma:confidence="0">
                  <emma:literal>¥420</emma:literal>
                </emma:interpretation>
                <emma:interpretation id="interp132" emma:lang="en-US" emma:confidence="0">
                  <emma:literal>£420</emma:literal>
                </emma:interpretation>
                <emma:interpretation id="interp133" emma:lang="en-US" emma:confidence="0">
                  <emma:literal>2420</emma:literal>
                </emma:interpretation>
                <emma:interpretation id="interp134" emma:lang="en-US" emma:confidence="0">
                  <emma:literal>there</emma:literal>
                </emma:interpretation>
              </emma:one-of>
            </emma:emma>
          </inkml:annotationXML>
          <inkml:trace contextRef="#ctx0" brushRef="#br0" timeOffset="-229445.3937">4922 6457 413,'0'0'416,"-4"-6"-19,4 6-21,0-4-20,0 4-29,0 0-24,0 0-28,0 0-26,0 0-25,0 0-23,0 0-16,-12 11-22,6 0-8,-5 0-5,0 8-4,-2-3-7,-2 2-27,1 0 0,2 0 0,-2 1-4,2-2-5,0-3-3,4-2-2,-1 0-2,1 0-8,0-3-7,6 0-2,-3 1-5,1-4-11,1 3-5,0-2-1,1-1 0,4 3 13,4-3 1,0 0-4,3 5-3,3-4-9,5 5-5,4-5-3,-1 4-4,-3-5-5,5 3-4,1-2-1,1 0-12,-2 1-24,2 0-35,-2-3-50,0 1-52,-6-2-68,-1-2-91,-7 2-86,0-3-86,-3 3-335,2-3-873,-7-1 386</inkml:trace>
          <inkml:trace contextRef="#ctx0" brushRef="#br0" timeOffset="-229169.5446">4661 7010 361,'0'0'350,"0"0"-22,-8 3-7,8-3-19,0 0-6,0 0-16,0 0-21,25-9-5,-10 6-20,0 2-20,7-5-18,1 0-20,4 5-17,0-3-17,8 0-13,-11 1-39,-1-1-61,0-1-81,-6 2-72,0 2-85,6-4-102,-6 2-260,-3 0-618,1-3 273</inkml:trace>
          <inkml:trace contextRef="#ctx0" brushRef="#br0" timeOffset="-228593.7164">5697 6405 54,'0'-10'497,"0"4"-15,-1 0-29,1 2-31,0 4-27,0-9-27,-3 6-24,3 3-35,0-9-29,3 5-34,-3 4-21,0 0-22,0 0-17,0 0-15,5 13-14,-5-5-15,3 6-11,-5 0-12,-1 7-11,0-1-8,0 1-9,-1 0-5,-1 1-6,-4 2-4,0-2-2,0-1-8,-2 1-4,-1-1-4,5 1-4,-6-4-6,0 0-5,6 1-4,0-4-2,2-3-4,-4-1-4,1 0-1,4-3-6,2-1 1,-1-1-3,3-2-3,-3 1 2,3 1-2,3-2 11,4 2 4,-2-3-3,4-1 1,8-1-6,0 0-1,0-1-3,8 0-1,2 2-2,1-2-1,0 0-12,-3 0-17,4-2-12,-1 0-12,-5 2-20,-2-2-13,4 2-20,-6 0-14,-6 0-17,3 0-20,-3-2-6,-2 4-9,-3-2 22,-8 0-5,11 0 16,-5-3 9,-6 3 14,2-6 2,-2 6 16,0 0 14,-9-10 17,4 6 9,0 2 22,1-4 20,-4 0 28,1-1 18,1 2 29,-1-1 17,2-1 24,-3 1 7,0 0 5,6-1 9,-4 1 6,1 1 6,0 2-3,0-1 0,5 4-13,-4-5-14,4 5-14,-5-3-6,5 3-22,0 0 1,0 0-10,0 0-6,-4 12-8,5-3-4,2 6-7,-2 1-2,0 4-5,2 2-3,1 1-5,-4 0 2,4 2-7,0-1 4,-4 1-6,2-1-2,-1 2-3,-1-2-3,4-1 2,-4-1-6,2 0-40,0-6-44,-2 1-55,0-5-53,0 3-69,0-3-74,-2-3-74,4-4-84,-2 0-412,3-2-970,-3-3 430</inkml:trace>
          <inkml:trace contextRef="#ctx0" brushRef="#br0" timeOffset="-228015.5823">6269 6689 14,'2'-13'393,"1"-1"-15,2 2-5,-1-2 2,1 3-21,2 0-14,-2 3-22,7-4-4,-4 8-17,3-1-10,-2 0-22,7 4-21,-4 0-24,5 1-20,2 1-19,-4 4-18,-2 2-20,0 2-16,-1 1-7,2 7-15,-7-4-7,-3 2-11,-3 6-12,-2-2 3,-5 2-11,0 2-9,-3 0-7,1-3-1,-4 0-5,-1-1-8,-1 1-3,2-1 2,-3-1 2,4-6 5,-1 3 5,4-3 9,-4 1-1,4-6 0,2 0 3,-1 3-7,0-6-5,4 1-3,2 2-4,-5-3-5,4 1 1,2-5 3,4 6 8,1-3-7,5 0-3,2-3-6,1 2-1,4-2-3,0 1-3,8-4-12,0 0-9,1 0-27,0-1-23,0 2-26,1-4-28,0 3-34,0-4-35,0 2-41,-4-3-35,2 0-21,-2-1-20,1 3-16,-4-4-5,1-1-2,-6-1 17,1-2 35,-3 3 28,-1-5 43,-2 4 49,1 1 55,-5-2 44,1 1 40,-1 2 47,2 1 34,-7 3 19,5-5 48,-1 5 1,-5-1 24,0 1 22,0 3 27,0 3 6,0-8 1,0 8-4,-4-7-6,4 7-22,-4-4-8,4 4-13,0 0-12,0 0-1,-14 7-9,8-1-1,0 0-14,1 0 8,-5 4-9,1 4-12,3-1-12,-3-3-3,-2 4-14,-1 2-14,6-4-8,1 0-10,-1 3-5,4 0-5,1 0-6,-2 1-4,7-4 2,-3 0-8,6 1-7,2-4-6,1 3 7,2-4-20,0 0-8,1-3-17,3 1 2,-1-5-5,5 0-3,-4-3 1,8-4 0,-8 1 6,6-3-3,-3-1 7,-2 0 1,0-2 5,-6-3 3,0 6 10,-3-7 6,1-1 14,-7-3-13,-2-1-4,-4 0 5,-3 0-9,-6 2-21,-11-12-42,-3 5-66,-6 3-85,-2-2-118,-26-1-153,-3-2-647,3 0-1213,-14 3 537</inkml:trace>
        </inkml:traceGroup>
      </inkml:traceGroup>
    </inkml:traceGroup>
    <inkml:traceGroup>
      <inkml:annotationXML>
        <emma:emma xmlns:emma="http://www.w3.org/2003/04/emma" version="1.0">
          <emma:interpretation id="{41604B39-D549-4C8B-8BAA-9AFBEC2F946B}" emma:medium="tactile" emma:mode="ink">
            <msink:context xmlns:msink="http://schemas.microsoft.com/ink/2010/main" type="paragraph" rotatedBoundingBox="10402,13349 11287,13724 11173,13993 10288,1361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0BBF40A9-CB0C-4A32-B231-02325DC73889}" emma:medium="tactile" emma:mode="ink">
              <msink:context xmlns:msink="http://schemas.microsoft.com/ink/2010/main" type="line" rotatedBoundingBox="10402,13349 11287,13724 11173,13993 10288,13617"/>
            </emma:interpretation>
          </emma:emma>
        </inkml:annotationXML>
        <inkml:traceGroup>
          <inkml:annotationXML>
            <emma:emma xmlns:emma="http://www.w3.org/2003/04/emma" version="1.0">
              <emma:interpretation id="{0CEE31DE-D7A4-48E7-8D51-EA7A412FF6A0}" emma:medium="tactile" emma:mode="ink">
                <msink:context xmlns:msink="http://schemas.microsoft.com/ink/2010/main" type="inkWord" rotatedBoundingBox="10402,13349 11287,13724 11173,13993 10288,13617"/>
              </emma:interpretation>
              <emma:one-of disjunction-type="recognition" id="oneOf27">
                <emma:interpretation id="interp135" emma:lang="en-US" emma:confidence="1">
                  <emma:literal>no</emma:literal>
                </emma:interpretation>
                <emma:interpretation id="interp136" emma:lang="en-US" emma:confidence="0">
                  <emma:literal>no.</emma:literal>
                </emma:interpretation>
                <emma:interpretation id="interp137" emma:lang="en-US" emma:confidence="0">
                  <emma:literal>nog</emma:literal>
                </emma:interpretation>
                <emma:interpretation id="interp138" emma:lang="en-US" emma:confidence="0">
                  <emma:literal>now</emma:literal>
                </emma:interpretation>
                <emma:interpretation id="interp139" emma:lang="en-US" emma:confidence="0">
                  <emma:literal>nod</emma:literal>
                </emma:interpretation>
              </emma:one-of>
            </emma:emma>
          </inkml:annotationXML>
          <inkml:trace contextRef="#ctx0" brushRef="#br0" timeOffset="-230869.5118">3257 7242 26,'-3'4'339,"3"-4"-17,-3 8-15,2-2-7,1-6-18,0 0-14,-1 8-12,1-8-13,0 6-17,0-6-4,0 0-7,0 0-9,0 0 8,0 0-16,0 5-4,0-5-2,0 0-5,0 0-1,0 0-4,0 0-5,0 0-19,0 0-18,0 0-6,0 0-18,12-16-13,-7 13-10,0 0-8,3 0-10,1-2-6,-3 2-7,1-1 0,3 1-14,-3 1-3,3-3-8,-3 4-7,0 0 1,3 1-2,-1 0-5,-9 0 1,17 2-6,-10 2 0,1 1-3,-2-3 0,-1 4-3,4 3 1,-2 2-3,-2-1-1,2 5-3,-2-3 4,-1 3-2,1 1-3,0 2 2,-2-1 4,1-4-9,-1 3 1,-1-3 3,-1-1-4,1 0-1,0 1 3,1-4-1,-3 0-1,0-3 0,0-1 2,1 0 6,-1 0 14,3-1 26,-3-4 13,0 0 16,0 0-1,0 0-8,0 0-4,0 0 0,9-9-9,-5 4-8,1-3-2,-1 1 1,5-7-1,0 4-4,1-1 2,0-2-5,0 1 1,7-1-2,-6 1-4,1 0 3,-1 4-8,-1 1 0,-1-3-4,1 5 1,-3 0-10,1-3 0,1 4-1,-5 1-1,4 0-2,1 1-1,-9 2-6,11 0-1,-11 0-3,11 5 9,-6 1-4,0 1-1,-2 1-2,6 5-1,-2-5-6,-6 3 5,3 1 1,0 4-3,-3-1 4,2-3-1,-1 4-5,0-1 2,2 0 6,-2-2-9,2-2 2,-1 4-2,1-3 1,-2-1 1,3 3 8,1-8-2,-1-2-7,0 7-8,2-7-21,2-1-28,-3 3-37,2-4-46,3-2-52,-1-1-77,2-5-71,-3 2-67,3 4-74,0-6-76,1-3-290,-2 5-917,5-2 405</inkml:trace>
          <inkml:trace contextRef="#ctx0" brushRef="#br0" timeOffset="-230556.9899">4070 7441 81,'1'-5'409,"-1"5"-10,4-4-21,-4 4-25,0 0-33,0 0-21,0 0-4,0 0 2,0 0 4,0 0 0,-13 10-20,9-4-19,-1 0-11,-1 2-21,1-1-14,1 3-15,-4 1-6,6 1-15,-5 1-16,3-1-16,2 0-10,-1 3-12,1-2-10,-2-1-13,2 4-10,1-2-8,1-1-9,-3 2-5,6-4-9,-3 3-5,3-2-6,-2-2-4,2 1-4,-2-5-3,0 0-2,3-1-2,3 0 1,-2-4 2,3-1 1,-8 0-2,17-5-4,-8 2-4,-1-3 23,3-3 0,3-1 14,-4-2 16,0 1 5,-2-4 3,4-4-3,-4 3-1,-4-5-1,4 6-5,-8-1-6,0 4-22,-3-4-4,-5 1-25,-1-3-57,-11 0-71,0 5-85,-13-4-95,-2 7-102,-5 1-129,1 3-557,4 1-1160,9 1 513</inkml:trace>
        </inkml:traceGroup>
      </inkml:traceGroup>
    </inkml:traceGroup>
    <inkml:traceGroup>
      <inkml:annotationXML>
        <emma:emma xmlns:emma="http://www.w3.org/2003/04/emma" version="1.0">
          <emma:interpretation id="{D815BB24-9F78-42E8-94FA-049E89A76ED5}" emma:medium="tactile" emma:mode="ink">
            <msink:context xmlns:msink="http://schemas.microsoft.com/ink/2010/main" type="paragraph" rotatedBoundingBox="3464,14196 28408,14046 28419,15794 3475,159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ED9EF68-14AD-48C5-8C5F-55EE672A02D3}" emma:medium="tactile" emma:mode="ink">
              <msink:context xmlns:msink="http://schemas.microsoft.com/ink/2010/main" type="inkBullet" rotatedBoundingBox="3464,14196 4354,14190 4361,15322 3471,15328"/>
            </emma:interpretation>
            <emma:one-of disjunction-type="recognition" id="oneOf28">
              <emma:interpretation id="interp140" emma:lang="en-US" emma:confidence="0">
                <emma:literal>☺</emma:literal>
              </emma:interpretation>
              <emma:interpretation id="interp141" emma:lang="en-US" emma:confidence="0">
                <emma:literal>D</emma:literal>
              </emma:interpretation>
              <emma:interpretation id="interp142" emma:lang="en-US" emma:confidence="0">
                <emma:literal>y</emma:literal>
              </emma:interpretation>
              <emma:interpretation id="interp143" emma:lang="en-US" emma:confidence="0">
                <emma:literal>☹</emma:literal>
              </emma:interpretation>
              <emma:interpretation id="interp144" emma:lang="en-US" emma:confidence="0">
                <emma:literal>x</emma:literal>
              </emma:interpretation>
            </emma:one-of>
          </emma:emma>
        </inkml:annotationXML>
        <inkml:trace contextRef="#ctx0" brushRef="#br0" timeOffset="-193499.9057">-3549 8217 74,'-12'-2'503,"0"-2"-11,7 4 0,-5 0-20,10 0-16,-12-2-23,12 2-23,-10-3-26,7 1-31,3 2-28,0 0-24,0 0-30,-11 0-25,11 0-21,0 0 6,0 0 20,0 0-1,24 7-17,-8-2-8,7-5-18,1 1-23,2 1-19,0-2-17,4 0-15,5-2-10,-6 1-12,6 0-17,1-3-52,2 4-64,-15 0-77,1 4-60,-5-4-65,5-4-90,-8 9-85,-5-5-86,2 0-83,-7 0-360,3 1-1004,-9-1 444</inkml:trace>
        <inkml:trace contextRef="#ctx0" brushRef="#br0" timeOffset="-193265.5283">-3387 8458 213,'-8'11'343,"4"0"-1,0-4-14,0 2 1,2-3 12,1 3 1,-2-2 4,2 2 2,-1-3-4,2-3 5,2 4-13,2-1-12,-2-1 0,5-1-15,-1-1-8,5-1-16,4-2-19,2-1-9,7 1-24,-1-6-16,1 2-30,0-3-7,0 1-21,2 0-12,1 0-18,-4-3-22,1 3-44,-2 2-62,-6-2-60,-3 2-62,2 3-59,-3-4-88,0 0-78,-6 4-72,5-1-82,-10-1-427,3 0-1004,-1-3 446</inkml:trace>
        <inkml:trace contextRef="#ctx0" brushRef="#br0" timeOffset="-192906.1317">-3207 8025 371,'-7'-12'456,"-3"-2"-4,5 4-2,-4-1-8,5 5-15,-1 1-30,2 0-40,1-1-27,-3 3-38,5 3-28,0 0-29,0 0-6,0 0-4,-7 17-1,7-9-13,3 3-18,3-1-7,-1 5-4,1-1-11,0 0-6,6 3-4,2 0-12,-1 2-14,3-1-11,2 1-4,1-4-13,2 4-11,3 4-8,5 3-12,0-8-2,-6-2-13,1-1-2,5 1-8,-7-1-4,8 3-7,-8-3 2,2-2-11,-5 1-14,4 2-11,-4-7 4,-2 10-9,-1-4-8,1-2 5,-7 1 0,-3-2-2,-1 4 0,-3-4 0,-3 3 4,0 0 3,-8 3-2,2 3-3,-6-3 9,0 3-7,-11 10 7,0-2 3,0-1-4,-3 3-1,0-1-2,-5 5 3,3-6-6,-4 6 0,5-3-33,-2 1-63,0 0-71,2 2-89,3-7-104,-8 3-139,-1-6-562,4-8-1150,6-3 508</inkml:trace>
      </inkml:traceGroup>
      <inkml:traceGroup>
        <inkml:annotationXML>
          <emma:emma xmlns:emma="http://www.w3.org/2003/04/emma" version="1.0">
            <emma:interpretation id="{B00A3C2C-E085-48E7-8DEA-9F12400FFAE9}" emma:medium="tactile" emma:mode="ink">
              <msink:context xmlns:msink="http://schemas.microsoft.com/ink/2010/main" type="line" rotatedBoundingBox="5083,14267 28409,14127 28417,15442 5091,15582"/>
            </emma:interpretation>
          </emma:emma>
        </inkml:annotationXML>
        <inkml:traceGroup>
          <inkml:annotationXML>
            <emma:emma xmlns:emma="http://www.w3.org/2003/04/emma" version="1.0">
              <emma:interpretation id="{4DE9E9F1-4868-4777-95A3-4208FF9FC333}" emma:medium="tactile" emma:mode="ink">
                <msink:context xmlns:msink="http://schemas.microsoft.com/ink/2010/main" type="inkWord" rotatedBoundingBox="5085,14507 8790,14485 8794,15217 5089,15240"/>
              </emma:interpretation>
              <emma:one-of disjunction-type="recognition" id="oneOf29">
                <emma:interpretation id="interp145" emma:lang="en-US" emma:confidence="0">
                  <emma:literal>0-40 s</emma:literal>
                </emma:interpretation>
                <emma:interpretation id="interp146" emma:lang="en-US" emma:confidence="0">
                  <emma:literal>0-400 s</emma:literal>
                </emma:interpretation>
                <emma:interpretation id="interp147" emma:lang="en-US" emma:confidence="0">
                  <emma:literal>0-4004</emma:literal>
                </emma:interpretation>
                <emma:interpretation id="interp148" emma:lang="en-US" emma:confidence="0">
                  <emma:literal>0-400%</emma:literal>
                </emma:interpretation>
                <emma:interpretation id="interp149" emma:lang="en-US" emma:confidence="0">
                  <emma:literal>0-404</emma:literal>
                </emma:interpretation>
              </emma:one-of>
            </emma:emma>
          </inkml:annotationXML>
          <inkml:trace contextRef="#ctx0" brushRef="#br0" timeOffset="-208551.3454">-1880 8332 129,'-1'-4'368,"1"4"-21,-5-6-15,5 1-19,-5 1-14,5-2-16,-6 3-26,6 3-3,-6-7-14,6 7-7,-5-5-17,5 5-16,-2-5-15,2 5-19,0 0-13,0-4-14,0 4-16,0 0-13,0 0-8,0 0-6,0 0-13,-5-4-12,5 4-2,0 0-9,0 0-7,0 0-3,0 0-8,0 0-4,0 0-8,-10 12 6,4-6-6,-1 3-8,0 3-5,2 1 3,-6 6-6,1 2-1,2 0 4,3 1-5,-4 0-3,6 1 1,-1-1-2,3 5-9,1-2 13,-2-2-10,5 3 0,4 4-7,-2-5 13,4-3-4,-1 1-1,2-3-3,1 0 2,1-2 4,-1-4-6,-2-2 0,1 0 3,0-6 33,2 4-2,2-5-5,-5-2 1,8-3-1,-5 0-1,5 0-1,1-6-4,5-2 3,-2-2-4,-1-5-2,-1-1-1,-1 4 0,3-4 3,-8 0-3,3-1-3,-4 2 13,-3-3-3,0-1 5,-4 5 16,-4-6 5,3 5-4,-9-7-2,2 7-2,0 0-9,-8-5 4,-1 3-5,1-1-2,-6 0-2,0-1-2,-2 1-3,2 6-2,-1 0-2,2 3-4,-2-3-3,2 8 0,3-5-2,0 6 0,1-2-6,1 1-9,-1 4-22,1-2-34,5 4-34,-5-2-42,5 2-48,-5 4-74,5-2-79,-1 3-105,-1-1-363,5-4-869,3-2 386</inkml:trace>
          <inkml:trace contextRef="#ctx0" brushRef="#br0" timeOffset="-207143.9883">-1205 8695 334,'0'0'367,"0"0"-20,0 0-18,-7 2-13,7-2-13,-4 4-23,4-4-11,0 0-18,0 0-23,0 0-18,0 0-18,0 0-24,0 0-13,0 0-20,0 0-10,0 0-15,0 0-12,0 0-6,0 0-13,0 0 15,0 0 14,0 0 6,21 1-6,-21-1-2,15 0-10,-1-1-9,-1 1-5,-5 0-11,2 0-4,2 0-6,0 0-8,-2 0-6,5-2-11,-2 0 5,-1 2-6,1-1-2,1 0-4,-6-2 0,6 2-2,-4-1 1,4-1-6,-9 3-12,4-1-35,-1-1-42,-1 1-75,-7 1-67,10 1-90,-10-1-104,0 0-369,0 0-835,0 0 370</inkml:trace>
          <inkml:trace contextRef="#ctx0" brushRef="#br0" timeOffset="-206456.4793">-593 8318 372,'0'0'372,"0"0"-28,-15-7-8,15 7-15,-5-3-17,5 3-11,0 0-24,0 0-21,0 0-20,0 0-27,0 0-18,-6-1-29,6 1-6,0 0-19,0 0-8,0 0-12,0 15-19,0-9-3,0 5-3,0 3-13,-3 2-3,0-2-7,-3 5-7,1 5 2,-1-2-8,1 1 4,-4 0-6,2 0 1,0-1-3,-3 3-4,4-3-5,-2-2-1,2-1-2,-2 0 0,4-4-11,-1 0 3,1-4 0,1 0-1,-2-4-11,5 0 6,-3 0-2,3-1-2,-1-2 1,1-4 54,4 8 11,1-5 1,-1 0-2,4 0-1,1-3-12,7 0-2,-3 2-7,4-2-6,1-2-4,5-1-5,0 3-4,-2-3-6,-2 3-1,3-3-8,1 1-17,-5 2-21,-1-1-17,0 1-16,0 0-16,-1-2-22,-1 4-32,-3-2-28,-3 1-31,-1-1-24,0 2-22,-3 1-7,-5-3-18,7 3-3,-7-3-5,0 5-9,0-5 7,0 0 15,0 0 26,-7 7 26,7-7 18,0 0 33,0 0 41,-17-7 29,17 7 31,-4-11 20,0 3 24,0 1 31,2 0 19,0-5 23,2 0 23,-2-1 9,1 1 14,-1 3 8,0-2 21,2 1 12,0 2 17,0 1 2,-2 0 9,2 1 9,0 6-3,0-11 1,-1 7-11,1 4-11,-4-2-12,4 2-17,0 0-13,0 0-16,0-6-13,0 6-13,0 0-6,0 0-11,0 0-7,0 17-6,0-5-6,1 2-3,-1 1-7,4 4-6,-4 4-1,2-1-5,0 0-2,0 1-6,1 2-9,-5-1 6,6-2-1,-2-1 1,4 1-6,-4 1-2,1-8-24,1 1-43,1 0-45,-1-4-58,1 0-79,0 0-78,2-5-85,1 0-86,-2-5-289,2 1-835,-8-3 370</inkml:trace>
          <inkml:trace contextRef="#ctx0" brushRef="#br0" timeOffset="-205816.1268">-14 8506 16,'-5'-6'444,"-1"2"-19,0-1-19,-3 1-19,1 3-19,8 1-15,-21 4-19,9-2-23,-1 3-19,1 3-24,-1 2-20,-2 5-4,4-3-17,2 1-24,-3 4-16,3-3-18,1 5-14,0 1-14,4-7-18,2 2-10,-1 3-14,3-3-9,0 1-10,0-1-6,3 0-8,-1-1-6,5 0-7,-2-1-3,3-2-6,-1 1-1,3-3-6,0 2-1,2-4-6,0 1-11,0-3-9,0-3-11,1-1-10,1-1-12,-1-2-6,4-3 0,-4 0-4,3 1 1,-3-4 1,-1-1 4,-2 3 7,-1-6 1,-4 3 0,-1-7 3,2 6 7,-1-5-4,-5 0 12,0 0 2,-3 2 6,-1-2 9,0 3 3,3-1 4,-4 2 5,5 0 8,-3 4 4,-1-3-4,6 1-5,0 1-2,1 0-4,2-1 1,0 0-4,2-1-4,-1 3-4,5 0 1,-2 1-6,0 0 1,-4 2-4,5 0 1,0 2 0,-1 2-5,-1 0 0,-8 0 3,17 6-2,-9-4-1,0 5 1,-2-1-1,1 1 0,-2 2 0,2 3-1,-5 1-1,2-1-5,-3 0 6,2 3 3,-2 1-2,-1-1 2,2 0-2,-2 1 1,5 3-3,-1-4 2,-2-1-1,4 1-1,-1-2 2,0 0-2,0-4 1,2 3 0,-2-7-1,7 6 1,-6-6 1,1-3 2,9-1-2,-10-1-4,8-3 7,0-1-1,-1-1 0,1-5 0,6-1-1,-3-2 1,-2-2 0,1-1 2,-4-1-2,1 0 0,-4 0 2,-4 1 10,0 0 16,-2 1 10,1 0 13,-4 1 3,-4-1-7,1-1 2,-2 0-10,-4 5-4,0-3-3,-7-1-2,-2 1-3,-6 3-9,1-1-36,-1 2-29,-10-1-45,-1 2-45,0 1-45,13 8-81,5-4-102,5 7-145,1-6-385,11 3-965,-17-1 427</inkml:trace>
          <inkml:trace contextRef="#ctx0" brushRef="#br0" timeOffset="-205140.6733">1420 8270 36,'3'-3'513,"-1"-3"-28,-2 6-14,3-3-5,-3 3-16,0 0-26,0-9-29,0 9-31,-8-3-34,8 3-28,0 0-32,-14 2-29,2 3-24,0 0-20,-5 10-20,-1 1-22,-3 2-11,-1 6-15,1 2-10,0 0-13,1 2-11,2-3-9,3-2-10,1-2-8,2 1-4,1-3-6,0 2-8,-1-2 0,6-7-7,1 4-6,-1-1-6,5 0 4,1-7-8,-4 3-1,8 0-3,-4-1 0,1 0-1,5-5 13,0 3 16,5-4 4,0 2-4,4-2-1,7-3-3,1 3-5,1-3-2,2-1-3,-1-3-8,2 3-7,9-3-32,-11-1-31,2 1-60,-4-3-53,1 3-52,-2-1-70,-6 4-59,-2 0-60,-5 1-55,1-2-54,-4 5-295,-2-2-865,-4-2 382</inkml:trace>
          <inkml:trace contextRef="#ctx0" brushRef="#br0" timeOffset="-205000.0357">1364 8831 272,'-12'8'279,"0"2"3,2 1 0,-2-2 2,3-2 0,2 2-12,1-3 7,2 0 23,0 4 1,0-3 3,4-1-15,-4 1-8,7 0-2,-6 0-11,6 1-11,-1-4-7,5 2-5,5 0-19,-2 0-7,6-3-12,1 0-18,0-2-22,8-1-19,-3-4-11,6 0-16,-1-2-26,8-5-47,-1 1-39,-7 2-70,-2 2-75,3-5-117,-6 3-115,-3-2-149,2-3-368,-8 5-954,1-5 422</inkml:trace>
        </inkml:traceGroup>
        <inkml:traceGroup>
          <inkml:annotationXML>
            <emma:emma xmlns:emma="http://www.w3.org/2003/04/emma" version="1.0">
              <emma:interpretation id="{7701E7E7-0D80-4593-B602-DE4235BE582D}" emma:medium="tactile" emma:mode="ink">
                <msink:context xmlns:msink="http://schemas.microsoft.com/ink/2010/main" type="inkWord" rotatedBoundingBox="10185,14268 11189,14262 11194,15123 10190,15129"/>
              </emma:interpretation>
              <emma:one-of disjunction-type="recognition" id="oneOf30">
                <emma:interpretation id="interp150" emma:lang="en-US" emma:confidence="0">
                  <emma:literal>so</emma:literal>
                </emma:interpretation>
                <emma:interpretation id="interp151" emma:lang="en-US" emma:confidence="0">
                  <emma:literal>To</emma:literal>
                </emma:interpretation>
                <emma:interpretation id="interp152" emma:lang="en-US" emma:confidence="0">
                  <emma:literal>If</emma:literal>
                </emma:interpretation>
                <emma:interpretation id="interp153" emma:lang="en-US" emma:confidence="0">
                  <emma:literal>Go</emma:literal>
                </emma:interpretation>
                <emma:interpretation id="interp154" emma:lang="en-US" emma:confidence="0">
                  <emma:literal>Imo</emma:literal>
                </emma:interpretation>
              </emma:one-of>
            </emma:emma>
          </inkml:annotationXML>
          <inkml:trace contextRef="#ctx0" brushRef="#br0" timeOffset="-203399.9123">3249 8069 382,'2'2'372,"-2"-2"-29,0 0-30,0 0-18,4 5-13,-4-5-17,0 0-18,-1 5-7,1-5-3,-3 9-15,1-3-30,0-1-17,0-1-16,-1 2-6,3-3-17,0-3-8,-5 6-2,4-3-12,1-3 6,-4 5 3,4-5 3,-2 5 4,2-5-1,0 0-1,0 0-2,0 0 0,0 0 3,0 0-5,-6 3-7,6-3-16,0 0-11,0 0-8,-9-9-7,9 9-8,-5-8-2,5 2-8,2 0-6,-2 0-6,1-3-2,2 3-5,1-2-7,1-1-5,2-1-2,3 4-7,2-3 0,0 2-4,1 2-1,2 1 3,-3 2-6,3 4-4,-4 4-1,4 3-2,-1 1 1,1 6 0,-6 4-1,2 2 6,-3 1-7,1 9 1,-2 2 3,-8-3-2,-1-7 1,4 8-2,-9 0-5,-1 0 0,0-8-1,-1 0-1,0-2 3,-5-1-3,2-3 1,2 1 2,-4-2 5,-1-1-5,2-1-2,-3-6 1,4 3 3,-1-4 0,-1-1 5,1-2-7,5 0 4,-1-2 1,2-3-2,-2 0 0,9 0-5,-13-3-2,8-2 0,0-1-3,3-4-1,0 0-4,2-2-3,0-1 2,-3-2 1,7 5 0,-1 2 0,2-1 1,4-1 2,-4 3 1,-1 2-3,4 0-1,0 1 4,1 2 0,0 1 1,3 4 1,2 0 2,1 0 2,-1 5-6,2-2-22,1 1-23,2 2-16,2 1-21,-1-3-20,3 2-35,3 0-30,-2-3-23,2 0-23,0-3-25,2 0-19,6 0-12,-6-2-2,1-1-4,-3-4 15,1-2 16,8-4 31,-12-2 30,2-1 33,5-4 40,-9 1 46,1-1 32,-3-2 49,-2 1 32,-4-4 33,6 4 31,-7 0 27,-7 5 22,2-2 40,-2 4 27,0 3 17,-5 0-3,0 2-12,-2 1-13,2 5-18,-8-6-9,8 6-23,-12 4-8,3 2-10,-3 0-6,0 4-10,-3 5-10,-1 0-11,2 5-6,-1 1-10,7 1-7,-3-2-8,0 2-10,5-1-5,-1 0-7,3-7-2,3 2-9,0-2 0,3 0-5,2 0 2,1-3-7,3-4-3,4 1-2,2-1 28,3-2-4,-4-5-6,10 0-9,0-5-7,-3-1-7,3-2-5,-2 1-2,-1-3 0,-2-3-4,-1 1 1,-1-6-2,-4 1-2,-1 0-1,-3-1 6,0 3-2,-5 1 1,-2 0 0,-2 1-3,-2 2-1,-2 1-4,-6 4-12,1-3-10,-4 8-23,-3-1-40,-7 5-49,-2 3-58,-12 1-100,-3 4-86,1-1-99,-6 2-392,4 4-941,2-1 416</inkml:trace>
          <inkml:trace contextRef="#ctx0" brushRef="#br0" timeOffset="-202894.8289">3199 8808 147,'-12'4'488,"1"2"-25,1-3-7,1 3-11,-1-3-5,2-1-11,0 3-21,0-3-21,2 2-37,0-3-17,3 3-30,-3-3-30,6-1-24,-2 8 1,2-8-2,10 7 15,2-2-7,5-1-5,6 2-10,14 0-13,11-6-13,20 2-9,-2-2-20,6-2-13,-3-1-17,0-4-21,1-2-11,-21 6-36,18-5-88,-23 3 0,-1 0 0,-2 2 0,-7-3 0,-8 2 0,-2-1 0,-6 5 0,-2-3 0,-1 2 0,-3 1 0,0-2 0,-6 2 0,2-3 0,-8 3 0,15 0 0,-15 0 0,6 0 0,-6 0 0,0 0 0,0 0 0,7 3-260,-7-3-132,0 0-78,0 0-94,-13 6-521,2-3-1174,2-2 520</inkml:trace>
        </inkml:traceGroup>
        <inkml:traceGroup>
          <inkml:annotationXML>
            <emma:emma xmlns:emma="http://www.w3.org/2003/04/emma" version="1.0">
              <emma:interpretation id="{0F7AE08B-7F4F-41D2-A1D8-5FDF7C93FFF2}" emma:medium="tactile" emma:mode="ink">
                <msink:context xmlns:msink="http://schemas.microsoft.com/ink/2010/main" type="inkWord" rotatedBoundingBox="12179,14599 12642,14596 12646,15270 12183,15273"/>
              </emma:interpretation>
              <emma:one-of disjunction-type="recognition" id="oneOf31">
                <emma:interpretation id="interp155" emma:lang="en-US" emma:confidence="0">
                  <emma:literal>z</emma:literal>
                </emma:interpretation>
                <emma:interpretation id="interp156" emma:lang="en-US" emma:confidence="0">
                  <emma:literal>k</emma:literal>
                </emma:interpretation>
                <emma:interpretation id="interp157" emma:lang="en-US" emma:confidence="0">
                  <emma:literal>[</emma:literal>
                </emma:interpretation>
                <emma:interpretation id="interp158" emma:lang="en-US" emma:confidence="0">
                  <emma:literal>l</emma:literal>
                </emma:interpretation>
                <emma:interpretation id="interp15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-201629.2146">5266 8380 28,'2'-2'377,"1"-4"-3,-3 6-8,3-7-14,-1 4-1,-2 3-13,0 0-13,2-5-15,-2 5-12,0 0-12,0 0-9,0 0-19,0 0-14,0 0-13,0 0-11,0 0-1,0 0-4,0 0-6,-4 21-7,-2-16-14,1 4-8,-1 0-9,0 1-10,-1-4-8,-1 7-16,0-1-15,0 0-19,-1 0-1,1 3-1,0-2-5,-6 6-12,2-2-5,2 3-6,1-1-8,-2 1-8,3 1-2,-2-4-6,3-1-9,1-4-1,2 2-1,-1-1-6,1-3-3,2 3-7,1-5 0,1 1 2,1-1-3,1 0-5,3-2 7,3 0 3,0-2 2,3-1 1,5-1-22,-2 0 11,2 0-4,1-5-14,7 2-20,-2-1-35,1-2-52,-6-1-51,4 3-48,-4-3-71,0 2-86,-4 3-79,-1-3-92,-3 6-420,2-3-1033,-11 0 457</inkml:trace>
          <inkml:trace contextRef="#ctx0" brushRef="#br0" timeOffset="-201426.0853">5195 8957 323,'-10'8'392,"1"1"-4,5-5 9,-4 4-24,3-1 6,1-4-4,1 5-7,1-5-21,-1 3-14,3-6-13,3 9 3,-1-5-4,3-2-9,4 2-9,6-4-22,1 0-29,6-3-24,3 0-17,-1-1-22,3-2-17,7 3-21,-8-3-34,-1-2-48,-3 2-60,0 2-53,0-5-57,0 3-63,2 2-88,-11-2-89,-1 0-95,4 0-102,-5 0-297,-4 1-905,-2-1 400</inkml:trace>
        </inkml:traceGroup>
        <inkml:traceGroup>
          <inkml:annotationXML>
            <emma:emma xmlns:emma="http://www.w3.org/2003/04/emma" version="1.0">
              <emma:interpretation id="{B0D33E54-36D6-42C9-BF2B-189D43DA22D7}" emma:medium="tactile" emma:mode="ink">
                <msink:context xmlns:msink="http://schemas.microsoft.com/ink/2010/main" type="inkWord" rotatedBoundingBox="13448,14613 16536,14595 16540,15240 13452,15259"/>
              </emma:interpretation>
              <emma:one-of disjunction-type="recognition" id="oneOf32">
                <emma:interpretation id="interp160" emma:lang="en-US" emma:confidence="0">
                  <emma:literal>unto-no</emma:literal>
                </emma:interpretation>
                <emma:interpretation id="interp161" emma:lang="en-US" emma:confidence="0">
                  <emma:literal>ufo-no</emma:literal>
                </emma:interpretation>
                <emma:interpretation id="interp162" emma:lang="en-US" emma:confidence="0">
                  <emma:literal>unto-ho</emma:literal>
                </emma:interpretation>
                <emma:interpretation id="interp163" emma:lang="en-US" emma:confidence="0">
                  <emma:literal>ufo-ho</emma:literal>
                </emma:interpretation>
                <emma:interpretation id="interp164" emma:lang="en-US" emma:confidence="0">
                  <emma:literal>bro-ho</emma:literal>
                </emma:interpretation>
              </emma:one-of>
            </emma:emma>
          </inkml:annotationXML>
          <inkml:trace contextRef="#ctx0" brushRef="#br0" timeOffset="-199201.692">8333 8362 225,'0'0'523,"-6"-1"-38,6 1-43,0 0-38,0 0-9,-11 5-10,9 1-26,0 2-27,2 1-19,0 3-12,0 2-28,0-1-18,0 3-19,2 4-11,-2 0-20,2-2-18,3 2-16,-5 1-7,5-1-26,-4 0-10,5-4-12,-4-2-17,4 1-1,-4 1-16,-1-2 0,3-2-12,0-2-6,0-4-2,0 4-11,1-3-6,-2-1 0,6-2-7,-2 0-11,2-2-7,-1-1-9,0-1-6,1-3-4,4-4-1,-3 2-4,3-1 2,-2-3-4,-1-1 4,-1-2 2,2-1-1,-2 1-1,-1 2 12,1-1 8,-5 5 21,4 0 11,-4 2 25,-2-2 13,3-3 3,-5 7 16,4-2 3,-1-1 0,-3 0-7,0 5-7,3-7-8,-3 7-9,2-1-10,-2 1-56,0 0-13,0 0 0,0 13 0,0-5 0,0-1 0,-2 8 0,2 0 0,0-1 0,-6 5 0,6 3 0,0 0 0,-4-1 0,4 0 0,2 2 0,-2-3 0,2-5 0,1 1 0,0-1 0,-1-3-207,0 3-73,1-6-64,-1 1-65,0-4-59,6 0-74,-4-3-449,4 0-1072,-4-3 474</inkml:trace>
          <inkml:trace contextRef="#ctx0" brushRef="#br0" timeOffset="-198561.0602">8856 8595 3163,'2'-6'469,"1"-7"-124,-3 5-65,1 2-35,-1-1-17,0 1-11,0 0 0,0-1-6,-4 4-5,4 3 11,0-6-10,0 6-15,-5-6-12,5 6-16,0 0-15,0 0-13,0 0-16,-17 14-10,12-6-9,3 1-11,-3 3 0,3 1-15,-1 1-7,2 5-2,-5-1-10,4-2-10,2 0-1,-3 0-6,2 4 2,1-6-13,0 6 3,0-6-10,0 2-2,1-2-11,-1-3-24,3 3-24,-1-7-16,4 2-6,-2-3-16,1-3-10,1 0-13,5 0-14,3-2-1,-2-5 0,-3 1 6,3 0 6,4-3 12,-9-3 10,9 2 8,-8-4 8,1 2 8,-1-4 8,-3 0 7,0-2 15,-1 1 18,-2 0 13,-1 1 10,-1-2 24,0-5 8,-1 5 8,2-1 9,-2 1 9,2 3-7,-1-1-4,0 4-21,3-4 6,0 7-6,3-5-4,0 2 0,3 2-9,-1 1-2,3-2 2,0 4-3,3-2-3,-3 5-3,-2-2-1,7 1-12,-3 5 8,2-1 1,-2-1-4,-4 2 5,0 0-6,0 1 2,-4 3-8,2-1 3,-2 1-12,-2 0 18,-1 2 2,1 0 1,-3-1 14,0 8-3,-5-2 12,2 0-18,2 0 13,-4 2-8,-1 4 0,1-6-2,4 4-5,-2-6 0,1 2 4,2 3-6,0-4 11,2 1-18,-2-1 1,4-1 0,1 0 5,2-2-6,3-1 0,2 0 5,0-3-6,0-3 2,3 1 2,1-4-7,0 0 0,-1-1-1,4-3 0,2-2 1,-3 4 8,2-7 2,-1 3-5,-7-4 25,6-1 28,-3 2 11,-4-2 17,0 2 10,-5-2 5,1-1-70,-2-1-35,-5 1 0,-5-2 0,-2 1 0,-7-6 0,2 7 0,-7-4 0,-5 4 0,-7-5 0,-5-2 0,-3 9 0,-3-4 0,6 4-275,-5 5-273,5-2-164,8 4-398,6 0-1202,6-1 532</inkml:trace>
          <inkml:trace contextRef="#ctx0" brushRef="#br0" timeOffset="-200498.569">6368 8436 352,'0'-9'377,"0"3"-17,-3-4-3,6 4-13,-3 1-7,-3-1-9,3 6-13,-1-11-16,1 8-18,0 3-20,0 0-22,0 0-25,0 0-24,-5-5-18,5 5-17,0 0-20,9 15-5,-7-3-5,4 6-8,-2 3-7,3 4-7,1 9-4,-4 2-4,1 0-10,-1-2-5,-4-1-5,8 2-7,-4-2-8,1-8-2,2 4-10,-3-5-4,1 2-2,3-5-7,0-5-1,-4-1-9,4 1 0,-2-4 2,1-1-3,3 0-2,-3-6-8,0 1-5,4-2-6,-5-3-4,1-1-5,-7 0-2,21-8-2,-11 3-2,2-4 1,0-2 3,1-4-2,-1-2 2,-1 1 0,3-5 5,-5-1 1,0 1-1,-1 6 0,-2-6 6,-3 11 8,5-4 10,-4 3 14,-2 5 5,1 0 2,-3 0-5,2 1-8,-2 5-5,3-4 0,-3 4 0,0 0-3,-5 17-8,2-4 2,1 1-3,-2 6 3,1 4-4,-2-2 0,5-1 1,0 0-1,0 1-2,5 0-4,-5-2-30,5-1-37,-3-3-43,0 0-63,6 1-57,-3-7-71,2 3-77,3-2-85,-7-5-358,6-3-883,-2 0 390</inkml:trace>
          <inkml:trace contextRef="#ctx0" brushRef="#br0" timeOffset="-199889.2034">6977 8562 86,'0'-7'424,"1"1"-25,-1 0-29,0 0-27,0 6-34,4-2-20,2-3-46,-6 5-9,0 0-9,17 6-6,-10 0-16,8 0-19,-4 2-18,1 3-15,5 4-5,-8-6-27,2 7-7,-3 2-12,2 1-11,-5 1-4,-1 2 5,-4-1 7,-4 1 5,-2 2 1,-3-3 2,0 1 4,-6-1-3,-1 5 5,2-6 1,1-4 20,0 2-4,3-3-11,-1-3-12,1-3-8,0-1-10,3 3-10,3-4-8,-2-1-8,4-1-5,2-1-5,0-4-5,12 4-3,-2-3-8,3-1-18,9-2-26,4-1-24,10-6-29,-10 2-20,9-5-24,3 1-15,0 0-37,-1-5-23,-1 2-10,-2 1 0,-2-4 13,-9 5 17,-1-1 17,-1 1 19,-5 6 21,-7-4 38,3 1 39,-4 6 47,0-2 32,-4-2 17,3 2 16,-4 2 11,-2-2 19,-1 5 15,0-5 8,0 5 0,-6-6 0,6 6-5,-12 0 2,12 0-4,-17 8-1,9-1-3,-1 0-11,-3 4-1,-2-5-2,2 8-12,2-3-10,-1 1-5,3 3-26,-2-3 10,3 3-10,3-3-4,2 3-7,-2-3-5,3 1 0,2 0-10,3-4 1,2 4-8,1-7-1,3 5-2,3-5-16,2-1 16,3-2-1,3 0-9,4-3-2,-2-3-5,3-1-2,-3 0 1,-4-7-3,-2 5-3,4 0 6,-6-5-6,-5 0-1,2 0 6,-2 1 5,-3-2-4,-2 0 2,-5-2 1,-4-2 0,-2 5-3,-2-1 4,-5-6-3,-4 0-1,-3 2-29,4 0-33,-3 3-46,2 5-51,4 2-47,1-3-72,-4 3-81,5 3-81,7 0-99,-8 0-377,4 3-985,8 0 435</inkml:trace>
          <inkml:trace contextRef="#ctx0" brushRef="#br0" timeOffset="-199654.8247">7859 8659 3403,'0'5'466,"0"-5"-126,0 0-71,0 0-31,-11 5-18,11-5-7,-6 2-21,6-2 4,0 0-17,-6 3 5,6-3-14,0 0-1,0 0-6,0 0 8,0 0-6,18 3-8,-5-3-8,4-1-18,0 1-11,2-2-11,-2 4-11,5-4-12,0 2-5,-4 0-13,-2 0-9,0 0-2,-5 0-12,5 0-28,-12 0-58,4 2-55,-8-2-56,9 0-65,-9 0-65,0 0-98,0 0-97,0 0-129,0 0-338,0 0-1023,0 0 452</inkml:trace>
        </inkml:traceGroup>
        <inkml:traceGroup>
          <inkml:annotationXML>
            <emma:emma xmlns:emma="http://www.w3.org/2003/04/emma" version="1.0">
              <emma:interpretation id="{474BDC98-4300-4381-A87F-AAD077F5B3AF}" emma:medium="tactile" emma:mode="ink">
                <msink:context xmlns:msink="http://schemas.microsoft.com/ink/2010/main" type="inkWord" rotatedBoundingBox="17502,14300 18646,14293 18653,15501 17510,15508"/>
              </emma:interpretation>
              <emma:one-of disjunction-type="recognition" id="oneOf33">
                <emma:interpretation id="interp165" emma:lang="en-US" emma:confidence="0">
                  <emma:literal>☺</emma:literal>
                </emma:interpretation>
                <emma:interpretation id="interp166" emma:lang="en-US" emma:confidence="0">
                  <emma:literal>x</emma:literal>
                </emma:interpretation>
                <emma:interpretation id="interp167" emma:lang="en-US" emma:confidence="0">
                  <emma:literal>e</emma:literal>
                </emma:interpretation>
                <emma:interpretation id="interp168" emma:lang="en-US" emma:confidence="0">
                  <emma:literal>H</emma:literal>
                </emma:interpretation>
                <emma:interpretation id="interp16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-197193.3939">10518 8535 105,'-7'2'452,"-3"4"-26,-1-1-14,2 1-6,1-2 6,-4 2-18,8-3-17,-6 2-22,0-1-22,5-3 2,-1 4-31,3-2-32,3-3-24,-5 3-25,5-3-21,-2 3-13,2-3 12,14 0-8,0 0-8,3 0-10,9 0-19,0-3-14,9 0-15,3-2-5,-1 2-20,1-1-6,-1-1-10,7 1-7,-6 2 0,-4-5-15,-5 4-11,-5 0 2,4-1-11,-3 2-1,1 2-5,-5 0-7,-2-1 1,-3-2-7,-3 3-10,0-2-27,-5 1-27,-1 1-24,-7 0-34,11 0-44,-11 0-48,0 0-57,0 0-77,0 0-55,0 0-66,0 0-71,-15 12-343,4-10-928,-2 2 412</inkml:trace>
          <inkml:trace contextRef="#ctx0" brushRef="#br0" timeOffset="-196927.7656">10738 8802 243,'-4'9'415,"-1"-2"-10,-2-1-4,2 1 1,1-1 1,0 0-1,-1-1-13,2 1-17,0-2-22,-1-2-24,4-2-36,-4 6-12,4-2-24,0-4-21,0 0 5,2 6 8,5-3-1,-7-3-3,21 0-22,-4 0-9,4-3-18,2 0-22,6 1-11,-2 0-18,-2-1-10,13 0-15,-13 0-13,2 0-13,0 0-9,-1 1-6,-3 0-17,2 0-29,-7-1-74,-2 1-51,-3 1-55,-6-2-60,4 1-78,-1-2-87,-5 2-81,3-5-94,-4 1-409,1 0-1040,-3-4 461</inkml:trace>
          <inkml:trace contextRef="#ctx0" brushRef="#br0" timeOffset="-196505.8689">11117 8177 3885,'-10'-21'377,"2"1"-78,-4 1-72,4 8 30,0 0-3,2 2-29,1 1-20,-1 1-40,0 4-10,1-2-8,2 1-6,3 4-22,-4-3-9,4 3-8,0 0-8,0 0-12,0 0 1,0 19-18,3-8-2,1 0-8,1 3-5,7 3-1,-1 5-7,5-3-6,0 1 1,9 6-4,-2-2-5,6 4-7,-4-3-1,2 1 4,2 0-1,-3-1-4,3 0 2,-2-2-9,-8-4 6,4 3-2,-3-5-8,5 4-1,-11-6 2,3 1-3,-1-4 1,-3-1-2,-2 0 3,1-4-2,-3 1 2,-2-1-6,-1-1 2,0-4-4,-1 6 2,0-2 1,-2-1 1,1-3-2,-2 5-20,-2-1 23,0 2-4,0 3 1,-4 3 1,-1-1-2,-4 6 4,0 0 4,-3-1 14,-8 2 11,1 8 8,-9 3 4,0 0 13,7-4 5,-11 5 3,-2-1-1,4-3-3,-4 2-10,-15 8-27,13-11-26,2 1 0,0-4 0,3 1 0,0 2 0,2-6 0,9-6 0,2 1 0,6-4-60,-2 1-211,5-7-108,-2 3-135,5 3-156,-6-6-380,7-6-1137,5 0 504</inkml:trace>
        </inkml:traceGroup>
        <inkml:traceGroup>
          <inkml:annotationXML>
            <emma:emma xmlns:emma="http://www.w3.org/2003/04/emma" version="1.0">
              <emma:interpretation id="{634C9C74-74CD-462F-9502-01B0C62C3A23}" emma:medium="tactile" emma:mode="ink">
                <msink:context xmlns:msink="http://schemas.microsoft.com/ink/2010/main" type="inkWord" rotatedBoundingBox="20288,14344 22217,14332 22220,14882 20291,14894"/>
              </emma:interpretation>
              <emma:one-of disjunction-type="recognition" id="oneOf34">
                <emma:interpretation id="interp170" emma:lang="en-US" emma:confidence="0">
                  <emma:literal>-400</emma:literal>
                </emma:interpretation>
                <emma:interpretation id="interp171" emma:lang="en-US" emma:confidence="0">
                  <emma:literal>-hoo</emma:literal>
                </emma:interpretation>
                <emma:interpretation id="interp172" emma:lang="en-US" emma:confidence="0">
                  <emma:literal>-no</emma:literal>
                </emma:interpretation>
                <emma:interpretation id="interp173" emma:lang="en-US" emma:confidence="0">
                  <emma:literal>too</emma:literal>
                </emma:interpretation>
                <emma:interpretation id="interp174" emma:lang="en-US" emma:confidence="0">
                  <emma:literal>-ho</emma:literal>
                </emma:interpretation>
              </emma:one-of>
            </emma:emma>
          </inkml:annotationXML>
          <inkml:trace contextRef="#ctx0" brushRef="#br0" timeOffset="-188554.7842">13228 8330 95,'0'0'411,"-7"0"-8,7 0 8,-7-5 0,7 5-5,0 0-15,-5-1-15,5 1-20,0 0-29,0 0-23,0 0-29,-5 6-26,5-6-25,0 0-23,0 0-18,0 0-25,0 0-12,0 0-14,-4 2-13,4-2-15,0 0-8,7 7-9,-3-1 2,8-1 9,0-2 3,10 5-3,4-3-9,0 0-2,10-2-8,3-5-8,-4 4-3,2-4-11,1-1-4,-9-1-3,5 1-6,-8-2-5,-3 5-3,3-4-3,-9 2-7,-1 1-26,-4-4-26,-2 4-22,-1-2-31,-1 0-41,-3 2-45,-5 1-62,8-6-69,-8 6-78,3-6-82,-3 6-410,-7-8-937,3 2 414</inkml:trace>
          <inkml:trace contextRef="#ctx0" brushRef="#br0" timeOffset="-188073.9119">13856 8113 144,'0'0'475,"0"0"-22,2-7-19,-2 7-20,0 0-21,4-4-18,-4 4-27,0 0-32,0 0-33,4-3-24,-4 3-30,0 0-19,0 0-23,0 0-15,2 20-12,-2-11-17,0 3-14,0 4-13,4 5-10,-3-1-11,0 0-8,4 2-9,-1 0-6,2 3-7,-4-3-12,3 0-1,2 1-3,-2-2-4,4-3-12,-6-2 9,6 2-8,-4-6-8,2 0 0,-5-2-3,4-1-8,-2-3-4,1-1-8,0 1 2,2-5-10,0 2-2,3-2 0,-10-1-9,15-6 8,-3-1 0,1-2 2,-1 0 1,-3-1-1,3-1 1,0 0 7,-2-1-7,2-5 2,-6 7 0,5-1 10,-5 2 9,1-2 10,-2 6 10,0-3 5,-3 2 14,3-1 3,-1 5 5,-2-3-3,2 2-10,-4 3-5,0-5-2,0 5-6,0 0 4,0 0-13,0 0-3,8 15-2,-4-6 0,-4 1-3,1 1-1,5 5-5,-1 5 3,1-3-3,1 3-1,-3-1 0,-3 0-2,4 0-3,-5 0-30,0-3-36,4-2-43,-1 2-39,1-1-50,-3-4-51,0 3-67,3-3-64,-2-6-64,2 3-400,-2-5-906,3 2 400</inkml:trace>
          <inkml:trace contextRef="#ctx0" brushRef="#br0" timeOffset="-187433.2796">14560 8279 34,'-1'-10'390,"-1"5"-22,-2-1 0,-4 2-26,0 2-8,0-2-14,0 4-10,-6 0-6,3 1-5,2-1-16,-1 6-17,-1 0-10,0 2-13,3 2-7,-1 2-13,-3 0-20,5 2-10,-3 0-17,5 2-14,-2-1-12,6 1-15,-3 0-11,-3-1-14,7 4-12,0-3-8,0-2-9,6 3-2,-5-5-9,8 1-10,-1-1-6,4 0-4,9 0-8,-8-5-10,2 2-17,2-3-10,0-1-9,4-4-5,-1 2-16,-5-6-6,8 1 1,-8-2-2,0 0 4,-3-5 0,3 1 6,-6 0 3,1-2 2,-4-1 2,-6-1 3,4 2-1,-3-4 3,-6-5 0,5-1 3,-6 7 1,-1-8 5,-3 0 1,3 0 5,-1 7 1,2-1 2,3 5 3,-2-4 1,1 2-2,1 3 0,3-1 1,0 1-5,4 0-1,1 2 0,3-2-4,4 3 1,2-2 2,1 2-4,-2-2 6,4 6-7,6-4 2,-6 3-2,0-3 0,0 2 2,-1 3-2,-2 1 3,-2-2 2,-1 2-6,-2-2 1,-1 1-3,-8 1 0,13 1 1,-5-1 1,-5 4 0,3-3 1,-4 6 7,0-4 2,0 6 3,1-2 3,-1 2 6,-4 5 5,2 0 3,-3 1-2,3 0-2,-2-1 0,-2 7-2,2-7 1,1 7-6,-2-3 3,6 0-4,-3-5-4,1 5 2,1-2-4,2-4-1,1 0 2,1 0 0,2 1 1,1-4-3,-1-1 0,4-2 1,0-1 2,2-3-4,1-4 1,2 1 1,-1-3-1,1-2 0,-1 0-3,-1-3 0,5 0 0,-8-3 3,0 0 0,1 2 3,-5-4 15,1-1 9,-4 1 0,2-9-2,-6 6 0,-3-5-1,-4 7-5,-3-3-1,-3-1-5,-1 1-3,0 1-8,-4 2-19,-1 0-38,-10-3-49,8 4-56,-4 5-60,12-2-70,-5 5-93,6 1-121,-1 0-408,3 2-977,-1 2 432</inkml:trace>
        </inkml:traceGroup>
        <inkml:traceGroup>
          <inkml:annotationXML>
            <emma:emma xmlns:emma="http://www.w3.org/2003/04/emma" version="1.0">
              <emma:interpretation id="{D9407ACF-BFEC-4455-AB90-02F3A1E87C4A}" emma:medium="tactile" emma:mode="ink">
                <msink:context xmlns:msink="http://schemas.microsoft.com/ink/2010/main" type="inkWord" rotatedBoundingBox="23763,14155 25741,14143 25749,15452 23771,15464"/>
              </emma:interpretation>
              <emma:one-of disjunction-type="recognition" id="oneOf35">
                <emma:interpretation id="interp175" emma:lang="en-US" emma:confidence="0">
                  <emma:literal>Encino</emma:literal>
                </emma:interpretation>
                <emma:interpretation id="interp176" emma:lang="en-US" emma:confidence="0">
                  <emma:literal>Ethno</emma:literal>
                </emma:interpretation>
                <emma:interpretation id="interp177" emma:lang="en-US" emma:confidence="0">
                  <emma:literal>Emiko</emma:literal>
                </emma:interpretation>
                <emma:interpretation id="interp178" emma:lang="en-US" emma:confidence="0">
                  <emma:literal>Eying</emma:literal>
                </emma:interpretation>
                <emma:interpretation id="interp179" emma:lang="en-US" emma:confidence="0">
                  <emma:literal>ethno</emma:literal>
                </emma:interpretation>
              </emma:one-of>
            </emma:emma>
          </inkml:annotationXML>
          <inkml:trace contextRef="#ctx0" brushRef="#br0" timeOffset="-186276.9987">16891 7959 117,'6'-4'396,"-3"1"-17,0-1-18,-3-2 2,5 3-17,-5 3-13,6-6-13,-6 6-16,0 0-17,0 0-25,1-4-25,-1 4-17,0 0-24,4-4-22,-4 4-17,0 0-7,0 0 6,0 0 2,-5 23-4,-2-15-7,2 6-10,-6-1-1,0 8-11,-1-2-8,-6 8-11,2-3-9,-2 1-7,-2 2-8,4-11-10,-2 11-9,6-6 0,-1 0-8,3 1-8,-2-2-6,1-4 0,4-2-7,-1 0-2,4-3-4,-1 0-1,1-2-6,4 1 2,0-1 2,0-3 7,6 2 12,1-4 0,6 3 4,1-5-14,10 2 14,2-4-11,1 0-2,10 0-8,1 0-8,-3-3-16,-7 0-25,-1 2-29,-2-4-35,-2 4-37,-7 0-43,1 1-60,-4 0-57,-5 0-44,-1 2-49,-5 3-39,1-1-40,-3-4-299,-8 11-816,1-5 362</inkml:trace>
          <inkml:trace contextRef="#ctx0" brushRef="#br0" timeOffset="-186073.8842">16762 8555 35,'-13'7'252,"-2"-2"-3,8-3-3,-3 6 2,3-2 0,1 0-8,1-4-1,0 6-8,2-3-3,1-2 2,-1 2 10,3 2 10,0-7 9,3 8-6,1-3 4,1 0-4,0 1-10,3-2-15,4-2-20,3 2-12,1-2-24,0 1-15,7-3-17,3 0-13,1-3-11,1 0-22,0 0-34,7-2-38,0 0-46,-12-1-53,0 1-70,-1-1-58,-5 3-71,-2-4-81,2 2-83,-6-1-260,1-4-757,-1 2 335</inkml:trace>
          <inkml:trace contextRef="#ctx0" brushRef="#br0" timeOffset="-185448.8682">17548 8004 365,'-3'-6'412,"-1"3"-15,0 0-10,2-2-31,0-3-12,-2 5-14,4 3-12,-5-3-24,5 3-29,-1-3-25,1 3-27,0 0-19,-4-6-21,4 6-16,0 0-18,0 0-17,0 0-5,0 0-19,0 0-11,0 0-5,0 0-6,0 0-11,0 0-6,0 0-5,0 0-9,0 0 0,-12 8-1,12-8-10,0 0-3,0 0 3,0 0-4,-5 2-5,5-2 0,0 0 1,0 0 1,-7 4 2,7-4 7,0 0 2,0 0 7,0 0 1,-6 0 5,6 0 4,0 0 5,0 0-4,0 0-4,0 0-9,0 0 1,0-8-8,-2 2-4,2 6-2,2-11-1,-1 7-7,3-2 5,1 0-11,2 0-1,-1 0-5,5-1-2,-1 5 9,-3-2-11,6 1 2,0 3 6,-3 0-9,3 3-5,-1 2 0,0 3 2,-2 1-2,0 5 2,-1-3-4,1 9 3,-3 0 0,-2 1 0,-4 0 0,3-3-3,-9 4 4,2-1-4,-2 0 1,-1-2 8,0-2-6,-2 2 0,-1 0 0,0-6-2,-5 4 1,-1-2 0,6-3 0,1-2 4,-1 0-4,-2 1 3,1-4-6,4-2 3,3 2 4,-1-5-2,-2 2-1,1-1 1,1 1-1,4-4 0,-3 5 0,3-5-1,0 0 1,9 3 4,2 0 1,4-9-4,4 6 0,3-4-2,3-1-15,10 2-18,-9 0-30,7-3-42,1 2-44,4-4-50,-12 0-42,0 0-53,0-1-46,0 3-45,7-5-33,-10 3-306,0-3-784,-1 2 347</inkml:trace>
          <inkml:trace contextRef="#ctx0" brushRef="#br0" timeOffset="-184786.2565">17587 8573 106,'-15'4'455,"6"1"-18,-1-2-7,-1 1-4,4-2-5,-4 1-7,3 3-20,-1-5-22,6 3-24,3-4-34,-10 1-29,5 3-27,5-4-25,0 3-3,0-3 2,10 3-7,5 0-6,8-2-14,12 1-19,6-4-23,5 4-15,5-8-11,11 0-15,2 0-8,-15 1-12,-2 0-9,0-1-13,-3 1-4,-3-2-8,-4 0-2,-11 5-14,-1-2-3,-1 2-3,-7-1-3,-5 1-7,5 1-3,-8 0 4,0-3-11,-3 3-4,0 0-13,-2-4-30,-4 5-36,8 0-45,-8 0-44,0 0-55,0 0-62,0 0-61,0 0-63,0 0-80,-18 15-92,11-11-306,-5 1-935,-3-4 414</inkml:trace>
          <inkml:trace contextRef="#ctx0" brushRef="#br0" timeOffset="-183958.1359">17889 8838 208,'-11'6'340,"1"0"-14,-2-1-5,2 0-5,0 1-9,0-3 6,2-1-17,0 3-9,0-2-7,3-1-19,0-1-5,5-1-12,-8 5-9,4-4-10,4-1-9,0 0 10,0 0-18,0 0-20,0 0-18,17-12-18,-10 9-11,3 1-15,-2 1-10,1-3-12,2 4-11,-2-3-9,1 4-10,-1-1-3,1 0-10,-1 2-5,-1 1-7,1 1-2,0 4-7,1 2-1,-3 0-6,-1 1-15,0 2 7,-1-1 0,0 3-2,-4 3-3,2-3-7,-3-1 6,0 3-5,0-1 1,0-4-1,-3 0-1,3 3-2,-1-6 1,-3-2-1,3 2-3,1-4 1,0 2-2,0-2 1,-3 1-2,3-6 1,0 5 3,0-5 1,0 0 10,0 0-2,0 0-2,0 0 2,0 0-2,16-13 0,-7 4 3,-1 0-1,2 0 8,1-1 8,-3-1-3,4 1-2,2-1 0,-6-2-2,3 1 4,3 2-7,-3 1-17,4 1 13,-4-2-4,-3 4-3,1 3 3,-1 0-5,3 0 2,-3 3-6,-1 0-3,-7 0 3,15 5 2,-9-1-2,1 0-2,-2 3 2,0-1 0,2-1-4,-2 6-1,0-1 0,-3 1 0,6 2-1,-6-5-15,-1 3-18,5 3-12,-4-3-20,1 2-24,-2-6-12,4 5-20,-1-4-19,-1-2-30,2 2-18,4-2-37,-2-2-30,-1-1-30,6-1-28,0-2-24,0-2-26,3-1-6,2-1-1,-2 1 16,6-7 20,-3 2 35,2-1 43,-5 0 53,4-1 52,-2 1 68,-3 0 59,-5 2 57,2 1 47,-8 0 47,5 2 36,-2-2 31,-4 1 8,3 3 18,-1-2 11,-2 0 6,-2 4-2,2-6-3,-2 6-4,0 0-9,3-2-12,-3 2-14,0 0-11,0 0 2,0 0-9,0 0-13,0 0-19,-7 18-24,3-12 1,-2 5-15,6 2-8,-5-2-13,-2 2-6,-3 1-8,8-1-4,-3 0-11,0-2-6,5 2-4,-1-2-2,1-5-8,1 2-16,4 1 5,2-3-8,0-4-10,1 4-5,0-4-5,8-2-7,-10 0 4,10-2 6,-3-2-3,-4-1 5,4-5-1,-1 4-1,-5 3 19,3-9 10,1 2-7,-5-2 10,1 0-1,-2-1 24,-2-4 1,0 4 2,-1 2-3,-2-2 6,-3 0-14,-2 5-4,-4-2-4,-4 0-28,-7-1-37,-7 7-59,-13-4-77,0 2-99,-6 3-127,-4 2-158,3-1-471,-2 2-1100,12 0 487</inkml:trace>
          <inkml:trace contextRef="#ctx0" brushRef="#br0" timeOffset="-185130.0279">18133 8057 150,'2'-7'295,"-1"1"7,1 0 6,-2-1 2,0 1 2,-2 1-13,2 5 11,2-10 6,-2 10-1,-2-10-10,2 10-13,-1-2-23,1 2-24,-4-3-26,4 3-16,0 0-6,-10 10-10,5-4-14,1 3-10,-2 2-16,-1 2-10,1 6-17,0-4-12,0 3-7,3-3-12,2 2-6,0 2-10,2-2-5,-1 0-11,4-1-3,-1-2-11,4 2 3,1-6-7,3 2 1,0-3-6,1 0-2,3-3-3,2-4-3,1-1 0,7 2-5,-6-7-1,1-1 0,2-4-4,0 2-2,-3-4 3,-4 1-1,-2 2 2,1-6 16,-5 3 0,-1 0 14,1-3 0,-3 0 0,-4-2-12,-4 0 0,-3 1-10,-2 2-6,0-2-15,-10 4-27,1 1-40,-1 4-39,-7 0-55,1 2-55,-1 4-60,-10 4-63,6 2-77,1 0-104,-5 4-305,8 1-887,1-2 392</inkml:trace>
        </inkml:traceGroup>
        <inkml:traceGroup>
          <inkml:annotationXML>
            <emma:emma xmlns:emma="http://www.w3.org/2003/04/emma" version="1.0">
              <emma:interpretation id="{EF422830-E747-4472-BAB6-9B75B9FD9982}" emma:medium="tactile" emma:mode="ink">
                <msink:context xmlns:msink="http://schemas.microsoft.com/ink/2010/main" type="inkWord" rotatedBoundingBox="26606,14171 28409,14160 28413,14812 26610,14823"/>
              </emma:interpretation>
              <emma:one-of disjunction-type="recognition" id="oneOf36">
                <emma:interpretation id="interp180" emma:lang="en-US" emma:confidence="0">
                  <emma:literal>no</emma:literal>
                </emma:interpretation>
                <emma:interpretation id="interp181" emma:lang="en-US" emma:confidence="0">
                  <emma:literal>too</emma:literal>
                </emma:interpretation>
                <emma:interpretation id="interp182" emma:lang="en-US" emma:confidence="0">
                  <emma:literal>Eco</emma:literal>
                </emma:interpretation>
                <emma:interpretation id="interp183" emma:lang="en-US" emma:confidence="0">
                  <emma:literal>€20</emma:literal>
                </emma:interpretation>
                <emma:interpretation id="interp184" emma:lang="en-US" emma:confidence="0">
                  <emma:literal>'no</emma:literal>
                </emma:interpretation>
              </emma:one-of>
            </emma:emma>
          </inkml:annotationXML>
          <inkml:trace contextRef="#ctx0" brushRef="#br0" timeOffset="-182205.7241">19810 7935 260,'0'0'293,"0"0"-19,0 0-19,-2-6-20,2 6 0,0 0 0,0 0-9,-17 16-14,10-9-20,1 0-12,-5 6-2,0-6-12,-1 7-8,1-2-2,0 0-2,-6 3-2,3 2-15,-3-3-4,1 1-6,-5-1 1,6 1-10,2-3-9,1-2-5,-1 1-10,4 2-1,0-2 2,-3-3 1,6 4-13,-2-5-9,3 6-3,-1-6-9,-3-1-7,8 2-3,1 0-3,-1-2 4,2 2 5,0-1 5,4-3 2,5 2 2,1 0-3,4 3-2,2-5-9,5 0-4,7 3-4,-6-4-7,13 6-20,-8-7-23,6 6-25,-5-6-46,-4-1-39,2 2-55,-4-1-46,-6-1-61,-3 4-61,-1-4-59,-3 6-312,-3-4-768,-2 0 340</inkml:trace>
          <inkml:trace contextRef="#ctx0" brushRef="#br0" timeOffset="-182018.2352">19624 8521 170,'-12'8'320,"0"0"-4,0 0-5,4-3-23,-1 1-4,4 0-9,-2-4-15,5 1 10,-3-2-6,5-1 7,-4 7 10,4-7-1,9 5-10,0-5-21,0 2-20,6-2-26,4-2-17,6-1-20,0 3-15,1-1-12,0 1-17,0-1-25,0-2-36,1-1-47,-3 0-56,4 2-66,-7-2-77,-4 1-79,6-3-92,-6 2-398,-1 2-816,6-6 360</inkml:trace>
          <inkml:trace contextRef="#ctx0" brushRef="#br0" timeOffset="-181252.5864">20455 8123 199,'-7'-3'409,"0"0"-25,-3 3-34,10 0-9,-11-4-20,7 2-13,4 2-19,-9 0-2,9 0-26,0 0-21,0 0-22,0 0-25,-15 0-15,15 0-20,0 0-12,0 0-18,0 0-11,-6 0-11,6 0-9,0 0-4,0 0-1,0 0 4,0 0 0,0 0-4,0 0-1,-3-6-6,3 6-5,0 0-3,0 0-6,0 0-7,0 0-7,0 0-4,0 0-6,14-6-5,-7 4-6,3 2-3,0 0-8,-3 0 1,5 0-5,-1 0 0,6 0-3,-6 4-3,2 0-1,-1 2-3,-1 0-1,-1-2-4,-2 8 5,1 0-6,-6 2 1,1-3 0,-3 6-1,-2 2 0,-2 3-2,-3-1 0,-1-1 0,0-2 3,-4 2-2,0-3 0,-2-2-1,1 3-2,1-4-1,-4-5 2,3 3 0,-1-3 3,3 1-4,3-4 1,-3 0 2,3-2 2,2 1 6,1-1 6,2-2 11,-5 1 2,7-3 8,-5 3 6,5-3-8,0 6 2,0-6-5,12 0-3,-1 0-3,6-2-1,0 2-3,7-1-1,3-2-11,-2-2-19,13 2-17,-3-3-15,-8 3-21,13-4-17,-5 1-19,-1-6-13,2 6-18,-1-2-12,-2-2-10,-7 3 1,-1-3 8,-2 2 14,-3 0 10,-7 1 13,-1 1 13,-1 2 35,0-2 6,-6 3 25,2 0 22,-1-2 28,2 4 16,-5-1 21,3 0 11,-6 2 15,5-5 7,-5 5 3,0 0-7,0 0-3,0 0-2,0 0-1,0 0 1,-17 17-2,6-7-4,0-1-11,-1 1-1,-1 5-5,3 1-7,1-4-4,0-1-6,3 3-7,-2 1-1,3-1-5,5 0-6,2-1 1,0-3-5,2 1 2,5 2-4,3-5 1,1 1-1,4-4-2,8 1 27,2-3-2,1-3-5,-3-3-6,11 0-9,1-5 5,-11 3-3,7-4 1,-11-1 27,-1-1 11,1-1 8,-4-3 29,-1-1-1,-5-1 14,0-1-1,-7-2 3,2 0-3,-7 4-10,0 0-14,-12-4-8,0 0-12,-5-1-71,-8 3 0,-9-1 0,-9 2-116,-21-2-132,-3 5-134,-7 0-203,-2 0-559,0 3-1238,-6 1 547</inkml:trace>
        </inkml:traceGroup>
      </inkml:traceGroup>
      <inkml:traceGroup>
        <inkml:annotationXML>
          <emma:emma xmlns:emma="http://www.w3.org/2003/04/emma" version="1.0">
            <emma:interpretation id="{9EE35D34-C21F-4732-BCE3-3E498BA005A6}" emma:medium="tactile" emma:mode="ink">
              <msink:context xmlns:msink="http://schemas.microsoft.com/ink/2010/main" type="line" rotatedBoundingBox="10696,15263 11575,15609 11438,15959 10559,15614"/>
            </emma:interpretation>
          </emma:emma>
        </inkml:annotationXML>
        <inkml:traceGroup>
          <inkml:annotationXML>
            <emma:emma xmlns:emma="http://www.w3.org/2003/04/emma" version="1.0">
              <emma:interpretation id="{BF7D93E8-874C-42BE-A91A-5A3AD324E8F5}" emma:medium="tactile" emma:mode="ink">
                <msink:context xmlns:msink="http://schemas.microsoft.com/ink/2010/main" type="inkWord" rotatedBoundingBox="10696,15263 11575,15609 11438,15959 10559,15614"/>
              </emma:interpretation>
              <emma:one-of disjunction-type="recognition" id="oneOf37">
                <emma:interpretation id="interp185" emma:lang="en-US" emma:confidence="1">
                  <emma:literal>no</emma:literal>
                </emma:interpretation>
                <emma:interpretation id="interp186" emma:lang="en-US" emma:confidence="0">
                  <emma:literal>Nf</emma:literal>
                </emma:interpretation>
                <emma:interpretation id="interp187" emma:lang="en-US" emma:confidence="0">
                  <emma:literal>No</emma:literal>
                </emma:interpretation>
                <emma:interpretation id="interp188" emma:lang="en-US" emma:confidence="0">
                  <emma:literal>nt</emma:literal>
                </emma:interpretation>
                <emma:interpretation id="interp189" emma:lang="en-US" emma:confidence="0">
                  <emma:literal>mf</emma:literal>
                </emma:interpretation>
              </emma:one-of>
            </emma:emma>
          </inkml:annotationXML>
          <inkml:trace contextRef="#ctx0" brushRef="#br0" timeOffset="-202082.3444">3562 9149 253,'0'0'476,"0"0"-29,0 0-33,0 0-22,0 0-26,0 0-37,0 0-29,0 0-31,0 0-28,0 0-23,-6 3-23,6-3-16,0 8-18,0-8-12,0 0-15,1 8-9,3-3-12,-4 1-1,0-6-4,-4 4-3,4-4-5,-1 6-4,1 1-4,-4-2-7,4-5-7,-1 5-4,1-5-3,0 0 4,-4 4 2,4-4 4,-2 2 3,2-2-3,0 0-5,0 0 10,0 0-10,0 0-8,0 0-6,6-12-9,-5 2-7,4 5-2,0 3-5,1-6-5,0 2-17,1 0 11,1 3-6,-1 0-1,0-2-13,0 2 11,3 2-6,-1 2 1,-1 1-3,1 1-3,3 3 0,-2 4-1,0 2-2,1-3 1,-3 6 0,0 6 1,5 0-1,-5 1 0,-2-5-1,0 3-7,0 1 7,-2 0 1,-3-7 0,-1 0-1,0 4-2,0-7 1,0 4-1,-1-2-5,-1-3 1,2 0-3,0-1-5,-2-3-2,1-2 3,1 0 1,0 0-3,0-4-6,0 0-5,0 0-2,0 0-3,6-12 2,-2-1 3,-1 1 3,3-3 1,5-3 2,1-3 0,-2 0 2,2 1 0,0-3 3,-1 1-7,0 5 9,-2 0 1,0 2 2,2 3-3,-2 0 1,-1 3 0,-2 2-1,1-1 4,-2 3-8,0 0 7,2 3 1,-7 2-3,13 1 6,-7 4-2,0 0 0,0 1 3,-1 3-5,1 7 6,-2-4 0,-1 3 0,5 0-2,-5-1 2,2 8-1,0-5 1,-2 0-6,2-3 5,3 0 0,-4 2 0,0-7-5,2 9-18,1-9-20,-1 4-15,5-5-19,-1-2-13,-2 1-25,4-5-29,0-1-27,2 2-25,-2-6-20,2 0-5,1-3 3,2-1-1,0 1 6,-2-5 13,5-2 17,0 0 18,-3-1 16,0-2 22,-6 4 29,5-3 37,-8 3 43,0 3 49,-3 3 42,1-1 34,0 4 14,-1 0 7,-1 0-5,-4 3 4,0 0 17,0 0 21,0 0 10,0 0 5,-9 21-8,2-12 3,1 4-9,-2 8-9,-1-8-10,1 3-12,-1 4-11,-2 2-7,7-1-14,-4-3-11,2 1-9,1 2-8,1-1-7,1-5-6,-3-1-7,6 5-6,1-5-4,1-4-7,1 3-1,4-2-6,-3-4-2,1-2 2,3-1-13,1-2 1,4-1-6,-3-4-1,5-1-1,0-5 0,1 1-4,-2 2-11,1-3 16,-3-3-15,6-4 14,-8-3-3,-2 5 5,-3 1-3,1-2 1,-1-4 0,-4 0-11,-1 4 13,-1 0-1,-2 3-6,-5-2 4,2 6-17,-6 0-27,-5-2-46,-4 2-51,0 3-60,-4 0-83,2 2-91,-1 2-84,1 1-475,6 0-1000,4-2 443</inkml:trace>
        </inkml:traceGroup>
      </inkml:traceGroup>
    </inkml:traceGroup>
    <inkml:traceGroup>
      <inkml:annotationXML>
        <emma:emma xmlns:emma="http://www.w3.org/2003/04/emma" version="1.0">
          <emma:interpretation id="{F1E8D4B6-C1E3-442F-9BD0-1F447F2F1918}" emma:medium="tactile" emma:mode="ink">
            <msink:context xmlns:msink="http://schemas.microsoft.com/ink/2010/main" type="paragraph" rotatedBoundingBox="2716,15860 17801,16250 17769,17457 2685,17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8F4EA9-76FF-41EA-8855-8F6F2B05D58F}" emma:medium="tactile" emma:mode="ink">
              <msink:context xmlns:msink="http://schemas.microsoft.com/ink/2010/main" type="inkBullet" rotatedBoundingBox="2709,16147 3433,16166 3409,17085 2685,17066"/>
            </emma:interpretation>
            <emma:one-of disjunction-type="recognition" id="oneOf38">
              <emma:interpretation id="interp190" emma:lang="en-US" emma:confidence="0">
                <emma:literal>☺</emma:literal>
              </emma:interpretation>
              <emma:interpretation id="interp191" emma:lang="en-US" emma:confidence="0">
                <emma:literal>y</emma:literal>
              </emma:interpretation>
              <emma:interpretation id="interp192" emma:lang="en-US" emma:confidence="0">
                <emma:literal>e</emma:literal>
              </emma:interpretation>
              <emma:interpretation id="interp193" emma:lang="en-US" emma:confidence="0">
                <emma:literal>x</emma:literal>
              </emma:interpretation>
              <emma:interpretation id="interp194" emma:lang="en-US" emma:confidence="0">
                <emma:literal>Y</emma:literal>
              </emma:interpretation>
            </emma:one-of>
          </emma:emma>
        </inkml:annotationXML>
        <inkml:trace contextRef="#ctx0" brushRef="#br0" timeOffset="-132834.4754">-4362 10100 238,'-7'2'374,"7"-2"-12,-2 3-12,2-3-12,0 0-10,0 0-9,-8 1-10,8-1-6,0 0-13,0 0-10,0 0-9,0 0-17,0 0-14,0 0-15,0 0-16,0 0-20,0 0-11,-7 4-19,7-4-14,0 0-5,0 0-10,0 0-8,0 0-7,0 0-3,0 5 7,0-5-4,11 4-3,-2-2-10,0 0-5,8-1-9,7 0-8,-7 1-7,4-2-4,2 3-9,-1-3-3,2 0-26,2 0 13,-8 0-6,4 0-2,2 1-2,-7-5-1,0 7-4,4-6-7,-5 3-17,1 0-16,-3 0-21,-2 0-34,-2 0-39,-1 3-39,-1-3-51,-8 0-65,13 0-58,-7 1-60,-6-1-69,6 2-75,-6 4-269,0-6-858,-1 9 380</inkml:trace>
        <inkml:trace contextRef="#ctx0" brushRef="#br0" timeOffset="-132540.8939">-4227 10429 395,'-7'4'434,"2"-1"-28,-2-3-25,2 3-20,0 0-23,5-3-14,-5 6-16,5-6-17,-7 2-7,7-2-17,0 0-6,-3 5-2,3-5-7,0 0-4,4 7-1,0-3-10,3 1-11,3-4-10,2 3-2,1 1-24,3-1-11,1-1-12,2-2-12,4-1-18,0 0-27,-1 2 0,2-4-10,1 2-12,-3-4-3,1 2-8,2 0-9,-4-3-6,-4 4-18,0-4-37,0 1-3,-2 4-32,0-2-39,-4 2-40,-5 0-43,5-1-53,-5 0-64,-6 1-74,7-2-78,-7 2-66,0-9-427,0 6-986,0 3 437</inkml:trace>
        <inkml:trace contextRef="#ctx0" brushRef="#br0" timeOffset="-131991.0662">-4067 9949 177,'-5'-6'394,"-1"0"-18,0 3-17,5-3-14,-4 4-15,5 2-14,-5-4-13,5 4-11,-6-3-12,6 3-12,0 0-15,0 0-16,0-5-16,0 5-19,0 0-17,0 0-8,0 0-11,0 0-7,6 14-10,-1-6-9,1 0-7,5 5-9,-2-2-12,0 1-8,3 0-10,5 3-10,-3 0-6,3-2-7,4 2-5,0 10-5,0-9-6,-1-1-6,0-2-6,3 1-1,-5 0-5,4-3-3,-3 6-3,0-6-4,-1 3-3,-1 2-5,0-7-3,-2 4 1,-3-2-3,-3 1-3,0-1 0,3 6-3,-7-4-1,-3 0 0,4-1 0,-5-1 3,-1 0-3,0 3 0,-3-3 0,-2 5-1,-3 2-1,0-3 4,-5 1 19,0 2 6,-4 1 11,2-1-2,-9 6-2,7-8 4,-9 9 0,4-4-2,-2 3-7,1 0-1,6-3-5,-2-3-2,2 1 3,0-3-5,2 5-4,2-5-3,0 2-4,3-5-7,3-1-29,0-1-34,2-1-46,-3-1-45,4-3-52,1 3-63,1-6-65,-2 2-68,4-5-80,0 0-420,0 0-969,0 0 428</inkml:trace>
      </inkml:traceGroup>
      <inkml:traceGroup>
        <inkml:annotationXML>
          <emma:emma xmlns:emma="http://www.w3.org/2003/04/emma" version="1.0">
            <emma:interpretation id="{E808E30D-CCC7-4EF2-A3E0-4F1EA12ABC46}" emma:medium="tactile" emma:mode="ink">
              <msink:context xmlns:msink="http://schemas.microsoft.com/ink/2010/main" type="line" rotatedBoundingBox="4458,15905 17801,16250 17773,17334 4430,16989"/>
            </emma:interpretation>
          </emma:emma>
        </inkml:annotationXML>
        <inkml:traceGroup>
          <inkml:annotationXML>
            <emma:emma xmlns:emma="http://www.w3.org/2003/04/emma" version="1.0">
              <emma:interpretation id="{58D6D9F1-2D30-4364-9626-4B45B559C505}" emma:medium="tactile" emma:mode="ink">
                <msink:context xmlns:msink="http://schemas.microsoft.com/ink/2010/main" type="inkWord" rotatedBoundingBox="4448,16302 5571,16331 5555,16947 4432,16918"/>
              </emma:interpretation>
              <emma:one-of disjunction-type="recognition" id="oneOf39">
                <emma:interpretation id="interp195" emma:lang="en-US" emma:confidence="0">
                  <emma:literal>of</emma:literal>
                </emma:interpretation>
                <emma:interpretation id="interp196" emma:lang="en-US" emma:confidence="0">
                  <emma:literal>to</emma:literal>
                </emma:interpretation>
                <emma:interpretation id="interp197" emma:lang="en-US" emma:confidence="0">
                  <emma:literal>off</emma:literal>
                </emma:interpretation>
                <emma:interpretation id="interp198" emma:lang="en-US" emma:confidence="0">
                  <emma:literal>so</emma:literal>
                </emma:interpretation>
                <emma:interpretation id="interp199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-126173.2048">-1698 10100 99,'0'0'344,"4"-4"-10,-3-1-11,-1 5-1,0 0-12,4-2-9,-4 2-11,0 0-4,7-3-22,-7 3-20,0 0-14,0 0-16,0 0-19,0 0-12,0 0-22,0 0-19,0 0-14,0 0-11,0 0-8,-9 16 8,6-6-14,-6 5 1,0 1-1,-3 5-6,0 0-8,2-3-11,-7 13-6,5-13-2,0 2-6,2-1-6,-1-5 0,2-2-5,4 3-6,-2-3-5,-1-3-2,5-2-7,-3-1-4,1 0-5,5-1 0,-1 3-1,-4-7-1,5-1-3,0 5 2,0-5-1,0 0 8,0 7 12,6-3 4,-1-1 3,3-2 2,4 4-1,1-4-7,3-1-4,2-4-5,-1 8-2,5-3-4,0 3-2,2-3-2,-4 0 0,2-1-2,-5 5-1,5 1-4,-8-3-5,1-1-18,-1-1-22,-2 2-30,-3 2-24,-4-4-41,3 2-44,-8-3-47,7 6-46,-6-4-61,-2 4-44,1-6-41,-6 6-344,1-2-813,-3 0 359</inkml:trace>
          <inkml:trace contextRef="#ctx0" brushRef="#br0" timeOffset="-128616.2359">-2537 10147 154,'0'0'291,"0"0"-14,-3-8-17,3 8-18,0 0-11,-4-3-7,4 3-1,-4-3-8,4 3-12,0 0-8,0 0-10,-5-6-11,5 6-9,0 0-7,0 0 2,0 0-20,0 0-2,-1-3-20,1 3 0,0 0-10,0 0-26,0 0 14,0 0-6,0 0-13,0 0 12,0 0-6,0 0-7,0 0-3,-12 7-2,8-5-4,4-2-5,-6 10 1,-1-4-2,2-3-6,0 3 0,-1 0-1,1 6 2,1-7-10,-4 3 4,6 0-4,-3-3 1,-1 9 8,1-2 11,2 4-4,0-3-9,1 2 2,0-1-10,0-1-1,0 4-8,2-1-2,0 2 0,2 3-4,0-5-3,2 2-28,-1-6 7,0 4 0,4-1 5,0-3-2,0 3 1,1-5-1,1 5-3,-1-3-5,2-3 4,1 2 3,2-2-6,-3-1 5,-1 2-3,2-4 2,-5-1-4,4-1 4,-3 1-4,3-2 4,-3-3 0,4 3 0,-1-6-1,-2 3 0,4-3 0,-2 3-3,0-5 1,4 1 1,-2-2 3,-4 1-4,1 1 2,-4-2-1,1 0-4,0 1 2,0-1 1,-1 0 3,-2 1-3,2-3 3,-1 1 4,-1-3-5,1 2-1,1-4 5,0 0 7,-3 5 4,-2-1 3,-2-5-5,2 1 2,-2 2-8,0 4 5,-2-9 3,0 9 2,-1-7-2,-1 2-1,-3 1-1,1-5 0,2 3 1,-5-1-1,2-1-3,-1 1-1,0 5 0,1-2-2,0 3-3,1 1 4,-1-3-3,3 6-3,0-6 1,-1 3-2,-2 2-3,5 2 3,-4-2 2,7 2-9,1 2 3,-6-4-2,6 4-1,-6-5-3,6 5-6,0 0-11,-11 1-6,11-1-15,-11 11-14,5-8-26,-4 0-18,4 3-27,-1-3-18,2 2-41,0 1-23,2-5-27,-1 5-37,4-6-31,0 0-37,0 0-53,0 0-269,0 0-717,0 0 317</inkml:trace>
          <inkml:trace contextRef="#ctx0" brushRef="#br0" timeOffset="-125876.3229">-1897 10643 271,'-7'6'345,"-3"1"-18,4 0-12,-1-2-7,2 1-8,0-3 10,4 0 0,-3 1-2,4-4 12,0 6-8,0-6-5,9 4-14,-1-2-13,2-2-22,7 0-20,0 0-19,1 0-20,6 0-17,-2 0-18,-2-2-12,-2 2-14,4-1-16,-1 1-10,-5 0-9,0-3-14,-1 3-8,-2 0-8,-2 0-8,1 0-7,-7 0-7,-5 0-2,13 0-4,-5 0-3,-8 0-5,9 0-6,-9 0-3,0 0-16,10 0-30,-10 0-35,0 0-36,0 0-51,0 0-67,7-3-71,-7 3-90,0-5-112,0 5-391,0-11-942,-3 5 417</inkml:trace>
        </inkml:traceGroup>
        <inkml:traceGroup>
          <inkml:annotationXML>
            <emma:emma xmlns:emma="http://www.w3.org/2003/04/emma" version="1.0">
              <emma:interpretation id="{E7D7EF37-6919-4564-A2A5-20A11E407DBD}" emma:medium="tactile" emma:mode="ink">
                <msink:context xmlns:msink="http://schemas.microsoft.com/ink/2010/main" type="inkWord" rotatedBoundingBox="6271,16230 8965,16300 8944,17100 6250,17030"/>
              </emma:interpretation>
              <emma:one-of disjunction-type="recognition" id="oneOf40">
                <emma:interpretation id="interp200" emma:lang="en-US" emma:confidence="0">
                  <emma:literal>"one</emma:literal>
                </emma:interpretation>
                <emma:interpretation id="interp201" emma:lang="en-US" emma:confidence="0">
                  <emma:literal>Yoon?'</emma:literal>
                </emma:interpretation>
                <emma:interpretation id="interp202" emma:lang="en-US" emma:confidence="0">
                  <emma:literal>"none</emma:literal>
                </emma:interpretation>
                <emma:interpretation id="interp203" emma:lang="en-US" emma:confidence="0">
                  <emma:literal>Goon??</emma:literal>
                </emma:interpretation>
                <emma:interpretation id="interp204" emma:lang="en-US" emma:confidence="0">
                  <emma:literal>"Zone</emma:literal>
                </emma:interpretation>
              </emma:one-of>
            </emma:emma>
          </inkml:annotationXML>
          <inkml:trace contextRef="#ctx0" brushRef="#br0" timeOffset="-123751.2989">-163 10259 135,'-7'-4'334,"2"1"-6,0-3-2,5 6-9,-8-3-7,4 0-13,4 3-10,-5-3-6,5 3-16,0 0-15,-7-6-19,7 6-17,-2-3-22,2 3-18,0 0-18,0 0-17,0 0-11,0 0-10,-12 9-12,12-9-9,-5 7-8,2-6-10,3-1-4,-4 4-8,4-4-6,0 0-8,0 0-5,-4 6-5,4-6-2,0 0 0,-1 6-7,1-6-6,-3 3-2,3-3-1,0 6-1,0-6 0,0 0 3,-2 2 3,2-2 2,0 0 2,0 0-3,0 0 5,0 0 1,0 0 4,0 0-2,0 0 0,0 0-3,0 0-4,0 0-1,0 0-4,0 0-3,0 0-3,0 0-1,0 0-2,0 0 0,0 0-2,0 0-3,0 0-3,0 0 2,0 0-4,0 0-2,0 0 0,0 0 2,0 0-3,0 0 2,0 0-2,0 0 3,0 0-4,0 0-2,0 0 2,0 0-1,0 0 0,0 0 0,0 0 1,0 0-2,0 0 4,0 0 0,-6-11-3,6 11-2,0 0 3,0 0 0,0 0-1,0 0-1,0 0-4,0 0-1,0 0 0,0 0 5,0 0-4,0 0 3,0 0 0,0 0-2,0 0 0,0 0 1,0 0-3,0 0 0,0 0-5,0 0-3,0 0-10,0 0-4,0 0-16,0 0-8,0 0-19,0 0-31,0 0-44,4-9-67,-4 9-77,0 0-100,-7-7-416,4 2-867,-2-2 383</inkml:trace>
          <inkml:trace contextRef="#ctx0" brushRef="#br0" timeOffset="-124298.181">-784 10041 105,'-3'-7'361,"2"5"-5,1-4-3,0 6-5,-4-9-7,4 3-15,0 6-8,0 0-5,-1-6-9,1 2-17,0 4-14,0 0-16,-3-9-21,3 9-19,0 0-19,0 0-20,0 0-20,0 0-18,0 0-17,0 0-13,-3-2-15,3 2-7,0 0-10,0 0-10,0 21-6,0-9-5,0 4-4,-5 4-9,5 1-1,-1 1-7,1-3-2,-5-7-3,5 9-5,-6-5 3,5 0-8,1-1 1,-4 8-3,3-8 1,1-3-4,0 3 0,0-3-2,0-2 1,0-3-4,0-3-3,-4 2 1,4-1-6,0-5-4,-1 7 6,1-2 2,0 1-1,0-6-6,0 5 8,5-2 0,0-1 0,2 1-2,-2 0 0,7-3-3,2 3 2,0-2 0,5 1-5,-2 1-1,0-3-5,6 1 0,-2-1-6,-4 0-6,3 4-6,-5-6-9,2 2-9,0-6-9,-1 5-6,1 1-5,-5 0-15,-3 4 3,-1-7-6,1 7 3,-1-8 5,-8 4 13,12-1 6,-12 1 13,0 0-1,9-1-8,-9 1 7,0-4 11,0 4 0,-3-11 0,3 11 9,-2-10 6,-2 3 16,-2-2 10,4 0 6,-5 0 8,5 0 23,-4 6 18,5-4 11,-4 3 7,0 2 0,5 2 0,-6-5 0,6 5-4,-1-4-3,-3-2-5,4 6-9,0 0-9,0 0-4,0 0-9,0 0-7,0 0-4,0 0-6,0 0 0,-1 21-3,1-11 0,1 6-1,3 1-1,-4 3-4,1 1 2,2 4-4,0-2-27,-3-1-2,5-2-6,-5 0-24,0-2-22,5 3-37,-4-3-40,5-2-46,-4-4-62,1 3-69,1-5-71,1-4-82,2-1-248,0 0-785,3-6 347</inkml:trace>
          <inkml:trace contextRef="#ctx0" brushRef="#br0" timeOffset="-119203.1005">-229 10289 70,'0'0'351,"0"0"-9,6-3-10,-6 3-11,0 0-9,0 0-9,5-3-23,-5 3-10,0 0-16,0 0-11,0 0-18,0 0-5,0 0-32,0 0 3,0 0-16,0 0-15,0 0-8,9 0-11,-9 0-9,0 0-5,0 0-8,0 0 4,0 0-4,0 0-7,3 8-11,-3-8-10,0 5-10,0-5-10,-3 6-7,3 1-5,0 0-9,-3 0 1,3 3-7,0 1-4,-2 5-1,2-2-6,0 2-5,0 2 0,2-2-5,4-4-1,-4 3-5,2-3-1,1 2 2,2 0-3,-2 0 3,4-3-9,-1-3 3,1 2-4,0-1 2,-2-3 0,5 3 3,-4-7-7,-3 2 3,4-1 0,0 0-2,0-3-2,-1 0 2,1 0 1,2 0 0,-3-5-4,2 0 3,-5 0 0,2-1-2,-1 0-1,5-4 2,-6 3-1,-2-3 5,1-3-4,1 1 0,-5 0-4,0 1 4,-4-1-3,3 0 4,-5-2-3,1 2-4,0 2 0,-3-2 3,-1 2-3,1 1 1,-2 1 1,2-1-4,-7 2 4,2 1-5,2 1-8,-3-4 2,3-1-16,-4 6-22,1 4-14,5-2-27,-3 1-14,2 1-39,3-1-27,7 1-50,-10 0-40,10 0-52,0 0-54,0 0-58,0 0-271,-7-7-749,7 7 331</inkml:trace>
          <inkml:trace contextRef="#ctx0" brushRef="#br0" timeOffset="-118718.7341">224 10270 13,'-5'1'341,"5"-1"-20,0 0-13,-7 3-16,7-3-8,0 0-13,0 0-17,0 0-7,0 0-16,0 0-20,0 0-21,0 0-17,0 0-21,-5 6-16,5-6-25,0 0 0,1 6-11,-1-6-4,1 8-11,-1-3-7,0 4-2,0-1-12,-1 4-6,2 2 1,-2-2 5,2 3-1,-1 2-6,-1-3 2,2 3-3,-1 2-6,0 5-5,-2-7-6,2 3-1,0-4-5,1-1-5,0 0 2,2 0-19,-2-3 2,2 0-2,2 2 13,0-6 0,1 5-1,0-6-6,6-1 5,-3 2-44,-2-6 8,3 1 5,2-2-2,0-4 4,-1 2 0,4-4 4,-4-2 0,1 3 0,0-1-2,-2-3 2,0 0 5,1 1-7,-4-4 3,-1 0 7,-3-3 5,1 1 17,-3 0 7,-1 5-1,0-6-2,-5 2-1,-1-3-4,0 2 2,-3 1-9,-3 1 0,1-2-5,-6-5-3,5 12-3,-3-4-23,-4-2-15,6 2-24,1 1-34,-5 3-31,1 1-49,3-2-55,4 2-65,3 1-78,-1-2-272,7 6-689,-12-3 306</inkml:trace>
          <inkml:trace contextRef="#ctx0" brushRef="#br0" timeOffset="-118015.6023">599 10411 5,'-3'-5'303,"3"5"-14,0-8-10,0 8-12,3-6-9,-3 6-2,3-5-5,-3 5-34,1-7-3,4 1-18,0 3-17,-3 1-16,-2 2-12,10-4-15,-3 2-8,-7 2-14,14 0-6,-6 6-19,0-1-5,3 2-7,0 4-9,2 5-1,0 3 23,1-2-28,-4 1-4,0 1-9,0-1 0,-2 4-13,1-4-1,2-2 4,-5 0-3,1-1-7,-2 1 2,2-2-7,-2-2 10,-4 0-12,3-3 13,-2 1-33,-2-4 14,3 2 1,-3-1 0,0 0 3,0-4 9,0-3 7,0 6 0,0-6-2,0 0-3,0 0 1,0 0-7,-14-10 3,13 1 0,-1 3-1,2-4-2,0-2-5,0-2-3,0-2 3,2-2-1,3-4-3,0 1-5,2 0 4,-1 2-5,0 0 4,4 3 3,-3 3-8,4-3-4,0 4 1,1 3 0,-3 0 0,0-1-8,8 8 6,-4-2-3,-3 4-3,2-2 0,1 4 8,0 2-6,-1 2-9,0 6 11,3 8 0,-4 0 1,-6-5 0,3 6 2,-1 1-7,-2 2 7,1-2-7,-3 1 5,0-1 3,0 0-17,-1-2-32,2-1-32,-4-6-71,1 1-54,-1-6-77,1-2-63,-1 2-336,0-6-731,0-2 324</inkml:trace>
          <inkml:trace contextRef="#ctx0" brushRef="#br0" timeOffset="-117687.4577">1239 10096 120,'-2'-9'385,"1"3"-20,2 0-20,-1 0-20,0 2-10,0 4-13,0-9-32,1 7-20,-1 2-19,5-8-18,1 6-30,-6 2-10,10 0-18,-10 0-20,17 6-7,-10-2-16,2 3-10,1 4-8,-1 0-6,3 6-9,-4 0-14,-4 3-9,-1 3-3,-1 2 0,-4 8-5,-1-8-7,-1-2 6,-1 0 13,-2 1 7,1-1 0,-1-3-1,1-5-2,0 1-3,1-3-4,1 6-5,2-3-7,-1-9 0,2 1-2,1-2-6,4 1 0,-3 1 3,4-4-4,2-2-1,3 0-7,3-4-1,3 1-1,7-3-20,0-2-23,0 0-31,-2-3-50,3 3-61,-5-3-57,-2 6-69,-1-1-73,0-1-78,1-1-234,-6 2-724,1 2 320</inkml:trace>
          <inkml:trace contextRef="#ctx0" brushRef="#br0" timeOffset="-116976.2342">1602 10577 295,'-10'2'343,"4"5"-27,-1-3-15,2-2-19,0 4-12,0-3-13,5-3-4,0 2-1,0-2-12,0 0-11,13 4-10,-3-4-13,5 0-16,4 0-11,3-3-13,2 2-31,-1-1-11,0-2-10,0-1-13,-6 4-12,0 0-3,2-3-12,-6 3-6,2-2-8,-6 1-19,2 2-17,-5-1-23,-6 1-31,11-2-34,-7-1-18,-4 3-18,4-7-9,-4 7 7,0 0 2,-4-8 12,-4 4 6,1-2 12,1 4 5,-6-4 9,0 2 13,2-1 14,-2 1 9,0 0 26,-1 2 17,0 0 15,4 0 12,-1 0 12,3-1 9,-1 0 13,2 3 7,6 0 3,-12-3 12,12 3-5,-11 2-8,11-2-4,0 0-2,-9 1-10,5 2-4,4-3-5,-5 8-3,3-2 5,-2 4-7,4 2-7,0-1-1,-4 3-7,4 3-4,0 1-3,4 7-10,-4-6 4,0 1-6,0 3-35,0-2-43,0 0-66,0-1-69,-4 3-81,-2-3-102,5 1-407,-5-4-837,0-2 370</inkml:trace>
        </inkml:traceGroup>
        <inkml:traceGroup>
          <inkml:annotationXML>
            <emma:emma xmlns:emma="http://www.w3.org/2003/04/emma" version="1.0">
              <emma:interpretation id="{066F7203-2381-4B44-B018-DB10A14583DA}" emma:medium="tactile" emma:mode="ink">
                <msink:context xmlns:msink="http://schemas.microsoft.com/ink/2010/main" type="inkWord" rotatedBoundingBox="9244,16427 11680,16490 11665,17058 9229,16995"/>
              </emma:interpretation>
              <emma:one-of disjunction-type="recognition" id="oneOf41">
                <emma:interpretation id="interp205" emma:lang="en-US" emma:confidence="0">
                  <emma:literal>2owe</emma:literal>
                </emma:interpretation>
                <emma:interpretation id="interp206" emma:lang="en-US" emma:confidence="0">
                  <emma:literal>Zone</emma:literal>
                </emma:interpretation>
                <emma:interpretation id="interp207" emma:lang="en-US" emma:confidence="0">
                  <emma:literal>2one</emma:literal>
                </emma:interpretation>
                <emma:interpretation id="interp208" emma:lang="en-US" emma:confidence="0">
                  <emma:literal>zone</emma:literal>
                </emma:interpretation>
                <emma:interpretation id="interp209" emma:lang="en-US" emma:confidence="0">
                  <emma:literal>sone</emma:literal>
                </emma:interpretation>
              </emma:one-of>
            </emma:emma>
          </inkml:annotationXML>
          <inkml:trace contextRef="#ctx0" brushRef="#br0" timeOffset="-108703.3386">4143 10766 334,'-4'4'368,"4"-4"-17,-4 2-22,4-2 4,0 0-18,0 0 3,0 0 11,0 0-2,12 9-2,-4-8-8,1 2-10,5-1-20,-2 1-21,2-3-20,9 1-17,-6-1-18,-2 2-12,4-2-13,-2 3-5,1-3-10,-1 1-11,0-1-15,-3 3-15,3-3-6,-2 0-12,-2 1-3,1 1-13,-6 2-11,4-3-8,-6 0-7,2 2-5,-1-3-6,-7 0-3,11 2-8,-3-2-9,-8 0-7,8 1 3,-8-1-4,7 0-5,-7 0-3,0 0-3,0 0-21,0 0-33,11 0-30,-11 0-47,0 0-38,0 0-69,7-3-68,-7 3-114,5-11-113,-6 3-437,1 0-1028,5-5 455</inkml:trace>
          <inkml:trace contextRef="#ctx0" brushRef="#br0" timeOffset="-109015.8408">4457 10266 223,'1'-5'308,"-1"5"-10,0-6-5,0 6-14,0 0-5,5-4-12,-5 4-16,0 0-19,5-5-18,-5 5-24,0 0-22,0 0-9,0 0-14,0 0 1,-14 15 2,9-8-6,-7-1-12,3 6 2,-3 1-8,2-2-4,-7 5-10,0-4-5,1 3-13,2 1 6,-3-5-8,5 2 26,3 0-13,0-2-6,-2 2-8,1-4-3,2 2-12,1-5-4,-1 1-6,7 1-6,-4-2-5,4 0 2,-3 2-2,4 0 8,0-1 11,0-1 4,5 0 6,7 0-2,-2 1-3,6-4-7,7 2-4,-8-1-7,8-4-6,3 6-3,-2-6-7,-2 4 2,2-4-8,-1 0-10,-2 0 5,-4 0-2,-5 2-3,4-4-12,-1 4-24,-7-2-23,1 0-28,-1 0-38,-8 0-51,11 0-56,-11 0-58,2 4-50,-2-4-56,0 0-46,0 0-320,-14 6-802,7-3 354</inkml:trace>
          <inkml:trace contextRef="#ctx0" brushRef="#br0" timeOffset="-111492.7949">2225 10411 48,'0'0'289,"0"0"-12,0 0-16,0 0-9,0 0-12,0 0-10,0 0-1,0 0-22,0 0-17,0 0-14,0 0-12,0 0-10,0 0-19,0 0-9,0 0-18,0 0-6,0 0-8,0 0-9,0 0-2,0 0-23,0 0 3,0 0 1,0 0-15,0 0 3,0 0-8,0 0-1,0 0 1,0 0 10,0 0-18,0 0 0,0 0-3,0 0-4,0 0 2,-22 3-3,22-3 3,-7 3 7,7-3-7,0 0 2,0 0 0,-6 2 0,6-2 1,0 0 1,-11 0 7,11 0-16,-7-5 1,7 5-3,-6-1-4,6 1 17,-10-1-1,10 1 5,-4-4 1,4 4 2,0 0 2,-3-6-12,3 0-8,0 6 0,3-6-3,2-3-4,-1 3 0,4 0-2,2-3-3,6 3 0,-4 1-8,0 0 0,1 2 4,2 3-4,1-3-6,0 3 7,-1 0 0,-5 3-1,5 0-5,-3 6 1,1-2-6,-1 2 6,-3 2 30,-1 7-3,0-4 2,-2 7-1,-3 0-7,1 1 0,-6-2-6,2 2 8,-2-2-8,-1 0-2,-1 1 1,-1-8-8,-1 2 3,-2 1 0,0-1-2,-4 0-1,3-3 0,-1-2 4,-1 3-8,1-2 4,0-2-3,-1-3 2,-1 1 2,4-2-2,-4 0 1,6-4-5,-3 2 3,-2-1-1,5-2-3,6 0-2,-12-2 8,12 2-2,-12-6-15,12 1 11,-4 2-2,4-3 2,0 6 0,4-13-1,0 11-4,4-5 5,-2 2-4,5 1 3,1-1-4,-1 1 1,4 0 4,-1 1 3,2 2 0,0 2-8,-1-2-6,-2 2 11,3 2-4,-3-3 2,3 4-1,-5 0-16,3 1-18,-4-2-31,3 0-24,-1 3-53,4 0-58,-5-3-22,-4 2-39,2-4-30,4-1-19,-1 0-14,0-3-19,3 0-172,-2 0-559,2-3 247</inkml:trace>
          <inkml:trace contextRef="#ctx0" brushRef="#br0" timeOffset="-111180.2927">2662 10626 315,'12'-10'90,"-5"-2"42,1-1 28,0 2 27,-3-2 13,-2 1 17,1 0 16,0 3 7,-4-1 2,1 4 3,0-2-8,-1 1-8,-1 0-16,1 0-1,-1 3-11,1 4-16,-11-2-8,11 2-7,-15 6-1,5 1 0,-1-2-11,-2 6-12,1 1-18,0 1-13,4-1-6,-5 4-14,3 1-9,1-1-11,7-1-5,0 0-8,2 1-5,0 0-4,4-3-4,1 1-3,3-1-5,3-5-5,1 5-6,1-5-4,2-2-1,0 1-4,2-4 3,2 0 1,3-2-7,0-1-1,0-4-3,-3 2-4,-5-4 0,3 0 0,-3-1 0,1-2-4,-6 1 5,3 0 1,-8-3-3,3-2 3,-5 1-3,-4-2-3,-5 3 5,3-4-3,-8 1-4,0-3 4,0 10 0,-7-4-2,-2-3-4,-1 6-28,3-1-36,-4 0-33,-2 3-59,4 2-48,4 1-65,1 0-58,6 3-64,2-5-342,0 2-791,3-1 351</inkml:trace>
          <inkml:trace contextRef="#ctx0" brushRef="#br0" timeOffset="-110453.3593">2940 10417 78,'0'0'345,"-6"7"-22,6-7-16,-8 3-20,8-3-24,0 0-6,-8 3-11,8-3-12,-4 3-9,4-3-11,0 0-20,0 0-8,0 0-5,0 0-6,0 0-5,-4 2-16,4-2-9,0 0-19,0 0-10,0 0-8,15-16-16,-6 15-7,-1 0-4,-3-2-9,3 2-1,-8 1 0,15-1-13,-8 2-11,-7-1 2,14 0-6,-6 5-6,3 1-1,-4 5-2,3-1-4,1 2-5,-2 2-1,-1 6 1,-1-2-6,2 4 0,-4-1-3,-2-2 0,-1 1-6,0-4 6,-2 5-9,0 0 7,-2-5-4,0 5-1,2-7-1,0-2 0,-3 0-3,3-4 3,-2 2 0,2-3-2,0-2 0,0-1 1,0 1 1,0-5 19,0 0 5,0 0 0,0 0 4,0 0-4,11-13 1,-3 5 0,1-5 7,-1-1 2,1 1 0,3-5-3,0-1 2,0 0 10,1-1-8,-2 1-3,3 1 2,-3 0 0,4 7 0,-6 0-4,7-5-1,-6 7 1,-1 1-3,2 1-2,-2-1 4,-3 3-11,5 0 0,-7 5-7,5-3-2,1 3-4,-5 3 1,-1 3 2,2 0-3,-2 4-2,1 3 0,-5 2-3,0 4 2,5 1-3,-5 2-1,0 0 2,0-5-2,0 2 2,0 0-2,0-2 2,0-3-6,0-3 3,4 3-1,-1-4 0,2 2-1,1-6 5,5 0 5,-5-5-1,3 0-3,3-2 5,8 0-14,-1-8-18,2-2-31,0-3-37,-1-3-51,5-5-53,-2-3-59,-7 4-71,2-6-98,-1-4-443,-8 7-931,-1-7 412</inkml:trace>
        </inkml:traceGroup>
        <inkml:traceGroup>
          <inkml:annotationXML>
            <emma:emma xmlns:emma="http://www.w3.org/2003/04/emma" version="1.0">
              <emma:interpretation id="{387BE9CC-8405-4299-BBFC-141F895BC75D}" emma:medium="tactile" emma:mode="ink">
                <msink:context xmlns:msink="http://schemas.microsoft.com/ink/2010/main" type="inkWord" rotatedBoundingBox="12343,16109 14922,16176 14894,17244 12316,17177"/>
              </emma:interpretation>
              <emma:one-of disjunction-type="recognition" id="oneOf42">
                <emma:interpretation id="interp210" emma:lang="en-US" emma:confidence="0">
                  <emma:literal>420 m</emma:literal>
                </emma:interpretation>
                <emma:interpretation id="interp211" emma:lang="en-US" emma:confidence="0">
                  <emma:literal>4202 m</emma:literal>
                </emma:interpretation>
                <emma:interpretation id="interp212" emma:lang="en-US" emma:confidence="0">
                  <emma:literal>won'</emma:literal>
                </emma:interpretation>
                <emma:interpretation id="interp213" emma:lang="en-US" emma:confidence="0">
                  <emma:literal>won?</emma:literal>
                </emma:interpretation>
                <emma:interpretation id="interp214" emma:lang="en-US" emma:confidence="0">
                  <emma:literal>won;</emma:literal>
                </emma:interpretation>
              </emma:one-of>
            </emma:emma>
          </inkml:annotationXML>
          <inkml:trace contextRef="#ctx0" brushRef="#br0" timeOffset="-100548.649">5376 10218 77,'2'-2'292,"-2"2"-5,0 0-11,0-9 0,0 9-6,0 0-14,4-5-5,-4 5-4,0 0-16,0 0-10,0-2 1,0 2-11,0 0-25,0 16-8,0-16-15,0 6-20,0-3-12,0 6-19,-5 3-9,1 3-5,-2 2-7,-5 1-12,5 2-4,-4 2 21,-4-1-8,4 0-10,-2 1-10,0-1-4,0 0-10,0-3-5,5-3-1,0-1-10,4-2 1,0 1-8,-1-3 1,0-3-4,1-1 6,3 2-14,-1-3-2,1 1 0,0-3 2,0-3-2,1 9-2,-1-9-4,0 4 1,0-4 4,5 3-1,-5-3 0,9 2 1,-9-2-5,8 0-3,-8 0 2,12 0-2,-7 1-4,-5-1 5,12 2-1,-5-2-6,2 3 1,-1 1 0,1-2-8,-1 3 9,1 0 1,5-3-2,-2 2-2,1 2 2,0 3-1,3-5-2,-2 4 1,2-4-3,-3 1 6,3-1-19,-1-1-3,2 1-7,-4-2 3,2 1 1,-4-2-1,1-1 1,1 0 0,-4 0 3,-3 1 2,-6-1 1,11-5 4,-5 2 4,-2-1-7,-2 1 4,-2 3 5,2-11 3,-4 2-7,0 2 10,-1-1 3,-2 0 10,1 1 12,-1-7 13,2 9 13,-1-4 14,-1 5 8,2-5 10,-1 3 5,2 0 0,-1 4 3,3 2-4,-5-8-2,2 6-6,3 2-5,-1-5-9,1 5-8,-3-4-2,3 4-9,0 0-4,0 0-15,0 0 17,0 0 7,0 0 3,3 21 0,1-9-3,-2 0-5,1 3-3,0 5-4,-1 0-6,2 2-2,-1-1-1,2 2-7,-1 0-6,4 1 3,-4 1 2,1 0 2,-2-2-14,1-1-47,-1 0-22,1-2-21,-1-1-31,0-5-37,1 0-63,-1-1-52,3-7-49,-4 0-64,7-3-83,-1-3-400,4-5-929,2 0 410</inkml:trace>
          <inkml:trace contextRef="#ctx0" brushRef="#br0" timeOffset="-99983.5107">5899 10400 79,'0'-8'350,"0"6"-12,0-7-5,0 9-6,0-6-13,0 6-5,0-6-15,0 0-22,0 6-11,-3-4-9,3 4-17,0 0-16,3-6-15,-3 6-13,0 0-13,0 0-18,0 0-11,3-4-12,-3 4-10,0 0-12,0 0-16,0 0-5,0 0-15,0 0-1,0 0-10,0 0-8,0 0-7,0 0-3,0 0-5,0 0-2,12 9-1,-3-4-3,-1-3-8,-1 2 2,2 2-7,-1 5-3,1-5 2,-1 8-13,1-3 4,0 5-2,2 1 0,-2 1-4,-1-1 1,1 3-1,-8-1-4,2 0 3,-3-2-1,0 3-2,-3-2-1,2-3 1,-8 0-2,2 0-2,2-4 2,-2 3 3,1-2-1,-1 1 1,-1-4 0,2-1 0,1-1 0,1-1 5,-2 0 12,2-2 9,3 1 4,-3-4 6,4-1 8,-5 5-3,5-5-1,0 0-2,-3 6-5,3-6-1,0 0-1,0 0-4,0 0-2,15 2-4,-5-4-3,6 1-4,-2 0-2,6-3-2,3-1-8,2 3-21,3-4-26,-7-1-31,6 1-34,-2 0-49,-2 1-42,5 0-46,-6-1-31,-4 0-30,3 0-34,-5 1-13,5-3-29,-7 0-2,3-2-244,-5 3-674,0-1 299</inkml:trace>
          <inkml:trace contextRef="#ctx0" brushRef="#br0" timeOffset="-99796.0095">6414 10582 1216,'6'-11'-14,"-6"4"53,5-2 24,-2 0 32,0 2 29,-3 0 20,0-1 16,0 8 16,-3-12 4,3 6 2,0 6 10,-4-6 1,4 6-7,-8-3 4,8 3-2,-12 3-2,5 2 0,3-1-9,-4 0-2,-1 5-13,1 1-6,1 1-15,-1 1-11,2 3-10,1 0-11,3 2-10,-3 3-7,3-1-5,2 0-13,0-5-6,2 2-6,3 4-4,-1-7-7,4 1-8,4-2 4,-3-1-9,5-1 1,-2-1-8,3-3-3,7-1-2,-9-4-1,7-1-5,-6 0 0,7-6 0,-7 0 0,3-2 9,-4-3 8,-2-1 21,-2-3 12,-1-3 8,-3-1-5,-6-3 13,-2-2-3,2 3-7,-6-1-8,-6-6-9,1 4 0,-3 3-10,-9-1-6,-1 1-30,3 7-43,-8-3-61,-5 1-94,1 2-95,0 3-112,10 6-129,9 3-344,-4 1-936,4-2 415</inkml:trace>
          <inkml:trace contextRef="#ctx0" brushRef="#br0" timeOffset="-98655.369">6829 10411 87,'0'0'390,"0"0"-9,0 0-13,0 0-20,0 0-7,0 0-16,0 0-11,0 0-19,0 0-19,0 0-19,-21-3-20,21 3-20,0 0-19,0 0-20,0 0-17,-6 0-20,6 0-7,0 0-14,0 0-9,0 0-4,0 0-2,0 0-2,0 0-3,0 0-5,0 0-4,0 0 1,0 0-4,0 0 4,0 0-3,0 0-3,0 0 0,0 0-8,0 0 1,0 0-1,0 0 0,0 0-8,0 0 4,0 0-2,0 0-2,0 0-2,0 0 0,0 0-12,0 0-6,0 0-6,0 0-2,18-10-5,-14 8-5,-4 2-1,0 0-8,18 4-8,-10 1 3,0-2 0,0 6-8,2 1 1,0 1 0,3 7 2,-2 2-5,-1 1-2,-1 2-2,2 6-24,-3-4 0,-1-2 3,-2-2 0,0 1 4,1-1 0,-3-2-1,1 1 3,-4-5 2,0 1-4,0-4 1,0-1-4,0 1 2,0-3 6,0-2-6,-1 2 5,1-3 0,-3-1 0,3 1 5,0-6-2,0 0-2,-3 4 5,3-4-1,0 0-1,0 0 3,-11-15-1,11 9 2,-3-6 0,6-3-2,0 0 2,1-5-1,3-1-2,-3-1 4,7-10-5,-5 7 3,6 3 3,0-3-2,0 4 3,2 3 1,-2-4-4,2 4 0,3 3 0,-1-1-2,-4 6 10,3 3-3,-3-4-4,0 3-1,5 5 4,-5-1-4,-1-1 0,-1 5 1,-1 3-3,1 0 3,2 5-2,-3 3 2,-2 2-2,3 0 2,0 8-4,-2 3 3,0-3 2,-5 2-4,2 3 6,0 0-3,-2-4 1,-1 1-2,1-4 3,0 3-1,-2-9-2,0 3-10,3-3-11,-1 0-21,1-4-18,-2-3-14,6 1-28,-1-4-44,3-3-59,-2-1-58,5-4-54,-1-1-56,8-7-58,-7 1-373,-2-4-873,5-1 386</inkml:trace>
          <inkml:trace contextRef="#ctx0" brushRef="#br0" timeOffset="-98124.1141">7512 9986 109,'-3'-6'340,"-2"1"-21,2-1-16,-2 0-9,5 2-1,0 4 3,-1-6 12,1 6-1,-3-6-13,3 6-14,0 0-16,-2-5-14,2 5-16,0 0-20,0 0-20,0 0-19,0-6-21,0 6-20,0 0-7,0 0-14,0 0-13,0 0-5,0 0-16,0 0-8,0 0-6,2-5-3,-2 5-7,0 0-7,0 0-2,0 0-6,0 0-7,0 0-6,0 0 3,0 0-4,0 0-1,0 0-3,0 0-2,0 0-1,0 0 0,0 0 9,0 0 8,0 0 5,0 0 8,0 0 6,0 0 1,0 0-1,8-3-4,-8 3-4,9 0-6,-9 0-2,14 0-2,-4 0-3,-1 0-3,-3 0-4,5 3-3,1 0 0,-3 0-6,2 3 0,-1 4-2,-1 0-2,-3 1-3,5 4-2,-6 1 0,2-4-1,-2 11 0,-3-2-1,-2 2 0,0-1-1,-5-1 0,1 0 2,-1-1 0,-2-1 2,0 7 4,-5-6 4,3-1 1,1-5 7,0 0-1,0 0-4,0-1-2,4-4-1,-3 3-2,1-5-2,5-1-1,-2 0 3,5 0-3,-4-3 2,2-3 6,-4 7 8,4-7 20,8 3 9,5 0 3,-1-3-10,3 0-3,3 0-3,-1 0-3,6-3-6,1 0-6,-1 3-7,4-3-26,-5 1-44,-1-3-48,-7 2-69,3 1-98,-5-2-134,-3-2-147,-5 0-449,-1 0-1075,-3 6 475</inkml:trace>
        </inkml:traceGroup>
        <inkml:traceGroup>
          <inkml:annotationXML>
            <emma:emma xmlns:emma="http://www.w3.org/2003/04/emma" version="1.0">
              <emma:interpretation id="{1CECD1C9-5033-47B2-A4A0-EE81CE755B04}" emma:medium="tactile" emma:mode="ink">
                <msink:context xmlns:msink="http://schemas.microsoft.com/ink/2010/main" type="inkWord" rotatedBoundingBox="15696,16523 17792,16577 17773,17334 15676,17280"/>
              </emma:interpretation>
              <emma:one-of disjunction-type="recognition" id="oneOf43">
                <emma:interpretation id="interp215" emma:lang="en-US" emma:confidence="0">
                  <emma:literal>¥971</emma:literal>
                </emma:interpretation>
                <emma:interpretation id="interp216" emma:lang="en-US" emma:confidence="0">
                  <emma:literal>Vn&gt;,1</emma:literal>
                </emma:interpretation>
                <emma:interpretation id="interp217" emma:lang="en-US" emma:confidence="0">
                  <emma:literal>Venal</emma:literal>
                </emma:interpretation>
                <emma:interpretation id="interp218" emma:lang="en-US" emma:confidence="0">
                  <emma:literal>Vent</emma:literal>
                </emma:interpretation>
                <emma:interpretation id="interp219" emma:lang="en-US" emma:confidence="0">
                  <emma:literal>Vn&gt;,a</emma:literal>
                </emma:interpretation>
              </emma:one-of>
            </emma:emma>
          </inkml:annotationXML>
          <inkml:trace contextRef="#ctx0" brushRef="#br0" timeOffset="-94978.9316">8605 10327 121,'0'0'303,"0"0"-20,0 0-14,1-5-11,-1 5-9,0 0-12,0 0-12,0 0-13,0 0-19,0 0-15,0 0-20,0 0-11,16 1-1,-10 3-11,3 2-10,3-1-6,1 7-14,4 3-9,1 5-1,2 3-11,1 5 7,-8-7 10,5 11 6,-1 1-18,-1 3-3,0-2-7,-5 3-2,4 1-4,-1-3-12,-2 0-39,0-2 2,0-2 3,1-2-16,-6-5-2,4-2 10,-1-5-11,-3-3 13,-1 1-17,1-3 13,1-2-1,-6 0-8,2-5 13,-1 1 15,1 0 29,-2-1 15,1-1 19,-3-4-9,0 0-14,0 0-2,9-11-7,-6 3-6,-2-4-3,0 0-3,2-3-5,-2-6 1,-1-2-8,0-1-5,2-12-4,-1 3 0,-1-2-6,3 2-3,-2-2-1,5-1-5,0-3-3,-1 6 0,1-3 2,4 3-1,-3 3-4,4-1-3,-5 5-1,1 6-2,2 1 0,-1 5-2,0-1-2,-3 3 1,2 1-3,-2 5 0,-3-2 1,4 3-9,-5-1-13,-1 6-25,8-6-35,-8 6-26,0 0-22,0 0-59,6 17-44,-6-11-44,0 3-57,-1 4-56,-4-1-303,0 1-750,1 1 332</inkml:trace>
          <inkml:trace contextRef="#ctx0" brushRef="#br0" timeOffset="-94775.7993">8908 10616 222,'0'0'294,"0"0"-15,-1 3-9,1-3-12,-4 4-10,4-4-8,0 0-16,0 0-16,0 0-16,0 0-11,7 3-18,-7-3-15,16 0-12,0 2-15,6-1-11,4 0-23,0-2-45,10 0-50,-1-1-65,-8 2-51,2-2-74,4 0-49,-10 2-216,-6-3-500,0 1 221</inkml:trace>
          <inkml:trace contextRef="#ctx0" brushRef="#br0" timeOffset="-94291.4067">9354 10667 71,'2'-4'303,"-2"4"-7,0 0-9,3-7-17,-3 7-4,0-7-5,0 4-16,0 3-11,-3-8-9,3 8-20,-2-8-13,0 6-18,2 2-16,-4-5-12,4 5 6,0 0-24,-3-5-7,3 5-9,0 0-11,0 0-10,0 0-18,11-2 11,-11 2-15,0 0 1,17 7-3,-10-4-7,1 1-10,-2 6 5,5-3 0,-5 2-11,3 6-13,-1-4 3,0 1-3,-1 2-5,-6-1-4,4-2-3,-1 1 1,0 2-7,-4-2 1,3-3 3,-2 2-2,-1-5-7,-1 1 9,1 2-1,0-3-7,-3-2-1,-1 2 12,0-1-21,-1-4 6,5-1 2,-8 1 2,8-1 3,-13-6-7,10 4 2,2-7-2,-2 5 8,1-2-8,2-6 0,0 1 0,2-4 11,2-1-1,2 1 2,0-3 0,5-3 7,0 5-3,-4 3 6,3-2 8,1 3-1,-3-2 4,1 8-2,3-1 0,-2-3-8,-2 6 6,0 3-10,0-3-1,-1 3-5,-7 1 0,13 5 0,-5-3-6,0 7-2,-1 1 2,-1 8-1,-2-3-2,-1 4-1,2 2-1,-1 0 0,1 1-2,-4-1-16,3 0-25,-2 0-44,2-1-40,-1-3-71,-3-4-43,3-3-51,-2 4-58,5-8-48,-4 0-265,1 1-710,2-4 315</inkml:trace>
          <inkml:trace contextRef="#ctx0" brushRef="#br0" timeOffset="-91910.0094">9780 10543 202,'0'0'300,"0"0"-8,-8-2-13,8 2-8,-9 0-7,9 0-6,0 0-8,0 0-13,0 0-8,0 0-17,-7-2-13,7 2-18,0 0-12,0 0-11,0 0-8,0 0-17,0 0-12,0 0-8,0 0-15,0 0-5,0 0-6,0 0-6,0 0-5,0 0-8,0 0-8,0 0-6,0 0 1,0 0-9,23 10-1,-16-10-6,1 4-2,4-2-7,0 4-2,0-2-1,-1 1-3,2-1-4,-1 1 3,1-2-5,2 1-6,-2 1 5,0-4-7,-2 4 5,1-1 7,0-3-13,0 4 4,-2-5-6,-1 2-3,1 2 1,-4-1-2,-1-2-7,-5-1 11,12 0-4,-4 1 2,-8-1-2,4 1 0,-4-1 5,0 0-4,9 3-4,-9-3 5,0 0 4,7 2-9,-7-2 3,0 0-1,1 2 6,-1-2-9,9 2 3,-9-2-10,0 0 4,8 6 4,-8-6-6,6 1 6,-6-1 3,6 3-2,-6-3-2,5 2 4,-5-2-2,0 0-5,1 4 7,-1-4-1,0 0-4,0 0 4,5 3 1,-5-3-1,0 0 5,0 0-7,7 2-2,-7-2-1,0 0 6,0 0-2,0 0-1,0 0-2,0 0 4,0 0 0,0 0 0,0 0-1,0 0 9,0 0-13,0 0 2,0 0 0,0 0 0,0 0-4,0 0 7,0 0-4,0 0 1,4 1 2,-4-1-5,0 0 4,0 0 0,0 0 1,0 0-3,0 0 3,-11 10-6,3-5 5,5 1-3,-4 3-1,-1 1 4,-6-4-1,2 6 2,-5 3-3,0-3 3,4 2 4,-7 0-4,1-2 3,7-2-5,-8 2 5,1 3-1,3-5-2,-2 3-4,1 1 6,5-3-1,0-4-1,1 2 2,0 0-9,3-3-42,3 1-43,0-4-64,-4 1-52,6 2-62,3-6-83,0 0-329,0 0-738,0 0 327</inkml:trace>
          <inkml:trace contextRef="#ctx0" brushRef="#br0" timeOffset="-91378.7366">10207 10791 154,'0'0'250,"0"0"-13,0 0-3,0 0-15,4-4-18,-4 4-4,0 0-13,0 0-6,0 0-10,0 0-4,0 0-2,0 0 1,-15 16-9,9-7 5,-4-3 3,-2 4-9,-5 1 4,-1 4 1,2-2-3,-4 2-17,0 0-5,-4-1-18,2 1-6,4 2-13,-5-1-7,8-1-8,-5 1-3,0-4-13,7-2-8,2 3-11,-1-4-13,-5 1-31,5-2-53,3-1-64,6-1-72,-5-2-71,8-1-90,0-3-268,0 0-666,0 0 294</inkml:trace>
          <inkml:trace contextRef="#ctx0" brushRef="#br0" timeOffset="-90921.9451">10333 10760 296,'0'0'291,"0"0"-17,12 6-18,-12-6-13,0 6-23,0-6-11,2 7-13,-2-7-8,0 6-10,0-6-6,0 0-15,5 2-18,-5-2-4,7 0-15,-7 0-7,0 0-16,12-2-12,-7-2-8,-1-2-1,1 1-10,0-1-6,1 0 0,3-3-12,-5 3 9,3-2 11,0-3-10,0 1 6,0-2 4,0 0 7,1-1 13,1-1-3,-1 1 16,-4 4 16,4-3-17,-5 2-5,3-2-5,-4 7 1,2-1 3,-1 1-1,-1-1-10,-2 1-2,6 4-10,-6 1-3,0 0-12,2-5-8,-2 5-2,0 0-5,0 0-2,0 12-5,-2-1 1,-4-1-2,6 1-13,0 1 7,-5 5-10,5-1 6,0-2 0,0 3-4,0 0-4,-1 3 4,1-1-4,0-3-1,1 0-5,-1-1 5,0 0-2,5 1-2,-5-3 1,6 1 0,-4 1-10,0-6-20,0 0-43,-2 0-75,0-5-52,0 2-54,0 0-48,0 2-52,-2-6-55,0 3-322,2-5-778,-5 4 345</inkml:trace>
          <inkml:trace contextRef="#ctx0" brushRef="#br0" timeOffset="-90592.6964">10309 10975 271,'0'0'344,"-5"6"-16,5-6-7,-4 1-3,4-1 8,0 0-8,0 0 2,-2 8 1,2-8-6,10 3-1,-5 0-15,3-1-14,8-2-12,1 4-19,5-2-17,-1-2-14,5 0-17,-1-2-18,2 1-17,-1-2-11,3 3-18,-5-3-13,-2-2-8,0 1-14,-7 4-9,2 0-9,-3-2-8,-5 2-10,0-2-8,-1 2-10,0-1-2,-8 1-23,8 0-39,-8 0-46,0 0-55,0 0-81,0 0-88,0 0-99,0 0-133,-22-7-367,14 4-953,8 3 422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48:28.8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96682CE-C38F-4073-BF88-EA32FEC1FA8A}" emma:medium="tactile" emma:mode="ink">
          <msink:context xmlns:msink="http://schemas.microsoft.com/ink/2010/main" type="writingRegion" rotatedBoundingBox="17825,15641 30703,15477 30727,17327 17849,17491"/>
        </emma:interpretation>
      </emma:emma>
    </inkml:annotationXML>
    <inkml:traceGroup>
      <inkml:annotationXML>
        <emma:emma xmlns:emma="http://www.w3.org/2003/04/emma" version="1.0">
          <emma:interpretation id="{A05811F0-074B-432F-AA35-B5D1B096E8D7}" emma:medium="tactile" emma:mode="ink">
            <msink:context xmlns:msink="http://schemas.microsoft.com/ink/2010/main" type="paragraph" rotatedBoundingBox="17825,15641 30703,15477 30727,17327 17849,17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3BE017-03C0-4EDC-B48F-9D85AA70654D}" emma:medium="tactile" emma:mode="ink">
              <msink:context xmlns:msink="http://schemas.microsoft.com/ink/2010/main" type="line" rotatedBoundingBox="17825,15641 30703,15477 30720,16818 17843,16982"/>
            </emma:interpretation>
          </emma:emma>
        </inkml:annotationXML>
        <inkml:traceGroup>
          <inkml:annotationXML>
            <emma:emma xmlns:emma="http://www.w3.org/2003/04/emma" version="1.0">
              <emma:interpretation id="{0390AF9B-275D-4609-980C-F84D8E64D3F5}" emma:medium="tactile" emma:mode="ink">
                <msink:context xmlns:msink="http://schemas.microsoft.com/ink/2010/main" type="inkWord" rotatedBoundingBox="17831,16099 18721,16087 18730,16807 17840,16818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"</emma:literal>
                </emma:interpretation>
                <emma:interpretation id="interp2" emma:lang="en-US" emma:confidence="0">
                  <emma:literal>☺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H</emma:literal>
                </emma:interpretation>
              </emma:one-of>
            </emma:emma>
          </inkml:annotationXML>
          <inkml:trace contextRef="#ctx0" brushRef="#br0">10743 9956 313,'0'0'383,"6"2"-31,-6-2-15,2 5-11,-2-5-13,4 1-16,-4-1-17,0 0-18,8 1-11,-8-1-26,0 0-13,0 0-19,3 4-18,-3-4-21,0 0-11,0 0-12,6 2 7,-3 2-6,-3-4-1,19 1-3,-7 1-5,4 0-6,9-4-2,-1 2-7,5-2-3,-3 1-9,-2 1-11,1-1-9,-2 1-2,1-4-10,-7 4-7,1-1-13,-4 1 2,6-1-3,-4 1-2,-1 0-7,-2 0-5,2 1-21,-3 0-24,-3 0-22,0 2-15,1-3-29,0 2-39,-1 0-51,-3-2-41,1 2-58,-7-2-47,10 3-39,-10-3-32,8 3-297,-8-3-742,0 3 329</inkml:trace>
          <inkml:trace contextRef="#ctx0" brushRef="#br0" timeOffset="281.2288">10903 10213 152,'-2'6'301,"-3"-1"-6,4-1-4,1-4-2,-4 12-10,3-6-17,1-6-6,0 11-12,0-4 5,0-7-2,4 8 5,-3-2 9,4-4-8,0 4-9,3-3-17,1 0-10,-1 0-12,5 1-10,3-4-18,0-1-15,-1 1-12,2-3-11,-1 3-14,6-3-9,0 0-15,-2 2-9,4-1-8,-2 2-5,-5 0-12,0-6-7,0 0-5,-1 4-17,1 0-25,-3 0-30,-1 2-32,0 0-31,-3-2-33,1 1-64,-2 1-48,4-1-61,-9 1-50,-4 0-55,17-3-360,-17 3-813,9-4 360</inkml:trace>
          <inkml:trace contextRef="#ctx0" brushRef="#br0" timeOffset="711.1369">11245 9876 308,'-2'-4'366,"-2"-1"-17,-1 2-9,5 3-17,-6-4-8,6 4-17,-5-5-24,5 5-18,0 0-29,0 0-15,-3-3-28,3 3-18,0 0-11,0 0-32,0 0-4,0 0-7,0 0 14,14 9-9,-5-3-8,-2 2-8,7 2-9,0-3-8,0 1-7,3 4-6,4-2-8,1 2-3,-2-2-3,0 3-6,2-2-8,1-1-2,-3 2-6,4 0 1,-5-3-6,2 3-1,-3-3-7,1 0-6,-4 0 0,-3 0 2,0-1 1,-3 0-9,3 1 2,-4-2 4,-4 2-9,-2-1 1,1 3 1,-3-3-2,0 7 3,-5-6-3,1 4 0,-4-1 2,-4 7-4,0 2 5,-5-3 10,-2 3 2,-5 2 3,1 1 4,-1 4-6,2-5 0,5-4-3,-7 5-1,6-3-5,2-2 0,-1 0 2,3-2-3,2 0 0,4-3-3,-1-1-13,3-2-23,3-1-27,-2-1-46,5-2-45,2-1-48,4 0-51,-2-3-72,11-1-87,-15-2-322,25-6-784,-3-3 347</inkml:trace>
        </inkml:traceGroup>
        <inkml:traceGroup>
          <inkml:annotationXML>
            <emma:emma xmlns:emma="http://www.w3.org/2003/04/emma" version="1.0">
              <emma:interpretation id="{A5814104-8587-4FDB-96EF-6AA8880DA513}" emma:medium="tactile" emma:mode="ink">
                <msink:context xmlns:msink="http://schemas.microsoft.com/ink/2010/main" type="inkWord" rotatedBoundingBox="20608,16056 21870,16040 21875,16439 20613,16455"/>
              </emma:interpretation>
              <emma:one-of disjunction-type="recognition" id="oneOf1">
                <emma:interpretation id="interp5" emma:lang="en-US" emma:confidence="0">
                  <emma:literal>-20</emma:literal>
                </emma:interpretation>
                <emma:interpretation id="interp6" emma:lang="en-US" emma:confidence="0">
                  <emma:literal>to</emma:literal>
                </emma:interpretation>
                <emma:interpretation id="interp7" emma:lang="en-US" emma:confidence="0">
                  <emma:literal>so</emma:literal>
                </emma:interpretation>
                <emma:interpretation id="interp8" emma:lang="en-US" emma:confidence="0">
                  <emma:literal>~w</emma:literal>
                </emma:interpretation>
                <emma:interpretation id="interp9" emma:lang="en-US" emma:confidence="0">
                  <emma:literal>-30</emma:literal>
                </emma:interpretation>
              </emma:one-of>
            </emma:emma>
          </inkml:annotationXML>
          <inkml:trace contextRef="#ctx0" brushRef="#br0" timeOffset="1387.8657">13634 9926 76,'-7'2'297,"7"-2"-10,-9 0-8,9 0-8,-8 3-6,3-1-12,5-2-10,-11 4-7,6-3-5,1 3-9,2-2 6,-4 1-5,0 0-1,1 0-6,5-3-1,-9 10-11,5-9-2,-2 4-8,1-3-6,0 2-13,5-4-10,-7 3-8,5 2-9,2-5-7,-5 3-6,5-3-2,0 0 1,0 0 5,-2 3 17,2-3 3,16 0-19,0-3-10,1 3-6,2 0-11,5 0-13,-2-2 1,0-2-21,-5 2 1,0 0-18,-2 1-3,-4-3-1,5 3-13,-6 1-8,1-1-2,-3 0-5,0 1 0,-8 0-4,11-3-4,-11 3-9,8-1-23,-8 1-29,9-1-38,-9 1-45,0 0-39,0 0-40,12 1-56,-12-1-81,0 0-56,8-1-85,-8 1-427,9-7-978,-4 0 433</inkml:trace>
          <inkml:trace contextRef="#ctx0" brushRef="#br0" timeOffset="2059.7486">14066 9815 81,'-26'7'358,"26"-7"-6,-13 0-11,13 0-9,-13-1 2,13 1-8,-8-4-15,8 4-14,0 0-14,-10-1-16,10 1-27,0 0-17,0 0-16,0 0-18,26-7-20,-17 7-11,8 2-20,-3-1-11,1 3-12,3-2-13,-2 2-8,2 3-11,-2 1-5,-3 0-9,-1 2-8,-1 1-5,-4 1-7,-2 2-4,-5 2-3,4-2-6,-8 2-2,2 5 0,-8-2-6,3-1 0,-5 0-2,-3 1-4,4-8 1,-8 5-6,9-4 2,-8 3-5,3-5-5,3-1 3,-2 4 0,5-5-1,-3 1-3,2-2 1,3-2-1,-1-1-3,2 2 0,1-3-1,1 0-2,0-1 8,4-2 5,0 8 12,0-8 4,0 0 1,13 1-2,-13-1-3,22-5-1,-6 3 1,5-2-10,1-2-4,1 2-2,6-1-21,5-1-19,-9 2-25,2-2-34,1-2-21,5 0-48,-9 2-28,4-1-18,-6 1-19,2-2-11,-2 1-2,0-1-4,-4-1 13,1-2 13,-8 4 31,5-1 20,-4 1 24,-2 0 31,-3-2 30,1 3 43,-2-3 36,-1 3 31,1 2 32,-5-2 16,3 3 21,-3-5 21,2 3 11,-3 5 19,0-7 1,0 7 0,0-5-5,0 5-4,0 0-8,-12 0-5,12 0-8,-9 6 5,4 0-5,-2 2-7,2 3-10,-2 1-6,2 0-12,3 3-10,-4-2-6,2 7-7,3-4-13,1-2 0,1 1-4,3 2-8,-1-4 1,2 0-5,4-2-1,-1 3-4,3-6-4,0-3 1,2 5-2,0-7-6,4-2 0,0-2-7,7 1-2,0-5 2,-2-3 0,0 0-4,-2-2 2,1-4-3,-8 7 13,2-8 20,-4 3 6,-3-3 15,-2 2 2,-2-2-2,-4 0 1,-3 0-13,1 0-6,-7-7-4,-4 3-5,-4 5-7,0-1-23,-3-1-42,-1 3-51,-2 1-79,-1 2-79,-2 1-109,0 3-126,3 0-452,5 2-1010,1-1 448</inkml:trace>
        </inkml:traceGroup>
        <inkml:traceGroup>
          <inkml:annotationXML>
            <emma:emma xmlns:emma="http://www.w3.org/2003/04/emma" version="1.0">
              <emma:interpretation id="{600401CD-B7BB-430D-8F80-AAFADC89FA32}" emma:medium="tactile" emma:mode="ink">
                <msink:context xmlns:msink="http://schemas.microsoft.com/ink/2010/main" type="inkWord" rotatedBoundingBox="23406,15807 23509,16375 23069,16454 22967,15886"/>
              </emma:interpretation>
              <emma:one-of disjunction-type="recognition" id="oneOf2">
                <emma:interpretation id="interp10" emma:lang="en-US" emma:confidence="0">
                  <emma:literal>the</emma:literal>
                </emma:interpretation>
                <emma:interpretation id="interp11" emma:lang="en-US" emma:confidence="0">
                  <emma:literal>*no</emma:literal>
                </emma:interpretation>
                <emma:interpretation id="interp12" emma:lang="en-US" emma:confidence="0">
                  <emma:literal>Leno</emma:literal>
                </emma:interpretation>
                <emma:interpretation id="interp13" emma:lang="en-US" emma:confidence="0">
                  <emma:literal>Litho</emma:literal>
                </emma:interpretation>
                <emma:interpretation id="interp14" emma:lang="en-US" emma:confidence="0">
                  <emma:literal>"no</emma:literal>
                </emma:interpretation>
              </emma:one-of>
            </emma:emma>
          </inkml:annotationXML>
          <inkml:trace contextRef="#ctx0" brushRef="#br0" timeOffset="8139.0629">17493 10308 87,'0'0'275,"0"0"-12,0 0-11,0 0-6,0 0-14,0 0-11,0 0-11,0 0-20,0 0-6,0 0-24,0 0-12,0 0-17,0 0-10,0 0-11,0 0 7,0 0-21,0 0-2,0 0-1,0 0 1,0 0-6,0 0-1,0 11 0,0-11-3,0 0 5,0 0-7,0 0-10,0 0-1,0 0-1,0 0 1,0 0-18,0 0 4,0 0-5,0 0-7,0 0 4,0 0 4,0 0-2,0 0-3,0 0 12,0 0 3,0 0 5,0 0 7,0 0 5,0 0-10,0 0-10,0 0-3,1-14-4,-1 14-3,0-6-1,0 6-8,7-5-3,-4 0 1,-1 2-9,-2 3-4,6-6 3,-2 4-5,-4 2-4,8-6-3,-4 5 4,-4 1-4,9-1-7,-9 1 0,0 0-3,17 2-2,-10 0 1,0 4-1,0 0 2,0-1 26,-1 2 0,1 5-4,-1-3-6,-1 7 1,1-2-7,-2 2 3,-2 5-2,1-7 0,-1 0-4,0 5-3,-2-4 0,0-3-1,0 0 0,2-1-3,-4-3 1,2 1 1,0-3 0,0 1 1,-2-2-5,2-1 2,-1 1 4,1 1-4,0-6 3,0 6-5,0-6 4,0 0 5,0 4 8,0-4-1,0 0-2,0 0 1,0 0-3,0-16 4,1 10 3,-2 1-4,2-4-4,1-2 5,3-2 0,-2 0-4,-1-1 3,5 0-5,3 1-2,-6-4 2,1 3-1,4-3-4,3 5 1,0-4-10,-2 1 7,2 0 0,-1 5 1,2 2-3,-1-3-1,3 5 1,-2-4 1,0 4-3,2-1-1,-4 3 2,3 2-4,-5 2 1,0-2-1,5 4 0,-7 3-1,1 5 0,3 2 1,-5 1-3,0 3 0,-1 5 1,2 2 2,-4-2-4,-1 4-23,3-3 3,-5 0 3,2-1 2,3 0 2,-5-2 2,5-1-1,-4-3 3,5 1-11,-4-1-29,1-7-17,-2 2-24,4 0-19,-2-5-29,0 1-32,3-2-24,-1-2-31,-5-2-28,12 0-20,-1-1-25,-5-1-7,5-5-19,2 2-8,-2-2-218,0-4-599,1 4 266</inkml:trace>
          <inkml:trace contextRef="#ctx0" brushRef="#br0" timeOffset="8420.3185">18169 10475 122,'10'-11'83,"-1"3"56,-1 0 38,-1 2 20,-2 0 20,-1 3 12,1-3 3,0 2-1,-5 4-3,1-6-12,-1 6-3,0-5-12,0 5-9,0 0 6,0 0-4,0 0-10,0 0-5,0 0-5,-20 7-9,17-2-6,-4 0 0,2 1-5,3 1 1,-5 5-15,2-6-8,0 5-9,1 1-12,-2 1-15,5-2-6,0 0-7,1 2-6,0 2-11,1-6-4,0 3-14,5 0 1,-2 0-8,3 0-4,0 1 4,3-6-3,0 0-5,1 1-4,4-6 0,-4 2-7,1-2 1,5-2-4,-1-3 3,-3 0-3,-1 1-1,3-8-5,-2 5 2,-1-2-3,-1-2 26,-3 3 4,-1-5 6,0 0 8,-2-3 5,-1 1 5,-4 0-1,0 0-7,-3 0-7,-2 0-2,0-2-10,-2 5 1,0-5-7,-4 9-8,1-3-29,-2 0-37,-1 3-52,-3 3-47,4 0-74,-3-3-68,2 6-83,6-4-98,-3 2-364,10 2-893,-15 0 395</inkml:trace>
        </inkml:traceGroup>
        <inkml:traceGroup>
          <inkml:annotationXML>
            <emma:emma xmlns:emma="http://www.w3.org/2003/04/emma" version="1.0">
              <emma:interpretation id="{27731EA1-3304-4969-BEF6-F0E80F91AB86}" emma:medium="tactile" emma:mode="ink">
                <msink:context xmlns:msink="http://schemas.microsoft.com/ink/2010/main" type="inkWord" rotatedBoundingBox="24321,15558 25466,15543 25483,16885 24338,16900"/>
              </emma:interpretation>
            </emma:emma>
          </inkml:annotationXML>
          <inkml:trace contextRef="#ctx0" brushRef="#br0" timeOffset="2700.3694">16072 9640 160,'5'-6'440,"1"0"-9,0 1-20,3-1-18,-3 0-20,0 5-19,-4-2-23,-2 3-29,5-4-27,-5 4-26,6-2-24,-6 2-23,0 0-21,0 0-12,0 16-5,-6-5-9,4 4-11,-9 4-10,1 3-7,-7 5-11,5-5 5,0 2-3,1-3-11,-1 1-11,-4-1-9,4-3-9,1 3-7,4-5-6,-2 0-4,1-5-7,2 2-8,3-3-10,0-2 9,1 1-8,-1-3-3,6 1 7,-1 0 8,2-2-2,4 1 3,4-4-5,2 5-2,1-4-7,4-3-4,5 0-5,2-2-23,9-2-28,-7 2-34,-1 0-42,-3-3-45,12 3-69,-8 1-65,-7-3-61,-4 3-61,0-3-60,-7 3-330,-2 0-857,-3 0 380</inkml:trace>
          <inkml:trace contextRef="#ctx0" brushRef="#br0" timeOffset="2903.4963">16060 10065 222,'-13'10'327,"-3"-4"-1,3 2 4,0 1-9,4-3-3,0 2-6,3-1 15,1-2-11,0 1 7,4 0-9,-2 0 2,6-1-7,-3-5-10,9 7-12,0-6-21,4 4-24,5-4-17,-1-1-30,11 0-15,-3 3-16,14-7-20,-12 2-16,-1-1-26,1 2-38,9-4-43,-8 4-55,-2 0-52,0-3-79,-1 0-85,-8 4-78,-4 3-94,3-8-428,-5 1-919,1-2 407</inkml:trace>
          <inkml:trace contextRef="#ctx0" brushRef="#br0" timeOffset="5825.5367">17308 9897 357,'-6'4'370,"-3"1"-11,3-1-9,0-1-2,1 1-7,1-2-26,-1 1-6,1 1-15,4-4-12,-8 5-17,4-3-18,4-2-21,-7 4-15,7-4-21,0 0-14,-5 3-20,5-3-10,0 0 15,0 0 3,13 7 0,-5-7-3,8 0-7,1 0-17,10 0-20,10-4 4,3 3-10,6-4-12,-5 2-6,-1 0-10,-3-2-7,-1 1-8,-8 4-1,-1-3-3,2 1-13,-6 1-3,1-1-6,-7 2-6,0-1-1,-1 0-1,-3 1-3,0-2-6,-3 0 0,-2 0-3,1 2-4,-2-1-1,-1-1-3,-6 2 5,11-2-5,-11 2-3,8-1 1,-8 1 0,5-1-19,-5 1-25,0 0-34,10-2-44,-10 2-53,7 0-60,-7 0-92,0 0-81,10 0-121,-10 0-387,0 0-978,0 0 433</inkml:trace>
          <inkml:trace contextRef="#ctx0" brushRef="#br0" timeOffset="5450.5183">17576 9342 264,'0'0'342,"-1"-6"-10,1 6-8,5-6-11,-5 4-5,0 2-15,3-5-3,-3 5-8,0 0-6,2-6-12,-2 6-13,0 0-20,0 0-22,0 0-12,2-4-17,-2 4-21,0 0-16,0 0-17,0 0-14,0 0-14,0 0-6,0 0-8,1 21-12,-2-6-6,1 5-7,-4 5-1,3-2-12,-1 2 6,2 6 17,2 0-5,-1 4-10,1-12-5,1 1-5,1 2-2,3 6-7,-2-8-3,0 0-1,-1-1-4,4 0 0,-2-3-7,0-5 5,-3 7-6,3-6-1,-1-5 0,-2 2-2,0 0 1,3-5-6,-6 2-12,2-3-34,-2 2-43,3-2-50,-3-1-66,-3-1-78,3 0-80,-2 0-100,2-5-320,0 0-836,-12 0 370</inkml:trace>
        </inkml:traceGroup>
        <inkml:traceGroup>
          <inkml:annotationXML>
            <emma:emma xmlns:emma="http://www.w3.org/2003/04/emma" version="1.0">
              <emma:interpretation id="{7F397D1D-5A3F-4110-8CF9-98221570D451}" emma:medium="tactile" emma:mode="ink">
                <msink:context xmlns:msink="http://schemas.microsoft.com/ink/2010/main" type="inkWord" rotatedBoundingBox="25981,15930 27088,15841 27125,16307 26019,16396"/>
              </emma:interpretation>
              <emma:one-of disjunction-type="recognition" id="oneOf3">
                <emma:interpretation id="interp15" emma:lang="en-US" emma:confidence="0">
                  <emma:literal>☺</emma:literal>
                </emma:interpretation>
                <emma:interpretation id="interp16" emma:lang="en-US" emma:confidence="0">
                  <emma:literal>%</emma:literal>
                </emma:interpretation>
                <emma:interpretation id="interp17" emma:lang="en-US" emma:confidence="0">
                  <emma:literal>¥</emma:literal>
                </emma:interpretation>
                <emma:interpretation id="interp18" emma:lang="en-US" emma:confidence="0">
                  <emma:literal>4</emma:literal>
                </emma:interpretation>
                <emma:interpretation id="interp19" emma:lang="en-US" emma:confidence="0">
                  <emma:literal>☹</emma:literal>
                </emma:interpretation>
              </emma:one-of>
            </emma:emma>
          </inkml:annotationXML>
          <inkml:trace contextRef="#ctx0" brushRef="#br0" timeOffset="9592.2062">18937 10147 103,'-2'1'330,"2"-1"-3,-6 4-6,6-4-13,0 0-1,0 0-10,0 0-18,0 0-9,17 2-23,-17-2-6,19-3-27,-2 1-4,4 0-22,1 0-16,1-1-30,1 0-9,-1 1-16,4-2-3,-8 2-18,2 2-28,-4-1-41,1-2-63,-3 1-67,2 1-74,0 0-85,0-5-83,-4 1-253,4-1-649,-3 2 287</inkml:trace>
          <inkml:trace contextRef="#ctx0" brushRef="#br0" timeOffset="9404.7045">19174 9667 189,'0'0'371,"0"0"-13,0 0-15,0 0-15,0 0-12,0 0-16,9 3-9,-9-3-22,0 0-14,0 0-20,0 0-23,0 6-5,0-6-3,-7 10-5,2-4-8,-4 3-16,-3 1-15,1 2-13,-5 1-15,-1 1-8,0 1-9,-1-1-6,1 2-17,0-2-2,0-1-6,5 0-9,0-3-7,3 1-7,-2 0-6,5 0-5,-3 0-5,2-3-5,2-2-3,0 1-4,3 0-4,-1-2-4,3 1 2,2 3-4,1-4 0,3 2 10,9 0 4,-1-4-3,10 3-3,-1 0-2,14-3-4,-7-2-1,5 2-3,2-5-18,-3 2-20,-6-2-17,-3 2-32,-1-3-28,-2 2-45,-4 1-57,-2-1-58,-8 1-58,2 0-66,-10 0-64,7 1-290,-7-1-793,0 0 350</inkml:trace>
          <inkml:trace contextRef="#ctx0" brushRef="#br0" timeOffset="10295.3419">19790 10050 98,'0'0'306,"-15"0"-1,9 3 2,-2-3-9,8 0-3,-15 3 7,9-3 5,-1 4-2,1-3-6,-1 1-5,7-2-13,-9 4-17,6-2-17,3-2-19,0 0-14,-6 3 2,6-3 8,0 0 4,0 0-6,14 5-13,-1-7-13,2 2-10,2 0-10,6-6-24,-2 4-3,4 1-10,1 0-15,-2-1-10,-2 0-10,0 0-12,2-2-14,-11 3 5,4 0-27,-2-2 6,-5 3 0,-1 0-9,-3-2-2,-6 2-6,11-4-24,-11 4-36,5 0-58,-5 0-65,0 0-72,0 0-97,0 0-117,-27-5-147,13 5-372,-1-5-1021,-2 4 452</inkml:trace>
          <inkml:trace contextRef="#ctx0" brushRef="#br0" timeOffset="10045.3524">19851 9816 46,'0'0'409,"0"0"-38,0 0-29,0 0-30,0 0-13,0 0-17,0 0-23,0 0-16,0 0-20,0 0-23,0 0-11,0 0-11,0 0-7,0 0-13,0 0-4,0 0-12,0 0-3,0 0-3,0 0-5,0 0 1,0 0 5,0 0 8,0 0 4,0 0 0,0 0 2,0 0-15,0 0-22,5-14-5,-5 9-10,2-1-5,3-4-14,-3 2-10,1-1-2,0-1-6,-1 4-6,-2-6-3,0 1-4,2 0 1,1-1 0,-3 2 4,0 4 6,2-3 6,-2 2 1,0 1 3,0 1-4,2-1-3,-2 6-1,-2-9-6,2 9-7,0-5-8,0 5-2,0 0-5,0-7-8,0 7 5,0 0-6,0 0-5,-5 18 4,3-9-6,-3 3 0,2 4 0,-1-1-15,1 6 11,1-2-5,2 2-13,0-5 9,0 2 7,0 7-5,2-5 1,1-1-1,-1 2-2,3-6 3,-2 2-27,1-3-41,1 1-54,-5-1-38,5 0-38,0-1-61,-3-5-66,-2 2-56,0-1-55,0-3-46,2 3-350,-4-6-891,2-3 394</inkml:trace>
        </inkml:traceGroup>
        <inkml:traceGroup>
          <inkml:annotationXML>
            <emma:emma xmlns:emma="http://www.w3.org/2003/04/emma" version="1.0">
              <emma:interpretation id="{81CDBD39-3D40-4640-9D11-56D3A343F1DF}" emma:medium="tactile" emma:mode="ink">
                <msink:context xmlns:msink="http://schemas.microsoft.com/ink/2010/main" type="inkWord" rotatedBoundingBox="27883,15866 28564,15857 28575,16785 27894,16794"/>
              </emma:interpretation>
            </emma:emma>
          </inkml:annotationXML>
          <inkml:trace contextRef="#ctx0" brushRef="#br0" timeOffset="15249.8532">20818 9842 381,'-9'3'386,"9"-3"-7,0 0-6,-5 3-6,5-3-8,0 0-24,0 0-18,0 0-11,-7 2-18,7-2-13,0 0-17,0 0-11,-1 4-13,1-4-14,0 0-8,0 0-26,0 0 0,0 0-14,0 0-7,0 0-10,18 2-8,-10 0-5,7-2-18,-2 0-14,4 2-11,5-2-11,3 0-5,0 1-7,2-2-10,-3 1-6,0 0-2,3-2-8,-5 0-8,-7 1-3,1 1-5,0 0-5,-3 0 1,-3 0-5,-2 0 2,3-1-19,-11 1-23,11 0-24,-11 0-32,8-2-34,-8 2-37,0 0-38,9 2-38,-9-2-65,0 0-67,0 0-46,0 0-53,-11 10-40,5-8-245,0 2-795,-1-1 352</inkml:trace>
          <inkml:trace contextRef="#ctx0" brushRef="#br0" timeOffset="15515.4787">20935 10039 203,'-3'5'279,"3"-5"1,-6 6 8,6-3-7,0-3 1,-4 6 4,4-6-3,-2 4 4,2-4 1,0 0 2,0 0-6,-2 4-5,2-4-9,0 0-9,0 0-11,0 0-8,0 0-13,14 2-13,-5-4-18,3 2-18,2-2-15,2 0-17,1 0-12,-4 0-10,4-1-16,7-3-11,-7 6-12,1-2-8,-1 2-7,0-2-8,-1 0-6,-2 2-10,0 0-26,-1 0-26,-5 0-30,1 2-34,2-2-31,-11 0-45,14-2-50,-7 2-74,-2-3-76,0-3-97,-3 4-405,3-4-916,0-4 405</inkml:trace>
          <inkml:trace contextRef="#ctx0" brushRef="#br0" timeOffset="15999.8632">21101 9637 180,'-12'-5'403,"1"4"-15,4-2-19,0 3-18,1-2-17,6 2-24,-11-3-24,11 3-21,-10-1-23,10 1-27,0 0-15,0 0-22,0 0-15,-7 4 1,7-4-1,0 8-7,1-2-8,5 4 5,-1 1-4,1-1-9,4 5-6,1-3-7,-2 1-9,7 2-9,0 1-13,-2-5-12,5 6-4,1-6-7,-1 5-3,4-1-9,-6-3-7,2 1-3,0-1-6,1 0-3,-2 0-5,-6-3-6,0 0 0,3 0-6,-2 1-5,3 0 1,-4-2-7,1 0 0,-1-1-4,-2-1-1,2 1-4,-4-4 1,1 1-4,-3 1-2,2-2 3,-2 2-4,-1-1-1,0 2 7,-1-3-2,-1 3 0,-3 4-1,0-4 5,0 0-6,-6 9 1,5-7 3,-4 2 1,-3 3 6,-3 1 8,0 0 5,-5 1 4,-1 4 3,1-2 2,-9 7-1,1 7-1,0-4 5,6 4-4,-10-3-1,5-2-3,-1 0-4,-1-1-4,11-5 2,-4 8-4,3-9-4,4-1-1,0 0 1,5 2 0,-1-7-6,2-2-14,1-2-26,1-1-31,1 0-37,4-2-40,0-1-68,0-2-57,2 0-82,-4-3-90,12 0-82,-12 0-276,18-12-858,-3 3 380</inkml:trace>
        </inkml:traceGroup>
        <inkml:traceGroup>
          <inkml:annotationXML>
            <emma:emma xmlns:emma="http://www.w3.org/2003/04/emma" version="1.0">
              <emma:interpretation id="{30886D58-8ADE-4F44-A85D-A1D37A457D90}" emma:medium="tactile" emma:mode="ink">
                <msink:context xmlns:msink="http://schemas.microsoft.com/ink/2010/main" type="inkWord" rotatedBoundingBox="28984,15922 30708,15900 30716,16489 28992,16511"/>
              </emma:interpretation>
              <emma:one-of disjunction-type="recognition" id="oneOf4">
                <emma:interpretation id="interp20" emma:lang="en-US" emma:confidence="0">
                  <emma:literal>31</emma:literal>
                </emma:interpretation>
                <emma:interpretation id="interp21" emma:lang="en-US" emma:confidence="0">
                  <emma:literal>71</emma:literal>
                </emma:interpretation>
                <emma:interpretation id="interp22" emma:lang="en-US" emma:confidence="0">
                  <emma:literal>51</emma:literal>
                </emma:interpretation>
                <emma:interpretation id="interp23" emma:lang="en-US" emma:confidence="0">
                  <emma:literal>91</emma:literal>
                </emma:interpretation>
                <emma:interpretation id="interp24" emma:lang="en-US" emma:confidence="0">
                  <emma:literal>'a</emma:literal>
                </emma:interpretation>
              </emma:one-of>
            </emma:emma>
          </inkml:annotationXML>
          <inkml:trace contextRef="#ctx0" brushRef="#br0" timeOffset="18155.4012">22769 9758 355,'0'0'360,"0"0"3,-13 0-1,13 0-8,-11-1 1,11 1-14,0 0-10,-12 0-19,12 0-20,-6 1-20,6-1-26,0 0-26,-11 1-24,11-1-16,0 0-14,0 5-20,0-5 3,0 9-8,0-9 0,10 8-6,-4-3 1,2 4-5,5-7-4,3 7-9,-1-4-13,2 1-8,3-1-3,4-3-16,-7 3-8,1-1-8,-1-2-7,-4 0-5,3 0-7,-6 1-1,3-2-8,-6 1-4,2-2 0,-7 3-7,4-1-3,-2 3-2,-3 0 1,-1-5-4,-1 7-4,-3-2 3,4 1-4,-7-2-3,1 5 1,-5-3-5,6 0 4,-2 1 0,-3 2-1,-2 0-1,0 0-2,1 1 10,-1-4-5,-5 5-4,4-1-7,1 2 5,0-6 0,1 7 2,-3-7-17,4 6-30,0-2-48,2-2-51,-3 1-49,7-4-47,3 3-54,1-2-69,0-6-65,7 9-44,-1-6-307,-6-3-841,22 2 372</inkml:trace>
          <inkml:trace contextRef="#ctx0" brushRef="#br0" timeOffset="18358.5286">23026 10026 2,'8'-4'316,"-1"-1"19,-5 1 20,-2 4-3,9-6 12,-6 4-5,-3 2 0,8-4-12,-7-1-14,-1 5-31,0 0-24,0 0-26,0 0-29,0 0-13,0 0-6,-5 15-17,-2-9-6,-2 6-13,-2 0-16,-3 2-13,-3 0-13,0 3-11,-1-1-11,0 1-12,1 0-9,-5-2-9,2 3-6,4-1-8,-1-1-23,7-2-29,-2-6-44,4 2-42,-1-1-55,5-6-59,-1 6-61,0-5-60,5-4-65,0 0-63,0 0-287,0 0-786,0 0 347</inkml:trace>
          <inkml:trace contextRef="#ctx0" brushRef="#br0" timeOffset="18796.0349">23251 9856 268,'4'-8'352,"-3"-1"1,-1 3-4,0 1-27,0-1 1,0 0-23,0 1-11,0 0-16,0 5-25,2-6-23,-2 6-22,0 0-12,0 0-9,0 0-9,0 0-10,0 0-12,0 0-11,9 11-13,-9-11-10,5 6-9,-5-6-7,1 5-11,-1-5-6,0 6-1,2-4-3,-2-2-6,0 0 0,4 5 10,-4-5 6,0 0 3,0 0-4,0 0-9,0 0-10,0 0-3,11-13-8,-5 8-7,-4-3-3,3-1-8,6 0 4,-3-4-3,4 2 4,-2-2 9,2 3-2,-2-2 9,1 0 12,-2 3 8,1 0-9,-3 1 0,-2 1 5,2 2-1,-6 0-7,3 2-13,2-1 2,-4 1-8,-2 3-3,5-5-11,-5 5-6,0 0 0,0 0-15,5 14 7,-2-4 4,-3 2-10,2 1 0,-2 1 0,2 7 1,2-2-5,-4 2-5,3 1 3,0 0-2,-3 2-3,5-8 2,-3 0 3,3 3-4,-4-4-2,3 1-1,3-2 3,-7 1-21,1 0-31,3-3-28,-3 1-44,3-7-44,-4 6-42,1-6-44,-1-1-53,0 2-40,0-2-34,0-5-44,0 8-29,0-8-9,-5 6-276,5-6-793,-6 1 351</inkml:trace>
          <inkml:trace contextRef="#ctx0" brushRef="#br0" timeOffset="19030.4124">23449 10065 906,'-11'0'58,"11"0"46,-12 0 34,6 2 30,6-2 6,-12 0 12,12 0 8,-12 0 6,7 2 19,0-2-3,5 0 6,-13 6 9,8-6 2,1 3-3,4-3-8,0 0-7,-10 3-3,10-3 4,-2 3 1,2-3 8,0 0 2,12 6-3,-3-6-3,-1 1-5,7-2-17,1 0-7,0-1-18,8 1-9,1-1-14,-5-1-16,1 0-13,1 0-8,-8 0-12,2 0-17,-3 1-4,-2 4-6,-3-5-9,-1 2-13,0-1-20,-7 2-32,8-3-48,-8 3-56,0 0-59,0 0-51,0 0-59,0 0-62,0 0-70,-24-5-97,14 5-397,10 0-972,-19-1 429</inkml:trace>
          <inkml:trace contextRef="#ctx0" brushRef="#br0" timeOffset="17639.7858">21922 9790 158,'-8'4'326,"8"-4"-19,-1 2-8,1-2-10,0 0-5,0 0-9,-4 4-10,4-4-10,0 0-13,0 0-8,0 0-10,0 0-10,0 0-16,0 0 7,0 0-16,0 0-8,0 0-7,0 0-13,0 0-4,0 0-11,-12-5-5,12 5-3,0 0-8,-1-10-6,1 10-5,0-7-7,0 7-15,1-5-6,-1-1-10,5 2-6,0-1-1,-2 1-5,1 0-5,2 2-3,-6 2-3,10-2-8,-9 0-7,-1 2-3,0 0-3,0 0-7,16 4-2,-14 1-2,5 5-4,-3 0-2,1 3-2,0 3-3,-2 6-2,1-1-1,-2 1-2,1-2 0,-1-1-26,1-3 0,-2 0 1,1-1 0,-1-3 4,2-1 3,-3-1-5,0 0 6,0-1-2,1-3 1,-1 3 5,1-3 3,-1 0-3,0-4 5,0 4-4,0-6 3,-1 4 3,1-4-2,0 0 0,0 0 2,0 0-4,0 0 0,0 0-2,1-16 0,2 8 1,-1-1 3,5 0-2,-3-7 0,1 1-1,3-3 4,4-2-3,-1-1 2,1 1 0,-1 0 2,0 3 1,1 1 3,0 1 0,-5 8 0,-1-2 1,-1 1 1,4 3-3,-7 1-4,3-1-2,-5 5-1,7 0-1,-7 0-3,6 10 6,-1-4-2,1 7-3,0-4 3,-6 6 4,4-2-4,-3 2-1,-1 5-2,0-4 5,0-2-3,0 3 0,4-2 2,-2 5 0,-1-3-5,-1 2 5,0-4 1,1-1 0,-1-2-14,0 1-23,4-5-18,0 2-12,0-3-11,0 2-12,2 0-9,1-6-21,2 2-5,-2-3-11,3 1-6,3-3 5,-2-3 3,3 2 3,0-4 17,1 1 10,-1-2 10,0-4 13,3 2 8,-3-1 16,-1 0 22,0 3 19,-2-4 23,-3 1 32,1 6 27,-3-2 27,-4 0 13,4 0 8,-1 1-6,-5 4-8,6-2-7,-6 2-14,0 0-6,0 0-6,0 0-7,0 0-5,0 0-4,-11 15-3,9-9-7,-3-3-2,0 8-6,-2-2-2,2 1-6,4 2 1,-5 0-3,1-3-6,5-2-2,-4 0 0,8 8-1,-4-5-1,0-2-3,2 1 1,3-2 1,1 1-2,0-1 1,4-4-5,-3 0 5,4 1-3,0-3 1,-1-1 0,-2 0 7,4-1-8,-3-3-2,0 2 3,0-3 1,-4-2-3,2 0 0,-2 1 5,-2-2 8,-2-2 0,-1-2 3,-2 2-4,-2-3-2,-2 1-3,4 2 0,-5-3-2,1 2-6,-5 1-16,1 3-26,-3 1-33,1 0-35,-4-1-37,5 0-47,-6 5-48,5 2-42,0-3-49,0 3-63,6-1-60,6 1-273,-17-2-779,17 2 345</inkml:trace>
        </inkml:traceGroup>
      </inkml:traceGroup>
      <inkml:traceGroup>
        <inkml:annotationXML>
          <emma:emma xmlns:emma="http://www.w3.org/2003/04/emma" version="1.0">
            <emma:interpretation id="{C1448BCA-01B1-45F1-AE50-36B66F0E7878}" emma:medium="tactile" emma:mode="ink">
              <msink:context xmlns:msink="http://schemas.microsoft.com/ink/2010/main" type="line" rotatedBoundingBox="26646,16787 29372,16765 29377,17355 26650,17377"/>
            </emma:interpretation>
          </emma:emma>
        </inkml:annotationXML>
        <inkml:traceGroup>
          <inkml:annotationXML>
            <emma:emma xmlns:emma="http://www.w3.org/2003/04/emma" version="1.0">
              <emma:interpretation id="{8DB42C7D-D6D0-4720-9C20-79A8F1FDACF2}" emma:medium="tactile" emma:mode="ink">
                <msink:context xmlns:msink="http://schemas.microsoft.com/ink/2010/main" type="inkWord" rotatedBoundingBox="26646,16808 27345,16803 27350,17371 26650,17377"/>
              </emma:interpretation>
              <emma:one-of disjunction-type="recognition" id="oneOf5">
                <emma:interpretation id="interp25" emma:lang="en-US" emma:confidence="0">
                  <emma:literal>e</emma:literal>
                </emma:interpretation>
                <emma:interpretation id="interp26" emma:lang="en-US" emma:confidence="0">
                  <emma:literal>4</emma:literal>
                </emma:interpretation>
                <emma:interpretation id="interp27" emma:lang="en-US" emma:confidence="0">
                  <emma:literal>H</emma:literal>
                </emma:interpretation>
                <emma:interpretation id="interp28" emma:lang="en-US" emma:confidence="0">
                  <emma:literal>*</emma:literal>
                </emma:interpretation>
                <emma:interpretation id="interp29" emma:lang="en-US" emma:confidence="0">
                  <emma:literal>☺</emma:literal>
                </emma:interpretation>
              </emma:one-of>
            </emma:emma>
          </inkml:annotationXML>
          <inkml:trace contextRef="#ctx0" brushRef="#br0" timeOffset="23768.3264">19584 10764 174,'0'0'422,"0"0"-8,-9-4-10,9 4-16,0 0-8,0 0-12,-4 6-16,4-6-19,0 0-7,0 0-19,-5 3-16,5-3-16,0 0-18,0 0-16,0 0-21,0 0-21,0 0-16,0 0-14,0 0-27,-8 2-3,8-2-13,0 0-11,0 0-11,0 0 6,20 8 3,-18-6-9,2 2-6,4 1 1,0-2-3,4 0-15,0 1-7,5-3-4,0 0-5,6 0-8,1-1-1,-2-1-4,3 0-11,2 1-36,-1-4 3,0 3 0,-1-4 0,-1 1-2,-7 2-2,-4-1 4,4 2 0,-2-1-7,-4 2 3,-3 0 0,1 0-4,-3 0 0,-6 0 1,11 0-7,-11 0-8,9 0-14,-9 0-11,0 0-24,3 6-20,-3-6-32,0 0-22,0 0-28,0 0-42,-9 6-39,9-6-46,-6 5-40,0 0-42,6-5-49,-5 0-21,5 0-313,-12 2-821,12-2 363</inkml:trace>
          <inkml:trace contextRef="#ctx0" brushRef="#br0" timeOffset="24065.2053">19750 10923 21,'-6'2'347,"-1"1"-6,2 1-9,0-2-8,5-2-11,-11 0-2,11 0-8,-5 4-2,5-4-8,0 0-9,-6 2-11,6-2-14,0 0-19,0 7-7,0-7-6,0 0-12,13 7-12,-6-5-13,1 1-20,3-1-9,1 2-23,1-1-11,0-2-11,4 1-11,-2 1-11,2-2-7,8 0-10,-1 4-4,-7-5-10,0-1-3,1 1-6,-1 0-6,-1-4-3,-3 4-4,2-2-7,-1 2 0,-4-3-3,-2 3-9,1 0-14,-9 0-18,9-2-34,-4 1-41,-5 1-59,6-7-61,-5 5-58,-1 2-52,-1-9-47,1 9-64,-2-7-44,1 1-243,1 6-771,-9-16 341</inkml:trace>
          <inkml:trace contextRef="#ctx0" brushRef="#br0" timeOffset="24518.3195">19932 10577 134,'-7'-3'383,"2"0"-25,5 3-9,0 0-11,-12-3-1,12 3-9,0 0-13,-10-1-8,10 1-14,0 0-18,-6-2-13,6 2-19,0 0-16,0 0-15,0 0-13,0 0-16,0 0-9,0 0-3,0 0-11,0 9-13,0-9-12,5 11-12,0-5-12,1 5-7,5-4-14,-5 6-4,5-5-12,-3 5-3,4-2-8,5 3-5,0 0-2,3-3-7,-5-2-5,7 3-5,0-2-2,-2 1-8,1-3 1,-2 1-5,0-1-5,-4-2-3,-2-1-4,3 3-4,-4-2 0,-6-4-6,6 2 2,-5 1 0,-2-4 0,2 3-1,-2 2 2,0-4-3,-5-2 1,4 5 1,-1-4-3,-3-1 2,0 7 1,0-7 4,-3 7 1,-2-2 10,-2 0 0,2-1 3,-4 2 7,1 2-7,-4-3 2,0 5 0,-3 0 1,-2 6-3,-2-4 0,0 3-3,-1 3 2,5-2-2,-2 5-4,1-6-3,0 2 5,2 0-10,-1-1-4,4 1-18,1-4-36,1 1-48,3-3-45,-2 1-49,5-6-65,6 0-69,-3 1-81,6-5-93,-6-2-356,0 0-925,27-6 410</inkml:trace>
        </inkml:traceGroup>
        <inkml:traceGroup>
          <inkml:annotationXML>
            <emma:emma xmlns:emma="http://www.w3.org/2003/04/emma" version="1.0">
              <emma:interpretation id="{956F769F-DE6C-4875-848F-5E4BC9159D9E}" emma:medium="tactile" emma:mode="ink">
                <msink:context xmlns:msink="http://schemas.microsoft.com/ink/2010/main" type="inkWord" rotatedBoundingBox="27571,16916 28305,16910 28307,17222 27574,17228"/>
              </emma:interpretation>
              <emma:one-of disjunction-type="recognition" id="oneOf6">
                <emma:interpretation id="interp30" emma:lang="en-US" emma:confidence="1">
                  <emma:literal>no</emma:literal>
                </emma:interpretation>
                <emma:interpretation id="interp31" emma:lang="en-US" emma:confidence="0">
                  <emma:literal>No</emma:literal>
                </emma:interpretation>
                <emma:interpretation id="interp32" emma:lang="en-US" emma:confidence="0">
                  <emma:literal>neo</emma:literal>
                </emma:interpretation>
                <emma:interpretation id="interp33" emma:lang="en-US" emma:confidence="0">
                  <emma:literal>no.</emma:literal>
                </emma:interpretation>
                <emma:interpretation id="interp34" emma:lang="en-US" emma:confidence="0">
                  <emma:literal>nog</emma:literal>
                </emma:interpretation>
              </emma:one-of>
            </emma:emma>
          </inkml:annotationXML>
          <inkml:trace contextRef="#ctx0" brushRef="#br0" timeOffset="25627.3701">20541 10686 57,'-10'2'340,"7"0"-19,3-2-23,-9 4-8,6-2-36,-2 2-7,0-2-17,5-2-18,-7 9-18,3-6-12,4-3-23,-5 7-7,5-7-8,-2 3-12,2-3 0,-6 2 1,6-2-6,0 5 2,0-5 9,0 0-3,0 0 3,0 0 4,0 0 1,0 0-10,0 0-10,0 0-15,0 0-6,0 0-12,0 0-8,8-13-8,-8 13-9,5-4-3,1 1-4,-6 3-7,6-3 0,1 2-3,-7 1-2,10 0-6,-10 0-2,11 1-4,-3 2-4,-3 0-1,1 1-1,1 2-3,-3 1-5,0 1 1,2 3-4,-3-1 1,1 5-3,-2 1-3,1-4 0,0 3 0,-3 1-2,2-1 3,-2-4-4,0 1-1,-2 0-1,0 1 4,-2-5-1,4 3-3,0-5-2,-1-2-1,1 2 2,0-1 2,1-2 0,-1-3 2,0 0-1,0 0-2,0 0-3,0 0-4,0 0 6,15-8-4,-10 1 3,1-1 1,2-2-3,1 1 4,1-4 4,0 0-4,-3 1 3,4-9 1,4 2 1,-7 7 0,3-6 2,1-2 2,5 4 1,-5 4-5,-2-1 2,-3 1 3,5 2-3,-6-1 0,3 5 1,-2 0-1,-1 2 0,1-1-3,-2 3-3,2 2 4,-7 0-1,10 4-3,-5 1-4,-2 3 4,0 1-2,-1 3-1,-2 1 1,-1 1-1,2 2-2,-2-1 0,2 6 0,-3-2 3,-2-4-4,-2 0 1,5 0 0,0-2-3,1 0 1,-3 0-7,6-1-13,-3-4-19,2 2-19,4-1-13,0-4-28,1 0-24,1-3-21,1 1-19,5-2-7,3-2 9,-4-3 2,4-1 16,0-1 11,0 0 17,-2-1 11,3-5 9,3 3 15,-8 4 23,-3-6 19,2 5 31,-5-3 32,2 3 27,-3 2 17,1-4 23,-1 2 20,-6 2 16,6-1 10,-4 1 5,-2 4-1,4-6-8,-4 6-8,4-2-12,-4 2-13,0 0-7,0 0-8,0 0-3,0 0-15,0 0-3,-10 13-8,4-9-5,2 3-5,3-1-7,-1 4-4,-4 0-3,2-2-2,3 3-3,0-1-5,-2-1-4,6-2 3,-2 5-3,-1-4-4,1-1 1,9 4-6,-4-5-7,1 1-4,-1-4-7,3 2-3,-1 0-3,3-5 2,-2 1 0,1-1-3,1-1 2,0 0 2,3-4 2,-8 1 1,3 1 4,-2-4-2,2 1 3,-6 0 4,3-1 1,-6-1 1,0-1 8,0 0-1,-5-2-2,-2 3 2,-3-5-2,-3 2 5,-4-2-11,-2 2-6,4 1-20,0 4-37,0 1-60,0-3-68,0 8-86,2 0-91,3-2-109,3 2-380,7 0-925,-12 9 410</inkml:trace>
        </inkml:traceGroup>
        <inkml:traceGroup>
          <inkml:annotationXML>
            <emma:emma xmlns:emma="http://www.w3.org/2003/04/emma" version="1.0">
              <emma:interpretation id="{190FFDD9-CCEF-44D6-AE85-A7C32363A8B1}" emma:medium="tactile" emma:mode="ink">
                <msink:context xmlns:msink="http://schemas.microsoft.com/ink/2010/main" type="inkWord" rotatedBoundingBox="28578,16772 29372,16765 29376,17240 28582,17246"/>
              </emma:interpretation>
              <emma:one-of disjunction-type="recognition" id="oneOf7">
                <emma:interpretation id="interp35" emma:lang="en-US" emma:confidence="0">
                  <emma:literal>It</emma:literal>
                </emma:interpretation>
                <emma:interpretation id="interp36" emma:lang="en-US" emma:confidence="0">
                  <emma:literal>It.</emma:literal>
                </emma:interpretation>
                <emma:interpretation id="interp37" emma:lang="en-US" emma:confidence="0">
                  <emma:literal>Its</emma:literal>
                </emma:interpretation>
                <emma:interpretation id="interp38" emma:lang="en-US" emma:confidence="0">
                  <emma:literal>I,</emma:literal>
                </emma:interpretation>
                <emma:interpretation id="interp39" emma:lang="en-US" emma:confidence="0">
                  <emma:literal>[I,</emma:literal>
                </emma:interpretation>
              </emma:one-of>
            </emma:emma>
          </inkml:annotationXML>
          <inkml:trace contextRef="#ctx0" brushRef="#br0" timeOffset="25720.1211">21497 10682 17,'0'0'427,"0"0"-24,0 0-3,0 0-4,-1 8-1,1-8-14,0 0-17,0 0-19,-6 6-16,6-6-19,0 0-13,3 9-8,0-6-14,0 0-16,3 0-18,2-2-17,-1 2-21,14 0-16,-8-1-19,4-1-13,0-2-23,6 1-11,-6-2-27,0 4-44,0-4-62,1 2-70,-5 0-91,0 0-81,1 0-84,-14 0-107,13 2-415,-13-2-932,0 0 413</inkml:trace>
          <inkml:trace contextRef="#ctx0" brushRef="#br0" timeOffset="26019.4146">21652 10812 171,'-13'3'385,"-2"6"-16,2-3-7,-3-1-1,3 1-5,-3 4-4,4-4-7,-1-1-7,3 0-17,3 1-16,-1 0-23,5-3-23,-1 3-15,2-1-10,2 1-8,6-1-15,-3-2-17,7 1-17,5-2-20,2 2-14,7-4-7,-1 0-19,1-1-22,3-3-38,-2 3-37,3-5-63,-4 2-68,-1 0-83,-1-5-75,-6 5-76,-1-4-91,-3 2-368,0-2-870,0 1 386</inkml:trace>
          <inkml:trace contextRef="#ctx0" brushRef="#br0" timeOffset="26566.3118">22123 10919 35,'-10'3'91,"3"-2"49,2 2 34,-2-1 26,1 2 21,-5-4 7,5 2 15,-2 2 12,-1 1 17,-2 0 8,5-3 13,-5 3-4,7-1 0,-5 2 7,7-3 4,-4 0-2,2 2-6,3 0-12,1-5 0,-1 6-2,3-1 7,-2-5 0,11 4-2,-3-2-6,2 1-10,6-3-19,-2-3-14,10 0-10,-2-2-18,2 1-17,-2-1-14,1 0-15,1 0-12,-2 2-13,-9 0-94,0-1-41,-4 2 0,-1 2 0,1 0 0,-3-3 0,-6 3 0,7-2 0,-7 2 0,0 0-96,0 0-380,-23-5-202,7 5-480,-5 0-1253,-2 1 556</inkml:trace>
          <inkml:trace contextRef="#ctx0" brushRef="#br0" timeOffset="26331.9183">22094 10735 77,'0'0'440,"0"0"-18,0 0-4,0 0-7,0 0-6,0 0-8,0 0-9,0 0-18,0 0-24,0 0-33,-5-6-23,5 6-26,5-6-22,-3 1-19,3 2-21,0-1-21,0 0-18,-3-1-15,3-1-13,0 0-15,-4-4-11,3 3-10,-2-5-9,-2 1-9,0 1-12,3-6-7,-3 5-5,2 0-5,-2-2-7,-2-2-2,2 8-6,2-2-2,-2 0 0,1 3 6,-1 2 12,0-1-5,4 2-7,-3-2-2,-1 5-8,0 0-8,0 0 3,0 0-1,0 0 1,0 0-5,0 21 2,0-13-4,0 5 7,0 1 0,0 7 10,-1 2 5,1-2-1,-4 0 1,4 1-4,0-2-5,0 1 0,0 0-2,0-4-7,4-1 2,-4-1-1,1-1-6,3 1 0,-2-1-5,-2 0-21,0-1-29,0-5-39,3 0-49,-1 3-43,-1-7-35,-1 2-50,0 0-53,-1 2-32,2-3-45,-1 1-37,0-6-33,0 0-361,-1 2-880,1-2 390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36.50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-11 463 275,'0'0'285,"0"0"-8,0 0-10,-5-4 2,5 4-4,0 0-6,0 0-13,0 0-16,0 0 0,0 0-18,0 0-9,0 0-10,0 0-22,0 0-14,0 0-11,0 0-16,0 0-16,0 0-11,0 0-8,23-7-11,-2 4-12,6-5 0,14 4-8,3 0-12,7-5-1,20 3-4,10 0-5,41-7-7,-2 7 0,5-2-4,13 2 12,-5-1-6,3 1-2,12 1-4,-1-5 2,14 1-8,8-3 2,3-1-3,5 1-1,3-3-6,3 0 6,9 1-11,5 3 7,4 1-1,-5-1-5,-1 1 3,0 2 3,1 2 1,8-1-9,-19-5-2,-4 6 2,-13-6 1,-7 2 3,1-2-2,-18-3 2,0 4 4,-21-6 3,-8 6 4,-40 5 6,-4-4 13,-3 3 8,-20 2 7,-4-3 8,-3 3 7,-4 3 10,-10 0 0,0-4-4,-4 6-9,-6-2-6,0-1-6,-3 3-4,-4-3-8,0 3-2,-1 0-7,-9 0-2,9-3-4,-2 2 0,-7 1 4,0 0 10,10-1-4,-10 1 7,7-1-4,-7 1 3,4-6-10,-4 6-4,0 0-13,0 0-21,0 0-28,0 0-49,0 0-78,0 0-105,1-7-104,-1 7-121,0 0-413,7-8-972,2 4 430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36.5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19-3 197,'0'0'365,"0"0"-24,0 3-5,0-3 0,0 0 8,0 0 3,0 0-28,0 0-29,4 3-29,-4-3-29,0 0-16,0 0-31,0 0-29,0 0-83,0 0-93,0 0-97,0 0-140,-12 7-344,7-2-651,-2-1 288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0:11.06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F64F4B-51D1-48CD-B906-491F255E3044}" emma:medium="tactile" emma:mode="ink">
          <msink:context xmlns:msink="http://schemas.microsoft.com/ink/2010/main" type="writingRegion" rotatedBoundingBox="8124,6734 8933,6734 8933,7449 8124,7449"/>
        </emma:interpretation>
      </emma:emma>
    </inkml:annotationXML>
    <inkml:traceGroup>
      <inkml:annotationXML>
        <emma:emma xmlns:emma="http://www.w3.org/2003/04/emma" version="1.0">
          <emma:interpretation id="{627E96DC-4B6C-4F3D-B144-E42C10681575}" emma:medium="tactile" emma:mode="ink">
            <msink:context xmlns:msink="http://schemas.microsoft.com/ink/2010/main" type="paragraph" rotatedBoundingBox="8124,6734 8933,6734 8933,7449 8124,74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95AA6F-C623-466F-B221-4F7AFE28E5CB}" emma:medium="tactile" emma:mode="ink">
              <msink:context xmlns:msink="http://schemas.microsoft.com/ink/2010/main" type="line" rotatedBoundingBox="8124,6734 8933,6734 8933,7449 8124,7449"/>
            </emma:interpretation>
          </emma:emma>
        </inkml:annotationXML>
        <inkml:traceGroup>
          <inkml:annotationXML>
            <emma:emma xmlns:emma="http://www.w3.org/2003/04/emma" version="1.0">
              <emma:interpretation id="{7520B5B9-1A32-47BE-9C89-93F562E81929}" emma:medium="tactile" emma:mode="ink">
                <msink:context xmlns:msink="http://schemas.microsoft.com/ink/2010/main" type="inkWord" rotatedBoundingBox="8124,6734 8933,6734 8933,7449 8124,7449"/>
              </emma:interpretation>
              <emma:one-of disjunction-type="recognition" id="oneOf0">
                <emma:interpretation id="interp0" emma:lang="en-US" emma:confidence="0">
                  <emma:literal>H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G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-1 0 333,'0'0'362,"0"0"-13,0 0-21,0 0-13,0 0 0,0 0-12,0 0-8,0 0-15,0 0-8,0 0-19,0 0-13,0 0-17,0 0-15,0 0-17,0 0-18,0 0-13,0 0-14,0 0-16,0 0-10,0 0-12,0 0-9,0 0-14,0 0-9,-4 7-7,4-7-5,0 0 4,28 4-4,-15 0-1,10-4-3,5 4-1,1-3-8,6 1-3,-1 0-4,1 1-4,-9 0-24,2-3 1,-3 6-1,1-6-3,-1 3 3,-3-2 1,1 0 1,-1 0 1,-3-1-2,-5 4 4,2-2 0,-3-2 2,-1 2 4,-3-1 0,1-1-2,-3 0 5,-1 4-7,-6-4 3,12 0-3,-12 0 0,8 0-7,-8 0 4,0 0-4,10 0-1,-10 0-6,6 2-7,-6-2-32,0 0-43,0 0-61,0 0-72,0 0-67,0 0-70,0 0-83,-4 6-409,-3-2-903,-1 1 400</inkml:trace>
          <inkml:trace contextRef="#ctx0" brushRef="#br0" timeOffset="328.127">93 339 216,'-6'3'298,"-1"0"-5,3-2-3,-2 2-8,6-3-9,-7 4 4,7-4-5,-5 4 0,5-4-6,0 0-17,-7 0-2,7 0-14,0 0-12,0 0-14,0 0-6,0 0-1,0 0-12,19 3-15,-5-3-14,3 3-12,4-3-15,4 0-8,-2 0-14,6 2-12,0-1-10,5-1-8,-5 1-6,-1-1-11,-4 0-2,5 0-9,-3 2-3,0 0-5,-4-2-4,3 0-4,-3 1 0,-5 1-8,-2-2-5,-2 0 0,1 0-3,-6 2-2,1-2-1,-9 0-3,13-2-2,-13 2-8,11 0-19,-11 0-26,6 2-34,-6-2-55,0 0-81,3-9-86,-3 9-78,-3-13-72,-3 4-324,-1-1-833,-3-3 369</inkml:trace>
          <inkml:trace contextRef="#ctx0" brushRef="#br0" timeOffset="750.0218">412-80 303,'-6'-4'344,"0"2"-5,0-1-5,1 0-4,5 3 3,-8-4-19,5 0-15,3 4-17,-6-2-20,6 2-24,0 0-26,0 0-18,-7-4-21,7 4-15,0 0-8,0 0-11,0 0-11,-5 11-12,5-5-4,0 2 2,1-2 1,5 1-4,-1 2-1,0 0 1,4 3-6,0-2-3,6 2-4,-1 4-5,6-3-9,-2 4-3,4-2-10,0 1-7,1 0-6,-4-5-4,5 5-1,-2-1-5,0-3-8,0 0-2,-3 0-2,0 0-7,-4-4-2,-1 0-3,-1 3-4,0-3-2,0 2-3,-1-3-2,-1 3 0,-5-4-1,1 0-5,0 4 2,-1-5-4,-1 5 0,-4-2 1,3-1-4,-3 2 4,-2 0-4,0 2 2,-4 1 0,-2 2-1,-2-2 1,-4 5 0,-4 0 1,0 1 2,0-3-6,0-1 4,0 1-1,0-1-2,1-1 1,-1 1 0,1 0-1,5-3 2,-2-1-2,1 1-1,0-2 4,-4 0-4,9-1 3,-1 0-4,1-2-8,1 0-45,0 0-47,1 1-67,3-4-76,0 3-64,-2-2-82,4-4-114,0 0-307,6 6-877,-6-6 389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42.09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F622F01-F961-4526-ACE5-EC606745E9F7}" emma:medium="tactile" emma:mode="ink">
          <msink:context xmlns:msink="http://schemas.microsoft.com/ink/2010/main" type="writingRegion" rotatedBoundingBox="10880,2581 30193,2706 30143,10415 10830,10290"/>
        </emma:interpretation>
      </emma:emma>
    </inkml:annotationXML>
    <inkml:traceGroup>
      <inkml:annotationXML>
        <emma:emma xmlns:emma="http://www.w3.org/2003/04/emma" version="1.0">
          <emma:interpretation id="{FAC34F6D-A7C5-4742-BE7D-C20B5933492B}" emma:medium="tactile" emma:mode="ink">
            <msink:context xmlns:msink="http://schemas.microsoft.com/ink/2010/main" type="paragraph" rotatedBoundingBox="13183,2592 23047,2787 23023,3994 13160,37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F2F74CA-B139-474A-B009-77F2D58B99A8}" emma:medium="tactile" emma:mode="ink">
              <msink:context xmlns:msink="http://schemas.microsoft.com/ink/2010/main" type="line" rotatedBoundingBox="13183,2592 23047,2787 23023,3994 13160,3799"/>
            </emma:interpretation>
          </emma:emma>
        </inkml:annotationXML>
        <inkml:traceGroup>
          <inkml:annotationXML>
            <emma:emma xmlns:emma="http://www.w3.org/2003/04/emma" version="1.0">
              <emma:interpretation id="{D25D9691-5483-43E9-9C2D-8AEFCC24DC3D}" emma:medium="tactile" emma:mode="ink">
                <msink:context xmlns:msink="http://schemas.microsoft.com/ink/2010/main" type="inkWord" rotatedBoundingBox="13208,2525 16324,2918 16197,3928 13080,3535"/>
              </emma:interpretation>
              <emma:one-of disjunction-type="recognition" id="oneOf0">
                <emma:interpretation id="interp0" emma:lang="en-US" emma:confidence="0">
                  <emma:literal>Example...</emma:literal>
                </emma:interpretation>
                <emma:interpretation id="interp1" emma:lang="en-US" emma:confidence="0">
                  <emma:literal>Example....</emma:literal>
                </emma:interpretation>
                <emma:interpretation id="interp2" emma:lang="en-US" emma:confidence="0">
                  <emma:literal>Exampled...</emma:literal>
                </emma:interpretation>
                <emma:interpretation id="interp3" emma:lang="en-US" emma:confidence="0">
                  <emma:literal>Rambler...</emma:literal>
                </emma:interpretation>
                <emma:interpretation id="interp4" emma:lang="en-US" emma:confidence="0">
                  <emma:literal>Ramble....</emma:literal>
                </emma:interpretation>
              </emma:one-of>
            </emma:emma>
          </inkml:annotationXML>
          <inkml:trace contextRef="#ctx0" brushRef="#br0">5052-4083 160,'0'0'346,"0"0"-25,0-6-15,0 6-23,0-6-13,0 6-19,0 0-19,0-4-20,0 4-25,0 0-16,0 0-22,0 0-20,0 0-15,0 0-7,0 0-10,4 18-11,-2-6-6,1 3-1,-1 1-3,2 9-7,-1-1-12,0 9 2,4-2-3,-3 0-7,-1-6-3,2 1-3,-5-1-4,3-1-11,-2 0 3,-1-3 0,0 1-8,0 0 3,0 0-4,0-7-3,4-3-15,-4 3-19,0-2-45,1-4-22,-1 2-41,-1-5-31,1 0-27,0 0-41,0-6-56,0 0-247,0 0-567,0 0 252</inkml:trace>
          <inkml:trace contextRef="#ctx0" brushRef="#br0" timeOffset="227.6038">5156-4088 32,'3'-9'305,"-2"-2"-1,2 4-1,-2-2-6,0 0-15,3 2-6,-1-2-27,1-2-23,0 4-22,2-6-20,0 5-15,1-1-24,4-1-11,-1 2-12,3 1-18,1-2-10,1 4-11,0 1 4,2 2-21,2 2-7,-3 2-17,1 2-9,2 4-13,-4 1-42,-2 3-25,0 1-27,-1 5-31,-4 3-36,-4-2-44,-2 2-21,-2 0-22,-2 1-14,-6-1-11,1 0-134,-2-1-418,-4-1 186</inkml:trace>
          <inkml:trace contextRef="#ctx0" brushRef="#br0" timeOffset="508.8341">5329-3911 689,'-20'19'20,"5"-3"19,0-1 29,1-4 17,5-1 19,-3 0 11,1-2 9,6-4 21,-1 5 3,2-3 21,1-2 5,-1-2 8,2 2 4,2-4-5,-6 2 0,6-2-9,0 0-15,0 0-8,0 0-11,0 0-21,25-2 17,-12-2-29,3 0-8,0-1-12,2-1-18,4 3-35,-1-1-24,-4 3-26,1-1-23,-2 4-19,1-1-13,-4 0-13,-6 3-8,7 2-4,-6 5-6,-3-2 6,-1 4 3,-3-1 10,-2 1 8,-7 1 9,0 4 8,-2 0 10,-2 1 16,-1-3 18,-3 5 19,2-2 10,0-2 11,4 1 6,-1-5 1,3 3 3,-1-5 5,2 3-1,2-2 1,0 0-3,3 0-2,2-3 1,4 0 0,0 0-7,7-2-2,6 3-5,4-2 0,13-2-13,-8-3-33,12-3-49,2 0-61,5-6-54,0 3-74,0-6-158,-1-1-456,2-1 203</inkml:trace>
          <inkml:trace contextRef="#ctx0" brushRef="#br0" timeOffset="873.581">6133-3736 311,'0'-6'359,"-5"3"-13,2-3-12,-2 0-18,1 2-18,-4 2-20,8 2-8,-21 3-38,4 3-23,-1 6-10,-4 2-23,-6 6-2,2 1-26,-3 1-17,3 4-10,3 3-11,-2-5-9,8-5-18,0 2 0,4-3-12,-3 1-6,5-5-3,2-3-17,0 3 5,3-5-5,-1 2-2,2-6-7,-2 1-5,3-2 3,2-2-3,2-2-4,-7 3-3,7-3-10,0 0 7,-8-9-5,7-2 4,0-1-9,1-1 0,0-6 0,0 2 3,2-3-5,2-1-3,0-2-1,-2-3 9,-1 4-9,3 1 4,-2-2-2,2 4-3,-1 6-1,1-2 2,0 9 1,-4-3-6,0 1-3,1 3-1,2 4 2,-3 1 0,11 8 2,-3 4 0,5 6 0,3 1 1,4 8 2,1 3-7,2-3-13,-2 4-30,7 0-26,-5-6-32,2 2-19,6-3-23,-5 1-36,2-4-39,1-1-40,-7-7-33,1 1-38,-2-3-204,-1-4-580,1-2 258</inkml:trace>
          <inkml:trace contextRef="#ctx0" brushRef="#br0" timeOffset="1748.6746">6448-3539 219,'5'-25'247,"-2"-1"12,2 3 1,-9 4 4,3-2 4,-4 1-9,-5 1-4,3 8-14,-3-2-13,0 5-11,-3-3-7,-3 7-10,0-1-21,-4 5-11,-4 1-18,0 3-18,0 6 4,0 1-23,3-1-13,-2 4-10,3 1-14,6-1-3,-1 1-7,4 4-9,3-7-3,1 4-6,2-3-8,1 0-1,4 0-12,0-1 4,3-3 1,6 0-5,-1-3 0,3 0-2,4 1-1,3-4-5,-1 0-1,7-3-6,-5-2 0,1 1-4,2-5-2,-2-1 11,2-2-5,-6 0-1,-3 0-1,2 0-6,-3 0-5,0-2 10,-3 4 16,0-1 9,-1 1 12,-5 3 1,1-2 4,3 0-4,-4 2-5,-2 2-11,-1 2 5,8-3-12,-8 3 4,0 0-8,0 0-2,0 0-4,-8 18 4,7-11-7,-4 4 0,0 0-3,5 5-1,0-4 3,-3 2 4,2-3-7,1 4-2,1-5 4,2 2-6,-1-2 0,1 1-3,-1-5 3,2 2-8,4 0-7,-4-5 9,4 3-6,1-3 5,1-1-2,4-2-6,-4 0 12,6-1 0,-3-3-6,0-2 0,1 0 6,1 0-1,-1-4-1,-1 2 3,0-2-1,2 1 0,-2 0 2,-3 1-4,-1 1 3,3-1-5,-3 2 6,-1 0-4,1 1 0,-1 3-3,-3 0 4,2 2-2,-7 0-1,11 7 2,-3-3-1,-1 4-3,-2-4-2,3 7-15,-4-3-7,0 3-7,4-1-1,-7-1-7,2 0-13,0 1-4,3-4-3,-5-1 8,3 4 16,-3-6-8,1 2 25,-2 0-15,0-5 4,0 9 7,0-9 5,0 0 3,0 0 4,0 0-3,0 0 4,0 0 12,9-22-1,-8 13 1,4-2 3,0 0 4,1 0-6,0 0 9,1-3-6,-1 2 12,3-1-4,1 2-2,-1 0 2,1 0-2,-2 3-4,-1 2-1,-1 0 1,-1 6-1,2-1-3,1 0-3,-8 1 4,13 3 2,-3 4-1,-6 1 3,5-1-2,-1 4-6,0 0-11,4 0-11,-8 1-19,4-2 5,-5-1-14,5 0 0,-4-2-5,1 1 4,-2-5-1,2 3 3,-2-2 9,-2-2 5,3 3 15,-4-5-10,0 0 5,7 2 4,-7-2 1,0 0 15,9-9-11,-5 2 5,0 1 3,1-5 5,0 4 8,2-2 7,-1-3-3,1 1 7,3 3-1,-3-3 1,2 1 19,-3 4-3,1 0-16,-2-2-2,0 4-7,2 0 4,0 1-3,0 3 3,-7 0 0,16 7-2,-4-1-5,-3 2 7,-1 1-2,0 1-3,1 2-2,-1 1 3,3-1 0,-3 3-6,-4-3-14,4 2-34,-4-2-15,4-1-45,-6-1-41,0 1-42,-2-5-37,2 0-39,1 1-252,-3-4-565,0-3 250</inkml:trace>
          <inkml:trace contextRef="#ctx0" brushRef="#br0" timeOffset="2014.9063">7390-3760 38,'-1'-33'355,"-4"-1"10,1 12 12,-1-7 19,0 10 4,3 3 2,1 1-13,0 5-3,-2 0-16,3 3-33,0 0-33,-1 0-31,-3 4-27,4 3-32,0-9-24,0 9-17,0 0-17,0 0-18,0 21-13,-2-1-15,2 3-6,2 8-11,-2 3-6,0 0-9,4 8-7,0-1-9,0 1-3,5 1-8,-3 4-5,5 9-5,-2-12-4,0 14 1,-1 0-9,0-12-14,-4-5-42,3-3-28,0 1-53,-7 2-42,6-4-56,-6-2-61,-6-6-59,-1-4-76,2-3-82,-1-6-271,2-4-819,0 1 363</inkml:trace>
          <inkml:trace contextRef="#ctx0" brushRef="#br0" timeOffset="2264.907">7660-3553 73,'5'-12'325,"0"4"-29,0-1-25,-2 3-27,2 2-21,3-2-22,-4 6-21,-4 0-20,10 6-6,-3 0-22,-2 0-15,-1 7-9,-1-1-8,-1 3-14,0-3-7,-2 4-8,-2-3-8,-2 1 7,-1 1-16,0-5-8,-4 3-1,-3-2-3,-1-2-2,-1 4-7,1-8-1,-2-2-5,-2 5-4,5-8-11,-1-4-21,-2-3-38,3 2-60,0-9-58,3-3-60,-1-2-234,6-2-498,4-5 220</inkml:trace>
          <inkml:trace contextRef="#ctx0" brushRef="#br0" timeOffset="2452.3979">7762-3919 23,'6'-10'331,"5"-3"7,-11 5-9,1 2-22,4 0-22,-2 0-23,1 2-26,-4 4-20,0 0-12,0 0 6,5 19-2,-2-4-8,-3-2-24,-3 12 2,3 11 1,0 1 6,3 2-11,2 1-12,-3 2-15,2-2-15,4 1-13,-4-2-10,4-2-13,1 1-12,-4-3-4,2-1-7,1-4-6,-6-5-24,0 0-47,2-4-77,-3-1-91,-1 0-76,-5-3-89,5-6-382,-4-3-778,4 0 344</inkml:trace>
          <inkml:trace contextRef="#ctx0" brushRef="#br0" timeOffset="2780.5245">8028-3350 334,'0'0'347,"0"0"-32,0 0-26,0 0-19,-9-3-26,9 3-14,0 0-30,0 0-21,0 0-13,0 0-22,12-5-7,-12 5-20,9-4-3,-2 2-20,-1-3-19,2 3-7,-1-2-15,6-2-3,-4 0-8,-3 0-7,2 0 3,1-7 4,-2 8-13,-2-6-4,3 0 0,-8 3-2,4 0 0,-4 1 8,0-1 22,0 0 6,0 2 15,-1 1 2,-2-1 13,-2 1 5,-3 0-21,1 4 10,-2-2-3,9 3 0,-23 6 3,6 0-6,1 0-11,0 1 3,-1 7-16,4-8-2,3 7-7,2-1-4,0-1-2,4 5-5,3-1-4,1 1-7,1-1-20,6-2-57,4 1-70,1-3-60,7 0-71,1 0-74,3-3-363,-2-2-751,2-1 332</inkml:trace>
        </inkml:traceGroup>
        <inkml:traceGroup>
          <inkml:annotationXML>
            <emma:emma xmlns:emma="http://www.w3.org/2003/04/emma" version="1.0">
              <emma:interpretation id="{519B40BE-85DC-4B15-9872-BBAD30ED8EA1}" emma:medium="tactile" emma:mode="ink">
                <msink:context xmlns:msink="http://schemas.microsoft.com/ink/2010/main" type="inkWord" rotatedBoundingBox="16744,2736 19610,2793 19592,3713 16726,3657"/>
              </emma:interpretation>
              <emma:one-of disjunction-type="recognition" id="oneOf1">
                <emma:interpretation id="interp5" emma:lang="en-US" emma:confidence="0">
                  <emma:literal>•</emma:literal>
                </emma:interpretation>
                <emma:interpretation id="interp6" emma:lang="en-US" emma:confidence="0">
                  <emma:literal>,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r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3910.3207">11466-3573 1,'0'0'436,"3"-7"5,-3 7-5,0 0-3,0 0-20,0 0-22,0 0-31,0 0-32,3-2-34,-3 2-32,0 0-26,0 0-24,0 0-24,0 0-20,0 0-45,0 0-47,0 0-67,0 0-63,0 0-69,0 0-67,0 0-98,0 0-105,0 0-234,0 0-678,0 0 299</inkml:trace>
          <inkml:trace contextRef="#ctx0" brushRef="#br0" timeOffset="3186.7929">8703-3468 194,'-8'-7'383,"2"1"-4,-1 0-9,-1 1 4,0-2-11,4 3-16,-1 1-20,1 0-19,2-1-29,-6 0-26,8 4-26,-3-7-24,2 5-21,1 2-18,0 0-14,-8-5-16,8 5-11,0 0-16,0-7-11,0 0-8,0 2-15,0-1 0,0-3-9,0-1-7,3-1-5,-1-6-7,-2 1-5,0 3-5,0-5 0,0-3-3,-2 6-6,2 2 0,-3-6-3,3 4-10,0 3 4,-3 0-2,3 3-2,0 3 4,0-4 6,3 1 9,-3 6 2,-3-4 1,3 7 2,-2-7-5,2 7-5,0 0-2,0-7-2,0 7-4,0 0-5,0 0-4,0 0-2,0 0 0,-3 18 0,-1-2-2,2 4 3,2 4 0,-3 7-5,3 0 1,-4 3-1,1-1-1,3 2 2,-2-11-5,4 10 4,-2-1 1,0 1-2,4 0 2,2-5-3,-6-2-13,2-4-31,-2 1-47,4-2-63,-1 0-54,-1-4-42,1 3-53,0-8-58,2-1-71,-5-4-282,4 0-770,1-3 340</inkml:trace>
          <inkml:trace contextRef="#ctx0" brushRef="#br0" timeOffset="3374.2804">8947-3329 28,'-2'-6'420,"2"6"0,0-9-11,-2 5-11,2 4-15,-3-6-24,1 1-23,0 0-36,2 5-34,0-6-23,0 6-26,0 0-23,-3-5-32,3 5-34,0 0-30,0 0-29,14-4-65,-2 2-65,5 2-71,-1 0-57,6 0-57,4-6-46,-1 6-38,2-3-201,1 2-575,9-4 254</inkml:trace>
          <inkml:trace contextRef="#ctx0" brushRef="#br0" timeOffset="5223.4661">9742-3668 242,'0'-5'266,"3"-1"-3,-3 2-19,0-5-21,0 4-18,0-3-21,2-1-7,-2 3-22,0-2-14,0-1-7,0 1-11,0-1-2,0 0-6,0 0-2,0 0-7,3-1 0,-3 2 5,0 1 2,-3-1-1,3 2-4,0-2 21,0 2-11,0 6 1,-2-7-2,-1-2-9,3 7-10,0 2-9,-6-6-18,-2 3 11,8 3-20,-21 10-3,4 1-2,-7 5-1,-2 11 5,-3 0-3,-1 8 6,-1 1-4,2-2-5,4 2-7,3-4-1,1 4-6,7-7-2,1 0-2,9-4-9,1-3-3,6-1 4,6 0-7,5 1-2,11-1 5,3 0-9,11-8-5,3 1-3,2-6-49,5-2-49,-5-4-49,4-2-35,-1 0-32,-2-6-35,-2 0-26,0-1-22,-5-4-8,-3 0-12,-1-3-219,-4-1-572,-7 1 253</inkml:trace>
          <inkml:trace contextRef="#ctx0" brushRef="#br0" timeOffset="3535.3828">9670-3414 159,'8'-3'309,"-8"3"-8,0 0-3,3-3-2,-3 3-8,0 0-10,0 0-22,-12-8-30,12 8-14,-7-1-25,7 1-21,0 0-25,-7-4-27,7 4-43,0 0-51,0 0-87,10-6-94,3 3-101,-1 0-210,2 0-512,9-4 227</inkml:trace>
          <inkml:trace contextRef="#ctx0" brushRef="#br0" timeOffset="5994.8618">10149-3442 1587,'14'-19'-59,"-7"-2"51,-5-2 25,2 2 42,-4 1 28,0 5 17,-1-1 20,-3 3 11,-1 0 21,0-1-6,-2 8 4,0-3 6,1 1 1,-5 1-1,4 2-8,-5 1-18,1 2-6,-4 2 1,3 2-22,-5 4-3,4 0-16,-2 6-11,2-5-2,2 8-11,1-6 2,1 11-16,4-4 2,-3 2-2,7-3-12,1 0-6,1 2 4,4-2-13,-2 0 9,5-5-3,-4 5-12,1-5 0,4-2 3,0 5 2,-3-11-3,5-2-1,-3 3-6,1-3 20,3-3-11,0 1-3,4-7 4,-3 2 2,-2-2-3,4 0-14,-3-3 22,5-1 4,-6-2 2,4-3-4,0 0 6,-2 2-2,3-2-6,-3 1 0,4 2-2,-4 3-9,4-3-6,-4 7 9,3 2-6,-3 2 3,-1-1-6,0 4-3,3 2 2,1 4-2,-2 2-1,-2-1 2,3 7-3,-2-6-1,-3 7 7,2-3-7,-4 5-2,2-5-6,-2 1-3,0 0-5,-2-3-11,0-1-4,-2-2 1,-1-2 6,3 3-6,-4-3 0,-2-1 14,0-3 1,3 4-2,-3-4 4,0 0-7,0 0 0,12-8 6,-7 2 1,0-2 2,2-2 3,1-2-1,-2 1 4,6-2 3,0-3 8,-1-2-15,0 4 7,-1 2 0,-2-1 2,3 3 2,-5-2 4,5 6 0,-6 3 4,0-2-8,-2 4 11,3-2-13,-6 3-3,15 6 2,-8 3 2,-1 3-4,-1 1 2,0 5-8,2 3 6,-1-2-5,-1 0 8,2 2-1,-2 0-3,2-2 4,-2-5-1,0 1-1,3-2-10,1-4-12,-4 1-10,5-1-5,3-4-13,0-2-12,1-3-16,3-2-24,0-2-18,0 2-14,5-8-10,-6 0-15,0-1-4,-5-1 0,5-4 10,-4-3 8,-2-2 10,1-2 20,-2-10 5,-5 0 15,-2 0 18,2-7 16,-2 4 22,-4-2 26,-2-4 5,2 3 29,-2 2 21,-1 4 41,-2 8 35,1-5 24,4 10 9,-7 2 11,8 3 10,1 0-1,-3 8-19,-1-2-9,4 1-15,0 3-19,0 5-12,0-5-9,0 5-10,0 0-9,-9 27-8,7-5-3,0 3-9,0 8-1,2 4-12,5 3 6,-8-3-5,11 8-3,1 1-7,-2-7 0,2 1-3,0 1 1,-2-4-6,0-1-1,3-2-4,1 0-3,-3-10-3,4 6-15,-7-9-28,2-2-45,1-1-48,-2-4-61,-1 0-35,1-4-45,-2-2-56,3-2-45,0-3-298,-2-1-720,-5-2 319</inkml:trace>
          <inkml:trace contextRef="#ctx0" brushRef="#br0" timeOffset="3722.818">10357-3456 26,'0'0'369,"0"0"-2,0 0-2,-4-6 4,4 6-47,0 0-32,0 0-29,0-8-23,9 8-20,-4-3-24,-5 3-35,14-3-41,-4 1-53,-3 2-61,4-4-62,2 2-71,3-2-94,-3 3-270,1-5-534,3 1 237</inkml:trace>
          <inkml:trace contextRef="#ctx0" brushRef="#br0" timeOffset="6291.7564">11128-3518 81,'0'-13'273,"-3"4"-8,3-1-12,0 2-10,0 2-15,0-3-14,0 1-19,3 3-20,1-1-13,1 1-16,3-1-14,0 5-13,0-2-9,2 1-23,3 1-20,4 1-24,0 0-30,0-3-29,5 6-31,-5-3-24,0 0-9,-2 1 0,-1-1 13,-5 0 1,6 0 23,-6 0 29,-4 1 30,3 0 31,-8-1 54,9 3 34,-9-3 44,9 0 21,-9 0 19,9 0 8,-9 0-1,0 0-7,5 1-14,-5-1-12,0 0-20,6 1-13,-6-1-17,0 0-16,0 0-9,1 6-16,-1 0-8,0 1-6,0-1-7,0 2-5,0 6-8,0 2-11,0-3-4,0 2-9,-4 5 1,7 1-4,-3-1-3,1 0-4,3 1-23,-4-2-51,1-1-101,2-4-94,-3 6-106,4-8-125,-4 0-305,4-2-833,-3-1 369</inkml:trace>
        </inkml:traceGroup>
        <inkml:traceGroup>
          <inkml:annotationXML>
            <emma:emma xmlns:emma="http://www.w3.org/2003/04/emma" version="1.0">
              <emma:interpretation id="{5DBA62A0-F2F8-427A-BFE6-39DD51E56C43}" emma:medium="tactile" emma:mode="ink">
                <msink:context xmlns:msink="http://schemas.microsoft.com/ink/2010/main" type="inkWord" rotatedBoundingBox="19991,3279 20053,3281 20052,3356 19990,3355"/>
              </emma:interpretation>
            </emma:emma>
          </inkml:annotationXML>
          <inkml:trace contextRef="#ctx0" brushRef="#br0" timeOffset="6463.6181">11861-3485 182,'2'-12'538,"-1"4"-25,3 1-58,-4 1-39,1-1-40,-1 4-36,0 3-41,0-8-26,0 4-37,0 4-63,0-9-72,0 9-78,5-3-74,-5 3-68,11-1-89,-3 1-99,-8 0-233,18-5-585,-4 4 258</inkml:trace>
        </inkml:traceGroup>
        <inkml:traceGroup>
          <inkml:annotationXML>
            <emma:emma xmlns:emma="http://www.w3.org/2003/04/emma" version="1.0">
              <emma:interpretation id="{943A361A-177B-426B-83CB-A8D2359D18EF}" emma:medium="tactile" emma:mode="ink">
                <msink:context xmlns:msink="http://schemas.microsoft.com/ink/2010/main" type="inkWord" rotatedBoundingBox="21049,3268 21167,3271 21166,3284 21048,3281"/>
              </emma:interpretation>
            </emma:emma>
          </inkml:annotationXML>
          <inkml:trace contextRef="#ctx0" brushRef="#br0" timeOffset="6651.1197">12920-3559 3617,'5'1'401,"-5"-1"-92,13-3-53,-13 3-26,10 0-29,-10 0-22,0 0-24,6 3-18,-6-3-16,0 0-17,0 0-6,9-3-11,-9 3-11,0 0-10,0 0-13,0 0-48,0 0-59,0 0-74,0 0-84,11 0-106,1 0-118,-2-4-389,7 2-893,8 0 395</inkml:trace>
        </inkml:traceGroup>
        <inkml:traceGroup>
          <inkml:annotationXML>
            <emma:emma xmlns:emma="http://www.w3.org/2003/04/emma" version="1.0">
              <emma:interpretation id="{2AB09DE0-26D4-4338-A2E5-C75C34FD81A1}" emma:medium="tactile" emma:mode="ink">
                <msink:context xmlns:msink="http://schemas.microsoft.com/ink/2010/main" type="inkWord" rotatedBoundingBox="21994,3200 22085,3202 22084,3253 21992,3252"/>
              </emma:interpretation>
            </emma:emma>
          </inkml:annotationXML>
          <inkml:trace contextRef="#ctx0" brushRef="#br0" timeOffset="6791.749">13864-3588 135,'5'-2'383,"0"0"0,2-2-13,-2 2-28,-5 2-34,7-5-26,-5 1-28,-2 4-28,4-3-21,-4 3-52,6-7-88,-6 7-85,6-5-100,3 2-95,-1 0-244,4 0-496,5-4 219</inkml:trace>
        </inkml:traceGroup>
        <inkml:traceGroup>
          <inkml:annotationXML>
            <emma:emma xmlns:emma="http://www.w3.org/2003/04/emma" version="1.0">
              <emma:interpretation id="{5EBA97CF-AC12-403C-822A-97BC61917AC8}" emma:medium="tactile" emma:mode="ink">
                <msink:context xmlns:msink="http://schemas.microsoft.com/ink/2010/main" type="inkWord" rotatedBoundingBox="22976,3171 23040,3173 23039,3185 22976,3184"/>
              </emma:interpretation>
            </emma:emma>
          </inkml:annotationXML>
          <inkml:trace contextRef="#ctx0" brushRef="#br0" timeOffset="6994.8901">14847-3656 428,'8'0'483,"-2"-3"-1,-6 3 0,10-3-7,-10 3-9,7 0-7,-7 0-18,6-4-13,-6 4-16,0 0-33,7-1-34,-7 1-27,0 0-24,0 0-34,0 0-28,8 0-25,-8 0-21,0 0-20,0 0-25,0 0-10,0 0-24,0 0-69,0 0-81,0 0-80,0 0-79,0 0-137,11 2-168,-11-2-518,1 4-1109,-1-4 490</inkml:trace>
        </inkml:traceGroup>
      </inkml:traceGroup>
    </inkml:traceGroup>
    <inkml:traceGroup>
      <inkml:annotationXML>
        <emma:emma xmlns:emma="http://www.w3.org/2003/04/emma" version="1.0">
          <emma:interpretation id="{F551F837-4915-41D3-A3C1-C367D1A69ED4}" emma:medium="tactile" emma:mode="ink">
            <msink:context xmlns:msink="http://schemas.microsoft.com/ink/2010/main" type="paragraph" rotatedBoundingBox="10855,6300 29040,6418 29030,7899 10846,77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04210C-CAA7-4534-95D0-04353C35B845}" emma:medium="tactile" emma:mode="ink">
              <msink:context xmlns:msink="http://schemas.microsoft.com/ink/2010/main" type="line" rotatedBoundingBox="10855,6300 29040,6418 29030,7899 10846,7781"/>
            </emma:interpretation>
          </emma:emma>
        </inkml:annotationXML>
        <inkml:traceGroup>
          <inkml:annotationXML>
            <emma:emma xmlns:emma="http://www.w3.org/2003/04/emma" version="1.0">
              <emma:interpretation id="{38D65C03-0D6A-409D-AF6F-0C7BDB723B07}" emma:medium="tactile" emma:mode="ink">
                <msink:context xmlns:msink="http://schemas.microsoft.com/ink/2010/main" type="inkWord" rotatedBoundingBox="10855,6300 19400,6355 19392,7509 10848,7453"/>
              </emma:interpretation>
              <emma:one-of disjunction-type="recognition" id="oneOf2">
                <emma:interpretation id="interp10" emma:lang="en-US" emma:confidence="0">
                  <emma:literal>#monotone</emma:literal>
                </emma:interpretation>
                <emma:interpretation id="interp11" emma:lang="en-US" emma:confidence="0">
                  <emma:literal>#moonstone</emma:literal>
                </emma:interpretation>
                <emma:interpretation id="interp12" emma:lang="en-US" emma:confidence="0">
                  <emma:literal>#moonstones</emma:literal>
                </emma:interpretation>
                <emma:interpretation id="interp13" emma:lang="en-US" emma:confidence="0">
                  <emma:literal>#monotones</emma:literal>
                </emma:interpretation>
                <emma:interpretation id="interp14" emma:lang="en-US" emma:confidence="0">
                  <emma:literal>#one-on-one</emma:literal>
                </emma:interpretation>
              </emma:one-of>
            </emma:emma>
          </inkml:annotationXML>
          <inkml:trace contextRef="#ctx0" brushRef="#br0" timeOffset="-78995.8579">6868 256 191,'-2'-6'414,"2"6"-18,-4-9-12,3 3 1,1 6-3,-4-5 0,4 5-14,-1-4-9,1 4-20,-2-6-22,2 6-31,0 0-29,0 0-26,0 0-28,0 0-20,0 0-23,0 0-14,0 0-13,0 0-16,24 18-9,-16-9-15,2 3-8,2 6-13,-1 0-4,0 1-6,-2 2-4,3-3-9,-3 0-2,-1-1-7,0 2-3,-4-2-4,4-1-3,-6-4-4,0 3 1,-2-3-4,0 1-2,0-1-2,-2-4-2,0 0-5,-1-2 1,-2 0-1,5 0 2,-4-1 2,1-2 1,1 1-2,2-4 0,-5 4-1,5-4-2,0 0-2,0 0 4,-10-8-3,10 0 0,0 1-5,3-4 0,2-3-5,-3-7 5,8-1-7,-1 0-1,0 0 1,3-3-7,1 3 5,-1 2-3,1-2-1,-1 6 0,-2 1 1,1 6 0,-3-3 0,6 8-2,-6 1 1,5 0 0,-3 3-2,1 1 2,1 4 1,1 5 3,2 5-4,1 1 1,-4 1 2,-1 3 1,-1 0-1,1 1 0,-3 1 4,1-2-2,-2 2-2,1-2-18,-4 2-30,1-2-34,0-6-26,-4-1-49,3 0-45,-2-1-45,0-5-38,1 2-32,0-3-40,-3-3-36,0-3-331,3 1-786,-3-1 347</inkml:trace>
          <inkml:trace contextRef="#ctx0" brushRef="#br0" timeOffset="-78689.7914">7473-150 337,'4'-25'388,"-3"4"2,3 7 1,-3 0-3,2 2 0,-3 3-20,2 1-20,0 3-24,2-1-30,-3 2-27,2 2-30,-3 2-21,0 0-25,0 0-17,14 12-21,-11 3-11,4 0-14,-7 7-12,0 9-12,0-6-9,-3 8-12,-1-6-8,-2 4-10,-3-6-4,4-1-5,-4 1 6,5-4 7,-7 4 10,2-7-5,3 2-4,-1-4-6,3-4-2,0-1-5,0 3-6,3-6-7,-3-1-4,3 0-3,1-1-1,1-3 6,4 5 9,2-4 5,3-1 3,7 0-13,0-2 1,10 2-5,-4 0-8,18-3-10,-6 0-32,4-3-47,-1 2-69,-1-2-96,-2 3-98,-10 1-104,6 1-142,-7-2-305,2 4-942,1-2 416</inkml:trace>
          <inkml:trace contextRef="#ctx0" brushRef="#br0" timeOffset="-78267.8919">8078 431 323,'-26'3'417,"2"-6"-24,2 2 11,4 0-10,1 1-15,0 0-2,1 0-16,4-2-17,2 2-14,2-2-26,8 2-29,-16 2-18,16-2-9,-6 0-14,6 0-4,0 0-15,0 0-8,0 0-20,0 0-15,33 0-20,-10 2-12,3-1-13,10-2-13,1 1-11,0 0-18,-2 0-27,-6 1-23,-1-2-26,-4 1-35,0-2-28,-2 0-31,-5 1-31,-1 0-37,-2-3-32,1 3-30,-4-7-27,-7 2-23,4 1-15,-7-3-7,-2-1 9,-3-2 20,0-1 22,-5-1 22,-5-3 25,-1 0 19,-2-3 20,-1 2 24,-2 5 32,2-2 33,0 1 36,2 5 37,2 1 26,1 1 27,-2 1 14,5 4 4,3-1 0,-2 0-7,0 2 2,1 4-2,2 0 14,-2 0 13,0 7 3,1-1 0,1 2-3,2 4 8,0 2-16,4 0-1,-4 4-10,4 0-7,0 0-6,1-1-9,2 0-3,0 1-7,2 0-18,-5 0-52,4 0-74,-2-1-95,1 0-112,-3-7-140,4 0-223,-1 0-716,4-2 317</inkml:trace>
          <inkml:trace contextRef="#ctx0" brushRef="#br0" timeOffset="-77278.0304">8810 30 210,'0'0'289,"-6"-2"-16,6 2-21,0 0-16,0 0-21,-10 0 7,10 0-17,0 0-13,0 0-9,-9 6-14,7-4-12,2-2-12,0 5-10,0-5-8,-2 7-10,2-7-6,0 7-1,0-7-15,-1 6-8,1-6-2,0 0 8,0 2-5,0-2 3,0 0 2,0 0-1,0 0-2,-4 4 0,4-4-6,0 0 2,0 0-1,0 0-11,0 0 0,0 0-2,0 0 1,0 0-2,0 0-2,0 0 6,0 0 3,0 0 7,0 0 1,0 0-6,0 0-11,0 0 0,3-16-9,-2 10-5,0 1-2,-1 1-4,4-4 2,-4 2 8,3-1 6,1 1 3,-2 2 3,1-4-3,-2 4 0,-1 4-6,2-6-5,-2 6-6,0-6-8,0 6-8,0 0-6,0 0-4,0 0-1,0 0-1,0 0-5,4 20-2,-4-12 2,0 5-6,0-5 3,-4 4-4,4 4-2,0-5-1,0 4 1,-3-1-1,0-3-2,3 1 2,-2 0-2,2-3-2,-4-2 0,4 2 2,-3 1-1,-3-1 0,3 0-1,-2-1 3,4 0-3,-1 0-4,1 1 2,-3 2-4,3-2 3,-3 2 1,4-1-2,-1 2 2,1 3 1,-2-7 0,5 2-2,-2 0 0,2-1 1,-3-3 1,1 3-1,0-3-1,2 1 0,-3-2 1,0-2 0,1 2 0,1 1 0,-2-6 0,0 5 1,0-5 7,0 0-4,0 0 0,4 4 0,-4-4 2,0 0-2,1 5 2,-1-5 0,0 0-4,0 0 1,0 0-2,-7-14 2,7 14-1,-5-11 3,5 4-3,-1-1-3,-2-1 0,1-1 2,0 0-2,2-1 1,-2 0-3,4-5 2,-2 6 4,2-5-5,-1 3 0,4 0-3,0-4 0,1 4-1,0 0-1,5 0 1,-2-1 0,2 4-3,1 0 1,4 0 1,-4 2-7,3 4-1,-2-2-2,10 4-2,-9 2-18,6 1 4,-6 1 1,-1 3 7,4 2-5,-5 3 6,5 1 5,-5 4-2,-2-1 2,-1 2 2,-2 2 5,-1 2-2,-3 1 6,-1-2-1,0 1-2,-2-1 6,-4 2-3,3-3-2,-5 2 2,0 0 0,-5-4 2,4 0 0,-9 2 0,4-1 1,3 3-1,-7-6 3,1 1-3,-2-1 0,-2-1 2,2-2 1,3-3 3,2-1-2,0 1-5,6-3 7,-3 0-2,2-2-1,1-2 4,0 4-4,1-4 4,5-2-1,-1 5 3,1-5 5,0 0-5,5 6 7,2-5 1,2 4-1,4-5 1,0 2 0,4-2 1,0 1-3,6-1-1,4 0-2,-4 0 1,5 0 0,-4 0-4,5 0-11,5 0-22,-5 0-37,-4-3-41,3 0-46,8 0-53,0-2-29,-10 1-32,3 0-40,5-2-42,-9 1-22,3-2-21,-1-2-286,-3 3-732,-4-2 324</inkml:trace>
          <inkml:trace contextRef="#ctx0" brushRef="#br0" timeOffset="-76965.8781">9555 544 1161,'12'-11'2,"-2"0"78,0 1 44,-6-1 27,-1 3 28,1 0 28,-2 0 24,-2-2 16,0 1 13,-4 0 6,1 2 7,-2-4 12,-2 3 12,2 3-11,-4-3-5,2 1 2,-3 3-25,3-2-19,0 1-12,-3 3-17,4 1-16,-5-2-15,5 1-15,-3 2-13,-3 2-11,0-2-17,-1 6-10,1 0-17,1 3-9,-1 1-2,0 0-13,3 1-10,0 1 0,2 0-13,2 1-5,2-1-1,0 3-8,3-3 1,3-1-9,-3 3 0,4-3 2,6-1-5,-4 2 2,6-6-8,1 3 3,-1-2-10,5-4-2,-3 3-4,3-3 6,-3-3-9,-1 0-1,4-3-1,-5 3 5,4-6-6,-4 3 4,-4-2 2,2-2-2,-3 1 1,2-3-9,-4-2-5,-2-1-15,-1-2-21,-2 0-22,-4-3-30,-1-1-34,-2-7-42,0 7-68,-4-3-70,1 1-65,-1 3-82,3 4-469,-1-2-1004,8 3 444</inkml:trace>
          <inkml:trace contextRef="#ctx0" brushRef="#br0" timeOffset="-76442.8606">9925 235 297,'-9'-9'401,"0"1"-15,-2-2-12,5 4-16,-1-1-13,2 1-4,1 0-10,2 3-13,-4 0-14,6 3-18,-4-6-20,4 6-27,-2-7-25,2 7-22,0 0-18,12-4-17,-6 4-19,-6 0-14,17 4-14,-5 1-12,0 1-4,-1 2-14,1 3-12,3 3-5,-1 4-4,-5-3-8,3 6-6,-4-2-1,1 2-7,-4-2-3,-1 1-4,-1-4 0,2-4-8,-3 4 1,1-2-1,-2-3-2,-1 2 0,0-6-7,3 4 2,-3-6-1,3 4-1,-6-3-6,3-3 6,0-3-2,0 13 4,3-11 0,-3-2 2,0 0 0,2 4 14,-2-4 0,0 0-3,0 0-1,0 0 1,9-16 6,-3 7-7,0-3-2,1 1-1,8-6 1,2-2-5,-4-1 2,4 1-6,4 0 8,-2 2-2,-1 1-1,-1 2 1,0-3 3,-3 9 0,-2-2 0,2 3-3,-2 2-6,-4 4 1,4 0-5,-6 2-2,5 4-2,-5 1 0,0 6 0,0 1-2,-1 4 0,1-2-3,-5 3 1,-1 3 2,5-2-6,-5 1 4,0 1 3,4-5-4,-4-1 0,0 3-3,0-3 2,1 0 3,-1 0-1,2-1-1,-2 0 7,4 0-11,-3-3-34,-2-1-35,2 2-33,-1-4-45,8-1-61,-4-1-71,1 2-66,4-4-101,0-1-450,6-3-970,2 0 430</inkml:trace>
          <inkml:trace contextRef="#ctx0" brushRef="#br0" timeOffset="-76005.0331">11052 446 276,'-21'11'312,"4"-4"-10,3 0 1,-3-1-4,1-1 10,6-2 3,2 0-2,-1-2-2,2 2-3,2 0-12,5-3-7,-8 3-6,8-3-7,0 0-10,0 0-10,20 3-20,-5 0-25,2-3-20,7 0-19,-1-3-12,5 3-21,-2-1-13,0 1-9,0-1-14,-2 1-7,-1 0-13,3 0-6,-11 0-9,-1 0-28,-1 0-32,-5 1-44,1-1-44,-9 0-61,8 0-76,-8 0-91,0 0-116,0 0-447,0 0-946,0 0 418</inkml:trace>
          <inkml:trace contextRef="#ctx0" brushRef="#br0" timeOffset="-76208.1591">11009 245 93,'-7'-6'388,"1"2"-23,-1 0-19,1 2-8,2-3-8,4 5-10,-3-5-6,3 5-10,0 0-13,-8-3-7,8 3-17,0 0-9,0 0-12,0 0-10,0 0-15,0 0-20,24-3-25,-8 2-14,6 2-17,0 0-13,-1-1-14,5 4-29,-2-4-43,0 1-51,-7 3-68,3-1-82,-3 1-74,-1-1-93,-4 2-78,-6-2-348,3 7-810,-5-4 359</inkml:trace>
          <inkml:trace contextRef="#ctx0" brushRef="#br0" timeOffset="-86590.9359">2767 85 9,'-6'-2'220,"1"-2"-5,0 2-6,5 2 1,-11-4-2,11 4-4,-6-6 3,6 6-3,-5-1-9,5 1-4,0 0-16,0 0-5,-6-3-5,6 3-5,0 0-8,0 0 10,0 0-2,0 0 8,0 0-2,21-2-3,-4-1-12,7 2-15,2-5-6,11 3-20,-2 1-10,2-4-9,-10 6-5,8-1-12,-10-2-10,4 3 0,-7 0-13,-5 0-8,0 3-3,-1-6-4,-7 6-4,7-2 0,-10 0-5,-1 3-2,7-3-3,-8 1-2,-1 1 1,2 1-8,-5-4-3,8 0 4,-8 0-6,4 3 8,-4-3-7,0 0 5,2 5-2,-2-5-4,0 0-2,0 0-7,-2 6-24,2-6-50,0 0-50,0 0-48,0 0-60,0 0-90,0 0-96,0 0-215,0 0-688,17-8 305</inkml:trace>
          <inkml:trace contextRef="#ctx0" brushRef="#br0" timeOffset="-86912.4647">2997-527 226,'-2'-2'328,"2"2"-18,-1-6-6,1 6-15,0 0-12,-4-3-7,4 3-13,0 0-11,0 0 1,0 0-9,0 0 26,-1 11-34,1-1-20,0-4-25,0 0-15,0-1-22,-1 5-11,-3 5-18,-2-3-10,1 9-9,-1 0-10,-1 2-6,-2 7-6,2 0-10,0 2 0,-3 4-7,7-5-3,-5 8-1,4-4-5,-1 3-2,2-1-8,2 0-4,-2 2 3,6-5-4,-2 4-1,2-5 3,2 0 4,-3-9 2,2 1-3,-2 0 5,2-3-3,-1 3 3,3-4-5,-1 0 0,-4-7-5,7 1 0,-5 1-7,-2-5-7,3 0-7,-3-2-15,3 2-10,-4-3-19,1-2-19,-1 3-24,-1-3-25,1-2-39,0-4-35,-1 8-21,-3-5-35,4-3-48,0 0-56,0 0-34,-16-15-323,10 3-744,-1 0 331</inkml:trace>
          <inkml:trace contextRef="#ctx0" brushRef="#br0" timeOffset="-86016.3359">3507 50 265,'-2'5'278,"2"-5"-4,0 0-5,0 0-8,0 0-10,0 0 8,0 0-18,0 0-11,0 0-11,0 0-13,0 0-22,0 0-7,0 0 2,0 0-21,0 0-8,0 0-12,0 0-5,0 0-6,0 0-2,0 0-5,0 0 4,0 0-5,0 0-3,0 0-3,0 0-6,0 0-7,0 0-11,0 0-16,0 0 1,0 0-12,7-14-7,-7 14-5,10-2-7,-3-1-12,-1-3 3,2 6-4,3-2-6,-1 2 0,2 0-5,0 2-3,1 4 0,0-2-4,1 4-3,-2 1 5,0-3-5,-2 8-2,2-3 0,-3 1-3,-1 3-1,1-2 3,-4 2-3,-3-2 2,0 2-5,3-3 3,-5 0-3,0 1 3,-2-5 2,-1 0 0,1-1-4,2 1 2,-2-1 2,0-3-2,2-1 3,-6 1 7,6-4-1,-2 9 1,2-9 3,0 0 9,0 0 8,0 0 1,0 0-2,-9-19-1,14 10-1,-4-3-3,4-2-5,3-2 0,1-3-5,3 0 0,-3 3-5,3-2-1,0 4-1,0 3-4,-1 0-3,0 1 3,-1 1-7,2 3-1,-4 1 2,1 2-6,2-1 4,-11 4-1,19 10 0,-8-5-3,-1 6-1,-2 0-1,2 4 5,2 3 2,-1 2 0,-4-1 4,-1 1-3,4-2-15,-6 2-30,-1 0-29,2-2-28,-5 0-46,0-3-43,0 1-34,-3-5-34,-2 3-37,1-2-47,-4-5-29,4 3-288,-6-6-715,3 2 316</inkml:trace>
          <inkml:trace contextRef="#ctx0" brushRef="#br0" timeOffset="-85713.5107">3541-147 312,'-10'-3'305,"3"3"-21,-3 3-11,3-1-11,-3 1-15,4 1 1,-6 6-6,3-4-9,0 8-13,-2 4-11,2-5-2,-3 5-9,5 1 2,-3-1-12,4 1-9,-2-1-13,3 3-12,1-2-12,-1-5-7,5 11-9,-3-4-5,3 0-14,0 1-8,5 0-6,-1 0-15,1 0-4,1 1-7,0-1-3,-1-1-7,5-1-4,0 2-5,2-2-8,-3-3-17,3-4-27,-3-1-37,3 0-52,3 0-61,2-9-42,6 3-48,0-2-48,2-5-51,4-2-55,7-5-218,1-1-665,-2-7 295</inkml:trace>
          <inkml:trace contextRef="#ctx0" brushRef="#br0" timeOffset="-82056.4151">5456-153 338,'-3'-7'365,"3"7"-2,0-5-14,0 5-2,0 0-6,0 0-4,-3-6-11,3 6-6,0 0-14,3-4-18,-3 4-24,0 0-21,0 0-28,0 0-22,0 0-21,0 0-18,0 0-21,0 0-14,0 0-13,0 0-10,0 18-9,-3-5-10,2 9-6,0 4-8,-2 8-5,1-2-3,-2-1-5,1-5-4,-1 8-2,3-7-12,0 7-1,-3-9-23,4-1-2,0-1-1,-4-1 2,4 0-4,-2-3-2,2-2 4,-1-2-2,1-2 1,0-1-1,1-4 2,-1 2 0,0-4-4,2-1 2,2 1 0,0-1 2,-1 1-4,5-3 4,0 0 1,5 0-6,3-1-3,1 1-3,6-1 1,-3-2-8,0 2-19,-3-2 6,6-2-6,-7 4-6,3-4-2,1 2-5,-7-2 3,4 2-5,0-3-1,-1 1-5,-4-1 12,-2 0 5,-2 0 0,1 0 6,-2-1 4,-1-3 14,-1 2-11,1-4 4,-4 3 4,-2-4-2,0-1 6,-1 0 0,0-5-4,-2 6 0,0-5 7,-1 8-8,2-4 16,-2 2 6,-1-3 19,2 6 4,0-1 13,2 1 5,-3 2 5,3-1-4,1 5 2,-3-6-11,3 6-4,0 0-6,-4-6-4,4 6-2,0 0-1,0 0-3,0 0 3,-5 17-8,1-9-2,4 5 0,-1 1 0,0 1 1,-1 1-2,2 1 1,0 4 3,-2-1 5,2 1 2,2 2 0,-4-2 4,2 2 2,2-2-4,-2-1 0,2 0 3,-2-2 0,0-2-4,1-1 0,0-1 1,2 0-4,-3-2-1,2 0 1,-2-3 0,3-1-1,-2 0-4,-1-2 1,0-3-1,0 3-2,2 1 3,0-4 0,-2-3 6,2 5 4,-2-5 3,0 0-1,0 6-2,0-6 1,0 0 2,0 0-3,0 0-3,-2 6-14,2-6-43,0 0-56,0 0-65,-9-14-86,8 7-86,-3 0-90,1-1-104,1-5-289,0-2-878,2 1 388</inkml:trace>
          <inkml:trace contextRef="#ctx0" brushRef="#br0" timeOffset="-79474.2662">6149 158 297,'0'0'308,"-4"-6"-18,4 2-14,0 4-13,-8-5-17,8 5-9,-12-1-16,12 1-17,-9 0-13,9 0-13,-16 0-14,16 0-6,-13 4-11,7-2-6,-4 2-8,4-1-9,-6 3-5,3 6 0,0-4-14,0 5 2,1 1 0,-3 8-9,3-1 0,1 2-10,0-1-4,2 3-12,1-1-15,1 0 5,2 0-9,2 2-3,3-3-5,-1-3-3,1 0-6,2-4-3,1-4-1,2 3-5,-2-5 10,0 2 12,4-5 4,-1 2 1,3-4 5,-1-2-2,3 0 0,-2-1 2,1-2-5,0 0-4,1-4-2,2 0-6,-5-1-4,-1-2 0,0 0-2,-5-1-4,1-1-3,1-3-2,-4 2-2,-4-5-1,0-1-3,0 1-3,-2 0-2,-3-7-4,-1 2 1,-2 1 1,1-2-5,-3 2 2,3 6-5,-3-1 3,1 2-4,-3 2-2,4-1 0,1-3 2,1 8-2,-5-2-6,6 0 5,-1 6-1,0-3-1,2-1-2,2 2 1,-2 2-3,4 2-6,-3-3-2,3 3-12,-2-6-3,2 6-3,0 0-1,10-6-1,1 2-1,0 2-2,6-2 4,0 1 0,7 0-6,2 0 5,-2 2-5,-1-2 8,3-1 4,3 2 3,-7-1-2,-1 0 4,3 1-1,-5 1 8,-6-2-4,3 3 4,-3-2 3,2 1-1,-8 0 2,0 1 7,1 0-6,-8 0-2,6 1 0,-6-1 5,12 0 1,-12 0-2,5 1 2,-5-1 8,-1 8 4,-3 0 6,4-1-2,-4 3 8,-1 2 1,1 1 3,-4 0 2,3 0-1,-2 2 0,0-1 1,4-3-4,-1 4-1,-1 1-1,1-4 1,0 3-4,3 0-3,-2-1 0,3 2 0,0 0 2,3-3-6,-2 2-1,3 3-3,0-3 3,4-1 0,3 6 2,-1-7 1,0-1-3,7 2 1,-4-6-1,3 2-2,1-3 6,-3 1-6,3-2 3,0-4 4,0 1-1,0-6-1,5 3-1,-5-3-2,0-2-1,-1 0 3,-3-1-2,-1-3-1,0-2 0,-6 1 8,2-3 3,-3 1-2,-1-6 1,-7 2-4,3-5 0,-6 3-1,-5-3-4,2 3 1,-5-1-5,2 3-1,-7 1-8,-4 1-19,4 3-28,-2 5-26,-3 0-49,6 1-46,-3 1-55,3 4-49,3 0-57,1 3-44,5-1-362,0 0-798,-2-2 353</inkml:trace>
          <inkml:trace contextRef="#ctx0" brushRef="#br0" timeOffset="-85458.3495">4095 30 168,'16'-17'299,"-3"-2"9,-2 3 1,0 2 0,-1 2 1,-3 1 14,-2 5-23,-1-3-2,0 2-11,1 2-15,-1-1-23,-3 3-22,5 0-23,-6 3-21,5-3-20,-5 3-15,0 0-18,15 6-13,-9-1-9,0 4-8,7 2-17,-1 0 1,2 5-14,-2-1-8,-3 4-6,3-1-5,-3 3-6,-1-1-4,-4 2-5,4 0-3,-7-1-5,1 0 0,-1-1-4,-1 1 2,0 0-5,-3-1-4,-1 0 1,-1-6-5,2 2-4,-2-3-22,0 1-22,2-1-39,-1-5-42,1-2-42,-1 2-37,1-2-34,0 0-41,1-2-56,2-4-74,0 0-233,0 0-682,0 0 301</inkml:trace>
          <inkml:trace contextRef="#ctx0" brushRef="#br0" timeOffset="-85095.5297">4572 76 306,'0'0'394,"3"-7"-30,-3 7-12,0-6-34,0 6-16,0 0-11,0 0-20,0 0-15,0 0-25,0 0-23,0 0-18,0 0-21,0 0-17,0 0-6,0 0-3,9 0-4,-9 0-9,14 3-6,-1 0-15,0 1-7,4 1-18,0-1-5,0-3-28,-1 4-47,-2-5-24,-1 6-38,2-1-38,-5 1-35,-6 0-34,0 4-34,-4-4-16,-4 3-10,0 2 3,-5-2 31,-3 3 8,1-3 25,-3 0 33,3 0 47,-10 1 30,2 1 32,1 2 33,4-7 25,1 4 26,0-4 18,2 0-3,3-1-2,1 1 22,3-2-23,-4 1 9,6-1 10,-3-1 39,5-3 31,-2 6 17,2-6 22,5 9 15,-1-6-3,6 0-9,1-3-19,4 0-17,1 0-19,0 0-17,6 0-11,1 0-12,-6-3-37,7 2-59,-2-1-84,2-1-116,-3 0-138,-4-2-197,6-2-288,1-2-870,1-3 386</inkml:trace>
        </inkml:traceGroup>
        <inkml:traceGroup>
          <inkml:annotationXML>
            <emma:emma xmlns:emma="http://www.w3.org/2003/04/emma" version="1.0">
              <emma:interpretation id="{55FBCBBC-9FF2-4989-B984-A305C7FFC85F}" emma:medium="tactile" emma:mode="ink">
                <msink:context xmlns:msink="http://schemas.microsoft.com/ink/2010/main" type="inkWord" rotatedBoundingBox="20217,6542 22898,6560 22890,7859 20208,7842"/>
              </emma:interpretation>
              <emma:one-of disjunction-type="recognition" id="oneOf3">
                <emma:interpretation id="interp15" emma:lang="en-US" emma:confidence="0">
                  <emma:literal>on')</emma:literal>
                </emma:interpretation>
                <emma:interpretation id="interp16" emma:lang="en-US" emma:confidence="0">
                  <emma:literal>one)</emma:literal>
                </emma:interpretation>
                <emma:interpretation id="interp17" emma:lang="en-US" emma:confidence="0">
                  <emma:literal>any</emma:literal>
                </emma:interpretation>
                <emma:interpretation id="interp18" emma:lang="en-US" emma:confidence="0">
                  <emma:literal>on)</emma:literal>
                </emma:interpretation>
                <emma:interpretation id="interp19" emma:lang="en-US" emma:confidence="0">
                  <emma:literal>own')</emma:literal>
                </emma:interpretation>
              </emma:one-of>
            </emma:emma>
          </inkml:annotationXML>
          <inkml:trace contextRef="#ctx0" brushRef="#br0" timeOffset="-74869.4399">12172 39 132,'0'0'357,"0"-9"-11,-2 4-10,2 5-6,-2-10-11,0 8-12,2 2-5,-1-6-4,1 6-22,-2-5-19,2 5-18,0 0-27,0 0-20,0 0-19,-2-5-20,2 5-14,0 0-10,-13 14-9,6-3-10,0 1-6,2-1-10,-1 5-4,-3 5-6,-1 0-16,3 1 5,3 2-9,-2 1-4,4 0-7,4 6-5,1-8 5,1 2-12,2-1-3,2 1-26,3-4 2,1 0 0,3 2-3,0-5 0,4 1 4,0-4-2,-2-1 0,3-1 5,1-1-4,-1-3 3,6-1-1,-2-4 2,0 2 0,4-4 1,-3-2-5,-2 0 1,1-2 3,-1 2 4,-8-6 10,2 0 7,4-4 0,-10 1-2,1-3 0,0-3-4,-2-3-2,-3-3-6,-2-4 0,-5 2-1,0-10-7,-5 9 1,-7-10 1,0 1-3,1 2-6,-6 4 1,0-2-2,1 9 0,-1 5-1,3-5-4,-3 4 1,-2-1 0,0 6-1,3-4-4,2 5-8,-1 5-12,-4-5-22,3 4-17,-1 2-36,5 1-40,-1 2-45,1 0-50,2 2-45,-1 0-59,11-1-63,-11 6-366,11-5-824,0-1 365</inkml:trace>
          <inkml:trace contextRef="#ctx0" brushRef="#br0" timeOffset="-74457.6207">13137-138 101,'0'-10'402,"0"5"-4,-1-3-3,0 0-8,-2 2-9,2 0-4,-1 2-19,-2-3-25,2 2-23,2 5-29,-3-5-28,3 5-26,0 0-19,0 0-12,0 0-12,-18 5-12,11 5-20,-3-4-8,-2 5-10,0 2-9,1 2-9,-1 4-5,0-1-4,-2 6-9,2-2-4,-5 7-9,6 3-5,-2 2-5,3-3-8,3 5-6,2-1-10,1 1-3,4-2-5,3-1-2,3 4 6,1-5 8,3 0-3,3 0 2,1 0-5,1-3 3,2 0 2,5-4-2,-1-1 2,3-2-4,-2-5-1,0-1 0,8-1-9,-6-5 0,2 2 0,-1-2-6,2-1 0,-2-3-3,0-2-8,-4 1-3,4-2-1,-8 0 0,-4-2-6,-1-2 1,3-2-5,-4 1-24,-3-3-29,-2 2-43,-1-5-47,-1 1-63,-2-2-68,-4-6-63,-2 2-73,2-4-78,-6 1-419,1-5-977,5-1 432</inkml:trace>
          <inkml:trace contextRef="#ctx0" brushRef="#br0" timeOffset="-73804.5391">13586 171 73,'-4'-3'360,"4"3"-11,0 0-15,-6-4-11,6 4-10,0 0-14,0 0-14,0 0-26,-5-3-11,5 3-28,0 0-13,0 0-15,0 0-19,0 0-16,0 0-13,0 0-18,0 0-4,0 0-11,0 0-14,0 0-8,0 0 4,0 0-4,0 0 4,0 0 11,0 0 0,0 0 2,0 0-3,0 0 5,0 0 4,0 0 2,-4-5 4,4 5-3,0 0-13,3-7-8,-3 7-9,4-7-8,-4 2-12,2-1-7,1 3-6,2-1-7,-1 1-2,1 1-10,3-2-6,-4 0-3,-4 4 1,15 0-6,-9 4-3,3 0 0,-1-1-6,0 3-1,1 3 1,-2 3-3,3 2 0,-3 4 0,2 0-2,-1 2 4,-3-4-4,1 5-2,0-3 5,0 3-4,-3-5-2,1 5 0,0-7 1,-3 0-2,1 2-2,0-4 5,-1-3-4,-1 0 0,1-2-1,-1-1 1,0-1 1,0 0-1,0 1 2,0-6 0,0 7 6,0-3 1,0-4 1,0 0-1,0 0 1,0 0-1,0 0-2,0 0 1,3-17-5,-2 9 2,3 0-1,-1-6 3,2 0-4,6-5 0,-4-1 3,4 4-4,2-5-1,-1 5-2,-1-3-1,1 7 2,0 2-3,-2-1-3,-3 3 0,1 4 1,-4-2-7,1 3 0,2 1-1,-7 2 0,10 1 4,-5 4 2,-3 2-1,3 3-3,0 1 3,0 6 1,-2-4 2,6 6 0,-8-2 1,5-3-2,-5 2 2,3-1 1,1 4-1,-4-2 3,3-3 1,-1-2-3,1 4 4,-3-5-3,3 1-13,-3 1-27,1-5-26,-2 0-31,0-1-42,2-3-36,-2 2-46,0-1-19,0 0-32,0-5-54,0 0-60,9 0-374,-9 0-825,9-10 365</inkml:trace>
          <inkml:trace contextRef="#ctx0" brushRef="#br0" timeOffset="-73413.8949">14195-75 194,'0'-25'353,"0"-1"-5,0 4-10,0 0 7,0 8 1,0 0 13,0 2 6,0 3-10,0 3-21,-2-2-21,2 2-32,2 2-28,-2 4-28,1-6-20,-1 6-25,0 0-19,0 0-14,17 19-18,-12-7-11,6 6-14,-10-3-7,4 7-16,-1 2-3,-3 2-10,3-2-3,-8 1-8,4-1-7,-1-1-2,-4-1-6,0 0-5,1-1-1,1-2-2,-2-2 1,0-3-4,-1-2-2,1 0-1,0-3-1,4-2-2,1 2 1,-2-4 2,-2-1 6,4 1 10,-1 1 24,2-2 8,5-1 5,0 0-10,5 0 2,0 0-11,1 0-5,5-1-4,-1-1-7,-2 1-2,2-1-8,-3-1-5,3 2 1,-3-2-2,-3 1-9,1-1 1,-2 0-5,-1 0 0,-2 1-2,-6-1 1,12 0-13,-12 0-4,8 0-10,-8 0-13,4 3-8,-4-3-11,0 0-8,0 0-6,0 0-9,0 0-10,0 0-14,0 0-21,0 0-24,0 0-42,0 0-51,0 0-77,0 0-91,0 0-131,0 0-306,0 0-901,-24-7 398</inkml:trace>
          <inkml:trace contextRef="#ctx0" brushRef="#br0" timeOffset="-72479.347">14612-261 75,'-4'-3'386,"4"3"-6,-5-5-14,5 5 8,-3-5-12,3 5-4,-5-2-21,5 2-22,0 0-28,0 0-27,0 0-26,-4-5-26,4 5-24,0 0-17,0 0-17,0 0-12,0 0-14,5 19-9,-1-6-3,-1 0-6,2 2-2,1 4-8,4 12-8,-3 1-3,5 0-9,0 4-2,0-2-7,-2 0-5,2 5-3,0-2-2,-1 1-10,1-1-6,-1 3-3,-4 1 1,3-4-7,-4 2-4,-1-1 3,-3-1-4,-2 2-1,-2-1-3,-3-2-2,-5 3 1,3-6 2,-5 1 2,-2 2 12,0 1 0,-3-5 3,0 0-2,2-3 2,-2 2 4,6-8 0,-1 1-6,0-3 1,0-2 0,2-1-1,-2-2-2,4-3 2,-1 2-5,1-5 13,3 1 0,0-4-5,-2-1-2,3 1 5,-1-3-8,2 0-6,1 1 8,2-5-7,-3 5 1,3-5 11,-5 5 0,4-2-1,1-3 5,-3 3 0,3-3 4,0 0-7,0 0-1,0 0-9,0 0 4,0 0-4,0 0 3,-7 3-5,7-3 1,0 0-10,0 0-5,0 0-4,0 0-7,0 0-29,0 0-22,0 0-58,0 0-76,0 0-89,0 0-97,6-15-120,-6 9-152,0-1-322,0 7-1036,-2-18 459</inkml:trace>
        </inkml:traceGroup>
        <inkml:traceGroup>
          <inkml:annotationXML>
            <emma:emma xmlns:emma="http://www.w3.org/2003/04/emma" version="1.0">
              <emma:interpretation id="{D4B877E8-F641-40B2-BD0C-535DFD2B0F29}" emma:medium="tactile" emma:mode="ink">
                <msink:context xmlns:msink="http://schemas.microsoft.com/ink/2010/main" type="inkWord" rotatedBoundingBox="24873,6562 27166,6577 27161,7388 24867,7373"/>
              </emma:interpretation>
              <emma:one-of disjunction-type="recognition" id="oneOf4">
                <emma:interpretation id="interp20" emma:lang="en-US" emma:confidence="0">
                  <emma:literal>free</emma:literal>
                </emma:interpretation>
                <emma:interpretation id="interp21" emma:lang="en-US" emma:confidence="0">
                  <emma:literal>tree</emma:literal>
                </emma:interpretation>
                <emma:interpretation id="interp22" emma:lang="en-US" emma:confidence="0">
                  <emma:literal>froe</emma:literal>
                </emma:interpretation>
                <emma:interpretation id="interp23" emma:lang="en-US" emma:confidence="0">
                  <emma:literal>fret</emma:literal>
                </emma:interpretation>
                <emma:interpretation id="interp24" emma:lang="en-US" emma:confidence="0">
                  <emma:literal>frees</emma:literal>
                </emma:interpretation>
              </emma:one-of>
            </emma:emma>
          </inkml:annotationXML>
          <inkml:trace contextRef="#ctx0" brushRef="#br0" timeOffset="-70660.7271">17158-219 58,'-9'-12'423,"0"1"-38,4 0-31,-2 6-24,2-1-26,0 2-27,0-1-15,-1 3-19,6 2-15,0 0-1,-17 7-24,9 3-2,-3 9-13,-4 1-7,-2 10-13,3 3-19,-2 3-10,3 0-11,3 5-9,2-1 0,-1-1 5,6-6 0,-1 7-5,4-1 0,4 1 0,-1-5-4,1-1-6,2 2-11,1-3 1,-1-10-9,-1 2-8,1-5-6,3 5-7,-7-4-8,5-3-14,-3-3-17,-1-3-27,0-2-26,-1-1-29,0-1-44,0 0-44,-1-2-41,-1-1-30,0-5-30,-3 4-38,3-4-39,-14 0-23,14 0-15,-20-10-20,5 0-217,-2-5-643,0 0 285</inkml:trace>
          <inkml:trace contextRef="#ctx0" brushRef="#br0" timeOffset="-70178.5879">16822 330 472,'-15'-21'119,"5"2"33,0 1 22,0-1 21,3 7-7,2 2 6,0 3 4,-1 1 4,4 0 1,0 2 6,-1-2-1,1 2 12,2 4-6,-4-6 0,4 0-20,6 3-16,0-3-18,8 0-17,6 2-12,5-2-12,9-1-5,4 1-15,1 1-10,5-1-10,1 2-14,-1 1-3,1-2-8,-6 4-12,-1-1-9,-3 2-9,-7-1-6,-6-1 5,0 2-8,-8 0-2,0 0-1,-4 0 1,-3 0-4,-7 0 2,11-3 0,-11 3 3,9 3-3,-9-3 12,2 3 8,-2-3 14,0 0 12,-17 8 5,10-5 7,-1 1-2,-3 1-1,-1 1-1,3 0-6,2 0-7,-3-2-4,3 6-7,1-4-2,0 0-4,1 2-3,4 0-4,1 4-4,1 3 8,4-3 10,6 6 2,2 0 2,4 4-2,1-5-6,-1 2 0,8 3-2,-5-3-4,-2-2-1,2 0-3,-2 2-9,-2-2 1,-5-2-3,1-5 0,-1 1 1,-4-1-7,-1-3 1,-1 0 3,0-1-6,-4-2 2,5 1 1,-6-1 13,0-4 17,0 0 6,0 0 9,0 0 1,0 0 9,-7-21-1,2 10 4,-2 1 8,-3-5 7,3 2-6,-1-5-6,5-4-5,-3-1-6,1-2-9,5 1-3,3 1-5,5-2-10,3-4 1,1-4-6,-5 10-10,8 4-14,-7-1-9,4 1-32,0 8-24,-2-2-32,2 4-36,-2 0-41,2 3-60,1 0-49,-4 6-64,4 0-66,-2 1-74,-3 3-395,5 2-947,1 1 420</inkml:trace>
          <inkml:trace contextRef="#ctx0" brushRef="#br0" timeOffset="-69754.6277">18285 173 286,'0'0'369,"-2"-6"-25,2 6-17,0 0-33,0 0-20,0 0-21,0 0-1,0 0-37,0 0-16,0 0-28,0 0-10,0 0-15,0 0-22,0 0-10,0 0-11,0 0 9,0 0-7,0 0-5,2-6-3,-2 6-16,8-3-6,-8 3-6,1-4-4,2-1-4,-3 5 14,4-7 3,1 2 1,-5 1-3,4-1 0,-3 1 5,-1-1 1,0-1 0,0 6 2,0-10 4,-1 6-6,-3-1-8,4-1-6,0 6-3,-12-5-5,6 4-4,6 1-2,-20 6-1,6-3-1,-1 5-3,-6 3-2,3 1-1,0 4 2,1 0-6,0 3-2,-1-1-7,2 1-1,4 1-5,6 1-1,-1 0-4,3 0 1,4 0-5,4-3 3,3 2-3,4 0-5,1-1-10,6-1-30,3-3-44,3 1-56,10-4-88,-1-1-76,3-1-84,2-4-84,3-3-326,0-3-849,0 1 376</inkml:trace>
          <inkml:trace contextRef="#ctx0" brushRef="#br0" timeOffset="-69561.1389">18734 289 294,'-7'-7'379,"2"-1"-13,-3 3 3,4-2-5,-4 1-2,6 2 6,-4-1-10,5-1-18,1 6-21,-5-6-20,5 6-22,-5-4-17,5 4-27,0 0-24,10-1-25,-1 1-23,7 0-30,1 0-37,5 1-35,0 3-52,2-1-48,-3 0-62,2-3-55,-1 6-33,-5-1-54,0 2-55,-3 0-44,-4-4-332,-3 2-731,2 2 324</inkml:trace>
          <inkml:trace contextRef="#ctx0" brushRef="#br0" timeOffset="-69393.7053">18819 386 160,'-14'7'222,"1"0"4,3 0 9,2 1-1,-2 2-5,6-1-4,-5-3-15,3-4 2,1 5-1,1-1-11,2 1 1,-1-5 4,3 2-8,0-4-5,8 9-15,-2-7-24,2 1-13,5 0-19,3-3-4,2 0-24,-1 0-55,9-3-66,0 0-83,-2-3-96,14 0-100,-7-4-251,5-1-604,-1-1 268</inkml:trace>
        </inkml:traceGroup>
        <inkml:traceGroup>
          <inkml:annotationXML>
            <emma:emma xmlns:emma="http://www.w3.org/2003/04/emma" version="1.0">
              <emma:interpretation id="{8111D44E-2C73-43B0-961E-D612D6033FA6}" emma:medium="tactile" emma:mode="ink">
                <msink:context xmlns:msink="http://schemas.microsoft.com/ink/2010/main" type="inkWord" rotatedBoundingBox="27440,6811 29037,6821 29032,7628 27435,7618"/>
              </emma:interpretation>
              <emma:one-of disjunction-type="recognition" id="oneOf5">
                <emma:interpretation id="interp25" emma:lang="en-US" emma:confidence="0">
                  <emma:literal>hero,</emma:literal>
                </emma:interpretation>
                <emma:interpretation id="interp26" emma:lang="en-US" emma:confidence="0">
                  <emma:literal>biro,</emma:literal>
                </emma:interpretation>
                <emma:interpretation id="interp27" emma:lang="en-US" emma:confidence="0">
                  <emma:literal>bro,</emma:literal>
                </emma:interpretation>
                <emma:interpretation id="interp28" emma:lang="en-US" emma:confidence="0">
                  <emma:literal>kero,</emma:literal>
                </emma:interpretation>
                <emma:interpretation id="interp29" emma:lang="en-US" emma:confidence="0">
                  <emma:literal>taro,</emma:literal>
                </emma:interpretation>
              </emma:one-of>
            </emma:emma>
          </inkml:annotationXML>
          <inkml:trace contextRef="#ctx0" brushRef="#br0" timeOffset="-68379.0697">19493 181 137,'0'0'383,"-8"-4"-33,2 4-3,6 0 7,-16-3-2,15 0 0,1 3-7,-11-3-12,11 3-20,-6-1-23,6 1-25,0 0-29,-7-3-16,7 3-23,0 0-22,0 0-15,0 0-17,0 0-14,-10-1-10,10 1-16,0 0-11,0 0-10,0 0-4,0 0-12,0 0-3,0 0-10,0 0-3,0 0-9,0 0-1,0 0-7,0 0 1,0 0-6,0 0-2,0 0-1,0 0-6,0 0 1,0 0-6,0 0 3,0 0-1,-6-3-2,6 3 1,0 0-2,0 0-1,0 0-3,0 0 0,0 0 2,0 0-3,0 0-1,0 0 0,0 0-2,0 0 2,0 0-2,0 0-1,0 0 1,0 0-1,0 0 2,0 0-5,0 0 3,0 0-1,0 0-2,0 0 0,0 0 0,0 0 0,0 0 2,0 0-1,0 0-2,0 0 3,0 0-2,0 0 0,0 0-1,0 0 2,0 0-2,0 0 2,0 0-2,0 0 1,0 0-1,0 0-1,0 0 2,0 0 2,0 0-2,0 0-3,0 0 5,0 0 6,0 0 0,0 0 1,0 0 4,0 0 1,0 0 3,0 0 0,0 0-4,0 0 1,0 0 0,0 0-4,0 0 1,0 0-2,0 0 0,0 0-1,0 0-2,0-6-1,0 6 0,0-6 0,0 6-1,4-7-4,-4 0 1,0 1 0,2-1-1,-2-1 2,0-5 3,0 4-9,4-4 0,-3 1 7,0 1-6,4-3 2,-1 3-2,-2 3 1,-2 1-1,4-3 0,-3 2 3,0 4 3,3-2-6,-3 3-1,-1-1 1,0 4 6,4-8-9,-4 8-7,0 0 4,0 0 1,0 0 0,-4 16 0,3-3 2,-4 1 2,4 7-4,-5 0 3,1 0 1,0 1 4,-2 3-8,-2-1 3,7 1 4,-9-1-3,6 1 0,-4-1 3,0 1-1,-2-3 2,2-2-7,0 1 5,1-8-1,1 2 2,0-6-1,1 4 3,3-6 0,0 1-5,0-2 3,-1 1 0,3-1 3,0-2 0,1 0 3,0-4 5,1 7 4,4-4-3,2 0 1,3-1 1,5-2-4,-1 4-2,6-1 1,1-2 0,-6 1-1,11-2-4,-6 0-8,6 0-10,-5 0-11,1 0-4,0-2-15,1 2-13,-9-1-7,3-2-17,-1 3 1,-3-2-15,-1 0-1,-3 2 5,5-1 2,-7 0 10,2-4 9,-3 4 2,0-3 4,-6 4 1,6-7 11,-1 3 7,-3 0 9,-2-2 0,5 0 11,-5-3 24,0 3 10,1-2 25,-1-1 24,-1 1 15,1 2 11,0-5 15,0 3 10,0 2 8,0 0 13,-1-2 2,1 4-4,0-2 1,0 6-10,0-9-11,-4 5-13,4 4-12,0 0-9,0-6-10,0 6-8,0 0-6,0 0-6,0 0-7,0 0 2,-8 16-17,4-6 5,-1 2-3,3 2-2,-3 2-1,4-2-2,-4 6-3,-1-1 3,6 1-6,-2 0-1,2 1 2,-3-3 1,3 3-5,0 1-9,0-5-37,3-3-37,-6 0-34,3-1-47,3-1-68,-1 0-72,0-5-60,-2 2-73,9-4-92,-3-1-338,1-3-929,3 1 410</inkml:trace>
          <inkml:trace contextRef="#ctx0" brushRef="#br0" timeOffset="-67810.0849">20030 213 265,'2'-15'360,"3"0"-9,-4 5-3,3 0-4,-3 2-5,5 1-13,-5 1-18,3 0-26,-3 0-21,4 4-27,-5 2-19,12-1-24,-4 4-12,1 1-23,-1 4-15,2 2-11,-3 1-16,2 1-11,-2 2-14,-2-1-5,-2 3-8,0 4-9,-4-1-6,-1-2-3,-4 4-2,4-6 0,-9 5-3,3-8 4,-1 3 2,1-3 4,-3 1-5,0-2-3,3 0-5,-1-2-5,1 1-9,0-3 1,5 0-6,-1-2 0,-2-1-7,5 2 0,1-6 1,1 10-3,9-5-2,-3-1-3,12-2-14,-2 2-28,6-4-33,3 0-46,1-6-36,1 3-33,6-4-26,-9-2-26,9-2-22,0-5-17,0 1 15,1-1 22,1 0 15,0-5 21,-10 3 21,-5 3 37,2 0 54,-6 1 53,-2 3 39,-7 1 32,-1 2 46,4-5 41,-5 10 29,-1-6 24,-1 3 15,-3 1 7,2-1 3,1 1 3,-4 0-8,0 5-9,5-6-16,-5 6-8,0 0-14,0 0-7,0 0-11,0 0-16,-30 11-10,19 0-7,0-2-10,-1 3-9,-4 3-13,-1 1-4,4 1-8,1 0-7,1-3-7,3-2-5,0 3-3,4-1-3,-1-3-3,1 4-2,4-2-4,1 0-2,4 1-2,1-5-2,3 2-4,2-1-3,-1-6 2,5 2-5,-2-1 0,-1-4-1,4 1-5,-3-2 2,-1 0 1,-3-3 5,-1 0 13,2-3 7,-3 1-6,3-2 0,-5-2-1,1-2-5,-3-1-3,-3-2-2,3 2-13,-6 0-17,2 0-31,-1 0-60,-6 2-73,1-2-101,1 5-110,-6 1-106,4-2-480,-1 4-1054,1 0 467</inkml:trace>
          <inkml:trace contextRef="#ctx0" brushRef="#br0" timeOffset="-67574.4629">20900 510 427,'0'2'469,"0"-2"-45,5 4-41,-5-4-11,0 6-9,0-6-8,-8 10-20,3-7-25,-2 3-21,-3 2-27,2-1-24,-4 5-25,2-3-24,-1 3-17,0-2-15,-6 5-11,3 3-15,-1-4-22,0 6-50,1-4-60,0 5-116,-2-3-108,-1-1-137,-1 0-421,1-1-849,0 0 375</inkml:trace>
        </inkml:traceGroup>
      </inkml:traceGroup>
    </inkml:traceGroup>
    <inkml:traceGroup>
      <inkml:annotationXML>
        <emma:emma xmlns:emma="http://www.w3.org/2003/04/emma" version="1.0">
          <emma:interpretation id="{3A854938-B778-4F54-B007-57982755A715}" emma:medium="tactile" emma:mode="ink">
            <msink:context xmlns:msink="http://schemas.microsoft.com/ink/2010/main" type="paragraph" rotatedBoundingBox="23418,8227 30121,8152 30146,10389 23443,104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BD44FC0-FE28-4714-8A11-0BFC5C121C03}" emma:medium="tactile" emma:mode="ink">
              <msink:context xmlns:msink="http://schemas.microsoft.com/ink/2010/main" type="line" rotatedBoundingBox="23418,8227 28691,8168 28699,8897 23426,8956"/>
            </emma:interpretation>
          </emma:emma>
        </inkml:annotationXML>
        <inkml:traceGroup>
          <inkml:annotationXML>
            <emma:emma xmlns:emma="http://www.w3.org/2003/04/emma" version="1.0">
              <emma:interpretation id="{6B09D4A2-0FEB-483A-B6E7-84223B598647}" emma:medium="tactile" emma:mode="ink">
                <msink:context xmlns:msink="http://schemas.microsoft.com/ink/2010/main" type="inkWord" rotatedBoundingBox="23419,8302 25113,8284 25119,8801 23424,8820"/>
              </emma:interpretation>
              <emma:one-of disjunction-type="recognition" id="oneOf6">
                <emma:interpretation id="interp30" emma:lang="en-US" emma:confidence="1">
                  <emma:literal>and</emma:literal>
                </emma:interpretation>
                <emma:interpretation id="interp31" emma:lang="en-US" emma:confidence="0">
                  <emma:literal>an</emma:literal>
                </emma:interpretation>
                <emma:interpretation id="interp32" emma:lang="en-US" emma:confidence="0">
                  <emma:literal>ane</emma:literal>
                </emma:interpretation>
                <emma:interpretation id="interp33" emma:lang="en-US" emma:confidence="0">
                  <emma:literal>ant</emma:literal>
                </emma:interpretation>
                <emma:interpretation id="interp34" emma:lang="en-US" emma:confidence="0">
                  <emma:literal>any</emma:literal>
                </emma:interpretation>
              </emma:one-of>
            </emma:emma>
          </inkml:annotationXML>
          <inkml:trace contextRef="#ctx0" brushRef="#br0" timeOffset="-63843.8007">15550 1632 9,'-1'-5'337,"-4"2"-11,0-1-9,-1-1-11,5 1-12,-7 1-8,4 0-13,-6 1-13,3-1-6,-2 2-18,-1-1-9,1 2-17,-6 3-18,1 0-9,1 2-11,0-2-15,-2 7-16,1 5-11,-3-3-11,1 6-11,-2-4-11,6 3-12,2 3-9,3-7-2,2 3-10,-2 5-8,6-1 2,-3-3-11,4-2-3,4-3 4,-1 4 3,6 0-1,-1-5-2,3 0 0,0 0-2,6-2-4,-1-4-3,4-2-1,3 3-5,0-5-4,-1-1-2,-5 0-5,3-3-2,-3-3 2,-3 3-6,1-4-3,2-4 2,1 1 2,-6-1-2,0 0-4,-2 0 1,-3-1-2,2-3 5,-3 6 6,0 2 14,-4-2 8,1 2-3,-1 2-4,2-1-3,-1 1-4,0 1-2,-3 4 1,2-4-14,-2 4-3,0 0-1,0 0 2,0 0-4,0 0 0,-5 15-2,2-7 5,-2 3-8,4-1 0,-3 1-3,-1 0 3,5-3 1,-2 1-1,4 3 1,-2-1 4,0-1-5,6-5 5,1 7-4,1-4 4,-1-5-5,4-1 0,-1 3-3,3 0 2,3-3-2,-2 0 0,2-4 0,-1-1 5,2-3-2,-3 3-1,0-2 1,-1-3 1,3-2-3,-4 3 1,5-10-2,-5 6 3,-2 0-1,-2 0 0,6 1-1,-5 1 0,-2 3 5,1 0 1,-3 1 2,-1 0-4,1 4-4,0-4 3,1 5-3,-6 0 1,10 4-3,-5-2 3,2 3-2,-1 2 5,2 5-3,0 1-3,-4-1 0,1-3 2,2 6-2,-2-5 1,-1-2-2,-1-1 2,2 2 1,-3-3 1,1 0 0,-3-3 1,4 3 1,-1-1 9,-1 0-5,-2-5 1,0 0-3,0 0 5,17-14-4,-8 6 1,2-6 1,-3 7-3,2-8 6,6-2-6,-3 0 1,4-2 0,-2 4 1,-1 0 1,3-1 0,-3 2 4,-1 4-3,0 0 0,-2 1 0,-2 3 1,0 1-1,-1 0-1,1 3-3,0 2-1,0 0-1,-9 0-1,13 8-1,-1 0 0,-6 4 1,2 3-2,1 3 1,-2 1 3,1 2-4,-4-1 3,5 0-6,-8 0-17,4-5-32,-5 2-54,2-2-51,3-4-57,-5-3-53,0 3-44,0-7-47,0-4-58,5 1-367,-5-1-846,0 0 374</inkml:trace>
          <inkml:trace contextRef="#ctx0" brushRef="#br0" timeOffset="-63446.6088">16596 1553 20,'7'-21'362,"-2"6"-4,-2 3 8,0-4 14,3 10-5,-4-3-2,1 2-20,-2 1-29,-1 3-32,5 1-31,-5-6-26,0 8-27,0 0-21,0 0-15,11 10-21,-7 0-18,0 5-5,5 3-14,-3 0-17,5 2-4,-5 2-11,5 0-7,-3-2-10,1 2-3,0 0-4,0 0-13,-1-3-2,1-1-3,-4-3-5,2 0-4,-2-1-9,0-2-12,-1 0-8,0 0-16,-2-6-6,1 1-3,-1-5 2,-1 4 4,2-2 1,-3-4 4,0 0-4,0 0 6,0 0 1,0 0-1,0 0 4,0 0 1,-4-17 2,1 11-3,-1 1 16,0 1 5,0-1-3,-3 1 1,-1 0 7,-3 2 2,0 0 2,-3 1-3,-1 4 1,-2 1 4,4 2 3,-3 1-7,3 1-2,-7 3-2,6 3-1,2-2-5,0 0 0,7 0 0,3 2 0,2 2 0,0-5-3,5 3 2,1-2 3,11 3-10,4-6 0,3 2-27,3-6-52,12-1-58,-1-2-60,2-2-57,-3 0-61,3-8-79,-1 2-341,1-2-791,0 1 350</inkml:trace>
        </inkml:traceGroup>
        <inkml:traceGroup>
          <inkml:annotationXML>
            <emma:emma xmlns:emma="http://www.w3.org/2003/04/emma" version="1.0">
              <emma:interpretation id="{125F6E1C-CEC4-4612-9D74-9214AC448836}" emma:medium="tactile" emma:mode="ink">
                <msink:context xmlns:msink="http://schemas.microsoft.com/ink/2010/main" type="inkWord" rotatedBoundingBox="25532,8203 27545,8181 27553,8909 25540,8932"/>
              </emma:interpretation>
              <emma:one-of disjunction-type="recognition" id="oneOf7">
                <emma:interpretation id="interp35" emma:lang="en-US" emma:confidence="0">
                  <emma:literal>fns,</emma:literal>
                </emma:interpretation>
                <emma:interpretation id="interp36" emma:lang="en-US" emma:confidence="0">
                  <emma:literal>fm,</emma:literal>
                </emma:interpretation>
                <emma:interpretation id="interp37" emma:lang="en-US" emma:confidence="0">
                  <emma:literal>¥77,</emma:literal>
                </emma:interpretation>
                <emma:interpretation id="interp38" emma:lang="en-US" emma:confidence="0">
                  <emma:literal>¥7',</emma:literal>
                </emma:interpretation>
                <emma:interpretation id="interp39" emma:lang="en-US" emma:confidence="0">
                  <emma:literal>¥7?</emma:literal>
                </emma:interpretation>
              </emma:one-of>
            </emma:emma>
          </inkml:annotationXML>
          <inkml:trace contextRef="#ctx0" brushRef="#br0" timeOffset="-63035.5496">17445 1431 322,'-6'-6'424,"1"-4"1,-1 4-6,0 1-25,6 1-16,-6-1-20,5 2-21,1 3-28,-4-6-23,4 6-14,0 0-30,-7-2-21,7 2-19,0 0-12,0 0-11,7 16-8,-3-7-14,1 4-13,0 1-9,4 8-18,3-2-12,-2 2-8,-3-2-9,9 13-9,-9-10-3,4 1-13,2 6-5,1-1-7,-6-6-4,3 3-2,-1 4-8,-2-6 2,-2 0-6,4-2-1,-5-1-4,-1-3-4,1-2 2,-1-1-3,-1-6-2,-1 1-5,1 0 1,-1-6 3,0 4 0,-1-1 0,3-3 20,-4-4 20,0 0-4,0 0-7,12-10-8,-7 1-2,0-3-3,-1-2-3,5-8-4,-4 0-5,3 0 2,-1-3 7,3-7-12,1-3 1,-3-1 9,3-3-13,0 1-3,1 2 13,-1-1-10,-2 2 0,5 6 5,-8 1-8,5 8-6,-5 1-1,-1 7 6,-3 0-6,3 4-5,-4 1-5,3 1-27,-3 2-42,-1 4-33,4-2-16,-4 2-43,0 0-69,-4 18-58,3-6-61,-4 3-72,0 0-72,-1 3-369,0 1-936,1 2 414</inkml:trace>
          <inkml:trace contextRef="#ctx0" brushRef="#br0" timeOffset="-62848.045">17486 1730 23,'-7'4'413,"-3"-1"-14,4-2-5,1 3-1,5-4-3,-7 4-8,5-3-6,2-1-14,0 0-9,0 0-23,0 0-29,0 0-28,0 0-26,30-9-25,-11 8-26,9 0-19,-5-4-35,5 3-56,0 2-67,-3-4-91,3 2-100,-2 0-98,0 0-115,-5-5-379,2 3-827,0 1 367</inkml:trace>
          <inkml:trace contextRef="#ctx0" brushRef="#br0" timeOffset="-62376.0854">18175 1626 119,'-4'-2'353,"4"2"-15,-7-5-5,1 1 5,2 0-1,4 4-6,-11-6-7,5 4-3,1-1-10,3-1-3,2 4-14,-7-3-20,7 3-19,-6-5-16,6 5-13,0 0-14,-4-4-12,4 4-17,0 0-15,0 0-18,0 0-13,0 0-16,0 0-11,0 0-14,6-6-14,-6 6-8,0 0-10,0 0-3,13 11-8,-8-6-6,-1 1-8,-1 2 1,2-1-5,-1 5-5,-1-1-2,1-1-1,0 3-7,-3-1 2,0 0-2,-1-3-1,3-1-3,-2 2-2,-1-1-3,-1-3-2,1 3-3,-3-2-4,3-3 3,-1 1-2,0-1-3,1-4 2,-3 6 0,2-2 1,1-4 5,0 0-6,0 0 3,0 0-2,0 0 0,-13-10 2,13 10-2,1-13 1,3 0-1,-2 2-1,5-3 1,1 0 8,1-4-8,3-1 0,-1 3 0,4-1 2,-1 7-2,3-4-1,-5 5-1,6-1-1,5 2 0,-6 4 0,6 0 0,-6 4-5,-1 1 1,3 6 2,0-1-4,-1 2 5,-1 7 0,-3 0-2,-1 4 0,0 0-1,-2 2-5,-5-3-14,-2 3-34,-1 1-31,0 0-47,-3-1-56,-3 1-70,2-7-52,-1 6-65,4-9-76,-4 4-371,8-7-893,0 3 395</inkml:trace>
          <inkml:trace contextRef="#ctx0" brushRef="#br0" timeOffset="-62016.5744">18858 1441 366,'0'-5'397,"0"3"-15,0 2-10,0-9-19,0 9-16,-3-6-19,3 6-28,0 0-25,0-4-22,0 4-27,0 0-19,0 0-19,0 0-11,20 6-14,-14-2-16,10 2-15,-3-1-7,3 1-16,-3 1-11,9 5-9,-5-6-7,-3 4-6,7-4-2,-1 3-8,0 0-10,0 0 1,-8-1-7,5-1-6,-2 0 0,-4-1-9,-2 3 0,2-3-5,-5-2 0,0 2-4,0-1-4,-1 2-1,1-2 3,-5 2-8,3-1 2,-8 0 7,4 0 0,-7 0 13,2 2 22,-7 0 11,1-2 0,-1 2-2,-2-1-1,-3-1-2,-4 3-5,1 1-4,-1-4-7,-1 9-3,2-7-2,2 2-8,-3 1-23,8-3-29,-4 4-65,5-5-70,2 3-79,3-2-63,6-2-84,-3 3-436,8-6-891,4 0 394</inkml:trace>
          <inkml:trace contextRef="#ctx0" brushRef="#br0" timeOffset="-61801.158">19422 1825 314,'0'0'435,"0"0"-16,0-9-13,0 9-23,-11-2-12,2 2-10,-6 2-8,-2 1-13,0 0-14,-4 5-25,-5-3-22,5 1-25,0 3-27,-1 0-21,1 4-20,2-1-23,0 3-14,1 1-13,1 2-16,5-3-10,-5 0-10,7 0-12,1 3-9,-1-4-40,3-3-32,-3 0-52,4 3-76,3-8-82,-2 2-74,1-1-76,4-4-87,-2 1-346,2-4-851,0 0 377</inkml:trace>
        </inkml:traceGroup>
        <inkml:traceGroup>
          <inkml:annotationXML>
            <emma:emma xmlns:emma="http://www.w3.org/2003/04/emma" version="1.0">
              <emma:interpretation id="{525B6698-9B5C-4AC8-8B41-61FE3D64E5DB}" emma:medium="tactile" emma:mode="ink">
                <msink:context xmlns:msink="http://schemas.microsoft.com/ink/2010/main" type="inkWord" rotatedBoundingBox="27812,8304 28692,8294 28698,8787 27818,8797"/>
              </emma:interpretation>
              <emma:one-of disjunction-type="recognition" id="oneOf8">
                <emma:interpretation id="interp40" emma:lang="en-US" emma:confidence="1">
                  <emma:literal>no</emma:literal>
                </emma:interpretation>
                <emma:interpretation id="interp41" emma:lang="en-US" emma:confidence="0">
                  <emma:literal>No</emma:literal>
                </emma:interpretation>
                <emma:interpretation id="interp42" emma:lang="en-US" emma:confidence="0">
                  <emma:literal>ho</emma:literal>
                </emma:interpretation>
                <emma:interpretation id="interp43" emma:lang="en-US" emma:confidence="0">
                  <emma:literal>neo</emma:literal>
                </emma:interpretation>
                <emma:interpretation id="interp44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-60791.6484">19734 1545 310,'0'0'394,"-15"-4"-3,14 2 0,-4-1-18,5 3-21,-7-4-12,7 4-11,-5-3-14,5 3-21,-5-7-15,3 4-21,2 3-23,-5-9-23,4 5-8,-3-1-12,4 5-17,4-9-16,-4 9-13,0-9-16,0 5-9,0 4-15,1-8-8,-1 5-12,0 3-12,7-4-2,-7 4-14,0 0-8,0 0-5,15 13-5,-9-7-4,-4 3-6,7 4-4,-1 0-2,1 8-2,-1-4 1,3 3-5,-5 1-1,1 1-2,2-3 0,-3 1-3,0-5 1,-1 6 0,-1-6-3,0 1-1,-3-3 2,2 1-3,-1-2-1,0-3-1,-2 1-1,-2-4 1,2 3-3,0-2 5,0-1-4,0-1-3,2-1 8,-2-4-3,0 0-3,0 0 7,0 0-2,0 0-1,0 0-2,0 0 0,-2-21 0,4 11-4,3-2 1,-3-1 3,5-7-2,-2 5-1,4-6 1,6 1-2,-6-1-2,5 2 5,1 1 2,2-1-3,-7 8 0,3 0-1,3 0 5,-4 3-3,-1 1-2,2 3 4,-2 1-6,1 2 0,-1-1-5,0 4 2,-1 0-1,-2 4-1,5 3 2,-2 1-1,-2 4 1,-1-2-3,-3 1 4,0 4-2,-2 3 7,1 0-4,-3-1 3,2 5-2,-2-5 0,-1 3-1,-1-7-6,2 6-16,-2-3-22,1-4-22,0 0-28,0 0-30,1-4-32,2 0-24,-1-3-21,1-1-4,2 2-10,2-5 1,-1 2 5,5-2 9,0-3 20,1-3 11,5 1 23,-4-4 12,3-2 16,6 1 13,-5-5 26,1 3 24,1-4 20,2 4 34,-8 0 30,-2-1 31,-3 1 35,4 3 32,-4-1 21,-4 1 12,1 4 1,0-3-6,-1 1-15,-1 2-14,-3 2-10,5-2-3,-5 2-6,0 0-6,0 0-3,-7 13-14,5-5-6,-3-1-11,-1-1-1,2 3-9,-1 1-5,4-1-6,0 3-1,-3-2-6,4-1 0,0 4-8,0-5-3,4 1 1,-2-1-2,3 1-4,5-1-2,-1-1-3,0-5-3,4 4 3,-1-3-3,3 1-4,0-5-1,1-5 0,-5 4 3,6-4-3,-4-1 28,-1-5 13,-1 4 15,4-10 9,-12 3 1,7-3 0,-8 3 0,-2-4 0,-2 4 3,-4-4-9,-5 4-12,1-3-5,-7 5-12,-1-4-25,-5 8-41,-1 1-48,-10 2-64,-3 1-104,-5 5-106,-2 0-110,2 3-503,-3 5-1041,5 1 462</inkml:trace>
        </inkml:traceGroup>
      </inkml:traceGroup>
      <inkml:traceGroup>
        <inkml:annotationXML>
          <emma:emma xmlns:emma="http://www.w3.org/2003/04/emma" version="1.0">
            <emma:interpretation id="{A01829C6-AD94-480C-A686-7046DF5C3532}" emma:medium="tactile" emma:mode="ink">
              <msink:context xmlns:msink="http://schemas.microsoft.com/ink/2010/main" type="line" rotatedBoundingBox="25644,9412 30176,9655 30132,10484 25600,10241"/>
            </emma:interpretation>
          </emma:emma>
        </inkml:annotationXML>
        <inkml:traceGroup>
          <inkml:annotationXML>
            <emma:emma xmlns:emma="http://www.w3.org/2003/04/emma" version="1.0">
              <emma:interpretation id="{19C4AFFB-C0EB-45E6-9A3D-6ACE8E2F7DFA}" emma:medium="tactile" emma:mode="ink">
                <msink:context xmlns:msink="http://schemas.microsoft.com/ink/2010/main" type="inkWord" rotatedBoundingBox="25644,9412 27696,9522 27653,10329 25601,10219"/>
              </emma:interpretation>
              <emma:one-of disjunction-type="recognition" id="oneOf9">
                <emma:interpretation id="interp45" emma:lang="en-US" emma:confidence="1">
                  <emma:literal>when</emma:literal>
                </emma:interpretation>
                <emma:interpretation id="interp46" emma:lang="en-US" emma:confidence="0">
                  <emma:literal>When</emma:literal>
                </emma:interpretation>
                <emma:interpretation id="interp47" emma:lang="en-US" emma:confidence="0">
                  <emma:literal>whey</emma:literal>
                </emma:interpretation>
                <emma:interpretation id="interp48" emma:lang="en-US" emma:confidence="0">
                  <emma:literal>where</emma:literal>
                </emma:interpretation>
                <emma:interpretation id="interp49" emma:lang="en-US" emma:confidence="0">
                  <emma:literal>whang</emma:literal>
                </emma:interpretation>
              </emma:one-of>
            </emma:emma>
          </inkml:annotationXML>
          <inkml:trace contextRef="#ctx0" brushRef="#br0" timeOffset="-59088.8768">17497 2917 13,'5'-6'418,"2"-2"-23,-1 4-14,5-3-23,-5 5-33,5 2-11,-11 0-17,15 2-13,-7 2-15,-1 2-16,2 3 5,-1 6-16,-2-1-20,1 6-9,-3 2-17,2 0-17,-4-1-16,0 3-17,-2 1-13,1-2-31,-1-4-12,0 6-11,2-4-2,-2-3-9,0 1-10,0-7-2,0 3-7,2-5-2,0 1-7,-1-4-4,3-1-4,1-1-5,2-1-3,1-2-3,6-2-2,2-2-2,1-3-3,6-5-1,5 0 0,-5 2-3,7-8-1,-1-3-2,-6 7 0,1-2 0,-4 1-1,-5 1 0,0 3-5,-4 0 5,-3 5 2,-1-2-2,-2 2 4,0 2 2,2 0 2,-2-2 0,-5 4 1,4-5-4,-4 5-3,0 0 2,0 0 0,8 9 0,-8-4-3,0 2 1,-3 2-1,3-3-1,-2 6-2,2 0 2,2 1-1,-2-2-2,3 1 0,-2-2 0,4 2 3,3 1-2,1-1 1,3-3 0,4 0-2,2-2 0,6 1-5,-1-4-2,1 1-3,2-4-3,0-2 3,0-3 0,0-1 1,-2 2-2,-2-6 3,-4 0 3,-2 2-3,-3-2 1,-1-2 6,-6-1-3,0-2 2,-1 2 7,-5-3-1,0 3 6,-5-3 3,-1 0 4,0-1 14,-6 1 5,2 1-4,2 2 2,-3 1 1,2 1 1,0 2 2,4-1 2,0 2 4,-1 2-1,2-4-6,2 3-7,2-4-2,0 1-7,0 1-4,6-3-2,5-3-5,3-2-13,2 1-14,1-1 4,5 1-6,0-1 2,1 0-3,-5 2 6,0-1 2,-1 0 1,-1-1 1,-4 4 4,-3-1-4,0 1 4,-1-2 3,1 2 2,-7-1 19,-2-2 7,0 2 30,-5-2 1,-1 3 7,-5 0 17,2-1-4,-1 4 4,-1 2-8,2 1-4,0 4 2,-3-4-13,4 3-7,-1 3 0,1 0-8,-1 5-5,3 0-2,-5 2-6,5 3-7,-1 7-1,1-3 1,0 7-5,1 1-2,5 2-3,0 8 3,0 1-7,0-2 5,5 2-4,-3-5 5,2-1-10,-3-1 2,5 6-6,0-9 0,0 0-17,-1-2-17,1 1-2,-2-6-17,1-1-4,-3-4-7,7 2-9,-5-1-3,-1-5 2,2 0 4,-2 0 7,3 0 8,0-5 1,0 2 7,2-4 2,-8 0 10,14 0 1,-4-6 2,1 2 6,2-5-1,0 1 6,6-5-1,-2 1 2,0 0 8,-3 3-6,1-1 8,-4 4 2,5-2 4,-8 2-4,4 4 1,-3-3-2,-3 1 5,1 4-1,-7 0 0,12 0 0,-3 4-2,-3 1-1,1 1 1,-1 2 1,0 0 4,0 4-3,-1-3 3,2 5-2,-1 0 1,0-1 1,3-1 1,-7 2-1,5-1 7,-1-2-9,2-1 4,-4 0-2,4-1-2,1-1 4,2 1-5,-2-5 4,0-1-2,1 0-1,2-2-1,0-5 2,1 1 0,-1-1 0,3-4 0,-3 1 0,0-5 0,0 0 3,0-1 0,2-8-3,-2 4 0,-1 1 8,-1-3-10,-4 7 4,-2-1 7,1-1 13,-3 5 19,2-1 8,-3 4 2,0 0-3,2 1 0,-3 0-3,0 5-8,-4-6-5,4 6-3,0 0-3,-22 6-3,12 1-7,0 2 4,-2 1-3,2 3-4,-1-2-4,5 5 13,-1-4-12,1 9-4,2-1 1,1-7-2,3 8-4,1-7-7,1-1 1,3 1-3,4-3-1,-1 1-5,0-4 0,5 3-6,-1-4 6,1 0-6,0-5 1,1-2 0,2 3 4,0-3 1,-1-3-1,0 3 4,2-6 0,-4 0 8,2 2-1,2-7-3,-4 4-3,-2 1 3,1 0 10,-2 2-7,-3-1 2,-1 2-3,1 0-4,-2 0 2,-5 3 1,12 0-2,-12 0 1,12 6 2,-7-4-2,0 2-1,-1 2 6,-1 0 0,2 3-4,-1 0-3,-3-2-13,0 2-4,3 0-2,-1-2-8,-3 1-6,4-1 6,-4-3 0,0-2 4,1 4 6,-1-6-1,1 5 8,-1-5 5,0 0-4,0 0 1,0 0 4,0 0 1,15-12 7,-10 7-4,2-1 3,0-3-2,5 2 3,0-2 1,2 0-3,1-1 2,-4 1 4,4 2-4,-1-1 9,1 1-3,-1 1 1,3 1-4,-5 0 4,3 3 2,-7-1-3,8 2 1,-8 2-1,-3 3-2,7 1 1,-6 2 0,1 4-2,-2-1 0,-2 3 5,-2 4-3,0 3 2,-1-3-5,0 4-32,-1 0-46,0-1-88,-2-3-94,0 4-97,1-5-101,-2-1-429,4-1-962,-3 3 426</inkml:trace>
        </inkml:traceGroup>
        <inkml:traceGroup>
          <inkml:annotationXML>
            <emma:emma xmlns:emma="http://www.w3.org/2003/04/emma" version="1.0">
              <emma:interpretation id="{2216FB0D-6183-4234-BD95-7878D54956AA}" emma:medium="tactile" emma:mode="ink">
                <msink:context xmlns:msink="http://schemas.microsoft.com/ink/2010/main" type="inkWord" rotatedBoundingBox="27920,9587 30174,9708 30132,10484 27878,10364"/>
              </emma:interpretation>
              <emma:one-of disjunction-type="recognition" id="oneOf10">
                <emma:interpretation id="interp50" emma:lang="en-US" emma:confidence="0">
                  <emma:literal>hot</emma:literal>
                </emma:interpretation>
                <emma:interpretation id="interp51" emma:lang="en-US" emma:confidence="0">
                  <emma:literal>noted</emma:literal>
                </emma:interpretation>
                <emma:interpretation id="interp52" emma:lang="en-US" emma:confidence="0">
                  <emma:literal>hoed</emma:literal>
                </emma:interpretation>
                <emma:interpretation id="interp53" emma:lang="en-US" emma:confidence="0">
                  <emma:literal>shoed</emma:literal>
                </emma:interpretation>
                <emma:interpretation id="interp54" emma:lang="en-US" emma:confidence="0">
                  <emma:literal>toed</emma:literal>
                </emma:interpretation>
              </emma:one-of>
            </emma:emma>
          </inkml:annotationXML>
          <inkml:trace contextRef="#ctx0" brushRef="#br0" timeOffset="-57878.1289">20975 3132 2967,'0'0'403,"-9"0"-116,9 0-17,0 0-34,-11-2-24,11 2-8,0 0-11,0 0-12,-7-2-10,7 2 8,0 0 8,0 0-6,0 0 2,0 0-8,0 0-21,0 0-12,0 0-20,30-6-10,-16 6-32,9 0-41,0 0-47,1 0-49,-2 3-59,0-6-73,-9 7-66,4-4-44,-5 2-53,-4 2-44,0 0-25,-6 1-344,-2-1-827,-2 2 366</inkml:trace>
          <inkml:trace contextRef="#ctx0" brushRef="#br0" timeOffset="-57753.1292">21106 3205 899,'-15'9'34,"1"-3"46,-1 2 22,3 0 24,-2-2 12,2 2 5,-3-3 14,4 0 11,3 1 5,1-1 1,-1-1 2,2 2-6,1-2 4,1 1 2,-1-3 0,5-2-12,-4 6 16,5-1-6,-1-5-8,12 3-18,2-3-13,0 3-15,10 0-21,3-5-79,-2 1-85,15 2-85,-5-1-101,4-2-126,2-3-195,0-4-619,1 3 274</inkml:trace>
          <inkml:trace contextRef="#ctx0" brushRef="#br0" timeOffset="-57112.4809">21585 3376 66,'0'0'332,"-15"1"-7,6 1-6,9-2-1,-12 1 8,7-1-11,-3 3-4,8-3-13,-9 0-11,9 0-16,0 0-10,-8 2-8,8-2-7,0 0 5,-6 1-10,6-1-6,0 0 3,0 0 7,0 0 13,12 9-1,1-6-6,5 3-16,4-4-19,3 2-18,4-4-19,9 1-25,-2 0 27,3 3-15,-3-7-8,0 3-8,-12-1-5,11 1-4,-7-1-1,-5 1 2,1 0-60,-9 0-82,-2 0 0,-2 0 0,-2-1 0,-4 1 0,-5 0 0,12 0 0,-12 0 0,0 0 0,0 0 0,-21-5 0,4 1 0,-10 1-549,-9-4-725,-8 1-1380,-3-10 610</inkml:trace>
          <inkml:trace contextRef="#ctx0" brushRef="#br0" timeOffset="-57378.1229">21688 3196 61,'0'0'418,"-4"-3"12,4 3 12,-1-5 2,1 5-15,0 0-14,-6-8-8,6 8-12,-5-5-21,5 2-28,0 3-27,0-5-27,0 0-36,4 0-18,-4-1-35,1 2-14,5-5-19,-5 2-15,2-2-16,-1 3-13,3-3-17,2-5-9,-2 1-11,0 1-7,-2-4-13,2 0-4,1-4-8,-3 4-12,0 0 2,2 2-4,-1-5-3,-1 4 0,-1 0-5,1 3-9,-3 3 0,3 4-2,-3-6 1,1 5-7,0 0 1,1 2-6,-2-1 1,0 5-1,2-10-4,-2 10-4,0 0 1,0 0-1,0 0 1,0 0-2,0 0-3,-6 22 2,3-11-3,0 3-1,0 1 3,-3 4 0,5 4-2,0-1 2,1 2-1,0 0 0,-3 7 2,0-6 2,3 8 1,-1 1-2,1-9-1,-2 0-26,2 1-24,-2-4-35,-2 2-36,2-2-52,-1-6-73,2 1-62,-1-3-44,2-3-52,0-1-66,0-3-385,-1 0-922,2-4 407</inkml:trace>
          <inkml:trace contextRef="#ctx0" brushRef="#br0" timeOffset="-58293.9309">19783 2973 162,'-1'-13'396,"0"4"-17,1 0 11,1 3-37,-1-3-15,0 6-24,1-1-22,-1 4-8,8-3-17,-8 3-19,16 7-9,-6-4-16,2 6-17,0 6-12,0 1-17,-1 1-16,0 2-10,1 0-18,-1 2-14,-4 3-12,-1-2-7,2 0-9,-4 2-9,0-2-9,0-1-6,-1 2-5,-3-3-9,-3-5-7,0 0-1,2-1-3,1-1 0,-4-5-7,3-2-2,1 5-2,-3-8-3,-2 1 3,1 0-1,4-4-2,-5 2-5,5-2 6,0 0-5,-8-10-3,7 4-4,2 0-1,0-3 2,3-4-5,-1 4-2,3-4-1,2-1-2,0-1 3,4-1-3,0 4-2,1-3 0,-2 4 0,4 1-1,-2 0-5,-1 4 6,3 1-3,-2 0-3,-1 4 1,4-1 0,-3 2-2,-1 4 3,-1 1-2,3 3 0,-4 0-1,2 4 1,-3 1 0,0-2 0,0 2-2,-1 2 4,-3 0-2,-1 3 0,1-3 1,-2 1 0,2-5-3,-1 5-1,-1-3-7,-2-3-8,3 2-7,3 0-9,-2-3-2,0 1-17,2-4-17,-1-1-13,5 1-13,2 0 13,1-3 5,0-2 9,1 2 6,-2-3 7,0-4 7,1 1 2,1-5 11,0 2 0,-2-3 4,1-1 12,1-5 17,-3 7 24,1-3 31,-2 2 7,-5-2 13,1 7 15,0-2 15,-3-3 5,0 6 1,0-1-1,-1 1-14,2 0-5,-5 3-11,1-6-8,-1 6-5,0 0-9,0 0-4,-11 13-3,5-6-3,0 1-6,-1 2 0,-3 5-9,3-3-3,-3 3-5,1-3 1,2 3-2,-1 0-2,2-2 0,3 2 0,-1 2-7,4-1 2,0 1 2,4-5-5,1 3-1,-1-3 0,5-2-1,5 2-3,-3-3-2,1 1 2,2-4-4,2-1 0,6-5-3,-5 3 1,0-3 3,0-3 0,0 3 2,-2-6-4,-1 0 1,0-3 2,-2 0 2,-1-1 19,-2 1-6,-1-6 3,-7 0-1,-1 3-5,-3-7 1,-1-1-3,-3 0 1,-3-2-9,-3 4-13,3-3-26,-4 6-40,-3 3-63,1-5-82,3 3-110,-8 1-107,9 3-104,-6 3-357,6-2-968,-4 2 428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59.43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35791B6-14AF-434A-99D2-9484F122FC6B}" emma:medium="tactile" emma:mode="ink">
          <msink:context xmlns:msink="http://schemas.microsoft.com/ink/2010/main" type="inkDrawing" rotatedBoundingBox="14019,3884 17649,3927 17648,4000 14018,3957" semanticType="underline" shapeName="Other">
            <msink:sourceLink direction="with" ref="{4BDEA27C-BF90-4230-8006-E576E99CB28D}"/>
          </msink:context>
        </emma:interpretation>
      </emma:emma>
    </inkml:annotationXML>
    <inkml:trace contextRef="#ctx0" brushRef="#br0">-4 0 92,'0'0'395,"0"0"-18,0 0-14,0 0-5,0 0-6,0 0-18,0 0-5,-11 0-18,11 0-17,0 0-19,0 0-25,0 0-23,0 0-18,0 0-16,0 0-20,0 5-15,0-5-19,0 0-12,0 0-11,0 0-10,0 0-5,0 0 9,9 4 28,4-3 6,-7 2-1,11-1 3,-1 2-14,6 1-10,7-5-7,-3 3-8,0 0-9,12-3-8,-1 3-13,2-4 2,2 1-8,3 0-4,2 0-7,5 0-4,18-6-6,2 4-1,-1-1-11,5 1 0,2 1-4,-1 2 12,2 4-15,3-5-5,0 2 3,3 4 0,-7-5-8,7 5-1,-2-5-3,2 5 0,35 3 17,-37-9 3,-1 3 12,5 0 11,32 2 12,-37-1 1,37 0-7,-37-2 10,1-2-6,1-2-3,32 1 1,-38 2-28,0-1-40,-1 2 0,-3-1 0,-1-2 0,-4-2 0,-17 0 0,13 3 0,-18-3 0,1 2 0,0 0 0,-7-3 0,-1 2 0,-2 3 0,-10-1 0,0 0 0,-6 0 0,-4-1 0,-3 1 0,0 1 0,-3-2 0,-2 2 0,-3-2 0,2 2 0,-8-1 0,12 0 0,-7 1 0,-5-1 0,7 3 0,-7-3 0,8 1 0,-8-1 0,0 0 0,0 0 0,0 0 0,0 0 0,0 0 0,11-1 0,-11 1 0,0 0 0,0 0 0,0 0 0,6-4 0,-6 4 0,0 0 0,6-5 0,-6 5 0,5-3 0,-3 0-123,-2-3-300,4 1-38,-4 5-33,0-8-26,1 4-22,-1 4-396,0-8-1017,0 8 450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1:54.9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8BBEB37-32CD-4CB6-A636-718035843912}" emma:medium="tactile" emma:mode="ink">
          <msink:context xmlns:msink="http://schemas.microsoft.com/ink/2010/main" type="writingRegion" rotatedBoundingBox="2633,2327 20363,2547 20263,10578 2533,10357"/>
        </emma:interpretation>
      </emma:emma>
    </inkml:annotationXML>
    <inkml:traceGroup>
      <inkml:annotationXML>
        <emma:emma xmlns:emma="http://www.w3.org/2003/04/emma" version="1.0">
          <emma:interpretation id="{64C5BF56-30F2-4C6C-B64C-A4C8EA691736}" emma:medium="tactile" emma:mode="ink">
            <msink:context xmlns:msink="http://schemas.microsoft.com/ink/2010/main" type="paragraph" rotatedBoundingBox="13646,2290 18662,3069 18469,4315 13453,353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BDEA27C-BF90-4230-8006-E576E99CB28D}" emma:medium="tactile" emma:mode="ink">
              <msink:context xmlns:msink="http://schemas.microsoft.com/ink/2010/main" type="line" rotatedBoundingBox="13646,2290 18662,3069 18469,4315 13453,3537">
                <msink:destinationLink direction="with" ref="{435791B6-14AF-434A-99D2-9484F122FC6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DED20A4-BC5A-42C6-B87B-79FE29BC57CF}" emma:medium="tactile" emma:mode="ink">
                <msink:context xmlns:msink="http://schemas.microsoft.com/ink/2010/main" type="inkWord" rotatedBoundingBox="13646,2290 18662,3069 18469,4315 13453,3537"/>
              </emma:interpretation>
              <emma:one-of disjunction-type="recognition" id="oneOf0">
                <emma:interpretation id="interp0" emma:lang="en-US" emma:confidence="0">
                  <emma:literal>"example?</emma:literal>
                </emma:interpretation>
                <emma:interpretation id="interp1" emma:lang="en-US" emma:confidence="0">
                  <emma:literal>is samples</emma:literal>
                </emma:interpretation>
                <emma:interpretation id="interp2" emma:lang="en-US" emma:confidence="0">
                  <emma:literal>Ramp let</emma:literal>
                </emma:interpretation>
                <emma:interpretation id="interp3" emma:lang="en-US" emma:confidence="0">
                  <emma:literal>is sample?</emma:literal>
                </emma:interpretation>
                <emma:interpretation id="interp4" emma:lang="en-US" emma:confidence="0">
                  <emma:literal>ramp let</emma:literal>
                </emma:interpretation>
              </emma:one-of>
            </emma:emma>
          </inkml:annotationXML>
          <inkml:trace contextRef="#ctx0" brushRef="#br0">10894-4642 368,'-3'7'410,"3"-7"-43,0 0-43,3 4-34,-3-4-22,0 0-29,2 5-21,-2-5-25,0 0-14,4 5-25,-4-2-11,0 5-8,0-1-9,1 6-12,3 1-6,-1-1-11,1 5-3,1 3-1,-4 2-7,5 1-4,-1 10-3,-2-10-3,0 1-7,-1-2-1,0 2-9,0-1-7,-4 1-4,2-1-5,2-4-2,-1 3-4,0-1-11,-1-2-21,3-4-42,-3-6-59,1 3-55,-1-3-53,0-1-63,4-5-40,-4 2-299,0-4-655,0-2 291</inkml:trace>
          <inkml:trace contextRef="#ctx0" brushRef="#br0" timeOffset="230.425">10969-4640 208,'-2'-14'352,"0"1"-1,0 4-1,-2-3 7,3 5-1,1 0-5,1-1-8,-5 4-17,4 4-33,0-9-24,0 9-23,-1-6-19,1 6-19,0-6-22,0 6-20,0 0-17,9-5-19,-7 4-16,8-2-21,-10 3-22,21 0-28,-10 4-37,1 1-30,2-3-41,1 6-44,-1-1-34,6 7-31,-8-3-35,-1 0-44,1 0-32,3 0-20,-6 3-27,0-3-218,-3-2-595,0 5 264</inkml:trace>
          <inkml:trace contextRef="#ctx0" brushRef="#br0" timeOffset="528.9684">11164-4554 657,'-2'12'66,"-4"-3"37,0 2 34,-1-2 17,-2 2 18,4-5-1,-2 2 7,2-1 3,0-1 0,2 1-3,-2-2-5,1 0-10,-1 0-10,4-1-8,-2 0-15,3-4-9,-4 4-12,0 0-11,4-4-7,0 0-11,0 6-2,0-6 4,5 8-1,2-2-9,3 1-6,1 1-23,5-5-33,-2 3-34,9 1-41,0 0-35,0-5-55,-1 4-37,1 4-42,-12-5-22,4 1-19,-9 4-154,0 2-465,-6 0 206,-6 4 1769,-3 4-1161,-5-1 44,-6 0 41,-5 4 38,-2-1 35,-1 3 22,4-4 19,1-8 6,1 5 14,9-4 13,1-4-10,-3 0-9,3 1-11,5-5-10,2 1-10,-1-1-8,3 0-12,0 0 8,1 2 23,7 0 4,1-1 2,6 1-6,10-2-7,3 3-14,11-5-17,5-4-45,3 0-44,-1-3-62,1-4-79,1-2-82,3 3-103,-6-3-179,0-4-560,2-1 248</inkml:trace>
          <inkml:trace contextRef="#ctx0" brushRef="#br0" timeOffset="886.6018">11831-4325 232,'0'-5'450,"4"1"-38,-4 4-16,1-6-18,-1 6-20,3-3-28,-3 3-28,0 0-28,0 0-30,0 0-21,-12 21-22,4-6-20,-1-2-15,-3 7-16,-2 2-16,-4 6-10,1 0-16,-6 2-10,8-3-6,2-6-10,-1 0-8,0-1-6,1-4-10,3 3 4,0-5-9,-1-5-6,3 2-4,-4 0-3,3-5-9,-3-1-1,0 3-5,2-7 0,1-2 0,9 1-1,-21-8-8,10 2 1,1-2-5,3-2-2,0-2-1,1-2 3,1-6-2,-4 1-2,8 3 0,-3-6-1,2 0 9,1 0 10,1 7 7,1 0 0,-1 3 4,2 3 0,-2-1-2,0 4-5,2 0-6,-2 6-5,3-5-4,-3 5-2,14 5-8,-2 1 11,0 3-4,5 7 2,0 1-7,4 8 3,0 0-11,1-1-26,3 1-27,-6 0-38,5 3-61,-1-5-37,0 6-37,-1-3-54,-1-1-57,4-3-63,-8-6-311,5-2-770,-1-2 341</inkml:trace>
          <inkml:trace contextRef="#ctx0" brushRef="#br0" timeOffset="1814.6547">12285-4235 337,'-14'-10'372,"-6"-3"-9,0 5-19,-2-2-20,-3 4-5,8 2-13,-4-1-5,4 2-20,0 3-16,0 0-24,3 0-25,-3 4-24,4 0-20,1 2-20,-4 1-17,10-1-13,-5 6-16,-1-3-6,4 5-14,1-2-10,3 0-7,1 5-4,2-4-6,1 3-7,1-3-11,3 1-6,1 1-4,2-6-9,1 4-4,1-4-11,1-3-5,5 5-3,-2-8-10,2-2 2,1 1-4,-3-5-3,8-3-1,0-2 0,-3-1 3,4-3 14,-3-2-14,2 2 6,-4-2 2,-4 3-1,-1 0 7,1 2 12,0 1 14,-5 4 7,-2-2 2,1 2 2,-2-2-7,0 4-1,-5 2-7,5-4-4,-5 4-2,0 0-3,7 7-3,-7-1-1,1 3 1,-1 1 2,0 4-4,0 0 3,0 2-1,-1-1-1,2-1 1,-1 3-3,3-2-1,-2-1 5,-2-2-7,2-1-2,3-1 3,-1-1 2,1-2 6,1 1-7,-1-4-1,3-4-4,5 0 6,0 0-6,2-4 4,1-4 1,0 1-6,2-5 6,3-1-4,-7 4 1,5-3 11,-1 0 6,-5 0-2,-1 2 5,0 0 1,-3 2 4,3-1-2,-3 3-2,-3 2-6,1-2-3,2 4 0,-1-2-6,1 2 2,-8 2-4,17 3 1,-8 2-5,2-1-1,-1 5 1,1 0 3,-1 0-7,0 2 10,-3 3-6,0-2 2,0 0-2,-4 1-6,0-2-4,3-1-3,-4-1 0,4-1 4,-6 2-6,0-6 0,2 2 0,-1-4 7,-1 6 0,4-3 3,-4-5 2,4 1-1,-4-1-3,0 0 3,0 0-4,4-14 13,0 6-4,0 2-2,0-4 0,5-5-3,-1 0 0,4-3 4,-2 2-2,2-1 2,-3 4-2,4-2-4,-1 2 6,-2 4-3,2-1-1,-4-1-1,1 7-1,-2-2 0,3 1-2,-6 5 3,-4 0-4,12 5 0,-4 1 3,-4-3-3,5 3 5,-7 1-3,4 2 2,-4 0-4,3 5 7,-5-2-3,2 1-6,-4-3-6,4 4-1,0-4-3,-2 1-11,0-5-15,0 1-14,0-2 2,0 0-13,0 1 10,0-6-4,3 6-1,-3-6 10,0 0 11,0 0 2,0 0 3,0 0 5,17-12 7,-13 7 1,4-2-7,-4-3 12,6-1 8,-3 1 8,1-2 18,3 0 2,-3-1 2,0 0-2,2 2 18,-3 1 0,7 2 6,-11 1-2,3 1 1,-2 0 0,3 0-11,-3 1-1,-2 4-7,-2 1 0,0 0-6,12 6 2,-7 0 1,-1 0-5,-1 3 5,1 3-11,1 0 6,-4 2-2,3 1-1,-1 3-1,2 1-19,-3-4-39,-2 1-44,7 4-44,-3-1-17,2-1-30,-3-2-66,4-3-39,3 1-56,1-5-299,-5-2-697,6 0 310</inkml:trace>
          <inkml:trace contextRef="#ctx0" brushRef="#br0" timeOffset="2078.5809">13537-4444 377,'-12'-18'481,"0"8"-11,3-2-16,0 3-12,1-1-35,2 5-35,-2 0-31,0 4-32,4 0-31,4 1-26,-23 8-26,17 2-23,-5 3-21,1 6-18,1 11-18,4 7-14,1 6-6,4-1-17,-3 2-11,2 16-8,1 4-5,1-4-1,2 4 4,-3 0-4,1-1-1,-2 0-5,-2 2-11,-2-7-4,3 4-3,-4-19-5,-3 17-5,3-16-5,-2-1-9,-1-2-33,2-6-38,-5-1-55,2-14-64,3-3-70,2-5-55,1 0-64,-4-6-69,8-3-82,0-3-258,0 0-814,0 0 360</inkml:trace>
          <inkml:trace contextRef="#ctx0" brushRef="#br0" timeOffset="2328.9887">13588-3986 191,'5'-8'341,"0"2"-12,-2-2-19,2 3-29,-5 2-16,5-2-20,1 1-31,-1 4-20,-5 0-18,10-2-15,-10 2-16,13 6-16,-6-1-10,-1 1-11,0 3-11,0-2-6,3 8-14,-6-3-3,-3 3-8,-1 1 0,-1-1-9,-2 1-9,-2-4-5,-2 3 3,-4 3-11,-3-3 1,-1 0-1,4-4-5,-1 0-13,-3-6-22,3 2-24,-1-3-38,0-1-32,2-3-48,1-3-49,7-4-53,2-2-71,-1-6-166,8-1-526,5-6 233</inkml:trace>
          <inkml:trace contextRef="#ctx0" brushRef="#br0" timeOffset="2530.2207">13941-4398 22,'12'-10'448,"-2"-1"-12,-2 1-19,-3 4-33,0 3-28,1 0-17,-3 0-29,-3 3-9,0 0-9,10 6-17,-10 1-17,4 10-17,-4 4-19,0 1-23,-4 14-17,4-1-15,0 2-13,0 2-11,4 1-16,-4-1-7,-4 2-16,8 0-9,-4-3-9,0 1-11,0-2-2,0 0-20,-6 1-53,4-3-76,0-4-55,-2-6-88,2-2-109,-3-1-131,1 5-319,0-8-842,0 2 372</inkml:trace>
          <inkml:trace contextRef="#ctx0" brushRef="#br0" timeOffset="3130.3138">14120-3805 264,'0'0'353,"-3"6"-23,3-6-17,3 6-15,-3-6-18,0 7-4,0-7-15,0 3-7,4-1-9,-4-2-16,8 3-16,-8-3-6,9 0-22,3-3-17,-1 3-12,4-2-14,-1-4-16,1-3-14,4-1-2,-1 1-15,1-5-13,-6 6-9,0-6-5,-1 4-5,-1-2-5,0 0-6,-2-2-5,-4 3-7,0-1-5,-3 0 8,0 2 2,1 5-5,-3-3 1,0 1-7,-5 2 0,5 5 3,-12-1 7,0 2 8,0 4 1,-5 6 3,-2-2 0,2 7 1,-1-4-4,1 3-3,-2 1-4,2-1-5,6 4-1,0-5-3,5 1-6,-1 4-3,4-3-2,7-2-1,-2 1-14,8-1-36,1-3-58,3-3-90,7 2-91,2-3-123,5-4-125,7-3-267,6 1-843,8 2 373</inkml:trace>
          <inkml:trace contextRef="#ctx0" brushRef="#br0" timeOffset="3661.3268">15193-4175 351,'-17'3'379,"5"-3"-10,1 0-8,5 0 2,6 0-9,-14 0-9,14 0-7,-9 0-22,9 0-19,0 0-23,-9 0-15,9 0-18,0 0-8,-11-3-17,11 3-13,0 0-23,-5-6-19,5 6-12,-4-6-6,4 4 1,0 2-19,-2-10-13,2 10-11,2-10-16,1 7-1,-1-4-15,2 2-10,2 3-8,-6 2-6,14-4-5,-9 4-8,-5 0-2,18 4-6,-6 2-3,4 5-4,-4-1-5,5 6 11,-6 4-7,2 2-5,-3 0-2,-3 0 2,-1 4 0,-1 4-2,-4 3 0,-6-1 2,-7-2 3,6-5-4,-7 5-1,-3 0-1,-1-2-1,4-9 1,-4 3 3,-5 4-2,10-8 3,-2-1 7,-1-2-1,6-2 3,-1-2 2,3 1 2,0-1-5,2 0-4,0-4 0,1 2-6,3-1 10,1 1-1,5 1 1,7-4-3,3 0 4,13 0-1,6-3-2,13-3 0,-7 0 0,9 0-2,-5-6-1,3 3 2,-4-3-3,-5 1-5,-2-1-1,-2 0-1,-7-2 4,-5 8-2,-7-2 0,0-2 1,-4 2-6,-3 1 7,-2-1 1,-1 0-3,1-2-3,-6 4-23,-2-6-34,2 6-42,-15-6-43,-1 2-51,2 2-81,-14 1-77,-1 0-95,5-1-105,-17 0-323,-3 2-940,-5 4 416</inkml:trace>
          <inkml:trace contextRef="#ctx0" brushRef="#br0" timeOffset="4725.5634">15004-3326 813,'4'-2'106,"1"-2"56,-5 4 38,10-2 14,-8-1 5,-2 3-1,5-3-2,-5 3 12,0 0 9,0 0 18,6-3-3,-3 1 2,-3 2-8,0 0-6,0 0-8,0 0-13,0 0-18,0 0-11,0 0-13,0 0-15,0 0-17,0 0-15,0 0-10,0 0-12,0 0-7,0 0 14,14 7 18,-5-3 5,1-4-8,5 0-7,8 6-19,-1-4 3,4 0-8,3-2 2,9 1-1,1-2-1,10 2-5,16 0-13,2-1-4,-18 0-9,-1 0 4,-1 0-6,-1-1 13,-3 1 10,-10 0 7,-10 0 5,0 0 12,-10 1 6,1-1 2,-6 0 0,2-1-121,-10 1 0,12-1 0,-7-1 0,-5 2 0,6-4 0,-6 4 0,0 0 0,-15-7 0,6 6 0,-1-1 0,-2-1 0,-4 2-346,-1-1-421,1-1-413,3-3-1278,2 2 566</inkml:trace>
        </inkml:traceGroup>
      </inkml:traceGroup>
    </inkml:traceGroup>
    <inkml:traceGroup>
      <inkml:annotationXML>
        <emma:emma xmlns:emma="http://www.w3.org/2003/04/emma" version="1.0">
          <emma:interpretation id="{46B8B370-C8BB-42AD-858A-D500CBF72680}" emma:medium="tactile" emma:mode="ink">
            <msink:context xmlns:msink="http://schemas.microsoft.com/ink/2010/main" type="paragraph" rotatedBoundingBox="5552,5465 18038,5620 18022,6935 5535,67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28F1FF9-8E16-4B06-BB22-AB0D7FD2DB1A}" emma:medium="tactile" emma:mode="ink">
              <msink:context xmlns:msink="http://schemas.microsoft.com/ink/2010/main" type="line" rotatedBoundingBox="5552,5465 18038,5620 18022,6935 5535,6780"/>
            </emma:interpretation>
          </emma:emma>
        </inkml:annotationXML>
        <inkml:traceGroup>
          <inkml:annotationXML>
            <emma:emma xmlns:emma="http://www.w3.org/2003/04/emma" version="1.0">
              <emma:interpretation id="{41CDB2E9-30E2-47E2-BB5F-2FC721242369}" emma:medium="tactile" emma:mode="ink">
                <msink:context xmlns:msink="http://schemas.microsoft.com/ink/2010/main" type="inkWord" rotatedBoundingBox="5550,5596 7518,5621 7508,6386 5541,6361"/>
              </emma:interpretation>
              <emma:one-of disjunction-type="recognition" id="oneOf1">
                <emma:interpretation id="interp5" emma:lang="en-US" emma:confidence="0">
                  <emma:literal>Show</emma:literal>
                </emma:interpretation>
                <emma:interpretation id="interp6" emma:lang="en-US" emma:confidence="0">
                  <emma:literal>show</emma:literal>
                </emma:interpretation>
                <emma:interpretation id="interp7" emma:lang="en-US" emma:confidence="0">
                  <emma:literal>Shaw</emma:literal>
                </emma:interpretation>
                <emma:interpretation id="interp8" emma:lang="en-US" emma:confidence="0">
                  <emma:literal>Shoo</emma:literal>
                </emma:interpretation>
                <emma:interpretation id="interp9" emma:lang="en-US" emma:confidence="0">
                  <emma:literal>Shan</emma:literal>
                </emma:interpretation>
              </emma:one-of>
            </emma:emma>
          </inkml:annotationXML>
          <inkml:trace contextRef="#ctx0" brushRef="#br0" timeOffset="10011.2388">3183-1581 257,'-7'-6'350,"0"1"3,0 1-16,-4-1-27,0 3-21,-2-3-17,-3 4-5,-2 1-17,1 1-10,-2 1-8,2-2-11,3 7-14,-8 0-15,9-2-15,3 4-15,-2 0-7,3 2-20,1-1-5,3 4 0,1 3 2,3 2 29,11 3-40,-3-2-32,-1-4-7,3-5-28,-2 6-10,3 3 0,2 1-3,0 1-13,1-1 6,6 4-4,1 6-3,-2-4-3,-3 0-5,0 4 2,-4-9-5,-3 0-2,-3-3 3,1 2-5,0 0 5,-5-6-8,-2-1 3,-1 1 1,-2-1-5,2-3-2,-5 0 3,-1 0-1,2-3-2,-1 0 5,0-1-1,-1-1-3,-1-4 3,2 3-5,-7-2 5,-1-2-3,-2 2-3,2-3-2,-4 0 0,2-3 4,-5 0-5,0 2 0,7-1 0,-2-3 0,2-1 1,2 0-7,1 0-5,1-7-11,1 0-1,3-2-3,1-7 2,3 5-1,1-3-5,4 5 3,1 0-2,1 4-4,1-2 7,-1 1-4,1 5 4,0 3 2,5 2 2,-4 1-1,2 1-1,-8 0 6,17 4 4,-5 3 3,0 4-3,-1-3 1,1 4-7,2-1 9,5 4 3,-7 1 5,4-1-8,1 0 3,0 1 1,2-4 2,-7 4-4,5-2 10,0-1-12,1-1-6,-5-3-8,0 1-1,3-4-12,-3 3-13,8 0-18,-4-8-35,6 1-37,-6 1-37,-4-6-56,4 1-62,-1-2-69,-3-3-262,1-2-678,-3-3 300</inkml:trace>
          <inkml:trace contextRef="#ctx0" brushRef="#br0" timeOffset="10439.9975">3492-1470 140,'-4'-7'363,"3"-2"-8,-1 3-14,0 0-31,-1 2-22,0-2-33,3 6-24,0 0-11,-7-1-14,7 1-7,-9 14-3,5-2-20,-2 1-6,2 7-3,3-1-14,-4 5-8,0-2-4,3 2-3,-2 10-13,2-9-3,2 0-13,-9 4-11,9-4-5,2 8-11,-2-8-7,-2-3-3,2 2-11,2-2-7,0-1-6,-2-4-8,-2-3-1,4-2-6,-2 0 2,0-3-5,0-3-5,1-1 3,-2 1-1,1-2 11,1 0 16,-1-4 16,0 0 7,0 0-13,0 0 1,0 0-8,12-14-5,-7 6-4,0-4-1,0-1-6,5-7-7,-1 2-5,-2-2 1,5-1 0,-3 4-3,2 4 0,-3-1-4,-2 6-3,3-4-2,-6 6-3,6 2-6,-2 1-2,3 0 0,-2 6 1,2 1 0,2 3-2,3 1-1,-4 6 1,4 3-4,-1-2 2,1 3-1,-2 3 1,-2 0-7,1 1-30,-1-3-25,0 1-21,-4 2-17,5-2-52,-2 0-46,-2-2-42,-2-2-40,2-4-40,-1 3-38,5-5-35,-6-5-302,1 0-748,8-3 331</inkml:trace>
          <inkml:trace contextRef="#ctx0" brushRef="#br0" timeOffset="11144.2426">4050-1110 242,'3'-25'283,"-1"3"12,1-4 4,-3 7 3,-3 0 4,-1 5 9,-1-1-19,3 2-5,-8 1-10,4 5-14,-3 2-16,0-1-11,-1 6-17,-3 0-18,-2 0-15,-2 6-16,-3 4-11,0 2-11,-2 4-14,4 1-8,-4 8-12,-1 1-11,10-4-10,2-1-12,-6 7-7,6-4-3,5-2-11,0-1-7,2 0-6,4 0-6,4-7-3,3 1-5,2-3-1,3 2-3,5-3-10,2-1-3,6-5-13,1-3-7,3 2 1,-3-8-4,12 2-3,-5-8-4,-8-1-7,-2 0 0,1-3 4,9-3 0,-14 0 1,-2-1 3,1-2 5,-3-1-4,-5 0 2,2-9 1,-3 8 5,0 1 15,-2 6 12,-2 2 10,0-2 15,1 3 17,-3 3 6,-1 2-10,-1 2-10,2-1-6,-2 2-9,4 0-1,-5 4-13,0 0-1,0 0-1,0 0 1,5 17-7,-2-8-3,1 3-1,-1 3-1,3 4 5,2-1-9,-5-1-2,2 4-8,1-1-4,5-2-17,-5-2-8,-2-1-11,3-1-7,-2 0-5,-2-2-8,2 1-2,4-3-4,-8-3 0,5 1 7,-1-6 6,0 4 7,-2-3-1,-3-3 9,15 0 3,-15 0 4,12-5-3,-7-1 10,4 2 2,1-6 4,0 1 4,-3-1 1,0-1 9,3 5 9,-3-6 10,0 3 3,-2 2 0,-1-1 7,1 1 7,-1 1 4,0 1-1,0 0-3,-1 0-6,-3 5-4,5-4-8,-5 4 0,0 0-3,0 0 3,10 14-3,-10-6 0,3 3-2,0 4-1,-2 1 2,0-1-3,3 1 1,-2 7-12,1-3-9,0-4-11,6 2-13,-2-3-7,-1 1-23,1-4 9,2 0-8,-1-1 1,1-1 5,0-4 7,2-2 4,4-1 5,-3-3 6,0-4 17,5-2-13,-4-3 8,6-6 8,-2 0 15,-2-2 21,1 0 4,-3-5 8,-2 0 10,1 0 12,-4 0 2,-3 0 1,-2-3 8,-1 1 11,-4-10-3,1 10 5,-6 0 6,-3-6-3,0 9-4,-7-2-9,3 2-7,-10-1-3,-2 1-22,3 8-16,-1 1-24,-2 6-37,0 4-41,4 1-47,3 2-98,4 7-100,2-2-119,-2 2-393,6 3-911,4-1 404</inkml:trace>
        </inkml:traceGroup>
        <inkml:traceGroup>
          <inkml:annotationXML>
            <emma:emma xmlns:emma="http://www.w3.org/2003/04/emma" version="1.0">
              <emma:interpretation id="{1FEC5095-4FE2-42D4-8065-13F56B96D6F5}" emma:medium="tactile" emma:mode="ink">
                <msink:context xmlns:msink="http://schemas.microsoft.com/ink/2010/main" type="inkWord" rotatedBoundingBox="8370,5586 10337,5610 10327,6399 8361,6374"/>
              </emma:interpretation>
              <emma:one-of disjunction-type="recognition" id="oneOf2">
                <emma:interpretation id="interp10" emma:lang="en-US" emma:confidence="0.5">
                  <emma:literal>that</emma:literal>
                </emma:interpretation>
                <emma:interpretation id="interp11" emma:lang="en-US" emma:confidence="0">
                  <emma:literal>teak.</emma:literal>
                </emma:interpretation>
                <emma:interpretation id="interp12" emma:lang="en-US" emma:confidence="0">
                  <emma:literal>that.</emma:literal>
                </emma:interpretation>
                <emma:interpretation id="interp13" emma:lang="en-US" emma:confidence="0">
                  <emma:literal>take</emma:literal>
                </emma:interpretation>
                <emma:interpretation id="interp14" emma:lang="en-US" emma:confidence="0">
                  <emma:literal>teaks</emma:literal>
                </emma:interpretation>
              </emma:one-of>
            </emma:emma>
          </inkml:annotationXML>
          <inkml:trace contextRef="#ctx0" brushRef="#br0" timeOffset="11696.106">5832-1569 58,'-15'-7'393,"4"2"-6,-1-6 5,0 4-38,0 0-1,3 4-19,1-3-19,1 5-22,3-1-23,-5-2-32,9 4-24,-8 0-25,8 0-13,-9 10-15,6 3-10,-1 5-1,3 5 2,-1 15 5,4-1-7,-2 2-14,1 0-10,4 2-10,-1 0-9,3-1-12,-2-2-10,1 1-9,0-1-6,2 0-8,1 0-6,-1-5-7,-1-2-25,-3-7-20,0-3-24,3-1-37,-2-2-27,-4-8-37,2 5-50,-3-8-32,3 2-25,-3-3-24,0-4-35,0-2-39,0 0-25,0 0-282,0 0-684,-10-14 302</inkml:trace>
          <inkml:trace contextRef="#ctx0" brushRef="#br0" timeOffset="12875.3527">5708-1157 105,'-7'-24'178,"-3"-7"8,3 10 20,2 6 14,-2 3 13,3 0 11,2 3 0,-2 0-5,3 2-13,-2 2-19,2 3-22,1 2-15,-2-8-17,2 8-13,0 0-8,0 0 12,0 0-18,23 15-12,-12-8 7,4 1-6,11-1-23,-3 2-5,6-3-9,6 0-5,6-1-9,0-1-5,-1-3-5,-2-2-4,3-2-13,-4 2-9,-1-4-18,-4-4-6,-7 2-9,0-1 0,-3-1 0,-3-2 2,-1 0-1,-2-3 2,-5 3-2,-5-2 1,0-1 4,-5-1 14,-2-1-10,-3 1 11,2-2 9,-8-2 26,3 6-9,-4-5 25,-2 0 7,3 6 25,-1 3 13,1-1-2,1 2-6,-2 4-9,1 0-9,-1 2-8,3 4-10,-5 2-6,-4 2-5,5 5-9,-2 5-2,0 3-6,2-3-3,1 7-3,5-1-1,5 2-6,-9 6-3,10-8-4,4 3 2,-4 3-5,6-5 3,0-1-1,3 3 0,-1-2-2,4-3-2,0 3-3,-3-4-5,3-5-6,-2 0-3,-1-6 1,3 3-10,-3-6 5,6 2 2,-4-2 0,-2-3 2,6-2-1,-3 0 0,5-5 0,-4 0 1,4-1 0,-2-3 0,0-1 0,-2 2 1,1-1 8,1 1 1,-4 2 1,-3 1 3,1-1-4,-1 4-4,-4-2-1,1 3 0,-5 1 0,15 3-5,-11 0 2,0 9 0,-1-8-1,1 11 1,2-3 0,-1 3 5,0 0-3,4 3-3,-5 2 5,4 1-6,-1-9 2,0 6 1,6-2 1,-3-4-1,0 3-5,2-5-13,0 1-1,2-5-9,7 5-7,-4-6-2,5-5-12,3 0-3,0 0-5,1-6 1,-1-4 0,-2 3 3,1-7 3,-2-1 6,-2 1 3,1-5 5,2-3-2,-11 1 9,2 2-3,-2-11 6,1 0 4,-6 5 2,-6 4 6,3-1-3,-4 3 12,0 2 14,-5 1 2,-2 2 5,-2 3 4,1 2 3,-4 2 7,-3 1 3,2 5 2,-4 0-5,0 2 5,0 4-8,-8 2-4,3 1-1,6 0-4,-2 6-1,2-2-1,3 0-2,5 3-3,-4-5-1,4 3-2,4 1-1,-1-4 2,5 5-3,-5-9 0,10 9 0,0-5-4,2-4 1,5 0-6,5-1 4,0-1-5,9-4-2,-4-4-5,3 2-7,1-3-3,-2-4-2,-1 1-4,1 0 7,-2-2-1,-9 4-9,3 0 10,-2-3 3,-2 2 4,-3 3 3,-1-1 15,-2-1 14,0 1 10,0 4 0,-6 1 2,7-3-1,-7 3-7,3-1-4,-3 1 6,0 0-10,2 8 1,-7 0 2,3 1 0,0 4 3,-4-2-1,3 6-2,-3 3 2,0-2-2,-2 4-3,4-1-1,1-2-1,-2 5-1,5-5 0,3 2-2,-1-5 1,2-1-2,-1 1 0,6-2-1,2-1-3,-2-2 2,5 0 1,0-4 2,6 3-3,-3-7 4,0-2-4,7-1-5,-2-4-1,1-2 7,1-4-6,-2-1 0,2-1 2,-5-7-8,2 7 3,3-12 7,-10 5-5,3-10 0,-5 9-1,-3-4 4,-3-6-4,1-2 0,-3 8 1,2-9-5,-6 8 8,-2-8 7,-1-1 19,-2 0 11,0 10 21,0-1 11,-2 2 9,-1 0 7,-1 2 12,2 2 3,2 6-5,-1 2 3,0 2-4,3 2-15,1-2-11,0 3-6,-2 3-10,0 0-7,4 3-6,0 0-8,0 0 4,-7 21-7,6-6-4,0 5-6,2 1-5,0 10 3,2 3 1,1-2-4,-4-1-3,10 5 7,-8-5-7,5-6-6,0 9-2,-2-2 1,2-7-1,-2 6 4,1-7-4,1-2-1,0 3-7,-1-4-31,-1 1-29,2-3-32,-2-4-34,0 1-33,1 0-30,-3-4-71,1-2-59,0 1-51,0-3-60,-1-4-50,-2 1-368,7-2-918,-3-3 406</inkml:trace>
          <inkml:trace contextRef="#ctx0" brushRef="#br0" timeOffset="13151.6955">7364-1156 222,'-10'0'386,"0"0"-25,10 0-16,-14 3-24,5-1-2,1-1-18,1 0-20,7-1-20,-5 3-14,1 3-14,4-6 1,-2 4 6,2-4 7,0 0-1,8 7-8,2-6-12,3 2-13,4-3-18,4 0-17,3 0-13,-1-3-10,1 2-13,0 0-14,0-1-11,-1 0-16,-6 2-1,0 0-14,-5 0-10,1 0-7,-4 0-6,-1 0-7,-8 0 4,15 0-15,-9 0-8,-6 0 1,11 0-10,-11 0-35,0 0-43,6 2-62,-6-2-82,0 0-115,0 0-172,0 0-454,0 0-1012,0 0 448</inkml:trace>
        </inkml:traceGroup>
        <inkml:traceGroup>
          <inkml:annotationXML>
            <emma:emma xmlns:emma="http://www.w3.org/2003/04/emma" version="1.0">
              <emma:interpretation id="{2CA4492B-926A-4BFD-BA3D-347D3950091A}" emma:medium="tactile" emma:mode="ink">
                <msink:context xmlns:msink="http://schemas.microsoft.com/ink/2010/main" type="inkWord" rotatedBoundingBox="11649,5665 13232,5685 13222,6438 11640,6418"/>
              </emma:interpretation>
              <emma:one-of disjunction-type="recognition" id="oneOf3">
                <emma:interpretation id="interp15" emma:lang="en-US" emma:confidence="0">
                  <emma:literal>h=</emma:literal>
                </emma:interpretation>
                <emma:interpretation id="interp16" emma:lang="en-US" emma:confidence="0">
                  <emma:literal>N=</emma:literal>
                </emma:interpretation>
                <emma:interpretation id="interp17" emma:lang="en-US" emma:confidence="0">
                  <emma:literal>n=</emma:literal>
                </emma:interpretation>
                <emma:interpretation id="interp18" emma:lang="en-US" emma:confidence="0">
                  <emma:literal>NE</emma:literal>
                </emma:interpretation>
                <emma:interpretation id="interp19" emma:lang="en-US" emma:confidence="0">
                  <emma:literal>n.</emma:literal>
                </emma:interpretation>
              </emma:one-of>
            </emma:emma>
          </inkml:annotationXML>
          <inkml:trace contextRef="#ctx0" brushRef="#br0" timeOffset="17145.0711">8939-1454 194,'-2'-5'322,"2"5"-18,0 0-23,4-2-7,-4 2-20,0 0-8,0 0-11,0 0-14,0 0-14,0 0-18,0 0-15,0 0-9,0 0-13,0 0-13,0 0-11,-4-6-12,4 6-13,0 0-18,0 0-3,0 0-10,0 0-17,0 0 2,0 0 4,0 0-12,0 0-8,0 0-4,0 0-8,0 0 7,0 0-1,0 0-3,0 0-1,0 0-5,0 0 4,0 0 6,0 0 4,0 0 7,0 0 1,0 0-5,0 0 11,0 0 1,0 0-5,0 0 3,4-3-1,-4 3-10,2-7-5,1-2-2,-1 5-4,4-1-6,-2-4-5,1 2 29,-1 3-14,5-4-7,-4 2-2,2 3-4,0 0-2,1 0-5,0 0 1,-1 2-2,2 1-5,-9 0 2,13 4 6,-3-1-12,-3 7 1,3 2 0,-3 0-1,5 6 1,-2 3 5,-1 1-4,-2 2 3,1 7-6,-4-7-3,6 9 2,-5-3-2,-1-7 4,0 1 1,-4-2-4,5 1 0,-1-3 2,0 1-19,-4-6-4,0 1 2,3 0 6,-6-5 0,3 4-3,0-3 4,0-3 0,0-2-1,0 2 2,-2-3 5,2 0 3,0-6-3,-2 6 4,2-6 1,2 7-4,-2-7 19,0 0-13,0 0 0,0 0-3,0 0-2,5-19 4,0 9-1,2-3 1,-2-3-4,7-6 2,-1 0 1,6-3-2,-5 2 1,-1 1 1,2-2 0,-2 1 0,2 3 5,-2 2 4,1 1 1,-3 1-1,3 6 7,-6-5 3,5 9 5,-8-4-1,1 4 0,2 3-2,-1-3-1,0 3-3,-5 3-5,9 3 2,-4 3-1,-2 0 3,1 10 0,4-4-3,-4 10 2,4-1 7,-4 1 6,1 1 2,-3 2 9,1 2-1,-2 4-6,5 0 4,-4-6-4,1 10-3,-1-4-5,1 0 3,-2-7-6,-1 2 0,4-3-3,0-1 2,-1-1-7,-2-2-3,4-2 0,-1-4-2,-1 0-3,2-1 13,2 0-10,0-3-7,0-3 7,3 3-4,4-7 0,3-1-26,5-2-50,1-1-49,9-9-64,2 1-56,-3-4-61,6 0-73,-2-4-72,-5 0-297,1-7-804,5 7 356</inkml:trace>
          <inkml:trace contextRef="#ctx0" brushRef="#br0" timeOffset="17378.4979">10104-1229 295,'-13'0'303,"13"0"-7,-14 2-4,14-2-3,-10-2-9,10 2 3,0 0-7,-10 0-16,10 0-4,0 0-9,0 0-24,0 0-25,0 0-5,0 0 10,0 0-7,0 0-12,31-4-15,-16 4-19,3 0-20,-1-2-19,1 2-52,5 0-62,0 0-31,2-3-72,-4 3-69,0 3-58,-2-1-80,-3-1-50,-6 2-248,2 2-663,0 2 294</inkml:trace>
          <inkml:trace contextRef="#ctx0" brushRef="#br0" timeOffset="17599.3424">10184-987 247,'-12'12'299,"0"-5"-5,-1 1-3,1 1-3,8-3 7,-6-2-18,3 2 2,1 2 3,1-4-14,-1 0-11,3-2-13,1 5-8,2-7-6,-4 8-3,4-4 0,0-4-7,0 7-9,4-3-7,-1 0-7,5-2-8,-2-1-14,7 2-15,4-1-20,6-4-13,3 2-9,10-5-17,1 4-35,-2-6-35,-7 6-48,-2-4-50,0 2-54,-1-2-65,-2 1-52,0-1-52,-6 0-95,-1 3-79,-4-5-272,0-1-796,-3 5 352</inkml:trace>
        </inkml:traceGroup>
        <inkml:traceGroup>
          <inkml:annotationXML>
            <emma:emma xmlns:emma="http://www.w3.org/2003/04/emma" version="1.0">
              <emma:interpretation id="{4477B0E8-DBAB-4A2B-ACD0-55D8C3537329}" emma:medium="tactile" emma:mode="ink">
                <msink:context xmlns:msink="http://schemas.microsoft.com/ink/2010/main" type="inkWord" rotatedBoundingBox="13810,5568 15654,5591 15642,6509 13799,6486"/>
              </emma:interpretation>
              <emma:one-of disjunction-type="recognition" id="oneOf4">
                <emma:interpretation id="interp20" emma:lang="en-US" emma:confidence="0">
                  <emma:literal>on</emma:literal>
                </emma:interpretation>
                <emma:interpretation id="interp21" emma:lang="en-US" emma:confidence="0">
                  <emma:literal>o(n</emma:literal>
                </emma:interpretation>
                <emma:interpretation id="interp22" emma:lang="en-US" emma:confidence="0">
                  <emma:literal>On</emma:literal>
                </emma:interpretation>
                <emma:interpretation id="interp23" emma:lang="en-US" emma:confidence="0">
                  <emma:literal>own</emma:literal>
                </emma:interpretation>
                <emma:interpretation id="interp24" emma:lang="en-US" emma:confidence="0">
                  <emma:literal>0(n</emma:literal>
                </emma:interpretation>
              </emma:one-of>
            </emma:emma>
          </inkml:annotationXML>
          <inkml:trace contextRef="#ctx0" brushRef="#br0" timeOffset="18629.1247">11315-1397 202,'-3'-7'259,"3"4"-1,0-6 0,-3 6-2,1-2-4,-1-2-9,0 4-6,3 3-3,-1-6-14,1 6-2,-8-5-9,8 5-6,-4-5-14,4 5-13,-7-4-17,7 4-12,0 0-16,-17 9-16,7-1-8,-4 4-7,-2 1 0,1 4 4,-1 4 1,-2 6-3,1 2 6,0 4 2,2-2 7,1 3-8,6-1-3,-1-3-9,8 3-4,-1-10-3,2 2-4,3-1-2,7 6-5,1-8-7,2-1-2,5 6-17,3-10 0,7 4 2,-8-6-6,13-2-2,-1 2-19,8-4-85,3 0-20,-5-6 6,0-5 10,-5-4 8,-6 2-3,1-3 14,-2-2 2,0-2 5,0 0 2,-4-3 6,-1 2 3,-3-6 6,-6 4-2,1-3 3,-1-6 0,-7 7 9,-1-7-3,-1 0 8,-4 0-10,-3-2 8,-2 1-1,-1-3 0,-5-5-5,0 8 7,-4-9-2,-1 12 3,2-1-5,-2 1 0,2 2 3,-6 1 2,-1 3-6,4 1-3,-6-2 0,2 4-7,-1-1-6,-1 1-9,0 3-12,5 4-12,5 0-3,-3-1-28,1 2-30,1 2-34,6-3-44,-1 6-41,6-1-47,-1 2-50,2-1-274,3-3-659,3 10 292</inkml:trace>
          <inkml:trace contextRef="#ctx0" brushRef="#br0" timeOffset="19003.457">12175-1606 335,'-8'-2'343,"4"-2"-11,-7 1-15,6 1-20,-1-2-4,-3 2-22,1 1-12,-1-2-16,2 2-17,-3 1-14,10 0-11,-15 1-22,3 2-9,5-2-15,-1 1-10,-5 3-10,6-1-11,-5 6-4,3 0-1,-3 1-14,2 1-6,-4 5-2,2 4-2,-1 8-4,0 3-9,2 0 2,-1 1-10,2 4-6,-2 4-6,3-1-4,0-1-4,1 2-14,6 1 5,-1-5-9,3 5-2,5-5-3,-1 0-3,9-4-2,3 2 2,5-5-8,-2 3-4,13-7-3,-2-3-17,4 1-22,1-2-30,0-5-39,3-3-45,-1 4-66,-4-8-63,2 1-67,-1-4-72,-8-5-296,-1-2-763,2 0 338</inkml:trace>
          <inkml:trace contextRef="#ctx0" brushRef="#br0" timeOffset="19494.0714">12559-1177 182,'-1'-8'351,"-1"3"-15,0-4-21,1 2-17,-1 1-14,1 1-21,-2 1-17,3 4-23,-1-6-26,1 6-20,0 0-17,0 0-19,0 0-13,0 0-11,0 0-13,20 6-10,-15 0-5,1 2-17,3 0-3,-2 5-5,-2-1-13,2 3 1,-2-2-6,-1 3-9,0 1 13,4-1-19,-8-1-5,4 6 5,-4-6-6,2-1 0,-2 0-7,0 0 6,-2-1-11,2-4 7,0 3-5,-3-5-3,3 2 8,-1-1 5,1-6 0,0 3 1,0-5 14,-4 7 18,4-7 19,4 5 20,-4-5 6,0 0-11,0 0-7,0 0-6,0 0-12,1-24-5,2 9-5,4 2-6,-3-4-1,6-3 1,-3-2-9,5-6-1,0 6-5,0 0-2,-1 0 0,5 3-8,-4 2 3,-3 5-9,-1 2 1,0 0 1,-3 3-4,4 1-8,-6-1-3,6 4 2,-4 3-2,-5 0 0,12 10-4,-7-3 3,3 3 0,-2 6-2,5 4 0,-5 0-2,5 1 4,-5-3-3,2 4-1,0 2-1,-4-3 3,4 0-3,-2 1 1,0-1-1,0-2 2,1 2-6,-3-5-18,0 0-28,-2 1-27,1-5-20,3 2-35,-6-3-56,3 1-67,-3-2-73,3-4-60,-3 2-336,-3-4-781,3 1 346</inkml:trace>
        </inkml:traceGroup>
        <inkml:traceGroup>
          <inkml:annotationXML>
            <emma:emma xmlns:emma="http://www.w3.org/2003/04/emma" version="1.0">
              <emma:interpretation id="{807712B4-F288-44EC-B195-57D97102E9E4}" emma:medium="tactile" emma:mode="ink">
                <msink:context xmlns:msink="http://schemas.microsoft.com/ink/2010/main" type="inkWord" rotatedBoundingBox="15971,5665 18037,5690 18022,6935 15956,6910"/>
              </emma:interpretation>
              <emma:one-of disjunction-type="recognition" id="oneOf5">
                <emma:interpretation id="interp25" emma:lang="en-US" emma:confidence="0">
                  <emma:literal>logn)</emma:literal>
                </emma:interpretation>
                <emma:interpretation id="interp26" emma:lang="en-US" emma:confidence="0">
                  <emma:literal>logs)</emma:literal>
                </emma:interpretation>
                <emma:interpretation id="interp27" emma:lang="en-US" emma:confidence="0">
                  <emma:literal>togn)</emma:literal>
                </emma:interpretation>
                <emma:interpretation id="interp28" emma:lang="en-US" emma:confidence="0">
                  <emma:literal>Iogn)</emma:literal>
                </emma:interpretation>
                <emma:interpretation id="interp29" emma:lang="en-US" emma:confidence="0">
                  <emma:literal>\ogn)</emma:literal>
                </emma:interpretation>
              </emma:one-of>
            </emma:emma>
          </inkml:annotationXML>
          <inkml:trace contextRef="#ctx0" brushRef="#br0" timeOffset="20219.4257">13507-1110 70,'2'-9'296,"1"-2"2,-2 6 2,2-3 0,-3 2-9,3 2 3,-3 0-11,0 4-9,2-8-18,-2 8-4,3-6-30,-3 6-25,0 0-18,0 0-14,0 0-16,0 0-10,0 0-10,0 0-18,-11 16 0,11-7-14,-4-1-6,2 1-6,-1 5-12,1-2 0,2 3-5,-4-1-11,4-1-11,0 2-1,0-3 1,0 1-10,1 1-3,2-2-1,-1-2-2,3 0-5,-2-1-1,-2-3 0,7 0-6,-4 2 1,1-6-2,2 1 1,3 0-5,1 0 3,-3-6-5,3 2 2,4-2-4,-1 1 2,1-5-5,-1 1 3,0-3 1,-1 1-4,0-1 3,2 1 0,-6-2-1,0 1 2,2-2-3,-9 4 23,2-3 12,-3 2 11,3-4 10,-4 4-4,-4-5-6,-1 6-7,-1-4 0,-3-1-2,-1 5-2,0-5-5,-2 5-6,-1-4-4,-1 4-18,1 0-24,0-4-27,-2 8-30,9-2-56,-1 3-62,-3-2-80,4 3-105,6 1-102,0 0-263,-11 1-799,11-1 353</inkml:trace>
          <inkml:trace contextRef="#ctx0" brushRef="#br0" timeOffset="20792.1758">14133-1212 293,'-17'0'316,"1"-1"-16,3 2-21,-2-1-18,0 1-10,1 3-14,2-2-20,-2 2-5,1 1-15,-1 1-6,-1 1 0,-1-1-7,3 6-6,-4-2-8,3 2-7,6-3-16,-4 6-14,2-6-13,2 0-17,-1 4-1,9-5-17,-6 1-9,5 2-1,0-3-4,1 1-5,2 0 2,4 1-5,0-4-9,5 2-2,0-2-7,1 1-7,4-1-7,-2-3-6,3-2-7,0-1-3,5 0-6,-1 0-3,-2-2 11,3 0-10,-6-3 3,3-5-5,-2 4 3,-2 0-5,-2-3 12,2 2 10,-2-4 13,-2 2 18,-5 3 16,0-1 16,3-2 11,-5 3 11,1 2 9,-1-1 9,1-1-1,-4 2 2,-1 4-13,6-6-20,-3 4-11,-3 2-9,0 0-13,0 0-6,0 0-5,0 0-5,-3 21-6,1-9 2,-3 6-12,1 3-4,3 3 0,1 7-4,-4 3-3,3-5 1,1 4-5,0 0-1,-4 1 3,2 0-7,4-1 3,0 5-4,-6 0-1,2-1 2,2 0 1,1 0-4,-1 2 0,-4-5 1,8-1-1,-3-2-1,1-8-5,-5 0-39,6-5-51,-3-1-43,2 0-21,-2-5-53,2-2-52,-2 1-51,0-5-64,1-2-92,-1-4-381,0 0-915,0 0 405</inkml:trace>
          <inkml:trace contextRef="#ctx0" brushRef="#br0" timeOffset="21214.0544">14577-1134 39,'-2'-9'439,"2"2"-21,0 1-19,0 2-14,-1-1-17,1 5-17,0-9-25,0 9-30,1-6-29,-1 6-35,0 0-20,0 0-22,0 0-21,0 0-16,0 0-9,8 17-24,-8-9-9,4 4-11,-2 1-7,3 1-12,-5-5-5,3 10-11,1-7-5,-4 0-9,3 0-4,-3 1-5,0-2 4,0-1-9,-3-2-2,3 0-3,0-2-10,-1 1 5,1-1-3,-3-2-2,3-4-8,0 7 11,0-7-4,-3 4 1,3-4 25,0 0 7,0 0-4,0 0-4,0 0-7,0 0-2,6-19-1,-5 13 4,4-7-1,6 1-8,-5-3 3,1-4-5,5 4 2,-1 2-1,0 0 4,-1-3-3,-2 6-4,6-3-2,-4 7-8,0-5-2,-3 7 0,2 2-4,-1 4 0,1 1 0,-1 4 5,2 2-9,-2 1-2,1 7 1,1 4 0,-6 0 1,2-1-1,-2 4-2,-3-3 0,0 4-1,3-4 2,-4 3-1,-1-1 0,1 1-2,-3-3 1,2-1-1,0 0-4,-1 0-14,-3-4-48,1-1-40,3 1-33,-1-4-46,2 1-64,-5-5-76,3 2-92,0-1-401,2-3-884,2-3 391</inkml:trace>
          <inkml:trace contextRef="#ctx0" brushRef="#br0" timeOffset="19841.0427">13304-1514 332,'-1'-4'394,"-6"-3"-15,3 3 11,4 4-12,-4-6-15,4 6-14,-2-2-29,2 2-28,-5-2-33,5 2-27,0 0-20,0 0-22,0 0-16,-9 8-12,9 0-8,-3 1-4,3 1-13,-1 4 1,-3 1-2,4 6-9,-4-1-9,4 5-2,2 5-14,-2 2-5,-5-8-7,10 12-9,-7-3-9,4 0-5,0 1-6,-2 0-9,0 1-4,-2-3-3,8 1-4,-5-8-5,2-1-4,2 1-1,-3 0-6,0-3-21,3-3-57,-3-2-41,1-2-31,-2-3-39,5 1-28,-4-6-73,0 1-54,0-2-48,2-4-51,-3 2-314,-1-4-792,11 0 350</inkml:trace>
          <inkml:trace contextRef="#ctx0" brushRef="#br0" timeOffset="21753.6244">15196-1502 393,'-3'-6'417,"3"6"-12,-1-5-15,-3 3-22,4 2-29,0 0-22,-4-5-42,4 5-26,0 0-24,0 0-22,4 16-10,4-4-7,1 9-5,7 6-15,-1 1-10,-2 2-15,0 5-10,2-4-11,-3 4-9,-1 1-4,-3 0-1,-4 0-9,0 3-6,-1-3-2,-2 5-5,-2-4-3,-5 2-3,1 1 0,-1-2 0,-5-2 3,-1-3 3,1 1 0,-1-2-2,-4-1-1,3-2-4,3-5-3,-2-2 10,0-1-6,0 2-2,-2-3-3,0-2 4,2 0 1,-2-2-3,-1-1-5,7-2-4,-3-4-9,4 2-12,-2-4 8,2 2-14,2-3 3,0-2-5,2 2 0,-1-5-15,2 4 12,2-5 0,-6 5-17,6-5-36,0 0-51,0 0-75,0 0-74,0 0-73,14-18-92,-9 4-115,1 4-482,3-3-1063,1 1 470</inkml:trace>
        </inkml:traceGroup>
      </inkml:traceGroup>
    </inkml:traceGroup>
    <inkml:traceGroup>
      <inkml:annotationXML>
        <emma:emma xmlns:emma="http://www.w3.org/2003/04/emma" version="1.0">
          <emma:interpretation id="{1EC3A2EF-5E0F-4898-8555-81EE0A26EF84}" emma:medium="tactile" emma:mode="ink">
            <msink:context xmlns:msink="http://schemas.microsoft.com/ink/2010/main" type="paragraph" rotatedBoundingBox="2562,7051 20300,7104 20296,8594 2557,85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431267-BC60-4CDA-AF44-D052005C464D}" emma:medium="tactile" emma:mode="ink">
              <msink:context xmlns:msink="http://schemas.microsoft.com/ink/2010/main" type="line" rotatedBoundingBox="2562,7051 20300,7104 20296,8594 2557,8541"/>
            </emma:interpretation>
          </emma:emma>
        </inkml:annotationXML>
        <inkml:traceGroup>
          <inkml:annotationXML>
            <emma:emma xmlns:emma="http://www.w3.org/2003/04/emma" version="1.0">
              <emma:interpretation id="{239D89BD-1F56-4151-8573-2AF23CAD319C}" emma:medium="tactile" emma:mode="ink">
                <msink:context xmlns:msink="http://schemas.microsoft.com/ink/2010/main" type="inkWord" rotatedBoundingBox="2562,7051 4078,7055 4074,8420 2557,8415"/>
              </emma:interpretation>
              <emma:one-of disjunction-type="recognition" id="oneOf6">
                <emma:interpretation id="interp30" emma:lang="en-US" emma:confidence="0">
                  <emma:literal>sell</emma:literal>
                </emma:interpretation>
                <emma:interpretation id="interp31" emma:lang="en-US" emma:confidence="0">
                  <emma:literal>Idle</emma:literal>
                </emma:interpretation>
                <emma:interpretation id="interp32" emma:lang="en-US" emma:confidence="0">
                  <emma:literal>sql</emma:literal>
                </emma:interpretation>
                <emma:interpretation id="interp33" emma:lang="en-US" emma:confidence="0">
                  <emma:literal>site</emma:literal>
                </emma:interpretation>
                <emma:interpretation id="interp34" emma:lang="en-US" emma:confidence="0">
                  <emma:literal>Ingle</emma:literal>
                </emma:interpretation>
              </emma:one-of>
            </emma:emma>
          </inkml:annotationXML>
          <inkml:trace contextRef="#ctx0" brushRef="#br0" timeOffset="31541.83">-83 1139 251,'-14'8'375,"1"-2"-27,6 0-24,-1-2-12,0-1-8,5 0 5,-3-2-5,2 2-8,-1 0-4,5-3-17,0 0 6,-3 8 15,3-8 2,0 0-8,8 4 0,-2-2-13,3 1-16,-1-2-8,8 2-2,1-1-12,7 0-17,-1 0 0,2 1-19,14-2-16,2-1-33,7-4-3,-1 4-13,4-2-12,17-2-12,-4 4-14,-14 0-9,-1-4-11,-2 4-10,4-1-7,-6-1-4,3 0-5,-6 2-23,1-1-31,-2-2 0,-2 3 0,0 0 0,-6-4 0,-7 2 0,3-1 0,-3 1 0,-3 1 0,1-1 0,-2 1 0,-5-1 0,0 1 0,-1 1 0,-3-2 0,3 1 0,-10 0 0,6 1 0,-7 0 0,-5 0 0,0 0 0,12-2 0,-12 2 0,6-1 0,-6 1 0,0 0 0,11 0 0,-11 0 0,0 0 0,4-3 0,-4 3 0,0 0 0,0 0 0,0 0 0,10 0 0,-10 0-385,4-6-291,-4 1-513,0 5-1287,-2-16 570</inkml:trace>
          <inkml:trace contextRef="#ctx0" brushRef="#br0" timeOffset="30094.9852">285 35 236,'-8'-11'296,"2"3"-19,1 2-17,-6 1-16,-1 0-14,-1 5-18,1 0-10,-5 2-15,2 3-16,0 1-9,-7 4-15,1 1-6,3 5-18,1-1-4,3 0-16,2 0-6,3 0-12,1-5-6,3 7-8,1-2-11,1-1-2,-2 5-5,5-3-3,5 1-8,-2-2-3,3 7 5,3-4-13,-1 2 4,7 0 1,-4 2-10,2 0 2,3-2 12,-1 1-21,0-1 1,-3 0-10,1-1 4,-1 1 1,0-1-3,-3-5 3,-1 0-3,-2-3 0,-1 1 4,1 0-4,-3-2 12,-3 0 14,2-4 13,-2 3 14,-5-2 0,3 1 9,-7-2-10,-3 0-1,1-2-3,-1 1-6,-3-4-6,-2 3-7,-1-4-3,-4-4-4,0 3-2,6 0 5,-5-5-27,4 0-28,5-2-66,2-4-57,-2 0-81,6 0-72,6-4-62,0-9-282,6-8-690,11 2 305</inkml:trace>
          <inkml:trace contextRef="#ctx0" brushRef="#br0" timeOffset="30613.9613">613 152 54,'0'0'303,"-22"6"-22,16-2-10,-6 3-13,-4 1-12,3-1-6,1 3-18,-5-2-9,2 4-7,-2 4-21,2-3 3,5 1-8,-2 2-10,1-1-10,4-3-9,0 1-19,-1 4-3,4-5-17,2 1-9,0 0-6,2 2-9,2-2-12,0-2-5,2 1-4,0 1-2,3-4-12,-1 0-2,1 1-14,3-2 9,2 0-16,0-2 1,0 0 4,3-4-6,-2 1-3,3-3-3,1 2-1,-4-7-8,4-1 3,-1-1-5,-2 2 0,4-7-7,-1-3 7,-2 5-3,0-9-2,0 2-10,-1-3 9,-3 3-1,-1-4-11,-2-5 1,-1 3-3,2-8-3,1-3-1,-7-2 0,-3 1-5,4-5 0,-8 5 7,4-2 4,-2 6 0,1-2-4,-4 14 12,1-3 17,1 1 15,1 5 15,-1 2 15,-1 3 9,3 0 4,0 6-12,-3-2-2,5 3-7,-1 4-8,-3-5-5,3 5-6,-5 15-1,0-3-2,-2 6-4,2 5 0,0 9 0,0 2 7,-1 4 6,4 0 13,-2 5 10,3 0 5,-5 3 2,6 0-4,-1 13-4,1 1-3,-4 0 7,5 2-4,2-1-2,-3-2 5,1-2-13,3-13-2,-1 4-4,1-4-4,1-2-7,0 1-3,2-3-4,-1-1-4,1-5-1,-2 0-6,2-3 2,-2-7-15,1-3-39,0 0-50,-1-5-43,-4 0-40,4-5-38,-3-3-43,2 0-57,-3-2-62,4-3-88,-5-3-324,0 0-841,7-14 372</inkml:trace>
          <inkml:trace contextRef="#ctx0" brushRef="#br0" timeOffset="31098.3263">964 60 21,'4'-19'420,"-4"3"-29,0 2-30,0 3-20,1 2-14,-2 1-20,2 1-26,-2 3-30,2-2-19,-1 6-31,-1-5-22,1 5-20,0 0-24,0 0-2,7 15-15,-5-3-11,2 3-17,-2 5-4,6 3-1,-5-1-19,2 3 2,-4-4-9,4 3-2,-3 0-5,0 1-3,-4-4 0,0-1 1,1 1-3,0 0-3,-2-6-2,2 0-2,1-2-4,-1 1-3,-2-6-5,3 3-4,-1-5 5,1-1 4,-2 0 24,1 0 21,1-5 23,1 6 12,-1-6-8,0 0-10,0 0-10,0 0-4,0 0-5,12-18-11,-9 15-8,2-3-1,0 2-5,0 2-6,-1-3-6,-2 1-5,3 1-5,-5 3-5,5-3-1,-5 3-3,0 0-3,8 6-1,-3 0-4,-1 0 0,3 6 1,-6 1-6,4 1 0,0 6 4,1 2-3,-5 0-3,6 4-4,-4-3 7,4 0-3,-4 0-1,4-1-4,-5-3 6,3 0 1,2-1-3,-2-2-1,0-5 0,1 1 3,0 1-3,0-5 3,5 0-3,-5-6-4,3 3-11,2-4-23,5-2-37,-3 0-31,9-5-33,0-5-48,2 2-63,-6-1-52,4-1-69,-5-5-77,-9 3-310,2-5-819,-4 1 363</inkml:trace>
        </inkml:traceGroup>
        <inkml:traceGroup>
          <inkml:annotationXML>
            <emma:emma xmlns:emma="http://www.w3.org/2003/04/emma" version="1.0">
              <emma:interpretation id="{9324BE78-D854-4E18-A0FA-89C0F5F616F8}" emma:medium="tactile" emma:mode="ink">
                <msink:context xmlns:msink="http://schemas.microsoft.com/ink/2010/main" type="inkWord" rotatedBoundingBox="5474,7322 7305,7328 7302,8190 5471,8184"/>
              </emma:interpretation>
              <emma:one-of disjunction-type="recognition" id="oneOf7">
                <emma:interpretation id="interp35" emma:lang="en-US" emma:confidence="0">
                  <emma:literal>From</emma:literal>
                </emma:interpretation>
                <emma:interpretation id="interp36" emma:lang="en-US" emma:confidence="0">
                  <emma:literal>from</emma:literal>
                </emma:interpretation>
                <emma:interpretation id="interp37" emma:lang="en-US" emma:confidence="0">
                  <emma:literal>Fran</emma:literal>
                </emma:interpretation>
                <emma:interpretation id="interp38" emma:lang="en-US" emma:confidence="0">
                  <emma:literal>prom</emma:literal>
                </emma:interpretation>
                <emma:interpretation id="interp39" emma:lang="en-US" emma:confidence="0">
                  <emma:literal>prim</emma:literal>
                </emma:interpretation>
              </emma:one-of>
            </emma:emma>
          </inkml:annotationXML>
          <inkml:trace contextRef="#ctx0" brushRef="#br0" timeOffset="32613.2912">2772 388 2560,'0'-13'58,"0"1"93,0 4-15,-2 1-29,2 1-19,0-1-8,0 3 11,0 4 0,-4-10 4,4 10 28,4-6 16,-4 6 16,4-2 15,-4 2 7,0 0-27,9 15-13,-3-12-17,-4 1-10,1 3-13,-3 0-8,2 1-10,-2 3-8,0 0-4,0 9-16,0-5 2,0 6-5,0 4-5,0 8-4,0-2 0,2 2-7,-2-8-1,5 6-4,-2 2-3,-3-11-3,5 2-1,-4-2 0,4 1-6,-5-1 2,3-2-1,0-6-7,0 4 4,0-5-3,-2 2-4,1-3-12,0-2-16,-4-3-21,2 3-30,2-6-37,-2 1-42,0-2-31,0 5-31,0-8-32,0 5-49,0-5-53,0 0-26,0 0-224,-4-19-648,0 11 287</inkml:trace>
          <inkml:trace contextRef="#ctx0" brushRef="#br0" timeOffset="33003.9902">2832 630 42,'-2'5'237,"-2"0"1,4-5-3,-3 3-5,3-3-5,0 0 11,0 0-10,7 3-3,-7-3-18,24-6-23,-7 2-18,0-1-17,6-2-15,2 1-13,3 1-9,6-5-20,-6 4-15,8-3-53,-10 6-84,-3 0-97,2 1-104,-10 0-180,0 0-479,-2 2 212</inkml:trace>
          <inkml:trace contextRef="#ctx0" brushRef="#br0" timeOffset="32816.4348">2777 282 106,'-3'-16'229,"-1"1"-5,0 0-6,3 3 3,1-1-9,0 1-11,-3-3-9,6 6-18,-2-2-12,3 0-10,3 1-13,-2 2-13,2 3-14,2-5-13,1 9-10,2-4-8,2 5-7,1 2-5,0 1-6,2 1-8,3 5-7,1 2-7,-1 2 0,-2-3-2,3 5-13,-4 0-16,0-2-30,0 2-47,-6 3-62,-1-5-58,-1-2-70,-4 2-168,2-4-458,-7 3 203</inkml:trace>
          <inkml:trace contextRef="#ctx0" brushRef="#br0" timeOffset="33423.4632">3213 623 326,'0'0'335,"-9"0"0,9 0 3,-6-4 9,1 2-11,5 2-6,0 0-14,-10 0-20,10 0-23,0 0-25,-5-7-26,5 7-22,0 0-20,0 0-22,0 0-14,0 0-17,0 0-7,0 0-17,25 7-8,-16-5-12,3 3-9,2 0-9,2 2-6,1 1-6,1 3-4,-2-1-4,2 1-7,-1 2-5,-5-4-3,0 3-2,0 1-11,-3-2 5,-1 1-2,-1-1-3,-3-3-2,-1 3 1,-2-3-4,2-1 4,-2 0-1,-1 1-2,-1-2 0,-3 0 1,1-4-4,-2 2 2,-1 0-1,6-4 3,-8 1 0,8-1 11,-12-1 3,12 1 0,-7-8 0,5 0-2,-3-2-1,1 1-3,4-3-3,0-4-3,4-1-3,1-4-1,0 0 2,7-2-6,0 1-9,-3-1-14,5 2-22,3 1-33,-4 1-40,5 0-37,3 3-47,-1 2-35,2 1-42,0 1-44,2 4-37,-3-1-54,-2 4-220,5 0-678,0 4 300</inkml:trace>
          <inkml:trace contextRef="#ctx0" brushRef="#br0" timeOffset="34157.8464">3812 493 199,'0'0'225,"0"0"11,5 3 4,-5-3 9,0 0-2,0 0-8,0 0 1,0 0 4,0 0-7,0 0 1,0 0-5,0 0-5,0 0-14,0 0-19,0 0-14,-27-3-9,19 5-4,3 2-9,-10 1-1,2 6-6,-2 3-12,0-4-8,0 2 2,2 0-9,-6 4-13,5-1-9,1 0-8,2-1-9,2-1-10,0 0-7,1 2-5,2-3-3,0 1-12,6 2 3,0-4-14,3 3-2,1-2-2,6 0-4,0 0-5,4-5-4,6 4-6,-3-7-8,0 0-10,10-2-6,-6-2 0,2 0-7,4-6-4,-5 2 3,1-3-1,-2-1 0,-1-1 3,-4 1-1,-2 0 3,0 0 1,1-2 2,-4-2 3,-3 0 0,1 0 3,-2 0 9,0 0 9,-2 3 6,0-1-1,0-2 3,-2-1 7,1 7 2,-4 0-6,5 0 0,-2 0-7,3 0 1,-2 1-5,3 4-2,2-2-1,-1 3 0,-8 0-2,18 3-1,-8 0-3,1 6-1,1-3 4,-5 4-4,3 2-6,-3 1-7,1-2-4,0 4-4,-3-3-7,-1 1-5,-1 2-7,2-3-1,-5 4 2,0-2 2,0-3 5,-4 0 1,3-2-2,1-1 9,0 0 0,-3-3 3,1 1 0,2-2 3,-2 0 11,2-4-8,-4 6 3,4-6 2,0 0 2,0 0 3,0 0-2,0 0 6,0-23-5,4 15 6,-2-2-1,3-2-3,1-2-7,2 0 7,-4 2-3,9-6 2,-1 5 1,2-2-3,5 1 1,-8 5 1,1 2-2,-1-2 1,-2 7 5,5-2-8,-5 4 1,2 1 1,-2 4-1,-1-1-1,0 4 0,-4 1-1,2 1 0,-1 5-7,-1-6-9,3 6-8,-7 0-8,5-3-2,-5 4-2,1-1-12,-2-2-12,2-1-4,-1 4 4,2-2 7,2-3 8,-4 0 3,1-2 9,-1-3-1,0-3 9,0 3 0,0 1 2,0-7 21,0 0-16,0 0 0,0 0 6,0 0 11,9-19 1,-6 13 7,1-4 7,5-1 7,-1-1 1,3-8 9,-2 1-7,3 2 1,3-2 3,-4 3-7,1 3 5,-1 3-1,-2 0-8,1 3 12,1-1-4,-5 2 1,1 4-5,-1 2-7,3-3 3,-9 3 1,14 5-2,-9-1-2,1 6-4,1-3 0,-1 6 5,0-1-3,-2 4-7,-2-1-7,2 3-20,1 5-16,-6-2-49,2 12-65,-2 0-69,-2-8-84,1 6-389,-3-7-758,-1-1 335</inkml:trace>
        </inkml:traceGroup>
        <inkml:traceGroup>
          <inkml:annotationXML>
            <emma:emma xmlns:emma="http://www.w3.org/2003/04/emma" version="1.0">
              <emma:interpretation id="{45FEABE5-05EE-4904-82C7-77BC8255B901}" emma:medium="tactile" emma:mode="ink">
                <msink:context xmlns:msink="http://schemas.microsoft.com/ink/2010/main" type="inkWord" rotatedBoundingBox="7844,7449 11008,7458 11006,8412 7841,8403"/>
              </emma:interpretation>
              <emma:one-of disjunction-type="recognition" id="oneOf8">
                <emma:interpretation id="interp40" emma:lang="en-US" emma:confidence="1">
                  <emma:literal>definition</emma:literal>
                </emma:interpretation>
                <emma:interpretation id="interp41" emma:lang="en-US" emma:confidence="0">
                  <emma:literal>definitions</emma:literal>
                </emma:interpretation>
                <emma:interpretation id="interp42" emma:lang="en-US" emma:confidence="0">
                  <emma:literal>defamation</emma:literal>
                </emma:interpretation>
                <emma:interpretation id="interp43" emma:lang="en-US" emma:confidence="0">
                  <emma:literal>definiten</emma:literal>
                </emma:interpretation>
                <emma:interpretation id="interp44" emma:lang="en-US" emma:confidence="0">
                  <emma:literal>definitive</emma:literal>
                </emma:interpretation>
              </emma:one-of>
            </emma:emma>
          </inkml:annotationXML>
          <inkml:trace contextRef="#ctx0" brushRef="#br0" timeOffset="36205.0507">5399 292 218,'0'-8'346,"0"0"-15,0-1-8,0 5-14,0-2-15,0 6-12,-2-6-30,2 6-20,0-6-27,0 6-16,0 0-15,0 0-5,0 0-34,-10 18-10,8-5-10,-2 4-16,-1 5-6,-1 0-6,5 2-16,-3 0-1,4-2-8,-1 3-7,1-3-3,-3 2-4,3-3-11,-1 0 2,2 0-17,2-5 15,-2-1-6,-1-1-3,4-1 6,-3-2-9,-1 2-1,0-5-17,2 1 21,-4-3-22,4 0 5,-2 0-1,0 0 0,0-6 1,0 7 0,0-7 6,0 0-16,0 0 1,0 0 5,0 0-2,-13-15 1,7 9 1,1 0 1,-1-4-6,-3 0 1,-1 1-1,0-2 8,-1 6-9,0-1-1,-1 0 1,-2 4 1,2 2-2,-4-3 2,4 6 1,-1 0 2,-2 5 3,1-1-4,3 2 1,0 2-4,1 0-2,3-1-1,2 2 4,-2-1 2,6-1-3,4 2 4,-2-6 0,3 6-3,3-4 7,3 3-5,2-6 6,5 1-7,5-2 8,2-2-2,2-2 1,2-3-6,-1-3 6,-1-1-9,8-5-2,-12 4 2,12-4-3,-9 5 2,-2-5-1,-2 1 1,0-2-5,-1-1 13,-8 4-7,2 1-2,-2-1-6,-3 0 3,-4-3 12,3 7 7,-2-5 21,0 3 12,-2 4 21,-2-2 13,2 2 11,-3-2 5,1 2-1,-2 4-3,0 0-7,0 0 4,0 0-14,0 0-6,0 0-9,-13 16-4,7-6-8,0 3-5,-2-1-4,3 4-5,2-2-2,2 2-3,1-1-5,0 0-2,4-2-3,1 2-2,3-1 6,2-4-10,-1 3-4,11-5-8,-2 1-6,6-4-7,1-2-15,1-3-12,3-1-7,-6-4-12,3 0-9,0-4-3,1 0 1,-4-6 2,6-2 3,-8 1 6,-2 0 0,-2-5 8,-1 0 4,-3 1 3,-1-13 7,-4 10-4,1-9 12,-5 2 3,-4 3-3,0 2 10,0-6 0,-5 7 8,-3-1 12,4 6 14,-7-1 12,5 3 18,-3 6 9,1-1 11,3 5 2,1-1-6,-1 2-1,1 2-2,-2 2-4,6 2-7,-14 6-5,6 2 0,0 6-4,-2 3-2,1 5-3,1 2 1,-1 4 2,2 5 3,2 4 4,1-1 15,1 4 10,3 0 13,3-1-3,-3-2-4,3 4-4,1-2-10,-2-3-5,3 3 1,2-3-14,-2-2 6,4 1-9,-1-4-4,3 0 1,-1-1-10,-1-2-1,2 3-4,-1-8-2,-2-1 0,4 3-16,-3-5-37,-3-6-39,1-2-38,0 3-23,-4-6-33,3 0-16,-5-3-20,3-3-26,2 1-37,-6-4-20,0 0-20,0 0-19,0 0-16,0 0 0,-6-22 4,1 10-10,-1-1 2,0-1 6,-5-8 37,5 0 42,-3-2 56,2-10 48,2 1 47,4 1 24,-1-1 43,2 0 20,3 8 23,1-2 18,6-4 1,-3 8 8,-1 2 3,6 3 5,0 0 3,4 3 6,-5-4 4,2 1 3,4 3-1,0 0-1,0 3-2,3-3 5,-3 3-3,1 0-9,1 1-1,0 1-1,-4 6 4,6-6 8,-7-1 8,-2 3 9,-2 1 17,6-2 17,-8 4 22,1-1 28,-3 4 20,0-4 13,-2 3 7,1 2 4,-5 1 3,4-4-6,-4 4-4,0 0-9,8-2-7,-8 2-17,0 0-13,0 0-9,-17 13-12,13-8-8,-8 5-12,7 1-4,-6 1-10,6 1-11,-2-3-2,1 5-15,-1-3-3,2 3-7,5-1-10,-5-2 1,4 3-5,1-3-2,2 3-6,2-3-5,3-2 2,-2 2-2,0-1-1,2-4-3,2 0 3,0-1-13,1-4-5,2 1-7,3-3-4,-1 0 1,-2-4-12,5 0-1,-3-2 0,7-1-2,-8-2 4,5-4-1,3 1 3,-8 0 0,4 0 2,0-3 5,-5 5-3,1 1 0,-2-2 2,0 1-1,0 0 0,-5 1 4,1 1-2,3 4 5,-4 1-3,0 0-2,-1-1-1,2 4 3,2-1-1,-9 1-2,13 1 2,-6 5 2,1 0-1,-2 2 2,-1 0-13,2 1-10,-1 2-10,4 0-5,-4-2-5,-2 1-10,1-2-2,-3 6 1,-2-8-7,1 2 7,0-2 2,-1 0 10,0 0 4,3-2 0,-3-4 8,1 9 3,-1-6 5,0-3 2,0 0 6,0 0-2,0 0-6,0 0 6,8-19 4,-4 16-3,4-9 3,-1 0 4,0 2-1,3-2 5,0-3-2,1-1 4,4 1 3,-3 4 1,-6 1 6,5-2 1,0 6 3,-7 0-4,0-1-3,4 1 0,0 4 0,-3 2-1,-5 0-1,12 7 0,-6-1-1,0 2 2,-2 3-2,1-1 3,0 4-4,-1-1 4,1 1-2,0 0-5,-2 1-16,1-1-23,1-6-14,-1 3-24,1-2-35,1-1-16,0-2-16,1 0-14,0-4-10,-1 1-8,5-3-5,1-3-1,0 0 5,0-2 13,-1-1 10,1-2 19,0 0 14,0-1 12,1 0 8,-3-4 21,1 2 20,1-4 29,-6 3 32,1-2 24,-1 2 22,-1 0 29,-1-1 20,0 2 26,-1 1 16,-2 5 19,3-3 16,-4 3 0,1 0-12,2 1-10,-3 4-11,3-7-13,-3 7-14,0 0-8,0 0-10,0 0-1,0 0-5,0 0-10,0 25-11,0-17-3,0 5-1,0 0-8,0 2-6,0 0-5,0 4-5,2-4-3,-2 1-3,3 1-13,-3-1-27,0-5-20,0 5-35,0-4-41,1-2-47,2-1-44,-1 0-44,-2-3-48,6 0-32,-2-4-36,3 0-289,-7-2-697,12-3 308</inkml:trace>
          <inkml:trace contextRef="#ctx0" brushRef="#br0" timeOffset="36474.6914">7338 335 358,'-3'-16'352,"-2"2"-15,0 1-15,0 3-8,-1 0-17,4 1-10,-4 3-14,1 1-12,0 2-25,0 2-12,5 1-19,-12 7-13,5 3-13,1 2-17,1 2-8,3 5-11,-2 5-6,1 0-11,3 7-10,3 0-6,3 2-5,2 1-6,-3 0-6,4-2-7,-1 0-10,-2 0-3,3 0-9,-3-8-6,-1 9-4,-1-8-4,-4-2-13,5 2-14,-2-2-27,-2-1-15,0-1-21,-2-3-32,0-3-28,1-3-39,0 1-37,-3-7-34,2 3-35,-1-3-44,2-6-24,0 0-15,0 0-9,0 0-219,0 0-601,2-21 266</inkml:trace>
          <inkml:trace contextRef="#ctx0" brushRef="#br0" timeOffset="36771.5062">7333 829 1143,'2'-15'-4,"0"-1"54,-1 2 43,1-2 47,-2 2 33,2 3 9,-1 2 10,-1 1-3,1-3-15,2 5-8,-2-5-15,-1 5-18,2 1-11,3-5-10,0 4-14,2-1-6,-2-1-13,4-2-6,3 4-8,0-3-6,-1 3-8,2 0-3,3 0-3,0 3-6,-5-1-6,6 1 1,-2-1-10,-2 1 1,-1 0-4,1 1-3,-4-3-1,4 1-3,-6 4 1,-1-3-4,-6 3 14,13-1 14,-13 1 21,8-5 7,-8 5 23,0 0 12,12-4 10,-8 4 16,-4 0 3,0 0 2,0 0 4,0 0 1,6 9-2,-6-9 2,-4 8 3,2-1-4,3-1-4,-6 1-10,3 2-7,-1 1-11,-3 5-7,5-5-13,0 5-7,-5-3-4,3 3-11,0-1-6,-1-1-3,3 0-9,-5-1-35,5 1-47,2-2-49,-1 2-46,3-4-55,0-1-61,2-1-58,-2-1-82,3-2-89,2 1-319,-2-1-861,8 0 381</inkml:trace>
          <inkml:trace contextRef="#ctx0" brushRef="#br0" timeOffset="37365.2483">7866 559 362,'-12'-8'361,"2"0"-6,1 0 7,-3 2-7,-3 1-2,4 2-11,-4 2-3,4-4-17,-1 4-18,1 2-22,2 0-27,1 7-21,-3-2-24,1 1-20,1 7-18,1-2-21,-1 3-14,4 4-14,-2-1-4,4 2-18,1 0-12,2-2-7,0 3-3,11-2-14,-11-3-5,4-1-12,0-1-7,3-2-13,1 1-14,-1-3-5,3-4-4,-3 1-6,-2-2 0,7-4-11,-6-1 4,9-1 4,-4-2-4,1 0 1,4-5-1,-3-2 4,1-1-5,3-3 4,-2-2 5,2-4 5,-4 1 5,2-1 2,1 1 9,-3 0 10,3 4 0,-4 4 5,-4-2 2,5 2-3,-6-1-1,3 4-7,-1 1-2,0-2-1,1 6-6,0 2-5,-3 1 1,-7 0-1,16 4-1,-11 1-3,3 3-3,-1 2 7,-1 4-7,-1-2 0,-1 0-3,-1 2-1,1-2-3,-4 2-5,1-5-2,2 6-5,-3-9-5,0 4-3,1-1-4,-1-6 0,0 4 0,0-3 6,0-4 3,1 8 5,1-6 0,-2-2 1,0 0 7,0 0-2,0 0-1,10-12 1,-5 3 4,1 3 2,1-3 4,3-3 7,-3 0 6,4 0-2,-1-7 5,0 8 9,1-5 11,-2 6-3,2 1 3,-6 2 0,-1 0-2,4 3-8,-4 0-4,-2 0-4,-2 4-1,12 0 1,-12 0-6,11 11-4,-7-2-1,1 3 2,-3 0-2,5 1 2,-7 8 0,3-2-2,-1 8-4,-2-4-5,4 2-14,-4-1-7,0-1-15,0 2-29,0-3-23,0-5-32,0 4-17,0-9-29,0 2-34,3-3-13,-6-5-52,-1-1-49,2-4-57,2-1-83,0 0-254,0 0-762,-15-12 338</inkml:trace>
          <inkml:trace contextRef="#ctx0" brushRef="#br0" timeOffset="37521.5698">7859 330 343,'-22'-17'404,"10"7"-22,-3-2-30,3 3-22,0-1-30,4 4-26,1 1-28,1-1-27,2 2-17,2 1-32,2 3-20,0 0-39,0 0-88,0 0-107,0 0-145,0 0-304,15 15-576,-3-13 255</inkml:trace>
        </inkml:traceGroup>
        <inkml:traceGroup>
          <inkml:annotationXML>
            <emma:emma xmlns:emma="http://www.w3.org/2003/04/emma" version="1.0">
              <emma:interpretation id="{6ED451A9-4A0C-46E7-BC51-75BAF079F650}" emma:medium="tactile" emma:mode="ink">
                <msink:context xmlns:msink="http://schemas.microsoft.com/ink/2010/main" type="inkWord" rotatedBoundingBox="11762,7528 12688,7531 12685,8571 11759,8568"/>
              </emma:interpretation>
              <emma:one-of disjunction-type="recognition" id="oneOf9">
                <emma:interpretation id="interp45" emma:lang="en-US" emma:confidence="1">
                  <emma:literal>of</emma:literal>
                </emma:interpretation>
                <emma:interpretation id="interp46" emma:lang="en-US" emma:confidence="0">
                  <emma:literal>bf</emma:literal>
                </emma:interpretation>
                <emma:interpretation id="interp47" emma:lang="en-US" emma:confidence="0">
                  <emma:literal>[of</emma:literal>
                </emma:interpretation>
                <emma:interpretation id="interp48" emma:lang="en-US" emma:confidence="0">
                  <emma:literal>af</emma:literal>
                </emma:interpretation>
                <emma:interpretation id="interp49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38511.4206">9300 362 255,'-4'-5'332,"0"0"-17,0-1-17,-4 3-18,2 0-23,-2-2 11,-4 5-28,2-4-10,-1 3-9,-3 2-11,0 2-11,-3 3-4,4 0-22,-6 6-6,-2-1-12,10-1-15,-5 7-14,0 0-14,4-1-15,6 0-4,-5 2-12,5 2-4,1-4-9,3 1 0,2 3-14,0-5-4,0 2-5,6 2-3,0-5-2,3 0-6,6-1-2,2-3-8,0-2-13,4 1 3,1-6-20,3 0 2,2-3-6,1-5-8,-4 0 5,5 0 4,-1-3-15,-8 4 0,0-6 8,-6 1-4,-2 1 1,-3 0 15,1-4-7,-3 1 15,-4 3-16,-2-1 1,-1 1 1,-1 0 7,-2 0 2,1-1 2,-3 4 1,1 2-2,-4-4 1,4 6-1,-4-4-3,1 4-1,7 1 9,-14 0-10,14 0 0,-10 6 1,10-6-2,-6 4 6,6-4 1,0 10-1,0-10 3,4 8-5,0-4 7,4 1-3,1-4-6,3 4 6,0-5-2,3 1-5,1-2 15,1-3-14,-2 0-3,2 0 9,-4-5-4,1 1 1,-1-2 2,-1 1-1,-2-6 6,2 5-10,-4-4 8,-2-2-1,2 1 2,-4-1 32,4 5 17,-7-5 27,2 4 20,-3 0 20,0 2 21,0 4 10,0 1 14,0-2-6,0 1-4,0 6-8,-4-7-5,4 7-13,0 0-13,0 0 5,-17 10-9,10 0-6,-2 1-7,1 4-6,-1 4-4,2 2-10,0 11-2,-2-3-9,1 7-8,1 2 1,2 0-4,1 3-4,3 2 7,0 0-16,1 1-7,-3 0 4,6 2 6,-3-3-12,1 3-7,0-3-5,1-3-7,0-3 1,1 2 1,-1-3-1,1-1-5,1-5-8,-1-7-7,2 0-29,-1-2-37,1 0-36,-2-7-46,1 0-46,-2 1-33,2-5-28,-3 1-48,1-3-35,-4-2-54,1-4-63,-3 1-71,4-3-296,0 0-890,-13-7 393</inkml:trace>
          <inkml:trace contextRef="#ctx0" brushRef="#br0" timeOffset="38667.6726">9330 1002 21,'-1'-7'339,"-3"0"-24,4 2-11,4-1-28,-4 2-9,6-2-10,3 1 6,3-2 1,8-2-9,1 0-19,15-3-21,1 2-26,2 4-12,4 0-23,-2 0-15,7-1-18,1-1-47,-1 2-87,0-3-102,2 2-138,-3-2-329,-4 0-629,6-1 280</inkml:trace>
        </inkml:traceGroup>
        <inkml:traceGroup>
          <inkml:annotationXML>
            <emma:emma xmlns:emma="http://www.w3.org/2003/04/emma" version="1.0">
              <emma:interpretation id="{F6EB0E0A-0DDB-48C0-A332-A00948B126B2}" emma:medium="tactile" emma:mode="ink">
                <msink:context xmlns:msink="http://schemas.microsoft.com/ink/2010/main" type="inkWord" rotatedBoundingBox="13265,7500 15909,7508 15906,8556 13261,8548"/>
              </emma:interpretation>
              <emma:one-of disjunction-type="recognition" id="oneOf10">
                <emma:interpretation id="interp50" emma:lang="en-US" emma:confidence="1">
                  <emma:literal>Big-oh</emma:literal>
                </emma:interpretation>
                <emma:interpretation id="interp51" emma:lang="en-US" emma:confidence="0">
                  <emma:literal>Beg-oh</emma:literal>
                </emma:interpretation>
                <emma:interpretation id="interp52" emma:lang="en-US" emma:confidence="0">
                  <emma:literal>Bug-oh</emma:literal>
                </emma:interpretation>
                <emma:interpretation id="interp53" emma:lang="en-US" emma:confidence="0">
                  <emma:literal>Big:oh</emma:literal>
                </emma:interpretation>
                <emma:interpretation id="interp54" emma:lang="en-US" emma:confidence="0">
                  <emma:literal>Big=oh</emma:literal>
                </emma:interpretation>
              </emma:one-of>
            </emma:emma>
          </inkml:annotationXML>
          <inkml:trace contextRef="#ctx0" brushRef="#br0" timeOffset="39516.9004">10598 477 223,'-1'-3'373,"1"3"-6,1-9 4,-1 4-1,0-2 1,0 0 15,0 1 4,0 6-1,-1-7 0,1 3-4,-3-2-15,3 6-21,0-5-23,0 5-41,0 0-33,0 0-23,-1-6-28,1 6-21,0 0-14,0 0-15,-5 23-21,2-5-9,0 1-17,2 2-8,-4 4-8,4-6-8,1 4-11,-2 10-5,2-13-6,0 2-5,2-1-9,-1 0-3,-1 0-3,1-5-9,2-1-27,-3-1-58,1-3-37,-2 3-31,1-8-27,0 3-19,-3-2-19,2-2-11,0-2-30,1-3-21,-6 1-19,6-1-9,0 0 6,-7-9 7,3 0 16,0-2 26,2-2 20,2-1 20,0-3 17,0-5 17,0 4 18,0-10 7,2 4 19,-2-10 15,4 10 7,1-9 17,-3 0 8,4 1 16,-2 0 12,-2 13 15,3-4 16,-1 4 11,2 3 3,-4 1 6,2 7 2,1-3 2,2 3-3,-1 2 2,0 0-2,0 4 1,3 2-1,-9 0-6,13 6 0,-1 3 1,-4 3 1,3 0-3,-1 1-3,0 7 2,2-1-1,-3 2-3,0-1 3,-1 1-5,-1 1 0,-5 0 3,-2-2-3,3 1 2,-8-7-1,2-1-1,-1 0 3,-1 0 2,-3-2 0,0-1 6,-1 1 4,1-3 2,-2-2 0,1-1-1,5 1 10,-4-2 28,2-2-13,0-1-4,6-1-4,0 0-9,0 0-3,-1-10-1,1 10-2,13-12-3,-1 6-4,2-3-2,1 3-5,8 0 5,-6 2-6,3 1 3,-2 3-4,3 6-3,-4-3 2,6 1-3,-2 6 0,2 1 1,-10-1-2,4 5-4,-2 1 2,-3 1 2,0-5-2,-6 9 1,0-7-6,-6 3 6,0-2 0,0-1-1,-8 1 2,-1 3-6,-6-1 13,1-1 1,-4-1-2,-2-5 12,-4 5 1,6-9 2,-4 2 6,1-4-3,1 0 8,-1-3-15,2-1 6,3-2-1,4-2-6,-5-1-2,6-4-19,2 3-42,6-6-55,-1 2-56,8-5-56,4 3-49,7-9-67,-2 3-227,15-9-597,-5 0 265</inkml:trace>
          <inkml:trace contextRef="#ctx0" brushRef="#br0" timeOffset="39720.0146">11141 565 77,'5'-2'336,"0"2"-15,-5 0-19,12-3-18,-8 2-5,-4 1-2,0 0 3,0 0-9,12 0-3,-12 0 1,0 0-12,2 7-4,-2 0-4,-1-2-5,2-1-16,-1 7-5,0-4-15,0 5-13,-1-1-20,2 1-13,-1-1-15,0 4-13,3-3-16,-2 4-10,2-1-12,-3-4-9,4 5-8,0-1-9,-1-2-9,1-1-26,3 1-50,-3-2-57,1-1-45,0-1-55,-1-3-82,-1 2-97,3-6-98,1 2-329,1-3-841,-8-1 372</inkml:trace>
          <inkml:trace contextRef="#ctx0" brushRef="#br0" timeOffset="40141.9079">11592 546 173,'-3'-9'327,"2"4"1,-2-3-25,-5 5-11,2-2-3,-3 4-8,1 1-8,8 0-9,-25 3-20,13 3-18,0-1-22,1 3-33,-1 2-10,1 0-14,4-1-17,0 4-8,3-4-17,-1 4-6,4-4-17,1 4-1,1-5-8,0 1-12,3 1-9,1-3 1,1 3-6,0-4-9,1 0-6,0 2 1,3-6-9,1 2-8,0-5-12,2 2 15,0-5-4,-4 3-3,2-1 10,-2-5-9,3-1 0,-3 2-2,1-1 16,-3 1 12,1 3 10,-2-2 15,1 1 17,-2-1 13,0 4-2,-4-3-3,-1 4-5,0 0-14,11-2-9,-11 2-6,0 0 8,0 0-2,1 12 1,-1-3-3,0 0-1,0 1-6,0 8 4,0 0-6,0 4-1,0-1-3,0 2-4,5 9-6,-5-6 3,4 3-5,0 4-5,-3 3-3,2-3-2,5 0-2,-4-3-2,4 1-3,-4 3 2,0-10-2,2 6-1,-1 1-5,-1-6-9,1-2-25,-2-1-36,1 0-37,-3-1-45,3-3-57,-2-8-67,-2 4-83,0-8-99,-2 1-383,2-7-899,-2 3 397</inkml:trace>
          <inkml:trace contextRef="#ctx0" brushRef="#br0" timeOffset="40632.3988">11930 707 93,'-4'3'359,"4"-3"-11,-1 4-14,1-4 9,0 0 1,-3 5-3,3-5-5,0 0-13,0 0-21,0 0-27,0 0-29,0 0-27,0 0-20,0 0-24,10 2-11,0-2-21,3 4-15,4-3-22,-1 0-40,2 1-51,4-4-71,2 2-93,-2-1-91,4-2-109,0 1-329,0-3-734,14-2 325</inkml:trace>
          <inkml:trace contextRef="#ctx0" brushRef="#br0" timeOffset="40429.2705">12197 516 185,'0'-6'223,"3"-1"-40,0 3-44,-1 1-53,-2 3-65,4-3-72,-4 3-80,0 0-143,0 0 64</inkml:trace>
          <inkml:trace contextRef="#ctx0" brushRef="#br0" timeOffset="40976.1663">12637 472 145,'-7'-4'328,"-3"1"-10,0 1-7,0 1-3,-1 1-14,2 0-3,-1 0-11,-1 3-10,2 4-11,-2-3-11,5 1-8,-5-2-10,2 6-5,1-3 1,-2 5-2,3-1-7,-3 2-5,3-1 2,2 3-14,-4 1-9,1-2-18,4 1-5,-1 0-10,1 2-22,0 5-10,4-3-20,-1 1-7,2-2-6,-1-5-9,8 9-11,-3-7-7,7 5-6,-4-5-8,0-5 1,6 3-5,-2-3-4,2-3 0,3 0-1,-1-3-6,1 0-5,-3-1-1,3-4-6,3-2 0,-7-1-2,-1 0 1,0-2-1,1-2-5,-7 0 4,3 0-10,-3-3 2,-1 4-3,-3-5-1,-4-1-2,2 0-11,-8-2-11,4 2-21,-6 0-28,-2-1-37,3 1-46,-1 0-46,0 3-69,3-1-66,1 2-73,6 1-83,-4 0-375,8 0-930,0 2 411</inkml:trace>
          <inkml:trace contextRef="#ctx0" brushRef="#br0" timeOffset="41491.7812">12924 535 206,'0'0'304,"8"1"-6,-8-1-4,0 0-5,0 0-14,0 0-24,9-10-17,-4 8-15,0-1-19,-1-2-17,7 0-20,-2-1-15,-5 3-2,7-4-14,0-4 7,-5 4-4,2-2-3,-4 1-3,5-5 0,-6 1-3,2 1-1,0-1 19,-1-1-1,-4 2-3,0-2 7,0 3 7,-2-3 15,-1 4-2,-2 0-10,1 0-4,-3 2-8,-2-1 0,1 4-9,1 1-2,-3 0-10,-3 2-6,-1 2-12,-3 4-7,3 3-7,-1 0-7,-2 6-10,4 0-3,-6 2-13,5 4-4,3 1-5,-1 2 2,5 1-11,2 7-4,1-5-1,2 6-5,2-11-4,1 3-2,3 1-7,-3 1-3,4-3-1,1 9-11,0-11-13,1 0-18,-1-6-12,-1 0-10,2-1-17,-2-2-12,-1-4-2,3 4-4,-2-5 3,0-1 2,-1-2 9,4-2 9,-4 2 3,4-4 3,-8 0 7,15-5 4,-2-1 3,-1 1 5,0-4 14,0 2 2,-3-2 7,7 3 5,-9-2 1,5 1 7,-4 3 7,0 1 3,-2 0-4,0 0 0,0 2-2,-6 1-2,11-1 1,-5 3 1,-1 1 1,2 3-2,-1 3 0,1 1 2,1 1-3,-3 0-2,2 3 2,-2-1-2,1 0-14,-3 0-32,4 3-34,-4-6-33,4 1-54,-2-5-31,-1 4-70,1-5-74,-1-1-89,4-3-352,4-1-850,0-5 376</inkml:trace>
        </inkml:traceGroup>
        <inkml:traceGroup>
          <inkml:annotationXML>
            <emma:emma xmlns:emma="http://www.w3.org/2003/04/emma" version="1.0">
              <emma:interpretation id="{23BC4281-B3F6-422E-9733-39E2C9B35D45}" emma:medium="tactile" emma:mode="ink">
                <msink:context xmlns:msink="http://schemas.microsoft.com/ink/2010/main" type="inkWord" rotatedBoundingBox="16719,7300 20300,7311 20297,8120 16717,8109"/>
              </emma:interpretation>
              <emma:one-of disjunction-type="recognition" id="oneOf11">
                <emma:interpretation id="interp55" emma:lang="en-US" emma:confidence="0">
                  <emma:literal>mediation</emma:literal>
                </emma:interpretation>
                <emma:interpretation id="interp56" emma:lang="en-US" emma:confidence="0">
                  <emma:literal>Mold ion</emma:literal>
                </emma:interpretation>
                <emma:interpretation id="interp57" emma:lang="en-US" emma:confidence="0">
                  <emma:literal>aided ion</emma:literal>
                </emma:interpretation>
                <emma:interpretation id="interp58" emma:lang="en-US" emma:confidence="0">
                  <emma:literal>Mdalion</emma:literal>
                </emma:interpretation>
                <emma:interpretation id="interp59" emma:lang="en-US" emma:confidence="0">
                  <emma:literal>hided ion</emma:literal>
                </emma:interpretation>
              </emma:one-of>
            </emma:emma>
          </inkml:annotationXML>
          <inkml:trace contextRef="#ctx0" brushRef="#br0" timeOffset="42473.0124">14045 374 150,'-2'-7'386,"-5"-2"-13,7 5-11,-2-2-12,-1 1-36,3 2-25,-4-2-27,4 5-31,0 0-20,0 0-18,-8 14-14,6-1-19,0 0-11,-3 7-17,2 4-13,3 1-11,0-1-8,0 1-10,4 6-8,0-7-9,0 7-5,-1-9-9,2 2-3,-1-3-2,1-2-8,-2 4-6,-2-10-13,2 0-11,-3-1-16,2-3-25,1-1-23,-3-3-13,3 0-15,-3-5-30,0 4-19,0-4-3,0 0-9,0 0 6,-3-22 10,-2 13 13,5-7 10,-3-5 9,2 3 13,-2-4 6,3 1 6,0-3 11,-5 2 9,5-1 16,-3 0 15,-1 3 21,4 3 18,0 2 15,0 3 13,0 0 6,0 5-2,0-1-4,0 2-10,0 6 1,3-4-5,-3 4-4,0 0-2,12 18 0,-6-6 0,5 0-3,1 6 8,-3 2-5,8 0 14,-3 2 0,2-3-7,10 5 0,-1-1-4,-7-6-5,6 7 0,-5-9-10,1-1 4,-3-1-1,2 0-11,-7-5-8,5 0-6,-5-2-22,0-1-6,3-3-8,-7 0 3,3-4 4,-5-2 2,5 0-2,-1-4 7,-3-1 3,-1-1 4,1-5-1,-2 5 5,-1-7-3,3-2 10,-4 1 1,0-4 7,1-2 5,-1 2 11,-1 2 15,-1-2 8,-1-3 7,2 2 18,-2 3 3,1 5 18,2 6 9,-6-4 7,6 7-10,-2-3-7,-1 4-8,0 1-10,0 4-8,0-5-7,0 5-5,0 0-6,-1 17 2,-3-10-2,2 8-8,1 1 1,-3 5-6,3 3 3,-2 0-6,1-2-8,0 1 1,0 0-1,1 1-6,4-1-2,0-1-4,2 0-17,3-2-45,0-6-32,4 5-50,1-2-52,-1-7-67,6 1-65,-1-5-70,-1-2-255,10-1-697,-3-4 310</inkml:trace>
          <inkml:trace contextRef="#ctx0" brushRef="#br0" timeOffset="42945.2803">14976 603 261,'0'-4'303,"-4"-1"-16,4 5-18,-13-6-3,3 9-15,-3 0 7,-4-1 3,0 2-1,-6 3-7,4 1-20,-2 2-4,0 3-19,1 0-22,7 0-16,0 2-18,1 0-14,3 0-12,3-1-11,-1-2-16,6 1-8,-2 1-9,6-2-7,0 1-7,2-1-5,4 0-1,3-3-4,2-3-4,3 0-6,-1-2-3,6 0-3,-1-3-6,2 0-3,-6-3 1,-2-3-7,0 0 1,2-1-8,-5-3 0,0 0-3,-2-4-1,-3 3 1,-2-5 0,2-5-2,-2 1-1,-5-3-5,-1 1-1,-3-8-2,1-3 0,-2 0-2,-4-2 8,2-1-7,2 1-6,-2 0 3,6-4-4,-3 2 2,4 0-2,4 0 0,-3-1-1,6 4 2,-2 0-1,2 10-1,5 2 9,-3-1-12,1 11 0,-2-3 1,4 6 0,-2-1-1,1 8 3,2-2-1,-1 6-1,3 7 1,-2-2 1,4 8 10,7 9 12,-2 1 4,-1 2 0,-4 3 6,3 3 4,-5 0 0,2 2 4,0 1 2,-2 0-3,-6 3-4,1-1-2,1-2 1,-6 0-2,-2-1-3,3-2-7,2 0 0,-5-1-3,2-6-1,0-2-20,-2-2-9,2-2-26,1 1-21,-2-3-38,2-5-16,1 1-34,1-4-38,-7-1-47,6-4-64,1-4-63,0-2-81,1-1-223,-3 0-717,5-5 317</inkml:trace>
          <inkml:trace contextRef="#ctx0" brushRef="#br0" timeOffset="43691.8921">15455 585 40,'-6'-7'301,"5"-3"-11,-2 5-17,-4 1-17,7-1-23,-3-2-19,3 7-19,-3-5-18,3 5-19,0-6-18,0 6-12,13-7-12,-6 4-14,7 1-12,-2-1-12,5 2-16,0-4-17,1 0-15,9-1-8,-6 4-1,2-4-6,-3 5 0,1-4-1,-4 2-1,-2-1 2,-2 2 2,-4-1 12,-1 2 18,-1 0 3,-1-1 2,0 0 18,-6 2-2,0 0 5,0 0 10,0 0 15,0 0-7,0 0 11,-12 15 13,3-9 1,-2 0-9,2 3 1,-3-1 5,1 0-5,1 4-6,3-1-12,-5-1-10,3 1-3,0 1-12,3-1-11,1 2 2,1 0-8,0-1-4,3 2-6,4-2-5,2 0-4,0-3-8,4 4-9,-1-7-6,0 0-11,7 2-11,1-4-18,1-2-3,4-1-10,-3-1 11,5 0-12,-5-2-5,4-2 3,-5 0 5,0-4 7,-1 3 3,-2-1 6,1-4 5,-4 1-2,-2 2 20,2-3-16,-2 5 11,-5-1 19,4 4 8,-6-2 0,2 1 0,2 1 2,-6 2-2,4-5-6,-4 5-1,5-1-1,-5 1 1,0 0-1,0 0 11,4 8-12,-2 1-4,-2-3-3,3 3 4,0 4 3,-3-4-10,3 3 6,1 3-1,0-4 1,2 3 2,0 0 9,2-3-8,-2 3-8,4-5 2,-3 1 4,3-4-7,1 3 13,-5-5-10,5-1-11,-4-1 5,9-4-5,-5-1-12,2-1-1,-1-5 1,0 1 15,1-5-14,-1 3-4,0-8 1,-3-1 4,1-2-7,-1 0 22,-5 2-16,4-9 5,-4 5 1,0-8 2,0 0 0,-4 6 9,1-6-5,-5-1 5,2 8 1,-4-1 10,0 1 4,-1 2 14,-2 0 41,1 0-10,-1 2 14,-1 4 6,3 5 7,-1 1 1,2 0-1,-2 5-8,4 1 1,-5 2-10,1 2-3,8 0-10,-17 6 7,5 3-9,3 1-2,1 3-2,3 2 1,0 5 7,0 2 2,5-2-2,-2 2 1,4 1 1,0-2 0,6 9-4,-3-5-4,3 4-3,3-5-5,0-2 3,1-1-19,-5 1-12,7-1-17,-6-2-21,2-2-31,1 2-24,-7-6-24,4 2-26,-5-3-29,3 4-32,-2-5-34,-2-3-35,-2 0-32,4 1-27,-3-7-33,3 2-326,-4-4-734,0 0 325</inkml:trace>
          <inkml:trace contextRef="#ctx0" brushRef="#br0" timeOffset="44035.6452">16234 625 127,'2'-7'228,"2"-2"-15,2-1-9,0 5-7,-1-7-12,1 6-5,5-2-2,-4 1-15,3 0-11,-1-1-9,5-1-18,-1 4-10,2-1-11,0 4-9,0-2-13,9-2-5,-7 0-7,5 2-8,-8 2-9,3-1-4,-1 3-3,-1-3-6,-5 2-2,2-1 1,-6 2 3,-6 0 11,12 0 7,-12 0 27,12 2-5,-8-1 19,-4-1 20,0 0 12,0 0 14,0 0 6,0 0 4,6 3 10,-6-3-6,0 0-6,-5 6-9,5-6-7,-1 9-1,-3-3-3,3-2-8,-5 4-4,4-4-10,-1 6-8,-1 1-9,2 0-8,-1 1-9,-2 2-8,5-1-4,-2-3-8,2 4-9,0 1-1,0 3-5,2-5-4,0 3-9,-2-2-12,6 0-25,-6 0-21,6-2-46,-1 0-29,2-3-30,-2-1-48,5 0-54,-3-5-59,5 3-80,0-6-77,-6 0-290,11-2-799,-3 1 353</inkml:trace>
          <inkml:trace contextRef="#ctx0" brushRef="#br0" timeOffset="44689.6395">16925 541 247,'2'-9'310,"-2"1"-11,2 2-4,-2-1-7,-4 0-12,2 2 22,-2 1-5,-3 2-1,1-1-11,-3 1-13,9 2-9,-19 0-13,7 5-10,1-2-13,-1 0-15,-4 3-4,4 3-17,1 1-21,-4 2-8,4 0-20,0-1-17,2 2-8,-3 1-13,6 1-12,-1-1-9,6 2-4,-3-1-9,4 0-9,0-3-7,0 3-13,4-2-11,1-1-7,2-4-8,0 3-9,4-3-1,-1-2-16,1-2-4,1-3-3,2 2-5,-1-3-3,-1-1 6,5-1 0,-5-3 2,3-1 9,-2-2-2,2-1 0,-2-1 2,-3-2 4,3-6 1,0 0-1,-2 5 18,-2 1 10,3-4 7,-4 4 8,1 0 8,-3-2 5,1 4 10,-5 2-4,6 3-3,-4-1-6,0 2 0,0-2-13,0 2-10,-4 4 2,5 0-6,-5 0 1,0 0-2,12 11-1,-12-2-1,5 2-2,-2 1-1,-3 1 0,1-2-1,-1 2-3,3 0-2,-3 1 3,0 0-2,0-7-2,0 5-2,2-6 1,1 3-3,-3 0 7,3-3-8,-1 2-7,-1-3-4,2 1-5,0-3 2,-3-3-1,10 2 7,-10-2-1,13-5 5,-8 0-1,7-1 11,-1-2 1,-3 1 8,3-5 7,-2 5 6,3-7 4,-4 5 5,3-4 13,-2 0 12,-1 3 1,-1-3 9,1 2 12,0 3 1,-4-1 0,3 2 5,-2 5-6,-4-4-14,3 2-2,-1-1-10,-2 2-10,-1 3-4,0 0-1,0 0-10,8 12 8,-7-8-14,-1 2-3,0 6 11,0 0-17,1-1-4,-2 1 3,2 2 1,1-2-3,0 1-1,1-2 1,-1 3-7,0 0 0,3-5 4,2 4-2,0-1 2,3-3-3,-3 0-5,5-3-20,0 0 11,0-5-7,-1 1-14,6-4-19,7-2-20,-2-5-27,-3 0-25,4-4-22,-2-1-33,-4-3-26,0-2-41,3-11-41,-6 1-43,-6 5-46,0 0-48,-3-5-77,-1 2-296,-4-4-854,0-5 377</inkml:trace>
          <inkml:trace contextRef="#ctx0" brushRef="#br0" timeOffset="44830.5335">16770 172 242,'-8'2'296,"1"-1"-29,2 1-29,5-2-21,-8 4-22,8-4-19,-2 4-15,2-4-18,6 6-46,-6-6-106,3 8-147,-1-5-156,-2-3-337,0 0 150</inkml:trace>
        </inkml:traceGroup>
      </inkml:traceGroup>
    </inkml:traceGroup>
    <inkml:traceGroup>
      <inkml:annotationXML>
        <emma:emma xmlns:emma="http://www.w3.org/2003/04/emma" version="1.0">
          <emma:interpretation id="{63893C10-1D6A-4E85-B8D5-CE5C3651A70E}" emma:medium="tactile" emma:mode="ink">
            <msink:context xmlns:msink="http://schemas.microsoft.com/ink/2010/main" type="paragraph" rotatedBoundingBox="7500,8742 14472,8848 14446,10508 7474,104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684543A-DE6E-4729-AE7C-A444D6406906}" emma:medium="tactile" emma:mode="ink">
              <msink:context xmlns:msink="http://schemas.microsoft.com/ink/2010/main" type="inkBullet" rotatedBoundingBox="7492,9236 7896,9242 7888,9738 7485,9732"/>
            </emma:interpretation>
            <emma:one-of disjunction-type="recognition" id="oneOf12">
              <emma:interpretation id="interp60" emma:lang="en-US" emma:confidence="1">
                <emma:literal>0</emma:literal>
              </emma:interpretation>
              <emma:interpretation id="interp61" emma:lang="en-US" emma:confidence="0">
                <emma:literal>O</emma:literal>
              </emma:interpretation>
              <emma:interpretation id="interp62" emma:lang="en-US" emma:confidence="0">
                <emma:literal>o</emma:literal>
              </emma:interpretation>
              <emma:interpretation id="interp63" emma:lang="en-US" emma:confidence="0">
                <emma:literal>6</emma:literal>
              </emma:interpretation>
              <emma:interpretation id="interp64" emma:lang="en-US" emma:confidence="0">
                <emma:literal>a</emma:literal>
              </emma:interpretation>
            </emma:one-of>
          </emma:emma>
        </inkml:annotationXML>
        <inkml:trace contextRef="#ctx0" brushRef="#br0" timeOffset="53108.0232">4901 2110 302,'-1'-9'356,"-1"1"-3,-1 0-4,1 2-8,2-1-9,-4 0-4,3 1-8,-3 3-14,3-2-14,1 5-23,-5-10-15,5 10-17,-2-4-19,2 4-18,-4-5-21,4 5-21,0 0-15,-5-3-16,5 3-12,0 0-13,-12 12-8,7-7-15,-1 7-2,-2 1-7,-4 5-9,2 4-4,2-1-4,-1 2-4,2 4-3,2 4-6,0 2-1,2-9-2,4 7-9,3-7-3,-1 1 1,2-1-2,5-3-1,1 1-4,1-1-2,1-2-1,1-2-1,2-3 1,6 1-4,-9-6 4,3-1-3,1-5 2,0 0-1,1-3-1,4-3-1,2-2 1,-7-4-3,6-1 1,-3-2-2,-3 0 2,1-6 0,-2 6-1,-3-4 0,-1-3 1,-2 2 0,-2 0 4,1 1-7,-9-1 3,2-4-6,-4 3 1,2-4 1,-10 1 3,2 0-2,-3-1-2,-3 1 3,0 2-5,1-2 2,-7 7 2,2-2-6,-1 2 0,4 6-2,-6-1 0,1 0 2,-1 2-4,-2 4 0,6 0-4,-5 3 2,5 3-1,0-2-3,2 1-9,2 3-27,1-1-34,5 0-48,0 2-34,6 0-36,-2-3-32,3-3-34,9 12-43,3-6-49,10-4-61,-4-1-301,11-1-775,7-2 344</inkml:trace>
      </inkml:traceGroup>
      <inkml:traceGroup>
        <inkml:annotationXML>
          <emma:emma xmlns:emma="http://www.w3.org/2003/04/emma" version="1.0">
            <emma:interpretation id="{83F81A9C-EB6B-42C2-9430-0B2C6D25B48F}" emma:medium="tactile" emma:mode="ink">
              <msink:context xmlns:msink="http://schemas.microsoft.com/ink/2010/main" type="line" rotatedBoundingBox="8266,8753 14472,8848 14446,10508 8241,10413"/>
            </emma:interpretation>
          </emma:emma>
        </inkml:annotationXML>
        <inkml:traceGroup>
          <inkml:annotationXML>
            <emma:emma xmlns:emma="http://www.w3.org/2003/04/emma" version="1.0">
              <emma:interpretation id="{4862F7FE-45B9-4602-91D2-316EB72996A4}" emma:medium="tactile" emma:mode="ink">
                <msink:context xmlns:msink="http://schemas.microsoft.com/ink/2010/main" type="inkWord" rotatedBoundingBox="8260,9139 8720,9146 8709,9891 8249,9884"/>
              </emma:interpretation>
              <emma:one-of disjunction-type="recognition" id="oneOf13">
                <emma:interpretation id="interp65" emma:lang="en-US" emma:confidence="0">
                  <emma:literal>!</emma:literal>
                </emma:interpretation>
                <emma:interpretation id="interp66" emma:lang="en-US" emma:confidence="0">
                  <emma:literal>k</emma:literal>
                </emma:interpretation>
                <emma:interpretation id="interp67" emma:lang="en-US" emma:confidence="0">
                  <emma:literal>{</emma:literal>
                </emma:interpretation>
                <emma:interpretation id="interp68" emma:lang="en-US" emma:confidence="0">
                  <emma:literal>¥</emma:literal>
                </emma:interpretation>
                <emma:interpretation id="interp69" emma:lang="en-US" emma:confidence="0">
                  <emma:literal>2</emma:literal>
                </emma:interpretation>
              </emma:one-of>
            </emma:emma>
          </inkml:annotationXML>
          <inkml:trace contextRef="#ctx0" brushRef="#br0" timeOffset="53688.9484">5577 2598 246,'-7'8'339,"1"-4"-10,-2 1-6,4 1-6,2-1 13,-4-3 1,6-2 5,-5 9 9,4-6-4,1-3-8,1 6-2,-1-6-7,3 7-2,-1-4 5,4 0-10,0 0-16,-1 0-7,3 0-7,0 0-11,0 0-14,6-3-8,1 2-16,-1-2-29,3 0-12,4 1-23,2-4-11,1 2-22,1 1-12,-3-3-54,7 1-75,-3 1 0,0-1 0,-4-1 0,3 3 0,-8-3 0,0 2 0,-3-1 0,1 2 0,-7-3-202,2 2-109,-3-3-78,-2 2-89,1-3-95,-2 1-467,3-2-1127,-7 6 499</inkml:trace>
          <inkml:trace contextRef="#ctx0" brushRef="#br0" timeOffset="53501.4458">5770 1936 86,'8'-2'432,"0"2"-41,0 2-32,-8-2-29,0 0-28,9 0 0,-9 0 2,-2 7 5,-1-1-12,-1 3-2,-1 0-8,-2 4-18,2-1-20,-2 3-13,-3 7-11,-2-5-16,2 2-17,-2 1-17,0 3-14,0-2-6,1 1-7,-1-4-12,1 1-8,0-1-1,-1 1-8,4-4-16,-1-1-8,4 0-7,-3-3-12,3 2-7,-1-1-5,0 2-7,1-5-7,2-1-6,0-2-4,1-2 7,-1 1-12,2 1 0,1-6-7,0 4 1,0-4-4,0 0 2,0 0-8,12 2 0,1-4-1,2 1-2,2-2-2,7 1-4,-1-5-13,1 5-31,0 0-39,-2-1-33,-5 2-45,0 1-57,0 1-35,0 0-41,-6 1-32,-4 0-50,-2 3-50,3-1-62,-8 1-282,-1 1-821,-6 1 364</inkml:trace>
        </inkml:traceGroup>
        <inkml:traceGroup>
          <inkml:annotationXML>
            <emma:emma xmlns:emma="http://www.w3.org/2003/04/emma" version="1.0">
              <emma:interpretation id="{EB967C6A-35FB-4923-8E49-D2C7D9682B7D}" emma:medium="tactile" emma:mode="ink">
                <msink:context xmlns:msink="http://schemas.microsoft.com/ink/2010/main" type="inkWord" rotatedBoundingBox="9449,8771 10863,8793 10845,9968 9431,9946"/>
              </emma:interpretation>
              <emma:one-of disjunction-type="recognition" id="oneOf14">
                <emma:interpretation id="interp70" emma:lang="en-US" emma:confidence="0">
                  <emma:literal>fen)</emma:literal>
                </emma:interpretation>
                <emma:interpretation id="interp71" emma:lang="en-US" emma:confidence="0">
                  <emma:literal>fon)</emma:literal>
                </emma:interpretation>
                <emma:interpretation id="interp72" emma:lang="en-US" emma:confidence="0">
                  <emma:literal>fen</emma:literal>
                </emma:interpretation>
                <emma:interpretation id="interp73" emma:lang="en-US" emma:confidence="0">
                  <emma:literal>fns)</emma:literal>
                </emma:interpretation>
                <emma:interpretation id="interp74" emma:lang="en-US" emma:confidence="0">
                  <emma:literal>fan)</emma:literal>
                </emma:interpretation>
              </emma:one-of>
            </emma:emma>
          </inkml:annotationXML>
          <inkml:trace contextRef="#ctx0" brushRef="#br0" timeOffset="54360.8292">7173 1604 126,'-1'-4'369,"-4"-2"-1,2 0 1,-1 1-22,-1 1-3,2 1-18,-1-2-17,4 5-26,0 0-24,-10-2-28,10 2-1,-7 7 15,-3 2-5,-1 8 14,-3 4-4,1 2-2,-5 4 1,3 6-6,-2 0 0,2 4 1,1-4-10,3 5 4,0-1-8,3 0-13,-1 2-3,3-4-5,1 5-10,2-3-16,0-1-12,3 4-13,0 0-4,3-4-11,0-2-79,6 6-64,-7-3 0,3 0 0,1-1 0,4 1 0,-5-3 0,3-4 0,-1-5 0,-2-2 0,0-1 0,0 3 0,-2-3 0,1-2 0,-3-1 0,-1-4 0,0 0 0,0-4 0,-1 3-316,1-10-54,-1 4-36,-3-1-28,-3-4-48,2-3-33,-5 0-430,-4-3-1024,3-2 453</inkml:trace>
          <inkml:trace contextRef="#ctx0" brushRef="#br0" timeOffset="54532.7225">6739 2415 217,'-5'-7'340,"2"-2"-3,2 5-11,-3-2 3,4 1-1,0 5-12,-1-7-10,1 2-21,0 5-17,2-7-22,4 2-26,-1 1-21,5 1-20,5-4-21,2 4-17,6-1-14,5 2-26,7-4-51,7-3-69,1 5-53,-5-2-67,2 1-68,1 2-54,3-6-56,-6 2-260,0-2-624,-1 3 277</inkml:trace>
          <inkml:trace contextRef="#ctx0" brushRef="#br0" timeOffset="55233.2362">7505 2120 326,'-10'-10'413,"-2"4"-5,0-2-3,-2 5-16,-1 5-27,1 7-55,-6-5 0,0 4-47,-4 3-26,4-2-18,-1 9-13,1-3-11,1 4-21,-3 5-17,0 1-18,13-4-12,-3 0-10,3-2-13,0 14-6,6-10-4,6 0-9,-1-3-2,5 3-8,2-2-4,5 1-10,8 2-22,3-2-26,-2-8-22,9 1-43,0-2-62,-5-6-76,7 2-81,1-5-79,-6-4-382,0-1-797,4-11 352</inkml:trace>
          <inkml:trace contextRef="#ctx0" brushRef="#br0" timeOffset="54998.8603">7437 2246 313,'0'0'344,"-8"5"7,8-5-1,-6 1 17,6-1 7,0 0-7,0 0 2,0 0-1,-15 0-4,15 0-3,0 0-12,-9-3-11,5 0-16,4 3-31,0 0-11,0 0-19,0 0-24,-6-3-16,6 3-31,-1-3-2,1 3-31,0 0-24,5-9-9,-3 4-5,-2 5-19,11-5-11,-1-1-12,-3 4-11,3-1-7,3 2-5,2 1-7,-1 0-5,0 1-6,1 2 1,-1-1-12,2 4 2,-6 4-3,3-1-1,7 0-1,-3 6 1,-6-4 5,0 9-14,-2-9-3,-1 3-4,-2 1 6,-4-5-2,1 4-3,-3-1 4,-3-1-5,2 3 3,-2-3-5,1 1 1,-1-5-3,-1 5 6,1-7-4,0 2 5,1-4 0,-2 1-1,2 0 6,2-5-8,0 0 1,0 0-5,0 0-4,0 0 17,-3-20-15,8 8-8,1-3 13,0 0 5,7-3-16,2 2-2,1-2 2,1 2-14,0 2 10,-3 0 20,3-3-17,-3 11-3,-2-1-1,-1-2 0,-3 6 1,4 0-1,-4 3-6,0 3-10,0 0 20,-2 3-4,1 1 5,-2 2-5,-2 3-18,-1-2-29,1 3-27,-1-1-36,-4 2-39,2 1-33,-2 0-44,-1 5-42,0-6-55,-1 0-33,-3 0-43,1-2-49,-3 0-417,2-6-947,-2 1 420</inkml:trace>
          <inkml:trace contextRef="#ctx0" brushRef="#br0" timeOffset="55498.8647">7922 2090 166,'1'-6'470,"-1"-1"-28,2 4-37,0-3-26,-2 6-26,3-6-29,-3 6-31,9-3-27,-9 3-15,12 4-19,1 1-24,3 1-17,-3 4-23,9 2-14,-6 0-13,1 7-18,2-3-10,-4 4-12,0-1-7,-3 2-14,0 1-1,-4 1-7,-2 5-8,-1-3-6,-5-1-6,-1 10-4,-4-3 0,-3-1-6,-2 1-7,-1-8-13,-2 4-25,0-5-31,-1 0-31,-1-3-53,-4-4-54,0 4-65,2-4-72,-2-3-74,6-6-310,-3-2-749,8-2 331</inkml:trace>
        </inkml:traceGroup>
        <inkml:traceGroup>
          <inkml:annotationXML>
            <emma:emma xmlns:emma="http://www.w3.org/2003/04/emma" version="1.0">
              <emma:interpretation id="{B260A5EF-7338-4BE0-AC63-1F3D00845B83}" emma:medium="tactile" emma:mode="ink">
                <msink:context xmlns:msink="http://schemas.microsoft.com/ink/2010/main" type="inkWord" rotatedBoundingBox="11549,9257 12024,9265 12015,9857 11540,9850"/>
              </emma:interpretation>
              <emma:one-of disjunction-type="recognition" id="oneOf15">
                <emma:interpretation id="interp75" emma:lang="en-US" emma:confidence="1">
                  <emma:literal>E</emma:literal>
                </emma:interpretation>
                <emma:interpretation id="interp76" emma:lang="en-US" emma:confidence="0">
                  <emma:literal>k</emma:literal>
                </emma:interpretation>
                <emma:interpretation id="interp77" emma:lang="en-US" emma:confidence="0">
                  <emma:literal>l</emma:literal>
                </emma:interpretation>
                <emma:interpretation id="interp78" emma:lang="en-US" emma:confidence="0">
                  <emma:literal>z</emma:literal>
                </emma:interpretation>
                <emma:interpretation id="interp7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56186.3761">8918 2573 219,'-15'10'315,"-1"-4"-11,4 0-7,-1-1-25,7-4-15,-4 4-7,5-2 6,0 1-8,5-4-7,-7 3 33,7 2 11,0-5-1,10 6-11,0-2-18,2-1-23,2 0-22,10 0-19,1-1-20,2-1-17,10-1-12,-2 0-36,2 0-48,-1-1-61,2-1-88,-9-1-95,-4 1-98,11-2-110,-3-1-329,-7-2-783,-5 1 346</inkml:trace>
          <inkml:trace contextRef="#ctx0" brushRef="#br0" timeOffset="55998.873">9083 2072 58,'3'-4'418,"2"1"6,-5 3 3,5-3-9,-5 3-11,1-5-20,-1 5-23,0 0-32,6-4-25,-6 4-28,0 0-21,0 0-25,-20 15-23,6-6-22,2 1-16,-5 4-17,4-1-14,-4 2-13,1 1-17,-1-1-8,0-2-9,8 2-12,-5 0-4,4-3-9,-3 3-5,7-3-6,-1 1-6,-3 5-7,6-6-4,-1 1-3,1-5-5,1 4-4,1-1 0,2 0-5,2-4-1,2 5 3,4-3 13,1 0 4,2-2 3,4-1-3,9-1-6,1 1-4,10-2-3,3 1-23,-6-4-35,4 3-39,-9 1-58,6-5-73,-7 0-74,-4 3-80,-6-3-79,-3 1-421,-2-2-923,-4 1 408</inkml:trace>
        </inkml:traceGroup>
        <inkml:traceGroup>
          <inkml:annotationXML>
            <emma:emma xmlns:emma="http://www.w3.org/2003/04/emma" version="1.0">
              <emma:interpretation id="{EFE720F4-293E-4A4C-80DE-2839B2D3CE3F}" emma:medium="tactile" emma:mode="ink">
                <msink:context xmlns:msink="http://schemas.microsoft.com/ink/2010/main" type="inkWord" rotatedBoundingBox="12417,9156 14467,9188 14446,10508 12397,10477"/>
              </emma:interpretation>
              <emma:one-of disjunction-type="recognition" id="oneOf16">
                <emma:interpretation id="interp80" emma:lang="en-US" emma:confidence="0">
                  <emma:literal>gin,</emma:literal>
                </emma:interpretation>
                <emma:interpretation id="interp81" emma:lang="en-US" emma:confidence="0">
                  <emma:literal>gem,</emma:literal>
                </emma:interpretation>
                <emma:interpretation id="interp82" emma:lang="en-US" emma:confidence="0">
                  <emma:literal>Egan,</emma:literal>
                </emma:interpretation>
                <emma:interpretation id="interp83" emma:lang="en-US" emma:confidence="0">
                  <emma:literal>gem)</emma:literal>
                </emma:interpretation>
                <emma:interpretation id="interp84" emma:lang="en-US" emma:confidence="0">
                  <emma:literal>cya,</emma:literal>
                </emma:interpretation>
              </emma:one-of>
            </emma:emma>
          </inkml:annotationXML>
          <inkml:trace contextRef="#ctx0" brushRef="#br0" timeOffset="56663.1629">10019 2110 285,'-4'-3'420,"4"3"-19,0 0-7,-4-6-12,4 6-18,-4-2-14,4 2-15,0 0-18,0 0-24,-4-6-18,4 6-29,0 0-19,0 0-26,0 0-17,0 0-18,0 0-20,0 0-15,0 0-10,0 0-12,0 0-13,0 0-6,0 0-9,0 0-7,0 0-4,0 0-6,0 0-6,2-8-4,-2 8-4,0 0-5,-2-6-8,2 6-2,-2-7-1,-3 3-6,1 1-1,4 3-3,-10-7-5,3 5-1,-1-3-4,-4 4-3,5-3 0,-7 3-4,2-3 0,-5 4-1,3 2-1,-7 5 2,1-4 0,1 7-1,-2 1 1,3 4-3,-2 1 1,3 1-1,1 0-1,5 4 4,1-2-6,3 2 2,0 3 0,4-2 2,3 1-2,6 0-1,0 3 2,3-4 0,8 6-2,-1-9-17,11 4-18,3-4-32,1-3-36,8-4-43,-7-9-49,12 3-46,-6-3-44,2-3-48,3-3-45,0-9-24,-1 0-302,1 0-760,2-4 337</inkml:trace>
          <inkml:trace contextRef="#ctx0" brushRef="#br0" timeOffset="57131.9203">10650 2145 170,'12'-21'257,"-4"1"19,0-4 20,-7 8 1,1 3 17,-2-1-23,1 1 7,-4-1-3,2 3-1,-4 4 1,1-3-12,-3 5-14,-1-1-16,-1 1-19,-1 1-21,-3 4-22,2 4-18,-1 1-9,-2-1-19,0 6-17,1-1-10,-3 5-13,3 2-10,1-5-15,2 4-2,3-3-8,2 0-9,0 1-6,-1-1-4,6 0-3,0 3-9,0-7-3,0 3-2,3-5-4,0 3-1,2-2-1,-3 1-3,2-1 0,-1-1 0,2-1 0,-1 1-2,4 0-8,-4-1 1,1 0 0,0 1-3,2 0-1,1 3 0,-4 1-3,6 1 1,-3 1 0,2 1-1,-3 0-4,2-1 2,0 10 0,1-5-4,0 5 0,-2-1 3,3 14 0,-6-2 2,0 3-3,-2 2 0,1-2-1,1 3 2,-4 5-1,0-3 2,0 2 8,0 1-9,0-2 0,0 2-1,-2-2 1,2 2 0,0-2 1,0-5-4,4 0 3,-4-6 1,1 2-3,0-9 0,2-3-3,-2 1 6,1-8-3,0 2 1,-1-4 2,-2-3 1,2 1-1,-2-1 2,-1-3-1,-1 0 2,-4-2 0,0-4-2,-3 0 2,-1 0-2,-5-2-3,-1-2 1,-3-4-2,-1 0 2,2-4 1,-2 0 2,-1-3-4,5-3 1,1-1-2,-1-12-1,5 3-1,2-9 5,3-5-9,5-1 0,6-21 0,3 2 2,10-5-2,7 9-1,-1-4-6,6 5-5,0-1-5,-6 16-8,4 4-14,1 2-18,1 2-26,3 1-26,0 2-42,1 4-55,1-4-69,-5 9-69,5-6-89,-7 4-376,2 3-877,-8 5 388</inkml:trace>
          <inkml:trace contextRef="#ctx0" brushRef="#br0" timeOffset="57585.0499">11041 2104 351,'-10'-8'376,"6"7"-13,-1-1-1,2-4-13,0 3-15,2-3-13,1 6-7,0-6-11,0 6-12,0-7-20,0 7-21,0 0-20,0-7-29,0 7-20,4-1-18,-4 1-19,0 0-13,12 7-14,-4 0-13,-2-1-9,5 4-11,-2 2-8,1-1-5,-2 3-9,0-3-4,-4 5-6,6 4-2,-4-5-10,-1-2 0,-1 3-7,0-4-4,0 4-2,-3-1-1,2-3 0,-3 1-5,0-4 4,-3 0-8,3-3 0,3 3 2,-6-3-2,3-3 0,0-3 0,0 8-1,0-8 1,0 0-2,0 0-1,0 0-1,0 0-1,0 0-2,0 0 1,-1-23 9,5 14-1,2-2 2,1 0-1,0-4 1,3 3-3,0 0-6,2 2 2,0-1-1,-1 2-4,2-1 2,-1 3-5,4 2 0,-3 1-3,3 2-2,-3 2 2,1 2-1,-2 2-1,4 6 0,-5-3 3,1 3-1,-1 5-3,-4-2-3,3 6 2,-4 1 2,-2 2-14,-1-3-30,-3 4-31,-2 3-28,-3-3-43,-1-1-46,-4 2-66,1-6-52,-3 3-67,5-7-62,-5-1-302,3-5-802,0 0 354</inkml:trace>
          <inkml:trace contextRef="#ctx0" brushRef="#br0" timeOffset="57819.4288">11060 1998 306,'-16'-9'371,"2"5"-20,-9 0-11,2 0-1,-2 8-18,-1 0-8,2 5-1,0 1-14,1 8-20,1-3-19,5 1-20,-1 5-33,7 0-10,1 1-17,0 4-23,7-2-14,1 9-14,1 3-11,10-3-14,3 2-6,2-2-7,3-2-8,6 2-7,-3-2-23,3-4-31,0-2-40,2-3-64,-6-8-70,3 2-63,-3-4-80,2-3-82,-6-5-327,7-1-763,2-3 338</inkml:trace>
          <inkml:trace contextRef="#ctx0" brushRef="#br0" timeOffset="58108.2053">11649 2142 269,'4'-14'489,"1"6"-16,1-1-22,-1 5-27,-4-4-36,4 5-27,-2 0-38,0-1-33,-3 4-30,0 0-10,0 0-8,13 10-14,-8-2-15,0 2-19,0 2-17,1 2-15,1 4-15,1 3-15,-5-3-10,2 7-11,0-1-8,-2 10-11,-3-10-10,3 12-6,-3-3-5,-3-1-8,2-10 0,-1 13-9,-3-5-7,0 2-4,-2-1-2,-1-6-3,1-2-5,0-2-3,-3 0 2,-2-1-4,0-2-5,4-3 2,-2 4-5,3-10-3,-1 1-1,1-2-2,5-5-11,-3 4-14,0-2-25,5-1-34,0-4-44,-9 2-60,9-2-83,0 0-95,0 0-125,-7-12-395,5 5-944,-1-1 418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4:12.58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7818C18-912C-4D7E-B4DD-243987BA21D4}" emma:medium="tactile" emma:mode="ink">
          <msink:context xmlns:msink="http://schemas.microsoft.com/ink/2010/main" type="writingRegion" rotatedBoundingBox="15132,15403 15760,15403 15760,17270 15132,17270"/>
        </emma:interpretation>
      </emma:emma>
    </inkml:annotationXML>
    <inkml:traceGroup>
      <inkml:annotationXML>
        <emma:emma xmlns:emma="http://www.w3.org/2003/04/emma" version="1.0">
          <emma:interpretation id="{D4C40545-A3BF-4EBF-B330-4262E9C05EEA}" emma:medium="tactile" emma:mode="ink">
            <msink:context xmlns:msink="http://schemas.microsoft.com/ink/2010/main" type="paragraph" rotatedBoundingBox="15132,15403 15760,15403 15760,17270 15132,172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75960C-D924-4644-99F4-9D8EEEB73C12}" emma:medium="tactile" emma:mode="ink">
              <msink:context xmlns:msink="http://schemas.microsoft.com/ink/2010/main" type="line" rotatedBoundingBox="15132,15403 15760,15403 15760,17270 15132,17270"/>
            </emma:interpretation>
          </emma:emma>
        </inkml:annotationXML>
        <inkml:traceGroup>
          <inkml:annotationXML>
            <emma:emma xmlns:emma="http://www.w3.org/2003/04/emma" version="1.0">
              <emma:interpretation id="{576249EA-ADF2-44F0-A4F5-EB5D6BC35DC0}" emma:medium="tactile" emma:mode="ink">
                <msink:context xmlns:msink="http://schemas.microsoft.com/ink/2010/main" type="inkWord" rotatedBoundingBox="15750,15402 15760,17269 15140,17273 15130,15406"/>
              </emma:interpretation>
              <emma:one-of disjunction-type="recognition" id="oneOf0">
                <emma:interpretation id="interp0" emma:lang="en-US" emma:confidence="1">
                  <emma:literal>{</emma:literal>
                </emma:interpretation>
                <emma:interpretation id="interp1" emma:lang="en-US" emma:confidence="0">
                  <emma:literal>[</emma:literal>
                </emma:interpretation>
                <emma:interpretation id="interp2" emma:lang="en-US" emma:confidence="0">
                  <emma:literal>(</emma:literal>
                </emma:interpretation>
                <emma:interpretation id="interp3" emma:lang="en-US" emma:confidence="0">
                  <emma:literal>S</emma:literal>
                </emma:interpretation>
                <emma:interpretation id="interp4" emma:lang="en-US" emma:confidence="0">
                  <emma:literal>s</emma:literal>
                </emma:interpretation>
              </emma:one-of>
            </emma:emma>
          </inkml:annotationXML>
          <inkml:trace contextRef="#ctx0" brushRef="#br0">14937 9049 79,'1'-12'374,"-1"4"-10,-1 3-19,1-1-18,0 6-19,-5-6-17,5 2-17,0 4-21,-6-2-20,6 2-26,0 0-22,0 0-18,-3-4-13,3 4-18,0 0-12,0 0-11,0 0 2,0 0-27,0 0-8,0 0-4,0 0-14,0 0-7,0 0-13,15 8-15,-15-8-7,11-4-11,-11 4-14,6-5 11,-1 0-12,1 4-1,-5-6 7,4 0-5,2 1-1,-3-1 0,-3-1 0,3 0 4,-1-2 3,-1 0 4,-1 2 5,-1-2 10,2 3 16,-2-1 24,0 2 16,2 1 4,-2 1 1,0 4-7,-4-7-2,4 7-13,-6-3-2,6 3 4,-16 1-1,10 4 8,-5 3-1,-1 2 4,5 3 4,-6 3 2,1 3-4,0 3-2,2-1-2,3 5-7,2-2-4,-2-2-8,5 3-4,2-2-5,2 0 3,2-2-11,4-3-3,1 1-2,3 3 1,5-2-5,0-1-1,10 1-2,3-2-8,-6-10-18,10 4-10,0-9-17,1-3-18,-1-2-13,-1-5-20,1-3-22,0-2-11,-1-4-6,-3-1-6,0 1-1,-11 1 1,-2-1 17,0-1 2,-2 1 17,-6-3 12,-3 6 23,-3-2 24,0 1 24,-6-1 46,0 1 9,-1 2 17,-3 1 20,-3 1 11,0 4 10,-2 1-2,-1 0 2,1 5-9,-3 4-10,-2 0-6,0 2-8,2 0-9,-2 9-5,6-6-4,1 4-7,3-1-6,-3 3-2,10 0-18,-1-3-25,1 3-43,1-2-41,5 0-52,0 2-67,3-3-32,6 1-66,4-1-74,1-5-403,5 1-846,1-8 374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5:47.2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99C78F9-772A-4F6A-8F9D-A0BCEFC5A6FC}" emma:medium="tactile" emma:mode="ink">
          <msink:context xmlns:msink="http://schemas.microsoft.com/ink/2010/main" type="writingRegion" rotatedBoundingBox="3270,14655 10528,14693 10522,15802 3264,15765"/>
        </emma:interpretation>
      </emma:emma>
    </inkml:annotationXML>
    <inkml:traceGroup>
      <inkml:annotationXML>
        <emma:emma xmlns:emma="http://www.w3.org/2003/04/emma" version="1.0">
          <emma:interpretation id="{B00CFA9C-9906-41CB-901D-CD61A4D89E91}" emma:medium="tactile" emma:mode="ink">
            <msink:context xmlns:msink="http://schemas.microsoft.com/ink/2010/main" type="paragraph" rotatedBoundingBox="3270,14655 10528,14693 10522,15802 3264,15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FE3E13-41A6-4D38-85C3-34EC341FB9F4}" emma:medium="tactile" emma:mode="ink">
              <msink:context xmlns:msink="http://schemas.microsoft.com/ink/2010/main" type="line" rotatedBoundingBox="3270,14655 10528,14693 10522,15802 3264,15765"/>
            </emma:interpretation>
          </emma:emma>
        </inkml:annotationXML>
        <inkml:traceGroup>
          <inkml:annotationXML>
            <emma:emma xmlns:emma="http://www.w3.org/2003/04/emma" version="1.0">
              <emma:interpretation id="{3C24E144-FFC0-4F7A-B834-9AE85BAD21BB}" emma:medium="tactile" emma:mode="ink">
                <msink:context xmlns:msink="http://schemas.microsoft.com/ink/2010/main" type="inkWord" rotatedBoundingBox="3269,14874 4043,14878 4040,15636 3265,15632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1</emma:literal>
                </emma:interpretation>
                <emma:interpretation id="interp2" emma:lang="en-US" emma:confidence="0">
                  <emma:literal>¥</emma:literal>
                </emma:interpretation>
                <emma:interpretation id="interp3" emma:lang="en-US" emma:confidence="0">
                  <emma:literal>B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-271 7870 166,'0'0'307,"0"0"-6,0 0-6,0 0-10,0 0-3,0 0-23,0 0-6,0 0-8,0 0-11,0 0-19,0 0-8,0 0-10,0 0-11,10 0-21,-10 0 2,0 0-15,0 0-12,0 0-14,0 0-2,0 0-21,2 5-10,-2-5-5,0 0 13,13 5 2,2-4 0,0 3-5,11 1-8,3-3-11,-3 3-5,3 2-13,-2-4 1,13 1-6,-15-1-5,0 3-5,0-2-3,-5-3-5,4 0-3,-8 0-5,2 3-1,-4 0-2,-2-4-1,-4 2 4,2 1 0,-2-3 2,-2 1 2,-6-1 1,12 1 3,-5 0-1,-7-1 0,0 0-2,0 0-4,5 3-3,-5-3-2,0 0-1,0 0-5,10 0-20,-10 0-28,0 0-33,0 0-37,0 0-52,6-5-87,-6 5-86,0-6-95,0 6-394,-5-11-877,1 5 388</inkml:trace>
          <inkml:trace contextRef="#ctx0" brushRef="#br0" timeOffset="367.0924">-117 8069 295,'0'0'316,"-6"5"-15,5-1-20,1-4-12,0 0-18,-3 5-12,3-5-18,-4 5 0,4-5 0,0 0-4,0 4 11,0-4-8,-3 6-15,3-6-19,0 0-22,0 0-11,-1 5-9,1-5 9,0 0 1,6 9 10,-4-4 2,7-3 3,-1 2-14,8-1-8,-1-3 1,3 7-13,6-4-9,-5-3-10,3 3-11,3 0-6,-3-2-17,1 2-7,-1-3-7,-4 0-9,-3 2-2,2-1-6,-4-1-4,0 3-7,-2-3-4,-3 0-10,0 1 4,0 2 2,-8-3-4,14 0-6,-14 0 0,11 0 1,-5 0-3,-6 0-3,11 0-6,-11 0 6,0 0 1,0 0-3,0 0-6,7-3-24,-7 3-40,5-5-58,-5 5-41,-4-8-58,4 2-60,-1-2-50,-5 5-62,1-6-62,-4-2-355,0-1-866,2-1 383</inkml:trace>
          <inkml:trace contextRef="#ctx0" brushRef="#br0" timeOffset="934.5079">144 7821 201,'-3'-5'337,"1"-1"6,-2 2-2,2 0-4,-2 0 8,4 4-3,-5-6-1,5 6-2,-3-4-8,3 4-15,0 0-16,0 0-15,-2-7-20,2 7-17,0 0-18,0 0-12,0 0-16,0 0-13,0 0-17,0 0-12,0 0-13,0 0-7,0 0-10,0 0-10,0 0-10,0 0-13,0 0-8,0 0 0,-13 11-17,13-5-6,-2-2-5,2 3-6,-2 2-10,2-3 2,0 0-3,0 3-16,2-3 1,-4 2-4,4 0 3,0-2-6,0 2-3,0 1-1,2-2-1,1 0-14,2 6-2,2-4 18,2 1-2,0 1 1,2 0-4,0-1-7,0 0 8,5 5-5,0-1 0,1-2-6,-1 3 9,4 0-8,-2-2-3,-2-1-13,-1-2-8,-4 0 2,7 0-12,2 0-2,-9-1 0,1-2 1,-1-2 3,-2 2 0,-2-3 1,0 2-5,-2 0 14,-1-5 3,-1 2 1,-5-3 4,6 3 3,-6-3 9,5 4 7,-5-4 10,3 5 2,-3-5 8,0 0-4,0 0 4,-8 6-4,3 0 2,0-1-4,-3 0-2,1 2 2,-4 3-10,0-4 3,-2 5 0,-2-2 1,0 3-1,0 3 2,-3 3-6,0 0 1,3-1 7,-1 3-11,5-2 1,-3-1 2,-4-1 2,6-4-3,1 0-3,-2 9 3,2-11-7,0 4 6,2-1 1,-1-2 0,3 0-3,2-2-2,-1-2 1,1 0-3,-1-1-5,3-1 6,3 0-19,-4-3 23,4-2-18,-5 6-13,5-6-30,0 0-29,-3 4-36,3-4-47,0 0-51,0 0-55,8-16-73,-5 10-72,5-4-84,-4 0-425,2-4-999,-3-2 443</inkml:trace>
        </inkml:traceGroup>
        <inkml:traceGroup>
          <inkml:annotationXML>
            <emma:emma xmlns:emma="http://www.w3.org/2003/04/emma" version="1.0">
              <emma:interpretation id="{A999119F-0E25-4226-A670-0120D0102A6A}" emma:medium="tactile" emma:mode="ink">
                <msink:context xmlns:msink="http://schemas.microsoft.com/ink/2010/main" type="inkWord" rotatedBoundingBox="5181,14665 7349,14676 7345,15457 5177,15446"/>
              </emma:interpretation>
              <emma:one-of disjunction-type="recognition" id="oneOf1">
                <emma:interpretation id="interp5" emma:lang="en-US" emma:confidence="0">
                  <emma:literal>the-the</emma:literal>
                </emma:interpretation>
                <emma:interpretation id="interp6" emma:lang="en-US" emma:confidence="0">
                  <emma:literal>teethe</emma:literal>
                </emma:interpretation>
                <emma:interpretation id="interp7" emma:lang="en-US" emma:confidence="0">
                  <emma:literal>theta</emma:literal>
                </emma:interpretation>
                <emma:interpretation id="interp8" emma:lang="en-US" emma:confidence="0">
                  <emma:literal>thetas</emma:literal>
                </emma:interpretation>
                <emma:interpretation id="interp9" emma:lang="en-US" emma:confidence="0">
                  <emma:literal>teeth.</emma:literal>
                </emma:interpretation>
              </emma:one-of>
            </emma:emma>
          </inkml:annotationXML>
          <inkml:trace contextRef="#ctx0" brushRef="#br0" timeOffset="2609.8739">1643 7856 149,'0'-5'287,"0"0"-14,-3 0-17,3 5-17,0 0-16,3-5-13,-3 5-19,0 0-19,0 0-16,0 0-9,0 0-16,0 0-12,0 0-12,0 0 11,0 0-11,7 15-7,0-10-3,-2-1 0,6-1-3,2 1-2,1 2-8,3-4 1,3-2 0,3 1-10,0 2-19,2-6-2,0 6-6,0-6 12,-2 0-23,3 0 0,0-1-6,-2-1-2,-1-3-2,0 1-4,-7 2 4,0 3-4,-1-3-11,-2-2 8,-5 2 3,-1 3 5,0-3 6,-2-1-1,1 2 23,-4-1-2,0 0 5,0 2-8,-2 3 11,0-10 5,0 10-3,0-3 3,0 3-3,0 0-6,0 0 7,-2-6-14,2 6-5,0 0-2,0 0-7,0 0-7,-17 3-4,17-3-3,-5 9 9,-2-6-16,4 7 0,0-2 0,-2 1-4,3 1-3,-2 4 4,3-2-5,-2 3 0,0-1 3,3-2-3,0 4 1,0 0-7,3-3 1,0 2-1,-2-2 0,3 3 3,-2-9-1,3 7 1,1-3-5,1 3 3,-2-3 2,2 2-5,-1-6 4,0 3-3,5-3-4,-4-1-2,3 2-4,1-2 2,-4-3 2,5 2 3,-2 0-3,4-2 5,-5-2-3,1 0 6,1-2-1,-3 2 15,3-1 1,-1-1 3,3-3 8,-6 3 3,3-1 2,-2-1 3,3-1-2,-5 3-10,-6 1 3,12-2-2,-6 2-1,-6 0-8,8-4 2,-8 4-4,11 4-1,-6-1-1,1 1-2,-2 2-1,4 0-2,-4 3-1,-1-2 0,3 3-1,-2-2 2,4 3-2,-4 0-1,2-1 1,1-3-1,1 7-1,-3-8 1,2 0 1,1 4-1,-1-4 1,0-5-2,3 2 3,-3-3 1,0 2-2,4-2-2,0-2 4,2-1-3,0-1 3,3-1-9,-2-2 7,2 0-2,-3 1 1,-1-5-2,1 1-3,0 0 6,-2 2 0,2-6-3,-2 2 2,-4-1-1,-2 1 1,-1-4 6,2 0-5,-4 2 18,-2 1 2,0 1 10,-2 2-3,2-4 11,-3 2 4,0 5-4,-1-2-7,1 3 9,1 0-3,-1-1-2,-1 3-3,-2-2-3,3 4-3,1-3-2,2 5-17,-7-3 7,7 3-2,0 0-1,-17 8-4,17-8 1,-8 5-2,3-2-3,-2 8 1,1-5-5,2 5-1,3-2 2,-6 6-3,7-4 1,-4 4 3,4 0-3,0-4 0,4 3-5,-1-2 4,6-2 1,-2 2-2,4-3 2,-4 4-6,5-3-8,-2-1-18,4-3-20,-5-1-26,6-2-26,1 0-27,-1 1-19,1-3-43,2-1-41,5-5-36,-5 2-38,0-1-38,6-2-44,-4-3-43,-2 2-247,4-5-732,-3 1 324</inkml:trace>
          <inkml:trace contextRef="#ctx0" brushRef="#br0" timeOffset="1715.7855">1711 7631 199,'0'0'347,"-5"-3"-21,5 3-24,-1-7-18,1 7-25,0 0-11,0 0-31,0 0-20,0-4-13,0 4-30,0 0-5,0 0-18,0 0-11,0 0-6,0 0-2,-5 21-5,5-7 10,-2 0-8,4 6 0,-4 3-4,4 1-2,-1 2-9,4 9-3,0-9-7,-3 0-11,2 1-5,2 4-1,-5-5-8,3 1-5,-2-3-3,3 2-6,-3-3-5,2 6 8,-4-7-12,0 2-5,0-9-3,0 1 2,1 1-34,-1-2-30,0-3-41,3-5-32,-3 5-45,3-4-43,-6-2-45,0 0-53,3-6-47,0 0-236,0 0-623,0 0 276</inkml:trace>
          <inkml:trace contextRef="#ctx0" brushRef="#br0" timeOffset="3416.7546">3032 7770 102,'0'0'451,"0"0"-22,0 0-8,0 0-11,0 0-19,0 0-15,0 0-19,0 0-25,0 0-27,0 0-31,0 0-28,0 0-25,0 0-21,0 0-19,0 0-19,1 24-15,-1-12-11,0 6-6,-4 4-1,2 5-3,0-5-10,-2 4-6,3 10-3,-2-5 0,2 4-10,-2-9-4,-1-1-10,4 3-9,-2-4-6,2 2-7,-2 1-6,6-7-4,-3 2-4,2 3-6,-3 1-4,3-11-3,1-1-7,-2-2-46,3 4-29,-4-10-29,3 4-23,-3-6-24,1 3-18,1-5-35,-3-2-39,0 0-35,0 0-30,0 0-32,0 0-23,6-13-21,-3 8-10,-3-2-19,0-9-204,0 4-640,0-2 284</inkml:trace>
          <inkml:trace contextRef="#ctx0" brushRef="#br0" timeOffset="4245.0581">3053 8130 74,'2'-19'83,"-2"-4"47,0 7 30,-2-3 23,2 6 14,-3-3 12,0 5 9,2 2 9,1 2 3,0-2-1,-2 3-14,2 3-6,0 3-11,2-10-8,-2 4-22,4 2-31,1 2-1,2-3-18,2 0-11,3 1-9,2 3-15,4-4-5,-1 5-7,1-1-10,10-1-7,-8 2-3,4-3-1,-1 3-11,-4-1-2,-1 2-8,0 2 3,-5-3 10,0 1-17,1 0-8,-4 0 2,-2-1-5,2 4 5,-10-4-4,9 2-4,-5 1-2,-4-3 13,7 3 19,-5 3 4,0-4 12,0 3 0,-2-5-9,1 9 9,-1 1 8,-1-3 11,-1 6 4,0-3-12,2 3 4,-6 1-1,3-1-1,-1-1-5,2 3 3,-4-1-5,-1 1 0,2 1-4,1-3-5,-2 0-9,2 0-3,0 0-1,2-3-5,0-1-2,-1-2-4,0 3-5,2-8-2,1 5-3,1-3 3,2 2-4,0-3-1,2 2 0,1-1-2,1-2-3,-7-2 4,19-2-3,-10 2-3,4 0 1,-2-3-3,1-1 4,1-1-2,-1-4 0,0 2-5,-1 0 0,-2-3 5,2 0-9,-5-2 6,0 2-1,-1 1 0,-3-1 3,1 0-5,-1 3 1,-2-2-1,0 1-1,0 1 4,0 0-3,0 4-2,0 3 3,0-10-1,-2 4-2,2 6-4,0-6-2,0 6 7,0 0-3,2-5-2,-2 5 3,-5-5-1,5 5 3,0 0 0,0 0-5,-2-4 3,2 4-2,0 0 3,0 0 2,0 0 0,0 0-2,0 0 11,0 0 3,0-7 2,0 7 1,0-8 7,0 8 0,0 0-1,0 0 4,0 0 2,0 0-1,0-6-1,0 6-1,0 0 0,0-6 1,0 6-10,0 0-13,0 0 17,0 0-4,0 0 0,0 0 4,0 0 1,0 0 1,0 0 1,0 0 5,0 0 5,0 0 0,0 0 11,0 0 5,0 0 14,5-4-6,-5 4 15,0 0-7,0 0-5,0 0-6,-5-6-2,5 6-6,0 0-2,0 0-17,0 0 4,0-6-3,0 6-2,0 0 6,0 0-4,2-6 3,-2 6 5,0 0-18,0 0 22,0 0 4,0 0 1,0 0 4,0 0-5,0 0 15,0 0 3,0 0-8,0 0-8,5-3-50,-5 3 0,0 0 0,0 0 0,0 0 0,0 0 0,0 0 0,0 0 0,0 0 0,0 13 0,3-6 0,0 0 0,-3 3 0,0 4 0,0 0 0,0 3 0,1-3 0,3 7 0,-4-5 0,4 0 0,-1-2 0,0 3 0,4 3 0,-4-6 0,2-4 0,2 4 0,-2 1 0,0-3 0,3 0 0,-4-5 0,7-2 0,4-1 0,0-3 0,2-5-144,-4 1-93,9-7-35,0 0-49,2-2-56,-2-1-53,-4 3-60,-2-5-85,-1-2-317,-2-3-964,-4 8 427</inkml:trace>
          <inkml:trace contextRef="#ctx0" brushRef="#br0" timeOffset="5528.1226">2890 7926 239,'-5'4'323,"1"1"-13,1 0-21,-2-2-17,-1 2-18,2 2-14,1-5-18,3-2-12,-4 6-18,4-6-11,-1 6-10,1-6-8,-4 2-13,4-2-5,0 0 5,0 0-7,22-2-8,-9 2-10,12-4-15,4 2-8,8-2-6,2 2-38,-2 2-61,-8-5-67,1 2-84,-5 3-110,-1-1-368,-6 0-684,1-3 303</inkml:trace>
          <inkml:trace contextRef="#ctx0" brushRef="#br0" timeOffset="5164.7764">3039 7583 127,'3'-3'257,"-3"3"-8,0 0-12,5-3-17,-5 3-12,0 0-22,0 0-12,0 0-9,0 0-15,0 0-12,0 0-9,0 0-5,0 0-2,0 0-10,0 0 3,0 0-12,0 0 0,0 0-2,0 0-4,0 0-5,0 0-8,0 0-2,0 0-4,6 10 2,-6-4-12,0 0 2,-2 6 3,1 2 4,-2 6-3,0 1-11,3 2-5,0-1 7,0 4-15,0 0 9,2 9-17,-2-4-2,5-4-18,-1-2 11,-1 1-6,1 1-4,2-2 2,-5-3-4,1 4 2,-4-6-15,1 2-39,-3-6-48,2 0-57,-2-2-66,-1-1-79,3-4-75,-3 0-206,5-5-609,0-4 271</inkml:trace>
        </inkml:traceGroup>
        <inkml:traceGroup>
          <inkml:annotationXML>
            <emma:emma xmlns:emma="http://www.w3.org/2003/04/emma" version="1.0">
              <emma:interpretation id="{7BF48759-AFCE-484E-AA30-6B26DD33024D}" emma:medium="tactile" emma:mode="ink">
                <msink:context xmlns:msink="http://schemas.microsoft.com/ink/2010/main" type="inkWord" rotatedBoundingBox="8513,14693 10528,14703 10522,15802 8507,15792"/>
              </emma:interpretation>
              <emma:one-of disjunction-type="recognition" id="oneOf2">
                <emma:interpretation id="interp10" emma:lang="en-US" emma:confidence="0">
                  <emma:literal>(0)</emma:literal>
                </emma:interpretation>
                <emma:interpretation id="interp11" emma:lang="en-US" emma:confidence="0">
                  <emma:literal>(o)</emma:literal>
                </emma:interpretation>
                <emma:interpretation id="interp12" emma:lang="en-US" emma:confidence="0">
                  <emma:literal>(4)</emma:literal>
                </emma:interpretation>
                <emma:interpretation id="interp13" emma:lang="en-US" emma:confidence="0">
                  <emma:literal>(or)</emma:literal>
                </emma:interpretation>
                <emma:interpretation id="interp14" emma:lang="en-US" emma:confidence="0">
                  <emma:literal>(oh)</emma:literal>
                </emma:interpretation>
              </emma:one-of>
            </emma:emma>
          </inkml:annotationXML>
          <inkml:trace contextRef="#ctx0" brushRef="#br0" timeOffset="19606.2621">5166 7668 215,'0'-5'315,"0"-1"-15,-4 1-4,3 0-11,1 5-18,-2-9-15,0 6-23,2 3-15,-2-6-22,2 6-21,0 0-13,0 0-22,0 0-10,0 0-10,0 0 3,-18 15-27,12 0-7,-4 9 2,-7 12-8,1 2 4,-6 5 11,5-3-1,-5 21 1,2-3-4,7-10-11,0 12-6,3-14-12,10 16 1,6-13-2,3-4-6,4-1-2,7-2-7,2 0-2,6-4-7,5-2 0,4-3-13,3-2-27,-6-2-36,6-1-39,1-4-24,-6-3-50,5-4-63,-10 2-70,4-8-88,-8-5-220,2-1-642,1-1 285</inkml:trace>
          <inkml:trace contextRef="#ctx0" brushRef="#br0" timeOffset="20371.8988">5861 8008 167,'0'0'321,"-3"-7"0,6 3-6,-3 4-4,3-9-9,-3 9-4,0-6-9,0 6-10,0-5-11,2-1-13,-2 6-15,0 0-23,0 0-20,0 0-19,0-6-14,0 6-20,0 0-15,0 0-13,0 0-11,0 0-11,-8 21-9,1-8-6,4 1-4,-2 3-6,-2 5-5,-1-1-6,4 1-5,1 2-2,3 0-8,0-2-5,3 3-1,-1-1-2,0 2-6,3-6-3,1 1 1,1-7-2,-2 2-2,5 0-3,-2-2-1,4-3-4,1 1-3,1-2 2,-2 0 2,0-4-3,5-2-4,-2-2 1,0-2-1,2-2 1,0-1-2,1-2-8,4-3 7,-2-2-1,-3-3 0,1-2 3,0-2-1,-3-3-2,-5 1 0,0-5-1,1-1-4,-2-6 4,-9 7-8,4-10 2,-8 0 3,1 10-3,-6-13-2,-4 6 2,-7-2 2,5 3-4,-9-2 4,-2 3-2,3 3 1,4 7 1,1-1 6,-7 4 1,3 1 1,-1 1-3,1 6-1,-3 3-1,0-3 0,2 8-1,1 0 2,-2 1-3,4 3-1,-1 5 3,3 0-8,-2 3 7,6-2-3,1 2 0,1 7-4,4-4 0,4 2 4,0-4 0,4 3 1,4 0 5,0 2-8,4-6 4,4 3 0,6 3 1,3-6 0,1 2 0,7-5-1,5-2 1,3-2-4,-8-1 3,12 1-1,-2-4 1,4 1 3,-15-2-5,3 3 5,-7-2-4,4 2 0,-5 1-2,-8-2 1,2 1 0,-5-1 1,1-1 0,-5 3-2,-4 0 1,6 1-6,-5-2 9,-5 5-3,3-3 2,-3 2 2,3-1-3,-3 1 1,-4-1 1,2 0 3,1 3-6,-2-2-8,0 0 11,-1 2-2,0-3-2,4-1-10,0 0-36,0-5-19,-1 6-52,1-6-64,1 6-60,-1-6-71,0 0-82,0 0-349,26-12-804,-13 3 357</inkml:trace>
          <inkml:trace contextRef="#ctx0" brushRef="#br0" timeOffset="20809.8836">6852 7617 349,'0'0'425,"-7"-3"-11,7 3-3,-8-6-17,8 6-15,-7-1-7,7 1-22,0 0-31,-9 0-18,9 0-23,0 0-27,0 0-23,0 0-25,0 0-23,0 0-16,0 0-11,0 11-13,4-1-2,3 3-13,4 8-10,1 3-7,3 5-12,3 3-12,-1 2-5,-4 1-9,2 2-2,-1 0-10,-1-2-3,-1 2-6,-4 0-4,-2 2-4,-9-2-2,-3 6-5,0 1-1,-11 1-1,-2 0-4,-13 9-4,-8-2 1,-5 0-18,-9-9-33,-9-2-41,-4-3-48,-12-3-51,2-3-102,-41 4-137,37-17-532,-7-6-1013,0-6 448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4:15.3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DF13B6E-D835-4966-98FD-5CBE7BBB9F13}" emma:medium="tactile" emma:mode="ink">
          <msink:context xmlns:msink="http://schemas.microsoft.com/ink/2010/main" type="writingRegion" rotatedBoundingBox="16283,15605 31019,14764 31160,17236 16424,18077"/>
        </emma:interpretation>
      </emma:emma>
    </inkml:annotationXML>
    <inkml:traceGroup>
      <inkml:annotationXML>
        <emma:emma xmlns:emma="http://www.w3.org/2003/04/emma" version="1.0">
          <emma:interpretation id="{0E33EE4F-0CEB-4B3C-9AB6-7CD49982732E}" emma:medium="tactile" emma:mode="ink">
            <msink:context xmlns:msink="http://schemas.microsoft.com/ink/2010/main" type="paragraph" rotatedBoundingBox="16283,15605 31019,14764 31160,17236 16424,180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C92A80-B022-47A5-8910-1EA9FA635386}" emma:medium="tactile" emma:mode="ink">
              <msink:context xmlns:msink="http://schemas.microsoft.com/ink/2010/main" type="line" rotatedBoundingBox="16283,15605 29289,14862 29347,15889 16342,16632">
                <msink:destinationLink direction="with" ref="{8FCAEB8D-7A16-4A3D-9B63-CF8FC36C334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32B9AAB-779F-45FE-BFAE-A96445104BD4}" emma:medium="tactile" emma:mode="ink">
                <msink:context xmlns:msink="http://schemas.microsoft.com/ink/2010/main" type="inkWord" rotatedBoundingBox="16246,15823 20027,15353 20129,16168 16348,16638">
                  <msink:destinationLink direction="from" ref="{CCA69E9A-41F3-418D-931E-79401EF498A8}"/>
                  <msink:destinationLink direction="to" ref="{CCA69E9A-41F3-418D-931E-79401EF498A8}"/>
                </msink:context>
              </emma:interpretation>
              <emma:one-of disjunction-type="recognition" id="oneOf0">
                <emma:interpretation id="interp0" emma:lang="en-US" emma:confidence="0">
                  <emma:literal>sent</emma:literal>
                </emma:interpretation>
                <emma:interpretation id="interp1" emma:lang="en-US" emma:confidence="0">
                  <emma:literal>Sent</emma:literal>
                </emma:interpretation>
                <emma:interpretation id="interp2" emma:lang="en-US" emma:confidence="0">
                  <emma:literal>sand</emma:literal>
                </emma:interpretation>
                <emma:interpretation id="interp3" emma:lang="en-US" emma:confidence="0">
                  <emma:literal>Son</emma:literal>
                </emma:interpretation>
                <emma:interpretation id="interp4" emma:lang="en-US" emma:confidence="0">
                  <emma:literal>Son'</emma:literal>
                </emma:interpretation>
              </emma:one-of>
            </emma:emma>
          </inkml:annotationXML>
          <inkml:trace contextRef="#ctx0" brushRef="#br0">16740 8266 211,'0'-10'371,"2"4"-19,-2-2-28,0 4-26,2-1-22,-2 5-26,0-11-16,2 10-22,-2 1-26,0 0-2,0-6-34,0 6-14,0 0-14,0 0-15,0 0-11,0 0 1,0 0-4,5 17-8,-1-7 2,-1 3-9,1 7-9,0-2 4,-3 3-6,2 10 0,2-7-2,-2 2 9,2 6 12,-1 0-8,1-9-6,-1 10-9,-2-2-4,4-5-11,-1 4 3,-4-8-2,4 4-6,1-4-11,-1 2-39,-1-2-48,4-3-69,-3-4-82,-1-2-68,4-1-71,-4-3-311,0 0-711,-1-5 315</inkml:trace>
          <inkml:trace contextRef="#ctx0" brushRef="#br0" timeOffset="437.5068">16448 8871 125,'-16'4'317,"1"2"-16,-1-1-11,0 2-17,-7-2-3,10 4-20,-3-4 3,-1 1-5,9-1 4,-2-1-1,1-2 5,1 1-9,1 0 0,2-1-17,0 3-15,5-5-13,-7 3-16,2-2-15,5-1-13,-6 3-14,6-3-10,0 0-5,-6 3-5,6-3-4,0 0-2,0 0-5,36-4-13,-12 2-8,3 2-7,8 2-10,0-4-9,0 2-4,6 2-3,-3-1-8,4-1-8,-6 2 0,9-2-5,-1 0-4,-2 0-1,4 1-1,-2-1 6,2 0 12,0-3-2,1 2 5,-5-3 1,1 0-5,0 1-1,-3-3 1,2 0-2,-8 4-3,4-4 0,-12 1-2,0 1-1,-5 1-9,3 2 1,-10-1-3,-3 2-3,-2-3-1,-3 2-5,0-1-3,4 2-2,-10 0 1,7-4-10,-7 4-23,10 0-22,-10 0-29,0 0-31,8 0-34,-8 0-44,0 0-46,0 0-57,0 0-54,0 0-61,0 0-68,0 0-381,0 0-913,-41 4 405</inkml:trace>
          <inkml:trace contextRef="#ctx0" brushRef="#br0" timeOffset="-3875.3527">13896 8946 3222,'-9'-9'256,"-10"-4"-92,2-1-57,1 0-22,-1-1-20,3 5 18,2-1-5,0 0-3,2 0 12,0 1 4,1-1 14,0 4 10,4 2 3,-2-3-1,3 3-3,1 2-11,0-1-10,3 4-9,-5-5-8,5 5-11,-2-3-10,2 3-2,-5-6-6,5 6-5,0 0-4,0 0 3,-9 9-4,6 0-2,1-2 2,0 4-8,0 5 0,2-4-4,-4 6-2,3-4 0,2 6-3,3 1-1,-3 0-3,4-1-1,1 1-7,1-2 3,3 2 1,1 2 2,1-4-5,1 0 1,2 1-3,2-4 2,0 0-3,1-1-4,-2 2-11,1-3-5,-10-2-7,5 0 3,-1-3-2,-2 0 3,-1 1 1,-3-2 7,-4-3-3,2 1 5,-6 5-3,-2 1 0,-3 1 4,-4-2 8,-9 2 5,6-3 0,-10 3 3,-3 4-1,4-8 1,-3 0-2,4-2 0,6-4-5,-4 2-24,7-5-21,-1-3-35,3-2-39,6 2-57,-1-4-43,5 0-33,3-1-31,6-5-31,6-4-37,4 0-43,0 2-217,4-4-659,7-5 292</inkml:trace>
          <inkml:trace contextRef="#ctx0" brushRef="#br0" timeOffset="-3312.8326">14123 9003 349,'1'-2'364,"-1"2"-1,0 0-31,0 0 0,0 0-15,0 0-1,0 0-9,0 0-12,-25 9-7,20-3-12,-6-4-18,5 4-15,1 4-25,-2-4-19,-1 6-19,2-3-16,0 3-18,1 0-15,1 1-14,4 1-10,0-1-11,0-2-7,0 2-11,3 1-6,1-2-8,6 3-10,-3-4-18,7-4-15,1 3-11,0-2-16,1-5-7,-2 0-7,3-3-2,6 0-4,-9-3-4,6 1 4,-6-6 9,4 0 3,-3-3 0,-2 1 3,-3-3 1,2 1 1,-4-2 4,3-3 12,-4-2 10,1 1 6,-4 3 7,4-1 13,-1 4 1,0 1 3,-2-3 1,-3 7-5,1 3-6,-1-2-8,0 1-2,2 1-8,-4 4 0,0 0-1,0 0-1,21 9-3,-17-3 0,4 0-4,-1 3 1,-2 1-1,3 1-1,-3 0-1,4 0 0,-2 0-1,-2 0 0,1 1-1,1-3-1,-2 4 4,-1-3-6,-3-1-3,2-1-10,-1-4-8,1 1-4,0-2 5,-3 3 0,1-2 0,-1-4-3,0 0 8,10-1 2,-10 1 1,10-9 1,-1-3-1,-1 2 3,-3-3 2,1 0-1,4-1 2,-1 0 5,-1 1 6,-2-3 8,5 5 8,-8-1 1,5 3 0,-4-3-1,1 8 0,1-2-10,-5 1 2,4 1-1,0 2-6,-5 2 0,0 0 0,15 6-2,-11 2 1,4-1-2,-4 8 0,3-7 0,-3 6 2,5 7-3,-2-2-1,-2 1-13,2 1-24,-2 1-32,1-1-34,0 2-43,-1-10-25,0 7-62,2-5-45,-2-3-49,0-1-60,2-5-36,-1 0-269,-1-4-746,3-2 330</inkml:trace>
        </inkml:traceGroup>
        <inkml:traceGroup>
          <inkml:annotationXML>
            <emma:emma xmlns:emma="http://www.w3.org/2003/04/emma" version="1.0">
              <emma:interpretation id="{60172604-47E6-44B6-8DB4-9588440EB090}" emma:medium="tactile" emma:mode="ink">
                <msink:context xmlns:msink="http://schemas.microsoft.com/ink/2010/main" type="inkWord" rotatedBoundingBox="21030,15487 22032,15614 21936,16365 20935,16238"/>
              </emma:interpretation>
              <emma:one-of disjunction-type="recognition" id="oneOf1">
                <emma:interpretation id="interp5" emma:lang="en-US" emma:confidence="1">
                  <emma:literal>☺</emma:literal>
                </emma:interpretation>
                <emma:interpretation id="interp6" emma:lang="en-US" emma:confidence="0">
                  <emma:literal>u</emma:literal>
                </emma:interpretation>
                <emma:interpretation id="interp7" emma:lang="en-US" emma:confidence="0">
                  <emma:literal>y</emma:literal>
                </emma:interpretation>
                <emma:interpretation id="interp8" emma:lang="en-US" emma:confidence="0">
                  <emma:literal>h</emma:literal>
                </emma:interpretation>
                <emma:interpretation id="interp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4038.1341">18324 8726 266,'-8'-4'367,"8"4"-12,-6-2-14,6 2 9,-8-2-31,3 0-22,5 2-7,-7-3 3,7 3-3,-5-4-10,5 4-16,0 0-7,-11-1-18,11 1-19,0 0-22,0 0-15,0 0-17,0 0-21,-10 0-14,10 0-7,0 0-11,0 0-11,0 0-11,0 0-13,0 0-6,0 0-5,0 0-9,0 0-5,0 0-6,0 0-5,0 0-5,0 0-1,0 0 3,0 0 19,0 0 13,0 0 2,0 0-3,31 1-5,-12-1 0,5-1-4,3 0-7,8-3-2,3 0-4,0 2-7,0-4 2,2 3-17,-5 0 8,2 3-1,0-3-6,-1 0 3,-7 3-6,-3-2-5,0 2-2,-2 0 2,-1-1-4,0 2-2,-6 3-1,0-4 4,-2 4-1,-2-4-6,-2 0-1,-3 0-12,-2 2 16,1-1-4,-7-1 0,9 3-4,-9-3 4,8 0-4,-8 0 1,0 0-2,0 0 2,0 0 1,11-3-4,-11 3 2,0 0 2,0 0-2,0 0-3,7 3-35,-7-3-34,0 0-41,0 0-40,0 0-33,0 0-54,0 0-59,0 0-53,8-3-55,-8 3-65,0 0-368,0 0-904,0 0 400</inkml:trace>
          <inkml:trace contextRef="#ctx0" brushRef="#br0" timeOffset="4797.3198">18877 8354 67,'-9'-6'394,"2"6"-19,1-1-34,6 1-10,-11-2-23,11 2-16,0 0-24,-17 2-15,17-2-16,-5 4-20,3 1-16,-2 1-22,4-2-15,-2 4-13,2 0-10,2 1-8,2 3-15,-2-2-3,2 4 6,3-3-1,2 3-11,-1-2-5,3 0-6,0-2-4,3 6-7,2-3-5,-3-2-7,7 4-7,0-2-7,0 2-4,1-5-6,3 4-2,-1-5-5,-1 1-5,2-1-4,-2-3-6,-1 4 0,0-8-10,-4 3 4,0 0-3,0-3-9,-4 2-5,1-1-3,-5-1-2,-1-2 2,1 4 4,-2-4-4,-2 0-2,0 2 0,-5-2 0,7 5 0,-7-5 2,5 4-5,-5-4 5,-2 7 0,-1-2 1,0 2 9,-1 1-2,-6-1 10,1 4 9,0-1 0,-3 3 12,-2 2-2,-2 3 8,-1-3 0,-1 1 7,1 4-1,0 0 5,-7 0 0,6 0-10,-10 3 7,11-4-2,0 0-5,-1-1-5,1 1 0,0-3-7,5 1-9,0-2 3,1-5-13,4 1 9,-1 0-3,-2-4-3,5 1-3,-2-1-18,3-1-28,0 0-33,2 2-25,2-8-21,-2 3-41,2-3-42,4 5-70,-4-5-74,0 0-85,0 0-436,25-14-925,-14 6 410</inkml:trace>
        </inkml:traceGroup>
        <inkml:traceGroup>
          <inkml:annotationXML>
            <emma:emma xmlns:emma="http://www.w3.org/2003/04/emma" version="1.0">
              <emma:interpretation id="{97E48EEA-B52D-4FD7-B065-7630BA95186D}" emma:medium="tactile" emma:mode="ink">
                <msink:context xmlns:msink="http://schemas.microsoft.com/ink/2010/main" type="inkWord" rotatedBoundingBox="22879,15588 23108,16001 22740,16205 22511,15791"/>
              </emma:interpretation>
              <emma:one-of disjunction-type="recognition" id="oneOf2">
                <emma:interpretation id="interp10" emma:lang="en-US" emma:confidence="0">
                  <emma:literal>o</emma:literal>
                </emma:interpretation>
                <emma:interpretation id="interp11" emma:lang="en-US" emma:confidence="0">
                  <emma:literal>0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C</emma:literal>
                </emma:interpretation>
                <emma:interpretation id="interp14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469.2055">20098 8524 368,'-4'-2'382,"-1"-3"2,0-1-10,2-2-18,-1 3-13,1 2-7,3 3-2,-2-9-16,-2 6-10,0 0-19,4 3-19,0 0-24,-4-4-15,4 4-24,-2-2-20,2 2-17,0 0-14,0 0-15,-16 6-10,9 0-12,1-1 2,-6 6-8,0 0-6,3 4 0,-5 4-5,-1 1-9,4 1-10,-3 2-5,4-1-5,3-1-7,0 0-6,3 3-6,-2-2-15,6-2 6,6 2-6,0-3-4,1 3 0,-2-4-6,9 0 4,-1-3-8,3 1 2,0-6-2,6-1-4,0-3 0,3 0 1,-1-4-21,4-2 21,-4-2-3,11-4-5,-7-2-5,6-3 3,-11 1-1,1-1 0,-6 2-4,-1-9 3,-1 2-1,-7 7 7,1-10 10,-6-1-1,-1 7-2,-6-4 1,-1-4-2,-4 1-1,-3 1-2,-5 0-1,-2 1-16,-7-4 13,-3-3-7,6 8-17,-12 1-33,5-1-28,6 4-38,-1 0-40,5 0-35,3 3-62,4 4-74,1 0-85,4 0-104,-1 0-395,4-1-976,0 1 432</inkml:trace>
        </inkml:traceGroup>
        <inkml:traceGroup>
          <inkml:annotationXML>
            <emma:emma xmlns:emma="http://www.w3.org/2003/04/emma" version="1.0">
              <emma:interpretation id="{DDBCC2C4-3604-41B6-9630-38F7C14C3ABD}" emma:medium="tactile" emma:mode="ink">
                <msink:context xmlns:msink="http://schemas.microsoft.com/ink/2010/main" type="inkWord" rotatedBoundingBox="23838,15418 25644,15484 25622,16097 23816,16030"/>
              </emma:interpretation>
              <emma:one-of disjunction-type="recognition" id="oneOf3">
                <emma:interpretation id="interp15" emma:lang="en-US" emma:confidence="0">
                  <emma:literal>when</emma:literal>
                </emma:interpretation>
                <emma:interpretation id="interp16" emma:lang="en-US" emma:confidence="0">
                  <emma:literal>When</emma:literal>
                </emma:interpretation>
                <emma:interpretation id="interp17" emma:lang="en-US" emma:confidence="0">
                  <emma:literal>then</emma:literal>
                </emma:interpretation>
                <emma:interpretation id="interp18" emma:lang="en-US" emma:confidence="0">
                  <emma:literal>Wen</emma:literal>
                </emma:interpretation>
                <emma:interpretation id="interp19" emma:lang="en-US" emma:confidence="0">
                  <emma:literal>wen</emma:literal>
                </emma:interpretation>
              </emma:one-of>
            </emma:emma>
          </inkml:annotationXML>
          <inkml:trace contextRef="#ctx0" brushRef="#br0" timeOffset="7543.611">21118 8443 33,'6'-15'436,"2"5"-16,-4-5-19,1 7-9,-1 1-8,3 0-13,-3 0-22,-2 2-27,0 2-32,0-1-31,1 2-26,-3 2-24,0 0-25,0 0-21,12 9-11,-7 4-15,4 6-13,-4 5-13,4-4 21,3 12-14,0-1-14,0-1-10,-5-5-10,3-3-6,1 9-7,1-9-9,-1 0-10,-1 0 3,-2-2-7,4-2-4,-7-4-7,5-1 3,-3-1-8,-2-1-4,0-3-10,-2-1-3,1-2-9,1 1-1,-2-3-2,1 2-3,1-4 2,-5-1-4,10-6-4,-3 2-2,3-5-1,-3-1 4,2-3-2,0-1 2,2 2 5,-2-3-4,0 5 0,-1-5-2,-2 3 0,-1 2 1,1 1 4,-2 3-4,1 1 5,-3 0 0,-2 0-1,6 3-1,-6 2 0,0 0-1,0 0 1,0 0 2,0 17-7,0-7 7,-4-3 2,4 7-1,4-3-6,-4 5 4,1-4-1,-1 1 2,7 1-1,-2-1 2,3-1 4,1-2-8,1 3 3,-2-2 2,8-4-1,-4 2 4,-1-6-4,6 0 2,0 0 0,-4-4 2,3-1 0,-2-2-4,7-2 1,-4 0-1,-2-3 2,-1 1-1,0-2 3,-2-1-2,-1 1-2,0-3 3,0-1 0,-5 0-2,0 1 1,-5-1 1,2-1 0,-1-4 0,-2 5-1,2-2-3,-2 1 3,0 0 0,3-6-1,-1 5 1,-2 6-6,0-3 3,4-1-4,-3 0 4,0 1 2,5-2-5,-1-1 0,0 1-4,0 2-2,2 0-5,-1 0 4,3-1 2,-3 2-1,0-7 1,1 6 2,-2 1-2,0-1 5,-1 3 0,-1-4 1,-1 7 16,1-1 14,-3-4 6,-4 5 13,4-1 18,-5-3 3,-2 5 8,2 1 3,-1 0 13,0 2 5,1-2 1,-1 1-8,0 2-14,6 2 4,-17 3-18,11 2 2,-6 5-14,0 1-2,2 8 3,2-1-28,-3 1 3,6 3 6,5-1 0,-5 4-2,5-1-5,0 3-5,5-2 2,6 6-3,-5-1-3,5 0-1,-5-6-4,1-2 2,-2 3 3,5-2-7,-3-1 0,0 0-1,2-2-18,-7-4-8,4-3-18,0 1-7,-1-4 2,-1 1-5,-1-3-4,2-3-1,-1 1 2,-3 1 7,5-4 6,-4-3 2,-2 0 1,0 0 5,20-8 5,-12 0 3,2-3 0,-2-1 1,2 1 5,3-6 0,-1-1-1,-1 8 2,-2-3 4,0 1-1,-3 2 0,5-3 3,-6 9 1,2-2-1,-2-3 4,1 6-3,0 0 2,-5 1-2,7-2 2,-8 4 0,9 0 3,-9 0-2,16 4-2,-10-2 2,1 1 1,3 0-1,2 3 4,-2 1 1,-2-5-2,7 4 3,-2 0-5,-5-1 0,2-1-5,3 0-16,-2-2-5,-1-1-2,0-1-3,0 0 5,1-1-6,4-1 8,-6-2-2,1-1 5,0-1 3,-1-4 2,1 1 1,-1-3 3,0 0 1,-3-1 1,0-2 2,5-4 0,-6 5 5,0-2 7,-4 4 13,-1 0 17,2 1 14,-4 3 1,2-2 8,-1 4-4,-3 1-5,-1-1-6,-2 6-3,7 0 3,-14 0-5,6 3-10,-4 5 1,1 2-7,2-2-1,-1 5 2,0-2-2,3 3-7,0-2 2,1 1-1,1 0-6,4 1 10,1-1-9,0-4-4,5 7 2,-2-4 0,3-3 3,3-1-3,4 1-4,-6-3-1,7 0-6,1-2-11,-4-2-6,5-1-1,1-1-5,-4-1 3,6-1-2,-4-4 4,2 2 0,-2-5 0,-1 3 8,-2-2-5,1 0 6,0-3 3,-1 1 3,1-2 0,-5 3 0,-1 1 4,-1 2-3,-1 3 2,1-4-1,0 2-1,-5 3-2,-1 2 3,0 0-1,13 4 1,-9 0 0,4 4 1,-6-2 1,2 1 3,2 5-1,-4 3 1,-1-5 0,5 3 0,-4 0 0,1-1-2,2-2 5,-4 1-3,5-1 0,-6-4-1,1-2 0,3 4 1,-3-3-1,-1-1 3,0-4-1,5 2 2,-5-2 0,0 0-1,0 0 2,17-8-3,-10 1 2,2 0-3,-1-4 6,4 0 6,-2-1 5,2-4 6,-2 3 11,5-4 2,-1 1-2,-5 5 8,0-2-4,-1 7-2,-2-3 1,0 2 3,1 3-10,0 2-16,0 0 15,1 0-6,-8 2-6,12 7-2,-10 0 2,5 5-3,1-3-1,-2 6 3,-1 1 4,1-4-15,-2 6-24,-2-4-35,5 3-43,-2-2-38,0-2-35,0 2-57,1-3-71,-4 0-77,3-3-80,-1-1-430,-2-6-958,3 2 423</inkml:trace>
        </inkml:traceGroup>
        <inkml:traceGroup>
          <inkml:annotationXML>
            <emma:emma xmlns:emma="http://www.w3.org/2003/04/emma" version="1.0">
              <emma:interpretation id="{A65A68A7-DA73-44E7-95DB-5C0E00D876D9}" emma:medium="tactile" emma:mode="ink">
                <msink:context xmlns:msink="http://schemas.microsoft.com/ink/2010/main" type="inkWord" rotatedBoundingBox="26393,15484 28129,15431 28146,15988 26410,16041"/>
              </emma:interpretation>
              <emma:one-of disjunction-type="recognition" id="oneOf4">
                <emma:interpretation id="interp20" emma:lang="en-US" emma:confidence="0">
                  <emma:literal>hero</emma:literal>
                </emma:interpretation>
                <emma:interpretation id="interp21" emma:lang="en-US" emma:confidence="0">
                  <emma:literal>neo</emma:literal>
                </emma:interpretation>
                <emma:interpretation id="interp22" emma:lang="en-US" emma:confidence="0">
                  <emma:literal>neon</emma:literal>
                </emma:interpretation>
                <emma:interpretation id="interp23" emma:lang="en-US" emma:confidence="0">
                  <emma:literal>naso</emma:literal>
                </emma:interpretation>
                <emma:interpretation id="interp24" emma:lang="en-US" emma:confidence="0">
                  <emma:literal>nea</emma:literal>
                </emma:interpretation>
              </emma:one-of>
            </emma:emma>
          </inkml:annotationXML>
          <inkml:trace contextRef="#ctx0" brushRef="#br0" timeOffset="8977.5792">23683 8325 168,'0'0'335,"0"0"-34,0 0-30,0 0-14,0 0-30,0 0-18,0 0-9,11 0-2,-11 0-25,0 0-16,0 0-12,0 0-1,0 0-1,0 0-15,0 0-18,0 0 7,0 0 9,6 2-8,-6-2-7,0 0-1,0 0 2,0 0 6,0 0-3,0 0 7,0 0 3,0 0 2,0 0-1,0 0 3,0 0-8,0 0-3,0 0-2,0 0-3,0 0-16,0 0-11,0 0-2,-3-13-16,3 13-4,3-6-8,-1 2-8,1 0-5,2-3-4,-4 5-6,6-2 0,2 1-7,-2 0-3,-7 3-3,13 5-4,-3 0 2,2 4-7,-6 2 3,10 3-5,-4 10-1,-2 0 3,-2-2-2,1 2 1,-1 0-4,4 10-1,-3-9 2,-2-1-2,-2 0-2,1-1 31,1 0-6,-2-2-1,-2 0-4,2-5-3,1-1 4,-6-2-3,3 1-4,-3-4-3,1-3-1,3 0 1,-4-3-3,0 2 2,0-6-2,0 7 4,0-7-2,0 4 0,0-4-2,0 0-3,0 0 1,0 0 1,0-20 10,2 8-3,0 0 3,1-3 0,2-4 2,4-5-4,-2 3-2,7-1 3,-1-1-5,0 3-2,3-1 1,-3 2-7,3 3 0,-3 1 3,4 7-6,-5-2 0,-1 4 1,4 0-5,-6 3 0,3 6-2,-2-2 3,2 7 0,-2 2-8,2 2 7,-1 7-2,-2 2 2,-3 0 1,-1 2 0,1 1 0,-1-1 0,1 1-1,-2-2 2,2 3-1,-1-3 2,1-5 0,0 2-19,-2-5-30,3-1-24,-1-1-14,3-2-21,-3 2-25,5-9-34,-5 1-57,10-2-34,-8-2-42,9 0-41,-2-6-49,9 3-36,-6-6-251,3-4-732,0-1 324</inkml:trace>
          <inkml:trace contextRef="#ctx0" brushRef="#br0" timeOffset="9930.7191">24856 8323 253,'-5'-11'364,"4"2"-12,-6-2 2,3 0 0,-2 5-27,5 0-9,-5 0-18,1-1-19,0 1-21,0 4-19,1-2-22,-1 2-22,5 2-22,-16 0-17,5 2-16,2 4-15,-5 4-8,2-1-12,-1 7-12,-3-1-11,-1 2-5,3-1-10,-3-2-3,0 3-8,0 1-2,0 0-9,0 1-4,0-5-1,4 5-2,-3-5-4,4-3-4,3-2-2,1 2-1,2-5-9,1 0 9,1 0 16,1 1 18,6-3 14,-1 0 8,4 2 4,1 2-2,7-3-4,0-1-6,3 1-17,0 2 3,5 1-4,-2-2-6,3 1 2,1 3-4,-2-1 4,2 3-14,-3-5 0,-1 6-6,4-5-3,-2 3 0,0 2-6,-3-3-5,-2 2-33,1-4-45,-2 1-31,-3-3-46,2 0-63,0 0-86,-3-2-86,-1 0-104,-3-3-381,1-1-924,-9 0 409</inkml:trace>
          <inkml:trace contextRef="#ctx0" brushRef="#br0" timeOffset="9571.337">24582 8509 179,'-4'4'392,"4"-4"-5,-7 0-15,7 0-8,-5 4-14,5-4-1,-1 5-17,1-5-17,0 0-22,-5 2-20,5-2-20,0 0-22,-6 5-23,6-5-21,0 4-18,0-4-7,6 5 3,-1-2 11,1 0-2,6-1-8,14-1-7,-2-1-12,16-3-10,8 0-18,0-3-9,16 0-13,-13 1-7,13-6-18,1-1 7,-15 3 0,0 3-2,-1 0-6,-7 0-8,-1-2-4,-5 6-5,-7-1-19,-8 0-4,-4 0 9,0 1-6,-4 1 1,-5 1-5,2 0-8,-3 0 3,-1-2-3,-6 2-2,15 2-4,-15-2-12,1 6-19,-1-6-23,-5 8-27,0 0-33,-2-6-34,-3 2-29,2-4-49,-3 3-64,-3-3-57,-3 3-72,0-3-78,-4 2-355,-2-2-906,-1-2 400</inkml:trace>
          <inkml:trace contextRef="#ctx0" brushRef="#br0" timeOffset="10622.6273">26177 8151 25,'5'-4'411,"0"1"-38,0-4-19,2 3-12,-2-4-18,2 2-16,3-1-9,2 1-13,-5 1-18,4-1-15,1-1-14,5 6-24,-1-1-23,1 2-15,4 2-9,5 3-7,-3 0-20,3 1-12,-2 5-11,0 0-11,2 1-10,-3 1-11,-4 0-5,1 2-13,-1 2-5,-6 2-6,0-1-7,-4 0-3,-1 3-3,-3 1-4,-4-1-5,2-2-4,-6-3 8,-1-3 6,-3 2 0,-2 2-2,-1-4 5,-4 2-2,-3 1-5,-4-4-2,3-1-2,1-1-1,-7-1-5,7 0-6,-5-2 2,6-5 14,-3 1-4,-1-2 5,3 0 8,1-2 4,2-3-3,-2 1-9,-1-3 8,3-3-9,0 0 1,-5-3 5,6-2 0,-4-4-2,-5-6-7,5-5 7,0 10-4,-1-9-11,1 7 11,-2-8-4,6 7-4,-1 1-1,1 2-1,-3-4-2,3 3 6,0 3 11,1-2-12,2 5 2,-1 2-2,4 2-1,-4-2-5,3 4-2,-1-2-3,-3 4-2,2 0-3,-2 0-4,4 3 0,-7 2 3,2 5-11,-4 2 14,1 0-13,-2 4-3,1 3 4,2 3 2,-2 3-1,4-1-6,3 1 0,0 3 4,7-2-5,0 0 0,3 1-1,3 3-1,3-4 4,2 0-3,4-1 2,3-2 8,0 2-20,6-5 17,-3-1-1,3-1-4,0-5 3,2-2 0,0-4 0,4 4-1,-2-7 8,-8 2-26,6-5 17,2-1 2,-3-4-1,2 1 3,-3-2-1,-2-3-1,-7-4 1,-3 0 3,-1 5 12,-3-2 15,-1-7 8,-1 2-2,-3 4 5,-7-1-2,4 6-5,-4-5-16,-2 4 12,1 0-1,-4 0-14,1 4-13,1 2-49,-1-2-60,-1 2-69,-1 3-77,4 0-86,-7 6-139,4-3-173,-1 0-359,1 2-1084,12-2 480</inkml:trace>
        </inkml:traceGroup>
      </inkml:traceGroup>
      <inkml:traceGroup>
        <inkml:annotationXML>
          <emma:emma xmlns:emma="http://www.w3.org/2003/04/emma" version="1.0">
            <emma:interpretation id="{6683BBA0-6235-4F4B-9B85-E81C4103E0E1}" emma:medium="tactile" emma:mode="ink">
              <msink:context xmlns:msink="http://schemas.microsoft.com/ink/2010/main" type="line" rotatedBoundingBox="19167,16421 31125,16195 31149,17484 19191,17709"/>
            </emma:interpretation>
          </emma:emma>
        </inkml:annotationXML>
        <inkml:traceGroup>
          <inkml:annotationXML>
            <emma:emma xmlns:emma="http://www.w3.org/2003/04/emma" version="1.0">
              <emma:interpretation id="{09C19734-96AC-4FA0-8529-A4BAFB4DEFBF}" emma:medium="tactile" emma:mode="ink">
                <msink:context xmlns:msink="http://schemas.microsoft.com/ink/2010/main" type="inkWord" rotatedBoundingBox="19166,16421 20707,16392 20727,17425 19186,17454"/>
              </emma:interpretation>
              <emma:one-of disjunction-type="recognition" id="oneOf5">
                <emma:interpretation id="interp25" emma:lang="en-US" emma:confidence="0">
                  <emma:literal>login</emma:literal>
                </emma:interpretation>
                <emma:interpretation id="interp26" emma:lang="en-US" emma:confidence="0">
                  <emma:literal>log }</emma:literal>
                </emma:interpretation>
                <emma:interpretation id="interp27" emma:lang="en-US" emma:confidence="0">
                  <emma:literal>log %</emma:literal>
                </emma:interpretation>
                <emma:interpretation id="interp28" emma:lang="en-US" emma:confidence="0">
                  <emma:literal>logion</emma:literal>
                </emma:interpretation>
                <emma:interpretation id="interp29" emma:lang="en-US" emma:confidence="0">
                  <emma:literal>log ☹</emma:literal>
                </emma:interpretation>
              </emma:one-of>
            </emma:emma>
          </inkml:annotationXML>
          <inkml:trace contextRef="#ctx0" brushRef="#br0" timeOffset="796.9005">16482 9289 19,'-5'-11'395,"1"2"-10,4-1-16,-4 5-3,-1-4-6,5 2-10,-5 2-12,5 1-15,0 4-24,-2-6-31,2 0-26,0 6-27,-2-5-26,2 5-23,0 0-16,0 0-10,0 0-22,0 0-4,0 0-10,14 23-15,-13-7-1,5-1-6,0 0-5,2 4-5,-1 2-8,0-1-9,0-1-5,1 3-2,4 2-5,-6-2 1,2-1-8,1 4 1,-1-5-8,1 3-29,-2-3-48,2-1-55,-7-4-53,7-1-66,-6 1-77,2-4-83,4 0-371,-6-4-815,2-2 361</inkml:trace>
          <inkml:trace contextRef="#ctx0" brushRef="#br0" timeOffset="1171.9062">16863 9404 234,'3'-3'354,"-6"-3"-33,3 6-14,-4-5-24,-4 1-10,8 4-11,0 0-10,-17 5 5,9-1-9,-3 2-13,2-1-2,1 2-20,2 2-19,-3-3-12,1 6-7,3-1-6,-2 0-14,2-2-12,-2 6-19,5-6-13,-1 0-9,3 4-13,0-2-5,0-2-8,0-1-6,8 3-10,-4-2-2,1-1-9,2-2 1,6-1-13,-4-2-3,5-3-12,2-2-13,1 1-15,7-5 9,-9-1-3,9-1-3,-3-1 2,-7 0-1,3-3 0,-6 2 1,-1 0 0,-2-1 11,-3 1-5,-2-2 2,-3-3 3,-2 6 4,1-3 2,-5 0 8,-1 4-1,-3 2-1,-1-3-3,-1 3-1,-1 4-4,1-1-2,-2 6 1,2-6-7,1 8 2,-1-4-13,5 2-18,2 2-25,0 2-19,1-3-17,4-4-22,4 9-28,1-4-31,2-2-22,2 0-27,-1-3-27,9 1-31,6-5-30,3 2-18,-2-6 4,1 2-216,-2 0-576,2-3 255</inkml:trace>
          <inkml:trace contextRef="#ctx0" brushRef="#br0" timeOffset="1500.0186">17107 9386 1529,'22'-10'-74,"-10"4"63,0 0 56,0 0 51,-3 1 38,-3 1 31,-4 0 14,1 0 8,-3 4-1,0 0 5,-5-8-3,-1 6 3,6 2 12,-16-1 6,6 1-4,10 0 2,-20 0-2,4 1-7,3 5-13,-3-1-11,5 4-14,-1 0-14,3 1-18,-2-4-11,5 3-11,-1-2-11,-1 2-9,5 1-7,0-2-11,2 1-11,1 1 1,4-4-6,-3 0-6,5 3-8,2-3 2,4 3-6,0-3-5,1 1-1,1-2-3,-1 3-2,7 3-3,-6-5-1,2 5-3,-4-2-3,1-1 0,-1 5-1,3 2-4,-3 3 1,-2 3 0,2 0-3,-5 2 5,3 7 6,2 2 5,-8-1 4,1 1 4,2 0 2,-3 2 1,2-3-1,-2-5-5,-1-1-1,-3 0-2,4 0-4,1 4 0,0-3 1,2-5-2,-2 4-4,1-1-19,2-1-32,-3-2-43,2-7-50,-2 1-39,-2-1-67,1-3-70,-2-1-82,4-4-84,-9 1-312,6-3-847,-3-4 376</inkml:trace>
          <inkml:trace contextRef="#ctx0" brushRef="#br0" timeOffset="1929.9591">17589 9340 20,'3'-13'386,"-3"1"-21,0 3-16,0 0-24,3-4-16,-3 5-7,2 1-15,0-2-17,0 3-17,3 2-25,-2-1-20,0 0-14,3 4-24,-6 1-20,12 0-12,-4 5-14,-2-1-15,3 5-11,3 4-4,-1-2-13,-1 1-8,2 5-2,-4 1-9,-3-1-8,2-4-3,2 5-8,-8-3 1,8 1-2,-6 0-5,3-1-8,-3-4-1,-2-1-3,3-2-3,-4-4 7,1 5-9,-1-6-1,0 3-2,0-6-2,2 3-1,-2-3-3,0 0 5,0 0-5,10-15 0,-9 6-3,5-3 0,2-4 3,1-2-2,-3-3 4,1 2 5,3 1 9,-2-4 2,1 7-1,2-3 6,-2 2-1,0 1 4,-1 8 3,-2-5-6,6 7-3,-4-1-6,-1 6 1,0 0-4,-7 0-6,17 6 4,-7 3-5,-1 3 5,2 6-1,-3 1-5,1 6 0,-2-3-6,-2 0-2,4-2-23,-7 7-36,-1-6-26,4 0-53,-5 3-49,0-4-44,0 3-55,0-2-63,0-1-57,-5-6-277,5 0-733,-3-2 325</inkml:trace>
          <inkml:trace contextRef="#ctx0" brushRef="#br0" timeOffset="2306.8372">17589 9703 228,'-7'-3'447,"0"0"-2,2 1-29,5 2-18,-8-13-25,5 10-29,2-3-14,1 6-18,5-12-25,2 6-27,1 0-30,3-2-20,-1 8-20,3-2-23,-2 2-15,1 2-14,3 5-14,-4 0-14,-2 4-12,2 1-5,-5 3-12,1-1-8,-7 7-5,4-2-10,-3 3-3,-2 1 9,-3-2 10,-3-1 8,2 3 12,1 2 12,-4-4-1,3-3 1,-1 1-6,0 0 3,3-5-15,0-1-7,0-5-7,1 2-6,2-1-5,5-3-9,1-2 2,0-2-5,9-2-6,-2-2-8,11-7-13,2-1-43,4-6-58,2-2-68,-1-2-82,2-2-99,-7-1-126,-1 0-534,-2-8-1069,-1 9 473</inkml:trace>
        </inkml:traceGroup>
        <inkml:traceGroup>
          <inkml:annotationXML>
            <emma:emma xmlns:emma="http://www.w3.org/2003/04/emma" version="1.0">
              <emma:interpretation id="{2AE401F4-8835-48DC-B83B-56861C5F0815}" emma:medium="tactile" emma:mode="ink">
                <msink:context xmlns:msink="http://schemas.microsoft.com/ink/2010/main" type="inkWord" rotatedBoundingBox="22104,16665 22802,16652 22811,17161 22113,17174"/>
              </emma:interpretation>
              <emma:one-of disjunction-type="recognition" id="oneOf6">
                <emma:interpretation id="interp30" emma:lang="en-US" emma:confidence="0">
                  <emma:literal>x</emma:literal>
                </emma:interpretation>
                <emma:interpretation id="interp31" emma:lang="en-US" emma:confidence="0">
                  <emma:literal>H</emma:literal>
                </emma:interpretation>
                <emma:interpretation id="interp32" emma:lang="en-US" emma:confidence="0">
                  <emma:literal>X</emma:literal>
                </emma:interpretation>
                <emma:interpretation id="interp33" emma:lang="en-US" emma:confidence="0">
                  <emma:literal>s</emma:literal>
                </emma:interpretation>
                <emma:interpretation id="interp34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22586.0118">19405 9621 197,'0'9'256,"0"-5"-1,0-4-1,-2 5-8,0-1-10,-2 1-11,4-5-6,0 7-7,0-7-9,-1 6-12,1-1 3,0-5 4,1 7-6,2-1-7,-3-4 1,1 3-2,-1-5-8,2 9 0,0-7-3,1 4-2,-2-3 1,-1-3 0,9 5 0,-2-4-3,-1-1-8,6-3-10,4 3-11,-2-3-17,8 0-13,2-1-9,-1 2-10,1-2-8,-2-3-7,-5 3-8,5 1-7,-5 2-6,0-1-6,-4-1-3,4 2-3,-2 1-9,-1-2-2,-1 2 0,0 0-6,-1 0-2,-3-3 1,2 2-6,-2 2-2,-9-1 2,17-1-15,-11-3-18,2 3-26,-8 1-35,12-1-42,-8-1-42,-4 2-53,5-3-64,-5 3-47,0 0-49,0 0-52,0 0-342,0 0-829,0 0 367</inkml:trace>
          <inkml:trace contextRef="#ctx0" brushRef="#br0" timeOffset="22882.9059">19630 9833 290,'-8'6'301,"-1"-4"-10,2 3-8,1-1-14,3-2-11,-1 2-2,4-4-6,-7 4 7,4-2-2,3-2-6,0 0 9,0 0 8,0 0-2,0 0-5,12 5-13,-12-5-13,15 0-17,-7 0-13,4 0-13,-2 2-12,2-4-15,5 0-15,-4-1-10,2 3-10,-1-1-13,2 0-10,-1 1-8,0-4-10,2 0-11,-1 2-8,-2 2-6,3 0-5,-1-3-8,-2 2-4,-2-1-3,3-2-4,-2 4-8,-2-1-27,1-3-37,-6 3-46,5 0-50,-5 0-55,-1-3-65,1 1-62,-6 3-73,10-6-77,-9 4-353,1-4-882,-2 6 391</inkml:trace>
          <inkml:trace contextRef="#ctx0" brushRef="#br0" timeOffset="23242.2849">19830 9474 174,'-5'-6'391,"5"6"-16,-9-3-8,9 3-10,-3-6-14,3 6-23,-3-8-10,3 8-25,0 0-22,-3-2-24,3 2-23,0 0-22,0 0-17,0 0-12,0 0-7,0 0-7,15 10-10,-4-7-20,0 2-8,1 2-10,3 1-9,-1 2-10,-2 0-8,3 1-5,5-1-11,-6 0-6,5 2-4,-5 3-7,-2-2-3,5-1-3,-1 2-4,-6-2-1,2-1-3,-4 0-5,2-1 0,-2 2-2,-3-6-5,-1 3-1,4-1 1,-4 0-3,-3 1 6,0-1-4,-1 0 4,-1 1 3,-2 2 13,1 0-2,-6 0 1,-1 1-4,1 0 0,-1 3-4,1-4-2,0 0-2,-6 0-2,1 8-2,1-9 0,-1 3-9,-3 1-26,-1 1-25,4-6-31,1 2-41,1 0-54,-4-2-70,7-2-81,-2-1-115,3-2-367,0 0-864,7-4 382</inkml:trace>
        </inkml:traceGroup>
        <inkml:traceGroup>
          <inkml:annotationXML>
            <emma:emma xmlns:emma="http://www.w3.org/2003/04/emma" version="1.0">
              <emma:interpretation id="{A5B12E84-CC62-4F8E-B854-F63D1F9A0150}" emma:medium="tactile" emma:mode="ink">
                <msink:context xmlns:msink="http://schemas.microsoft.com/ink/2010/main" type="inkWord" rotatedBoundingBox="23460,16389 25271,16355 25294,17594 23483,17628"/>
              </emma:interpretation>
              <emma:one-of disjunction-type="recognition" id="oneOf7">
                <emma:interpretation id="interp35" emma:lang="en-US" emma:confidence="0">
                  <emma:literal>tugs</emma:literal>
                </emma:interpretation>
                <emma:interpretation id="interp36" emma:lang="en-US" emma:confidence="0">
                  <emma:literal>fogs</emma:literal>
                </emma:interpretation>
                <emma:interpretation id="interp37" emma:lang="en-US" emma:confidence="0">
                  <emma:literal>trog's</emma:literal>
                </emma:interpretation>
                <emma:interpretation id="interp38" emma:lang="en-US" emma:confidence="0">
                  <emma:literal>fog's</emma:literal>
                </emma:interpretation>
                <emma:interpretation id="interp39" emma:lang="en-US" emma:confidence="0">
                  <emma:literal>thug's</emma:literal>
                </emma:interpretation>
              </emma:one-of>
            </emma:emma>
          </inkml:annotationXML>
          <inkml:trace contextRef="#ctx0" brushRef="#br0" timeOffset="25902.0247">20767 9634 42,'-4'2'350,"4"-2"-12,0 0-10,-2 3-7,2-3-14,0 0-8,0 0-9,0 0-16,-4 9-16,4-9-19,0 0-12,0 0-23,0 0-13,0 3-15,0-3-8,0 0-22,0 0-14,0 0-14,0 0 4,4 7 14,1-7 9,3 2 2,5-1-3,4-2-9,6-1-7,15-1-7,0-1-13,3-6-2,6 4-6,4-1-9,-1-4-5,-2 3-9,0-4 1,-5 2-4,1 4-5,0 0-5,-3 0-1,-15 0-10,12 1-4,-12 0-2,-5 2 0,-4 1-3,0-2-4,-3 1-2,2 0-1,-3 2 3,-3-1-7,-2 0-3,1 1-7,-1-2 0,-8 3 0,11-3-5,-6 3-1,-5 0-4,0 0-2,10-3-17,-10 3-31,0 0-36,0 0-31,3 9-40,-3-9-43,0 0-46,-7 12-58,1-6-55,-1 0-64,-2-2-67,-4 5-303,1-3-845,0 0 373</inkml:trace>
          <inkml:trace contextRef="#ctx0" brushRef="#br0" timeOffset="25448.8936">21018 9186 178,'0'0'402,"2"-3"-11,-2 3-8,0 0-9,0 0-12,5-3-3,-5 3-5,0 0-12,0 0-16,0-5-17,0 5-24,0 0-17,0 0-20,0 0-16,0 0-15,0 0-19,0 0-19,0 0-16,0 0-15,0 0-14,0 0-16,0 0-12,0 0-13,0 0-6,0 0-12,0 0-8,0 0-9,0 0-8,0 0-2,0 0-7,5 18-2,-1-10-4,-1 3-3,2 3-5,1-5-3,0 12-2,0-1 0,1 0-3,1 2-4,-2 1 0,2-4 1,-2 2-2,2 1-2,-1-1-1,-5-5-2,4 6 4,-1 2-32,-1-10 1,2 3-15,-4-1-34,-1-1-36,3-3-34,-5 1-39,3-5-50,1-2-53,-3 0-49,0 3-66,0-5-68,-5-1-318,5-3-845,0 0 374</inkml:trace>
          <inkml:trace contextRef="#ctx0" brushRef="#br0" timeOffset="26251.5173">21034 9771 397,'-3'-6'428,"6"2"-23,-2-1-5,1 2-4,-2-6-11,4 5-8,-3-2-18,3 0-21,1 3-24,-4-2-23,5 1-23,-4-1-26,2 0-23,-4 5-21,8-3-21,-3 3-15,-5 0-14,12 2-13,-6 2-14,4 5-11,-3-2-11,3 5-10,-4 1-9,5 1-7,-2 3-4,0 0-7,3 2-4,-4 3-5,3-5-5,-3 0-6,-4 0-2,4-2-5,1 3-4,-4-4-1,2 0-5,-5-1-28,2-3-50,5 2-52,-5-1-50,0-5-59,2 3-60,0-5-47,-1 2-61,4-4-62,-6 1-349,-3-3-857,11-2 379</inkml:trace>
          <inkml:trace contextRef="#ctx0" brushRef="#br0" timeOffset="26610.8929">21462 9844 139,'0'-10'317,"0"5"-7,0 5-9,-6-6-6,4 0-16,-2 2-5,4 4-10,-8-5-15,8 5-5,0 0-12,-13 6-16,8-3-1,-1 3-13,0-1-10,1 0-22,1 1-20,-2-1-15,1 5-14,4 3-3,-2-2-15,3-2-8,0 1-10,0-2-7,2 1-5,-1 0-12,3-1-3,2 3-6,-2-5 0,0 0-8,5 0-4,-2 0-3,1-2-1,1 0-7,1-4 0,5 0-8,-4-2-4,-1-4 2,-1 4-5,8-2 0,-5-1-3,-1-2 2,1-2 0,-1 1-2,-1 2 2,-3-2 5,-2 2 5,-4-1 19,4-1 9,-5 1-1,0-1 4,-1-2 4,-3 5-6,-1-5-4,-2 1-1,2 3-5,2-2-8,-6 0-2,3 6-9,-1-4-6,1 0-22,0 3-28,1-1-36,5 4-39,-6-1-41,6 1-45,0 0-37,0 0-38,0 0-40,0 0-40,0 0-23,25-2-20,-14-1-200,1 1-642,4-4 284</inkml:trace>
          <inkml:trace contextRef="#ctx0" brushRef="#br0" timeOffset="26985.9138">21746 9749 106,'17'-5'138,"-5"1"60,-1 1 37,-2 0 28,-1-3 12,-4 4 6,-2-2 4,-2 1-12,2-2 11,1 0-14,-3 5 2,0 0-10,-7-6-6,-1 2 0,8 4-9,-19 4-4,5-2-13,0 2-20,-9 6-19,9-3-20,-3 7-21,0-1-9,0-2-19,3 5-11,3-4-11,2 0-12,3 3-7,0-1-9,4 0-8,-1-1-6,3-2-5,3-1-3,3-1-8,0 3-4,0-6-1,5-2-7,0 2-5,2-1-3,-1-1-4,4-2-1,-7-2-3,8 0-1,-3 0-1,1-2-4,-4 0 1,1 0 2,-1 4 0,-5-4 0,-6 2 0,15 0-2,-15 0 0,9 2 2,-4 0-4,0 2 3,-3 1 10,3 1 19,0 3-2,0 4 6,0 2-6,1 3 4,0 3-3,1 0 1,-1 1-6,0 1 5,0 1-8,1 1 0,-1-3-5,3 0 0,-1 3-2,0 6-3,-1-7-3,-1 1 0,1-2-3,-6-9-17,4 1-32,0 0-37,-1 0-39,1-3-43,-2-6-59,1 0-65,-3 1-61,-1-5-71,0-2-78,0 0-325,0 0-880,0 0 390</inkml:trace>
          <inkml:trace contextRef="#ctx0" brushRef="#br0" timeOffset="27767.1568">22101 10024 380,'0'0'408,"5"-10"-30,0 8-7,0-4-21,2 0-13,0 3-7,3-3 1,3 2-13,-1 2-27,2-1-24,-5 3-30,3 3-18,2-1-27,-4 2-18,-1 2-18,-1 0-13,-1 4-10,0-1-18,-4 2-3,1 0-3,-4 3 0,-2 4-4,-2-6 0,-1 1 0,0 5 7,-2-1 4,1-3 5,-3 1-1,1-3-4,1 2-6,-2-1-13,3-3 3,-1 3-8,2-5-6,2 2-8,-1-5-15,4 1 5,2 0 7,-2-2 9,7-1-3,0-2 0,5 1-6,5-4-16,2-2 4,5-6-12,1 4-38,9-11-41,0 2-65,-11 5-83,7-8-94,6 2-126,-16-2-147,5-6-479,-1 0-1107,-5 8 489</inkml:trace>
          <inkml:trace contextRef="#ctx0" brushRef="#br0" timeOffset="27407.7792">22222 9581 227,'-2'-6'409,"-1"1"-17,2 1-32,-1-2-14,2 6-17,-2-6-24,2 6-18,0 0-21,5-6-14,-5 6-6,4-3-10,-4 3-20,12 9-20,-6 0-23,5-3-13,-3 3-19,3 0-11,-4 4-14,3-2-9,-3 2-11,1 2-8,-2 0-7,2-2-11,-4 1-9,1 2-2,-2-2-11,-2-3-3,4 1-1,-5-3-4,0-2-4,-1 1-4,-3-1 1,4-2-6,0 0 0,0-5 4,0 7-9,0-7 5,0 0 4,0 0 5,0 0-5,0 0-1,0 0 5,5-19 1,1 9 11,-1-1-2,1-5-4,1 1 4,3 1-1,-3-1-3,5 3-6,0-4 2,-2 1-3,0 6-5,3 0 6,-2-1-1,-1 1-2,0 0-1,0 7-6,0 1-2,-2-2 1,4 6-7,-1-1 1,-1 6-3,0 3-6,0 1 1,-5 0 1,1 11 3,0 0-6,0 1-1,-3-1-4,-1 2-28,-2-4-37,-2 8-35,-1-7-47,-3-3-44,3 2-68,-5-5-72,4-4-94,-4 3-437,4-6-930,-1 4 411</inkml:trace>
        </inkml:traceGroup>
        <inkml:traceGroup>
          <inkml:annotationXML>
            <emma:emma xmlns:emma="http://www.w3.org/2003/04/emma" version="1.0">
              <emma:interpretation id="{926ECAB6-C9DF-4B96-869E-F91D0F3A7433}" emma:medium="tactile" emma:mode="ink">
                <msink:context xmlns:msink="http://schemas.microsoft.com/ink/2010/main" type="inkWord" rotatedBoundingBox="25720,16358 25945,16956 25688,17052 25464,16454"/>
              </emma:interpretation>
              <emma:one-of disjunction-type="recognition" id="oneOf8">
                <emma:interpretation id="interp40" emma:lang="en-US" emma:confidence="1">
                  <emma:literal>is</emma:literal>
                </emma:interpretation>
                <emma:interpretation id="interp41" emma:lang="en-US" emma:confidence="0">
                  <emma:literal>Is</emma:literal>
                </emma:interpretation>
                <emma:interpretation id="interp42" emma:lang="en-US" emma:confidence="0">
                  <emma:literal>ifs</emma:literal>
                </emma:interpretation>
                <emma:interpretation id="interp43" emma:lang="en-US" emma:confidence="0">
                  <emma:literal>its</emma:literal>
                </emma:interpretation>
                <emma:interpretation id="interp44" emma:lang="en-US" emma:confidence="0">
                  <emma:literal>ids</emma:literal>
                </emma:interpretation>
              </emma:one-of>
            </emma:emma>
          </inkml:annotationXML>
          <inkml:trace contextRef="#ctx0" brushRef="#br0" timeOffset="32275.6776">22880 9364 196,'-1'-31'229,"2"8"5,-1 4 27,2-2 0,1 1-8,-2 5-7,5 3-2,-1 2-12,0-2-16,-4 4-21,7 2-17,1 2-18,-2 1-20,9 2-12,-16 1-13,18 5-31,-4 4-47,5 6-65,-6 0-69,0 6-82,2-2-91,-3 1-203,1-3-512,-1 1 227</inkml:trace>
          <inkml:trace contextRef="#ctx0" brushRef="#br0" timeOffset="31737.8456">22909 9465 180,'0'0'395,"-6"-6"-15,6 6-15,-5-8-10,5 8-12,0-5-8,0 5-13,0 0-17,0-3-13,0 3-22,4-5-20,-4 5-22,0 0-23,0 0-21,0 0-20,-4-8-14,4 8-16,0 0-12,0 0-14,0 0-9,0 0-2,0 0-1,5 16-12,-1-6-4,-2-1-6,0 3-6,-2 3-1,3-3-7,-3 4-7,1 1-5,3-4-7,-4 1-4,1 0 0,-1-1-7,6 2 4,-6-3-35,0 3-35,0-3-51,0-1-50,0-1-91,0-3-90,0 2-90,0 1-78,0-5-247,0-5-792,-2 6 351</inkml:trace>
          <inkml:trace contextRef="#ctx0" brushRef="#br0" timeOffset="32129.7185">23136 9633 233,'0'0'343,"0"0"-21,0 0-13,0 0-10,-1 3-6,1-3-6,0 0-11,0 0 1,0 0-7,0 0-13,0 0-10,0 0-14,0 0-18,0 0-19,0 0-18,0 0-19,0 0-14,6-13-16,-3 11-7,-3 2-8,3-7 6,-2 4 1,-1 3 2,0-8-3,0 4-10,0 4-11,-4-8 1,1 4 9,-2-2 0,1 3 3,2-2-1,-6 2-4,4-1-3,-1 2-3,5 2-2,-12-4-6,5 2-12,7 2-4,-8-2-4,8 2-9,-9 4-11,7 1-12,-1 0 2,0 0-13,1 4 6,2-1-4,5 6-2,-2 1-7,2-1-1,-1 1-3,5-3 0,-1 4 0,-3-1-5,4-2-10,-2 0-24,-2-4-38,-2-3-34,2 9-30,-4-3-37,-1-4-25,-1-2-37,1-1-40,-5 1-49,-6-2-53,2-2-59,0-2-48,0 0-304,-6-6-838,-3-5 371</inkml:trace>
        </inkml:traceGroup>
        <inkml:traceGroup>
          <inkml:annotationXML>
            <emma:emma xmlns:emma="http://www.w3.org/2003/04/emma" version="1.0">
              <emma:interpretation id="{3779D908-15EC-4E28-A62C-9A2B4BF9834D}" emma:medium="tactile" emma:mode="ink">
                <msink:context xmlns:msink="http://schemas.microsoft.com/ink/2010/main" type="inkWord" rotatedBoundingBox="26193,16502 27378,16527 27370,16912 26184,16886"/>
              </emma:interpretation>
              <emma:one-of disjunction-type="recognition" id="oneOf9">
                <emma:interpretation id="interp45" emma:lang="en-US" emma:confidence="0">
                  <emma:literal>man</emma:literal>
                </emma:interpretation>
                <emma:interpretation id="interp46" emma:lang="en-US" emma:confidence="0">
                  <emma:literal>max</emma:literal>
                </emma:interpretation>
                <emma:interpretation id="interp47" emma:lang="en-US" emma:confidence="0">
                  <emma:literal>mat</emma:literal>
                </emma:interpretation>
                <emma:interpretation id="interp48" emma:lang="en-US" emma:confidence="0">
                  <emma:literal>Max</emma:literal>
                </emma:interpretation>
                <emma:interpretation id="interp49" emma:lang="en-US" emma:confidence="0">
                  <emma:literal>math</emma:literal>
                </emma:interpretation>
              </emma:one-of>
            </emma:emma>
          </inkml:annotationXML>
          <inkml:trace contextRef="#ctx0" brushRef="#br0" timeOffset="32872.1046">23479 9395 314,'0'0'429,"5"-3"-16,-5 3-15,6-4-8,-6 4-12,0 0-15,4-2-19,-4 2-26,0 0-19,0 0-32,0 0-28,0 0-30,0 0-9,7 9-16,-6-6-16,3 3-16,-3 1-11,9 4-14,-8 1-15,3-1-9,2 5-9,-2-3-6,0 0-11,-1 2-10,0 0-7,0 0 0,1-2-9,-3 2 0,-1-2-9,2-1-2,-3-1-6,0-1 1,0-2-3,1-1-2,-2 1-7,1-3 2,0-5-1,0 7 1,0 0-3,0-7 0,-4 2-2,4-2 0,0 0-3,0 0-1,-6-14-3,5 11-3,0-6-1,-2-3-1,3-1 0,0-1 0,0-6-5,0 5 2,3-4-2,-1 3 2,4-1 0,-2 2-3,-2 0 1,5-2 2,1-2-4,-1 0-3,0 9 1,2 2-3,0-1 0,0 3 1,-2 2-1,-1 1 0,1 0-1,2 3 1,-9 0 0,15 6-1,-8-2 2,0 1-1,1 5 0,-2 2-2,0-2-13,-1 1-6,1-1-5,0 1-6,-1 1-16,-4-2-5,4 1-7,-3-4-2,2 0 0,-3 1-4,-1-1 6,0-3 1,0 1 3,4-2 1,-4-3 11,0 8 5,0-8 6,0 0 3,0 0-2,0 0 11,0 0-3,0 0 6,13-18-8,-8 9 14,6-1 1,-4-2 1,4 4 7,-1-4 5,-2 0 6,4 2 6,-2-2 11,1 6 5,-2-3 2,1 3-2,0 2-1,-3 2-3,3 2-2,-10 0-4,15 2 1,-10 2-12,3 6 12,1-3-3,-2 9 0,-2-6-4,-1 5 2,-1 1-12,2-2-29,0 2-35,-1 2-40,1 3-57,-2-7-58,-3 1-51,1-2-63,5 1-47,-1-3-320,0 1-756,0-7 335</inkml:trace>
          <inkml:trace contextRef="#ctx0" brushRef="#br0" timeOffset="33262.7345">24263 9428 236,'-3'-10'369,"-1"1"-15,-3 3-13,-3 0-4,0 0-8,-2 3-14,0 0-9,1 3-14,-1-3-21,-2 9-20,3-4-23,-2 3-18,0 3-18,1 0-20,0 3-15,-1-3-15,2 6-13,4-2-15,0 0-12,2 2-7,1-2-11,2-2-7,-2 3-6,4-2-7,4-2-10,-2-4-12,2 3 2,-2-4-13,7 1-8,-4-1-10,4-3-9,2-1-9,2-1 1,1-3-5,-1 3-2,-1-5 2,0-2 5,1 2-6,-3 0 5,3-3-6,-1 3 10,-2 3-1,-3-2 2,0 0 19,3 3 16,-5-2 10,-5 4 9,7-6 4,-2 6 1,-5 0-3,7-3-5,-7 3-5,0 0-6,0 0-1,0 0 0,0 0-9,-7 18-4,4-11-1,-1 2-3,-1 5-1,0-1-2,0 1 1,0 0-6,3-1-17,-3-1-24,2-1-27,3 8-41,0-9-35,0 2-48,3-6-37,2 5-44,-3-4-50,5-5-66,1-1-58,1-1-237,-9 0-725,21-4 320</inkml:trace>
          <inkml:trace contextRef="#ctx0" brushRef="#br0" timeOffset="33497.1145">24612 9347 371,'4'-7'400,"-3"0"-14,3 0-17,-4 7-19,1-8-22,-1 8-16,0 0-8,0 0-12,0 0-5,0 0-28,-11 13-21,5-4-23,-4 2-18,9 3-20,-5 1-20,0 6-13,-1 0-16,-3-3-10,3 1-12,-3-1-11,3 0-9,0 2-7,-3-3-6,0-5-15,5 3-32,-7 1-25,3-1-41,0-3-42,3-3-42,3-2-56,-5-1-45,2 0-46,3-2-46,-1-3-36,4-1-34,0 0-210,-13-1-645,13 1 285</inkml:trace>
          <inkml:trace contextRef="#ctx0" brushRef="#br0" timeOffset="33684.6176">24412 9542 245,'-3'-14'164,"6"0"55,-3-2 32,0 1 13,0-6 6,0 8-1,1-2 5,-1 3-11,0 3 5,0 2-3,2-2-2,-2 2-12,0-1-15,0 8-23,0-8-20,0 4-16,0 4-1,0 0-9,0 0-16,17 15-11,-8-5-8,-1 1-8,-2 2-9,5 0-11,2 5-12,1 2-9,0 2-7,-2-3-5,0-2-7,2 5-9,-5-1-17,7-1-36,-8 0-54,9-1-68,-5 0-79,-2-1-78,-3-7-97,3-1-85,-3-3-240,-1-3-758,5 0 335</inkml:trace>
        </inkml:traceGroup>
        <inkml:traceGroup>
          <inkml:annotationXML>
            <emma:emma xmlns:emma="http://www.w3.org/2003/04/emma" version="1.0">
              <emma:interpretation id="{5B656989-7373-4ADD-B8FB-A455ECAB5EF5}" emma:medium="tactile" emma:mode="ink">
                <msink:context xmlns:msink="http://schemas.microsoft.com/ink/2010/main" type="inkWord" rotatedBoundingBox="27709,16296 30384,16246 30395,16820 27720,16871"/>
              </emma:interpretation>
              <emma:one-of disjunction-type="recognition" id="oneOf10">
                <emma:interpretation id="interp50" emma:lang="en-US" emma:confidence="1">
                  <emma:literal>when</emma:literal>
                </emma:interpretation>
                <emma:interpretation id="interp51" emma:lang="en-US" emma:confidence="0">
                  <emma:literal>When</emma:literal>
                </emma:interpretation>
                <emma:interpretation id="interp52" emma:lang="en-US" emma:confidence="0">
                  <emma:literal>whom</emma:literal>
                </emma:interpretation>
                <emma:interpretation id="interp53" emma:lang="en-US" emma:confidence="0">
                  <emma:literal>wren</emma:literal>
                </emma:interpretation>
                <emma:interpretation id="interp54" emma:lang="en-US" emma:confidence="0">
                  <emma:literal>then</emma:literal>
                </emma:interpretation>
              </emma:one-of>
            </emma:emma>
          </inkml:annotationXML>
          <inkml:trace contextRef="#ctx0" brushRef="#br0" timeOffset="35413.5152">25002 9320 207,'0'0'454,"6"-8"-27,-6 8-43,0 0-31,0 0-28,9-2-30,-9 2-34,0 0-23,0 0-26,0 0-10,0 0-18,3 11-15,-1-5-12,1 1-13,-3 4-15,3 2-10,-1-1-16,5-2-8,-5 2-6,1 0-7,1 1-15,-1-5-4,-1 7-8,1-9-7,1 4 1,-2-1-5,1-6-3,0 3-6,-3 1-9,1-2-8,3-3 3,0 2-13,-4-4-8,13 0-3,-13 0-6,13-5-10,-7 0 8,5 0 3,1-4-4,-1 6 5,1-7-2,0 0 1,-2 5 2,6-3-10,-7 1 7,0 4 8,-2-1-2,-1-1 6,0 1 1,-1 2 1,-2-1-8,-3 3 8,7-3-4,-7 3 4,0 0 10,10 8-1,-8-4 5,-1 5 1,1-6-3,0 4 0,1 4 2,-2-5-9,3 6 5,0-5-6,0 2-1,-1 0 2,2-1 0,-2 0-9,2-2 13,0 0-4,0 1-5,0-2-4,2-2 5,1 0 4,-2-2 1,5-1-1,1-1 0,2-2-5,0-3-1,-2 0 5,5 3-9,0-3 2,1-8 13,-1 3-10,0 4 0,0-7-4,-2 3 5,4 0-3,-7-1 2,0 1-2,-3 0 3,2 2 16,-2-2 15,-3-1 19,-1 5 6,-2-5 0,2 5-4,-5 1 2,2-2 0,3 2 7,-5 2 6,0-2-8,0-2 0,0 2-1,0 2-6,0-3-6,0-2-5,2 2-1,-2 0-8,0 0-5,3-2-3,-3 3 1,1-4-7,3 4-3,-4-3 1,7 0-1,-2 2-5,-4-4-2,5 2 1,-4-1 1,1 1-6,-3-3 3,0 0-5,0 2 3,0 4 18,-3-4 4,1 2 10,-4-1 13,5 5 4,1-2 7,-4 1-11,4 5 1,-4-8 3,4 8-3,-8-2 1,8 2-3,-11 2-7,11-2-2,-7 4-3,7 1-7,-5 1-2,2 2 8,2 3-15,-2 2-1,1-1-2,2 4-1,0-1-3,2-2-5,-2 7 1,3 5-1,0-3-4,3 1 0,-1 2 6,-5-3-4,2 1-4,0 0 3,-2 3-2,3-5-7,-3-7 4,0 4-5,0-2-1,0-1-2,0-1 15,0-2-15,-3-1-3,3-5-5,0 3-5,3-3-1,-3-3 0,2 1 3,-2-4 0,8 3 4,-8-3-7,0 0 5,17-5 1,-10 0 0,-1 1 4,6-4-2,-1-3 3,0 0 0,0 1 0,-3 2-5,6-4 4,-5 6 1,2-5-4,-1 4 4,2 1 0,-2-2 1,-2 3-3,-1 3 5,-1-2 0,3-2-4,-2 5 2,-1 0-3,4 1-1,-10 0 0,14 1 6,-7 0-1,-1 4-8,2-1 7,-2-1 2,2 2-2,-5 2 0,3-1-3,2-3-16,-1 2-4,3 3-1,-3-5-10,-1 2-7,5-2-4,-1-3-1,-2 4-7,4-7 4,-2 3 1,1 0-4,2-1 4,-4-1 5,-1-5 6,-2 1 5,6-4 4,-3 5 2,-2-1 2,1-6 4,-2-1 1,-1 7 4,1-9-1,0 3 3,-1 0 11,-3 2 11,2 3 12,-4-1 10,1-3 8,2 6 8,-3 0-1,0 5-1,-6-14-5,2 10-5,4 4-3,-11-2-7,11 2 7,0 0-1,-19 8 5,9-2-12,2-3 3,-4 3-1,6 1 1,-5 4-8,1-3 2,5 3-4,-2-1-4,1-2 2,0 1 0,5 3-6,-3-3 6,4 2-2,4-5-10,-3 5 7,5-5-11,-1-1-11,0 0-6,3 1-12,2-3-6,2-3-10,-1 0 3,-11 0-6,23-4 1,-10-1 3,0-1 2,2 2 5,-1-6 4,0 5 3,-2-1 3,-3-1 6,2 1-1,0-3 3,1 3 6,-3 0-2,-1 1 9,-1 1-5,3 1 0,-3-2-2,3 4 5,-3-1 2,-7 2 3,13 2-2,-4-1 1,-2 1-1,-2 2 5,-4 2-1,6 0-1,-2-1 1,-1 2 1,1 1-1,-2 3-1,-2-6 3,3 1-1,0 3 2,-3-3 3,-1-5-4,3 4 0,-1 1 2,-2-6 1,3 6-1,-3-2 3,0-4 3,0 0 0,0 0 0,8 0-3,-8 0 4,0 0-6,9-9 3,-4 2-4,-1 2 3,3 1-1,4-6 5,-4 4 2,3-1 3,2-3 2,0 0 1,1 3 3,5-4 0,-1 2-4,-2 1 1,-1 1 0,-2 1-2,0 2-1,3 1-1,-8 2 1,3 2-3,-2 2 1,1 1-2,-2 2 1,-2-1-2,0 3-2,-2 4-2,2 0-1,-1 0-22,-1 3-27,1-4-42,-4 2-45,1 0-62,-1-1-66,0-3-64,0 0-74,-1-1-85,-2-2-310,3 2-861,0-8 381</inkml:trace>
        </inkml:traceGroup>
        <inkml:traceGroup>
          <inkml:annotationXML>
            <emma:emma xmlns:emma="http://www.w3.org/2003/04/emma" version="1.0">
              <emma:interpretation id="{A07178EB-3A05-43EF-BB2A-12746DD7D50F}" emma:medium="tactile" emma:mode="ink">
                <msink:context xmlns:msink="http://schemas.microsoft.com/ink/2010/main" type="inkWord" rotatedBoundingBox="29580,16446 31151,16525 31133,16896 29562,16817"/>
              </emma:interpretation>
              <emma:one-of disjunction-type="recognition" id="oneOf11">
                <emma:interpretation id="interp55" emma:lang="en-US" emma:confidence="0">
                  <emma:literal>h=2</emma:literal>
                </emma:interpretation>
                <emma:interpretation id="interp56" emma:lang="en-US" emma:confidence="0">
                  <emma:literal>2=2</emma:literal>
                </emma:interpretation>
                <emma:interpretation id="interp57" emma:lang="en-US" emma:confidence="0">
                  <emma:literal>n=2</emma:literal>
                </emma:interpretation>
                <emma:interpretation id="interp58" emma:lang="en-US" emma:confidence="0">
                  <emma:literal>2÷2</emma:literal>
                </emma:interpretation>
                <emma:interpretation id="interp59" emma:lang="en-US" emma:confidence="0">
                  <emma:literal>nazi</emma:literal>
                </emma:interpretation>
              </emma:one-of>
            </emma:emma>
          </inkml:annotationXML>
          <inkml:trace contextRef="#ctx0" brushRef="#br0" timeOffset="36976.0343">28174 9349 30,'0'0'428,"-9"-4"-25,9 4-22,-6-8-9,6 2-7,0 6-10,-6-3-14,6 3-16,-5-5-12,5 5-18,0 0-23,0 0-19,0 0-18,0 0-15,0 0-13,0 0-12,0 0-6,-2-3-17,2 3-10,0 0-15,0 0-2,13-5-3,-8 0-5,-5 5-8,0 0-3,18-1-15,-13-2-2,-5 3-19,21 0-8,-21 0-9,20 0-5,-12 0-8,-8 0-4,19 4-4,-7-2-8,-4 6-10,1-5-5,-1 5 5,0 1-8,0 0 0,-3 2-3,-5 2-2,1 2 0,-6 1-3,-4 3 0,-4 3-6,0-2 1,-8 4-3,0 1 0,4-10-4,-4 4 1,9-3-3,-1 1 4,-3-1-4,3-2-1,3-3 2,3 0-2,2-5-2,-1 0-2,2-2 5,2 2 1,2-3 6,-2 1 17,2-4 17,8 8 8,-1-6 0,4-2-1,1 0-3,3 0 6,-2-2-15,4 2 6,11-8-10,-5 6 1,1 0-10,-2-1-5,2-2-6,-7-2-29,-2 3-20,9-1-33,-8 4-46,-5-2-48,0-3-63,1 3-75,-6-1-100,-5 1-101,3 0-120,-4 3-311,0 0-1007,-6-11 446</inkml:trace>
          <inkml:trace contextRef="#ctx0" brushRef="#br0" timeOffset="36022.913">26927 9277 184,'0'0'457,"-4"-5"-14,4 5-21,-5-9-12,2 3-14,2 5-21,0-4-20,1 5-27,0-6-22,0 6-31,0 0-27,2-5-23,-2 5-21,0 0-23,0 0-21,0 0-15,23 10-12,-17-6-16,3 5-10,-1-2-7,-3 1-14,2 1-8,-4-3-12,-1 5-2,-2 3-9,-2-1-6,-1 1 1,-4 1-9,2 1-4,-1-2 1,-2 3-7,-3 1-1,1-3-5,-2-5 0,2 5-6,2-4-2,-1-1 0,1-1-4,3-1 1,-1-2-2,1 2-3,2-4 2,1-2-3,-1 4-1,2-3 1,1-3 2,0 0-4,1 9 0,-1-9-1,3 3-2,-3-3 3,5 6-2,-5-6-1,0 0 1,8 0-2,-8 0 2,0 0 1,0 0 2,0 0-4,0 0-1,8 0 5,-8 0-6,0 0 3,0 0-3,0 0 4,0 0-6,0 0 5,0 0 0,0 0-2,0 0-1,0 0 2,0 0-1,0 0-2,0 0 2,0 0-3,0 0 1,0 0-1,0 0-1,0 0 0,0 0 1,-12 6 3,12-6-2,0 0-3,0 0 3,0 0 2,0 0-1,-5 3 2,5-3-1,0 0 1,0 0 0,0 0 0,0 0 0,0 0-1,0 0-1,0 0-1,0-15 3,0 15-1,4-9-1,-3 3 2,0 0-3,5-2 1,-3 2-1,-1-1 0,2 0 1,0-5-2,1 5 2,1-4-4,0 1 1,0 0-1,2 5 0,-1 2 3,-1-6-3,1 5 0,2-1-2,-1-1-6,-2 2 5,3 1 0,-1 1 1,-1 1 2,3-1-4,-2 2 2,2 0-1,-10 0 1,14 2 1,-5-1 0,-3-1-1,1 3 3,-2 7-1,0-5-1,0-3 0,1 4 1,-1 2-1,-3-2 4,4 0-1,-2 3 3,-2-3-5,3 3 5,-1-1-2,3 2 0,-6 0 0,4-3-2,1 5 6,-5-4-4,0 1 3,3-2 0,-4 1 0,0 2 0,5-3-6,-5 1-25,2-2-32,2 2-26,-3-1-26,0 0-44,2-2-53,-3-2-42,0-3-53,0 0-72,1 8-78,-1-8-276,0 0-790,0 0 349</inkml:trace>
          <inkml:trace contextRef="#ctx0" brushRef="#br0" timeOffset="36304.153">27390 9342 292,'0'0'400,"-5"-5"2,5 5-15,0 0-7,-2-7-6,2 7-16,0 0-21,-4-4-19,4 4-21,0 0-24,0 0-16,0 0-13,0 0-17,0 0-13,0 0-9,0 0-6,0 0-14,0 0-6,11 14-14,-6-9-14,-5-5-11,17 0-11,-9 0-13,5 0-16,1 0-15,0 2-28,-3-1-32,2 0-36,-1 3-46,-12-4-53,22-5-61,-10 5-80,0 1-70,-12-1-66,12-2-60,-12 2-344,10-2-856,-10 2 379</inkml:trace>
          <inkml:trace contextRef="#ctx0" brushRef="#br0" timeOffset="36491.6536">27374 9517 304,'-23'11'335,"6"0"-5,5 0-14,-1-2-1,2 1 8,0-4-2,4 0 5,2 0 4,2 0 4,3 0-1,0-6-16,9 7-31,2-7-22,6 0-26,0 0-26,6-4-19,2-1-14,11-5-17,-9 4-36,8-4-36,-10 4-47,1-1-47,-1-1-77,0 2-74,-3-3-92,-5 5-102,-1-4-134,3 0-244,2 0-787,-8 1 349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2:57.71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D8FB1B1-2E47-4C41-B698-E7FC5065729E}" emma:medium="tactile" emma:mode="ink">
          <msink:context xmlns:msink="http://schemas.microsoft.com/ink/2010/main" type="writingRegion" rotatedBoundingBox="19685,9076 24324,8949 24406,11942 19766,12069"/>
        </emma:interpretation>
      </emma:emma>
    </inkml:annotationXML>
    <inkml:traceGroup>
      <inkml:annotationXML>
        <emma:emma xmlns:emma="http://www.w3.org/2003/04/emma" version="1.0">
          <emma:interpretation id="{85BD0EDE-3A5A-4A2E-80CA-C9AF06D864DF}" emma:medium="tactile" emma:mode="ink">
            <msink:context xmlns:msink="http://schemas.microsoft.com/ink/2010/main" type="paragraph" rotatedBoundingBox="19821,9058 23306,9211 23254,10406 19768,102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5277D2-EFFA-4714-9904-9A73EFC39144}" emma:medium="tactile" emma:mode="ink">
              <msink:context xmlns:msink="http://schemas.microsoft.com/ink/2010/main" type="line" rotatedBoundingBox="19821,9058 23306,9211 23254,10406 19768,10253"/>
            </emma:interpretation>
          </emma:emma>
        </inkml:annotationXML>
        <inkml:traceGroup>
          <inkml:annotationXML>
            <emma:emma xmlns:emma="http://www.w3.org/2003/04/emma" version="1.0">
              <emma:interpretation id="{C88BA0A4-6CE7-4A28-80AE-19610A43BB36}" emma:medium="tactile" emma:mode="ink">
                <msink:context xmlns:msink="http://schemas.microsoft.com/ink/2010/main" type="inkWord" rotatedBoundingBox="19821,9058 23306,9211 23254,10406 19768,10253"/>
              </emma:interpretation>
              <emma:one-of disjunction-type="recognition" id="oneOf0">
                <emma:interpretation id="interp0" emma:lang="en-US" emma:confidence="0">
                  <emma:literal>tannin</emma:literal>
                </emma:interpretation>
                <emma:interpretation id="interp1" emma:lang="en-US" emma:confidence="0">
                  <emma:literal>ten) L n</emma:literal>
                </emma:interpretation>
                <emma:interpretation id="interp2" emma:lang="en-US" emma:confidence="0">
                  <emma:literal>ton) L n</emma:literal>
                </emma:interpretation>
                <emma:interpretation id="interp3" emma:lang="en-US" emma:confidence="0">
                  <emma:literal>tenth</emma:literal>
                </emma:interpretation>
                <emma:interpretation id="interp4" emma:lang="en-US" emma:confidence="0">
                  <emma:literal>fen) L n</emma:literal>
                </emma:interpretation>
              </emma:one-of>
            </emma:emma>
          </inkml:annotationXML>
          <inkml:trace contextRef="#ctx0" brushRef="#br0">17304 2008 263,'3'-20'417,"-2"5"-23,-1 0-23,0-5-14,2 3-24,-2 5 17,0 2 8,2 5-6,-4-1-4,2-3-20,0 3-25,0 0-26,-2 2-26,2 4-25,0-5-28,0 5-19,0 0-19,0 0-11,-6 20 3,1-4-5,-1 7 13,-2 6-13,1 8 0,-1 4-13,1-1-3,1 4 0,2 20-4,3-1 0,6 0-4,-4-2-3,6 3-12,-2-21-9,5 18-12,5-5-17,-6-14 10,3 1-13,-5 1-7,0-3-10,3 2 0,2-7-4,-5-1-3,-2-2-10,1-8-8,0 0-21,-1-2-39,-4-3-35,-1-6-46,0 1-39,0-2-35,0-5-38,0-1-38,0-1-43,-4-3-46,4-3-40,0 0-40,0 0-41,-17-15-366,8 3-913,0-6 404</inkml:trace>
          <inkml:trace contextRef="#ctx0" brushRef="#br0" timeOffset="165.7514">17112 2637 2578,'-9'-10'127,"1"2"3,2-1 16,3 3-2,0-3-3,2 3 6,-1 0 7,-1 2 10,6-2-5,-3 6 12,3-8 3,0 4-20,6 1-30,2 3-62,-5-1-20,6-1-19,4-1-20,1 1-54,2 0-55,-2-1-69,6 0-85,1-5-106,2 1-249,-1-2-665,3 0 295</inkml:trace>
          <inkml:trace contextRef="#ctx0" brushRef="#br0" timeOffset="800.9057">17653 2335 194,'-9'-8'338,"0"4"-27,1 3-19,2-1-19,-3 2-15,9 0-21,-17 5-13,11 3-9,-3-1-7,0 3-13,3 2-3,-1 9-16,2-1-15,-2 0-14,3 2-26,4 5-2,-5-3-12,10 9-7,-1-1-10,1-6-5,3 3-9,1 2-3,5 1-14,-4-10-49,7 8-71,-3 0-88,-2-13-101,0 1-384,0-5-687,-1-5 305</inkml:trace>
          <inkml:trace contextRef="#ctx0" brushRef="#br0" timeOffset="613.4041">17633 2457 64,'-6'0'403,"6"0"-6,-9 2 1,9-2 5,0 0 4,0 0-7,-6 1-7,6-1-15,0 0-18,0 0-17,0 0-24,0 0-20,0 0-28,0 0-30,0-9-27,0 9-21,9-9-20,0 4-22,-1 3-16,-2-3-18,3 1-12,2 1-13,-1 0-9,-2 0-14,3 3-6,-5 3-8,6 0-7,-3 0 0,-1 3-7,1 3-3,-1 1-6,2 1-3,-2 1-6,-1 2 0,-2 1 1,0 0-6,-1 0 2,-1 0-1,-3-2-6,2 2 2,-2-3-22,0-2-2,0 0 0,0-4 4,0 0 3,-2 0 1,2-1 2,0-5 2,-2 4 3,2-4 1,0 0-3,0 0-1,0 0-2,7-21 2,-2 8 0,2 0 2,2-2-5,-1-3 3,4-3-4,-1 4 0,4 1-5,-2 2 4,-3 0 1,2 4-6,-3 4 3,2 0-2,-2 3-2,0 2 0,3-1 2,-4 8 0,3 0 0,-2 2 5,3 5-3,0 3-3,-2 2 5,-3 3-3,3 1 4,-3-1-21,-1-2-41,-2 2-35,2 0-25,-4-2-10,3-4-48,-3-1-40,0-1-52,-2-5-55,0 0-50,0-2-59,-4-2-327,4-4-828,-7 2 366</inkml:trace>
          <inkml:trace contextRef="#ctx0" brushRef="#br0" timeOffset="1066.5474">18250 2340 370,'6'-15'494,"-5"9"-19,6-3-29,-4 3-35,-1 0-42,-2 4-37,4-2-37,-3 0-33,-1 4-23,0 0-22,0 0-28,0 0-18,16 10-17,-11 2-14,-2 0-16,6 3-6,-2 4-16,0-1-13,0 1-7,-2 2-6,0 1-9,2-1-4,-3 0-7,-3 1-5,-1 1-5,0 2-5,-2 0-2,-2 0 1,1-4-4,-5 0-7,2-2-2,-1 2-2,-3-2-8,2-6-40,3 3-38,-2-5-46,2-1-67,0-2-64,-1-3-79,6-5-88,0 0-324,0 0-788,0 0 350</inkml:trace>
          <inkml:trace contextRef="#ctx0" brushRef="#br0" timeOffset="1269.6751">18919 2357 199,'5'0'297,"-5"0"-18,8-1-13,-8 1-11,0 0-10,6 4-15,-6-4-20,4 6-13,-4-6-15,4 2-8,-2 6-12,-1-4-16,-1-4-6,4 7-23,-2-1-12,-2-2 1,6 0-12,0 0-5,-1 0-7,7 2-17,0-1-40,0-2-63,0 3-81,-2-3-113,-3 1-314,4 1-592,1-1 262</inkml:trace>
          <inkml:trace contextRef="#ctx0" brushRef="#br0" timeOffset="1457.1634">18979 2648 85,'-12'8'401,"0"-2"-33,3 0-26,1 0-26,2 0-11,-1-2 4,5 1-12,-3-5 2,-1 3-6,2 0-12,4-3-21,-2 4-7,2-4 9,0 0-13,13 5-22,0-5-22,3 0-19,6 0-20,1-3-15,2 1-19,0 2-47,0 0-69,1-4-65,-2 0-81,3 2-100,-3 2-88,11-4-104,-10 4-302,3-2-783,8-5 347</inkml:trace>
          <inkml:trace contextRef="#ctx0" brushRef="#br0" timeOffset="2872.4383">19668 2401 236,'0'0'338,"0"0"-20,8 0-25,-8 0-15,0 0-24,0 0-17,0 0-15,0 0-20,0 0-16,0 0-16,0 0-26,0 0-7,0 0 0,0 0-24,0 0-17,9 3-5,-9-3-18,0 0 3,0 0-16,0 0 4,0 0-5,0 0-8,0 0-8,0 0-3,0 0-2,0 0-5,0 0-4,-5 6 14,5-6-13,0 0 4,0 0 10,0 0 13,0 0 7,0 0 15,0 0 4,0 0-18,0 0-2,5-15-9,-2 9-10,2-1-4,-4 1-3,7-2-6,-2 2-1,0 1 18,2-2-9,-1 3-6,1 1-4,0 1-2,1 2-5,-1 4-6,0 1 2,1 5-1,4 8-6,-1 1-2,2 10 1,-5 2 1,1-1-3,-3 3-1,3-8-4,-3 6 4,-1-7 2,-5 1 2,4-3-3,-4-1 5,5 0-23,-6-5 4,4-1 1,-4-3-3,0 1 5,1-9 2,-1 4 1,0-2 8,1-1 11,-1-1 16,4 0 19,-4-4-2,0 0-2,0 0-4,5-10-1,-3-3-7,4 1-7,-1-5 1,6-2-2,-1-2-1,-2-1 0,8-12-3,-3 4 0,3-1-2,-2 2 1,-3 8 7,0 3-1,2 3 2,-1-4 3,-4 11-6,-1-4-3,0 5-4,0 4-4,-2 0-3,2 3-3,0 5-1,3 6-2,-5 1-2,7 7 0,-6 2 2,5 2 0,-5 2 5,6 6-3,-7-10 8,2 1 1,-1 2 10,5-3 0,-5-2-3,5 1 5,-5-6-1,5-2 1,-1 1-3,1-2-3,2 0 1,0-6 3,2 1-7,8-6 0,0-2-3,3-2-24,7-7-38,-7-1-47,3-5-41,0-1-54,-1-7-81,-11 10-91,7-9-115,-12 5-358,1-4-896,-5 0 397</inkml:trace>
        </inkml:traceGroup>
      </inkml:traceGroup>
    </inkml:traceGroup>
    <inkml:traceGroup>
      <inkml:annotationXML>
        <emma:emma xmlns:emma="http://www.w3.org/2003/04/emma" version="1.0">
          <emma:interpretation id="{06ED4AB2-E3FF-434F-B112-1383658EB1B6}" emma:medium="tactile" emma:mode="ink">
            <msink:context xmlns:msink="http://schemas.microsoft.com/ink/2010/main" type="paragraph" rotatedBoundingBox="19734,10887 24374,10760 24406,11942 19766,120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7363F3-94F9-490E-9738-17DD32A17AD1}" emma:medium="tactile" emma:mode="ink">
              <msink:context xmlns:msink="http://schemas.microsoft.com/ink/2010/main" type="line" rotatedBoundingBox="19734,10887 24374,10760 24406,11942 19766,12069"/>
            </emma:interpretation>
          </emma:emma>
        </inkml:annotationXML>
        <inkml:traceGroup>
          <inkml:annotationXML>
            <emma:emma xmlns:emma="http://www.w3.org/2003/04/emma" version="1.0">
              <emma:interpretation id="{4488E4B9-1C90-40EF-BEC0-CF1751A79CD6}" emma:medium="tactile" emma:mode="ink">
                <msink:context xmlns:msink="http://schemas.microsoft.com/ink/2010/main" type="inkWord" rotatedBoundingBox="19734,10896 21439,10849 21466,11841 19761,11887"/>
              </emma:interpretation>
              <emma:one-of disjunction-type="recognition" id="oneOf1">
                <emma:interpretation id="interp5" emma:lang="en-US" emma:confidence="0">
                  <emma:literal>gone</emma:literal>
                </emma:interpretation>
                <emma:interpretation id="interp6" emma:lang="en-US" emma:confidence="0">
                  <emma:literal>gonk</emma:literal>
                </emma:interpretation>
                <emma:interpretation id="interp7" emma:lang="en-US" emma:confidence="0">
                  <emma:literal>genre</emma:literal>
                </emma:interpretation>
                <emma:interpretation id="interp8" emma:lang="en-US" emma:confidence="0">
                  <emma:literal>gonk.</emma:literal>
                </emma:interpretation>
                <emma:interpretation id="interp9" emma:lang="en-US" emma:confidence="0">
                  <emma:literal>gonk:</emma:literal>
                </emma:interpretation>
              </emma:one-of>
            </emma:emma>
          </inkml:annotationXML>
          <inkml:trace contextRef="#ctx0" brushRef="#br0" timeOffset="4291.7676">17657 3891 186,'-7'-3'342,"4"0"-9,-4-3-6,2 0-20,0 0-6,2 2-8,-1-1-4,-1 4-13,-1-4-11,3 2-21,3 3-28,-3-5-27,3 5-12,0 0-12,0 0-13,0 0-19,7-6-12,-7 6-12,0 0-13,17 5-10,-7 0-5,-3-1-11,5 2-5,-2 3-9,-3 0-6,4 3-3,-4 1 0,2 0-10,-1 5-4,-1-1-6,2-7 5,-8 5-6,3 0-4,-2-3 5,2 1-11,-2-1 1,-2 0-1,0-3-2,0 1 4,-2-2-5,2-2-1,-1 1 2,-2-1 2,2-3-3,1-3 5,-1 7 28,1-2 22,0-5 6,0 0-5,0 0-7,0 0-4,0 0-9,-4-23-5,9 10-10,-4 1 3,5-7-1,4-1-7,-2 7-2,2-8-3,2 2-6,0 6-1,-2 2-5,1 0 1,-3 1-1,4 4-5,-3 2-2,0 4-1,3 0-3,-1 6 5,1 0-3,1 6 1,-1 3-2,2 0-1,-7 0 0,3 5-20,-3-1-35,-1 3-30,0-1-23,0 0-34,-6 1-42,0-1-59,-6 0-61,-1 1-56,1-8-51,-7 5-300,3-5-768,0-2 340</inkml:trace>
          <inkml:trace contextRef="#ctx0" brushRef="#br0" timeOffset="4791.771">18087 3778 419,'6'-12'466,"-4"3"-19,1-1-35,-2 5-32,3 1-37,-3 1-37,2-3-32,-3 6-30,0 0-23,0 0-23,8 12-19,-7-2-17,3 2-18,0 6-13,0 0-12,4 4-13,0 8-14,-4-8-2,5 0-6,-1 11-7,-2-10 1,2 5-7,0-2-1,-4-2-8,1 1-8,-1-1-1,-4-2-7,0 3-4,0-4-3,4 2-3,-4-4-1,-4-3-3,3-2-8,-5-1-21,4-1-50,-1 1-34,-1-5-41,2-2-60,2 1-57,-6-3-77,6-4-73,0 0-306,0 0-750,0 0 331</inkml:trace>
          <inkml:trace contextRef="#ctx0" brushRef="#br0" timeOffset="4979.2756">18472 3876 61,'6'-11'414,"0"6"-29,-1-1-18,-4 1-20,2 0-23,6 1-24,-9 1-33,0 3-20,5-5-22,-5 5-29,0-5-15,0 5-21,11-3-13,-11 3-15,13 3-10,2 1-12,-3 1-15,-1-1-30,2 0-31,0 6-40,2-4-54,-3 1-47,-1 2-45,-2 2-43,-1-3-42,-2 4-22,-1-3-30,-3 6-190,-2-5-520,0 5 231</inkml:trace>
          <inkml:trace contextRef="#ctx0" brushRef="#br0" timeOffset="5135.5253">18647 4001 1239,'-8'19'-9,"-1"-5"60,2 0 27,0 0 46,-3-1 31,1-1 11,0-3 3,4 1 2,-2 3-4,2-8-1,3-2 4,-4 3 9,2 0 10,-1-2 12,4-2 1,1-2 3,-1 6-2,-3-3-6,4-3-11,0 0-14,0 0-18,5 7-12,-5-7-9,0 0-14,17-4-12,-1 1-14,-2 0-44,2 3-69,6-5-83,-1 1-114,2-4-141,-6 1-389,4 0-809,-1-2 358</inkml:trace>
          <inkml:trace contextRef="#ctx0" brushRef="#br0" timeOffset="3854.2555">17204 3745 48,'-2'-7'368,"-1"-2"-10,-3 3-17,5 1-9,-3-4-11,1 3-3,0 0-3,1 2-8,2 4-19,-4-9-24,4 9-30,-6-1-21,6 1-21,0 0-18,-17 16-27,5-4-8,0 3-14,-2 4-23,-1 2 2,1-3-11,2 2-11,3-3-12,-1 2-4,3-5-7,-1 0-8,4-1-10,2-3 7,-1 0-8,3-3-6,-2-1-2,4 0 5,-2 0 4,3-1 3,2-1 4,-1-2 3,5-2-4,-9 0-6,17-2 1,-9 2-2,1-4 1,0 2-2,-1 1 1,1-5-1,-4 3-1,2-1 0,1 1-1,-8 3-2,13-2-5,-10 2-8,-3 0-5,10-2 2,-10 2-3,7 7 1,2 4-4,-4 0-3,3 9 0,-3 2-2,3 10-1,1 1-6,-1 4 5,2-3-1,-3 5-1,-2-2-2,2 0 4,-2 1-3,4 0-1,-5-1 3,1-3-1,0 0-2,-3-1 2,0-10-2,0 0-4,-1 1 7,-1-1-2,0-2 2,-1-4-1,-1-1 4,0-1-2,-2-2-1,0-2-5,-1 2 7,3-4 7,-4-1 13,1-4 12,-2 2 11,-2-2 5,2-2 5,-1-2 1,8 0 6,-19-7-1,10-1-4,-3-2-5,1-2-4,1-3-3,0-3 0,2-7 0,-3-17-5,5 8-2,6-4-9,0 0-9,6-5-20,1 3-15,5-3-26,5 1-21,3-1-25,9-10-30,-5 11-33,-1 7-29,7 2-23,0 2-70,-3 4-49,-1 4-52,2 0-63,-5 9-399,-4 3-899,-2-3 397</inkml:trace>
          <inkml:trace contextRef="#ctx0" brushRef="#br0" timeOffset="4526.1426">17626 3781 78,'-17'-15'341,"-3"6"-12,5 0-4,-2 6-26,-7-1-23,1 5-15,-2 3-25,4 3-14,-1 3-13,-1 2-12,1 3-17,5 4-5,-1-4-4,6 7-11,3-3-12,-1 3-11,4 1-19,2-2-10,4 4-4,3-3-8,1 4-7,6-4-12,2 7-6,3-6-4,5 4-9,0-2-5,-4-4-8,10 4-1,-8-5-36,1-4-66,-3 3-77,1-5-94,3-3-95,-8-3-332,4-5-711,-1-2 314</inkml:trace>
        </inkml:traceGroup>
        <inkml:traceGroup>
          <inkml:annotationXML>
            <emma:emma xmlns:emma="http://www.w3.org/2003/04/emma" version="1.0">
              <emma:interpretation id="{E81C1D11-67BB-486F-9CA1-8FD7C19A6800}" emma:medium="tactile" emma:mode="ink">
                <msink:context xmlns:msink="http://schemas.microsoft.com/ink/2010/main" type="inkWord" rotatedBoundingBox="21958,10826 24374,10760 24406,11942 21990,12008"/>
              </emma:interpretation>
              <emma:one-of disjunction-type="recognition" id="oneOf2">
                <emma:interpretation id="interp10" emma:lang="en-US" emma:confidence="0">
                  <emma:literal>nlogn</emma:literal>
                </emma:interpretation>
                <emma:interpretation id="interp11" emma:lang="en-US" emma:confidence="0">
                  <emma:literal>nign</emma:literal>
                </emma:interpretation>
                <emma:interpretation id="interp12" emma:lang="en-US" emma:confidence="0">
                  <emma:literal>niogn</emma:literal>
                </emma:interpretation>
                <emma:interpretation id="interp13" emma:lang="en-US" emma:confidence="0">
                  <emma:literal>noon</emma:literal>
                </emma:interpretation>
                <emma:interpretation id="interp14" emma:lang="en-US" emma:confidence="0">
                  <emma:literal>main</emma:literal>
                </emma:interpretation>
              </emma:one-of>
            </emma:emma>
          </inkml:annotationXML>
          <inkml:trace contextRef="#ctx0" brushRef="#br0" timeOffset="7887.3828">20285 3830 71,'-1'-15'376,"-2"2"-13,2-1-11,-3 8-1,3-1-15,-2-2-17,0 4-15,-2 1-34,1 0-24,-4-1-23,8 5-22,-11 3-21,4 3-13,0-2-15,0 1-11,-3 4-10,3 4-9,-3-1-7,4 3-9,1 0-4,-2 3-10,2 1-6,0-5-9,3 0-5,-3 1-9,5 4-6,0-5-1,0 0-7,1 2-9,5-4 2,-2 1-7,-2-1-5,3-5-2,1 2-1,0-3 1,6 0 1,-2-2-5,2-2-3,5-3 3,-1 1-3,1-2-1,-3-2-6,3-1 3,-1 1-4,-2-2 0,-2-2 5,0-1-8,-3 0-2,-1-1 1,1 1-1,-4 0 2,-2-3-3,-3-1-1,0 2 1,-3 3-4,-2-4 0,-2 4 0,2 4 0,-1-3-2,-2 2-3,0 2-3,1-1-27,2 2-27,-1-1-30,6 3-20,-6-6-24,6 6-11,-3-3 1,3 3-1,0 0-2,14-7 3,-2 1 3,2 4 4,0-4 8,1 2 12,3-2 11,-1 0 14,1-3 10,-1 3 23,0 1 24,-1-3 21,-3 0 33,-1 2 10,0 0 25,-2-2 12,-3 2 32,-1 4 19,1-3 26,-2 1 11,0 0 22,-1-2-4,-1 5 7,-3 1 1,5-5-6,-5 5-15,0 0-10,0 0-2,0 0-16,0 0-4,-22 12-6,10-4-10,0-1-10,1 6-7,-1-4 7,0 5-23,-1 3-3,2-5-10,0 3-3,4-2-8,1 2-6,-5-2-7,6 2-2,5-4-5,-1 5-4,-3-4 1,8 1-4,-3-1-5,9-2-3,-3 2 0,5-3-2,-2 2-5,3-4-1,2 2 4,-2-1-4,0 1 0,1 1-5,-1 0-1,-1 1 1,4 2-3,-7-1 8,6 8-8,-3-5-2,1 5 3,-1-1-5,-3 4 2,0 8 1,-1-6 0,0 12-3,-1 0 4,-1 2-1,-6 2 1,5-2-4,-2-1 2,0 1-1,-3-5 1,5 1-2,0-4 1,-4-4-1,1-4-47,2-2-58,-3-6-42,4-2-38,0 2-41,-3-9-34,3 4-62,-1-4-79,1-5-72,-5-1-381,0 0-926,17-7 410</inkml:trace>
          <inkml:trace contextRef="#ctx0" brushRef="#br0" timeOffset="8324.892">20966 3873 132,'1'-31'398,"3"7"-19,-2 2 7,-2 7-6,2 0-1,1 3-10,-3 4-19,1 2-28,3-4-31,-4 6-31,1-1-27,-1 5-27,0 0-20,0 0-19,0 0-19,21 19-12,-14-8-12,1 6-12,1 3-8,-1-2-14,1 3-5,-3-2-17,1-1-1,-1 3-8,1-4-3,-3-3-7,0 1-5,-2 0-6,0-4-1,2 3-6,-4-7-2,1 1-3,2-1-1,-3-1 3,1-1-5,-1-5 4,1 3 19,-1-3 13,0 0 0,0 0-8,0 0-5,9-11-2,-6 4 1,3-4 0,4-5-1,1 0 6,1-4 3,1 1 0,-1 1-5,2 2-3,-4 4 0,1 0 0,-2 1-3,-1 5-7,-1 1-5,-2-1-5,2 6-3,0 0 2,-7 0-9,13 10-2,-6 1 4,-2 1-3,0 7-3,-2 1 0,2 1-4,-1 2 3,-2-2-2,3-1 1,-4 3-6,3-8 5,3 4-2,-6-6-1,4-2-1,0 4 7,1-8 24,1-1 28,3-1-7,4-4-2,8-4-9,2-3 2,8-6-8,2-5-6,-1-1-47,0-5-54,-3-1-90,0-7-130,-7 3-194,-2-14-571,-6 4-1140,0-25 505</inkml:trace>
          <inkml:trace contextRef="#ctx0" brushRef="#br0" timeOffset="6964.7535">19272 3781 241,'0'0'291,"-5"-7"-5,5 7-10,0 0-8,-3-7-12,3 7-13,0 0-10,0-4-10,0 4-17,0 0-22,0 0-19,0 0-2,0 0-14,0 0-12,-3-3-17,3 3-7,0 0-3,0 0-1,0 0-1,0 0-14,-1 15-4,-2-9-5,6 1-6,-6-5-13,3 4 0,0-6-10,0 10-2,0-5-5,-2-1-6,2-4-1,0 0-6,-3 6-2,3-6-4,0 3 4,0-3 5,0 0 6,0 0 11,0 0 17,0 0 3,0 0 12,0 7 9,0-7 8,0 0 1,0 0-12,0 0-8,0 0-10,0 0-6,8-19-10,-7 16-5,5-2-6,-4 0-3,3 0-5,-1 1-6,2 2-7,1-1-5,-7 3 0,14 3-5,-7 3 0,1 0-4,-1 6-2,-1-1 0,6 8 4,0-1-10,-2 1 5,-3 2-3,2-2 1,-3-1-2,1 3-1,0 0-4,-2-4 2,0-2-4,-4 0 5,3 0-4,-2-3 2,-2-3-4,0-2 5,1 0-2,-1-1 4,0 2 0,2-4 1,0 1 0,-2-5 3,0 5 7,0-5 9,0 0-6,0 0 5,0 0 1,0 0-4,-2-18-2,4 6-1,-1 0-4,3-3-1,-1 0-3,4-7-1,0-3 1,1-1-5,-2 4-2,4-3-3,0 2-2,2 4-1,-4 6-2,-2-1-1,1 3 1,4 2 3,-5 3-8,0 1-2,-1 4 8,-5 1-5,17 7-1,-5 2 3,-3 4-2,1 4 2,-3-3 0,8 6 1,-9-1 0,6 6 1,-2-4 1,-3 1-1,7-2-25,-6-1-32,-1-1-31,-3-2-31,2-2-36,1-3-48,-2 3-55,0-4-56,-2-1-59,2-3-51,-2-2-304,-1-3-793,-2-1 351</inkml:trace>
          <inkml:trace contextRef="#ctx0" brushRef="#br0" timeOffset="7183.4934">19839 3711 97,'5'-22'336,"-5"1"9,3 6 2,-3 3 7,3 3 11,-3 2-5,1 1-19,-1-1-31,0 2-29,0 5-30,0-6-24,0 6-24,0 0-20,0 0-18,0 0-17,0 25-11,3-14-10,-1 4-14,3 1-9,-3-2-8,3 7-8,0 0-10,2 0-7,-2 1-10,0-1-2,2 2-5,-1 2-10,5-3-1,-5 2-5,5 1-1,-5-1-2,5-2-12,-5-1-48,1 3-53,2-2-52,-3-4-76,0 1-86,-1-2-103,-4-7-338,4 2-794,-2-4 352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3:08.26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78D43A1-E527-4AAF-9679-4E1F8AAEE0CA}" emma:medium="tactile" emma:mode="ink">
          <msink:context xmlns:msink="http://schemas.microsoft.com/ink/2010/main" type="writingRegion" rotatedBoundingBox="3624,11564 22344,12013 22212,17532 3492,17084"/>
        </emma:interpretation>
      </emma:emma>
    </inkml:annotationXML>
    <inkml:traceGroup>
      <inkml:annotationXML>
        <emma:emma xmlns:emma="http://www.w3.org/2003/04/emma" version="1.0">
          <emma:interpretation id="{6F505E8A-C7A8-436D-B122-A77B376211B1}" emma:medium="tactile" emma:mode="ink">
            <msink:context xmlns:msink="http://schemas.microsoft.com/ink/2010/main" type="paragraph" rotatedBoundingBox="3624,11564 14308,11820 14271,13346 3588,13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5C5C9D-F6DD-4A08-8E0F-CF3F85521520}" emma:medium="tactile" emma:mode="ink">
              <msink:context xmlns:msink="http://schemas.microsoft.com/ink/2010/main" type="inkBullet" rotatedBoundingBox="3624,11564 4465,11584 4434,12864 3594,12844"/>
            </emma:interpretation>
            <emma:one-of disjunction-type="recognition" id="oneOf0">
              <emma:interpretation id="interp0" emma:lang="en-US" emma:confidence="0">
                <emma:literal>☺</emma:literal>
              </emma:interpretation>
              <emma:interpretation id="interp1" emma:lang="en-US" emma:confidence="0">
                <emma:literal>☹</emma:literal>
              </emma:interpretation>
              <emma:interpretation id="interp2" emma:lang="en-US" emma:confidence="0">
                <emma:literal>4</emma:literal>
              </emma:interpretation>
              <emma:interpretation id="interp3" emma:lang="en-US" emma:confidence="0">
                <emma:literal>Y</emma:literal>
              </emma:interpretation>
              <emma:interpretation id="interp4" emma:lang="en-US" emma:confidence="0">
                <emma:literal>y</emma:literal>
              </emma:interpretation>
            </emma:one-of>
          </emma:emma>
        </inkml:annotationXML>
        <inkml:trace contextRef="#ctx0" brushRef="#br0">988 4638 248,'-5'4'354,"-1"-1"-17,-2 1-15,3-3-13,-2 2-10,1 0-2,-2-1-3,4 1-4,4-3-2,-11 2-15,6 2-6,1-2-9,4-2-17,0 0-14,-6 5-20,6-5-16,-3 2-19,3-2-17,0 0-12,0 0-19,-5 4-11,5-4-14,0 0-1,0 0-16,0 0-1,0 0 5,13 2-3,-13-2-1,29-1-6,-6-2-5,5 3-9,7-3-5,0 0-2,4-2-8,-6 1-4,-7-1-6,3 3-4,-5 1-2,-2-1-3,1-1-3,-7 2-4,1 1 0,-1-2 6,-1 0-11,-3 1-1,0 1 0,-6 0 3,1-2 2,3 1 1,-10 1-4,10-3-2,-3 2 3,-7 1-3,0 0-3,10 1-5,-10-1-1,0 0-5,0 0-32,9 1-40,-9-1-41,0 0-25,5 5-34,-5-5-59,0 5-76,0-1-94,0-4-111,-3 6-303,1-3-882,2-3 391</inkml:trace>
        <inkml:trace contextRef="#ctx0" brushRef="#br0" timeOffset="343.7553">1102 4949 155,'-6'4'399,"-5"-1"-27,6-1 3,-2-1-29,2 3-17,5-4-12,-6 5-19,0-4-11,6-1-12,-6 2-24,6-2-22,-5 3-22,5-3-17,-4 3-22,4-3-16,0 0-17,0 0-8,0 0 1,5 9 6,0-9 19,6 3 7,6-2 2,-6 0-1,13-1-13,2-1-12,0 0-14,0-2-10,8 0-13,-6-2-6,6-2-11,-9 6-10,-2-1-10,5-2-6,-7 3-1,-4-3-6,0 4-3,-3-2-8,-2 2-1,-4 0-3,-1-1-5,-7 1 0,15 0-4,-10-3-1,-5 3-4,8-1-2,-8 1 0,9-2-2,-9 2 0,0 0-2,0 0-26,9 0-33,-9 0-54,0 0-68,0 0-73,0 0-71,0 0-99,0 0-83,-21-6-372,13 0-935,2-1 414</inkml:trace>
        <inkml:trace contextRef="#ctx0" brushRef="#br0" timeOffset="796.8854">1390 4402 135,'-15'-9'426,"4"0"-13,-5 3-5,3 0-12,-4 2-8,5 1-15,-4 3-26,3 0-21,-2 0-23,3 4-21,3 0-22,-4-2-23,5 3-21,1-1-22,1 5-16,-1-3-17,2 0-19,2 0-15,2 0-9,5 3-15,-4-1-10,3 3-6,2-4-9,4 5-7,3-1-3,1 5-1,4-3-5,2 5 1,2-3-2,4 4-4,3-1-7,-5-1-3,6 2-6,0 2-5,-1-3-1,1 2-6,-8-5-3,0 3-4,-1-3 3,1 4-7,-7-3 0,3-1-1,4 2-7,-8 1 0,4 1-9,-1-4-6,-3 1-1,0 0 2,-4-1-3,0-3 1,2 9 3,-6-6-2,3 3 4,-6-2-3,0-1 3,-2 7-1,-6 2 1,1-6 1,-4 1-3,1 6 0,-1-3 3,-8 5-1,-1 3-1,1-12-2,0 16 4,-6-7 1,5 1 0,-3 8-4,3-4 2,-2 4 1,3-2 1,-1 0-1,2-6 2,1 2 1,5-8-1,-1-1-1,3 0-1,1-6 0,2-1-25,-4-1-48,6-1-45,1-4-41,2 0-49,0-4-84,0-4-95,0 6-93,0-6-326,0 0-872,0 0 386</inkml:trace>
      </inkml:traceGroup>
      <inkml:traceGroup>
        <inkml:annotationXML>
          <emma:emma xmlns:emma="http://www.w3.org/2003/04/emma" version="1.0">
            <emma:interpretation id="{B28C4876-1751-4E6A-9647-B71259244316}" emma:medium="tactile" emma:mode="ink">
              <msink:context xmlns:msink="http://schemas.microsoft.com/ink/2010/main" type="line" rotatedBoundingBox="6284,11636 14307,11828 14271,13346 6247,13154"/>
            </emma:interpretation>
          </emma:emma>
        </inkml:annotationXML>
        <inkml:traceGroup>
          <inkml:annotationXML>
            <emma:emma xmlns:emma="http://www.w3.org/2003/04/emma" version="1.0">
              <emma:interpretation id="{89B5DE26-DB43-4CB5-868B-8BA77E0D0F12}" emma:medium="tactile" emma:mode="ink">
                <msink:context xmlns:msink="http://schemas.microsoft.com/ink/2010/main" type="inkWord" rotatedBoundingBox="6283,11657 10058,11747 10036,12693 6261,12603"/>
              </emma:interpretation>
              <emma:one-of disjunction-type="recognition" id="oneOf1">
                <emma:interpretation id="interp5" emma:lang="en-US" emma:confidence="1">
                  <emma:literal>one</emma:literal>
                </emma:interpretation>
                <emma:interpretation id="interp6" emma:lang="en-US" emma:confidence="0">
                  <emma:literal>Dane</emma:literal>
                </emma:interpretation>
                <emma:interpretation id="interp7" emma:lang="en-US" emma:confidence="0">
                  <emma:literal>ounce</emma:literal>
                </emma:interpretation>
                <emma:interpretation id="interp8" emma:lang="en-US" emma:confidence="0">
                  <emma:literal>Diane</emma:literal>
                </emma:interpretation>
                <emma:interpretation id="interp9" emma:lang="en-US" emma:confidence="0">
                  <emma:literal>Deane</emma:literal>
                </emma:interpretation>
              </emma:one-of>
            </emma:emma>
          </inkml:annotationXML>
          <inkml:trace contextRef="#ctx0" brushRef="#br0" timeOffset="1513.9264">3678 4717 269,'-4'-12'408,"2"3"-27,-2-4-16,2 6-6,-1-1-7,2 2 3,0 0-9,-2 3-17,3 3-27,-1-8-26,-2 5-28,3 3-27,0 0-9,-12 13-31,4-1-16,-3 5-20,1 5-14,-1 2-12,-1 5-14,7-4-9,-6 6-13,5 0-7,0-5-8,5 3-7,1-5-5,4 0-4,-1-2-6,3 2-5,5-2-5,0-3 0,1-1-4,8 0-4,1-2-3,10-2 0,-5-4-2,6 2 0,-5-9-3,8 0 0,-6-6-3,0 1-1,-6-1-1,6-4 0,4-4-5,-10 1 1,2-1-6,-4-3 7,0-1-1,-7-3 0,1-1-2,-3-1 1,-6 1-1,1-3-2,-7-2 1,0 2-1,-7-1-3,1 0 1,-11-5 1,-2 1-3,2 8-2,-11-4-1,-3 8-1,0-1-18,-4 3-22,2 4-29,-5 3-28,13 4-34,-5-1-32,8 5-53,-1 1-56,7 0-66,5 0-68,5 0-352,1 0-820,5-3 363</inkml:trace>
          <inkml:trace contextRef="#ctx0" brushRef="#br0" timeOffset="2092.0708">4666 5216 73,'-17'11'329,"-4"1"-6,9-4-14,-1 2-9,3-2-6,3-2-2,1 0 9,0 0-13,0-1-7,2-3-16,-1 2-3,3 1 14,2-5 2,0 6-2,6-4 2,0 0-11,5-1-18,2 0-18,4-1-20,0 0-21,1-1-19,4 0-19,2-1-10,3 0-12,-3-2-15,2-1-10,0 3-14,-3-4-15,1 1-41,-4 4-56,-3-4-52,0 2-58,-2-2-56,-2 1-75,-2 1-69,-5-2-90,5-1-93,-5 1-261,0-2-841,-3 0 372</inkml:trace>
          <inkml:trace contextRef="#ctx0" brushRef="#br0" timeOffset="1857.6782">4800 4495 254,'11'-3'476,"-3"1"-14,0-1-37,1-1-28,-7 3-21,-2 1-21,12-3-17,-12 3-25,8 0-21,-8 0-24,1 9-22,-1-3-16,-4 0-17,3 4-19,-4 2-18,0 2-12,-1 2-18,0 2-12,-1 4-13,-4 0-8,0-1-6,2 0-11,-3 7-1,3-3-10,-1-1-8,-2 3-5,3-3-3,-1-2-7,3 0-4,-5-1-2,5 0-7,-1-2 0,5-7-11,-5 3-3,2-1-7,3-3-1,-1-3-1,2 0-2,0-1-3,-1-1-3,2-2 0,1 0 1,0-4-2,6 8 5,0-5 0,0-2 1,8-1-6,1 0 2,2 0-3,6-1-14,1-2-23,-1 3-42,1 0-34,0-2-51,-2-2-40,1 2-62,-6 2-56,0 0-59,-5 2-57,1 1-63,-8-3-285,1 1-833,-3 1 369</inkml:trace>
          <inkml:trace contextRef="#ctx0" brushRef="#br0" timeOffset="5429.2695">5568 4840 267,'0'0'312,"-7"3"-20,7-3-17,0 0-14,0 0-19,0 0-16,0 0-21,0 0-10,0 0-24,0 0-10,0 0-17,0 0-15,0 0-11,0 0-12,0 0-12,-2 3-7,2-3-2,0 0 4,0 0-1,0 0-1,0 0-6,0 0-5,0 0 1,0 0 5,0 0 15,-17-4 6,17 4 3,-7-3-11,7 3-10,-2-6 0,-4 3-10,6 3-8,-6-3 4,6 3 5,-5-5-5,5 5-5,-7-5-2,2 3-2,5 2-5,-5-6-8,5 6 14,-2-6-8,2 6-3,-4-3-1,4 3-3,0 0-5,-1-6-7,1 6-1,0 0-5,0 0-5,5-4 0,-5 4-8,0 0 1,0 0-3,0 0-3,21 10-1,-14-4-2,-2 4-1,3 1-2,4 2-3,-1 3 2,1 4-1,0-1 1,-3 2 1,1-1-6,1 0 5,-5 1 1,2 1-3,0 0 0,0-2 1,-2 0 0,1 2-2,-3-7 1,2-2 0,-2 3-2,-2-6 1,-1-1 3,2 0-3,-1-3 1,-2 1 2,2 0-1,-2-1 0,2-2 5,-2-4 1,0 4 2,1 1 20,-1-5 14,0 0-8,0 0 0,0 0-7,0 0-3,0 0-3,-3-27-3,5 12-2,-1 0 0,3-6-1,-2-1 0,0-5-4,7-4-1,2-3-4,-5 0-2,6-2-2,0-1-2,4 8-2,-5-1 0,1 6-3,-3 2 5,3 1-5,0 5-1,-2 2 2,-1 5-2,-2 2 1,1-2-1,-3 3-1,-1 1 0,1 4-2,-5 1 2,15 7 0,-5 3-3,-3 4 4,3 1-4,-1 6 3,4 4 4,-4-3-2,7 6 3,-8-4-2,2 7 0,-3-8 5,2 2 2,3-3 2,-7 0-3,7 0 9,-8 3-7,4-8 3,-1 3 2,-1-1 0,2-4 5,-5-3 5,3 3 2,2-5 9,-5-1 13,8-3 5,-2 2 4,0-4-4,6-2-3,0-2-4,2-5-6,6-1-3,1 0-11,1-6-43,-1-1-47,-2 1-53,7-10-57,-2 0-92,-1-1-99,-1-4-124,-9-4-394,-2 3-958,1-4 425</inkml:trace>
          <inkml:trace contextRef="#ctx0" brushRef="#br0" timeOffset="6119.1919">7028 4785 438,'0'0'482,"-1"-4"-22,1 4-14,-4-6-14,4 6-25,0 0-29,-2-8-27,2 8-35,0 0-28,0 0-28,0 0-27,0 0-26,0 0-19,0 0-18,-15 19-17,4-5-17,0 2-11,-6 1-15,-2 10-9,1 0-10,2-6-4,-5 7-9,-1 0-5,5-2-7,-1 1 0,2-6-8,4-1-5,2 1-5,1-2-5,0-6-1,2 1-8,1 2-1,0-5-4,5-2-3,-3-2 1,4 1-5,0 1-2,-1-5 11,5 2 22,0 0 12,5-3 5,5-1 0,2-1-7,11-1-3,6-1-3,4-3-8,-2 3-9,1-3-1,4 1-6,-4-2-4,1 1-26,1 0-55,-11 2-64,-3-1-68,2 2-74,-8 1-98,-3 1-114,-6-2-498,0 2-1048,-9-1 464</inkml:trace>
          <inkml:trace contextRef="#ctx0" brushRef="#br0" timeOffset="6322.3183">6888 5450 295,'-5'4'439,"4"-2"-25,-5 0-16,5 2-10,1-4-13,-4 5-10,4-5-10,-1 4-15,1-4 2,0 0-7,9 3-9,-9-3-6,17-1-20,0 1-10,-3 0-22,5-2-19,2-1-18,3-1-14,-3 3-31,3-2-14,-2 0-15,2 2-27,-2-1-5,0-2-4,0 0-12,-3 1-12,-2 3-12,0-1-8,-2 1-5,1-1-21,0-1 1,-3 2-31,-2 0-42,0-2-41,-2 1-62,0-2-56,-9 3-65,13-3-76,-7 0-100,-1-3-116,-4-2-429,-1 2-1045,0-2 462</inkml:trace>
        </inkml:traceGroup>
        <inkml:traceGroup>
          <inkml:annotationXML>
            <emma:emma xmlns:emma="http://www.w3.org/2003/04/emma" version="1.0">
              <emma:interpretation id="{C0D84580-4C52-4A26-BDA7-89E6647E3791}" emma:medium="tactile" emma:mode="ink">
                <msink:context xmlns:msink="http://schemas.microsoft.com/ink/2010/main" type="inkWord" rotatedBoundingBox="10801,11744 14307,11828 14271,13346 10765,13262"/>
              </emma:interpretation>
              <emma:one-of disjunction-type="recognition" id="oneOf2">
                <emma:interpretation id="interp10" emma:lang="en-US" emma:confidence="0">
                  <emma:literal>calogn</emma:literal>
                </emma:interpretation>
                <emma:interpretation id="interp11" emma:lang="en-US" emma:confidence="0">
                  <emma:literal>cal of w</emma:literal>
                </emma:interpretation>
                <emma:interpretation id="interp12" emma:lang="en-US" emma:confidence="0">
                  <emma:literal>cal on</emma:literal>
                </emma:interpretation>
                <emma:interpretation id="interp13" emma:lang="en-US" emma:confidence="0">
                  <emma:literal>cal or w</emma:literal>
                </emma:interpretation>
                <emma:interpretation id="interp14" emma:lang="en-US" emma:confidence="0">
                  <emma:literal>cal one</emma:literal>
                </emma:interpretation>
              </emma:one-of>
            </emma:emma>
          </inkml:annotationXML>
          <inkml:trace contextRef="#ctx0" brushRef="#br0" timeOffset="7762.1349">8208 4938 2907,'7'6'373,"-2"-3"-117,-1-1-105,3-2-43,-2 3-37,-5-3-21,0 0-9,6 4-14,-6-4 9,0 0 5,7 2 8,-7-2 1,0 0-7,0 0 5,0 0-1,0 0-5,5 1-5,-5-1-5,0 0-5,0 0 7,0 0-2,0 0 12,0 0 11,0 0 1,0 0 6,0 0 5,0 0 2,0 0-6,5-7-6,1 4-4,-6 3-7,1-8-6,4 3-1,-5 0-4,0-1-3,0 0-1,3-2-4,-3 2-6,-3 0 0,3 6-8,0-10 7,0 6-4,-5-2-2,4 0 1,-5 3 3,6 3-3,-11-3-6,0 4 0,2 3 4,-4 0 4,-3 6 1,-2 2-2,0 3 1,1 3-1,0 9-3,2-5 3,1 9-5,6-8 2,-1 1 1,5 6 1,1-3-6,3 4-1,4-8 1,-1 3 4,10-5-7,0 0 0,7 4 2,1-10 2,10 0 1,3-2-2,3-3-8,3-2-19,5-5-41,-1-3-52,0-6-86,1-3-77,-6-1-97,2-2-411,-6-5-846,-4 1 374</inkml:trace>
          <inkml:trace contextRef="#ctx0" brushRef="#br0" timeOffset="8293.4049">8995 4866 87,'-14'2'371,"-2"2"-33,5-3-25,-1 2-34,1 0-13,2-2-26,-1 4-9,1-4-8,5 2-15,-4-3-8,1 2-17,7-2-13,-9 3-16,9-3-11,-9 0 1,9 0-10,0 0 8,0 0 0,-8 0 3,8 0 9,0 0 5,0 0 10,0 0 5,0 0-7,-5-5-23,5 5-12,-3-9-17,3 3-2,-1 2-20,-2-2-10,3 0-10,3 1-10,-2 0-3,2 0-5,0 1-9,-3 4-7,2-8 0,-2 8-13,4-2-1,-4 2-5,0 0 0,8 10-4,-3-3-1,2 2-1,-2 4-5,-1 4 2,8 2 0,-3 2-3,-3-2 0,1 2 2,-1 0-4,-2-2 2,0-3-5,0 4 2,1-3-1,-2-1-3,0 4 4,1-9-2,-4 3 0,0-6 3,1 2-3,0-1 2,-1-3 1,4 2-5,-5-4 4,2 1 3,0 1-2,-1-6 3,2 5 13,-2-5 14,0 0-1,0 0-5,0 0 0,9-13-2,-8 6-4,3-6-5,1-1-1,1-1 1,1-6-2,1-1-4,3 1-3,-1 0-2,1 1 3,-6 0-2,1 5-2,0 5 0,-2-2-3,-1 5-1,1-1-1,0 4-1,1 2-3,-5 2-2,12 2 3,-4 2 1,-1 4-1,2 6 1,3 1-3,5 2 4,-6 1-4,1 2 3,0-2 4,-2 2-1,2-1-2,0 0-6,0-1-32,-3 3-31,0 0-36,0-1-36,-1-1-42,0-5-51,-6-2-63,0 1-77,0-3-75,-2-2-342,2-2-854,-2-6 378</inkml:trace>
          <inkml:trace contextRef="#ctx0" brushRef="#br0" timeOffset="8559.0329">9533 4610 449,'-3'-10'459,"1"5"-26,2-4-36,-3 3-34,2-1-35,1 7-31,-3-3-33,3 3-16,0 0-18,-5 15-6,2-5-21,2 6-11,1 1-16,-1 2-10,2 6-17,0-4-8,3 1-12,1 9-12,1 2-2,-4-9-12,5 2-10,2 5-6,-3-8-7,7 7-15,-2-7 6,5 6-12,-6-5-6,2-2-2,-8 1-17,5-2-53,-1-1-46,-2-1-60,-3 3-73,2-7-64,-5 0-84,5-1-75,-5-7-303,0 1-783,4-3 346</inkml:trace>
          <inkml:trace contextRef="#ctx0" brushRef="#br0" timeOffset="9340.2798">9955 4872 47,'0'-6'435,"0"0"-8,0-1-19,0 3-11,-4-1-17,4 5-19,-5-4-18,5 4-30,0 0-14,-7-3-23,7 3-26,0 0-22,0 0-16,-13 12-11,9-6-10,2 3-9,-4 1-13,-5 2-14,7 1-11,-1 1-14,-1 0-14,5 3-11,1-4-11,-5 1-10,5 1 1,0 4-17,1-7-6,3 3-6,-3-3-7,5 1-6,-1-4-1,4 2-6,0 0-5,-1-5-16,6-2-18,1-2-22,-2-2-20,6 0-16,2-2-18,-9-2-10,8-2-6,1-3-1,-2 1-3,-6 0 6,3-1 12,-2-5 9,-2 4 11,-3-1 5,-2-1 4,-2 0 8,-4-3 15,3 3 13,-4-3 13,-4 3 27,-1 1 18,1 0 16,-4-1 11,0 3 2,-3-2 8,-1 4 4,-1 1-4,0 4-4,0 0-4,0 0-5,-7 2-8,7 4-8,-3-2-7,3 2-3,3 1-7,1-1-11,1 0-28,4 0-46,-1 5-24,2-5-35,6 1-35,2-2-51,4 1-37,-2-2-37,10 1-30,-2-3-23,7 0 23,3-3 23,14 0 36,-1-3 12,3 1-5,2-4-1,-1-1 14,-3 1 25,-4-1 21,-2 1 42,-5 1 36,-4-1 49,-4 2 44,-2-5 49,-3 8 55,-4-2 33,-3 0 19,0 2 8,-7-1 9,2-1 5,-3-2 16,0 3-1,0 5 6,-7-6 16,0 4 0,-3 1 0,-1-2-2,-5 7-2,0-2-6,-5 2-10,-1 1-11,0 7-9,0-2-14,2 2-7,-1 1-18,2 4-14,-2-1-6,4-1-11,5 1-17,0-1-7,6 0-6,-2-3-9,7 3-3,-5 1-6,9-4-4,0 3-9,0-3-1,8 0-2,-2-1-7,7-1-4,5 1 1,-4-1-4,6-2-5,-3 0-5,2 0 0,-5-2-2,-1 1-2,-3 0 1,2-1-2,-3 4-3,-3 0-2,3 1 1,0 7-2,-4 1 3,-4-1 0,3 13 2,-3-7-6,2 8 1,1 1 6,-3 4-3,2 5 3,0 1 9,-2 1 4,3 0 6,2 15 4,0 1-1,-1-16-1,1-2-2,-3 2-4,4-2-2,0-1 0,-2-2-1,1-3 1,-5-1-6,0-2 3,1-9-27,-2-4-48,2 0-48,-2-7-53,-2-1-60,0-2-58,-1-5-71,-1 1-82,1-6-92,-1 3-342,1-3-935,0 0 414</inkml:trace>
          <inkml:trace contextRef="#ctx0" brushRef="#br0" timeOffset="9871.5098">10894 4926 140,'-3'-15'481,"2"2"-28,-2 2-25,0 2-26,3 1-26,-2 2-27,3-5-20,-1 7-18,0-2-19,0 6-24,0-12-26,1 8-26,3 0-17,-1-1-24,2 2-16,4 3-16,1 0-16,-10 0-12,20 1-12,-12 4-11,8 2-13,-4 1-3,-1 4-9,5 4-6,-4 0-8,0 3-1,2 1-7,-6 2-6,4 0-5,-6-1 1,2 0-7,-3 0-1,-3 0-3,3-2-6,-8-4 3,6-2-1,-2 2-5,-1-2 6,0-4-8,0-2-2,0 3 2,0-3 0,0-1 2,4-3 2,-4-3 11,0 5 2,0-5-2,0 0-6,0 0 5,0 0-2,7-17 1,-2 3-1,1 1 6,1-7 3,3 0 7,1 1 4,-1 1 4,3 2-3,-2-3 0,-3 3 0,1 5-3,-3 2 4,2 1-5,-3-2-3,1 4-7,-1 3-1,0 2-12,-5 1 2,13 7 2,-8 0-3,2 4 1,-2 1-4,-2 4-3,1 5-1,0-2-2,0 5 4,-2-2-3,3-4 4,1 3-1,-2-1-7,1-6 6,-1 1-5,4-3 6,-5 0 9,5-4 23,-1 0 4,1-3 3,3-4 5,6-4-10,8 0-3,0-6-11,8-9-29,-3-2-52,-3-1-65,-3-2-79,-1-5-114,-6-2-164,-2-4-615,-6-6-1172,-1-4 518</inkml:trace>
        </inkml:traceGroup>
      </inkml:traceGroup>
    </inkml:traceGroup>
    <inkml:traceGroup>
      <inkml:annotationXML>
        <emma:emma xmlns:emma="http://www.w3.org/2003/04/emma" version="1.0">
          <emma:interpretation id="{DA745A27-C648-4007-8563-282138C857BF}" emma:medium="tactile" emma:mode="ink">
            <msink:context xmlns:msink="http://schemas.microsoft.com/ink/2010/main" type="paragraph" rotatedBoundingBox="3701,13526 22280,12656 22380,14792 3801,156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D1089B-4CB7-4FE4-9588-D57211E59789}" emma:medium="tactile" emma:mode="ink">
              <msink:context xmlns:msink="http://schemas.microsoft.com/ink/2010/main" type="inkBullet" rotatedBoundingBox="3711,13736 4322,13708 4337,14037 3726,14066"/>
            </emma:interpretation>
            <emma:one-of disjunction-type="recognition" id="oneOf3">
              <emma:interpretation id="interp15" emma:lang="en-US" emma:confidence="1">
                <emma:literal>Z</emma:literal>
              </emma:interpretation>
              <emma:interpretation id="interp16" emma:lang="en-US" emma:confidence="0">
                <emma:literal>z</emma:literal>
              </emma:interpretation>
              <emma:interpretation id="interp17" emma:lang="en-US" emma:confidence="0">
                <emma:literal>Y</emma:literal>
              </emma:interpretation>
              <emma:interpretation id="interp18" emma:lang="en-US" emma:confidence="0">
                <emma:literal>r</emma:literal>
              </emma:interpretation>
              <emma:interpretation id="interp19" emma:lang="en-US" emma:confidence="0">
                <emma:literal>=</emma:literal>
              </emma:interpretation>
            </emma:one-of>
          </emma:emma>
        </inkml:annotationXML>
        <inkml:trace contextRef="#ctx0" brushRef="#br0" timeOffset="19901.0458">1012 6533 2731,'3'4'273,"-3"-4"-114,0 0-56,0 0-37,0 0 13,0 0-30,0 0 1,0 0 3,0 0 0,0 0 1,0 0 10,0 0 17,0 0-7,-15 1 10,15-1-3,0 0 1,0 0-4,0 0 3,0 0-6,0 0-5,0 0-9,0 0 4,0 0-15,0 0-3,0 0-4,0 0-8,0 0 13,0 0-4,17 5 11,-10-4 5,2 4 1,-3-4-5,10 2 15,-1-3-3,0 0 7,2 2-1,7-2-4,-1 0-3,-1-2-7,3-1 1,-2 0-4,3-3-5,0 3-3,-1-1-5,-2 1-1,5 0-4,-5 1-2,-1-5 0,-3 6-1,4-4-4,-10 4-2,3 0-3,-3-4-4,-4 4 1,0 1-5,-2 0-3,-7 0-4,14-1-9,-14 1-15,8 2-20,-4-1-36,-1 4-36,-1 0-29,0 0-70,-4 4-52,-2-1-67,-1 3-62,-3-2-83,-1 1-236,-3 1-759,1-5 336</inkml:trace>
        <inkml:trace contextRef="#ctx0" brushRef="#br0" timeOffset="20194.6081">1381 6795 72,'-6'5'358,"6"-5"-24,0 7-19,0-7-8,-2 5-15,2-5-19,0 0-11,0 0-9,0 0-16,-3 4-9,3-4-6,0 0-16,0 0 0,0 0-13,0 0-4,0 0-4,0 0-9,0 0-2,7 3 14,-7-3-7,10 0-9,-10 0-3,17 0-15,-10 0 19,3-3-18,-3 3-15,4-3-13,3 2-14,-7 1-21,4 0 2,-1-2-10,1 2-8,-3 2-11,2-2-4,-2 1-8,2-1-1,0 1-24,-1 1-51,0 1-43,-3-3-49,2 3-28,1 0-60,-1-2-75,1 0-69,-2 2-79,-7-3-417,17-5-914,-12-1 404</inkml:trace>
      </inkml:traceGroup>
      <inkml:traceGroup>
        <inkml:annotationXML>
          <emma:emma xmlns:emma="http://www.w3.org/2003/04/emma" version="1.0">
            <emma:interpretation id="{A0C8B514-3B1B-48FB-B84C-A39B4E50760B}" emma:medium="tactile" emma:mode="ink">
              <msink:context xmlns:msink="http://schemas.microsoft.com/ink/2010/main" type="line" rotatedBoundingBox="4158,13504 22280,12656 22380,14792 4258,15641"/>
            </emma:interpretation>
          </emma:emma>
        </inkml:annotationXML>
        <inkml:traceGroup>
          <inkml:annotationXML>
            <emma:emma xmlns:emma="http://www.w3.org/2003/04/emma" version="1.0">
              <emma:interpretation id="{531D6D20-1E66-494A-8431-DAF95B1AE821}" emma:medium="tactile" emma:mode="ink">
                <msink:context xmlns:msink="http://schemas.microsoft.com/ink/2010/main" type="inkWord" rotatedBoundingBox="4160,13558 4644,13536 4691,14537 4207,14559"/>
              </emma:interpretation>
              <emma:one-of disjunction-type="recognition" id="oneOf4">
                <emma:interpretation id="interp20" emma:lang="en-US" emma:confidence="0">
                  <emma:literal>&gt;</emma:literal>
                </emma:interpretation>
                <emma:interpretation id="interp21" emma:lang="en-US" emma:confidence="0">
                  <emma:literal>,</emma:literal>
                </emma:interpretation>
                <emma:interpretation id="interp22" emma:lang="en-US" emma:confidence="0">
                  <emma:literal>}</emma:literal>
                </emma:interpretation>
                <emma:interpretation id="interp23" emma:lang="en-US" emma:confidence="0">
                  <emma:literal>y</emma:literal>
                </emma:interpretation>
                <emma:interpretation id="interp2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20651.7024">1568 6418 25,'-11'-7'434,"3"-4"-22,-1 3-10,3 3-25,-5 2-12,5-4-16,-2 2-13,-1 3-18,1 1-8,1-2-8,-1 2-14,8 1-23,-9-5-25,9 5-24,-9-3-21,9 3-19,-5-1-18,5 1-20,0 0-10,0 0-15,0 0-12,-5-6-14,5 6-7,0 0-8,0 0-7,0 0-9,5 19-3,-3-13-5,5-2-6,1 9-1,1-2-8,0 1 1,3 0-7,4 3 0,-1 1-2,4 1-4,0 0-7,3 1-2,6 0 8,-2 4-1,3-4-1,-3 2-2,0 0-2,-5-2 4,-1 0-6,1-4-2,-4 3 1,3-1 0,0-1-5,-2 0 3,-1-3-3,-5-1-4,0 1 4,-2 1-3,-3-5 1,5 3-1,-7-2-1,1 1-3,0-3 4,-6-1 0,4 8 3,-2-4-10,-4 3 8,-1-1 1,-1 3 1,-5 6 5,-2-4 7,0 2 6,-6 1 7,4 3 1,-8 1 7,-2 4-3,4-4 1,-5 1-3,2 2 1,0-1-11,5-6 1,-7 4-1,7-7-5,3 1 0,0 1-3,2-4-3,3-3-3,2 3-6,2-3-34,0-3-39,-1-1-30,6 0-30,0 3-28,6-8-42,-1 4-80,1-3-69,1-2-91,3-1-445,5-4-957,2-1 424</inkml:trace>
        </inkml:traceGroup>
        <inkml:traceGroup>
          <inkml:annotationXML>
            <emma:emma xmlns:emma="http://www.w3.org/2003/04/emma" version="1.0">
              <emma:interpretation id="{4DEE1F17-F23A-4B53-AAD6-25D4D9DBB1A9}" emma:medium="tactile" emma:mode="ink">
                <msink:context xmlns:msink="http://schemas.microsoft.com/ink/2010/main" type="inkWord" rotatedBoundingBox="6245,13557 7787,13485 7825,14289 6283,14361"/>
              </emma:interpretation>
              <emma:one-of disjunction-type="recognition" id="oneOf5">
                <emma:interpretation id="interp25" emma:lang="en-US" emma:confidence="0">
                  <emma:literal>of</emma:literal>
                </emma:interpretation>
                <emma:interpretation id="interp26" emma:lang="en-US" emma:confidence="0">
                  <emma:literal>o</emma:literal>
                </emma:interpretation>
                <emma:interpretation id="interp27" emma:lang="en-US" emma:confidence="0">
                  <emma:literal>on</emma:literal>
                </emma:interpretation>
                <emma:interpretation id="interp28" emma:lang="en-US" emma:confidence="0">
                  <emma:literal>ok</emma:literal>
                </emma:interpretation>
                <emma:interpretation id="interp29" emma:lang="en-US" emma:confidence="0">
                  <emma:literal>o!</emma:literal>
                </emma:interpretation>
              </emma:one-of>
            </emma:emma>
          </inkml:annotationXML>
          <inkml:trace contextRef="#ctx0" brushRef="#br0" timeOffset="21151.7101">3722 6580 153,'0'0'381,"-8"-4"-1,3-1-2,5 5-17,-11-5-9,9 4-4,2 1-5,-5-4-6,5 4-17,0 0-10,-7-2-24,7 2-19,-5-1-22,5 1-23,0 0-23,0 0-23,0 0-11,0 0-21,-13 7-13,8 2-11,-5 3-14,4 4-8,-5 2-5,0 1-5,-4 9-9,3 1-11,1 2 1,3-8-14,-1 7-2,2-7-8,7 4-1,-4-5-16,8 0-2,0-1 6,-4 0-5,8-3-1,4 1-1,-1-3-3,1-3 0,5-1 0,-2-4-4,7-2-2,0-2 7,3-1-10,-2-3 4,5-7-1,6 3-5,-3-9-1,3 3-2,-12-4 5,2 2-2,-2-3 0,-2-2-2,-5 1 1,4-2-3,-9-1 3,-2-2 0,-3 3-3,-5-5 0,2 3-2,-9-2-2,-5 1 5,-3 0-4,-4 2-5,-9-5 0,-4 7-16,-3-3-12,-6 5-28,2 2-17,0 2-18,1 8-32,11-2-26,2-2-57,1 6-68,7 2-70,-1 1-79,7 3-426,5-3-921,1-2 409</inkml:trace>
          <inkml:trace contextRef="#ctx0" brushRef="#br0" timeOffset="21542.3378">4898 6300 3694,'8'-4'286,"-2"2"-75,-4 0-54,-2 2-17,4-6-23,-4 6 22,0 0-4,0 0-7,0 0-12,-13-2 6,13 2-1,0 0-5,-21 6-7,13-1-12,-1 1-7,1 4-6,-2 5-9,-1-3-9,2 6-4,-3 1-6,2 0-5,0 2-4,3 1-1,-1 2-7,0-3-2,0 2 0,1 0 2,-3-1-5,3 4 5,1-5-16,0 2 11,-2-2-4,1 1-1,0-4-1,3 1 11,-2-3-10,3-3-2,-3-3 1,4 0-1,-1-3 1,0 0-6,1 0 8,1-4 1,1 1-5,0-4 22,-4 8 5,4-8 0,4 6-8,-4-6 12,9 0-4,0 0-2,5-3-10,3 0-6,7-2-15,-2 2-31,3 1-29,0-1-34,-2 1-36,1-2-31,-1 4-37,-2-2-58,-1 4-73,-7 2-65,0-4-60,-4 3-49,-1 1-349,-4 4-900,1-2 398</inkml:trace>
          <inkml:trace contextRef="#ctx0" brushRef="#br0" timeOffset="21729.8561">4878 6933 19,'-19'15'252,"2"-3"25,-1 2 14,0-3-1,3 2 4,4-5 0,-3 4 5,1-3 6,4-4-5,1 5-2,-1-4-8,4-2-14,-2 1-14,5-2-20,-5 5-9,5-3-5,-1-3 2,3-2-15,5 10 0,-1-7-6,4 0-9,4 1-12,2-4-16,3 1-16,7-1-14,2-2-15,-1-1-11,2-3-14,-1 3-7,2 0-34,-2-1-47,0-2-54,-4 1-57,2 1-55,-1-2-90,-8 0-85,0 0-90,-1-4-112,-4 3-286,0-3-883,-2-1 391</inkml:trace>
        </inkml:traceGroup>
        <inkml:traceGroup>
          <inkml:annotationXML>
            <emma:emma xmlns:emma="http://www.w3.org/2003/04/emma" version="1.0">
              <emma:interpretation id="{2BB52552-3BA4-45C4-9CE8-5A2B61704763}" emma:medium="tactile" emma:mode="ink">
                <msink:context xmlns:msink="http://schemas.microsoft.com/ink/2010/main" type="inkWord" rotatedBoundingBox="8676,13293 12842,13098 12942,15234 8776,15429"/>
              </emma:interpretation>
              <emma:one-of disjunction-type="recognition" id="oneOf6">
                <emma:interpretation id="interp30" emma:lang="en-US" emma:confidence="0">
                  <emma:literal>into</emma:literal>
                </emma:interpretation>
                <emma:interpretation id="interp31" emma:lang="en-US" emma:confidence="0">
                  <emma:literal>in?</emma:literal>
                </emma:interpretation>
                <emma:interpretation id="interp32" emma:lang="en-US" emma:confidence="0">
                  <emma:literal>line</emma:literal>
                </emma:interpretation>
                <emma:interpretation id="interp33" emma:lang="en-US" emma:confidence="0">
                  <emma:literal>in??</emma:literal>
                </emma:interpretation>
                <emma:interpretation id="interp34" emma:lang="en-US" emma:confidence="0">
                  <emma:literal>lines</emma:literal>
                </emma:interpretation>
              </emma:one-of>
            </emma:emma>
          </inkml:annotationXML>
          <inkml:trace contextRef="#ctx0" brushRef="#br0" timeOffset="23591.3161">6044 6766 199,'-6'4'331,"0"1"-3,1-3-4,-1 1-2,6-3 1,-6 7-15,1-6-11,5-1-15,0 0-6,-7 3-9,7-3-8,0 0-11,-5 3-13,5-3-5,0 0-8,0 0-12,0 0-13,23-3-19,-10 3-16,3-4-13,1 2-6,4-4-11,3 3-13,-1-1-7,14-2-13,-2 1-8,2 2-8,2-5-9,1 2-5,1-1-9,-1-1-3,4 2-7,-3 0-2,3 0-5,0-3-2,-1 7 0,-2-4 4,1-2 5,1 0 0,0 2-1,-1-2-5,-2-2 4,-1 4-10,2 2 1,-6-4-5,-2 1-5,-8 5-3,-7 0 0,-1-3-2,-3 5-4,-4-1-1,3 1 6,-6-3-11,-7 3-3,12 0 2,-12 0-1,0 0-4,13 0 3,-13 0-3,7-1 0,-7 1-2,0 0 1,0 0-11,0 0-25,0 0-32,0 0-34,0 0-45,0 0-38,0 0-62,0 0-73,-22 8-86,22-8-112,-11 0-374,11 0-957,0 0 425</inkml:trace>
          <inkml:trace contextRef="#ctx0" brushRef="#br0" timeOffset="23138.1689">6369 6097 180,'-2'-6'377,"-1"4"-24,3 2-17,-3-8-34,3 8-16,-2-5-1,2 5-14,-3-3-1,3 3-20,0 0-5,0 0-13,0 0-10,0-7-23,0 7-21,0 0-19,0 0-21,0 0-4,0 0-13,8 13-5,-3-1-5,-4 3 1,5 0-2,2 7-7,-5 2-2,5 12-6,-1-3-6,-5-1-8,6 0-1,1 1-8,-1-1-6,-4 0-5,3-1-5,-1-6-7,-3 0-4,2-3-4,-1 3-3,1-5-4,-3 1-1,2-1-2,-1-1-45,1-4-58,-2-5-51,6 4-62,-7-6-77,-1 0-86,1-1-85,-2-1-339,0-4-834,1-2 369</inkml:trace>
          <inkml:trace contextRef="#ctx0" brushRef="#br0" timeOffset="25032.0008">6096 7239 2986,'0'0'235,"4"-8"-24,-2 1-58,-2 7-14,0-6 1,3 2-18,-3 4 19,0-6 1,0 6 1,3-6 3,-3 6-3,0 0-10,2-5-12,-2 5-14,0 0-11,0 0-6,0 0-14,0 0-5,9 15-5,-6-4 0,-2 3 0,5 3 2,-4 1 6,2 4-3,5 2-6,-5-1 1,3 10-5,-6-9 0,7 6-4,-4-4-3,0 3-5,-4-4-4,0 7-5,0-7 23,1-3-3,0 1-11,1 1-1,-2-3-6,2-2-8,0-2-44,-1-5-43,3-1-43,-3-1-35,3-1-65,-1-2-72,-1-1-64,4-1-80,-4-4-87,-2-1-269,0 0-831,0 0 369</inkml:trace>
          <inkml:trace contextRef="#ctx0" brushRef="#br0" timeOffset="25438.2502">6369 7446 149,'0'0'362,"0"-6"-1,0 6-9,0 0-11,0 0-3,0 0-16,0 0-13,1-5-18,-1 5-12,0 0-13,0 0-19,0 0-14,0 0-17,0 0-16,0 0-6,0 0-6,0 0-7,-11 21-7,5-12-15,3 3-9,-5 3-12,1 5-7,1-1-10,0 1-8,0 1-13,1 0-9,-1-2-7,4 2-11,-1-6-3,3 1-11,0 0-7,0-3-6,5 0-1,1 0-4,0-1-2,1-2-6,3 0-2,-1-3-3,0-2-1,2-3-9,6 0 6,-3-2-2,-1-2-4,4-2-5,-1 0-2,0-3-2,-2-2 1,1 1-6,-1-1 3,2-2-5,-2-2 2,-4 1 0,1 3 1,-1-4-2,-10-5-1,0 7 2,0-4 3,-5-1-3,-4 3 2,0-4-4,-4 4 1,4 3 0,-6 2-5,2-2 5,-4 4-4,4 0 1,-9 2-2,7 2-14,-2-1-20,6 3-24,-4 3-23,6-2-19,-4 0-20,7 0-26,-2 2-28,8-3-36,-4 3-34,4-3-37,0 0-36,0 0-33,26-3-28,-9-1-34,4-1-231,2-1-699,13-4 309</inkml:trace>
          <inkml:trace contextRef="#ctx0" brushRef="#br0" timeOffset="25813.2687">6748 7410 3,'15'-5'241,"-4"-2"40,0-1 21,-2 4 5,-6 2-3,1-4 0,-3 4 7,-1 2-15,0 0-26,-7-9 1,7 9-2,-15 3-2,5-3-2,-5 2-3,2 4-12,-3-2-8,3 2-20,-3 3-6,1-1-19,-1-2-18,-1 6-15,-3-1-15,6-2-14,2 1-15,3-2-12,1-1-9,2 1-13,-1 3-11,2-2-5,5-1-9,1 0-5,3-1-4,0 0-7,9 2-3,-1 1-5,1-3-2,1 0-7,9 0-11,-1-1 7,1 3-3,-7-3-5,1-3 0,-1 2-2,-1 0-2,1-3-15,-3 4 12,0-4 2,2 4-4,-8-4 0,4 4-2,-5 1 1,2-2-9,1 4 1,-3 0 15,0 4 8,-1 1 15,6 6 11,-7-5 3,1 6 2,-2 1 4,1 2 9,3 0-2,-3 1 3,4 6-9,-3-9-2,7 10-6,-5-9-1,4 6-9,-5-5-3,-2 1-3,5-3-6,-1-1 5,1-1-8,-1 2-13,-3-9-47,1-1-48,0 0-46,-1 1-50,-1-7-49,-2-1-80,2 2-81,-1-4-88,-3-3-103,4 1-293,-4-1-947,0 0 420</inkml:trace>
          <inkml:trace contextRef="#ctx0" brushRef="#br0" timeOffset="26297.6498">7221 7384 350,'-2'-14'453,"2"5"-11,-3-3-16,2 4-14,-2 1-17,3 1-24,-2 0-20,2 0-29,-3 2-29,3 4-32,0-9-27,0 9-24,0 0-20,0 0-20,0 0-15,17 4-17,-9 1-12,-2 2-12,1-2-21,0 6-8,6 3-1,-6 0-8,1-1-7,3 4-7,-2 1-9,-3 3-2,1-3-6,-2 1-5,0-5-6,-3 4 1,2-5-3,-3 2-4,0-6-1,1 4-4,-2-4 0,0-2-3,0 2-6,0-4 4,2 1-1,-2-3 2,0 3 12,0-6 14,0 0 2,0 0-5,0 0-3,0 0-4,0 0-1,3-20 2,2 7 6,-1-4 7,3-4-5,-1 1-2,3 1 6,-2-2-4,-1 5 4,5 1 4,-5 3-7,3 0 1,-1 0-5,-1 2 1,-1 6-9,2-3-7,0 1 2,-4 5-2,4 1-7,-8 0 2,14 4-2,-7 4-2,3 1-5,-1 7 3,-2 0-3,-2 4 1,3 0-5,-4 3-8,0 2 12,4-2-2,-6-1-5,3 3 3,1-4-2,0 1-1,1-1 5,-2-2-2,0-4-2,-1-2-1,-1-4 4,2-2-6,2-1 9,2-1 5,4-2 3,2-9-2,1 3-1,5-9 6,1-2-42,7-7-25,-3-6-58,-4 0-65,-1-4-63,-5-2-107,1-2-119,-1-3-144,-5-5-351,6-13-1029,-5 15 456</inkml:trace>
          <inkml:trace contextRef="#ctx0" brushRef="#br0" timeOffset="27525.0151">8674 6277 187,'0'0'403,"0"0"-22,0 0-17,6-2-14,-6 2-8,0 0-15,0 0-15,0 0-19,0 0-17,0 0-24,0 0-12,0 0-27,0 0-13,0 0-9,-11 17-12,4-7-12,2 1-8,-2 4-11,-3 3-11,-2 3-8,-2 0-4,5 4-24,-7 3 3,0 1-5,2-1-2,-1 3-2,4-9-6,-1 0-6,0 3-6,0-5-10,-2 2-3,7-1 1,-4-1-15,4-5-4,2-2-5,0-3-2,-2 1-4,2-2-4,4-2-4,-1-1-1,0 0-3,0-2 11,2-4 16,6 9 12,0-8 1,2-1 2,6 0-6,-1 0-11,4-1 0,7-5-13,3-1 5,-6 2-7,7 2-5,-5-1 1,1-1-4,2 2-26,-2-3-31,-6 4-38,-1 4-41,-3-4-38,3 6-47,-2 0-65,-2-2-54,-3 2-65,-9-1-64,10 3-76,-11-3-276,1 2-862,-2 1 382</inkml:trace>
          <inkml:trace contextRef="#ctx0" brushRef="#br0" timeOffset="27759.3789">8589 7007 168,'-4'4'386,"-1"-3"-12,5-1-7,-4 8-4,1-5-4,3-3 0,-5 3-8,5-3-7,0 0-10,0 0-14,0 0-9,0 0-6,9 5-14,-9-5-12,12 1-17,-2-1-16,1 0-24,2 0-16,3 0-18,-1 0-18,1-1-18,1 1-11,0-2-13,-1 1-13,1 1-11,0-2-13,0 1-6,-2 1-28,2 0-55,-2 0-54,-1 0-61,0-2-56,-2 1-68,3-2-72,-9 3-74,2 0-85,1-8-424,-2 4-966,0-2 427</inkml:trace>
          <inkml:trace contextRef="#ctx0" brushRef="#br0" timeOffset="30947.1909">9865 6373 70,'0'0'191,"1"-6"-10,-1 6-5,0-8 0,0 8-5,4-4-6,-4 4-9,0-5-2,0 5-8,1-6-3,-1 6-2,4-4-4,-4 4 1,0 0-2,3-5 2,-3 0-1,0 5-8,0 0-2,4-2-5,-4 2-4,0-5-5,0 5-1,1-4-2,-1 4-9,0 0-8,0 0 0,4-6 0,-4 6-2,0 0-10,-5-5-4,5 5 1,0 0-6,0-5-3,0 5-3,-5-6-3,5 6-9,0 0 4,-6-5-7,6 5-3,-5-4-3,5 4-4,-4-2 3,4 2-2,-9-4 0,9 4 5,-7-2-15,0-1-1,7 3-4,0 0 3,-19 5-5,11-1 4,-3 1 5,-4 7 3,4 1 5,-2 0 2,1 4 5,-4 5 9,4-1 1,-1 1 2,1 6-10,2-3 1,5-2 0,-2 2-5,1-3-1,6-1-8,-3 5 2,7-4-7,-4-7-4,8 5-3,-2 0 5,11 2 7,-5-4 4,3 1 5,0-2 1,7-1 0,3-5 6,8 1 0,2-4-1,-11-3 0,11 1-9,-9-5 2,3-1-9,-2-1 0,1-1-7,-3 0-5,-2 0 1,-1-3-2,-5 5-11,-3-1-12,-4 1-20,-1 0-26,-1 0-29,-8 0-24,9 0-32,-9 0-41,8 3-62,-8-3-67,-4 9-85,4-9-95,0 0-291,-17 0-835,17 0 369</inkml:trace>
        </inkml:traceGroup>
        <inkml:traceGroup>
          <inkml:annotationXML>
            <emma:emma xmlns:emma="http://www.w3.org/2003/04/emma" version="1.0">
              <emma:interpretation id="{9047E02F-861C-4428-A78F-2452975A6F33}" emma:medium="tactile" emma:mode="ink">
                <msink:context xmlns:msink="http://schemas.microsoft.com/ink/2010/main" type="inkWord" rotatedBoundingBox="14657,13259 17708,13117 17770,14441 14718,14584"/>
              </emma:interpretation>
              <emma:one-of disjunction-type="recognition" id="oneOf7">
                <emma:interpretation id="interp35" emma:lang="en-US" emma:confidence="0">
                  <emma:literal>(burned</emma:literal>
                </emma:interpretation>
                <emma:interpretation id="interp36" emma:lang="en-US" emma:confidence="0">
                  <emma:literal>(poured</emma:literal>
                </emma:interpretation>
                <emma:interpretation id="interp37" emma:lang="en-US" emma:confidence="0">
                  <emma:literal>(puked</emma:literal>
                </emma:interpretation>
                <emma:interpretation id="interp38" emma:lang="en-US" emma:confidence="0">
                  <emma:literal>(pursed</emma:literal>
                </emma:interpretation>
                <emma:interpretation id="interp39" emma:lang="en-US" emma:confidence="0">
                  <emma:literal>(spurned</emma:literal>
                </emma:interpretation>
              </emma:one-of>
            </emma:emma>
          </inkml:annotationXML>
          <inkml:trace contextRef="#ctx0" brushRef="#br0" timeOffset="34733.0436">12147 6081 26,'-4'-6'331,"4"0"-13,0 1-10,0 5-17,0-7-13,0 7-13,-5-5-17,5 5-12,-3-4-17,3 4-14,0 0-25,-1-6-13,1 6-18,0 0-20,0 0-11,0 0-8,-14 20-16,6-7-8,-1 9-9,-8 12-13,2 2-1,1 7-10,-3 25 0,0 2 2,4 1 11,-1 36-21,6-31 1,3 0-7,1 23 0,9-29-8,3-4-13,0-5 9,10-4-1,-2-13-2,1-3-7,2-4 2,6 1-2,4-6 4,-1-1-5,6-5 2,2-5-11,3-4-25,-2 0-38,6-7-48,-3-1-48,-4-7-67,1-7-79,-1-1-328,-9 0-677,6-6 299</inkml:trace>
          <inkml:trace contextRef="#ctx0" brushRef="#br0" timeOffset="35269.9138">12630 6443 650,'0'-26'103,"2"3"32,-2 4 30,2-2 27,1 9 15,-3-3 11,0 5 6,2 4-1,0-3-14,-2 3-3,0 0-19,3 2-28,-3 4-9,3-6-20,-3 6-19,0 0-9,9 10 7,-4 0-30,2 4-6,0-1-3,3 8-7,-3 3-10,0 1 2,-1 9-11,5-3-3,-5-1 3,2 0-4,1 1-2,-2 2-9,1-10-7,-4 4-29,1-5-52,4 0-54,-6 0-67,5-9-59,-1-4-61,0 0-240,2-5-583,-1-4 259</inkml:trace>
          <inkml:trace contextRef="#ctx0" brushRef="#br0" timeOffset="35113.6634">12755 6396 110,'-9'-11'374,"5"1"-23,-4 4-8,4-4-7,2-1-23,-4-1-17,6-2-12,-1 3-25,1 2-6,0 1-22,1 0-19,7 0-19,-4 3-34,4 1-9,5-1-15,-1 4-13,1 6-19,4 2-3,0 7-13,5 2-15,2 11 1,-1-2-9,-3 3 1,-3 1-12,-1-2-8,-1 1-5,0 0 2,-6-3-8,-5-3-3,1 2-3,-2-3-3,-1 5 3,-4-2-7,-1 3 2,-2-5-6,-7 2-3,0-3 3,0 0 1,1-3-12,-4-2-9,1-4-19,-2 4-16,-1-7-38,-5-2-41,5-4-34,-5-3-29,-2-1-32,2-3-24,2-7-25,3-1-20,2-4-2,-2-5-20,1-7-191,2-3-536,1-2 238</inkml:trace>
          <inkml:trace contextRef="#ctx0" brushRef="#br0" timeOffset="35488.6826">13145 6333 349,'1'-5'360,"-2"0"-29,1 5-29,-7-6-23,7 6-17,0 0-21,0 0-20,0 0-14,-21 12-7,19-3-35,-4-2-9,2 4-15,2 3-9,-2 1-12,4-4-13,1 4-11,-1-1 6,0 0-25,0 3-3,0-4-11,4 1-15,-3 0 17,3-1-13,-1-1-6,2-1-9,0-1-26,-1 0-53,2-4-52,-2 0-72,-1 0-70,3-6-69,-1 3-263,-5-3-613,10-8 272</inkml:trace>
          <inkml:trace contextRef="#ctx0" brushRef="#br0" timeOffset="35801.1726">13231 6322 301,'3'-7'346,"-1"3"-18,-2-1-14,0 0-17,0 5-28,0-7-24,0 7-32,0-5-16,0 5-18,0 0-14,0 0-14,4 17-11,-4-8-11,8 3-7,-8 3-11,4-1-6,1 5-11,2 2-5,-2-2-8,3 1-8,1 0-9,-3-5-5,4 1-10,-3-2 2,0-1-13,-2 2 2,7-5-2,-3 1-6,-2-2-3,0-2-8,-1-1 3,-1 3 4,0-7 4,0 2-11,-5-4-5,13-3-1,-6 2 5,2-5-7,-2-2 1,1-1 2,1 0 19,-3-4 21,6-5 9,-3 4 13,-5-6-2,4-1 3,-7 6 0,2-3-3,2 2-10,2 4-3,-7 0-6,0 5-7,2-5-4,1 6-10,-3-1-33,0 2-46,0 1-46,0 4-68,5-5-48,-5 5-36,0 0-48,0 0-49,12 0-53,-12 0-223,0 0-665,14 2 295</inkml:trace>
          <inkml:trace contextRef="#ctx0" brushRef="#br0" timeOffset="36019.9232">13673 6336 204,'0'0'340,"0"0"0,0 0-1,0 0 6,0 0-2,0 0 1,9 0-7,-9 0-15,0 0-21,0 0-28,0 0-25,0 0-21,8 3-34,-8-3-16,0 0-17,0 8-15,0-2-13,0 1-12,0 2-10,0 6-17,1-7-6,0 11-5,-1-5-11,-1 3-9,1 2-2,0 0-7,0 5-6,0-3-7,1-2-38,1-2-47,-2 2-34,4-7-74,-3 4-76,-1-1-83,4-5-92,-4 1-326,1-5-789,3-2 349</inkml:trace>
          <inkml:trace contextRef="#ctx0" brushRef="#br0" timeOffset="37051.1866">14040 6207 5,'-1'-6'461,"-2"2"-7,1-4-13,2 4-12,0 4-28,-3-6-27,3 6-25,3-6-29,-3 6-29,-3-7-30,3 7-29,0 0-21,0 0-25,0 0-24,0 0-15,0 0-14,5 15-10,-2-1-16,1-2-10,1 9-10,7 1-6,-4-1-10,-4 0-6,1 2-6,1 4-3,0-4-8,-6-1-2,6 3-6,-1-4-6,1 1 1,-4-3-7,1-4-2,-2 1-1,4-3-5,-2 0-7,-3-5-13,0-2-10,4 2-2,-4-2-1,0 0 5,0-6 1,0 9 2,0-7-1,0-2-3,0 0 5,0 0 1,0 0-2,-4-17 0,1 11 5,-2-4-4,1-1 4,0 1-2,-5-1 2,3 1 0,0 3 3,0-4 8,-3 6 5,1 0 5,1 0 1,-3 1 0,1 2 3,-1 2-1,1 0-2,-2 2 1,0 3-5,5 0-1,-6 1-2,4 3-3,0-1-4,3 1 0,2 3-1,1-2 1,2 3-3,2 4 3,5-7 2,-2 4-2,2-6-5,2 5-1,5-2 1,8-5-3,-6-1-16,1-1-7,7-4-11,-1 0-7,2-3-6,-4-3 3,5-3 2,0 1 5,-2-5 2,8 3 6,-9-6 0,-3 1 4,-3-1-1,2 2 8,-2-1 0,-2 0 4,-3-4 0,0 7 5,-3 1 6,-5 0 16,4 3 22,-5-1 16,-2 4 10,3-1 8,-3-2 5,-1 4 3,-1-1-5,1 5-9,-8-5-6,0 4 5,8 1-2,-17 2 0,11 3-14,-6 0-3,0 4-4,3 0-5,-4 3-5,-3 2-2,8 0-2,0-2-2,4 1-4,4 2-4,-2 0-10,4-3-26,-2 3-20,4-5-19,4 1-24,0-3-17,1 0-22,3-2-10,0-3-29,5 0-20,-3 0 6,7-6 14,7 3 8,5-4-1,3-1-6,-1-1-4,-10 0-1,4-1 12,5-2 3,-9-1 13,3-7 14,-6 6 14,-3-3 9,3 2 11,-9 1 11,3-5 28,-6 5 24,1 0 32,-3 0 23,-2 1 24,-1 3 48,-1-3 8,-2 4-4,-1 1 18,-2-3 16,-3 4 9,-2-1 7,2 4-3,-6 1 2,10 0-6,-16 0-13,5 2-2,0 2-16,2 7-13,-3-3-7,-2 2-3,6 1-15,-3 1-8,5 2-6,-2 0-6,0-2-2,4 1-8,2-1-6,0 1-5,2-1-3,4-1-4,0 2-7,5-4-17,-1 2-15,3-4-13,2 1-12,1-4-8,-1-4-9,0 0-7,3 0 0,-3-6 2,1 0-5,1 0 8,-2-3 7,4-3 5,-5 2 1,-3-4 6,1 1-1,-3-2 7,3 1 0,-6-9 7,1-1 5,-2 2 3,1-5 14,1 5 10,-7-2 19,2 2 12,-3 0 24,2 1 2,-2 0 12,-5 2 13,4 2 9,4 3 7,-5 0 11,2 5 11,-2 1-13,4 1-6,-2 2-16,1-3-14,2 5-9,0 3-8,0 0 3,0 0-15,-12 15-5,7 0-7,5-1-3,0 6-22,0 4-40,0-2-38,5 14-31,1-4-45,0 3-25,0 3-9,7 1-8,-1-4-46,4 2-62,1-1-63,0 3-65,5-4-63,-4-3-285,3-1-828,3-4 366</inkml:trace>
        </inkml:traceGroup>
        <inkml:traceGroup>
          <inkml:annotationXML>
            <emma:emma xmlns:emma="http://www.w3.org/2003/04/emma" version="1.0">
              <emma:interpretation id="{1FF5A7BB-8D4E-4727-B857-4457C35C2F8E}" emma:medium="tactile" emma:mode="ink">
                <msink:context xmlns:msink="http://schemas.microsoft.com/ink/2010/main" type="inkWord" rotatedBoundingBox="18504,13254 19217,13221 19264,14231 18552,14265"/>
              </emma:interpretation>
              <emma:one-of disjunction-type="recognition" id="oneOf8">
                <emma:interpretation id="interp40" emma:lang="en-US" emma:confidence="1">
                  <emma:literal>by</emma:literal>
                </emma:interpretation>
                <emma:interpretation id="interp41" emma:lang="en-US" emma:confidence="0">
                  <emma:literal>boy</emma:literal>
                </emma:interpretation>
                <emma:interpretation id="interp42" emma:lang="en-US" emma:confidence="0">
                  <emma:literal>soy</emma:literal>
                </emma:interpretation>
                <emma:interpretation id="interp43" emma:lang="en-US" emma:confidence="0">
                  <emma:literal>buy</emma:literal>
                </emma:interpretation>
                <emma:interpretation id="interp44" emma:lang="en-US" emma:confidence="0">
                  <emma:literal>bey</emma:literal>
                </emma:interpretation>
              </emma:one-of>
            </emma:emma>
          </inkml:annotationXML>
          <inkml:trace contextRef="#ctx0" brushRef="#br0" timeOffset="37609.0695">15886 6116 325,'-1'-15'513,"-2"2"-27,-1 0-14,0 4-22,3 1-31,0 1-41,-3 2-36,4 1-34,0 4-34,0 0-33,0 0-16,0 0-23,-15 16-19,9-1-18,1-3-18,-2 9-18,2 1-8,-3 2-12,4-1-12,0 0-13,0 1-4,2-2-5,2-2-9,-4 2-7,9-1-9,-6-5-6,2-1-1,-1 0-5,0-2-2,1-2-2,2-2-5,-2-3-1,-1 2-3,1-2-4,2-1-1,-3-1-3,0-4-1,0 0-1,0 0-3,0 0 0,13-9-5,-5-1 2,1 0 0,-1-1-4,4-7 0,2 3-2,-5 1 0,3 3-1,4-1 1,-6 1-3,2 1-8,0 1 5,-1 3 3,4 1-2,-1 4-2,1 2 0,-4 2-2,6 1 4,-5 3-3,0 1 0,4 1-4,-3 7-10,2-1-2,-3 1-3,-4-2-4,1-1-5,-2 2 3,-2-3 1,-5 3 2,1-1 5,-2 2-1,-4-1 0,-1-3 4,-5 5-1,0-5 3,-3 3 0,-1-5-8,1-1-14,-12-2-20,2-1-22,1 0-13,-1-3-22,7-3-21,0-3-27,6-2-37,1 3-45,1-4-47,4 0-44,5-7-39,3 0-269,3-6-699,6 0 309</inkml:trace>
          <inkml:trace contextRef="#ctx0" brushRef="#br0" timeOffset="38006.0326">16167 6296 14,'9'4'247,"-1"-3"15,0 0 4,5 3-11,-6 1-2,0 1-6,3-1-17,-5 2-9,1 0 7,0 2-18,-3-3-6,5 3-17,-1 0-10,-2-1-18,2 5-15,-3-6-18,2 5-6,1-3-10,-2 0-12,7 0-7,-6-3 3,3-1-25,-1 1-3,1-3-7,4-1-18,-6-2-7,9 0-17,-3 0 13,-4-5-22,3-1-2,1-2 3,-2 0-4,1-1-5,0-1 9,-3 1 8,0-2 23,0 3 27,-2-4 33,1 9 31,-6-6 24,1 3 11,4 2-1,-7 1-6,2-2-15,-2 5-15,3-4-15,-3 4-13,0 0-9,0 0-8,2 12-8,-4-3-5,2 3-11,0 2-5,-5-3-1,5 10-9,0 3-3,-4-3-2,1 3-7,0 7-1,1 2-2,2 3-5,0 1 0,-5 0-4,5 5-29,0-5-38,-3 1-45,6 1-41,-7 0-47,8-5-57,-2-1-78,1-1-86,2-11-104,2 0-273,-2-7-841,1 0 372</inkml:trace>
        </inkml:traceGroup>
        <inkml:traceGroup>
          <inkml:annotationXML>
            <emma:emma xmlns:emma="http://www.w3.org/2003/04/emma" version="1.0">
              <emma:interpretation id="{B01562B2-ED8B-4962-A32E-28C354E4F926}" emma:medium="tactile" emma:mode="ink">
                <msink:context xmlns:msink="http://schemas.microsoft.com/ink/2010/main" type="inkWord" rotatedBoundingBox="19869,13153 22298,13039 22364,14450 19935,14564"/>
              </emma:interpretation>
              <emma:one-of disjunction-type="recognition" id="oneOf9">
                <emma:interpretation id="interp45" emma:lang="en-US" emma:confidence="0">
                  <emma:literal>"g;</emma:literal>
                </emma:interpretation>
                <emma:interpretation id="interp46" emma:lang="en-US" emma:confidence="0">
                  <emma:literal>479)</emma:literal>
                </emma:interpretation>
                <emma:interpretation id="interp47" emma:lang="en-US" emma:confidence="0">
                  <emma:literal>"gay</emma:literal>
                </emma:interpretation>
                <emma:interpretation id="interp48" emma:lang="en-US" emma:confidence="0">
                  <emma:literal>"guy</emma:literal>
                </emma:interpretation>
                <emma:interpretation id="interp49" emma:lang="en-US" emma:confidence="0">
                  <emma:literal>"gyn</emma:literal>
                </emma:interpretation>
              </emma:one-of>
            </emma:emma>
          </inkml:annotationXML>
          <inkml:trace contextRef="#ctx0" brushRef="#br0" timeOffset="38271.6775">17187 6116 10,'-5'-10'410,"-1"1"-36,4 2-31,-2 0-31,-1 2-30,5 0-23,-2 1-34,2 4-19,0 0-25,0 0-8,0 0-14,0 0-7,5 19-10,1-7-14,0 0-1,-1-1-17,3 3-10,-2 1-7,0-3-8,1 0-9,-2-2-5,1 2-4,-2-6-8,2 3-3,-3-2-13,0-2 2,-2 1 1,3-1-5,-2-3 1,-2-2 31,4 7 26,-4-7 17,2 2-4,-2-2-16,0 0-9,8-16-7,-4 9-7,1-4-4,4-1-8,2-2-3,-3 3 2,2-1-2,-1 0-1,3 2-4,-2 1-7,-3 3-5,1 1-4,1 1-5,0 3-2,-9 1-8,14 9 2,-6-4-7,1 9 4,3 2-4,-1 4-4,-5 2 0,-1 3 1,2 6-6,0-1 4,-7 2-4,0-2-1,0-4-37,3 0-29,-3-1-39,0-4-57,2 0-53,-2 3-61,0-6-72,0-4-77,0-3-308,0-3-786,0 0 348</inkml:trace>
          <inkml:trace contextRef="#ctx0" brushRef="#br0" timeOffset="38506.0395">17681 6019 7,'0'-23'428,"-3"3"7,1 9 5,2-4-7,0 8-15,0-2-24,-2 3-46,2 1-39,0 2-27,0 3-30,0 0-24,0 0-21,0 14-19,-4 1-19,4 1-14,4 9-18,-2-3-9,3 2-16,1 7-7,1 3-8,5-2-8,-3 1-7,-1 2-6,1-4-10,-1 1-8,2 0-3,-3 0-4,-1 0-6,-1-7-30,-3-2-57,2-3-49,1-2-60,0-3-63,-2-2-62,-1-1-70,0-3-86,3 0-278,0-6-769,3 0 341</inkml:trace>
          <inkml:trace contextRef="#ctx0" brushRef="#br0" timeOffset="39162.2972">18174 6210 415,'-3'-7'389,"2"-1"-9,-4-1-10,-1 3-5,0 1-10,-2 3-16,-1-5-14,0 5-19,-2 2-20,-2-3-26,3 3-27,-2 3-22,-1 3-18,-2-1-22,5 1-17,6 0-14,-4 7-13,0-3-13,3 2-13,0-2-5,5 3-14,-1 1-6,2 0-9,3-1-8,1 1-3,0 0-2,-1-5-5,4 4-5,0-1-2,0-1-11,2-1-13,1-4-10,0-2-7,3 3-6,-4-6-10,3 2-9,-4-3-9,6 0 4,-4-6 7,0-3-6,1 5 5,-3-4 6,0-1-2,1 0 4,-3-3 4,-2 0 3,0-1 0,-3 0 4,2 2 10,-4-5 8,0 4 1,-4 0-4,4-1-2,-2 5-1,-3-1-3,5 1-10,-3 3-35,1 1-49,2 4-53,0-11-55,0 11-37,2-3-20,-2 3-26,0 0-20,0 0-17,15 0-2,-15 0 9,17 0 18,-7-2 27,3 1 68,6 0 42,-4-2 33,2 2 31,0-1 34,-2-4 54,0 5 48,1-4 40,-4 4 22,1-4 14,-5 4 16,1-5 15,-4 1 7,0 1 4,-2 2 8,1-4 10,-1 2-1,-3 4 18,0-9 4,0 9 6,0 0-3,-6-6-5,2 6-8,4 0-12,-14 0-11,9 5-21,-2 0-12,-1 0-11,-1 2-12,3 2-9,-2 2-9,1-4-8,2 7-9,0-3-7,0 3-3,1-1-9,2 2-9,1-2-4,1 2-2,1-2-4,3 2-8,-1 1 0,2-2-6,2-1 1,3 5-3,1 0 3,-1-2-8,-2 3-1,2 1-3,2 3-3,3 4 1,-5-3-1,3 6-1,-1 3-3,-2 0 0,2 5-4,-1 0 10,-4 3-10,-1 3 4,3 1-3,-7 1 2,4-1-3,-2-1 2,-3-2-2,-1 2 0,1-4 1,3 0-2,-4-6 1,0 2-8,-4-5-44,4-6-42,0-5-52,0-5-51,0-3-68,0 1-60,-1-4-73,0-6-91,1-3-314,0 0-865,0 0 382</inkml:trace>
          <inkml:trace contextRef="#ctx0" brushRef="#br0" timeOffset="39787.3059">19497 5950 130,'14'-16'427,"-6"4"-22,-2 5-33,0-1-27,0 2-23,-3 0-26,2 4-17,-1-1-4,-4 3 5,0 0-6,10 16-11,-3-2-9,-2 9-15,4-1-17,-1 14-16,-3 1-8,-3-2-4,3 8-7,-5 17-13,-5-14-9,0 16-10,-5-1-15,1 3-10,-13 0-17,-2 1-9,-7 2-10,-21 28-16,5-34-53,-33 27-92,-1-5-100,-13-9-123,1-5-154,1-7-453,19-27-971,1 3 430</inkml:trace>
          <inkml:trace contextRef="#ctx0" brushRef="#br0" timeOffset="39568.5523">18839 6203 76,'-1'-16'415,"0"2"-17,-3-4-12,4 6-16,0 6-4,0-3-24,0 2-23,0 2-29,-2 1-19,2 4-36,0-8-20,0 8-25,0 0-11,0 0-22,0 0-16,13 13-14,-6-4-18,-2-2-2,0 3-10,2 2-13,-1-1-10,2 2-5,-4 1-6,0-4-7,1 3-4,-1-4-6,-1 2-4,1-2-7,-2-1-2,1-2-8,-2 3 3,1-3 0,2 0-3,-3-2-3,-1-2 3,1 4 3,-1-6-8,0 0 2,0 0-3,0 0 3,15-11-8,-12 3 1,5-2 6,1-3 11,-1 1 4,4-3 7,-3 2-3,3 3 7,0-3 1,-2 5 0,-3-1-1,-1 3-4,6 0-6,-3 3-4,-6 3-6,-3 0 1,17 9-5,-8 1 1,-2 1-4,-1 8-3,1 5-1,-7-2-3,9 9-3,-8 5 7,0-2-6,-1 1 0,3-6 1,-7-2-15,3-2-36,-3-1-44,4-4-54,0-3-46,0-7-55,0-1-57,-1 3-76,1-7-77,0-1-310,0-4-820,0 0 363</inkml:trace>
        </inkml:traceGroup>
      </inkml:traceGroup>
    </inkml:traceGroup>
    <inkml:traceGroup>
      <inkml:annotationXML>
        <emma:emma xmlns:emma="http://www.w3.org/2003/04/emma" version="1.0">
          <emma:interpretation id="{7DC0B260-BBCE-4056-A319-94256E3BC441}" emma:medium="tactile" emma:mode="ink">
            <msink:context xmlns:msink="http://schemas.microsoft.com/ink/2010/main" type="paragraph" rotatedBoundingBox="3635,15131 12395,15580 12303,17372 3543,169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A9129C-BD3C-447F-ACEB-34063DD21B0F}" emma:medium="tactile" emma:mode="ink">
              <msink:context xmlns:msink="http://schemas.microsoft.com/ink/2010/main" type="line" rotatedBoundingBox="3635,15131 12395,15580 12303,17372 3543,16923"/>
            </emma:interpretation>
          </emma:emma>
        </inkml:annotationXML>
        <inkml:traceGroup>
          <inkml:annotationXML>
            <emma:emma xmlns:emma="http://www.w3.org/2003/04/emma" version="1.0">
              <emma:interpretation id="{8A1A8863-357E-4B43-9294-0FED09979664}" emma:medium="tactile" emma:mode="ink">
                <msink:context xmlns:msink="http://schemas.microsoft.com/ink/2010/main" type="inkWord" rotatedBoundingBox="3613,15552 4510,15598 4451,16745 3554,16699"/>
              </emma:interpretation>
              <emma:one-of disjunction-type="recognition" id="oneOf10">
                <emma:interpretation id="interp50" emma:lang="en-US" emma:confidence="0">
                  <emma:literal>x</emma:literal>
                </emma:interpretation>
                <emma:interpretation id="interp51" emma:lang="en-US" emma:confidence="0">
                  <emma:literal>☺</emma:literal>
                </emma:interpretation>
                <emma:interpretation id="interp52" emma:lang="en-US" emma:confidence="0">
                  <emma:literal>D</emma:literal>
                </emma:interpretation>
                <emma:interpretation id="interp53" emma:lang="en-US" emma:confidence="0">
                  <emma:literal>☹</emma:literal>
                </emma:interpretation>
                <emma:interpretation id="interp5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51984.0004">947 8630 137,'-8'0'383,"8"0"6,-16-1 10,10 1-5,6 0-8,-11 1-16,11-1-21,-8-1-17,8 1-23,0 0-24,0 0-22,0 0-25,-11 0-22,11 0-20,0 0-19,0 0-17,0 0-17,0 0-13,0 0-9,0 0-16,0 0 3,0 0-8,23 4-7,-11-4 0,1 2-10,3-2-4,1 0-7,-2 0-6,7-2-13,1 2 8,0 0-10,5 0 1,0 0-8,-1 0-5,-1 0-2,-3 0-8,1 0 0,-3 0-2,4 0-4,-10-3-4,5 6 1,-2-6-3,-5 6 0,3-3-2,-3 0-5,-1 0 4,-2 0-5,1 0-18,-2 2-14,-3 0-38,2-1-50,-8-1-50,9 1-72,-6 3-63,0 2-53,-1 0-46,-2-1-75,0-5-303,-8 10-836,6-4 370</inkml:trace>
          <inkml:trace contextRef="#ctx0" brushRef="#br0" timeOffset="52280.9517">1143 9043 185,'-3'2'464,"3"-2"-9,-4 4-11,-1-1-17,5-3-9,-8 3-30,8-3-28,-2 4-10,2-4-6,0 0-5,0 0-20,0 0-20,-4 2-17,4-2-21,0 0-16,0 0-26,0 0-18,0 0-28,0 0-16,17-9-17,-8 3-8,2 3-17,1-3-9,1-2-24,0 3 6,2 2-9,-3 0-6,1 0-20,0-2-35,-2 3-16,1-3-26,-1 4-28,-1 0-25,-2 1-17,2 0-19,1-1-20,-5-2-33,5 3-36,-11 0-44,17-1-40,-9 0-63,1 1-62,-1-5-62,0 0-293,3-4-829,-2 3 367</inkml:trace>
          <inkml:trace contextRef="#ctx0" brushRef="#br0" timeOffset="52739.7964">1392 8433 388,'-7'-8'412,"-3"-1"1,4 0-10,-5 3-8,5-1-18,-3 2-12,2 2-10,2-1-11,0 3-13,5 1-25,-7-6-20,2 5-29,2-4-25,3 5-20,0 0-26,0 0-20,-4-5-19,4 5-9,0 0-16,0 0-16,0 0-12,-5 17-9,9-10-11,-3 5-7,-1-1-5,6 5-12,-1 0-4,0 2-5,3 3-5,4 0-2,3 6-1,2-1-2,2 2-5,3 0-4,-1-2 2,-2 0-6,6 1-4,-6-9-4,7 6-5,0-2-3,3 0 2,-2-3-6,-9-5-8,5 3-3,-5-6-1,4 5 2,-5-3 4,-5-3-2,0-1-1,-1-2 0,-3 2 4,-1-1 1,-2-1-2,-1 1 5,-1-1-2,-1 1 3,-2-2-1,-2 2 0,-4 4 3,2 1 0,-5-3 1,1 2 3,-3 3-2,-1-2 7,-2 7 3,-3-2 3,-3 2 4,2 0 3,-5 2-5,0 0 1,-1 6-3,-3-1-2,2 5-1,-1 0-2,2 0 1,1-1-2,2-4-1,-1 1-9,10-5-24,-2-6-19,2 4-35,3-2-53,2-6-71,2-2-60,1-3-58,3 1-70,2-3-116,3-4-297,-4-2-871,13 0 385</inkml:trace>
        </inkml:traceGroup>
        <inkml:traceGroup>
          <inkml:annotationXML>
            <emma:emma xmlns:emma="http://www.w3.org/2003/04/emma" version="1.0">
              <emma:interpretation id="{D9AD77FC-B288-4ADD-A0DB-2ED5659C9C69}" emma:medium="tactile" emma:mode="ink">
                <msink:context xmlns:msink="http://schemas.microsoft.com/ink/2010/main" type="inkWord" rotatedBoundingBox="8499,15381 10187,15467 10095,17259 8407,17172"/>
              </emma:interpretation>
              <emma:one-of disjunction-type="recognition" id="oneOf11">
                <emma:interpretation id="interp55" emma:lang="en-US" emma:confidence="0">
                  <emma:literal>otiosities</emma:literal>
                </emma:interpretation>
                <emma:interpretation id="interp56" emma:lang="en-US" emma:confidence="0">
                  <emma:literal>originate</emma:literal>
                </emma:interpretation>
                <emma:interpretation id="interp57" emma:lang="en-US" emma:confidence="0">
                  <emma:literal>oratories</emma:literal>
                </emma:interpretation>
                <emma:interpretation id="interp58" emma:lang="en-US" emma:confidence="0">
                  <emma:literal>otiosity</emma:literal>
                </emma:interpretation>
                <emma:interpretation id="interp59" emma:lang="en-US" emma:confidence="0">
                  <emma:literal>optionee</emma:literal>
                </emma:interpretation>
              </emma:one-of>
            </emma:emma>
          </inkml:annotationXML>
          <inkml:trace contextRef="#ctx0" brushRef="#br0" timeOffset="54849.4394">5854 8795 134,'-16'4'325,"-5"4"-3,10-2-14,-1-1-11,4 3-14,-1-6-9,2 2-17,2-2-24,-1 2-15,2-1 0,4-3 9,-2 7 9,2-7 13,8 6-7,1-5-12,7 0-12,9 4-12,-2-6-14,18-3-7,-3 2-15,4-2-14,6 1-12,-3-3-14,3-1-12,-4 2-11,0 2-11,-1-6-8,1 5-3,-3-2-17,-3-2-4,-4 5-6,-10-1-6,8 2-5,-6-2-3,1 0-4,1 0-3,-9 2-4,9-4-2,-2 1-5,-2 1-3,-1 1 0,-1 0-4,-5 0-4,-4 0-10,4 3-14,-2-3-17,-6 0-24,-1 3-31,-2-2-30,2 1-47,-1 0-44,-7 1-39,9-2-41,-9 2-49,0 0-80,0 0-362,0 0-835,0 0 370</inkml:trace>
          <inkml:trace contextRef="#ctx0" brushRef="#br0" timeOffset="55335.4431">5914 9128 230,'-1'-6'426,"0"2"-10,1 4-4,-4-8-10,4 8-13,-2-3-15,2 3-23,-4-6-24,4 6-33,0 0-29,0 0-26,0 0-26,0 0-19,0 0-18,0 0-9,6 15-10,-2-9-12,-2 2-10,6 4-10,-3 1-11,2 1-11,-5 0-10,4 1-6,3 6-11,-5 5-4,4-1-9,-2-2-14,-1-4 7,1 6-8,0-3-14,-3 1-35,-1 1-58,0-2-62,3 0-88,-5-2-95,1-3-89,3-2-87,-4-6-298,3 0-843,2-1 374</inkml:trace>
          <inkml:trace contextRef="#ctx0" brushRef="#br0" timeOffset="54474.2073">6195 8293 134,'0'-12'440,"-2"3"0,2-3-15,0 5-14,-2-4-6,-2 3-12,4 1-12,-1-3-8,-1 7-16,-1-4-19,2 1-45,1 6-7,-2-7-32,2 7-24,0 0-24,-2-2-19,2 2-24,0 0-19,0 0-12,0 0-13,0 0-11,-2 23-12,2-10-3,-2 1-25,3 7 11,0 0-14,1-1-2,-2 1 0,4 3 4,2 9-7,-1-9-1,1 1-12,0-3-2,1 5-4,-2 2-2,1-5-10,1-3 4,-2 0-3,2 3-3,-3-2 3,5-4-7,-3 3-22,0-2-38,0 2-54,-5-7-69,5-2-72,-5 1-93,-1-3-101,0-1-118,-1-2-367,1-2-986,-4 1 436</inkml:trace>
          <inkml:trace contextRef="#ctx0" brushRef="#br0" timeOffset="55726.0732">6276 9260 73,'-5'-4'369,"1"-1"-7,2-1-10,-4 0-12,0 2-8,1 2-12,-1 1-22,6 1-22,-10-3-19,3 1-24,7 2-16,-11 2-20,5 2-13,1 1-11,0 5-10,-3-2-13,2 7-8,-2 14-8,1-8-1,2 0-12,2 2-9,-2-7-11,1 6-6,4 12-7,-1-12-10,-2 0-4,6-5-11,1 5-4,1-3-6,-1-4 3,4 0-11,0-3-4,2-2-10,2 1 1,-2-2 2,3-6-5,0 0-4,2-3 1,6 1-7,-4-5 0,-2 1-8,2-6 0,-2 0 5,-1 3-2,-2-3-1,0-4-2,-3-4-2,3 0 3,-7 3-4,0 0-1,-4 0 3,-2-1-3,-2 0-3,1 0 4,-5-1-3,-1 6 1,-1-2-4,0 1-3,-4 4-14,1 0-18,1 2-34,-1 2-35,3 0-41,1 1-30,-1-1-44,2 2-35,7 1-30,-9-4-25,9 4-39,0 0-32,0 0-246,16-9-676,-7 6 299</inkml:trace>
          <inkml:trace contextRef="#ctx0" brushRef="#br0" timeOffset="56101.0794">6644 9212 178,'5'-4'322,"-2"-3"-5,-3 4-5,0 3-10,0 0-15,-11-8-4,2 8 5,-3 0-6,0 0-1,-5 6-3,3-1-18,-2 1-13,-1-1-16,0 2-19,2 3-24,-4 0-10,2 5-22,4 1-12,-1 1-19,5-6-11,2 0-13,-1 1-6,4 0-14,1 2-5,1-2-8,2-3-8,2 3-5,1 0-7,1-3-9,4-4-10,1 1-9,3 0-12,0-2-8,2-4-4,-1 0-2,4 0-3,7-4 2,-6 4 0,-2-7 3,-3 3-3,3-2 4,-3 6-6,-3-3 7,-3 3 1,3-1-1,-6-1 4,-4 2 0,0 0 4,16 3 12,-12 3 14,-2 1 1,1 4 6,5-3 3,-4 7 2,-2 8-7,0-3 5,3 12 9,0-2 2,0 1-5,-1-6-4,1 5-7,3 4 1,-1-4-4,-2-4-3,-4 9-1,5-6-6,-3-5-4,0 3-2,1-3-18,-3-2-36,3 1-43,-2-2-42,-1-1-76,3-7-56,0 4-56,-3-5-75,6-2-79,-6 0-286,3-7-809,1 0 359</inkml:trace>
          <inkml:trace contextRef="#ctx0" brushRef="#br0" timeOffset="56976.089">6899 9629 228,'-6'4'388,"6"-4"-6,0 0 2,0 0-4,-6-9-31,2 6-25,4 3-21,0 0-26,8-15-12,-3 8-17,2 0-21,0 5-15,-3-1-17,9-3-20,-3 0-19,0 4-12,6-1-15,-9 2-12,7 2-10,0 4-11,-5-2-12,5 6-9,-4 0-8,0 1-3,-3 5-9,0-2-4,-3 2-3,2 2-7,-6-1-6,-2 7-2,1-3-2,-2 1-1,-1-3-3,-1-2-4,-1-1 1,-2 3-4,1-6-1,1 3 0,1-5 4,-2 5 6,2-8 2,2 4-2,-1-7 2,0 3-6,3 1 0,0-2 7,2-2 14,-1-4 6,9 8-4,-1-5-3,4-4-6,3 1-2,4-4-5,3-2-20,2 2-45,0-5-60,9-4-108,0-1-117,-2 1-146,-7-2-413,-3-4-950,7 2 421</inkml:trace>
          <inkml:trace contextRef="#ctx0" brushRef="#br0" timeOffset="56554.2248">7143 9151 404,'0'-9'395,"0"3"-32,-4 0-28,4 1-25,0 5-28,0 0-29,0 0-13,0 0-13,0 0-10,0 0-18,4 18-16,1-8-18,-5-1-16,2 4-12,3-1-12,0 1-13,-4 0-11,5 3-8,-4-5-11,1 5-4,1-1-12,-2-5-2,4 2-9,-6-3-6,4-5-5,-4 2-3,0 2-11,2-4 6,-2 0 1,0-4-4,0 0 0,5 3 0,-5-3-10,0 0 0,0 0-6,12-16 0,-9 4-9,2 2 11,1-2 9,1-3 1,1 3 11,1-3 1,-2 3 2,6-2 7,-4 2-2,0 3 3,-1-2-4,1 1-6,-3 4 0,2 3-5,3-4-1,-3 5-2,1 2-9,-9 0 1,13 9-4,-4-2-6,-4 5-5,3 13 6,-1-8-3,2 16 1,-8 0 2,4-1-6,-3-8 5,2 7-3,-4-6-2,1-2-1,-1 2 0,2 0 0,-2-5-21,0-5-25,0 2-41,0-4-44,0-2-46,0-3-42,0 0-41,0-3-49,-2 2-59,1-4-57,1-3-237,0 0-708,0 0 314</inkml:trace>
          <inkml:trace contextRef="#ctx0" brushRef="#br0" timeOffset="54083.5636">4602 9306 223,'-9'6'432,"3"-3"-13,1 0-30,0 0-16,2 0-15,-1 1-27,4-4-18,-5 3-10,5-3-20,0 0-2,0 0-8,12 6-11,-2-9-17,5 0-22,3 2-24,11-1-20,6-5-14,2-2-14,1 0-18,-3-1-14,-2 1-49,-7 3-49,2 3-64,-4-3-76,0 2-82,-1-2-89,-1 1-121,-5-1-370,2-3-844,3 4 373</inkml:trace>
          <inkml:trace contextRef="#ctx0" brushRef="#br0" timeOffset="53505.4309">3562 8790 211,'-1'-6'416,"1"2"-30,0 4-15,-4-9-29,4 5-22,0 4-31,0 0-23,0 0-25,0 0-22,0 0-20,-8 13-17,3 2-13,5 1-21,-5 5-13,4 1-13,1 5-13,1-3-9,0 0-13,3 1-1,-3-3-10,5 2-17,4-2-1,-3-1-6,4-3-7,0 1-3,-5-6-2,6 1-4,0-2-4,-3-1-1,2-4-2,3-1 1,-2 0 3,3-2 4,0-2 1,-1-2-2,1-4 11,-1 0-8,2-5-3,-1 1-2,4-6-3,-8-1-3,2-1 3,-1-3 5,-3-2 2,-2 0-2,-2-2-1,-4-2 0,-2 3-1,-4-3 2,-2 1-7,-3 3-4,-2-2 2,0 5-3,-6 1-4,2-2-3,-2 2-1,1 4-1,-1 3-4,2 2 0,0 4-4,1-2-12,-2 0-16,2 6-44,1-2-31,5 2-51,-6 2-60,5 1-62,3 0-56,7 3-64,0-6-319,0 4-767,11 0 339</inkml:trace>
          <inkml:trace contextRef="#ctx0" brushRef="#br0" timeOffset="53864.7975">4715 8544 141,'6'-3'436,"-2"0"-4,1 1-17,-5 2-15,6-3-23,-6 3-30,0 0-29,0 0-22,0 0-26,0 0-25,0 0-23,0 0-19,-9 19-19,4-12-19,-2 5-18,0-3-15,0 7-8,1 4-12,-5-1-16,1 1-8,2 1-5,-4 3-2,2-2-5,-2 5-8,0-2 1,0-3-10,2 4-4,-3 1-3,-3 1-8,6-6 1,-2 0-2,0-3-6,2 1-6,-5-4-2,6-2-2,3-2-2,-1 1-5,2-7-3,0 1 1,1 2-9,4-3 2,-6-3-3,6 0 3,0 3 1,0-6 6,10 5 2,-5-4 3,9-1-5,1 0 0,3-1-1,5-1-6,4-1-8,-3 0-12,4-3-27,-5 6-29,6-1-50,-5-1-51,2 2-55,-4 0-54,-5 0-74,5 2-84,-11-1-324,2 2-820,-5 3 364</inkml:trace>
          <inkml:trace contextRef="#ctx0" brushRef="#br0" timeOffset="57861.9489">8402 8655 152,'3'-4'434,"-1"2"-8,2-3-19,-4 5-15,1-5-27,-1 5-24,0 0-32,-7-6-22,7 6-25,-16 2-19,16-2-15,-18 4-18,7 0-17,-5 4-16,7 1-11,-6 6-15,-1 1-9,3 5 4,-2-3-13,4 1-8,-6 12-10,1-9-11,8 2-6,-4-3-3,-3 1-4,4-3-7,1 3-6,2-3-7,0 1-8,0 0-3,4-7-4,0 0-7,0-2 0,3-2-2,1-2 3,0 0 4,1 1 8,3-2 2,2 0 2,1 0-1,0 0 5,7-1-8,3 1 1,2-5-16,3 4-2,1-1-4,4-4-1,-1 3-6,0-3-18,-3 1-23,1-5-30,-1 4-36,-6 0-34,3 0-57,-6 0-73,2 0-63,-3 0-61,-4 0-87,-1 0-71,-8 0-294,0 0-880,8 5 389</inkml:trace>
          <inkml:trace contextRef="#ctx0" brushRef="#br0" timeOffset="58197.2236">8338 9300 131,'-7'3'449,"5"-2"-11,-3 1-11,5-2-11,-4 4-14,4-4-21,-3 2-17,3-2-17,-3 6-23,3-6-18,0 0-9,0 0-18,0 0-3,12 2-18,-12-2-24,15 0-26,-1 1-17,-1 1-16,3-2-10,-1 0-28,2 0-11,2 3-13,-5-6-10,10-2-36,0 2-44,0 0-58,-1 0-64,-2-2-96,7-3-108,-7-1-107,0 0-129,-2 1-304,5-5-913,-1 6 404</inkml:trace>
          <inkml:trace contextRef="#ctx0" brushRef="#br0" timeOffset="58525.3396">9486 8791 118,'-4'-2'490,"4"2"-30,-7-7-29,3 5-27,2-1-24,2 3-28,-8-3-24,8 3-20,-4-7-23,4 7-26,0 0-24,0-6-22,0 6-22,0-4-16,0 4-21,4-5-12,-4 5-16,5-6-11,-1 3-10,-4 3-15,7-3-5,-4 0-11,-3 3-5,6-3-2,-6 3-10,0 0-4,4-4-4,-4 4 4,0 0-7,0 0-5,0 0-4,0 0 0,0 0-7,-15-6 3,15 6-5,-15 3 0,3 4 1,-3-1 4,2 1-1,-2 4 7,-5 1 15,0 4 8,-1 3 5,2 5 16,-3 2 10,5-4-4,-3 5 2,6-6 0,5 2-7,-6 8-2,7-10-6,4-3-8,2 4-6,0-2-4,5-4-8,4 3-9,-1-7-3,6 0 2,5 3-10,5-5 9,2 1-6,3-7-4,11 0-6,-1-2-15,-1-2-32,0-3-27,-2 0-37,-11-1-42,2 0-43,1-3-68,-9-3-70,-1 5-77,-5-2-96,-3 1-480,-1-3-1044,-5 0 462</inkml:trace>
        </inkml:traceGroup>
      </inkml:traceGroup>
    </inkml:traceGroup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4:10.99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CA69E9A-41F3-418D-931E-79401EF498A8}" emma:medium="tactile" emma:mode="ink">
          <msink:context xmlns:msink="http://schemas.microsoft.com/ink/2010/main" type="inkDrawing" rotatedBoundingBox="15750,15402 15760,17269 15140,17273 15130,15406" semanticType="callout" shapeName="Other">
            <msink:sourceLink direction="from" ref="{332B9AAB-779F-45FE-BFAE-A96445104BD4}"/>
            <msink:sourceLink direction="to" ref="{332B9AAB-779F-45FE-BFAE-A96445104BD4}"/>
          </msink:context>
        </emma:interpretation>
      </emma:emma>
    </inkml:annotationXML>
    <inkml:trace contextRef="#ctx0" brushRef="#br0">12970 8325 194,'5'-8'323,"-1"-1"-9,1-1-7,1-1-4,0 2 7,-2 2-12,0-1-10,-4-1 2,2-1-21,-1 2-26,-1 1-9,0 0-15,-1 0-13,-1 3-13,2 0-12,-3-2-17,3 6-18,-5-7-14,5 7-16,-13 0-14,13 0-9,-20 6-12,6 1-6,1 1-7,-3-2-11,-1 5-2,-4-1-5,0 4-6,1-1-5,-2-2-2,-7 7-6,7-8-3,0 6-8,-5 2 3,7 0-3,-9-1 0,3-5-4,2 2-7,2-1 10,-1-2-2,4 0-4,4-5 0,-1 0 2,3-3-6,1 3 1,-1-1 0,4-4-4,2 2 5,2-1 2,-1-1 5,6-1-2,-11 0 8,11 0 4,-4 3 0,4-3 1,0 0-1,0 0-2,-13 0-2,13 0-4,0 0-4,0 0-4,0 0-1,-12 0 0,12 0-2,0 0 0,0 3 1,0-3 2,0 0 25,6 11-3,-6-7 4,5 6 2,0 1 5,2 4 10,-1 4 3,2 6-5,1 5-1,2 7 5,2 6 2,-4-3 2,-3 3 0,5 18-3,-6-16-2,-1 13-6,1 2-1,-1-15 3,4 13-10,-4 1 7,3 2-4,-1-2 5,-1-12-3,1 11-12,5 0 18,-3-12-3,4 11 5,-3-15-5,-1 0-9,1-3 1,-2 1-2,0 0-1,-1-4-1,0-1 1,-1-12 1,1 3 10,0-8-1,-1 1-3,-2-5 1,1 2-9,1-4-10,2-2 17,-5-1-7,1-3 0,2 2-2,0 0-3,-3-2-25,3-1-8,-2-1 0,0 1 0,3-2 0,-1 0 0,-4-1 0,8 2 0,-6-3 0,6 2 0,-1 0 0,2 0 0,4-3 0,-3 2 0,4 2 0,2 1 0,-3-4 0,3 2-51,0-1-148,5 3-73,0 1-72,-1-1-86,-1 1-84,4-6-54,-7 0-402,7 0-1049,-4-6 465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4:36.9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CAEB8D-7A16-4A3D-9B63-CF8FC36C3347}" emma:medium="tactile" emma:mode="ink">
          <msink:context xmlns:msink="http://schemas.microsoft.com/ink/2010/main" type="inkDrawing" rotatedBoundingBox="30718,14325 31186,15820 30477,16042 30008,14547" semanticType="verticalRange" shapeName="Other">
            <msink:sourceLink direction="with" ref="{1EC92A80-B022-47A5-8910-1EA9FA635386}"/>
          </msink:context>
        </emma:interpretation>
      </emma:emma>
    </inkml:annotationXML>
    <inkml:trace contextRef="#ctx0" brushRef="#br0">27570 7253 42,'0'0'350,"-5"4"-32,5-4-35,0 0-20,0 6-11,0-6-16,0 2-9,0-2-5,0 0-9,0 0-13,0 0-14,-4 9-27,4-9-19,0 0-10,0 0-11,0 0-11,0 0-14,0 0-15,0 0-1,0 0-5,-1 4-18,1-4 6,0 0-9,6 2 11,0 2 4,4-3-3,3 0 3,4 0 0,0 2-11,7-3-4,-2 0-3,3 0-3,-2 0-4,0 0 3,1-3-5,-1 3-4,0-2-2,-1-3 0,-3 5 0,-1-1 4,-2 0-9,-1-2 2,2 3-6,-4 0 1,0 0-3,3 0 4,-8 0-4,-1 0-6,-7 0 1,10 0-10,-10 0 7,10-1 0,-10 1-5,0 0 3,0 0-3,8 1-1,-8-1-2,0 0-3,7 3 5,-7-3-9,4 3 1,0 3 2,0-1 0,-1 2-1,4 2-4,-2 4 2,2 1 4,-1 0 2,5 3-2,-5 2-4,11 14 10,-10-8-2,3 6-2,3 2 2,-1 0 0,3 1 4,-2-1 25,-2 2-3,0-2 0,-1-2-6,-3 2 3,1-10-10,-3 8 10,0-8-2,2 4 2,2 4 6,-5-7-6,1 1 1,0 0-3,-1-1 0,-3 1-3,3 6 4,-4-5 4,2 6-10,-2-8 2,1-1 3,2 0-3,-3-1 6,2 0 2,-1-1-1,5 0 0,-4 2-1,2 2 3,0-11 3,3 6-8,-3-5-2,1 1-3,-3-2 2,2-1-6,2 0 3,-1 1-4,-4-1-2,4-2-1,-3 1-3,2 2 0,-3-5-3,-1 3 1,1-1 1,1 0-5,-2 0 3,2 0-1,-4 1-2,0-1-1,2-2 1,2 1 0,-5-2-2,3 2 2,0-1-2,3-3 1,-3 1-1,0 1 3,2-5-4,-2-3-1,-2 10 0,4-4 3,-2-2-3,0-4 3,0 6 6,0-6 11,-5 8 11,1-3 9,-3-1 6,-6 0-1,-2 2 2,0-1-9,-2-1 6,-6 2-9,1-3-3,-2 2-33,-3 1 0,3-5 0,1 5-18,-14-4-50,2 2-61,-2-4-97,-6 1-128,1-1-156,-26-4-425,4-2-1010,-1-4 446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5:08.74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A405D37-BDC5-45A1-A016-8623A427F974}" emma:medium="tactile" emma:mode="ink">
          <msink:context xmlns:msink="http://schemas.microsoft.com/ink/2010/main" type="inkDrawing" rotatedBoundingBox="12910,3373 18277,3227 18279,3272 12911,3418" semanticType="underline" shapeName="Other">
            <msink:sourceLink direction="with" ref="{3033A05B-FDC8-4EB6-BEFA-1EAE6F0422B0}"/>
            <msink:sourceLink direction="with" ref="{F930F926-56F4-4446-96B1-9D4A3BA397A7}"/>
            <msink:sourceLink direction="with" ref="{65402A10-7D05-4AB2-9B12-2387132F8348}"/>
          </msink:context>
        </emma:interpretation>
      </emma:emma>
    </inkml:annotationXML>
    <inkml:trace contextRef="#ctx0" brushRef="#br0">-2 168 320,'-6'0'331,"6"0"-9,-9 2-6,9-2-7,-6 3-14,6-3-4,-8 3-9,8-3-9,0 0-8,0 0-9,0 0-5,0 0-15,0 0-13,0 0-14,0 0-16,25-6-7,-25 6-22,16 0-6,0 0-6,1 0-12,0 0-10,7 3 20,12-6-9,3 3 1,5 0 3,7 0-8,23 0-1,5-5 0,40-2 4,7 4-7,5-1-11,1 0 0,11-1-1,5 0-4,5 2-6,9-1-4,0-2 0,6 3-9,0-2-14,2 4-8,-6-4-3,-2-3-8,-8 6-7,5-1 2,5-3-7,7 4-5,0 0-4,-1-2 17,-13 5-1,8-2-18,-2-5-42,2 6 0,-7-2 0,-8-5 0,-12 1 0,-9 1 0,-11-1 0,-37 1 0,-7 3 0,-10-4 0,-18 2 0,-8 4 0,-12 0 0,-11-1 0,2-3 0,0 4 0,-6-2 0,-4 2 0,1-2 0,1 0 0,-9 2 0,12 0 0,-12 0 0,9 0 0,-9 0 0,6 0 0,-6 0 0,0 0 0,0 0 0,0 0 0,12 0 0,-12 0 0,0 0 0,0 0 0,0 0 0,0 0 0,0 0 0,5 4 0,-5-4 0,0 0 0,7-8-589,-3 2-678,4 4-1374,5-7 608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5:03.0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408F335-F50E-4182-84B9-44B88E0DECF8}" emma:medium="tactile" emma:mode="ink">
          <msink:context xmlns:msink="http://schemas.microsoft.com/ink/2010/main" type="writingRegion" rotatedBoundingBox="2638,1959 30879,2065 30822,17464 2580,17358"/>
        </emma:interpretation>
      </emma:emma>
    </inkml:annotationXML>
    <inkml:traceGroup>
      <inkml:annotationXML>
        <emma:emma xmlns:emma="http://www.w3.org/2003/04/emma" version="1.0">
          <emma:interpretation id="{093B211B-B255-4E8B-B37F-B3113059D2B1}" emma:medium="tactile" emma:mode="ink">
            <msink:context xmlns:msink="http://schemas.microsoft.com/ink/2010/main" type="paragraph" rotatedBoundingBox="13241,1993 20257,2290 20216,3244 13201,2947" alignmentLevel="7"/>
          </emma:interpretation>
        </emma:emma>
      </inkml:annotationXML>
      <inkml:traceGroup>
        <inkml:annotationXML>
          <emma:emma xmlns:emma="http://www.w3.org/2003/04/emma" version="1.0">
            <emma:interpretation id="{4E88335B-226F-4B9B-A6FA-F92BECB727E2}" emma:medium="tactile" emma:mode="ink">
              <msink:context xmlns:msink="http://schemas.microsoft.com/ink/2010/main" type="line" rotatedBoundingBox="13241,1993 20257,2290 20216,3244 13201,2947"/>
            </emma:interpretation>
          </emma:emma>
        </inkml:annotationXML>
        <inkml:traceGroup>
          <inkml:annotationXML>
            <emma:emma xmlns:emma="http://www.w3.org/2003/04/emma" version="1.0">
              <emma:interpretation id="{3033A05B-FDC8-4EB6-BEFA-1EAE6F0422B0}" emma:medium="tactile" emma:mode="ink">
                <msink:context xmlns:msink="http://schemas.microsoft.com/ink/2010/main" type="inkWord" rotatedBoundingBox="13241,1993 14710,2055 14676,2870 13207,2807">
                  <msink:destinationLink direction="with" ref="{6A405D37-BDC5-45A1-A016-8623A427F974}"/>
                </msink:context>
              </emma:interpretation>
              <emma:one-of disjunction-type="recognition" id="oneOf0">
                <emma:interpretation id="interp0" emma:lang="en-US" emma:confidence="0">
                  <emma:literal>Ras</emma:literal>
                </emma:interpretation>
                <emma:interpretation id="interp1" emma:lang="en-US" emma:confidence="0">
                  <emma:literal>*22</emma:literal>
                </emma:interpretation>
                <emma:interpretation id="interp2" emma:lang="en-US" emma:confidence="0">
                  <emma:literal>$242</emma:literal>
                </emma:interpretation>
                <emma:interpretation id="interp3" emma:lang="en-US" emma:confidence="0">
                  <emma:literal>Rx2</emma:literal>
                </emma:interpretation>
                <emma:interpretation id="interp4" emma:lang="en-US" emma:confidence="0">
                  <emma:literal>$22</emma:literal>
                </emma:interpretation>
              </emma:one-of>
            </emma:emma>
          </inkml:annotationXML>
          <inkml:trace contextRef="#ctx0" brushRef="#br0">0 41 3055,'8'-6'312,"-2"2"-176,0-3 27,-1 4-17,-4-2-5,2 2-40,1-1-11,-4 4-15,4-6-3,-4 6-9,1-4-6,-1 4-4,0 0 4,0 0-38,0 0 20,0 0-6,0 0-1,4 14-9,-5-6-2,1 0-4,0 4 2,-3 2-5,3-3 2,0 2-1,0 3-2,3 2 4,-3 0 1,3 1-4,-3 1-1,6 0-7,-4 1 12,2 2-1,0-2 6,0 2-11,-1-3 5,1 2-2,-3 0 6,0-3-13,-1-4 10,3-1-33,-3-2-30,1 1-25,-1-5-34,0 0-32,0 1-31,0-3-25,0 1-21,0-1-21,0-6-27,0 0-33,0 0-21,0 0-178,-12-14-532,8 6 235</inkml:trace>
          <inkml:trace contextRef="#ctx0" brushRef="#br0" timeOffset="186.2756">44 392 1347,'-2'-16'-63,"1"-8"28,-7-7 27,4-2 25,1-1 29,2-3 15,2 3 9,2-2 14,-3 3 18,4-2 32,1 2 15,-2 10 14,-1 0 11,-1 3 10,5 3 20,-1 5 13,-1-4-7,2 2-17,1 1-10,-2-1-15,3 4-14,0-2-16,0 3-9,2 1-17,2 0-9,0 5-12,-1 0-23,0 3 6,2 0-14,1 3-8,-1 0-24,-1 3-20,0 7-35,2-5-37,-2 8-31,-3-1-31,0 4-34,-1-7-29,-4 9-32,4-2-20,-5-4-21,-3 7-9,1-4-13,-2-3-163,-2 0-483,-1 1 215</inkml:trace>
          <inkml:trace contextRef="#ctx0" brushRef="#br0" timeOffset="463.9331">259 115 1273,'-9'11'-62,"3"-2"39,-1-3 38,3 2 36,-4-1 31,1-5 15,-2 4 11,1-2 15,4-2 15,-5 0 16,3 2 16,1-2 11,5-2-8,-4 5 5,1-3-8,3-2-6,0 0-9,-9 4-9,9-4-23,0 0-17,0 0-10,0 0-10,0 0-19,12 4-22,-5-1-24,0-2-19,5 3-22,-1 3-21,0-1-7,1 6-14,-8-4-2,3 7-1,-1-2-3,-2 1 9,-6 4 6,2-3 3,-5 1 7,0 7 6,-4-4 6,1-4 12,-1 4 13,2-5 11,-1-1 14,0 0 4,2 2 2,-1-5 4,4-2 2,-4 1 4,6 0-2,-3-3-5,2 1 0,2-3-3,0 1 0,0 3-5,6-4-3,-2 1-1,3-1-3,5-2-25,5-1-61,9 2-66,0-7-89,15-1-288,-3-1-558,0 0 246</inkml:trace>
          <inkml:trace contextRef="#ctx0" brushRef="#br0" timeOffset="871.782">864 361 70,'8'-4'458,"-4"1"-1,0 0-7,-4 3-9,6-5-10,-4 1-10,-2 4-18,5-2-29,-5 2-22,0 0-33,0 0-21,0 0-37,0 0-27,0 0-19,-12 11-24,0-4-17,-1 4-19,0-1-15,-8 5-9,2 0-16,-4 1-8,8 4-16,-7-3-6,6 0-9,-5 2-12,3-1-1,2-2-11,-4-1-26,5 2-19,2 0-34,1-1-22,-1 1-23,2-4-21,1-4-20,2-3-17,0 3-15,4-5-16,0-1-39,-1 0-19,5-3-6,0 0 4,-10-10 10,8-2 22,4 0 17,-2-4 20,2-3 16,3-3 18,-1-1 16,0-1 25,3-7 35,-6 5 35,3 1 23,-4 0 32,-4 3 22,8-2 39,-4 9 15,-4 2 20,4 1 19,4 2-1,-4 2-3,-4 5-16,8-2-14,-8-2-13,4 7-12,4-7-20,-4 7-14,0 0-1,0 0-13,0 0-5,13 13-5,-5-4-2,0 0-5,5 10-2,-1-2-6,-1 2 0,4 1-6,-1 1 2,2-1-6,-3 2 2,4-4-5,-1 0-1,1 3-2,0-2-24,-2-1-30,0-2-42,4-1-78,-4 1-90,-4-1-83,4 0-66,-9-3-390,5-2-852,-1-1 377</inkml:trace>
          <inkml:trace contextRef="#ctx0" brushRef="#br0" timeOffset="2437.2693">1281 240 303,'0'0'386,"0"0"-10,0 0-18,-4-10-27,4 10-24,0 0-26,0 0-19,-9-4-29,9 4-41,0 0-5,0 0-20,0 0-17,-6-5-15,6 5-11,0 0-11,0 0-17,0 0-11,0 0-1,-4-3-6,4 3 6,0 0 6,0 0 5,0 0 6,0 0 8,0 0-1,0 0 7,0 0 5,0 0 2,0 0-1,0 0-1,0 0-9,0 0-10,-4-4-11,4 4-10,-2-5-5,2 5-5,-5-2-5,5 2-3,0 0-4,-1-6-3,1 6-3,0 0-3,-4-5-6,4 5-7,4-7-6,0 3-4,-2-1-8,2 3-4,2-2-2,-3 0-5,5 2-10,-8 2 3,13-3-3,-10 2 2,-3 1-1,17 1-2,-9 2 3,4 5-5,-1 1-1,-1 3 3,0 6-2,3 1 2,-1 1 2,-2-2 1,1 4-3,-5 1 1,-1-3 0,-1 0-2,-1 1 6,-3-1-3,-3 1 0,-4-1 1,1-3-1,0-6 1,-1 6-3,-7-1 1,2-2 6,-1-5-2,1 3 1,-3 3 0,-5-2-1,6-6 1,-1 1 3,1-5-3,-2 2 2,4-3 3,2 0-2,2 0 4,2-2-2,6 0 3,-14-2-1,9-1 1,1 0-6,-1-1 0,5 4-1,-3-8-4,1 4 7,2-2-6,0 6 3,0-6-5,0 6-1,-1-7-6,1 7-6,3-2-4,-3 2-3,0 0 4,0 0-1,20 9 2,-8-3-2,0 0-11,3 4-5,0-2-4,4 3-23,2 1-12,-5 3-19,4-3-30,2 3-47,-5-2-46,-4-4-48,-1 3-74,5-6-80,-6 3-334,-2-3-814,3-1 361</inkml:trace>
        </inkml:traceGroup>
        <inkml:traceGroup>
          <inkml:annotationXML>
            <emma:emma xmlns:emma="http://www.w3.org/2003/04/emma" version="1.0">
              <emma:interpretation id="{F930F926-56F4-4446-96B1-9D4A3BA397A7}" emma:medium="tactile" emma:mode="ink">
                <msink:context xmlns:msink="http://schemas.microsoft.com/ink/2010/main" type="inkWord" rotatedBoundingBox="16066,2128 19035,2254 18995,3192 16026,3067">
                  <msink:destinationLink direction="with" ref="{6A405D37-BDC5-45A1-A016-8623A427F974}"/>
                </msink:context>
              </emma:interpretation>
              <emma:one-of disjunction-type="recognition" id="oneOf1">
                <emma:interpretation id="interp5" emma:lang="en-US" emma:confidence="0">
                  <emma:literal>Cents:</emma:literal>
                </emma:interpretation>
                <emma:interpretation id="interp6" emma:lang="en-US" emma:confidence="0">
                  <emma:literal>cent:</emma:literal>
                </emma:interpretation>
                <emma:interpretation id="interp7" emma:lang="en-US" emma:confidence="0">
                  <emma:literal>cents:</emma:literal>
                </emma:interpretation>
                <emma:interpretation id="interp8" emma:lang="en-US" emma:confidence="0">
                  <emma:literal>cant:</emma:literal>
                </emma:interpretation>
                <emma:interpretation id="interp9" emma:lang="en-US" emma:confidence="0">
                  <emma:literal>cants:</emma:literal>
                </emma:interpretation>
              </emma:one-of>
            </emma:emma>
          </inkml:annotationXML>
          <inkml:trace contextRef="#ctx0" brushRef="#br0" timeOffset="4049.8787">3314 162 275,'-8'0'373,"8"0"-24,-12 0-26,12 0 14,-11 0-1,11 0 4,0 0-12,-10-4-11,10 4-11,-5-1-24,5 1-21,0 0-17,0 0-16,-6-4-14,6 4-15,0 0-15,0 0-10,0 0-13,0 0-9,0 0-10,0 0-11,0 0-7,-8-3-14,8 3-12,-3-7-12,1 4-11,2-2-2,-2-3-9,0 3-6,-1-1-8,-2 0-5,2 0-5,3 1-18,-6 0 2,3-2-1,-1 2-6,-4 0-5,4 2-6,-6 0-3,-2 3 0,-4 0-12,-6 2 7,-3 4-2,-2 2-2,-3 9 0,-4 0-1,5 5 4,2-3-9,-2 8 10,1-4 1,4 5-3,1-1 5,8-6-3,3 2 2,1 0 0,-2 5-2,7-5 5,5 1-1,2 2-2,7 4 2,2-8-1,6 0 1,9 5-10,2-5-23,3 0-17,7-5-21,-2 1-22,6-9-11,3-3-44,-1 0-29,0-8-24,3-2-16,-5 1-14,-6-6-9,3 0-3,-4-3 6,-1 2 11,-2-5 22,-8 1 23,0-1 15,4-5 29,-9 5 23,-3-6 41,-1 1 43,-5 3 22,-3-2 24,-1 4 23,-4 0 22,3-3 18,-4 5 19,-4-2 0,0 2 13,0 5-1,-4-2-1,1 1 4,0 5-6,-2 2-7,-8-1-9,2 2-7,1 1-10,-2 4-10,1 2-2,2 0-7,-2 4-3,-2 1-2,7 1-12,-6 1 1,8-1-8,-2 3-1,5-3-7,-2 1-3,2-3-1,0 2-2,5 3-10,0-5 11,5 3-3,-4-5-2,4 0-3,3 2-2,-1-4-7,6 0 9,-1 0-1,3-3 0,-2-3-2,4 2-1,-2-4 0,2-1 3,6 0 2,-8-3-3,2 0 1,0-3 1,2 2-2,-6-1 5,4 1 3,-1-3 10,-3 5 3,-6-1-7,3 0-1,-1 2-2,-2 1-3,-1 0-8,0 2 2,-6 1-3,9 0-3,-9 0 2,9 4-2,-4 0-3,0 2-5,0 0 6,-1 0 1,0-3-1,2 7-1,-5-4 0,3 2 5,1-5-14,-2 3-11,-2 2-8,3-3-5,0-2-4,-3 2 2,2-2 11,-3-3-5,5 3 4,-5-3 7,0 0 1,14-3 3,-5 0 2,3-3-1,-3-1 11,6-2 5,-5-2 8,5 2 6,-1-5 0,3 4 4,0-6 5,-4 5-1,-4 1 11,3 3 3,-2-1-1,-3 2-2,1 4-5,-3-2-9,0 2-2,0-1-9,-5 3-1,0 0-1,15 9 2,-7-3-3,-2 4-2,-3 1 2,3 3-1,0-1-1,-1 2 0,0 0 5,3 4-8,-3 2 1,2-6-9,-2-3-15,3 1-8,-4-5-18,4 2-21,-5-2-17,5-4-34,-1 0-30,5-1-25,2-3-28,-4-3-25,4-1-11,-3-2-8,5-3-12,1-6 13,0 2 22,0-3 20,-3-1 25,-2-2 17,0-5 34,-3 0 32,7-6 37,-5 0 44,1 0 61,-3-2 59,3 0 46,0-1 26,-4-1 18,-2 1 12,1 2 8,-2 7 14,-2 2 22,-3 7 6,2-1 0,-2 4-6,0 1-8,3 5-34,-3-4-1,0 5-29,1 1-23,-1 1-16,0 3-20,0 0-16,0 0-13,-6 12-9,0 0-7,0 9-10,1 4-2,-3 6-10,4 2-7,0 1 0,-1-1-9,2 4-3,3-3-4,0 2-2,4-2-4,0 3-3,-3-4-1,6 1-6,-3 0 3,0-1-27,1 4-28,-1-3-20,1-1-33,-2-11-28,-3-1-26,0 1-24,0-1-31,0-6-30,0-3-70,0 1-60,-3-7-52,3 2-43,0-4-382,-3-1-900,3-3 398</inkml:trace>
          <inkml:trace contextRef="#ctx0" brushRef="#br0" timeOffset="4356.1181">4352 566 80,'1'-16'308,"2"3"-9,2-1-18,0 0-16,-3 4-3,5-3 5,-1 4 18,-2-3-10,3 3-18,-1 0-24,0-1-17,5 2-25,-4 4-34,3-1-3,-3 0-18,5 2-16,0-1-7,4 0-17,-10 2-2,5 2-18,-1 0-18,-2-1-18,2 1-12,-3 1-14,-7-1-9,12 0-10,-6 1 6,0 0-1,-6-1 5,11 2-6,-5 0-1,-6-2-1,0 0 3,7 0 0,-7 0-3,0 0 12,7 1 2,-7-1 11,3 7 3,-3-3 32,0 2 9,2-1 6,-2 3 9,0-1 7,3 3 13,-3 1-5,0 5-4,0-4-2,1 2-8,-1 0-4,0 0-11,0 6-3,0 1-7,4 2-5,-4-3-5,0 5-1,0-5-28,0-1-33,1-4-58,2 0-88,-3-3-86,-3-1-105,6-2-108,-3-4-260,3 1-779,3-1 346</inkml:trace>
          <inkml:trace contextRef="#ctx0" brushRef="#br0" timeOffset="4533.1577">4917 572 4127,'7'-9'391,"-3"-1"-76,-4 4-24,6 0-40,-4 0-10,-2-1-1,3 2-4,-2 2-10,-1 3-22,0-9-8,4 7-13,-4 2-26,1-5-10,-1 5-17,0 0-28,0-6-41,0 6-58,0 0-65,0 0-62,0 0-63,0 0-82,7-5-99,-2 4-101,-5 1-102,17-5-338,-6 4-984,2-5 435</inkml:trace>
          <inkml:trace contextRef="#ctx0" brushRef="#br0" timeOffset="4705.1103">5612 462 138,'11'-2'483,"-5"2"-29,2-1-17,-2-2-1,-6 3 11,12-3 8,-7 0-2,-5 3-14,6-4-11,-6 4-24,6 0-34,-6 0-37,0 0-32,7-3-31,-7 3-32,0 0-43,9-3-65,-9 3-85,10-3-73,0 3-80,-3-6-125,3 6-140,1 0-141,-2-3-353,8-2-939,10 1 415</inkml:trace>
          <inkml:trace contextRef="#ctx0" brushRef="#br0" timeOffset="5751.5985">5411 1019 253,'14'-1'472,"-5"-2"4,-1 3 1,-1 0-10,1-2-14,-8 2-1,6 0 11,1-4 5,-2 2-23,-5 2-23,5-4-36,-5 4-34,3-6-45,-3 6-21,0 0-46,4-4-85,-4 4-108,0 0-119,0 0-125,0 0-200,0 0-596,0 0-1075,0 0 475</inkml:trace>
        </inkml:traceGroup>
        <inkml:traceGroup>
          <inkml:annotationXML>
            <emma:emma xmlns:emma="http://www.w3.org/2003/04/emma" version="1.0">
              <emma:interpretation id="{65402A10-7D05-4AB2-9B12-2387132F8348}" emma:medium="tactile" emma:mode="ink">
                <msink:context xmlns:msink="http://schemas.microsoft.com/ink/2010/main" type="inkWord" rotatedBoundingBox="20138,2549 20246,2554 20245,2570 20137,2566">
                  <msink:destinationLink direction="with" ref="{6A405D37-BDC5-45A1-A016-8623A427F974}"/>
                </msink:context>
              </emma:interpretation>
              <emma:one-of disjunction-type="recognition" id="oneOf2">
                <emma:interpretation id="interp10" emma:lang="en-US" emma:confidence="0">
                  <emma:literal>-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&gt;</emma:literal>
                </emma:interpretation>
                <emma:interpretation id="interp13" emma:lang="en-US" emma:confidence="0">
                  <emma:literal>3</emma:literal>
                </emma:interpretation>
                <emma:interpretation id="interp1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4888.3382">6944 409 198,'11'-3'561,"-3"3"5,1-2-3,-5 0-4,-4 2-11,13 0 13,-9-1-15,-4 1-25,0 0-38,10-3-45,-10 3-47,5-2-44,-5 2-34,5-1-39,-5 1-50,0 0-66,0 0-66,0 0-78,0 0-75,0 0-78,0 0-77,0 0-89,0 0-108,-15 8-140,-2-8-392,-18-2-1024,-6-1 453</inkml:trace>
        </inkml:traceGroup>
      </inkml:traceGroup>
    </inkml:traceGroup>
    <inkml:traceGroup>
      <inkml:annotationXML>
        <emma:emma xmlns:emma="http://www.w3.org/2003/04/emma" version="1.0">
          <emma:interpretation id="{CF86F5D1-312E-4ABC-8F63-7E16FB0EB4CE}" emma:medium="tactile" emma:mode="ink">
            <msink:context xmlns:msink="http://schemas.microsoft.com/ink/2010/main" type="paragraph" rotatedBoundingBox="10281,5673 19291,5280 19343,6475 10333,686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E8BA4210-51BE-4F29-AE73-F7573F49715B}" emma:medium="tactile" emma:mode="ink">
              <msink:context xmlns:msink="http://schemas.microsoft.com/ink/2010/main" type="inkBullet" rotatedBoundingBox="10288,5841 11301,5797 11346,6824 10333,6868"/>
            </emma:interpretation>
            <emma:one-of disjunction-type="recognition" id="oneOf3">
              <emma:interpretation id="interp15" emma:lang="en-US" emma:confidence="0">
                <emma:literal>x</emma:literal>
              </emma:interpretation>
              <emma:interpretation id="interp16" emma:lang="en-US" emma:confidence="0">
                <emma:literal>+</emma:literal>
              </emma:interpretation>
              <emma:interpretation id="interp17" emma:lang="en-US" emma:confidence="0">
                <emma:literal>s</emma:literal>
              </emma:interpretation>
              <emma:interpretation id="interp18" emma:lang="en-US" emma:confidence="0">
                <emma:literal>N</emma:literal>
              </emma:interpretation>
              <emma:interpretation id="interp19" emma:lang="en-US" emma:confidence="0">
                <emma:literal>"</emma:literal>
              </emma:interpretation>
            </emma:one-of>
          </emma:emma>
        </inkml:annotationXML>
        <inkml:trace contextRef="#ctx0" brushRef="#br0" timeOffset="12218.7038">-2919 3966 339,'-3'2'350,"3"-2"-8,-2 5-33,2-5-17,0 0-25,-4 3-4,4-3-17,0 0-11,0 0-21,-3 5-7,3-5-16,0 0-17,0 0-8,0 0-25,0 0-3,0 0-25,4 3 8,-4-3-6,0 0-6,9 0-11,-2 3 2,-7-3-4,15 1-2,-3-1 3,0 0 1,5 1-1,3-1 1,4-1-6,0 0-9,13-2-3,-2-3-8,3 3-5,0 1-6,-3-4-3,3 1-5,-2 3-2,-3-2-11,-7 1-5,-1 1 0,-3-2-7,1-1-2,-8 5-5,1-1 4,-4-1-6,-2 2-3,1 0 1,-4 0-1,-7 0-2,12 0 0,-12 0-2,11 0-4,-11 0 2,6-3-3,-6 3 2,0 0-5,0 0 0,8 3-1,-8-3-7,0 0-21,-3 9-35,2-4-27,1-5-55,-5 9-67,-2-3-56,-2 1-63,3-1-77,-5 2-357,3-2-824,-1 2 366</inkml:trace>
        <inkml:trace contextRef="#ctx0" brushRef="#br0" timeOffset="12576.9787">-2735 4219 276,'-6'3'343,"0"-2"-14,3 1-11,3-2-16,-8 2-11,8-2-9,-7 4-8,7-4-6,0 0-15,0 0-9,-8 1-12,8-1-15,0 0-11,-2 4-13,2-4-11,0 0-9,0 0-11,0 0-14,0 0-1,0 0-6,0 0 3,0 0 7,0 0-1,19 2-8,-6 1-11,6-3-8,3 0-8,5 2-13,9-2-11,-1 0-9,3-2-8,-2 2-3,0 0-10,-7-3-5,6 3-6,-9 0-5,1-1-5,1 1-2,-3-1-6,-2 0-4,1 1-6,-7-3-2,-2 3 2,0 0 1,-6-1-3,3 1-9,-4-2 3,-8 2-3,13 0-1,-13 0-12,10-2-20,-10 2-34,0 0-36,5-1-62,-5 1-69,0 0-71,0 0-66,-11-10-78,3 4-433,0-4-941,-1 2 417</inkml:trace>
        <inkml:trace contextRef="#ctx0" brushRef="#br0" timeOffset="13075.492">-2322 3680 93,'-4'-1'419,"-6"-4"-46,3 3-21,1-3-8,-2 4-12,1 0-18,7 1 3,-7-2-15,7 2-14,-10-3-17,10 3-23,0 0-22,-7-1-11,7 1-24,0 0-17,0 0-19,-9 0-20,9 0-12,0 0-12,0 0-10,0 0-14,0 0-9,-2 8-8,7-1 0,1 1-11,0 2 0,5 2-7,2 5-4,2-1-4,2 3-8,0 1-1,-1-2-2,8 8-2,0-3-1,3-1-4,-4 3-2,-5-7-2,2-2-3,4 8 0,-6-6-5,0 0 4,-1-2 4,1 1-1,-2 0 6,1-3-3,0 2 0,-4 1-2,-1-6-4,1 0 1,-4 2-1,3-1-2,-3-1 0,-1 0-4,0-3-3,-4 1 4,1 2-4,1-3 2,-3-1-2,0 0-1,-3 3 6,0 2-8,0-2 3,-3 2-4,-3 1 0,0-1 0,0 0-1,-2 0 2,-4 2-3,0 3 2,1 0-2,-6 2 0,-3-1-2,4 1 3,-12 3-1,8-4 0,-1 6 3,-2-2-1,3-1 4,3-6-1,1 4 1,-1-4-1,-1 4 2,4-2-1,-1-1-3,5-4 4,1-1-4,-1-2 0,0 0-4,3 2 5,2-6-2,0-2-8,0 1-20,2-1-29,-1 1-37,3 0-47,1-4-56,0 0-64,-5 4-71,5-4-92,0 0-405,0 0-893,22-13 394</inkml:trace>
      </inkml:traceGroup>
      <inkml:traceGroup>
        <inkml:annotationXML>
          <emma:emma xmlns:emma="http://www.w3.org/2003/04/emma" version="1.0">
            <emma:interpretation id="{FA48C9D7-FF0D-4188-B1B6-47880BBC5EE1}" emma:medium="tactile" emma:mode="ink">
              <msink:context xmlns:msink="http://schemas.microsoft.com/ink/2010/main" type="line" rotatedBoundingBox="12144,5592 19291,5280 19333,6236 12185,6548"/>
            </emma:interpretation>
          </emma:emma>
        </inkml:annotationXML>
        <inkml:traceGroup>
          <inkml:annotationXML>
            <emma:emma xmlns:emma="http://www.w3.org/2003/04/emma" version="1.0">
              <emma:interpretation id="{964297EF-A3E3-4802-B41D-C3EAF47CD071}" emma:medium="tactile" emma:mode="ink">
                <msink:context xmlns:msink="http://schemas.microsoft.com/ink/2010/main" type="inkWord" rotatedBoundingBox="12158,5921 13850,5847 13874,6400 12182,6474"/>
              </emma:interpretation>
              <emma:one-of disjunction-type="recognition" id="oneOf4">
                <emma:interpretation id="interp20" emma:lang="en-US" emma:confidence="0">
                  <emma:literal>of</emma:literal>
                </emma:interpretation>
                <emma:interpretation id="interp21" emma:lang="en-US" emma:confidence="0">
                  <emma:literal>off</emma:literal>
                </emma:interpretation>
                <emma:interpretation id="interp22" emma:lang="en-US" emma:confidence="0">
                  <emma:literal>to</emma:literal>
                </emma:interpretation>
                <emma:interpretation id="interp23" emma:lang="en-US" emma:confidence="0">
                  <emma:literal>so</emma:literal>
                </emma:interpretation>
                <emma:interpretation id="interp24" emma:lang="en-US" emma:confidence="0">
                  <emma:literal>owe</emma:literal>
                </emma:interpretation>
              </emma:one-of>
            </emma:emma>
          </inkml:annotationXML>
          <inkml:trace contextRef="#ctx0" brushRef="#br0" timeOffset="14951.3232">192 4229 264,'-10'3'355,"1"0"-6,5-2-13,-4 4 1,4-5-10,4 0-4,-9 0-10,9 0-9,-7 2-13,7-2-4,0 0-6,0 0-18,-6 4-9,6-4-8,0 0-3,0 0-14,22 2-14,-9-2-17,4 0-19,6 1-15,2-4-19,11 3-9,-9-4-13,10 2-12,-2 2-12,-8-3-12,1 3-9,1-1-5,-6 0-4,1 1-10,-2 0-5,-6 0-10,3 2-3,-6 1 0,0-6-10,-6 6-5,5-3 2,-4-3 2,-8 3-7,13 3-1,-13-3-4,7 0-3,-7 0-4,0 0-12,10-3-22,-10 3-28,0 0-39,0 0-48,0 0-70,0 0-72,0 0-95,-24 5-101,24-5-438,-18-5-989,10 4 437</inkml:trace>
          <inkml:trace contextRef="#ctx0" brushRef="#br0" timeOffset="14653.1012">403 3730 264,'6'-5'421,"-2"1"-14,-1 0-6,1-1 1,-2 2-1,2-2-17,-4 5-19,4-3-26,-4 3-29,0 0-32,3-4-24,-3 4-30,0 0-24,0 0-21,0 0-15,0 0-19,0 0-12,-15 10-15,10-5-11,-7 6-12,-2-5-9,5 5-7,-3-1-9,-4 5-3,-1-1-11,2 5-5,2-3-25,-3-1-4,3-1-2,2 1 0,0-1-4,1 3-5,3-8 3,0 5-2,2-3-2,1-2 0,-1-2-2,-1 1 0,5 0-4,-3-2 3,0 0-1,4 2 11,3-5 17,-3 3 14,5-1 4,-1 0 4,4-2 2,1 0 4,5 0-6,1-3-5,7 3-7,2 0-5,-1-3-2,2 2-5,4-2-1,-6 0-1,5 3-8,-3-3-1,-1 1-24,0 1-35,-3 1-34,-7-2-55,1 3-62,-1 1-58,-6-3-55,-2 2-52,-2-1-49,-1 0-50,-4 2-330,-1 1-848,-2 0 375</inkml:trace>
          <inkml:trace contextRef="#ctx0" brushRef="#br0" timeOffset="13955.6325">-993 3923 70,'0'-8'368,"0"5"-14,0 3-8,0-13-14,0 9-8,0 4-7,-3-4-5,3 4-21,0-6-22,0 6-19,0 0-23,-1-7-25,1 7-22,0 0-19,0 0-14,0 0-17,-13 15-2,7-3-12,1-2-9,-1 4-3,-2-2-11,2 9-9,1-1-4,0-2-1,0 2-7,1 2-6,4-3-5,0-2-7,0 2-4,4 3-6,1-1-3,-2-8-3,2 6-3,3-5-4,0-1-2,2 2-3,2-3-2,0-1-4,4 2 3,3-3-3,3-2 4,-2-1-1,4-2 3,-1-1-2,-2-2-2,3-4-3,0 2 0,0-3 1,-1-2-4,1-1-1,-2 2 1,-7-2-4,-1-4-4,1 1 4,-3-3 1,0-1-5,-6 1-1,5-9 1,-7-1-1,-4 1 3,2-5-5,-7-6 0,4 8 2,-7-2-1,-5-3-1,5 4-3,-4 3 2,0 0-1,2 2 1,-2-2-2,-2 6 1,1-2-2,-4 3 0,4 7-1,0-2 0,-2 5-4,4-1 2,-3 2 0,4 3-2,-4 1-1,4 1-1,0 4-2,-2 0-21,3 0-21,-1 1-21,3 3-33,2-2-28,4 0-49,-5 3-39,6 0-63,0 5-54,2-9-78,3 1-287,0 2-760,4-3 337</inkml:trace>
        </inkml:traceGroup>
        <inkml:traceGroup>
          <inkml:annotationXML>
            <emma:emma xmlns:emma="http://www.w3.org/2003/04/emma" version="1.0">
              <emma:interpretation id="{5C9D5349-0668-4AF3-9DC7-9EE1A80E41C6}" emma:medium="tactile" emma:mode="ink">
                <msink:context xmlns:msink="http://schemas.microsoft.com/ink/2010/main" type="inkWord" rotatedBoundingBox="14904,5472 19291,5280 19333,6236 14945,6427"/>
              </emma:interpretation>
              <emma:one-of disjunction-type="recognition" id="oneOf5">
                <emma:interpretation id="interp25" emma:lang="en-US" emma:confidence="0">
                  <emma:literal>the</emma:literal>
                </emma:interpretation>
                <emma:interpretation id="interp26" emma:lang="en-US" emma:confidence="0">
                  <emma:literal>Ifs</emma:literal>
                </emma:interpretation>
                <emma:interpretation id="interp27" emma:lang="en-US" emma:confidence="0">
                  <emma:literal>Is</emma:literal>
                </emma:interpretation>
                <emma:interpretation id="interp28" emma:lang="en-US" emma:confidence="0">
                  <emma:literal>Its</emma:literal>
                </emma:interpretation>
                <emma:interpretation id="interp29" emma:lang="en-US" emma:confidence="0">
                  <emma:literal>tea</emma:literal>
                </emma:interpretation>
              </emma:one-of>
            </emma:emma>
          </inkml:annotationXML>
          <inkml:trace contextRef="#ctx0" brushRef="#br0" timeOffset="20215.6614">4463 3580 100,'4'-7'387,"-3"-2"-12,1 3-3,0 3-7,-1-4 0,1 0-9,-2 7-20,0-5-25,0 5-26,0 0-26,-3-6-25,3 6-22,0 0-19,0 0-20,0 0-14,-26 7-15,19-2-13,0 2-8,-9 2-8,2 2-6,-6 2-5,4 1-7,-3 2-6,-1-2-30,2 1-1,-2-1-2,4 2-10,1-1-6,-2 2-1,4 0-4,-2-5-6,2 6 0,3-5-2,-2-3-4,4 2-4,-1-1-3,1-1 0,3-1 1,-2-3-5,2 0-1,1 2-2,0-5 0,2 3 2,2 0 10,0-2 13,6 2 3,0-2 8,9-1-6,2 0 0,8 1-5,9-2 0,3 1-6,1-3-1,-1 3-4,0 0-5,-11-1-8,2 2-21,-2-2-25,-4 0-38,2 4-48,-9 0-57,1 1-56,-4-1-36,-4 5-65,-2-2-73,-5 0-387,-2 1-858,-2 2 380</inkml:trace>
          <inkml:trace contextRef="#ctx0" brushRef="#br0" timeOffset="20416.7649">4217 4159 179,'0'0'386,"-10"1"-9,10-1-1,0 0-2,-8 0-6,8 0-2,0 0-13,0 0-24,0 0-31,0 0-26,0 0-29,25-12-29,-13 9-13,6 0-20,4-3-19,3 2-17,1 2-15,11-2-33,-3 3-49,2-1-67,-7 0-90,0 2-73,6 0-86,3-3-100,0 3-325,0-3-749,-2 3 331</inkml:trace>
          <inkml:trace contextRef="#ctx0" brushRef="#br0" timeOffset="16622.0657">2277 3307 201,'4'-2'404,"0"-2"-30,-4 4-16,1-4-23,-1 4-19,6-4-12,-6 4-21,2-5-16,-2 5-20,4-2-26,-4 2-22,0 0-23,0 0-15,0 0-20,0 0-10,0 0-16,0 0-15,0 0-13,0 0-5,7 13-6,-6-9-11,-1 6-8,4 1 8,-3 1-7,3 3-2,1 0-7,-3-2 4,2 8-12,-2-2 0,0 4 0,1 2-1,-1-12-6,0 11-9,0-2 6,-2 3-6,1-4 1,-1 3-23,-1 0-37,1-5-40,0-1-55,0-2-55,-4-3-74,4 2-50,2-7-59,-2 6-289,-2-7-711,0 3 315</inkml:trace>
          <inkml:trace contextRef="#ctx0" brushRef="#br0" timeOffset="17055.2627">1779 3867 122,'-9'0'329,"1"1"-11,-1-1-9,3 2-5,6-2-5,-12 1-1,12-1-11,-11 0-6,11 0 6,-8 1-18,8-1-8,-9 2-14,9-2-12,0 0-16,-6 4-11,6-4-15,0 0-13,0 0-12,-5 2-12,5-2-13,0 0-19,0 0-6,0 0-8,0 0 2,0 0 1,11 9-2,6-9-6,6 1-8,13 0-6,9-1-9,3 0-8,16 1-3,-13-2-11,17 1-5,-1 0-1,-3 0-8,-13 0-4,14-1-4,-18-4-3,20 4 12,-21-3 3,3 0 7,-2 0 6,-1 2 6,-3-3 3,2-1 0,-10 1-2,1-1 7,-3 1-3,-5 2-1,-5-2 4,-1 1 2,-5 0-6,-4 3-13,1-4 9,-4 4-6,-1 0-6,-2-2-12,-1 2-1,-6 1-13,8-1-5,-8 1-11,9-1-44,-9 1-56,0 0-41,0 0-40,0 0-34,-17 14-54,5-4-69,-8 0-73,-1 5-75,-12-1-84,4 2-347,-1 4-977,1-2 433</inkml:trace>
          <inkml:trace contextRef="#ctx0" brushRef="#br0" timeOffset="20949.464">5760 3634 309,'-1'-6'369,"-3"4"-19,4 2-12,-7-7-12,4 4-8,3 3-22,-2-6-19,2 6-25,-4-3-15,4 3-26,0 0-20,0 0-20,-3-6-16,3 6-14,0 0-16,0 0-12,0 0-11,0 0-8,0 0-8,0 0-4,0 0-13,0 0-2,0 0-1,0 0-5,0 0-3,0 0-3,0 0-5,0 0-5,0 0-2,0 0 2,0 0-3,0 0 3,0 0 7,0 0 7,0 0-4,0 0-4,15 0-1,-15 0 2,0 0 2,0 0 1,-3-6-4,3 6-1,0 0-3,0 0-7,-6-6 0,0 2-6,6 4-3,-11 0 2,-1 0-3,3 3 0,-4 0-1,-3 6 5,0-3 5,-5 6 2,3 2 4,-2 0 6,-7 6 1,7-1 1,1-1 0,0 1-4,2-3-2,6 5-2,-1-5-5,3 5-1,1-6-3,7-2-2,1 1-3,1 2-5,4-3-2,4 5 5,6-4 12,7 3 7,8-1 6,5-5-4,2 3-7,3-7 4,0 2-4,3-4 4,0-3 1,0 2 10,-5-2-8,1-4-5,-2 2 3,-10 0 0,-2 0-6,-1-1 3,-7 1 9,-3 0-10,-5-3 7,-2 2-6,3 1-1,-3-1-9,-7 1-4,11 0-2,-11 0-1,11-2-6,-11 2-18,0 0-35,0 0-44,0 0-58,0 0-74,-30 8-97,14-3-129,2-2-154,-7 1-442,4 1-1115,0-5 493</inkml:trace>
        </inkml:traceGroup>
      </inkml:traceGroup>
    </inkml:traceGroup>
    <inkml:traceGroup>
      <inkml:annotationXML>
        <emma:emma xmlns:emma="http://www.w3.org/2003/04/emma" version="1.0">
          <emma:interpretation id="{7E597F7C-C31A-44E4-A3FC-842215206AA7}" emma:medium="tactile" emma:mode="ink">
            <msink:context xmlns:msink="http://schemas.microsoft.com/ink/2010/main" type="paragraph" rotatedBoundingBox="14847,6361 16770,6433 16726,7618 14802,7546" alignmentLevel="8"/>
          </emma:interpretation>
        </emma:emma>
      </inkml:annotationXML>
      <inkml:traceGroup>
        <inkml:annotationXML>
          <emma:emma xmlns:emma="http://www.w3.org/2003/04/emma" version="1.0">
            <emma:interpretation id="{589CB427-D3DA-4428-9D72-FEEBBD59DCC3}" emma:medium="tactile" emma:mode="ink">
              <msink:context xmlns:msink="http://schemas.microsoft.com/ink/2010/main" type="line" rotatedBoundingBox="14847,6361 16770,6433 16726,7618 14802,7546"/>
            </emma:interpretation>
          </emma:emma>
        </inkml:annotationXML>
        <inkml:traceGroup>
          <inkml:annotationXML>
            <emma:emma xmlns:emma="http://www.w3.org/2003/04/emma" version="1.0">
              <emma:interpretation id="{CD7AAF7A-24CD-4880-84AC-7C361982CA17}" emma:medium="tactile" emma:mode="ink">
                <msink:context xmlns:msink="http://schemas.microsoft.com/ink/2010/main" type="inkWord" rotatedBoundingBox="14847,6361 16770,6433 16726,7618 14802,7546"/>
              </emma:interpretation>
              <emma:one-of disjunction-type="recognition" id="oneOf6">
                <emma:interpretation id="interp30" emma:lang="en-US" emma:confidence="0">
                  <emma:literal>10922</emma:literal>
                </emma:interpretation>
                <emma:interpretation id="interp31" emma:lang="en-US" emma:confidence="0">
                  <emma:literal>1092</emma:literal>
                </emma:interpretation>
                <emma:interpretation id="interp32" emma:lang="en-US" emma:confidence="0">
                  <emma:literal>loge'</emma:literal>
                </emma:interpretation>
                <emma:interpretation id="interp33" emma:lang="en-US" emma:confidence="0">
                  <emma:literal>toga'</emma:literal>
                </emma:interpretation>
                <emma:interpretation id="interp34" emma:lang="en-US" emma:confidence="0">
                  <emma:literal>90922</emma:literal>
                </emma:interpretation>
              </emma:one-of>
            </emma:emma>
          </inkml:annotationXML>
          <inkml:trace contextRef="#ctx0" brushRef="#br0" timeOffset="17430.2866">1603 4502 292,'8'-15'341,"-5"3"-12,5-1-5,-4 3-6,4 1-3,0-3 7,-7 5-9,4-1-8,-2 1-8,1 2-13,0-1-16,-3 2-18,2-2-24,-3 6-19,4-5-22,-4 5-17,4-4-19,-4 4-16,0 0-15,4-3-13,-4 3-13,0 0-7,0 0-10,2 12-3,0-6-6,-2 0-7,5 4-2,-1 1-2,-2 2 0,2-1 0,1 3 0,1 1-2,-4-1-6,4 3-1,-1 1-6,1-1-2,1 3-6,1 4-1,-4-4-5,1 0 1,0 1-1,-1 0-7,-1-2-20,2 1-40,-3 2-45,-2-3-64,0-4-72,2-1-77,-2 0-82,1-4-69,-1-3-339,5-1-854,1 1 378</inkml:trace>
          <inkml:trace contextRef="#ctx0" brushRef="#br0" timeOffset="17847.2532">1952 4628 284,'-2'-8'353,"4"-1"-7,-2 2-3,0-1-8,0 2 14,-2 0 0,2 6-11,0-7-19,0 7-26,0-9-25,0 9-36,0 0-15,0 0-17,0 0-14,0 0-14,-11 13-12,8-5-11,-1-1-18,0 5-10,0 1-14,-1 1-11,2-1-8,2 2-7,-3 2-8,8-3-9,-3 1-8,-1 0-2,6 1-7,-1-4 0,1 3-7,1-3-3,5 3-3,-2-5-6,2 1-2,4-4-13,-5 2 1,4-6-3,2 2-3,0-4 1,0-2-7,0-1-1,0 0 2,2-5-4,-2 1 2,-5-1 0,3-1 2,-1-1-1,-8 0 1,5-1-1,-6-2-3,-4 0 3,3-1 0,-8 0-3,3-1 1,-7 0 2,0 1-5,-1 1 3,-5-2-6,2 3-28,-2 2-33,-5-1-32,8 1-45,-1 3-48,-4 4-49,7 1-58,0 1-50,4-3-45,5 3-319,0 0-770,-11 5 341</inkml:trace>
          <inkml:trace contextRef="#ctx0" brushRef="#br0" timeOffset="18261.9966">2454 4534 203,'-9'-6'317,"1"3"-9,1-1-14,-1 3-14,-3 1-5,-6-2-6,5 2-11,-4 2-7,-1 2-15,1-1 0,1 1-25,-4 7-20,5-1-9,-2-4-25,5 6-14,-1-1-22,1 0-7,1 1-14,3 1-11,2-2-3,4 4-9,-2-5-11,6 2-2,-2 1-5,4-2-3,2-1-4,1 0-8,1-2-8,3 1-2,3-3-14,-1-2-11,1-1-7,1 0 8,0-1-12,-1-4-3,1 2 5,1-3-3,-5 0 0,-1-2-4,1 0 8,0 0-3,-3 1 5,-1-2 10,-4 1 13,4 0 27,-4 0 16,1 1 18,-2 1 11,0 2 2,-3 1 4,6-5-13,-6 5-9,0 0-6,8-1-9,-8 1-9,0 0-6,0 0-8,0 0-3,2 8-4,-4 1-2,4 1-6,-2 1-1,-2 5-2,2-2-1,2 5-1,-2 4 1,1 0 3,-1 1 0,4 10 4,-2 4 1,0-6 0,1 2-2,-2 0-3,4-4-1,-1 1-5,-1 1-1,2-9-4,-1 2 1,-1 3 2,1-6-3,1 9-2,-4-7 3,4-3-4,-1 0 0,-1 2-6,1-3-22,-3-3-30,0-2-39,-1-4-46,4 2-63,-4-6-65,0 1-49,0 0-63,0-5-82,0-3-333,0 0-849,0 0 376</inkml:trace>
          <inkml:trace contextRef="#ctx0" brushRef="#br0" timeOffset="18699.2228">2820 4769 245,'0'-5'326,"0"-1"-5,-3-2-7,3 2-13,0 1-9,-1-2-2,1 7-10,-1-9-14,1 7-11,0 2-12,-3-4-21,3 4-18,-1-8-18,1 8-10,0 0-9,-2-6-15,2 6 0,0 0-9,0 0-3,0 0-11,0 0-10,8-7-9,-1 5-13,2 0-12,-9 2-7,14 0-11,-3 4-2,-2-4-10,0 5-5,0 0-3,3 0-10,-4 5-3,1-2 0,-4 5-6,2-1-5,-5 3-7,2-3 8,0 7-6,-8-7 1,3 4-3,-3 4 0,-3-1-2,2-1 0,-5 1 3,3-7 3,-1 6 5,-1 3 5,3-8-4,-1-1 3,1-1 2,2 1-3,1-2-2,-1 0-2,3-3-1,-2 1-1,2-2-3,1 0 1,1 1-4,3-3 6,3 1-4,-1-2 0,3 0-12,6-2-29,0-1-55,2-1-83,6-4-70,-2 1-76,1 0-104,-4-7-436,7 3-917,-2-3 406</inkml:trace>
          <inkml:trace contextRef="#ctx0" brushRef="#br0" timeOffset="19021.9398">3249 4350 241,'-12'-7'375,"0"-2"-14,3 1-11,4 2-6,-2-4 5,3 4-5,2-3-9,2 4-13,-4-2-12,4 2-25,4-1-25,-3 1-26,2 2-21,4 1-27,-7 2-17,0 0-18,21 5-14,-14 1-13,3 6-17,-3-2-2,1 5-18,-4-2-9,3 7-7,-7 1-5,0 2-5,-5-2-3,3 0 3,-5 1 1,-3 0 4,3-3 2,-5 1 5,-1 2-2,5-2 2,-3-4 7,1-3-7,3-1-1,-3 0-7,4 0 1,-1-1-8,2-4-5,1-1-6,2-2-7,0 2-6,-2-1 8,4-1-10,4 2-2,0-2-4,7-1-1,4 3 0,9-1-4,2-3 1,8 0-1,1 0-18,-7 0-35,7 0-54,-7 2-61,-2-5-95,0 1-98,-3 1-131,0 0-482,-3-3-1031,-1-1 456</inkml:trace>
        </inkml:traceGroup>
      </inkml:traceGroup>
    </inkml:traceGroup>
    <inkml:traceGroup>
      <inkml:annotationXML>
        <emma:emma xmlns:emma="http://www.w3.org/2003/04/emma" version="1.0">
          <emma:interpretation id="{752A3890-220F-4E87-A2BB-926617E01F11}" emma:medium="tactile" emma:mode="ink">
            <msink:context xmlns:msink="http://schemas.microsoft.com/ink/2010/main" type="paragraph" rotatedBoundingBox="11562,7932 14879,8057 14845,8969 11527,8844" alignmentLevel="6"/>
          </emma:interpretation>
        </emma:emma>
      </inkml:annotationXML>
      <inkml:traceGroup>
        <inkml:annotationXML>
          <emma:emma xmlns:emma="http://www.w3.org/2003/04/emma" version="1.0">
            <emma:interpretation id="{53ADE5A7-61DE-4E22-92B6-16AD63EB45EA}" emma:medium="tactile" emma:mode="ink">
              <msink:context xmlns:msink="http://schemas.microsoft.com/ink/2010/main" type="inkBullet" rotatedBoundingBox="11562,7932 12619,7972 12585,8884 11527,8844"/>
            </emma:interpretation>
            <emma:one-of disjunction-type="recognition" id="oneOf7">
              <emma:interpretation id="interp35" emma:lang="en-US" emma:confidence="0">
                <emma:literal>N</emma:literal>
              </emma:interpretation>
              <emma:interpretation id="interp36" emma:lang="en-US" emma:confidence="0">
                <emma:literal>*</emma:literal>
              </emma:interpretation>
              <emma:interpretation id="interp37" emma:lang="en-US" emma:confidence="0">
                <emma:literal>H</emma:literal>
              </emma:interpretation>
              <emma:interpretation id="interp38" emma:lang="en-US" emma:confidence="0">
                <emma:literal>s</emma:literal>
              </emma:interpretation>
              <emma:interpretation id="interp39" emma:lang="en-US" emma:confidence="0">
                <emma:literal>+</emma:literal>
              </emma:interpretation>
            </emma:one-of>
          </emma:emma>
        </inkml:annotationXML>
        <inkml:trace contextRef="#ctx0" brushRef="#br0" timeOffset="25388.2738">-1651 6065 378,'0'0'360,"-8"2"-19,8-2-6,-4 3-14,4-3-11,0 0-5,-8 2-12,8-2-12,0 0-15,-4 4-14,4-4-17,0 0-15,-5 2-17,5-2-18,0 0-13,0 0-20,0 0-10,-2 3-19,2-3-5,0 0 3,11 6 10,-3-3 2,4-2-3,2 3-6,10-2-8,2 1-8,9 0-9,2 0-11,3-3-6,5 0-8,-2 0-7,-2 0-4,-1 0-6,-1-3-9,-1 3 9,-10-3-15,0 3 5,0-3-2,-2 2 1,-8 1-6,2-1-1,-6 1-3,1-1-5,-7 1 8,1 0-13,-9 0-1,14 0 1,-14 0-3,11-3-4,-11 3-2,6-1-2,-6 1 1,0 0-5,0 0-9,0 0-29,0 0-32,0 0-45,0 0-49,-16 10-75,7-10-80,-6 2-82,-1-2-90,-4 1-401,3 2-955,2-3 422</inkml:trace>
        <inkml:trace contextRef="#ctx0" brushRef="#br0" timeOffset="25708.2578">-1639 6286 175,'-12'6'314,"0"3"-17,4-3-7,4 1-19,-3-2-10,3-1-7,1 5 9,0-6-15,3 2 11,3 2-3,0-4 8,-2 3-3,4-6-3,0 5-6,5 0-7,4-2-4,0-1-9,3-1-9,7 2-20,-1-3-13,11-4-7,-5 2-22,6 2-17,2-6-11,0 3-14,1-1-14,-11 2-1,8-4-17,-1 2-10,-8-1-2,1 1-13,-1 2-4,-3-2-4,2 1-5,-4-1-7,-4 1-6,-3 3-2,-2-2-2,0 2-5,-3-3-7,-2 2 0,2 1-12,-3-2-22,-6 2-26,11-3-43,-6 2-48,-5 1-70,0 0-79,7-2-89,-7 2-96,0 0-419,-7-13-958,7 13 423</inkml:trace>
        <inkml:trace contextRef="#ctx0" brushRef="#br0" timeOffset="26153.0885">-1072 5911 216,'-8'-20'371,"0"5"-8,3 3 10,1-4-10,-4 5 1,4 3 13,-1-3-13,0 5-13,0 2-19,5-3-27,-4 4-22,4 3-23,-5-4-20,5 4-19,0 0-17,0 0-17,-17 10-14,11-5-18,2 4-18,-1 0-8,1 1-15,4 0-10,0 4-9,0 1-10,0 1-11,4-1-6,1 6-4,2-1-8,3-3-8,5 4 6,-3-4-10,3 3-3,10 5 0,-9-7-4,11 5-1,1-2 4,0-2-7,1 1 0,0-3-7,-2 4 0,2-1-9,-7-7-9,2 1 0,-2-1-5,0-1-7,2 0-5,-4-2-4,-2 1-6,-2-2 5,-3 1-3,-2-4 4,0 0 0,-2 0-1,-2-2 4,-2 2 3,0-1 0,-5 1 4,0-2-6,0 2 8,-5 3 2,0-3 9,-2 2 8,-5 1 3,0-1 7,-3 2 0,-4 1 4,1 1 0,-3 3-3,-1 1-1,-7 1 0,8-1-7,0 0 6,2-1-6,-5 1-6,5 4 5,-2-4-7,4 0-1,0 1-2,1-2-17,6-5-32,1 5-37,-2-3-47,3-2-64,3-1-83,1-1-85,1 0-95,1-3-494,4-2-1020,2 0 451</inkml:trace>
      </inkml:traceGroup>
      <inkml:traceGroup>
        <inkml:annotationXML>
          <emma:emma xmlns:emma="http://www.w3.org/2003/04/emma" version="1.0">
            <emma:interpretation id="{36A74989-145B-48C7-8323-6CDF86314B83}" emma:medium="tactile" emma:mode="ink">
              <msink:context xmlns:msink="http://schemas.microsoft.com/ink/2010/main" type="line" rotatedBoundingBox="13117,8080 14876,8146 14855,8702 13096,8635"/>
            </emma:interpretation>
          </emma:emma>
        </inkml:annotationXML>
        <inkml:traceGroup>
          <inkml:annotationXML>
            <emma:emma xmlns:emma="http://www.w3.org/2003/04/emma" version="1.0">
              <emma:interpretation id="{2862CDCB-B5CA-42B8-B335-EF538F69ABA6}" emma:medium="tactile" emma:mode="ink">
                <msink:context xmlns:msink="http://schemas.microsoft.com/ink/2010/main" type="inkWord" rotatedBoundingBox="13117,8080 14876,8146 14855,8702 13096,8635"/>
              </emma:interpretation>
              <emma:one-of disjunction-type="recognition" id="oneOf8">
                <emma:interpretation id="interp40" emma:lang="en-US" emma:confidence="0">
                  <emma:literal>cent</emma:literal>
                </emma:interpretation>
                <emma:interpretation id="interp41" emma:lang="en-US" emma:confidence="0">
                  <emma:literal>Cent</emma:literal>
                </emma:interpretation>
                <emma:interpretation id="interp42" emma:lang="en-US" emma:confidence="0">
                  <emma:literal>Celt</emma:literal>
                </emma:interpretation>
                <emma:interpretation id="interp43" emma:lang="en-US" emma:confidence="0">
                  <emma:literal>Cert</emma:literal>
                </emma:interpretation>
                <emma:interpretation id="interp44" emma:lang="en-US" emma:confidence="0">
                  <emma:literal>€1</emma:literal>
                </emma:interpretation>
              </emma:one-of>
            </emma:emma>
          </inkml:annotationXML>
          <inkml:trace contextRef="#ctx0" brushRef="#br0" timeOffset="26574.2721">131 6091 29,'0'0'379,"-13"-6"-34,13 6-29,0 0-22,0 0-30,0 0-20,0 0-28,0 0-16,0 0-27,0 0-9,0 0-12,0 0-11,0 0-6,0 0-14,-7 11-8,7-11 5,0 0-15,0 0-2,0 0-6,0 0 3,13 4-8,-13-4-7,0 0-4,0 0-5,0 0-7,12-9 2,-8 7-8,-4-6-1,3 5 1,-3-2-10,0-1 0,0-1 1,-3 4 6,3-3 2,0 6 2,-7-9-2,3 4-2,-2 0-7,-1 2 0,0 0-12,-1 0-1,-3 3-1,2 0 4,-5 2 5,1 2 1,0 4 6,-3 0 2,-5 1 2,9 3-1,-4 3 2,-1 0 5,1 4 7,1-4 4,1 5 4,2-3-10,0 5-3,6-4-4,0-3-13,1 1-2,5-1-3,3 1-4,5-1-1,-2-1-2,11 1-4,4 0-19,10 1-36,2-4-60,6-8-108,-2 2-80,4-3-97,3-6-120,0-2-325,3 0-881,-2-1 390</inkml:trace>
          <inkml:trace contextRef="#ctx0" brushRef="#br0" timeOffset="26824.2713">693 6207 270,'-11'2'432,"1"-1"-18,1 1-16,0 0-6,-2 0-14,5 1-13,-1-2-17,1 2-16,-1-1-19,7-2-19,-9 5-18,9-5-14,-5 1-19,5-1-12,0 0-7,0 0 3,0 5-6,0-5-10,15 1-14,1-1-20,-2 0-19,10-1-20,-2-1-6,6-1-18,-5-2-10,3 4-31,3-4-37,-5 4-48,-1-1-55,-1 1-56,-5-1-80,-1 2-79,-3 0-67,-4 0-75,0-1-70,-3 0-341,-6 1-904,10 1 401</inkml:trace>
          <inkml:trace contextRef="#ctx0" brushRef="#br0" timeOffset="27020.2894">745 6356 95,'-18'13'352,"2"-5"-8,3 1-15,1 1 1,-2-4 8,2 3 2,6-2-9,-2-1-19,-3 0-15,5 0-23,-1-1-26,3-1-13,3 0 3,-2 0-4,3 1 2,0-5-15,15 4-21,-2-6-21,4 2-15,5-2-15,4-1-20,10-3-31,1-1-38,0-2-48,2 3-64,-3-4-72,-1-1-68,1 3-72,-8 2-82,-3-5-99,1 5-276,0-3-780,-1-1 346</inkml:trace>
          <inkml:trace contextRef="#ctx0" brushRef="#br0" timeOffset="27707.4797">1262 6511 295,'0'0'418,"-11"-5"-4,11 5-12,0 0-9,0 0-12,-12 4-12,12-4-17,0 0-20,0 0-17,-9 1-19,9-1-18,0 0-25,0 0-23,-5 2-13,5-2-5,0 6-15,0-6-7,0 0-14,0 0-3,5 6 4,0-3-20,5-3-10,3 0-28,2 2-2,6-2-8,3-2-12,-1-2-9,5 2-9,-3-4-5,3 2-19,5-5-17,-8 3-16,-3 1-17,2 1-12,-2-4-18,-5 3-15,-3 0-18,-2 3-28,0-2-42,-4 2-75,1 0-98,-7-4-107,1 1-119,-2 1-372,-1 4-975,0 0 432</inkml:trace>
          <inkml:trace contextRef="#ctx0" brushRef="#br0" timeOffset="27419.3342">1358 6261 369,'-9'-5'405,"9"5"-2,0 0-1,-9-5 2,6 3 2,3 2 6,0 0-14,-11-2-10,11 2-14,-8-3-19,8 3-17,0 0-21,0 0-17,-9-1-14,9 1-18,0 0-14,0 0-29,0-7-20,0 7-19,1-8-18,-1 2-23,0 6-16,4-10-8,-4 1-14,0 3-8,1-4-12,2 1-13,-3-2-4,0 2 4,2-4-19,1 5-5,0-7-4,-3 1-8,0 1-13,0-1 8,0 0-4,1 0 4,2 1 0,-3 2 4,0 1 6,0 2-43,2 0 0,-2 3 0,-2-1 0,2 1 0,0 5 0,2-7 0,1 3 0,-3 4 0,0 0 0,0 0 0,0 0 0,0 0 0,0 0 0,0 22 0,0-12 0,-3 5 0,3 0 0,0 0 0,0 7 0,0 0 0,3-1 0,-3 4 0,2-4 0,-2 4 0,0 0 0,3-1 0,-2 7 0,-1-5 0,0 5 0,0-7 0,0 1 0,0-4 0,3-7 0,-3 6-111,0 1-195,5-5-71,-2-3-50,-2-1-59,3-7-66,-3 5-437,4-1-1072,1-3 475</inkml:trace>
        </inkml:traceGroup>
      </inkml:traceGroup>
    </inkml:traceGroup>
    <inkml:traceGroup>
      <inkml:annotationXML>
        <emma:emma xmlns:emma="http://www.w3.org/2003/04/emma" version="1.0">
          <emma:interpretation id="{8139F059-EC99-4DED-9FD6-2E29BB8598EA}" emma:medium="tactile" emma:mode="ink">
            <msink:context xmlns:msink="http://schemas.microsoft.com/ink/2010/main" type="paragraph" rotatedBoundingBox="3771,9614 21638,9533 21644,10980 3778,110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F77B670-51E2-4DC1-82C2-79214DF83295}" emma:medium="tactile" emma:mode="ink">
              <msink:context xmlns:msink="http://schemas.microsoft.com/ink/2010/main" type="line" rotatedBoundingBox="3771,9614 21638,9533 21644,10980 3778,11061"/>
            </emma:interpretation>
          </emma:emma>
        </inkml:annotationXML>
        <inkml:traceGroup>
          <inkml:annotationXML>
            <emma:emma xmlns:emma="http://www.w3.org/2003/04/emma" version="1.0">
              <emma:interpretation id="{C9391BA8-8008-4444-88E4-659851906165}" emma:medium="tactile" emma:mode="ink">
                <msink:context xmlns:msink="http://schemas.microsoft.com/ink/2010/main" type="inkWord" rotatedBoundingBox="3771,9660 5108,9654 5113,10767 3776,10773"/>
              </emma:interpretation>
              <emma:one-of disjunction-type="recognition" id="oneOf9">
                <emma:interpretation id="interp45" emma:lang="en-US" emma:confidence="0">
                  <emma:literal>Put</emma:literal>
                </emma:interpretation>
                <emma:interpretation id="interp46" emma:lang="en-US" emma:confidence="0">
                  <emma:literal>Put.</emma:literal>
                </emma:interpretation>
                <emma:interpretation id="interp47" emma:lang="en-US" emma:confidence="0">
                  <emma:literal>put</emma:literal>
                </emma:interpretation>
                <emma:interpretation id="interp48" emma:lang="en-US" emma:confidence="0">
                  <emma:literal>Pint</emma:literal>
                </emma:interpretation>
                <emma:interpretation id="interp49" emma:lang="en-US" emma:confidence="0">
                  <emma:literal>Pub</emma:literal>
                </emma:interpretation>
              </emma:one-of>
            </emma:emma>
          </inkml:annotationXML>
          <inkml:trace contextRef="#ctx0" brushRef="#br0" timeOffset="31213.4596">-9276 7567 218,'2'-16'395,"-2"8"-26,0-1-22,2-1-19,-2 4-33,1 0-15,2 1-26,-2-1-28,-1 6-21,6 0-25,-6 0-15,12 6-16,0 5-21,4 5-7,-3 1-10,2 3-12,4 7 1,-2 1-21,-6-6-8,6 6-6,-7-7-4,-1 3-26,-4-3 1,1 1-9,-6 3 5,0-5 2,-1-1 13,-4 3 4,0-2 16,-4-2 4,-3 2 14,-8-5-1,3 2-4,-1-3 3,-11 4 1,3-3-7,2-5-5,-8 1-11,8-5-6,-1 2-3,4-6-16,4 2-34,1-3-61,2-2-79,4 0-71,-2-2-101,2 1-117,2-6-286,4 4-771,3-3 341</inkml:trace>
          <inkml:trace contextRef="#ctx0" brushRef="#br0" timeOffset="30934.9619">-9325 7797 31,'0'0'394,"0"0"-30,0 0-32,0 0-22,0 0-21,0 0-23,-17 6-14,13-3-14,4-3-11,-4 6-24,-1-1-16,1 0-14,2 1-6,-4 0-19,1 4-4,4 2-10,-2 1-4,3 0-6,-2 7 0,2 3-8,0-1-5,2 12-5,2-3-5,1 6-1,-2 0-4,4-1-6,-5 0-7,3 2-7,-1-2-9,4-3-5,-1 4-6,-2-1-5,-4-6-6,5 5-2,0-10-2,-2-1-9,-1 1 1,2-1-3,0-3 2,-5-5-9,3 1 0,1-3-16,-3-2-26,2-1-34,-1-3-42,1-6-35,-2 4-22,-1 0-37,0-6-41,0 0-50,0 0-38,0 0-32,-16-12-32,11-4-196,-4-4-625,0-2 277</inkml:trace>
          <inkml:trace contextRef="#ctx0" brushRef="#br0" timeOffset="32117.318">-8934 8281 91,'4'2'312,"-3"2"0,-1-4-3,0 0 4,0 0 10,0 0-4,0 0-23,0 0-28,0 0-18,0 0-14,0 0-25,4-15-25,-8 8-8,3 1-29,1-3-8,0-1-15,-4-2-10,2 0-8,-1-2 18,2 2 2,-1-1-27,-3-1 14,1 0-3,3 1-7,0-1-10,-6 1 5,4 7-3,1-6-6,2 3 0,-4 3-3,3 0-8,1 0-5,0 6-6,-2-6-12,0 2-5,2 4-9,0 0-12,-3-5-2,3 5-3,0 0 0,0 0-5,1 18-1,1-10-1,0 2-3,1 2-2,-2-1-1,4 3-2,1-2-2,-2 1-1,3 1 1,-1-1-1,0-3-1,3 1 2,-1-2-1,1 1 1,-2-1-5,5 0 2,-1-6-1,0 2-3,-3-1-2,7-4 1,-3 0-3,5-3 1,-5 0 3,2-3-3,1-3 2,-4 2 0,3-5-1,-3 0 2,1 0-4,1-5 2,-1 0 3,0-1 0,-6 4-3,-1-1 2,1 2 1,0-1 14,-2 8 14,-3-2 6,3 0 2,-2 1-6,2 3-1,-4-2-6,0 6-3,2-4-6,-2 4-2,0 0 1,0 0-6,0 0 0,0 20 0,0-9 5,-1 1-8,0 1-1,1 1-1,0 0 0,0 1-1,0-4-4,0 3 2,2-4-1,2 4 1,1-1 0,1-2 1,-5-1-2,4-2 3,4 1-2,-5-4 0,7 1-7,-1-1-3,-2-2-3,8-2-4,-5-1-7,1-1 1,0-2-5,5-1 4,-3-3-2,2-3 7,-3 3 0,-2-4-1,0 2 0,0-10 5,2 3 3,-7-2 0,5-1 2,-6-2-3,0-4 7,-2 1 0,1-8 0,-3 0-1,0 7 3,-2 0 2,0 4 9,-4-2 11,-1-2 16,-4 4 3,5 2 17,1 6 16,0-2 11,-1 7 9,2-1-3,-1 1-7,0 4-10,3-2-6,-1 2-11,0 0-7,2 4-9,0 0-5,0 0-1,-8 21-6,7-7 0,-2 8 2,2 0-3,0 3-13,-1 6 2,4 0-3,-2 3 2,2-1-4,-2-8-3,3 2-3,-2-2 3,3 5 0,-1-5 4,2-1-3,-1 3-6,4-7 3,-2 3-5,3-2-31,-2-1-34,-1 1-36,-2-5-43,3-3-64,1 1-62,1 0-52,-3-2-55,0-4-73,-1 0-72,1-4-300,0 1-891,-6-5 394</inkml:trace>
          <inkml:trace contextRef="#ctx0" brushRef="#br0" timeOffset="32275.8316">-8302 8149 374,'0'-6'394,"-6"0"0,5 2-9,-3-1-9,3-1-14,1 6-21,-5-6-34,5 6-28,0-7-31,0 7-20,6-3-24,2 0-20,6-1-35,1 2-66,-1-2-106,11 2-90,-8-2-120,8 3-138,-2-6-224,1-2-644,2 3 284</inkml:trace>
        </inkml:traceGroup>
        <inkml:traceGroup>
          <inkml:annotationXML>
            <emma:emma xmlns:emma="http://www.w3.org/2003/04/emma" version="1.0">
              <emma:interpretation id="{20501BB8-9062-425B-A844-A1887BA2490E}" emma:medium="tactile" emma:mode="ink">
                <msink:context xmlns:msink="http://schemas.microsoft.com/ink/2010/main" type="inkWord" rotatedBoundingBox="5720,9855 6698,9850 6701,10455 5723,10459"/>
              </emma:interpretation>
              <emma:one-of disjunction-type="recognition" id="oneOf10">
                <emma:interpretation id="interp50" emma:lang="en-US" emma:confidence="1">
                  <emma:literal>the</emma:literal>
                </emma:interpretation>
                <emma:interpretation id="interp51" emma:lang="en-US" emma:confidence="0">
                  <emma:literal>The</emma:literal>
                </emma:interpretation>
                <emma:interpretation id="interp52" emma:lang="en-US" emma:confidence="0">
                  <emma:literal>She</emma:literal>
                </emma:interpretation>
                <emma:interpretation id="interp53" emma:lang="en-US" emma:confidence="0">
                  <emma:literal>she</emma:literal>
                </emma:interpretation>
                <emma:interpretation id="interp54" emma:lang="en-US" emma:confidence="0">
                  <emma:literal>•he</emma:literal>
                </emma:interpretation>
              </emma:one-of>
            </emma:emma>
          </inkml:annotationXML>
          <inkml:trace contextRef="#ctx0" brushRef="#br0" timeOffset="33216.9934">-7347 7706 288,'-14'-6'438,"-2"6"-5,0-3-7,-1 2-12,4 1-31,0 1-31,2 2-17,-4 3-27,6-3-27,2 2-23,-3 2-21,3 2-12,2 2-17,0 3-18,4 1-11,-3 3-14,2 3-10,2 2-2,6 0-8,-6-1-8,4 3-10,3-2-4,-1 2-12,0-2-9,-1 3-9,2-2-6,2-2-7,-1 2-13,-1-2-1,0 0-8,3-1-5,-5 0-4,4 1-3,-3-3-10,0-4-25,-4-3-25,5 3-22,-6-6-39,3-1-38,-3-1-38,1 0-31,2-1-17,-2-4-17,-2-2-24,0 0-12,0 0-4,0 0 5,4-16 15,-4 9 19,-1-6 20,2 0 16,-2-10 23,-2 4 12,1-2 42,0 2 31,2-2 26,0 2 35,-2 0 25,-1 4 36,-2 1 21,2 1 20,-1 1 24,4 3 22,-2 2 22,0-2 3,1 3-2,-3-1-11,2 2-14,2 5-12,2-9-11,-2 3-10,4 2-12,-1-1-10,2-1-5,4-1-13,0 1-24,3-1-22,4-2-16,3 1-24,4-2-15,0-1-28,3 1-8,7-2-9,-8 1 4,5-3 9,-13 3 2,6 1 11,-6-2 3,-4 6 7,-1-4 5,-1 1 7,-4 1 10,-1 0 50,-2 3 13,-3 2 23,-1-2 15,0 5 14,0 0 9,0 0 4,-13-4 5,13 4 3,-16 9 8,4-1-3,-1 2-4,-4 2 2,-1 3-4,6 1-4,-2 5-9,-1-1-11,4 1-5,0 0-7,5 0-8,-5 3-7,6-1-5,4-2 2,-3 2-14,4-3-6,4 1 2,-4-5-8,5 4 2,1-1-5,0-5-8,3 0-4,0-4-7,1 1-8,5-5-8,-1 4-3,2-5-8,-2-2 2,1-3-7,2-2 3,6-2 0,-6 4 2,0-8 2,0 4 1,5-2 0,-5-3 3,-4 2 1,3 2 12,-4-4 13,1 5-5,-5 0 9,0-1 1,-4 2-1,3 3 2,0-4-5,-7 4-3,8-2-3,-8 2 2,0 0-3,9 6-2,-4-3-1,2 3 2,-2 0 1,-2 4-3,3-2 1,-1 2 0,2-1 2,-1 6 5,4-5-10,-3 4 1,1-1 0,-1-4 0,2 3-1,0-3-8,2 1-13,-2-5-8,0 1-6,3 0 0,-1-2 6,0-1 2,3-6-1,1 0 4,-4 0 4,1-3 1,0 0 3,2-4 4,1 0-1,-4-1 1,1-5 3,0-1-1,-3-2 3,-1-2 0,0 3 7,-4-2 9,-3 5 19,-1 0 31,-1 0 22,-3 3 12,0 3-5,0 2 2,0 1-10,-4 0-3,0 1-6,2 5-7,6 0-7,-20 6-1,8 0-11,1 3-4,-1 2-6,1 2 1,2-1-10,0 7-5,3-4-27,0 0-32,2 0-35,3 1-40,1 0-49,7 2-39,4 1-33,5-2-69,5-2-85,5-5-102,-4-2-401,14-1-965,2-1 428</inkml:trace>
        </inkml:traceGroup>
        <inkml:traceGroup>
          <inkml:annotationXML>
            <emma:emma xmlns:emma="http://www.w3.org/2003/04/emma" version="1.0">
              <emma:interpretation id="{E59B3105-091A-4AB9-9494-E5B24A81BF2D}" emma:medium="tactile" emma:mode="ink">
                <msink:context xmlns:msink="http://schemas.microsoft.com/ink/2010/main" type="inkWord" rotatedBoundingBox="7405,9853 9366,9844 9369,10433 7407,10442"/>
              </emma:interpretation>
              <emma:one-of disjunction-type="recognition" id="oneOf11">
                <emma:interpretation id="interp55" emma:lang="en-US" emma:confidence="0">
                  <emma:literal>value</emma:literal>
                </emma:interpretation>
                <emma:interpretation id="interp56" emma:lang="en-US" emma:confidence="0">
                  <emma:literal>ordure</emma:literal>
                </emma:interpretation>
                <emma:interpretation id="interp57" emma:lang="en-US" emma:confidence="0">
                  <emma:literal>reduce</emma:literal>
                </emma:interpretation>
                <emma:interpretation id="interp58" emma:lang="en-US" emma:confidence="0">
                  <emma:literal>alive</emma:literal>
                </emma:interpretation>
                <emma:interpretation id="interp59" emma:lang="en-US" emma:confidence="0">
                  <emma:literal>Ordure</emma:literal>
                </emma:interpretation>
              </emma:one-of>
            </emma:emma>
          </inkml:annotationXML>
          <inkml:trace contextRef="#ctx0" brushRef="#br0" timeOffset="34771.1032">-5714 7952 215,'-4'-6'456,"-2"1"-9,-2 0-3,-3 0-21,3 0-20,1 2-32,0 3-27,-1 0-32,8 0-30,-18 8-27,6-1-23,7 5-23,-4 3-19,3 5-14,3 1-14,3-3-18,0 3-12,0 1-13,6-1-10,-1-1-10,-1-3-10,7 1-8,0 0-9,3-2-4,-1-7-2,2 6-5,5-2-8,0-4-2,3 1-7,-7-4-3,6-4-2,1 5-8,-8-5-1,2-4-4,8 1-1,-11-5-4,0 0-2,-2 0-4,8-6 4,-11 0-3,-1-1-1,1-1-6,0-3 6,-4 0 13,-1-2 5,0 0 2,0-5-1,-4 2-2,0-1-3,-4-2-4,4 6-2,2-2-5,-2 5 4,3 1-9,0 2-14,1-1-21,1 3-25,0 3-16,3-1-18,-1 4-16,2 0-23,4 0-13,0 3-9,1-2-10,3 3 7,0-2 14,7 3 7,0 0 12,-2-2 8,-7 2 8,8 0 14,-10-4 7,6 2 11,-4 2 6,-4-3 17,0 2-2,-1 0 1,-2-3 9,-1 3 30,1-2 17,-2 2 25,-6 1 20,8-2 17,-8 2 12,0 0 8,7-3 7,-7 3 7,0 0 3,0 0 0,0 0-1,0 0 4,0 0 0,-7 14 9,4-9-10,-4 1 2,-1 4-5,0 1-8,-1 1-17,1-1-2,-1 3-9,1 4-10,-3 0-5,4-2-7,-1 2-4,4-2-3,0 2-5,0 0-10,4-3-4,0 0 0,3 1-6,-3-4 1,5 3-3,-1-3-9,4-2-14,-1 0-5,1-1-3,4-7-12,-2 4-8,5-4-4,-1-2-7,3 0-5,0-5 0,-1 2 2,2-5-2,-5 3 3,3-1 5,2-5 2,-3 2 3,-2 0 6,-1-1 4,-6 1 0,2 3 8,-3 0 7,-1 2 16,0-1 8,4 2 10,-6-1 2,1 1 2,-3 3-1,7-3-4,-7 3-2,0 0-2,0 0-2,0 0-3,-3 15-4,3-8 1,-1 3 2,-2 1-6,3 0-1,0 3 5,0 0-1,3-3-2,-2 3-5,3 1-1,0-5-3,0 4-7,4-3-9,-2 0-5,6-4-6,-6 2-3,1-6-3,2 0 3,-1 0 0,2-2 1,2-2 1,-3-2 0,4-3 1,-1-4 4,-4-1 0,4-2 3,0-5-1,-1 2 3,0-7 1,-1 0 7,-3-1-3,2-7 1,-1 1 0,-3-3 1,-1-1 3,-2 0 5,-2 0-4,-2 4 3,-2-1 14,-1 7 17,0 2 27,-1 1 3,-3 3 14,1 2 13,4 3 17,0 2-6,-5 2 8,7 3-3,-2 0-6,2 1-10,-3 3-14,5 2-8,0 0-3,-15 7-9,8 4 1,0 2-12,1 7-1,-3 1-8,2 5-2,2 8-6,2-3 2,3 2-4,-2-8-4,4 9 0,2 0 1,-4-3 2,4-8-3,1 4-3,2-2-3,0-3-5,2 1-13,2 8-14,-1-14 1,3 3-25,-2-7-20,-4-2-10,2 1 5,-1-2-3,-1-4 0,3 0-3,-1-2-3,0-2-8,3-2-4,-4-1 1,6-5 11,-2 1 5,1-5 7,-1 2 7,5-7 6,-4-2 10,0 1 0,3 3 7,-5-5 5,0 5 6,-5 1 11,5-3 17,-6 2 16,2 4 22,-6 0 23,3 2 12,-1 2 4,-2 1-7,1-1-9,0 1-6,2 1-10,-4 3-7,0 0-2,0 0-2,0 0-5,0 0-5,-9 13 2,7-8-6,1 4 0,-3-2-7,3 2 5,-3 1-6,2-3-4,2 7-10,0-6-13,0 0-6,0 3-8,6-5-10,-5 0-5,3 3-9,0-5 5,4-1 0,-3 0-7,3-3-8,2 0 3,-10 0 3,17-2 2,-2-2 4,-4 1 0,4-3 9,-4-1 8,1 1 0,-3 1 7,2-5 3,-1 1 3,-3 3 0,-1-4 6,1 1 3,-2 3 12,-1 0 22,-3 0 19,3 0 22,2 2 9,-6 4 6,1-9 1,-1 9-5,1-3-14,-1 3 0,0 0-9,0 0-1,0 0-8,0 0 7,-16 12-9,14-6-12,1 0-3,1 4-5,-3-4 5,6 7-10,-3-1 2,2-2-7,3 4 1,-1-2-3,3-2-15,-1 2-2,2-2 1,4 2-4,2-4-4,-1-1-5,3-2-4,1 0 10,-4-3-7,3-3 3,2 0 1,6-4 8,-2 0-6,-6-1 4,-1 0-4,-3 0 6,1-5-3,-1-3 9,0 5-2,-3-5-2,-1 0 7,-3-1-1,0 1 0,-1 0 18,-4-4 5,0 2 1,0 4 11,-3-3 9,3 0 15,-2 3 7,-3 0 8,-1 5-12,2-2 10,2 3-23,-3 1 7,-2 1-11,1 2 1,6 2-8,-17 6-5,10-1-5,-3 2-4,-1 5 2,1 2-11,3-1 0,-2 6-4,4 1-3,-1-2 13,5-2-8,-1 5-1,2-2-20,2-1-26,5 1-19,-2-3-41,7 2-24,3-3-50,2 0-47,7-4-79,-1-4-74,11 2-73,4-5-99,-5-4-394,5-3-1013,4-3 449</inkml:trace>
        </inkml:traceGroup>
        <inkml:traceGroup>
          <inkml:annotationXML>
            <emma:emma xmlns:emma="http://www.w3.org/2003/04/emma" version="1.0">
              <emma:interpretation id="{6D385E20-1835-419B-AEEC-2BEB6DB836B8}" emma:medium="tactile" emma:mode="ink">
                <msink:context xmlns:msink="http://schemas.microsoft.com/ink/2010/main" type="inkWord" rotatedBoundingBox="9824,9815 10468,9812 10474,11030 9830,11033"/>
              </emma:interpretation>
              <emma:one-of disjunction-type="recognition" id="oneOf12">
                <emma:interpretation id="interp60" emma:lang="en-US" emma:confidence="0">
                  <emma:literal>of</emma:literal>
                </emma:interpretation>
                <emma:interpretation id="interp61" emma:lang="en-US" emma:confidence="0">
                  <emma:literal>F</emma:literal>
                </emma:interpretation>
                <emma:interpretation id="interp62" emma:lang="en-US" emma:confidence="0">
                  <emma:literal>of,</emma:literal>
                </emma:interpretation>
                <emma:interpretation id="interp63" emma:lang="en-US" emma:confidence="0">
                  <emma:literal>q</emma:literal>
                </emma:interpretation>
                <emma:interpretation id="interp6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35357.7248">-3116 7819 39,'-12'-1'431,"0"-1"-9,-2-2-17,1 4-11,-3 0-7,-1 4-19,-1-3-4,-6 4-13,4-1-14,1 1-12,0 2-16,5 1-22,-5-1-24,3 1-21,4 2-24,0 0-22,3-2-18,1 4-21,-1-4-15,7 2-11,-2-1-13,2 1-10,2 2-13,0 0-7,6-5 0,-5 3-17,5 1-5,2-1-7,5 0-3,-5-3-18,5-1-11,-4-1-8,6 0-7,-5-1-6,3-2-1,-1 1-2,0-3-4,0 0 3,-2 0-3,4-3 0,-6 3 0,0-3 3,1 0 0,-1 0-3,0 1 3,-2-2-2,0 1 0,0-4 1,1 4 1,-1-2-2,2-6 1,3 3-9,-2-4-8,3 3-13,-5-3-12,6 3-10,2-4-10,2 0-13,-3 3-10,1-1-12,4-1-9,-6 1-5,7-3 7,-2 6-7,0-6 11,-1 1 9,-3 4 17,0-1 3,-2 0 5,-4-1 14,-1-1 20,1-1 26,-5 1 20,1-1 5,1 3 23,-5 1 28,0 1 17,0-1 11,-4 1 12,0 3 13,0-4 23,-4 2 10,2 1 0,-6 0-8,0 3-3,4 1 2,-6 4-9,1 1-5,0 3-7,0 4-3,-4 2-4,1 3-7,3 3-4,1 1-5,1 3-1,1 3-7,0 7-11,3 0-63,5 4-22,-5-2 0,3 0 0,4 5 0,-1 1 0,2 2 0,-1 2 0,4 0 0,-2 14 0,3-13 0,0 0 0,2 16 0,0 1 0,5-5 0,-8-13 0,4-2 0,1 16 0,-9-17 0,5-3-182,-5-3-187,7-2-77,-10-2-55,6-10-71,-7-5-449,1-1-1104,-2-7 488</inkml:trace>
          <inkml:trace contextRef="#ctx0" brushRef="#br0" timeOffset="35545.2416">-3167 8348 25,'2'-12'511,"1"0"-25,2-1-33,-4 6-34,10-4-27,-6 1-21,2 2-26,4-2-29,2-1-31,3 1-28,5 0-23,2-1-25,0 2-22,3 3-17,7-6-30,-6 2-58,7 2-105,-9 0-112,2-1-138,-3 3-165,-2-7-232,2 1-724,-2-2 321</inkml:trace>
        </inkml:traceGroup>
        <inkml:traceGroup>
          <inkml:annotationXML>
            <emma:emma xmlns:emma="http://www.w3.org/2003/04/emma" version="1.0">
              <emma:interpretation id="{452E83BD-BEA0-4124-87CC-3D76D8EBF151}" emma:medium="tactile" emma:mode="ink">
                <msink:context xmlns:msink="http://schemas.microsoft.com/ink/2010/main" type="inkWord" rotatedBoundingBox="11107,9890 11732,9887 11735,10524 11110,10526"/>
              </emma:interpretation>
              <emma:one-of disjunction-type="recognition" id="oneOf13">
                <emma:interpretation id="interp65" emma:lang="en-US" emma:confidence="0">
                  <emma:literal>C</emma:literal>
                </emma:interpretation>
                <emma:interpretation id="interp66" emma:lang="en-US" emma:confidence="0">
                  <emma:literal>c</emma:literal>
                </emma:interpretation>
                <emma:interpretation id="interp67" emma:lang="en-US" emma:confidence="0">
                  <emma:literal>{</emma:literal>
                </emma:interpretation>
                <emma:interpretation id="interp68" emma:lang="en-US" emma:confidence="0">
                  <emma:literal>e</emma:literal>
                </emma:interpretation>
                <emma:interpretation id="interp69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35982.7313">-1711 7886 15,'-15'0'420,"2"0"6,2-3-27,-2 3-7,3 0-18,10 0-34,-14-1-22,7 1-22,1-1-24,6 1-27,-5-7-19,2 2-15,3-3-20,1 3-15,5-1-18,-4-1-14,1-2-17,2 1-12,-1-1-13,1 1-8,0-1-8,-1 4-9,2-4-5,-5 2-8,2 1-6,-3-3 2,0 5-11,0-2-3,-2 1-3,0 1-6,-6-2 0,0 2 0,0 3 0,-2 0 1,-3-2 2,-4 7 9,1-2 12,-8 7 3,2 1 7,-4 9 9,-3 4 12,6 2 12,-2 6 4,0-2 7,5 6 3,-1 0-5,2 0-6,3 0-9,3 1-11,4-2 1,4-2-12,7-1-8,4-6-4,7 8-7,6-6-14,5 2 7,7-6 8,2-1-45,7-3-31,5-4-53,1-5-65,-1-2-79,21-8-121,-15 0-126,-3-3-162,17-13-334,-19 2-1037,0-2 459</inkml:trace>
        </inkml:traceGroup>
        <inkml:traceGroup>
          <inkml:annotationXML>
            <emma:emma xmlns:emma="http://www.w3.org/2003/04/emma" version="1.0">
              <emma:interpretation id="{D5F1BFE9-8B06-4873-8AF1-39AC4EB22203}" emma:medium="tactile" emma:mode="ink">
                <msink:context xmlns:msink="http://schemas.microsoft.com/ink/2010/main" type="inkWord" rotatedBoundingBox="12314,9575 15542,9561 15546,10586 12318,10601"/>
              </emma:interpretation>
              <emma:one-of disjunction-type="recognition" id="oneOf14">
                <emma:interpretation id="interp70" emma:lang="en-US" emma:confidence="0">
                  <emma:literal>inner</emma:literal>
                </emma:interpretation>
                <emma:interpretation id="interp71" emma:lang="en-US" emma:confidence="0">
                  <emma:literal>indo</emma:literal>
                </emma:interpretation>
                <emma:interpretation id="interp72" emma:lang="en-US" emma:confidence="0">
                  <emma:literal>inert</emma:literal>
                </emma:interpretation>
                <emma:interpretation id="interp73" emma:lang="en-US" emma:confidence="0">
                  <emma:literal>lined'</emma:literal>
                </emma:interpretation>
                <emma:interpretation id="interp74" emma:lang="en-US" emma:confidence="0">
                  <emma:literal>tired'</emma:literal>
                </emma:interpretation>
              </emma:one-of>
            </emma:emma>
          </inkml:annotationXML>
          <inkml:trace contextRef="#ctx0" brushRef="#br0" timeOffset="36753.625">-899 8293 208,'-4'5'429,"4"-5"-23,-4 1-19,4-1-18,0 0-10,0 0-11,-8-9-1,8 9-7,0-7-19,3 1-26,2 0-25,-5 0-23,4 0-21,0-5-20,0 2-19,2-1-20,1 0-18,0-1-13,-1-1-13,0 0-12,2 2-13,-4-3-7,4-4-11,-4 4-5,1 0-8,0-2-8,-3-1-7,1 1-4,-1-7-7,0 8-2,-2-1-4,0 0-3,-2 0-4,2 5-3,-2 0 9,2 4 7,-3-3-4,3 5-1,0-2-1,0 6-7,0 0-4,0 0 0,0 0-2,-16 20-21,11-5 2,-2-1 0,2 5-3,-2 3 1,2 0-2,2 1 0,3-1 3,0-1 3,3-3-5,-3-2 1,3 0 1,1-4-2,3 2 2,0-1 2,1-3 3,1 1-4,1-4 2,4-1 0,1-3-1,1-3-4,9 0-2,-2-6-3,1 1 2,1-5-2,-2 2 1,3-2 0,3-9 1,-7 5 2,2-1-2,-5-2-2,2 1 1,-1-1 4,-4 1-2,1 4 2,-8-1 0,1 5 6,-3 4 2,-1-2-2,0 0-4,-1 1 1,0 4 0,-5 1 0,0 0-3,7 8 2,-7 0 2,1 3-2,1 1 1,0 1 0,-2 0-2,4 0 0,-3 1 3,4-1-2,0 3 1,-3-3-2,4-5 7,2 8-6,-4-5-2,5-5 1,-2 0-3,2-1-3,3-1 1,2-3 1,0-1 0,3-1 1,0-6 1,6 1-4,-4-2 1,3-3 2,-1-3-1,-6 4-1,6-8 5,-3 4-1,-1 0 1,0-2 11,-7 5 21,2 0 15,0 0 9,-5 2 17,-1 6-11,2-2-9,-6-1-5,2 3-5,2 2 0,-6 1-11,11 4-4,-3 2 2,0 2-2,-1 5-1,2-1-4,-5 0-6,6 3 1,1 3-2,-4-2-1,5 3-5,-3-4-33,-1-3-31,1 1-31,2 2-37,-5-6-51,0 0-71,-2-5-55,-2 2-44,-1-4-71,5 1-84,-6-3-372,0 0-939,0 0 416</inkml:trace>
          <inkml:trace contextRef="#ctx0" brushRef="#br0" timeOffset="36894.2495">-325 7792 304,'-23'-24'377,"10"5"-38,0 4-35,4 1-11,2 3-44,4-1-28,-1 2-36,4 4-43,4 1-49,-1 1-67,-3 4-99,16 0-118,-3 3-188,3-1-409,4 2 181</inkml:trace>
          <inkml:trace contextRef="#ctx0" brushRef="#br0" timeOffset="37269.2515">599 7959 115,'4'3'524,"4"0"-35,-6-1-28,2 2-28,-4-4-17,5 2-22,-2 0-26,-3-2-24,4 6-30,-4-6-25,2 6-33,-2-6-23,0 0-19,12 0-22,-3 0-18,-1 0-19,7 0-10,-2 0-19,0-3-10,2 0-18,2 1-12,0-4-9,0 2-12,4-5-8,-6 2-9,2 1-4,-3-5-12,-1 4 3,-2-2-9,-5 2-4,3-2-1,-6 3-2,2-3-3,-1 2-2,-4 0-1,-1-1 0,-3 2 0,-1 4 0,-2-4-2,-1 3 0,-5 2-2,-3 1 1,2 1 4,-3 4 3,-4 1 9,-2 7 15,0-1 4,5 3 6,-3 3-7,3-3-2,1 1 6,4 3-14,-2-1-2,6 1-5,4-3-5,1-1-5,3 5-3,3-5-25,6 0-24,0-2-29,8 3-42,5-4-40,5-4-81,9-2-48,6-2-43,2-4-37,1-2-40,-1-2-21,2 0-28,-1-4-256,-7-1-756,2-4 335</inkml:trace>
          <inkml:trace contextRef="#ctx0" brushRef="#br0" timeOffset="37946.988">1217 8014 903,'17'-17'104,"-6"1"65,-5 1 43,-1 1 22,-3 2 17,2 1 27,-3 2 12,-2 2 9,-3 1 0,-2 1 3,0 1 0,-5 4-1,11 0 3,-23 4-8,8 2-6,-2 0-7,-2 5-27,1 0-19,-5 5-19,8 3-21,0-3-25,1 5-17,5 0-12,-2 1-13,2 2-12,3-2-19,2 3 2,0 0-16,4 2-11,0 3-1,2-5-13,4 0-6,-2-2-3,3 2-10,3-3-21,-1-1-10,1 0-10,2-5-8,2-1-6,-2-3-6,1-6-2,3 3 1,-1-3-1,2-3 1,-3-3 2,1-3-1,0-3 3,0-2 1,-2-11 2,3 9 2,-3-11-1,-1 0 4,-2-1-3,1-11 4,1-1 1,2-1-2,-1-6 8,4-2-6,0-16 4,1 2 0,-1-5-2,4 1 1,-2 3-1,-4 0 3,-8 17 14,1 2 16,-2 1 9,2 3 8,-1 4 10,-2 0 22,-4 9 15,0 2 10,-2 7-4,0-2-4,-4 3-15,-1 0 3,0-1 7,-1 2-1,-3 2-6,1 2-48,2 0-34,2-1 0,2 5 0,-3 0 0,2 0 0,0 0 0,4 3 0,0 0 0,0 0 0,-4 12 0,5-3 0,1 4 0,3 11 0,5 9 0,3-5 0,0 4 0,2-5 0,2 3 0,0 0 0,-4-3 0,1 0 0,1-7 0,-4 1 0,4-2 0,-4-1 0,5-2 0,-7-2 0,3-3 0,-3-2 0,-2 2 0,3-8 0,-3 5 0,2-3 0,-1-2 0,1 2 0,-3-5 0,1 3 0,1-2 0,0 1 0,-8-2 0,9 2 0,-4-1 0,0 0 0,2 2 0,-7-3 0,9 2 0,-9-2 0,12 0 0,-6 0 0,1 1 0,-7-1 0,16 0 0,-9-2 0,2 2 0,3-4 0,-3 3 0,6-2 0,-1 0 0,1 0 0,0-3 0,6 0 0,-1-3 0,-3 6 0,-2-3 0,-1 1 0,1 1 0,-3 0 0,-2 3 0,-2 0 0,1 1 0,1 0 0,-4 1 0,3 4 0,-2-2 0,2 0 0,-5 3 0,4-1 0,-2 2 0,-1-3 0,-1 1 0,6-1 0,-3-4-55,8 0-218,2-6-102,4-3-102,10-7-123,0 1-469,0-3-1158,-3-3 513</inkml:trace>
        </inkml:traceGroup>
        <inkml:traceGroup>
          <inkml:annotationXML>
            <emma:emma xmlns:emma="http://www.w3.org/2003/04/emma" version="1.0">
              <emma:interpretation id="{5CC3D3B1-FB18-4113-919B-7EC1A4879E1A}" emma:medium="tactile" emma:mode="ink">
                <msink:context xmlns:msink="http://schemas.microsoft.com/ink/2010/main" type="inkWord" rotatedBoundingBox="15714,9615 16789,9610 16794,10810 15720,10815"/>
              </emma:interpretation>
              <emma:one-of disjunction-type="recognition" id="oneOf15">
                <emma:interpretation id="interp75" emma:lang="en-US" emma:confidence="0">
                  <emma:literal>to</emma:literal>
                </emma:interpretation>
                <emma:interpretation id="interp76" emma:lang="en-US" emma:confidence="0">
                  <emma:literal>too</emma:literal>
                </emma:interpretation>
                <emma:interpretation id="interp77" emma:lang="en-US" emma:confidence="0">
                  <emma:literal>thro</emma:literal>
                </emma:interpretation>
                <emma:interpretation id="interp78" emma:lang="en-US" emma:confidence="0">
                  <emma:literal>taro</emma:literal>
                </emma:interpretation>
                <emma:interpretation id="interp79" emma:lang="en-US" emma:confidence="0">
                  <emma:literal>trio</emma:literal>
                </emma:interpretation>
              </emma:one-of>
            </emma:emma>
          </inkml:annotationXML>
          <inkml:trace contextRef="#ctx0" brushRef="#br0" timeOffset="70328.2301">2924 7470 354,'-15'-4'369,"2"2"-25,-4-2-24,1 3-11,-1-3-18,3 7-8,-2-2-8,0 1-22,3 2-13,1 1-16,-3 4-14,3-1-4,-1 9-5,0 2 1,-6 8-12,6 2-7,2 3-11,1 2-13,4 2-6,-5 1-15,6 1-3,1 3-11,2 0-11,0-2-11,2 1-8,2-1-8,-4-2-8,4 0-7,-1-1-9,3-5-6,-3 0-4,3 2-8,-3-10-3,2-2-3,-3-1-4,3-4-5,-2 2-8,3-5-20,-4 1-20,0-3-27,0-3-21,0-1-27,0 0-22,1-2-14,-1 1-20,3-3-8,-3-3-17,0 0-25,0 0-16,0 0-16,-4-16-2,-1 4 6,-1 0 17,5-4 19,-9-5 23,4 0 24,0 0 27,-5-1 24,5 0 26,1 1 38,-1 2 26,4 3 11,-2 5 20,-1-1 18,3 2 10,1 1 10,1 1 1,1-1 7,5 2-2,0-2 0,1-1-5,3 3-8,3-1 4,3 2-4,7-2-4,1-1-7,2 5-7,3 1 1,6-6-6,3 6-11,-12-2-15,2 3-5,-1-1 0,-1 1-6,0 1 14,-3-2-9,-8 1-3,0 1 2,-1 1-5,-3 0 4,-2-1-5,-9 1 4,13 2 14,-12 3 9,-1 1 5,0 0 9,-5 2 12,-2 0-6,-3 4 17,-2-1 5,0 1 0,3-1-9,-5 4 3,5-2 3,-2-2-13,2 2-10,1-4 3,3 4-5,-2-2 5,6-1-14,1-4-4,-4 3 1,8 1-1,-3-2-7,10 2 0,-5-1 2,6 3 8,3-4-9,8 3 2,-1 0-3,2 0-1,-1 0-3,1-1-4,-2 1 4,0-1-3,1 1 0,-4-1-6,0-2 2,-8-1 3,1 0-6,-4-1 0,1-5 0,-4 4 0,-1-2-1,1 0 6,1 0 1,-2 0 17,-4-3 32,5 2 19,-5-2 10,0 0-5,0 0-4,0 0 1,-12-15 8,7 6-8,2-3-1,-1 1 0,-1-3-8,2 0-3,1-2-3,2-5-10,2 0-2,1-7-11,6-2-10,2-3-24,4 1-28,1 1-27,2-2-54,1 4-49,7 0-67,0 1-66,3 7-65,5-4-78,0 4-386,2 5-880,7 0 390</inkml:trace>
          <inkml:trace contextRef="#ctx0" brushRef="#br0" timeOffset="76650.3964">2684 7510 27,'-3'-3'241,"3"-3"-7,-2 0-7,2 6-5,-4-8-4,4 8-8,0-5-13,-6 2-11,6 3-11,0-5-12,0 5-13,0 0-6,-2-7-7,2 7-14,0 0-7,0 0-6,0 0-1,0 0-6,-3-2 5,3 2-13,0 0 4,0 0-8,0 0 2,0 0 1,0-6-9,0 6 4,0 0-4,0 0-3,0 0 8,0 0-12,0 0 0,0 0-10,0 0-4,0 0-6,0 0-5,0 0-6,0 0-11,0 0-7,0 0 0,0 0-4,0 0-7,-1 17 0,5-6 4,-4 5-4,2 4-1,-2 3 3,6 15-3,-2-1-1,-4 2 7,5 4-4,-1 2 1,-4 2 4,2 8 6,1-9 4,-3 11 6,3-10 7,-3-2 1,0 1 4,0 10-6,-6-11-1,2 13 6,-1-16 6,-1-3 4,-2 0 5,-1 2-1,6-7-4,6-2 3,-6-10-3,7 1-6,0-1 2,0 0-4,4-3-2,-2-4-7,3-2-3,6 1-7,-1-6-10,8 1-12,1-3-22,0-2-28,1-3-44,0-2-52,3-4-52,-3 0-50,-1-1-51,-6 0-61,5-6-72,-9 0-307,3-3-787,-5 1 349</inkml:trace>
          <inkml:trace contextRef="#ctx0" brushRef="#br0" timeOffset="76884.7651">2520 8133 152,'-6'1'287,"6"-1"-14,-16 2-13,12-2 0,4 0-16,-9 1-4,9-1-3,0 0-18,0 0-5,0 0-3,0 0-15,0 0-16,22-9-18,-2 5-3,9-1-18,5-5-12,2 4-15,2 0-13,3 0-14,1 1-37,-6 0-47,3 0-54,-3 1-59,-9 4-75,-1 0-86,-1 0-280,-9 0-596,6 0 264</inkml:trace>
          <inkml:trace contextRef="#ctx0" brushRef="#br0" timeOffset="77322.2015">3306 8124 256,'0'0'346,"0"0"-14,-13-12-8,13 12-14,-5-5-3,0 1-6,5 4-19,0-6-11,0 6-15,-6-5-10,6 5-17,-1-5-14,1 5-16,-3-6-22,3 6-11,-5-3-2,5 3-12,-2-6-7,2 6-13,-4-3-14,-4 0-7,8 3-15,-12-2-3,3 2-9,-3 3-7,0 2-7,-5 2-3,2 1-6,-4 2-4,1 5-3,1 1-3,0-2-6,4 5 2,-1-3-8,2 5-8,0-3 1,6-2-5,-2 2-3,4-2-1,0-1-1,3 1-5,2-3 0,4 1-4,0-2 1,2 0-2,3 3 1,1-8 5,2 2 0,3-1 2,4-6 1,5 0 3,0-2-5,3 0 0,-1-2-3,-3-8-1,10-3 2,-11 2-3,11-5-1,-12 1 0,1-1-5,-5 0 6,-4-4-1,-1-2 0,-4 0 1,1-2 7,-8 0 11,-3-1 10,-3-6 4,-5 0-2,-6 8-4,-8-4-3,-3 5-5,-7 3-3,-6 4-7,-6 3-18,0 8-23,-2 2-30,0 4-45,3 2-54,12 8-88,6-2-101,3 3-125,5 1-441,5-1-979,4-1 433</inkml:trace>
        </inkml:traceGroup>
        <inkml:traceGroup>
          <inkml:annotationXML>
            <emma:emma xmlns:emma="http://www.w3.org/2003/04/emma" version="1.0">
              <emma:interpretation id="{499628E5-21C0-4951-A898-F8F7DFC4E0DE}" emma:medium="tactile" emma:mode="ink">
                <msink:context xmlns:msink="http://schemas.microsoft.com/ink/2010/main" type="inkWord" rotatedBoundingBox="17379,9654 18990,9647 18994,10558 17383,10565"/>
              </emma:interpretation>
              <emma:one-of disjunction-type="recognition" id="oneOf16">
                <emma:interpretation id="interp80" emma:lang="en-US" emma:confidence="1">
                  <emma:literal>find</emma:literal>
                </emma:interpretation>
                <emma:interpretation id="interp81" emma:lang="en-US" emma:confidence="0">
                  <emma:literal>fond</emma:literal>
                </emma:interpretation>
                <emma:interpretation id="interp82" emma:lang="en-US" emma:confidence="0">
                  <emma:literal>(find</emma:literal>
                </emma:interpretation>
                <emma:interpretation id="interp83" emma:lang="en-US" emma:confidence="0">
                  <emma:literal>fend</emma:literal>
                </emma:interpretation>
                <emma:interpretation id="interp84" emma:lang="en-US" emma:confidence="0">
                  <emma:literal>(rind</emma:literal>
                </emma:interpretation>
              </emma:one-of>
            </emma:emma>
          </inkml:annotationXML>
          <inkml:trace contextRef="#ctx0" brushRef="#br0" timeOffset="70668.2641">4353 7531 231,'-23'-8'438,"2"-2"-22,4 6-20,1-2-14,3 4-9,1-2-23,2 2-25,2 2-24,-1 2-21,1-1-18,-3 8-20,2 2-10,1 2-22,-2 9-17,2 2-18,-1 6-16,5 4-10,0 2-12,0 1-14,3 0-13,1 4-10,0 1-8,1-5-7,-1 3-8,6-1-7,-4-2-10,2-1-4,1 1-5,0 0-7,2-4-3,-2 1-4,0-2-3,2-3-7,2 6-12,-2-12-21,-5-1-17,6-3-24,-4-4-30,1 0-28,-1-1-40,1-1-48,-3-5-31,2-2-19,-2 1-19,0-3-26,-2-4-23,0 0-16,0 0-6,0 0-11,0-17-214,-3 9-604,-2-7 268</inkml:trace>
          <inkml:trace contextRef="#ctx0" brushRef="#br0" timeOffset="71280.0871">4212 8286 1479,'-5'-24'-22,"-6"-5"42,5-4 32,1 10 35,3-1 20,1 2 14,-3 3 10,4-1 3,0 0 8,0 5 5,4 1 0,-1-1-5,2 1-10,4 2-7,3-1-13,-1 3 2,4 0-19,6 0 9,1 1-22,2 3-11,2-3-12,0 2-5,8 2-1,-8-1-6,1 0-7,-2-1-3,-1 5-4,-6-2-1,-1 2-1,-1-2-1,-4 1 3,-2 2 8,-1 1 10,-1-2 22,-4-1 21,4 2 12,-3 0 18,-5 1 8,9-1 7,-9 1 1,0 0-7,0 0-7,0 0-8,0 0-5,0 0-10,-13 12-8,9-6-11,-1 0-9,-3 3-2,2 1-12,-1 1-4,0 2-8,0 0-2,3 2-8,0-1-4,0 0 2,1-3-9,2 3-3,2 0-3,-1-2-2,5 0-1,1-2-8,0 0-4,1-2-4,5 1-4,-2 0 3,3-5-13,0 2 1,3-3 0,-2 0-2,3-6 0,0 2 0,-1-3 2,-3 0-3,3-3 0,-2 1 7,2-4-2,-3 2 3,-1-2 6,-1-1 9,1 1 8,-1 1 0,-5 0 3,5-3 5,-1 5 0,-2 0-4,-2 0-3,2 3-7,1 0 8,-1 0-13,0 2 4,2 0-6,2 4-2,3-1 3,-5 2-1,-1 4-2,0-1-3,3 2-12,0 2-6,-6 2-2,5-3-9,-5 4-3,5-4-9,-5 3 2,0-4-4,-1-1-1,0 2 2,-2-5 4,1 3-1,0-2 12,-2 0 0,1-1 5,-3-4 2,2 5 5,-2-5 9,4 3 13,-4-3 5,0 0 3,0 0-1,12-8 10,-9 0 3,2 1-3,4-3 8,-2 0-1,3-1 0,-2-2 1,4 1-4,-1-6 5,5 2 0,-3 4 0,0 0-5,-1 2-5,0 2 1,0-1-4,-1 3-4,0 2-6,-2 4 0,0 0-3,2 3 3,0 1-2,1 2-2,-5 6-2,2 3-13,-3-3-35,1 3-34,-1 4-35,0-3-57,-5-2-66,3 1-77,-3 4-84,2-3-101,1-4-258,0 1-818,2-2 361</inkml:trace>
          <inkml:trace contextRef="#ctx0" brushRef="#br0" timeOffset="71655.0904">5717 7742 325,'2'-12'460,"-2"3"-15,3 2-32,0-1-38,-3 2-32,0 2-38,0 4-29,3-6-37,-3 6-18,0 0-22,0 0-22,8 16-18,-8-4-14,3 3-19,1 1-7,-2 5-18,1 1-5,0-1-6,-3 0-14,2 4-5,0-4-4,-2-3-9,4 1-3,-4-2-6,0-1-5,0-4-7,-4 1-4,4-1-17,0-2-9,0-1-7,0-4-1,0-2-1,0 5-4,0-3 4,0-5-2,0 0-4,-2 6 18,2-6-9,0 0-1,-8 0 1,8 0-1,0 0 1,-18-3 6,18 3 4,-17-1 1,3 1 19,1 4 6,0 0-1,-3 1 4,0 1-4,-3 3 1,-1 3-4,4-3-3,5 0-4,-5 1-2,9 1-4,1-1-3,-1 0-1,7-1 0,2 0-13,4 2-25,6-4-56,0 3-88,11-7-108,12-2-119,-8 1-377,8-4-833,4 4 368</inkml:trace>
        </inkml:traceGroup>
        <inkml:traceGroup>
          <inkml:annotationXML>
            <emma:emma xmlns:emma="http://www.w3.org/2003/04/emma" version="1.0">
              <emma:interpretation id="{61E430C0-D5EF-4A14-A962-2943BD04FEE2}" emma:medium="tactile" emma:mode="ink">
                <msink:context xmlns:msink="http://schemas.microsoft.com/ink/2010/main" type="inkWord" rotatedBoundingBox="20096,9860 21639,9853 21642,10436 20099,10443"/>
              </emma:interpretation>
              <emma:one-of disjunction-type="recognition" id="oneOf17">
                <emma:interpretation id="interp85" emma:lang="en-US" emma:confidence="0">
                  <emma:literal>No.</emma:literal>
                </emma:interpretation>
                <emma:interpretation id="interp86" emma:lang="en-US" emma:confidence="0">
                  <emma:literal>no</emma:literal>
                </emma:interpretation>
                <emma:interpretation id="interp87" emma:lang="en-US" emma:confidence="0">
                  <emma:literal>No</emma:literal>
                </emma:interpretation>
                <emma:interpretation id="interp88" emma:lang="en-US" emma:confidence="0">
                  <emma:literal>no.</emma:literal>
                </emma:interpretation>
                <emma:interpretation id="interp89" emma:lang="en-US" emma:confidence="0">
                  <emma:literal>non.</emma:literal>
                </emma:interpretation>
              </emma:one-of>
            </emma:emma>
          </inkml:annotationXML>
          <inkml:trace contextRef="#ctx0" brushRef="#br0" timeOffset="72211.3262">6989 7799 211,'-16'-2'380,"3"-3"-27,-1 4-24,2-2-18,0-1-19,2 2-3,2-1 4,1-2-18,-2 5-1,9 0-16,-7-1-12,2-2-19,5 3-4,-6-2-7,6 2-4,0 0-8,-6-4-14,6 4-15,0 0-18,0 0-16,8-8-8,0 6-21,-7-3-8,-1 5-13,12-4-10,-12 1-13,0 3-6,7-3-10,-7 3-8,0 0 1,12 6-9,-7 0-4,4 5 0,-3 5-5,1 3 0,0 2-3,-2 0-2,0 1-4,-1 3-1,0-3 0,-2 2-3,1-4-1,2 0-5,-1 1 6,-4-4-8,1-3 5,1 1-9,-4-4-1,2-1-6,0-3-2,-1-2 0,2 1 8,-2 1-3,1-7 5,0 0-2,0 0-1,0 0 3,0 0 0,0 0 1,7-18 5,-3 6 1,-2 0-1,5-7-1,-1 1 2,0-3 4,5-2 2,0-1-4,4-6-3,0-2 2,3 4 5,2-3-9,-3 5-3,-2 5 10,2 2 0,-1 7-2,-3-3-3,-1 5-1,0 2-5,-1 4 4,0 2-3,-2 2-3,3 6 0,-3 0 1,0 5-1,-1 2-1,2 6 1,-2 0 0,-2 4-2,-3 2 2,3 1-3,-1-3-3,-4 2-36,-1 2-24,0-4-30,2 0-31,-1-1-45,3-2-30,0 2-31,2-1-22,1-6-10,1-2-15,1-1 13,8 3-12,-3-6-21,8-2-22,2-4-19,-1 0-217,6-4-602,-1-1 267</inkml:trace>
          <inkml:trace contextRef="#ctx0" brushRef="#br0" timeOffset="72471.6111">7568 8114 1903,'35'-11'-104,"-11"1"66,-1-2 46,-3 0 49,1-2 42,-10 4 42,2-2 36,1 3 38,-7-1 25,0 4 18,-2 1 8,0 2-6,1-2-21,-5 1-15,-1 4-15,0 0-5,0 0-4,-17 9-11,5 1-15,0-3-5,5 4-22,-4 0-14,1 1-11,-2 1-15,5-2-8,-2 2-14,1 2-4,2 1-10,1-1-5,5-2-4,-3 1-9,0 2-7,6-1-7,0-3 1,2 1-3,1-1-13,5 0-3,-5-3-9,6 0-9,2-2 3,1-1-6,8-1-5,0-5-2,0 3 6,1-6-4,-2 1-1,1-4 1,-3-3 0,2-1 3,-6 1 15,-2 1 10,2-3 13,-7 0 15,0 0 7,-3-5 0,-5 3-2,-1-3-12,-4 1-1,-1 0-7,-4-3-17,-1 4-32,-4-1-49,4 3-85,-2 1-123,0 1-151,-1 2-551,5 1-1053,3 4 465</inkml:trace>
          <inkml:trace contextRef="#ctx0" brushRef="#br0" timeOffset="72612.2512">8404 7946 213,'0'0'535,"4"-5"-45,-4 5-50,-2-5-45,2 5-54,0 0-61,-20-1-73,12 1-88,-6 1-84,1 4-114,0-2-128,-3 3-255,0-2-500,-7 7 222</inkml:trace>
        </inkml:traceGroup>
      </inkml:traceGroup>
    </inkml:traceGroup>
    <inkml:traceGroup>
      <inkml:annotationXML>
        <emma:emma xmlns:emma="http://www.w3.org/2003/04/emma" version="1.0">
          <emma:interpretation id="{35A35EC3-D323-4D5F-A908-9F4E554B8F76}" emma:medium="tactile" emma:mode="ink">
            <msink:context xmlns:msink="http://schemas.microsoft.com/ink/2010/main" type="paragraph" rotatedBoundingBox="7548,11036 14539,11323 14491,12487 7500,1219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B7105CB-6953-4B16-A3F9-9911A4812DFC}" emma:medium="tactile" emma:mode="ink">
              <msink:context xmlns:msink="http://schemas.microsoft.com/ink/2010/main" type="inkBullet" rotatedBoundingBox="7529,11483 7999,11502 7979,11994 7509,11974"/>
            </emma:interpretation>
            <emma:one-of disjunction-type="recognition" id="oneOf18">
              <emma:interpretation id="interp90" emma:lang="en-US" emma:confidence="0.5">
                <emma:literal>0</emma:literal>
              </emma:interpretation>
              <emma:interpretation id="interp91" emma:lang="en-US" emma:confidence="0">
                <emma:literal>O</emma:literal>
              </emma:interpretation>
              <emma:interpretation id="interp92" emma:lang="en-US" emma:confidence="0">
                <emma:literal>o</emma:literal>
              </emma:interpretation>
              <emma:interpretation id="interp93" emma:lang="en-US" emma:confidence="0">
                <emma:literal>•</emma:literal>
              </emma:interpretation>
              <emma:interpretation id="interp94" emma:lang="en-US" emma:confidence="0">
                <emma:literal>D</emma:literal>
              </emma:interpretation>
            </emma:one-of>
          </emma:emma>
        </inkml:annotationXML>
        <inkml:trace contextRef="#ctx0" brushRef="#br0" timeOffset="40417.7506">-5566 9360 156,'-4'-5'375,"4"5"-19,-4-7-7,3 4-14,-5 0-9,6 3-11,-1-5-11,1 5-13,-5-6-21,5 6-16,-4-2-18,4 2-26,0 0-13,0 0-18,0 0-20,0 0-11,0 0-10,0 0-12,-17 7-6,14 0-9,-7 3-8,3 1-8,-3-1-6,3 2-4,-4 5-9,0 4-6,3-1-5,-1 0-5,3 0-12,-1 2 3,3-1-7,1 0-5,1 1 2,-1 0-9,5-2-2,3 2-6,1-1-1,5 0 2,-1 0-2,2 0-2,2-3-1,2 1-4,1-4 1,0 1 1,1-8-3,5 5 5,-3-6 3,-5-2 1,6 1 3,-2-6-2,2-3 2,2-2-4,-1-3 0,-3 1-4,2-7 1,1 2 2,-5-3-5,2 1-2,-2 0 0,-5-2 1,-1 4 4,0-2 4,-5 1-2,1-3 2,-2-1 0,0 5-3,-5-9-2,0 0 0,0 5 1,-5-3-2,-1-2-1,-2 3-1,-4-1-2,0 1-5,-2 2 3,-2 2-2,-1-2-5,-1 4-1,-6-1 0,2 5-7,0 1-7,-3 1-18,0 5-26,-4 1-28,-6 4-31,9 0-27,0 2-35,2 0-36,2 0-43,1 5-51,3-1-57,6-1-62,0-2-333,4 2-821,3-3 363</inkml:trace>
      </inkml:traceGroup>
      <inkml:traceGroup>
        <inkml:annotationXML>
          <emma:emma xmlns:emma="http://www.w3.org/2003/04/emma" version="1.0">
            <emma:interpretation id="{AC57D004-7655-40E3-8207-DDDC1F45EDBC}" emma:medium="tactile" emma:mode="ink">
              <msink:context xmlns:msink="http://schemas.microsoft.com/ink/2010/main" type="line" rotatedBoundingBox="8560,11077 14539,11323 14491,12487 8512,12241"/>
            </emma:interpretation>
          </emma:emma>
        </inkml:annotationXML>
        <inkml:traceGroup>
          <inkml:annotationXML>
            <emma:emma xmlns:emma="http://www.w3.org/2003/04/emma" version="1.0">
              <emma:interpretation id="{1CD211FE-4CD7-4A37-8BDB-B99AA83AE35C}" emma:medium="tactile" emma:mode="ink">
                <msink:context xmlns:msink="http://schemas.microsoft.com/ink/2010/main" type="inkWord" rotatedBoundingBox="8560,11077 14539,11323 14491,12487 8512,12241"/>
              </emma:interpretation>
              <emma:one-of disjunction-type="recognition" id="oneOf19">
                <emma:interpretation id="interp95" emma:lang="en-US" emma:confidence="0">
                  <emma:literal>that</emma:literal>
                </emma:interpretation>
                <emma:interpretation id="interp96" emma:lang="en-US" emma:confidence="0">
                  <emma:literal>Ital</emma:literal>
                </emma:interpretation>
                <emma:interpretation id="interp97" emma:lang="en-US" emma:confidence="0">
                  <emma:literal>Its!</emma:literal>
                </emma:interpretation>
                <emma:interpretation id="interp98" emma:lang="en-US" emma:confidence="0">
                  <emma:literal>flat</emma:literal>
                </emma:interpretation>
                <emma:interpretation id="interp99" emma:lang="en-US" emma:confidence="0">
                  <emma:literal>eth!</emma:literal>
                </emma:interpretation>
              </emma:one-of>
            </emma:emma>
          </inkml:annotationXML>
          <inkml:trace contextRef="#ctx0" brushRef="#br0" timeOffset="40878.1782">-4447 9360 3358,'8'-3'275,"-2"0"-99,2 0-19,-4-1 12,-2 0-45,4 1 2,-4 0-20,-2 3-3,4-3-13,-4 3-7,0 0-6,0 0-4,0 0 6,5 11 4,-7-3 2,-1 3-4,-1 1-5,-4 6 3,2 0 4,-7 4-2,4 1-3,0 0-4,-1-1 1,-1 1-22,-6 5 4,5-6 2,0-1-1,0-3-3,-2 3 6,2-1 5,2-3 0,2-1-8,0-1 1,0-6-5,2 3-3,0-5-4,1-4-6,1 3-4,0 1 0,3-4 0,-3 2-6,4-5 0,-1 6 0,1-6 10,5 4 2,0-2-5,4-2-6,2 2-3,6-2 0,5-4 0,7 4-16,-6-4-16,4 1-37,-1 1-36,2-1-55,1 0-70,-4 0-64,0 0-66,-5 3-77,-5 2-86,1 1-354,-4-2-918,-6 2 406</inkml:trace>
          <inkml:trace contextRef="#ctx0" brushRef="#br0" timeOffset="41096.9441">-4655 10027 382,'-13'7'429,"1"-1"-18,3-1-17,4-3-16,-2 3-10,2 1-16,-2-3-11,2-1-19,3 2 11,2-4 6,0 0-10,5 9-15,0-8-14,7 0-7,-1 1-23,8 0-14,3 0-11,-1 0-35,2-2-12,1 2-25,-2-2-21,2 0-6,2 2-18,-7-2-16,-2 0-14,6-2 3,-6 2-23,0 0-8,1 2 2,-5-2-15,-1 0-4,1 0 0,-3-2-4,0 2-14,-10 0 0,13 0 3,-8 0-11,-5 0 3,10 0 4,-10 0-6,7 0-3,-7 0-8,0 0-27,8-4-45,-8 4-63,4-4-88,-2-3-109,-3 3-121,0-2-160,-2-2-461,-1-4-1145,-4-1 508</inkml:trace>
          <inkml:trace contextRef="#ctx0" brushRef="#br0" timeOffset="63679.3816">-2724 9051 301,'0'-6'335,"1"1"-11,-1-1-20,0 0-3,-1 1-11,1 5-8,0-8-6,0 8-11,1-7-15,-1 7-14,-1-5-21,1 5-14,0 0-17,0 0-19,1-4-22,-1 4-15,0 0-15,0 0-12,0 0-19,0 0-3,0 0-6,0 0-11,8 10-4,-7-1-6,0 2-4,1 3-6,3 0-4,3 8-5,-6-2 0,5 3-8,0 5 0,2 5-1,-3 2 0,1-3-2,-2 1 2,2 2 1,-1 6-5,-2-3-1,0-1 4,-1-1-2,0-2 0,0 2-1,0-4-6,-1-8-8,0 0-10,0 1-34,1-2-43,-1-7-60,0-1-48,-1-2-62,0 1-67,2-6-71,-3 1-264,0-5-708,0 1 314</inkml:trace>
          <inkml:trace contextRef="#ctx0" brushRef="#br0" timeOffset="64240.5152">-3262 9878 126,'-11'3'332,"-5"3"-2,3-1-6,1-1-9,0-1-8,3 0-6,1 0-19,2-2-20,1 1-9,5-2-26,-12 6-21,9-6-16,3 0-18,-8 2-19,8-2-15,-5 2-10,5-2-15,0 0-11,0 6 15,0-6 12,16 6 18,-7-3 8,5-1 0,9 0 0,7-2-6,6 2-5,6-6-4,5 2-8,22-3-10,1 1-8,3-2-9,-1 2-11,4-2-8,-2 1-9,1 1-2,-5-1-8,2 3-6,-3 2-2,-18-2-2,-2 1-5,0-1-4,0 1-11,-3-2-2,-2 0-4,-3 2-1,-1-1-1,2-2-6,-2-2-7,4 4 14,-5-7-13,-3 6 0,2 0-6,-12-3 3,-2 6-3,-2-8 1,-5 7-6,-4 0-1,-1-2 1,-4 3 1,-2 0-3,-6 0-4,15 0 3,-15 0-18,9 3-11,-6-1-16,-3-2-23,0 0-26,-4 11-32,-2-3-47,-3-2-64,1 1-69,-3 3-72,0-2-105,-2 0-374,-9 0-925,0 0 410</inkml:trace>
          <inkml:trace contextRef="#ctx0" brushRef="#br0" timeOffset="81109.943">-46 9672 61,'5'-5'344,"-2"-2"-17,-2 2-18,5 0 0,-4 0-6,1 2-7,-1 0-9,-2 3-20,4-5-22,-4 5-19,0-9-22,0 9-25,6-2-17,-6 2-15,0 0-12,0 0-7,0 0-25,0 0-9,-12 22-16,4-11 0,-4 1-5,-2 7-10,2 2 7,-13 4-12,6 1-4,-7 4-9,3-2 3,4-1-4,-4-3-3,9-2-2,-6-4-8,7 0-1,2-1 3,0-3-3,2-2-10,1-1 2,4-4 1,-1 3-5,2-5 12,1 1-2,4 1 28,1-2 15,5-4 18,1 5 10,7-5-1,1 1-10,6 1-4,3-3-8,-1 0-6,4 1-10,-4-2-2,2 1-9,-2 0-7,4 1-2,-6 1-6,0 1-3,-1-1-9,-6 2-33,-1-2-31,2 6-31,-5-2-37,2 2-42,-2 0-53,-4 1-43,-1 2-46,-2-4-49,-1 2-39,-3-1-334,0-1-773,-1 0 342</inkml:trace>
          <inkml:trace contextRef="#ctx0" brushRef="#br0" timeOffset="83464.0566">924 9694 115,'0'0'306,"4"3"-28,-4-3-14,0 0-17,4 3-13,-4-3-14,0 0-14,0 0-12,0 0-21,4 3-4,-4-3-23,0 0-4,0 5-7,0-5-12,1 4-4,-1-4-15,3 6-5,-3-6-8,0 6-10,0-6-8,0 4-10,0-4 1,0 0-4,0 0-11,3 5-2,-3-5-3,0 0 1,0 0-6,0 0 1,0 0 15,0 0 17,0 0 4,0 0 11,0 0 14,0 0 12,0 0 0,0 0-9,0 0-11,0 0-11,0-21-10,0 14-4,0-1-5,0-4-8,0-1-3,1-3-5,-1 2-4,4-3-3,-2 3 11,-2-1 1,4 0 0,-1 0 0,1-1 0,-2 4 0,4-3 4,-2 5 9,0-3 4,-2 1 3,2 2 0,-3 3 6,-1 0-3,4 0 1,-2 2-10,-1 2-7,0-1-6,-1 4-10,4-5-2,-4 5-8,0 0-6,0 0-4,0 0-1,0 0-5,4 16 1,-3-1-3,-2 6 2,1 0-5,0 3-2,0 7 2,1 3-5,2-1 1,0 0 0,-2 2 0,4-6-3,-2 3 6,2 0-6,-2-5-1,2-3-1,-1 1 2,4-1-5,-7-2 5,4 1-7,2 2 4,-2-3-33,0-2-39,-2 2-35,-2 0-34,-1-3-47,3 1-65,-6-4-55,-1-1-63,2-2-68,-8 1-368,0-2-870,-2-4 385</inkml:trace>
          <inkml:trace contextRef="#ctx0" brushRef="#br0" timeOffset="83779.9546">843 10218 197,'-8'2'333,"8"-2"-13,-4 6-13,4-6-9,-3 4-10,3-4 0,0 0-11,-8 1-3,8-1-4,0 0-4,0 0-4,0 0 1,0 0 14,0 0-5,0 0-2,0 0-15,21 4-2,-21-4-12,22 0-16,-10-2-5,5 0-2,0 1-13,2-4-17,5 3-9,-2-2-16,4-1-19,-5 2-9,3 2-31,-5-1 3,2-1-5,-1 0-14,-6 0-12,-1 3-5,4-1-4,-8 1-10,4 0-1,-2-1-11,-3 1-14,1-1 6,-9 1-7,13 0 2,-4 0 9,-9 0-15,9 0-8,-9 0-6,9 0-14,-9 0-49,8 1-50,-8-1-46,7 5-42,-3-5-50,-4 0-73,6 3-79,-6-3-95,0 0-509,0 0-1079,0 0 478</inkml:trace>
        </inkml:traceGroup>
      </inkml:traceGroup>
    </inkml:traceGroup>
    <inkml:traceGroup>
      <inkml:annotationXML>
        <emma:emma xmlns:emma="http://www.w3.org/2003/04/emma" version="1.0">
          <emma:interpretation id="{81B80A6C-F36F-4530-AB49-30BDCDD097F2}" emma:medium="tactile" emma:mode="ink">
            <msink:context xmlns:msink="http://schemas.microsoft.com/ink/2010/main" type="paragraph" rotatedBoundingBox="10094,12396 13555,12409 13550,13959 10088,1394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FAD4E98D-C303-409B-AE8C-8C0C7DF0DC5E}" emma:medium="tactile" emma:mode="ink">
              <msink:context xmlns:msink="http://schemas.microsoft.com/ink/2010/main" type="line" rotatedBoundingBox="10094,12396 13556,12409 13550,13959 10088,13947"/>
            </emma:interpretation>
          </emma:emma>
        </inkml:annotationXML>
        <inkml:traceGroup>
          <inkml:annotationXML>
            <emma:emma xmlns:emma="http://www.w3.org/2003/04/emma" version="1.0">
              <emma:interpretation id="{0F51EEF0-E73A-4A0B-80F2-1B1EA9C8919A}" emma:medium="tactile" emma:mode="ink">
                <msink:context xmlns:msink="http://schemas.microsoft.com/ink/2010/main" type="inkWord" rotatedBoundingBox="10094,12396 13556,12409 13550,13959 10088,13947"/>
              </emma:interpretation>
              <emma:one-of disjunction-type="recognition" id="oneOf20">
                <emma:interpretation id="interp100" emma:lang="en-US" emma:confidence="0">
                  <emma:literal>logno</emma:literal>
                </emma:interpretation>
                <emma:interpretation id="interp101" emma:lang="en-US" emma:confidence="0">
                  <emma:literal>log No</emma:literal>
                </emma:interpretation>
                <emma:interpretation id="interp102" emma:lang="en-US" emma:confidence="0">
                  <emma:literal>log no</emma:literal>
                </emma:interpretation>
                <emma:interpretation id="interp103" emma:lang="en-US" emma:confidence="0">
                  <emma:literal>logno-</emma:literal>
                </emma:interpretation>
                <emma:interpretation id="interp104" emma:lang="en-US" emma:confidence="0">
                  <emma:literal>log no'</emma:literal>
                </emma:interpretation>
              </emma:one-of>
            </emma:emma>
          </inkml:annotationXML>
          <inkml:trace contextRef="#ctx0" brushRef="#br0" timeOffset="64568.6461">-3139 10440 50,'6'-12'417,"-5"0"-17,3 0-10,2 0-12,0 0-6,-3 2 0,0-3-9,-2 5-14,3 3-37,-2-3-22,-2 4-31,2-1-19,1 0-24,-3 5-25,5-6-18,-5 6-18,0-6-17,0 6-13,0 0-16,0 0-8,0 14-16,0-6-4,0 5-4,0 1-9,0 7 2,0 1-12,0 0-1,0 10-3,0-8-4,1 9-5,-1-1-4,4-7-1,0 7-6,4-1-3,-7-2-2,7-3-4,-3 4 0,2-5-8,-1-1-33,2-2-35,-2-1-50,0-2-72,-1-1-74,-2 1-70,2-6-76,-1-5-80,-1 0-280,-2-4-816,4-1 361</inkml:trace>
          <inkml:trace contextRef="#ctx0" brushRef="#br0" timeOffset="64928.0235">-2791 10527 340,'0'0'333,"0"-4"-19,0 4-21,0 0-22,0 0-1,0 0-16,-10 12-16,8-7-4,-3 4-16,2-1-10,1 6-11,-5-2-19,5 2-7,-1 3-22,0-2-1,3-2-14,0 5-19,0-4-12,3-1-4,2 0-14,-5-1-8,2 1-5,1 0-7,-1-1-6,8 0-4,-3-1-4,2-2-8,3-2-1,1 2-3,-1-5 1,3-2-15,2 1 6,0-2-5,-1-2 0,-2-2-7,3 0-3,-1-5 1,-3 1-4,1-3 4,-2 1 0,0-2-2,-6-1-1,0 0 2,-1 2 9,-4-3-4,-1 0 6,-5 1 2,4-2-2,-6 4 3,-7-3-10,6 2-2,-6 4-4,1-4 0,-4 7-3,2-1-5,5 1-8,-3 3-30,2 1-33,5-1-49,6 1-59,-16 1-52,12 0-51,4-1-41,0 0-48,0 0-272,16 8-690,-3-11 306</inkml:trace>
          <inkml:trace contextRef="#ctx0" brushRef="#br0" timeOffset="65361.5339">-2267 10492 56,'0'0'372,"0"0"-18,0 0-28,0 0-8,0 0-4,-14-5-13,14 5-12,-20 5-7,7-4-14,3 2-13,-3 3-19,-2-1-17,1 0-10,-1 3-27,2 1-17,0 2-15,2 3-24,0-5-1,1 4-15,-1 1-15,7-2-8,0 0-10,3 1-6,1-1-4,1 0-9,3-2-10,0-1-3,5-3-8,2 3-2,-3-3-10,3 0-3,3-2-3,0-1-4,-1 0 2,0-3-6,-1 0-13,0 2 10,-2-7-7,-1 2 1,3 0 0,-6 1 0,1-2 1,-2 2 12,2 0 11,-2-1 7,0 2 1,-5 1-3,7-2-1,-7 2-7,0 0-8,0 0-1,13 6 0,-11 0 1,0 1 1,0 4-5,1 5 1,2 2 2,-1 13-1,1 0 4,-2 5-5,0 4 1,-2-2 3,7 1 3,-6 3 6,1 0-2,4 2 4,-2 0 3,1-1 3,0-2 1,-3 5 0,8 12 0,-6-18-3,2 3-3,-1-5 1,3 5-7,2-8 3,-5 5-4,1-5-2,-1 2-1,1-5-11,-2-8-24,-1-2-39,-1-2-50,2-4-54,-4-4-54,3 2-54,-3-3-55,-2-6-71,1-1-390,0-4-847,0 0 375</inkml:trace>
          <inkml:trace contextRef="#ctx0" brushRef="#br0" timeOffset="66017.7904">-1584 10440 391,'-3'-6'421,"3"1"-10,0 5-15,0-8-16,0 3-14,0 5-23,-3-6-23,3 6-28,0 0-25,0 0-30,-2-6-21,2 6-22,0 0-22,0 0-17,-2-2-11,2 2-20,0 0-15,0 0-10,0 0-7,0 0-10,0 0-5,0 0-3,7-5-8,-7 5 6,0 0-3,1-5-1,-1 5-4,0 0 4,0 0-3,0 0-8,0 0-3,0 0-5,0 0-4,0 0-2,0 0-8,0 0-3,0 0-4,0 0-7,0 0-4,0 0 6,0 0-12,0 0-2,13 10 0,-6-5-3,3 6 2,1 0-3,-1 1-1,2 6 3,2 3-3,1 3 2,-2 1-5,-3 0 4,0-3-2,1 1 2,-3-1-2,-4 2 1,4-2 0,-3 1-1,-1-9 0,-1 4 0,-3-3-1,0-1 1,2 0 0,-2-3 0,-2-4 0,2 3-1,0-2 5,0-5 3,0 1-1,-3 1 0,3-5 2,0 0-1,0 0-1,0 0 0,-4-18 1,4 6 3,0 0 6,1-13-5,5 3-3,-1-8 1,4-2-2,-4 9-2,2 2 1,-1-4-6,2 4 6,-4 6 11,1 2-6,-1 2 0,0-1-2,5 3 4,-3 1-4,3 0-4,-5 4 1,6 1-1,2 0-5,-3 4 1,3 1 0,0 2-3,2 3 0,0 1 1,-1 2 1,3 4-2,1 3 0,-1 2-2,-5 0 2,-1 4 4,0 6-1,-6-6-2,4 12 3,-8-1 0,0-3-1,0 5-2,-3-11 3,-2 2-1,5-5-2,-4-1-1,4-2 0,0-5 7,0 0-3,0-5 8,4-2 7,-1-1 4,2-2 1,4-5-3,11-7-1,11-6-11,2-7-27,2-5-36,0-2-43,11-14-57,1-4-77,-1 0-75,-3 0-66,3-7-73,5-7-424,18-29-938,-22 31 415</inkml:trace>
          <inkml:trace contextRef="#ctx0" brushRef="#br0" timeOffset="80250.5471">-803 10826 301,'0'-3'312,"0"-5"-14,-2 1-18,0 3-7,1-5-10,2 3-8,-2 0-10,-1-1 4,0 2-4,0-1-2,2 6-14,0-5-12,-3 0-14,3 5-9,-3-5-25,3 5-16,0 0-19,0-6-19,0 6-8,0 0-5,0 0 2,-7 18-1,7-7-7,-4 4-34,-2 6 12,2-1-10,2 3-2,-3 0-5,2 3-7,3-4 4,-1 0-9,1 3 3,1-2-7,-1-1-3,5 3-2,2-7-3,1 0-1,1 1-2,-1-6-2,1-1-3,6 6-7,4-5-33,3-2-31,-2-1 17,-6-5-1,0-4 4,1-1 3,-4-2 4,1-2 4,0-2 2,0-1 1,-3-5 1,0 3 0,2-4 5,-8 0 4,3-3 6,-4 2 5,-2-5 13,3-1-4,-8 1-1,-1-1 1,0 0-5,-7 1-2,0-1 4,-3 3-5,0 1-2,2 2 0,-4-2-18,1 0-19,0 6-25,1 4-35,4-4-45,1 4-35,-3-2-41,5 5-47,3-3-77,1 2-81,1-2-233,4 1-700,0-4 311</inkml:trace>
          <inkml:trace contextRef="#ctx0" brushRef="#br0" timeOffset="81344.3212">-48 10274 15,'-9'4'305,"2"-2"-4,-1 0-1,0 3-2,4-3 2,-3 0-3,0 1 3,7-3 1,-10 1-6,10-1-6,-8 1-11,8-1-9,0 0-15,-9 0-10,9 0-12,0 0-10,0 0-15,0 0-12,0 0-7,0 0-10,0 0-6,0 0-8,0 0-9,0 0-18,32-2-11,-15 1-15,7-3-8,2-1-15,8 1-8,-9 1-9,1 1-42,0-1-54,1 2-50,1-1-54,5 1-67,-5-1-75,-2 2-86,1-6-98,-5 4-378,1-2-903,1 0 400</inkml:trace>
        </inkml:traceGroup>
      </inkml:traceGroup>
    </inkml:traceGroup>
    <inkml:traceGroup>
      <inkml:annotationXML>
        <emma:emma xmlns:emma="http://www.w3.org/2003/04/emma" version="1.0">
          <emma:interpretation id="{60A10186-5C5D-4665-98FC-9A471C1C59D6}" emma:medium="tactile" emma:mode="ink">
            <msink:context xmlns:msink="http://schemas.microsoft.com/ink/2010/main" type="paragraph" rotatedBoundingBox="5600,13978 28201,14004 28200,15402 5598,153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55CC1DF-D503-4C59-8632-5F26E3B17F1D}" emma:medium="tactile" emma:mode="ink">
              <msink:context xmlns:msink="http://schemas.microsoft.com/ink/2010/main" type="line" rotatedBoundingBox="5600,13978 28201,14004 28200,15402 5598,15376"/>
            </emma:interpretation>
          </emma:emma>
        </inkml:annotationXML>
        <inkml:traceGroup>
          <inkml:annotationXML>
            <emma:emma xmlns:emma="http://www.w3.org/2003/04/emma" version="1.0">
              <emma:interpretation id="{CFE6079D-0F92-4B6F-A115-4A098FE16A42}" emma:medium="tactile" emma:mode="ink">
                <msink:context xmlns:msink="http://schemas.microsoft.com/ink/2010/main" type="inkWord" rotatedBoundingBox="5616,13951 8866,14172 8795,15227 5545,15006"/>
              </emma:interpretation>
              <emma:one-of disjunction-type="recognition" id="oneOf21">
                <emma:interpretation id="interp105" emma:lang="en-US" emma:confidence="0">
                  <emma:literal>504</emma:literal>
                </emma:interpretation>
                <emma:interpretation id="interp106" emma:lang="en-US" emma:confidence="0">
                  <emma:literal>50:</emma:literal>
                </emma:interpretation>
                <emma:interpretation id="interp107" emma:lang="en-US" emma:confidence="0">
                  <emma:literal>€0'.</emma:literal>
                </emma:interpretation>
                <emma:interpretation id="interp108" emma:lang="en-US" emma:confidence="0">
                  <emma:literal>5040</emma:literal>
                </emma:interpretation>
                <emma:interpretation id="interp109" emma:lang="en-US" emma:confidence="0">
                  <emma:literal>€905</emma:literal>
                </emma:interpretation>
              </emma:one-of>
            </emma:emma>
          </inkml:annotationXML>
          <inkml:trace contextRef="#ctx0" brushRef="#br0" timeOffset="93549.364">-7625 12019 315,'0'5'408,"-3"-2"-25,1 1-24,2-4-22,-2 4-20,2-4-21,-1 5-15,1-5-17,0 0-12,0 0-15,0 0-14,0 0-13,1 9-18,-1-9-9,0 0-9,5 3-10,-5-3-12,7 3-6,0-2 15,0-1-7,1 2-10,0-2-14,8 2-9,-3 0-13,1 1-12,3 1-8,-4-2-8,4 2-9,0-2-7,0 1-5,7-2-3,-5 4-5,-2-4-4,0 0-7,6 2 2,0-1 9,-6-2-4,1 0-1,2-1 3,1 1-5,-4-1-13,6-3 6,0-1 1,0 3-8,-3-1-3,1-3 0,0 3-21,-4-3-21,-3 4-17,-1 2-32,-5 0-45,2-4-39,-3 4-78,-1 0-83,-6 0-76,8 2-83,-8-2-379,-4 10-919,-2-4 407</inkml:trace>
          <inkml:trace contextRef="#ctx0" brushRef="#br0" timeOffset="93889.7024">-7447 12439 290,'0'0'487,"-7"1"-18,7-1-18,0 0-6,-5 6-13,5-6-16,-3 2-23,3-2-23,-4 5-36,4-5-13,0 0-28,0 0-30,0 0-26,0 0-21,0 0-23,-2 4-23,2-4-18,0 0-16,0 0-10,0 0-19,9 3-3,0-3-3,-9 0 2,25 0-8,-11 0-4,4 0-5,5 0-10,0 0 1,1 0-5,2 0-8,-3 0-6,1 0-11,-3 0 1,0-3-8,-4 3-4,0 0-5,-3 3 0,1-6-4,-4 3-3,-2 0-4,1 0-5,0 0-2,-2 0 9,-2 3-13,-6-3-7,12 0-29,-12 0-32,12-3-37,-12 3-42,9-1-43,-2-2-75,-2-4-87,0 1-74,2 1-87,-5 3-425,3-6-1007,5-5 446</inkml:trace>
          <inkml:trace contextRef="#ctx0" brushRef="#br0" timeOffset="94358.4592">-7140 11882 323,'-12'-12'495,"4"5"-22,-1-5-13,1 6-13,2 4-9,-2-4-20,4 1-23,-1 2-31,1 0-27,4 3-30,-11-4-29,11 4-29,-1-2-27,1 2-19,0 0-23,0 0-19,-11 9-14,11 0-16,-2 2-12,2 0-10,2-1-16,-2 4-12,2-1-5,2 2-9,2-3-9,-1 4-1,2 1-7,3 3-6,2-3-13,3 4 6,-1-2-1,0 2-6,2-1 1,1 0-6,3 5-1,2 0-4,-5-4 1,0-3 1,0 0-7,6 7-2,-6-7 3,2 0-1,-2-2-4,1-2-3,-1 2 1,-3-6-8,3 1 2,-2-1-7,-2 1 3,-1-5-4,-1 2-1,-3-2 1,1-1 3,-2-2-1,-1 1 0,0 1 1,-1-4-1,-1 2 2,-3 5-2,2-4 3,-5 2-3,2 3-2,-2 4 5,-6-5 3,0 8 1,-2-4 9,-5 4-3,0 4 9,-4-1 3,-2 5-1,2-5 3,3-1-5,-4-1-2,-3 7-6,-1 1 10,3-5-1,4-1-1,-6 5-20,5-8 13,2 2 3,2-1 0,-2 0-2,-1-3-29,3 2-9,4-4-42,3-3-46,-3 2-56,5-5-73,-4 5-96,4-4-110,1 2-124,1-7-327,3 2-973,0-4 431</inkml:trace>
          <inkml:trace contextRef="#ctx0" brushRef="#br0" timeOffset="95577.7871">-5587 12124 312,'-7'-8'402,"2"2"-24,-3 0-5,4 0-19,-1 0-12,-2 1-9,2 0-12,-1 3-11,0-1-29,6 3-26,-5-6-28,5 6-21,-5-2-23,5 2-17,0 0-18,0 0-15,-10 8-12,2 1-16,1 3-10,-1 0-9,4 4-8,-3 5-11,-1 3-4,1 0-5,2 2-8,1 2-3,1 5-6,1-2-7,2-7 0,2 0-3,1 5-6,2-6 0,2-1 0,2-3-4,1 3-3,0-5 0,5-1 0,1-2 2,-4-5-1,2-1 0,2-2 1,1-4 0,6 1-1,-6-3-2,4-5 0,3 0 3,-3-4 0,-2 0-1,2-5 0,-2 2 0,-1-4 0,-1-3 1,-5 5-4,-1 1 0,0-8-2,-5 0-1,3 2 5,-9-4-5,2 1 3,-4 0-6,-1 0 0,-5-2 6,-4 1-5,0 1 1,-5 5-4,0-3 1,-1 4-3,-2 0 0,1 4-6,-2 2-17,0 1-15,1 3-26,-1 3-16,4 3-42,3 1-41,-2 4-34,2-2-35,2 4-39,0 0-49,7 1-55,2-1-57,0 0-244,3-1-727,3-1 322</inkml:trace>
          <inkml:trace contextRef="#ctx0" brushRef="#br0" timeOffset="95952.7926">-4585 12032 199,'6'-1'457,"-6"1"-28,6-4-36,-6 4-16,7 0-29,-7 0-24,0 0-19,0 0-18,0 0-16,0 0-23,0 0-22,0 0-21,-13 14-16,11-6-18,-3-2-16,1 0-13,0 7-9,0-6-9,-5 5-4,1 0-6,1 2-5,-4 2-1,-2 2-6,1 1-2,-1-1-4,0 1-10,1 0-4,-1 1-5,-1 1-7,5-2-7,-6 0-1,2-2-9,5-4 1,1 0-7,-1-2-7,3-4-3,2 2-4,-2-4-4,1 2-2,2-3 5,2 2-12,0-6 2,-5 5 1,5-5 15,5 6 4,1-4 1,2 0-5,5 0-1,1 1-5,3-1-7,4-2-10,4-1-17,-2 1-35,-2 0-48,1 3-50,1-5-63,-6 1-79,0 2-55,-4 1-75,2 0-66,-7 0-347,-1 3-886,2-4 392</inkml:trace>
          <inkml:trace contextRef="#ctx0" brushRef="#br0" timeOffset="96171.5441">-4723 12654 169,'-14'10'374,"0"-1"-3,3-1-13,-2-2 11,3-1-3,4-2-5,1 3-9,-2-3-14,2 1-18,5-2-15,0-2-19,-9 5-21,9-5-11,0 5 3,0-5-3,9 5-11,-3-1-18,5-4-23,5 0-18,-1 2-16,8-4-13,-1 2-17,1-4-13,3 0-7,2 2-19,-1-3-31,-1 1-49,2-2-54,-1 6-62,-3-6-81,-1 2-78,-6 2-87,-4-1-96,1 0-461,0-2-974,0-3 432</inkml:trace>
        </inkml:traceGroup>
        <inkml:traceGroup>
          <inkml:annotationXML>
            <emma:emma xmlns:emma="http://www.w3.org/2003/04/emma" version="1.0">
              <emma:interpretation id="{EB366221-972B-448D-9681-95B7C843B533}" emma:medium="tactile" emma:mode="ink">
                <msink:context xmlns:msink="http://schemas.microsoft.com/ink/2010/main" type="inkWord" rotatedBoundingBox="10270,14222 10298,14809 9822,14831 9794,14244"/>
              </emma:interpretation>
              <emma:one-of disjunction-type="recognition" id="oneOf22">
                <emma:interpretation id="interp110" emma:lang="en-US" emma:confidence="0">
                  <emma:literal>1</emma:literal>
                </emma:interpretation>
                <emma:interpretation id="interp111" emma:lang="en-US" emma:confidence="0">
                  <emma:literal>l</emma:literal>
                </emma:interpretation>
                <emma:interpretation id="interp112" emma:lang="en-US" emma:confidence="0">
                  <emma:literal>L</emma:literal>
                </emma:interpretation>
                <emma:interpretation id="interp113" emma:lang="en-US" emma:confidence="0">
                  <emma:literal>I</emma:literal>
                </emma:interpretation>
                <emma:interpretation id="interp114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97517.992">-3361 12632 66,'-10'0'363,"3"2"-13,-1 1-17,8-3-1,-9 3-3,4 1-16,5-4-17,-5 2-18,3 1-10,2-3-9,-5 2-17,5-2-4,0 0 20,0 0 9,5 8 7,1-3-10,0-2-8,3-3-8,8 1-17,-2 1-22,2-4-14,6 2-20,2-1-19,0-2-12,-3-2-21,2 4-4,2 0-15,-3-1-37,1-2-35,-1 3-45,-2 1-57,1 1-55,-5-3-70,4 2-89,0 0-74,-1 1-101,-3-2-423,6-2-954,2 1 423</inkml:trace>
          <inkml:trace contextRef="#ctx0" brushRef="#br0" timeOffset="97267.9904">-3269 12331 3136,'0'0'367,"0"0"-89,0 0-77,0 5-44,0-5-45,0 0 2,0 0 1,0 0 16,-2 7 4,2-7 15,0 0 10,0 0 3,0 0-2,0 0 0,0 0-9,0 0-1,0 0-11,0 0-10,0 0-8,0 0-11,0 0 4,0 0-16,0 0-2,0 0 5,0 0-19,0 0 11,2-22-24,-2 16-4,0-2-5,3-2-10,-3-2-9,0-2-4,2 2-5,2-2-8,-4-3-2,-2 3-4,4-1-2,-1 0 3,-1-1-9,0 1 3,3 3-6,-3 1 2,0 1 0,0 3-3,0-1 0,0 2-3,0 0 2,0 1-4,0 5 0,-3-7-1,3 7-6,3-4 1,-3 4-2,0 0-2,0 0-2,0 0 1,0 16 2,0-7 1,-3 5 4,6 1-4,-6 7 2,3-1 1,-1 4-4,5-2 2,-3 1 2,-1 2-4,3 6 16,-1-7-13,-1 7 1,5-3 0,-4 4 9,2-9-34,0 0-51,-1 2-39,-2-3-40,3 2-58,0-8-64,-3 0-65,1-2-70,-1 0-75,1 0-388,-2-7-952,2 3 422</inkml:trace>
        </inkml:traceGroup>
        <inkml:traceGroup>
          <inkml:annotationXML>
            <emma:emma xmlns:emma="http://www.w3.org/2003/04/emma" version="1.0">
              <emma:interpretation id="{5EAF32E1-6FE0-4768-A715-3309D83FC751}" emma:medium="tactile" emma:mode="ink">
                <msink:context xmlns:msink="http://schemas.microsoft.com/ink/2010/main" type="inkWord" rotatedBoundingBox="11487,13977 15033,14086 14991,15427 11446,15318"/>
              </emma:interpretation>
              <emma:one-of disjunction-type="recognition" id="oneOf23">
                <emma:interpretation id="interp115" emma:lang="en-US" emma:confidence="0">
                  <emma:literal>Elcho</emma:literal>
                </emma:interpretation>
                <emma:interpretation id="interp116" emma:lang="en-US" emma:confidence="0">
                  <emma:literal>Econo</emma:literal>
                </emma:interpretation>
                <emma:interpretation id="interp117" emma:lang="en-US" emma:confidence="0">
                  <emma:literal>Eggnog</emma:literal>
                </emma:interpretation>
                <emma:interpretation id="interp118" emma:lang="en-US" emma:confidence="0">
                  <emma:literal>5\ogho</emma:literal>
                </emma:interpretation>
                <emma:interpretation id="interp119" emma:lang="en-US" emma:confidence="0">
                  <emma:literal>Elmo</emma:literal>
                </emma:interpretation>
              </emma:one-of>
            </emma:emma>
          </inkml:annotationXML>
          <inkml:trace contextRef="#ctx0" brushRef="#br0" timeOffset="99173.5313">-695 11927 261,'1'-9'383,"-1"-1"-4,0 1 5,2 1-13,0 1 9,-2 0-16,1 0-21,-1 3-21,3 1-26,-3 3-29,1-6-28,0 0-25,-1 6-26,0 0-15,0 0-18,9 12-12,-7-6-9,0 6-11,6 1-9,-5 8 1,6-2 2,-4 5 1,2 6-2,-1 3-9,5 1-6,-7-2-3,4 0-14,-5-10-8,3 9-6,0-1-8,7 0-2,-9-3-4,4 2 1,-1-4-9,0-2-9,0-1-26,0 3-44,0-4-49,-1 1-55,-2-4-68,5 3-74,-7-2-80,2-1-71,1-2-78,-3-5-254,7-1-821,-5-2 364</inkml:trace>
          <inkml:trace contextRef="#ctx0" brushRef="#br0" timeOffset="99931.6995">-196 12273 93,'0'-7'395,"-4"-2"-15,3 1-7,-3 2-5,1-2-3,-3 2-17,2 1-12,-3 3-18,2-2-15,-2 1-18,0 2-18,7 1-16,-20 1-20,8 5-12,0-3-17,-2 6-15,2 0-18,1 0-14,-1 3-17,0-2-13,0 5-9,2 0-16,-1 1-7,5 0-13,-1-1-7,3 0-7,4-1-5,0-1-6,2-1-5,5 3-2,-3-2-11,6-2-10,1-1-15,5-3-10,2 1-6,5-4-10,0 0-3,1-6-3,-4-1-4,8 0-1,-5-3 1,0 0 1,-1-7 0,-8 7 9,1-4 4,-2-1 1,-1 1-1,-2-1 2,-3-2 1,-5-2 0,1-1 2,-6 2 3,3 1 5,-4-1 1,-4 2-2,6 0 5,-5 2 2,-5 1-4,5 3-6,-1-1 0,1 2 3,-3 2 5,2 3-8,-1 0 0,9 0-4,-15 2-3,8-1-20,3 2-27,-4 4-24,6-3-18,2-4-19,7 8-12,0-6-20,7 1-13,-1 1-16,5-2-12,8-2-7,-2 0-6,5 0 1,-1-3 8,-1 0 6,11-2 14,-7-1 17,-6 0 16,-2-2 15,0 2 22,3-3 26,-13 1 37,2 2 37,-2 0 32,-2 1 32,-5-1 41,4 0 11,-3 0 14,-1 3 23,-4-3 11,0 1 6,-2 0-4,0 5-11,-2-6 8,2 6-6,-10-2-3,1 2-2,9 0-1,-23 0-4,10 5-8,-2 1-11,2 0-8,-3 1-4,3 2-19,-1 0-5,4-1-10,0 0-11,-1 4 3,5 0-16,2-3-5,1-1-9,-1-1-2,7 3-1,0-4-4,-2 3 1,7-2-6,5 2-2,-1-1-7,1 0 2,4-6-7,0 4-7,0 3 3,5-4-7,-8 1-1,1-2 0,2 3-2,-6-2 1,1 1 1,0 1-4,1-4 2,-1 8 0,-6-1-2,5 5 15,-5-3 14,1 11 10,-1-2 12,1 1 6,-4 1 4,-2 11 12,3 0 6,-7 2-8,8 1 7,-7 0 3,2 1 2,-4-1-15,3 1 3,2 1-8,-1-2-1,1 0-11,3 0-6,-3-6 5,2-6-9,0 2-6,1-4 1,-3 2-6,4-3-10,0-4-21,-3-3-36,3-1-25,-5 0-43,3-1-46,0-2-52,-1-3-58,2-1-62,-4-2-77,1-3-92,-1-2-477,0 0-1049,9-9 465</inkml:trace>
          <inkml:trace contextRef="#ctx0" brushRef="#br0" timeOffset="98100.5755">-1492 12056 128,'4'-7'432,"-2"-2"10,2 3-3,-3-1 3,3 1 2,-4 0-4,1 2-21,-1 0-22,0 4-32,5-7-31,-5 7-34,0 0-23,0 0-29,0 0-22,0 0-25,0 0-20,-17 11-16,7-1-20,-2 1-12,-1 3-10,-3 1-11,-1 1-12,3 3-13,-6-1-3,3-1-13,3-1-7,-7 11-7,4-11-5,5 3-1,-2-4-12,2 3-1,0-3-4,3-3-6,4-2 3,1-3-12,-4 0-1,4 1 1,-1-2-2,5 0-3,-5-1-2,5-2 0,0 4-2,0-7 11,6 7-8,2-6 1,0 0-1,8 2 6,-3-3-9,3 0-1,7 3 2,2-3-14,-2 0-10,2 0-23,-1 3-26,-2-7-41,0 5-41,-7 2-61,11-3-65,-13 3-60,-1-2-58,-2 1-71,-1 2-64,-5 1-281,1 1-871,1 0 385</inkml:trace>
          <inkml:trace contextRef="#ctx0" brushRef="#br0" timeOffset="98328.2159">-1694 12619 156,'-15'6'416,"4"-1"-14,-1-1-1,5-1-16,2 0 2,-1 0-17,0-1-6,6-2-10,-9 1-15,9-1-13,-6 3-17,6-3-16,0 0-14,0 0-10,0 0-11,15 2-21,-2-3-17,3 0-23,0 1-29,9-4-2,-4 2-23,5-3-11,-5 3-15,3-3-8,0 4-14,-3-4-39,1 4-26,-5-4-49,0 4-52,-1-2-57,-3 3-45,1 0-88,1-3-61,-5 2-82,3-4-92,-2 0-355,0-1-922,1 1 409</inkml:trace>
          <inkml:trace contextRef="#ctx0" brushRef="#br0" timeOffset="100936.9286">943 12017 166,'1'-4'371,"-1"4"-6,0 0-7,0 0 4,0 0-8,1-6 4,-1 6-5,0 0-13,0 0-16,0-4-11,0 4-24,0 0-19,0 0-19,0 0-16,0 0-24,0 0-19,0 0-19,0 0-16,0 0-10,0 0-10,7-3-10,-7 3-8,0 0-5,0 0-4,0 0-5,0 0 0,0 0-10,0 0-6,0 0-3,0 0-5,2-3-8,-2 3-9,0 0 8,0 0-24,0 0-6,0 0-6,0 0-11,0 0 3,13 13-5,-6-6 1,2 7-5,0 4-3,0 2-1,2 2-2,-2 0-1,-1 6-2,0-3-1,-3-2 5,5 9-3,-8-8-2,0 0-3,4 0 4,-4 1-3,2-3 1,-4-1 0,0-3-5,0-2-1,-1 1-3,-2-6-7,3 1-4,-8 0 4,8-2-2,-4-5-2,4 4 3,-2-3 1,-1-5-1,3-1 2,-2 5-1,2-5 4,0 0 0,0 0 2,-3-13-1,3 0 1,5-1-2,2-8 1,3 2 5,-1-2-4,6-7 1,2 0-4,-2 0 0,-3 6 3,2 0-4,0 1 5,-1 3 0,1 3 5,-2-1-1,-2 5-3,-2 2 3,0 1 0,0 3 1,-4 0-8,4 2-2,-3 2 3,-5 2 0,0 0 3,14 6-5,-5 0 4,-5 0 2,0 4-3,4 2 1,-5 2-1,-1 2-4,2 0 5,0 2-3,-4 1 0,0 2 4,0 0-2,0 1 3,-4-2-2,4-4 0,0 6 1,-1-4 0,1 2-8,0-3-18,0-5-22,0 4-16,1-5-18,-1 1-11,4-3-15,-3 1-15,2-4-15,5 0-18,-4-1-23,5-1-14,1-3-9,2-1-4,-3-1 4,7-4 8,-4 0 9,3-3 11,-5-4 15,10 4 18,-1-8 12,-6 4 16,6-1 10,-3-2 18,-4 5 26,0 0 25,1-1 31,-1 1 20,-9 7 36,5-2 5,-4 1 13,4-2 16,-7 2 7,5 2 9,-4-2-1,-2 4 12,0 0 17,0 0 16,0 0 8,8 11 0,-7-5-9,2 0-8,-6 2-11,3 3-12,-5 2-5,4 1-8,1 1-11,-3-2-10,1 1-7,2 5-10,-3-4-4,3-1-5,0 2-6,-3-2-3,6-1-10,0 1 1,-1-2-5,2-4-5,0 0-2,0 0 1,4-2-4,-4 0-1,4-3-1,3-2-1,-2-2 1,8-2-3,-2-3-3,-1-2 1,-1 2-1,2-2 9,-2-1 20,5-6 17,-7 3 13,2-4-2,-4 2 14,-3-2 17,0 4-8,-4-3 3,-2-1-1,0 1-10,-2 1-6,-5-6-12,-2 7-6,-3-5-12,-1 3-33,-3-1-75,-3 5-77,-7 0-107,-5-3-152,-6 8-210,-12-2-490,0 0-1184,-2 6 524</inkml:trace>
        </inkml:traceGroup>
        <inkml:traceGroup>
          <inkml:annotationXML>
            <emma:emma xmlns:emma="http://www.w3.org/2003/04/emma" version="1.0">
              <emma:interpretation id="{195D5FCB-926A-47D2-8F1B-5F4CF15B1AA4}" emma:medium="tactile" emma:mode="ink">
                <msink:context xmlns:msink="http://schemas.microsoft.com/ink/2010/main" type="inkWord" rotatedBoundingBox="17197,14039 17788,14576 17392,15012 16801,14475"/>
              </emma:interpretation>
              <emma:one-of disjunction-type="recognition" id="oneOf24">
                <emma:interpretation id="interp120" emma:lang="en-US" emma:confidence="0">
                  <emma:literal>L</emma:literal>
                </emma:interpretation>
                <emma:interpretation id="interp121" emma:lang="en-US" emma:confidence="0">
                  <emma:literal>s</emma:literal>
                </emma:interpretation>
                <emma:interpretation id="interp122" emma:lang="en-US" emma:confidence="0">
                  <emma:literal>N</emma:literal>
                </emma:interpretation>
                <emma:interpretation id="interp123" emma:lang="en-US" emma:confidence="0">
                  <emma:literal>G</emma:literal>
                </emma:interpretation>
                <emma:interpretation id="interp124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139761.6554">3722 12209 230,'-15'-1'411,"15"1"-22,-7-3-16,7 3-12,-11-2-8,11 2-2,0 0-6,-6-1-9,6 1-15,0 0-16,0 0-20,-11 0-21,11 0-22,0 0-22,0 0-22,0 0-17,0 0-17,0 0-17,0 0-12,0 0-17,0 0-8,0 0-5,0 0-1,0 0-5,0 0-9,34 8-4,-17-4-13,8 0-4,-2 0-3,6-2-6,-3 1-4,1 2-1,8-2-1,4-2-6,-4 4-5,3-3 0,-5-2-6,2 2-5,-6-2 0,-5 0-2,3-2-4,-4 4-3,0-4-3,-8 4-12,1-4 0,-4 4-13,-2-2-8,-1-3-16,-1 4-30,1-2-34,-9 1-37,7 1-41,-7-1-57,7 2-35,-7-2-30,-2 4-53,2-4-63,-10 11-83,1-6-271,-4-1-826,-1-2 365</inkml:trace>
          <inkml:trace contextRef="#ctx0" brushRef="#br0" timeOffset="140046.8916">3800 12468 327,'-8'3'376,"4"-2"-1,-1 1-4,-3 0-6,8-2-6,-6 1-6,6-1-16,0 0-16,0 0-23,-7 4-21,7-4-24,-2 2-25,2-2-20,0 0-20,-4 4-11,4-4-17,0 0-4,13 10-9,-3-8-12,2 2-8,4-2 1,6 3-18,-5 0-6,5 1-11,3-1-1,-3-5-10,2 6-8,1-3-6,-1-2-8,1-1-4,3 4-3,-7-4-6,2 0-4,1-1-12,-1 1-19,-6 0-19,0-3-24,0 3-31,-1-1-40,-2-2-54,1-3-60,-2 4-64,-1-4-57,-3 3-61,-3-4-69,-1 1-290,-1-3-818,-4-1 362</inkml:trace>
          <inkml:trace contextRef="#ctx0" brushRef="#br0" timeOffset="140437.5213">4080 12041 125,'-7'-11'397,"0"-6"9,-3 3-11,7 3 10,-5 0 2,4 1 5,0 4-14,0 0-21,1 2-27,1-2-29,2 6-32,-3-6-30,3 6-26,-4-5-26,4 5-26,-2-4-16,2 4-21,0 0-11,0 0-16,0 0-4,17 17-22,-6-4-6,4 0-8,3 4-4,-1 3-15,7 2-4,3 1-8,0 2-3,-2 0 2,3-1-6,-2 0-20,1 1-5,-2-1-12,-4-4-4,4 4-4,-9-4-4,3-1-7,-2-1-1,-4 0-3,3 3 1,-4-5-2,-6 5 4,3-8-2,-1 1 4,-3-1-3,1-3 4,-1 0 6,-2-1-2,-3 0 2,2-4 2,-2 4 2,-4 1 1,3-4 4,-3 0 8,1 5 5,-7 0 0,-2-3 3,0 1-1,-1 1 1,-1-1 2,-3 2-5,0-1 1,1 0-1,-3 3 0,-2 1 24,0 1-3,1-2-1,-1 0-4,3 5-2,0-3-14,1 0-25,1 2-29,-1-1-40,0-1-27,5-3-55,6-2-68,-1 1-74,-1 0-93,6-3-92,2-4-299,0-1-853,0-3 379</inkml:trace>
        </inkml:traceGroup>
        <inkml:traceGroup>
          <inkml:annotationXML>
            <emma:emma xmlns:emma="http://www.w3.org/2003/04/emma" version="1.0">
              <emma:interpretation id="{26510082-8888-4A20-B62B-CE06567C44D9}" emma:medium="tactile" emma:mode="ink">
                <msink:context xmlns:msink="http://schemas.microsoft.com/ink/2010/main" type="inkWord" rotatedBoundingBox="18211,14086 20362,14390 20236,15279 18085,14975"/>
              </emma:interpretation>
              <emma:one-of disjunction-type="recognition" id="oneOf25">
                <emma:interpretation id="interp125" emma:lang="en-US" emma:confidence="0">
                  <emma:literal>logno</emma:literal>
                </emma:interpretation>
                <emma:interpretation id="interp126" emma:lang="en-US" emma:confidence="0">
                  <emma:literal>logro</emma:literal>
                </emma:interpretation>
                <emma:interpretation id="interp127" emma:lang="en-US" emma:confidence="0">
                  <emma:literal>hogno</emma:literal>
                </emma:interpretation>
                <emma:interpretation id="interp128" emma:lang="en-US" emma:confidence="0">
                  <emma:literal>logon</emma:literal>
                </emma:interpretation>
                <emma:interpretation id="interp129" emma:lang="en-US" emma:confidence="0">
                  <emma:literal>login</emma:literal>
                </emma:interpretation>
              </emma:one-of>
            </emma:emma>
          </inkml:annotationXML>
          <inkml:trace contextRef="#ctx0" brushRef="#br0" timeOffset="140718.7591">4981 12041 3707,'0'-10'249,"0"-4"-55,0 2-34,0 4-30,-2-1 11,-2 3 8,4 0 1,0 0-8,0 6-15,0-7-10,0 2-10,0 5-10,0 0-12,0-6-12,0 6-11,0 0-10,0 0-1,6 17-4,-1-8-5,-1 10-3,-2 0-5,4 2-8,4 2 2,-3-1-1,-1 4-3,1 10-6,1-12 4,1 7-4,1-2-1,-3 4-3,-1-8 2,5 10-1,-6-1-4,0-4-28,-1-5-33,-3-2-49,2 0-64,0-7-75,-2 3-64,0-2-81,2-5-78,-2-6-286,2 0-809,5-3 359</inkml:trace>
          <inkml:trace contextRef="#ctx0" brushRef="#br0" timeOffset="141086.3933">5356 12243 356,'-3'-8'376,"3"0"6,-1 3-4,0-1-23,-1 0-16,0 4-24,2 2-37,-3-6-44,3 6 3,0 0-21,0 0-13,-14 8-18,10-2-18,-1 2-10,-2 1-17,-1 1-4,3 1-37,1 2 2,0 2-9,-1-4-12,0 3-5,5-2-6,-2 0-8,2 6-7,2-5-2,2 1-7,1-1-4,1 2-5,6-6-8,0 3-13,4-5-10,-2-4-13,7 2-11,-3-5-9,-1 3-5,7-7-5,-7 0-3,6 4 11,-6-9 2,-2-1 6,0 1 2,-3 0 15,-4-4 12,1 2 15,-1-1 0,-4 0 30,-3-1 7,-2 0 11,-3 2 12,-1-3 1,-2 1-2,-1 0-4,-2 3-7,-2-1-8,0 4-6,-1-2-7,7 5-17,-7 0-36,6 0-39,2 4-40,5 0-56,0 0-54,-9 4-40,9-4-48,0 0-50,0 0-54,19 10-310,-10-7-752,6-2 333</inkml:trace>
          <inkml:trace contextRef="#ctx0" brushRef="#br0" timeOffset="141461.3963">5898 12172 180,'6'-4'311,"0"2"12,-1-2 9,-1-1 0,-1 0 0,-3 5-6,4-6-7,-4 6-14,-4-5-22,-1-1-14,5 6-5,-13 0-20,2 0-17,2 3-16,-5 0-15,2 2-16,-5 1-15,5 2-14,-1 0-16,-3 2-12,5 0-15,-1 1-10,3 0-11,0 0-8,1-3-9,5 6-5,0-3-9,1 2-7,-2 0-2,8-2-9,-4-3-11,5 3-5,2-3-10,3-1-5,-3-2-5,8 0-2,-2 0 0,-1-2-5,-1 0 2,2 0 4,-3-3-2,-1 1 2,-1 0 11,3 3-1,-5-4 2,-1 1 0,-5-1-2,13 1 3,-9 0-3,-4-1-2,8 3-6,-4 1 1,1 0 8,-1 6 8,0 1 6,0 3 3,3 3 1,-5 6-1,-2-5 2,0 10 2,4 3-3,-3-5-7,2-4 0,-3 13-1,0 1-3,0-3-1,1 4-1,2-3 1,-3 0-5,3-4-12,-1 3-21,-2-12-29,0 1-43,3-3-58,-2-3-77,-1-3-77,0 1-80,3-5-82,-3-1-330,-3-4-861,3 2 381</inkml:trace>
          <inkml:trace contextRef="#ctx0" brushRef="#br0" timeOffset="142181.9279">6185 12193 230,'-2'-19'471,"4"3"-28,-2 4-25,-2 1-28,4 1-25,-2 3-30,0-1-34,2 5-30,0-2-29,2 2-24,-4 3-23,0 0-23,19 8-15,-6 1-14,-1 1-17,2 3-19,6 1-4,-8 5-4,-1-1-14,1 6-8,0-3-11,-4 1-4,1 1-2,-2-2-12,2 9-12,-7-6 8,4-5-6,-3 2-2,-1-4-2,-1-2-6,-1-5-4,3 4-1,-3-5-3,0-4 1,0 2-2,0-1 3,1-2 1,-1-4-2,0 0 1,0 0-4,0 0-2,0 0-3,0 0-1,7-20 0,-2 12-2,0-9 4,2-1-5,3-1 0,0-2 6,0 5 15,4-1-3,-1 0-1,-1 6 0,1 0-2,1 1-4,-1 1-4,0 3-3,2 3 0,-1-3 0,-2 5-7,2 5-2,-2 0 2,0 2 2,-3 1-5,1 9-1,1-4 1,-5 13 3,2-3 0,-2 9-1,-1-10 1,0-2-12,-1 2-16,-3-3-23,-1-3-29,2 0-35,1-2-33,-1 1-33,-1-1-29,2-4-20,-1 0-13,4-3-13,0-4-2,1 3 9,2-4 9,1-2 10,2-2 12,1-4 18,-1 1 31,3 0 37,2-9 41,-1 3 40,4-3 35,-6-4 36,4 4 40,2-1 42,-6 2 41,2-2 35,-8 2 19,1 3 28,-2 5 14,-2 0 4,-2 0-3,0 2-9,-1 1-20,7 0-10,-9 3-17,3-5-16,-3 5-12,0 0-9,0 0-15,-12 13-22,7-2-3,3 1-9,-3 2-9,0 6-13,-2-5-6,2 1-9,4 4-6,-3-4-4,-3-1-6,6 2-5,1 0-4,0-1-18,0-1 0,1 0-9,4-9-7,1 4-5,0-3-3,1-2-2,2 1-2,4-5-2,0-1 1,3-4-3,-5 0 6,1-5 1,0 0 0,6-5 4,-2-2-2,-3 1 4,1-4 7,-4 1 12,-1 2 7,-1-6 5,-4 1 5,-2 6 3,-4-7-3,2 8-1,-4 0-11,-4 0-32,-7-2-43,4 7-65,-14-2-84,0 0-117,-14 2-139,11 7-556,3-3-1090,2 0 482</inkml:trace>
        </inkml:traceGroup>
        <inkml:traceGroup>
          <inkml:annotationXML>
            <emma:emma xmlns:emma="http://www.w3.org/2003/04/emma" version="1.0">
              <emma:interpretation id="{C39D6530-E098-41F6-9F36-A85C0D51A276}" emma:medium="tactile" emma:mode="ink">
                <msink:context xmlns:msink="http://schemas.microsoft.com/ink/2010/main" type="inkWord" rotatedBoundingBox="20877,14195 22278,14197 22277,14716 20876,14714"/>
              </emma:interpretation>
              <emma:one-of disjunction-type="recognition" id="oneOf26">
                <emma:interpretation id="interp130" emma:lang="en-US" emma:confidence="1">
                  <emma:literal>=</emma:literal>
                </emma:interpretation>
                <emma:interpretation id="interp131" emma:lang="en-US" emma:confidence="0">
                  <emma:literal>I</emma:literal>
                </emma:interpretation>
                <emma:interpretation id="interp132" emma:lang="en-US" emma:confidence="0">
                  <emma:literal>l</emma:literal>
                </emma:interpretation>
                <emma:interpretation id="interp133" emma:lang="en-US" emma:confidence="0">
                  <emma:literal>¥</emma:literal>
                </emma:interpretation>
                <emma:interpretation id="interp134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43228.8294">7678 12271 28,'0'0'438,"-8"1"-20,8-1-16,0 0-22,0 0-14,-12 0-12,12 0-17,0 0-21,0 0-24,0 0-28,0 0-23,0 0-29,0 0-20,0 0-20,-9 0-17,9 0-19,0 0-14,0 0-12,0 0-11,0 0-9,0 0-11,0 0-9,0 0-4,0 0-6,0 0-6,0 0-8,0 0-4,0 0-5,0 0 0,0 0-4,0 0-4,0 0-2,0 0 0,0 0-8,0 0 0,0 0 1,0 0-3,0 0-6,0 0 1,0 0 0,0 0-1,0 0-4,0 0 1,0 0-2,0 0 5,0 0-5,0 0-1,0 0 2,0 0-2,0 0 0,0 0 4,0 0-7,0 0-1,0 0 1,0 0 0,0 0-1,0 0-1,0 0 0,0 0 3,0 0 0,0 0 0,0 0 0,0 0 5,0 0 2,0 0 4,0 0 1,0 0 3,0 0 1,0 0-2,0 0 2,-5 4-5,5-4 1,0 0-2,0 0 2,0 0-6,0 0 2,0 0-3,0 0 9,0 0 2,0 0 7,22 3 2,-9-3-3,9 0 1,2 1-4,4-1-2,8 2 0,-1-2-4,-8 0-1,1 0-2,-2-2-2,0 4-1,-2-2 0,2 0-6,-9 3-4,-1-2-10,-2 1-5,-5-2-10,2 3-11,-5-2-14,1 0-11,-1 3-16,-2-3-26,-4-1-39,8 6-47,-8-3-42,0-3-40,-7 6-51,7-6-42,-11 8-65,4-5-256,-3 1-740,-2-2 328</inkml:trace>
          <inkml:trace contextRef="#ctx0" brushRef="#br0" timeOffset="143494.5212">7725 12478 313,'-7'4'336,"2"-3"-8,5-1 4,-11 4-8,10-1-1,1-3 2,0 0-7,-5 3-9,5-3-6,0 0-14,0 0-13,-1 4 3,1-4-4,0 0-7,6 5-13,-6-5-19,14 1-13,-4 0-19,5 3-7,2-3-20,0 0-11,4 1-19,-1 0-14,1-2-14,2 0-15,0 1-9,0 2-7,-2-3-7,-1 0-10,-3 2-4,0-2-11,-4-2-9,-2 2-12,4 2-18,-7-2-35,-2 0-30,-6 0-40,15 1-37,-15-1-45,13-1-59,-8-1-76,3-1-66,-2 3-84,3-5-430,2 0-958,-2-2 423</inkml:trace>
        </inkml:traceGroup>
        <inkml:traceGroup>
          <inkml:annotationXML>
            <emma:emma xmlns:emma="http://www.w3.org/2003/04/emma" version="1.0">
              <emma:interpretation id="{776D1681-7A02-4359-B440-A5DC758363B9}" emma:medium="tactile" emma:mode="ink">
                <msink:context xmlns:msink="http://schemas.microsoft.com/ink/2010/main" type="inkWord" rotatedBoundingBox="22229,14165 22281,14668 21762,14722 21710,14218"/>
              </emma:interpretation>
              <emma:one-of disjunction-type="recognition" id="oneOf27">
                <emma:interpretation id="interp135" emma:lang="en-US" emma:confidence="1">
                  <emma:literal>L</emma:literal>
                </emma:interpretation>
                <emma:interpretation id="interp136" emma:lang="en-US" emma:confidence="0">
                  <emma:literal>1</emma:literal>
                </emma:interpretation>
                <emma:interpretation id="interp137" emma:lang="en-US" emma:confidence="0">
                  <emma:literal>l</emma:literal>
                </emma:interpretation>
                <emma:interpretation id="interp138" emma:lang="en-US" emma:confidence="0">
                  <emma:literal>2</emma:literal>
                </emma:interpretation>
                <emma:interpretation id="interp139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143980.5484">8617 12222 269,'0'0'429,"6"2"-20,-6-2-13,0 0-15,0 0-8,0 0-10,0 0-18,0 0-13,6 0-23,-6 0-23,0 0-22,0 0-14,0 0-23,0 0-15,0 0-15,0 0-12,0 0-22,0 0-21,3-9-16,-3 4-12,2-2-10,0 3-13,-1 0-7,3-3-15,-1 0 2,-1 0-13,1-1-6,1 0-4,-3 1-2,3-3-4,-1 0-6,1-1-6,-2 1 2,2-1-4,-3 3-3,3-2 1,-2 3-1,-2 1 6,1-2 8,2 4 1,-2 0-3,0-2-4,-1 6-5,3-8-7,-3 8-3,0 0-2,0 0 1,0 0-6,-3 18-1,3-3-1,-2-4-1,-1 11 1,2-1-3,-1 1 2,1 9-4,-3 1 3,5-9-6,-1 1-19,0 1-30,0 6-33,3 2-34,0-10-42,-2 0-54,2-2-55,-3 1-57,-3 3-61,3-13-64,0 6-376,-1-5-892,-2-1 395</inkml:trace>
          <inkml:trace contextRef="#ctx0" brushRef="#br0" timeOffset="144074.2828">8589 12557 146,'-9'-3'410,"2"2"-8,-3-1-14,3-1 3,2 0-6,-2 0-4,7 3-7,-6-1-13,6 1-14,0 0-20,-11-2-11,11 2-17,0 0-14,0 0-28,29 0-27,-5 0-18,3-3-21,10-1-25,2 4-40,0 0-41,-1-3-57,1-2-60,-2-1-83,2 0-76,-12 2-76,7-2-76,-1-3-86,-9 6-360,2-5-854,0 0 378</inkml:trace>
        </inkml:traceGroup>
        <inkml:traceGroup>
          <inkml:annotationXML>
            <emma:emma xmlns:emma="http://www.w3.org/2003/04/emma" version="1.0">
              <emma:interpretation id="{3180678D-0D38-4FCB-905D-F2788DE520CE}" emma:medium="tactile" emma:mode="ink">
                <msink:context xmlns:msink="http://schemas.microsoft.com/ink/2010/main" type="inkWord" rotatedBoundingBox="23468,14007 25452,14009 25452,14797 23467,14794"/>
              </emma:interpretation>
              <emma:one-of disjunction-type="recognition" id="oneOf28">
                <emma:interpretation id="interp140" emma:lang="en-US" emma:confidence="0">
                  <emma:literal>When</emma:literal>
                </emma:interpretation>
                <emma:interpretation id="interp141" emma:lang="en-US" emma:confidence="0">
                  <emma:literal>when</emma:literal>
                </emma:interpretation>
                <emma:interpretation id="interp142" emma:lang="en-US" emma:confidence="0">
                  <emma:literal>then</emma:literal>
                </emma:interpretation>
                <emma:interpretation id="interp143" emma:lang="en-US" emma:confidence="0">
                  <emma:literal>Where</emma:literal>
                </emma:interpretation>
                <emma:interpretation id="interp144" emma:lang="en-US" emma:confidence="0">
                  <emma:literal>Wren</emma:literal>
                </emma:interpretation>
              </emma:one-of>
            </emma:emma>
          </inkml:annotationXML>
          <inkml:trace contextRef="#ctx0" brushRef="#br0" timeOffset="145808.6818">10240 11997 299,'2'-9'470,"1"0"-15,-2 3-22,1 0-26,2 2-28,-4 4-32,1-6-35,-1 6-28,0 0-25,0 0-23,0 0-16,-1 22-20,-3-7-21,1 6-15,3-1-19,-4 3-15,-1 0-12,4 1-11,1 1-13,0-2-7,0 2-11,0-2-5,6 0-9,-2-1-2,-1-1-9,6 0-3,-3 0-6,1-9-6,-1 1-6,1-4-8,2 0-4,-1 4-4,-2-7-6,1 0 1,3-4 3,2 2-5,-1-4 3,4 0-1,-2-6 3,1 0-5,0-3 2,0-1 0,3-5-3,-4 6 0,-1-6-2,-1 3 3,0-1 0,-4 5-4,2-1 0,-4 4 4,-2 0-2,3 1 1,-2-2-1,-2 3-5,3 1 0,-5 2 0,0 0 0,0 0-2,4 14-4,-8-8 1,4 0 4,0 10-5,4-1 6,-4-3 2,1 7 0,0-1-2,3 3 1,2-2-1,0-4 6,2 4-3,2-2-4,-3 0 1,9-5-10,-6-1-9,3-1-4,0-1-7,3-3-5,6 0-2,-7-2 6,2-4-4,0-3 5,-1 2 3,1-4 3,2-5 3,-1 2 2,-7-2 3,0-3 3,0 1 1,-2-9-2,0 2 7,-5-2-1,-3 0 2,2 5 1,-3-7 3,0 3-1,-1-2 3,-2 11 3,0-5-3,2-1 1,0 3 2,-3 0 1,4-2-1,1 4 0,2 0-3,-2-1-3,3 1 0,-1 0 3,3-2-6,3 2-4,0-1-2,7 0 2,2-2 1,-3-2 0,1 5-1,1-2 3,-1-3-3,-4 7 5,0-3 4,0 2-11,0 1 13,-3 0 6,-7-2 6,4 0 1,-3 3 8,-1-2 11,-2 1 13,-2 0 8,-3-1 1,-5 0 0,1 3 7,-4 2 0,1-4-3,-1 7-5,2 2 0,-7 1-8,5 2-1,-3 7-2,2-3-6,-2 5-1,0 3-4,2 4-3,1 3-4,-1-4-5,2 6 6,4 1-10,-4 7-1,7-4-2,0-4-2,5 1-3,0 9-1,1 1 2,4-4 0,-1-4-2,3-2-1,-1 1-4,1 1 5,3 5-9,2-2-10,-5-7 4,2-3-6,-3-5-5,0 1 0,-3-3-11,5 0-11,-5-3 1,2-4-1,2 4 0,-2-5 13,4 0 1,-1-3 4,2-2 4,0 0 2,4-6 3,0 1 0,-2-2 1,5-1 9,5-5 3,-9 3 6,3 1 3,-3 1-1,3 1 12,-10-1 2,6 2 3,-3 3 0,-5-1-6,1 2 0,5-1-4,-5 2-2,-5 2-7,8-3 1,-8 3-1,10 6-2,-5-3 2,-2 5-4,3 3 1,-2 5 2,2-1-1,-5-1 1,5 7 0,0-5-3,0-1 2,-3-3 4,3 3-4,1-3 0,-1 2 3,1-3-1,2-2 2,-1-3-3,4 1-2,-6-4 0,10 1-1,-8-4 1,7-1 0,-5-2-2,4-4 3,2 0-1,-3-1-1,2-1 1,2-7 1,-2 2-2,-3-4 1,-1-2-1,1-3 1,-1-8 2,-4 9-3,-3 0 3,0 0 0,1 2 6,-2 7 10,-2-2 21,2-1 9,-3 11 1,0-3 0,0 0-3,1 3-6,-1 1-14,0 4-8,0 0 0,-10-2-1,10 2-4,-17 10-4,9-2-3,-1 1 0,1 1 1,3 2-3,-2-1-2,1 4 2,1 4-5,1-5 4,4 6-3,-2-5-9,4 0-2,0 1-6,0-5-7,4 0-1,3 2-1,-1-5-3,4-2-5,0 3-1,-1-4-3,5 0-2,-2-3 7,2-2-5,-2-1 3,3-1 3,0-3 4,0 1 5,0-6 2,6 1 0,-5-3 4,0 3 2,-1-5 1,-5 4-1,4-6 5,-5 7 6,-3-3 8,3 3 4,-3 2 0,1-1 3,-4 2-1,0 0-3,0 1-4,-2 3-3,-3 2-8,9-3 6,-9 3 0,9 9-3,-3-2 1,0 7 2,-1-1 1,2 8-1,-2-4 1,0 3-10,-3-5-14,3 6-9,-2-6-11,-1 1-14,-1-1 5,5-2-9,-4-1-5,-2-4 4,3 2 6,-2-4 5,4 0 8,-2-3 7,0-2 7,-3-1 10,11 0 2,-11 0 12,17-8 16,-6 2 13,-3-1 5,4-3-3,-2-2 12,6-4 5,-3-3 4,-2 2 1,3-4-4,0 2-2,3-2-6,-1-1-2,1 5-4,0 1 0,-6 4-6,6 3 0,-7 2-7,-3-2-10,5 3 2,-3 7 8,0 0-14,-3 3-1,4 5 3,-2 3 1,2 1-1,-3 6 2,-2 4-2,2-2-2,-2 2-11,0 0-20,-1 2-18,-1-4-31,2-2-49,0-1-53,-4-4-47,2 0-46,0-2-53,2-1-67,1-3-71,1-1-236,2-3-755,-1-2 334</inkml:trace>
        </inkml:traceGroup>
        <inkml:traceGroup>
          <inkml:annotationXML>
            <emma:emma xmlns:emma="http://www.w3.org/2003/04/emma" version="1.0">
              <emma:interpretation id="{5A784DC3-9857-410E-91E9-55F8999588BF}" emma:medium="tactile" emma:mode="ink">
                <msink:context xmlns:msink="http://schemas.microsoft.com/ink/2010/main" type="inkWord" rotatedBoundingBox="25851,14207 28201,14210 28200,14760 25850,14758"/>
              </emma:interpretation>
              <emma:one-of disjunction-type="recognition" id="oneOf29">
                <emma:interpretation id="interp145" emma:lang="en-US" emma:confidence="1">
                  <emma:literal>no</emma:literal>
                </emma:interpretation>
                <emma:interpretation id="interp146" emma:lang="en-US" emma:confidence="0">
                  <emma:literal>neo</emma:literal>
                </emma:interpretation>
                <emma:interpretation id="interp147" emma:lang="en-US" emma:confidence="0">
                  <emma:literal>no.</emma:literal>
                </emma:interpretation>
                <emma:interpretation id="interp148" emma:lang="en-US" emma:confidence="0">
                  <emma:literal>nog</emma:literal>
                </emma:interpretation>
                <emma:interpretation id="interp149" emma:lang="en-US" emma:confidence="0">
                  <emma:literal>now</emma:literal>
                </emma:interpretation>
              </emma:one-of>
            </emma:emma>
          </inkml:annotationXML>
          <inkml:trace contextRef="#ctx0" brushRef="#br0" timeOffset="146511.8282">12618 12157 197,'2'-16'405,"1"4"-8,0-4-15,2 5-22,-4-4-19,4 5-12,1 4-6,-3-3-30,0 3-29,4 2-28,-1 1-24,3 3-23,-9 0-18,17 6-17,-9 1-10,4 6-19,-3 0-16,3 7-10,-2 1-8,-2 0-13,0 1-6,0 1-4,-2-2-9,0 4-4,-5-6-5,3 3-6,-7-7-4,3 7-6,0-1 0,-1-6-1,1-3-2,-1-3-8,1 0 0,-3-4-3,3 3 0,-1-5-1,1-3-2,0 9 11,0-9-1,0 0-7,0 0-4,0 0-3,0 0-4,9-28 5,-7 14-3,4 1 0,2-7-2,3-5 2,1 7-3,2-3 2,-1-1-3,3 2-2,-1 1 0,2 4 4,0-2-2,-6 7-1,8-2 1,-4 3-6,-2 3-1,-1 3 3,0 0-4,-3 3-2,2 6 1,-2-1-1,1 6-4,-3 0 4,-3 2 2,2 2 0,-1 0 2,2 7 1,-3-1-3,-3-2 1,2 1 2,-3 6-9,2-5-15,0 4-24,-1-11-26,-1-1-24,4 1-28,-3-1-20,0 1-13,5-4-9,-1-5-9,1 3-3,5-4 5,-2-4 8,0 2 15,6-4 14,-1 2 15,3-4 14,-5-1 17,6-3 24,-2 0 23,2-2 21,0-3 31,-1 0 29,0-1 18,-4 3 22,-1 2 19,-1 0 39,-5 2 20,3-2 21,-2 3 1,-3 1-8,-2 1-13,2 0-11,-4 4-21,0 0-10,0 0-7,0 0-1,0 0-7,2 16-10,-8-10-10,0 6-7,2 1-7,-4 5-1,2 2-10,2-5-7,1-1-8,-1 7-2,3-6-3,-2-3 0,1 4-6,2-1-5,0 0-7,1-2-7,0-1-2,3 0-6,1-5-4,-3 2 2,4-1-1,3-5 1,-3 1-1,1-1 2,4-4-4,1 1 5,-2-4-1,4 0 2,-2-3-2,0-1 2,0-1-2,-2-1 1,-3-1 8,3-3-2,-6 3-3,5-8 1,-3 1 0,-5 6 0,3-7-1,-9-1-1,3-1-24,-3 8-39,-5-7-64,-7 2-74,-7-1-100,-9 1-109,1 3-448,2-1-926,6 9 410</inkml:trace>
        </inkml:traceGroup>
        <inkml:traceGroup>
          <inkml:annotationXML>
            <emma:emma xmlns:emma="http://www.w3.org/2003/04/emma" version="1.0">
              <emma:interpretation id="{F49D57F7-F95B-4698-B8FD-13E4E160E1DD}" emma:medium="tactile" emma:mode="ink">
                <msink:context xmlns:msink="http://schemas.microsoft.com/ink/2010/main" type="inkWord" rotatedBoundingBox="27114,14158 28264,14356 28186,14814 27035,14616"/>
              </emma:interpretation>
              <emma:one-of disjunction-type="recognition" id="oneOf30">
                <emma:interpretation id="interp150" emma:lang="en-US" emma:confidence="0">
                  <emma:literal>Z</emma:literal>
                </emma:interpretation>
                <emma:interpretation id="interp151" emma:lang="en-US" emma:confidence="0">
                  <emma:literal>☺</emma:literal>
                </emma:interpretation>
                <emma:interpretation id="interp152" emma:lang="en-US" emma:confidence="0">
                  <emma:literal>4</emma:literal>
                </emma:interpretation>
                <emma:interpretation id="interp153" emma:lang="en-US" emma:confidence="0">
                  <emma:literal>=</emma:literal>
                </emma:interpretation>
                <emma:interpretation id="interp15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146871.1921">13908 12189 81,'-10'0'381,"10"0"-19,0 0 1,-12 0-30,5 1 5,7-1-7,-9 3-15,9-3-16,-10 2-20,10-2-15,-4 1-17,4-1-9,-9 3-4,9-3-3,0 0-6,0 0 4,0 0 2,0 0-2,0 0 9,0 0 6,0 0-19,0 0-6,0 0-25,32-6-15,-11 6-20,1 0-13,2-3-13,-1 3-12,0 0-15,0 3-29,1-6-39,-7 6-48,1-3-54,-2 6-59,-3-6-58,1 2-68,-1 0-83,-6 0-63,-1 3-67,0-1-80,-5 0-287,1 2-896,-4-2 396</inkml:trace>
          <inkml:trace contextRef="#ctx0" brushRef="#br0" timeOffset="147074.3216">13871 12412 66,'-7'4'294,"0"3"2,0-3 10,2 2-5,1-4-4,-2 2-3,6-4 8,-2 5 12,2-5 31,2 7 1,-2-7 2,10 5-15,1-5-24,2 0-29,1 1-26,3-2-26,5-1-25,2 2-18,-1-1-14,0-1-38,1-2-46,4 3-56,-5-1-75,5 1-90,-3-3-97,-2 0-98,3 2-125,-2-4-302,1 4-818,0-3 363</inkml:trace>
          <inkml:trace contextRef="#ctx0" brushRef="#br0" timeOffset="147543.0913">14654 12199 161,'-6'-6'439,"1"1"-16,-1-4-25,0 4-12,1-1-8,-1 1-20,0-1-13,1-1-16,3 2-11,-4 1-17,2 1-18,4 3-26,-5-6-19,5 6-18,-2-6-23,2 6-17,0 0-21,0 0-19,12-2-13,-12 2-18,12 2-12,-12-2-7,16 6-9,-14 0-11,10 0-8,-3 2-6,-2 2-9,-1 0-3,3 2-2,-5 3-7,0-4-5,0 3-2,-4 8-1,0-5-1,-4 2-6,-1-3-3,0 4 0,-2 2 1,-1 0-3,-1-2-2,-3-3-2,-1 3 0,3-4-1,-3 3-2,-3-2 3,4-1-3,2-4-1,3-1 2,-4-1-3,3-1 2,4 1-4,-1-4 2,2 0 0,-1 0 23,5 0 21,2-1 18,5 1 8,1-1 1,3 0-2,7 1-1,5-3-7,3-1-8,-2 2-8,4-4 4,6 0 4,-7 0 2,-2-2 3,10 2 15,-9 0 6,-4-2 11,-1 0 19,-5 0 13,-4 1 9,-1-1-137,-1 1 0,-5-2 0,-1 1 0,3-1 0,-8 3 0,11-3 0,-7 1 0,-4 2 0,0 0 0,6-5 0,-6 5 0,0 0 0,0 0 0,0 0 0,0 0 0,0 0 0,0 0 0,-29 5 0,12-5-218,-6-1-1112,-1-5-1439,1 1 637</inkml:trace>
        </inkml:traceGroup>
      </inkml:traceGroup>
    </inkml:traceGroup>
    <inkml:traceGroup>
      <inkml:annotationXML>
        <emma:emma xmlns:emma="http://www.w3.org/2003/04/emma" version="1.0">
          <emma:interpretation id="{E98DFB38-A5A6-441E-9CCC-F1E1A5B1368E}" emma:medium="tactile" emma:mode="ink">
            <msink:context xmlns:msink="http://schemas.microsoft.com/ink/2010/main" type="paragraph" rotatedBoundingBox="2586,16045 30828,16228 30819,17517 2578,173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DA999C-E9FC-415A-83E6-8F783BB1A502}" emma:medium="tactile" emma:mode="ink">
              <msink:context xmlns:msink="http://schemas.microsoft.com/ink/2010/main" type="line" rotatedBoundingBox="2586,16045 30828,16228 30819,17517 2578,17334"/>
            </emma:interpretation>
          </emma:emma>
        </inkml:annotationXML>
        <inkml:traceGroup>
          <inkml:annotationXML>
            <emma:emma xmlns:emma="http://www.w3.org/2003/04/emma" version="1.0">
              <emma:interpretation id="{FFE3BCCB-6BD5-4B64-B67B-1CB3FEC6D91E}" emma:medium="tactile" emma:mode="ink">
                <msink:context xmlns:msink="http://schemas.microsoft.com/ink/2010/main" type="inkWord" rotatedBoundingBox="2586,16045 3724,16052 3717,17116 2579,17108"/>
              </emma:interpretation>
              <emma:one-of disjunction-type="recognition" id="oneOf31">
                <emma:interpretation id="interp155" emma:lang="en-US" emma:confidence="0">
                  <emma:literal>s</emma:literal>
                </emma:interpretation>
                <emma:interpretation id="interp156" emma:lang="en-US" emma:confidence="0">
                  <emma:literal>L</emma:literal>
                </emma:interpretation>
                <emma:interpretation id="interp157" emma:lang="en-US" emma:confidence="0">
                  <emma:literal>N</emma:literal>
                </emma:interpretation>
                <emma:interpretation id="interp158" emma:lang="en-US" emma:confidence="0">
                  <emma:literal>M</emma:literal>
                </emma:interpretation>
                <emma:interpretation id="interp159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154295.5894">-9884 13990 171,'-7'-15'456,"-3"2"-22,-2 3-14,0-2-11,1 3-7,-1-1-17,-4 4-16,8 1-14,-4-1-22,2 2-21,3 3-22,-3-1-23,5-1-16,5 3-30,-7-3-23,7 3-23,-10-1-20,10 1-11,0 0-13,-5 9-17,5-3-10,3 4-6,-1-4-16,3 5-9,0 3-1,6-2-9,-3 3-9,7 0-4,-2 1-5,4 4-5,3-4-4,6 6-5,-4-6 0,3 5-3,-3-5-6,-1-1-2,8 3 0,-2 2 2,1-2-1,2 1-4,-12-9 2,5 4-1,-4-3-2,-2 1 2,-5-2-5,6 4 0,-3-8-6,-2 1 4,-3 2-3,1-1 4,-5-4-3,2 6-7,-2-5 3,0-2-4,-2 2 4,1 1-3,-3 1 1,0-3-2,0 5 4,-2 3-2,-2 0-3,-1 2 9,-2-1 5,-3 6 3,-4 0 2,1 5 2,-9-1-1,2 6 4,1 0-4,-3 0 0,4 2-3,-3-3-3,-1 4 5,-1 3-3,4-7-5,-1 0 0,2-5-2,3-2 0,1-2 0,1 2-6,0-2 5,2-4 3,5-3-6,-4 0 0,4-1-1,0-5 11,0 4-13,2-6-14,-2 1-10,3 0-8,-1 0-23,2-5-35,-2 3-27,2-3-43,0 0-76,0 0-103,0 0-107,9-15-142,-7 0-306,2 1-964,-2-8 427</inkml:trace>
          <inkml:trace contextRef="#ctx0" brushRef="#br0" timeOffset="153477.1785">-10581 14304 419,'0'0'464,"-12"-4"-27,12 4-17,-11-2-25,5-1-22,6 3-10,-8-5-16,8 5-22,-7-2-13,7 2-17,-6-3-22,6 3-20,0 0-22,0 0-22,0 0-26,-7-1-16,7 1-16,0 0-20,0 0-14,0 0-10,0 0-13,-11-1-9,11 1-18,0 0 5,0 0-2,0 0-5,0 0 8,21 11 0,-7-10 0,9 2-3,4-3-3,14 0-9,-1 0-2,1 0-5,3-3-1,-1 3-1,-1 0-8,-1-1 5,-2-3-10,-13 3-2,12 1-3,-5-1-9,-7 1 1,-3-3-4,-1 3-7,-7 0 3,0 3-9,-3-2-4,-1-1-2,-5-1-9,1 2 4,-7-1 1,10 1 2,-10-1-5,12 0-22,-12 0-24,7 4-27,-7-4-25,5 1-14,-5-1-28,0 0-47,-11 11-74,7-7-81,-5 5-82,4-6-87,-7 3-318,2 3-904,-3-3 400</inkml:trace>
          <inkml:trace contextRef="#ctx0" brushRef="#br0" timeOffset="153811.1925">-10320 14616 395,'-11'3'407,"2"-2"-2,2 0-5,2 1-8,-2 0-7,7-2-6,-8 3-14,8-3-16,-6 1-13,6-1-16,-8 2-19,8-2-15,0 0-21,-8 0-23,8 0-5,0 0-31,0 0-13,0 0-25,0 0-5,0 0-20,25-8-13,-9 5-11,1 2-16,0-3-11,8 2-4,2-3-10,2 0-7,9 2-10,-12-3-5,9 0-3,-6 1-3,-3 1-11,0-2-1,-1 4-2,2-2-6,-3 1 0,0-2-2,-10 3-7,3-1-4,-5 2-9,-2 0-12,-1-1-14,-2 2-34,1-2-25,-2 0-37,-6 2-31,12 0-43,-12 0-57,5-2-76,-5 2-62,0 0-77,-10-7-85,10 7-278,-15-11-890,6 2 394</inkml:trace>
        </inkml:traceGroup>
        <inkml:traceGroup>
          <inkml:annotationXML>
            <emma:emma xmlns:emma="http://www.w3.org/2003/04/emma" version="1.0">
              <emma:interpretation id="{D7BCF958-00D2-4036-BE4C-B575F2B9B6FE}" emma:medium="tactile" emma:mode="ink">
                <msink:context xmlns:msink="http://schemas.microsoft.com/ink/2010/main" type="inkWord" rotatedBoundingBox="5277,16255 5635,16673 5261,16993 4903,16574"/>
              </emma:interpretation>
              <emma:one-of disjunction-type="recognition" id="oneOf32">
                <emma:interpretation id="interp160" emma:lang="en-US" emma:confidence="0">
                  <emma:literal>0</emma:literal>
                </emma:interpretation>
                <emma:interpretation id="interp161" emma:lang="en-US" emma:confidence="0">
                  <emma:literal>o</emma:literal>
                </emma:interpretation>
                <emma:interpretation id="interp162" emma:lang="en-US" emma:confidence="0">
                  <emma:literal>O</emma:literal>
                </emma:interpretation>
                <emma:interpretation id="interp163" emma:lang="en-US" emma:confidence="0">
                  <emma:literal>a</emma:literal>
                </emma:interpretation>
                <emma:interpretation id="interp164" emma:lang="en-US" emma:confidence="0">
                  <emma:literal>9</emma:literal>
                </emma:interpretation>
              </emma:one-of>
            </emma:emma>
          </inkml:annotationXML>
          <inkml:trace contextRef="#ctx0" brushRef="#br0" timeOffset="155186.2099">-8051 14368 3675,'0'-12'245,"-2"-1"-66,-2-2-40,3 8 0,-5-7-31,0 7 0,2-3-2,-2 3 1,1 1 3,-2-2 4,1 3 7,0 2 4,1 0 2,4 1-6,-4-4-8,5 6-5,-4-7-13,4 7-8,-8 0-6,8 0-8,-9 9-2,2 1-11,-1 1-3,2 10-5,-1 1-12,-6 10 4,9-2-4,0 2-6,0 3-1,7-2-5,2 4-7,-2-14 2,2 2-4,5-3-28,-2 2 5,4-2-4,4 0 3,2-2-5,-1-4-2,5 0 0,2-4-4,-2 0 3,2-9 0,-1 1 2,7-4 1,-5-5-1,10-1 2,-7-2 2,2-5 0,-1-7 0,-7 3 4,5-4 0,-14 3 0,4-2 4,-2-1-2,-7-1 2,3-6 0,-7 2 2,-1 2 0,-7-4-1,-1 4 2,-4 1 0,-2 1 3,-3 0-2,-5 2-3,-7-1 1,4 7-5,-1 2-5,-8-4-7,5 13-17,0 0-14,-1 0-20,3 4-27,8 1-35,2-2-45,-3 0-42,5 4-52,3 2-42,4 3-56,1-3-33,4-6-331,13 15-786,4-13 347</inkml:trace>
        </inkml:traceGroup>
        <inkml:traceGroup>
          <inkml:annotationXML>
            <emma:emma xmlns:emma="http://www.w3.org/2003/04/emma" version="1.0">
              <emma:interpretation id="{9B32BF53-5F13-4472-9536-DBE0008D7DFA}" emma:medium="tactile" emma:mode="ink">
                <msink:context xmlns:msink="http://schemas.microsoft.com/ink/2010/main" type="inkWord" rotatedBoundingBox="6220,16259 6578,16261 6574,16941 6215,16939"/>
              </emma:interpretation>
              <emma:one-of disjunction-type="recognition" id="oneOf33">
                <emma:interpretation id="interp165" emma:lang="en-US" emma:confidence="0">
                  <emma:literal>[</emma:literal>
                </emma:interpretation>
                <emma:interpretation id="interp166" emma:lang="en-US" emma:confidence="0">
                  <emma:literal>t</emma:literal>
                </emma:interpretation>
                <emma:interpretation id="interp167" emma:lang="en-US" emma:confidence="0">
                  <emma:literal>k</emma:literal>
                </emma:interpretation>
                <emma:interpretation id="interp168" emma:lang="en-US" emma:confidence="0">
                  <emma:literal>I</emma:literal>
                </emma:interpretation>
                <emma:interpretation id="interp16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155777.552">-6977 14729 183,'-6'6'394,"-4"0"-15,5-2-7,3-2-16,-4 4-8,2-6-4,4 0-12,-5 4-7,3 0-13,2-4-16,0 0-15,0 0-18,0 7-12,0-7 1,2 4-2,7-4-10,-2 3-18,6-3-16,1 3-19,5-3-19,-2 3-19,4-6-8,1 1-13,1 2-11,0-1-18,0-2-30,-6 0-35,5 0-46,-5-1-46,0 4-58,-2-3-74,0 0-73,-4 0-91,2-5-113,-7 1-406,2 0-946,0-1 418</inkml:trace>
          <inkml:trace contextRef="#ctx0" brushRef="#br0" timeOffset="155545.5893">-6773 14116 174,'3'-2'482,"-1"-2"-33,-2 4-35,6-2-27,-6 2-28,0 0-30,3-6-33,-3 6-27,0 0-30,0 0-23,0 0-25,0 0-12,-2 14-19,-2-8-19,-1 2-13,2-1-12,-3 5-14,-2 1-9,0 0-9,1 0-12,-2 2 0,1 3-5,-3-2-1,-1 4 4,-1 2-4,-2-3 6,1 2-10,-3-3-2,8 1-5,-6 2 4,4-1-7,-1-3-5,4-2-6,-1-3-3,2 0-2,2-4-6,0-1-3,1-1-3,3 0-5,-1 1 3,2-4 9,3 1 9,6-2 3,3 1-1,6-1-3,4-2-6,7-2-8,-3-1-14,2 2-19,7-1-27,-7 2-34,-4-3-47,-1 1-53,-1 2-56,-4 2-72,-6-4-76,0 4-66,-7 2-294,-5-4-795,6 5 352</inkml:trace>
        </inkml:traceGroup>
        <inkml:traceGroup>
          <inkml:annotationXML>
            <emma:emma xmlns:emma="http://www.w3.org/2003/04/emma" version="1.0">
              <emma:interpretation id="{F8E1CFFB-B520-41C0-B8DD-EAE058AA417C}" emma:medium="tactile" emma:mode="ink">
                <msink:context xmlns:msink="http://schemas.microsoft.com/ink/2010/main" type="inkWord" rotatedBoundingBox="7187,16252 12301,16403 12271,17416 7157,17266"/>
              </emma:interpretation>
              <emma:one-of disjunction-type="recognition" id="oneOf34">
                <emma:interpretation id="interp170" emma:lang="en-US" emma:confidence="0">
                  <emma:literal>ninon</emma:literal>
                </emma:interpretation>
                <emma:interpretation id="interp171" emma:lang="en-US" emma:confidence="0">
                  <emma:literal>nankeen</emma:literal>
                </emma:interpretation>
                <emma:interpretation id="interp172" emma:lang="en-US" emma:confidence="0">
                  <emma:literal>renown</emma:literal>
                </emma:interpretation>
                <emma:interpretation id="interp173" emma:lang="en-US" emma:confidence="0">
                  <emma:literal>newborn</emma:literal>
                </emma:interpretation>
                <emma:interpretation id="interp174" emma:lang="en-US" emma:confidence="0">
                  <emma:literal>heirloom</emma:literal>
                </emma:interpretation>
              </emma:one-of>
            </emma:emma>
          </inkml:annotationXML>
          <inkml:trace contextRef="#ctx0" brushRef="#br0" timeOffset="160258.1448">-3564 14387 163,'0'0'337,"0"0"-22,0 0-18,0-6-10,0 6-16,0 0-13,0 0-18,0 0 1,0 0-31,0 0-19,6-3-1,-6 3-12,0 0-18,0 0-11,0 0-7,0 0-7,0 0-11,0 0-6,0 0-6,0 0-1,2-4-3,-2 4 1,0 0-4,0 0 1,0 0-1,0 0-12,0 0-10,-5-6-9,2 0-11,3 6 0,-6-6-16,2 4 2,-1 0 2,0-2-12,2-1-4,-4 5 3,0-4-1,-3 2-3,3-1-1,-3 2-18,-7 1 18,3-5-3,-2 10-1,1-1 0,2 0 3,-4 3-2,-2 4 1,0 4-2,2 2-1,-3 7-1,3-3-2,5 0-2,1 10 0,3-8-3,-1 8 4,6 0-11,0 0 2,3-7 1,6 0-4,0-2-29,5 3 1,0-4 3,2 1 3,3-3 10,2-2 9,5 1 5,0-6 0,5 0 3,4-1-1,0-3-7,3-1-8,-9-2-13,11-3-29,-13-2-40,10-2-50,-1-3-55,-8 1-66,-1-2-73,-5-4-90,-3 1-346,1-2-825,-5 2 364</inkml:trace>
          <inkml:trace contextRef="#ctx0" brushRef="#br0" timeOffset="162990.3209">-3297 14495 31,'9'0'325,"-9"0"-21,3 4-21,-3-4-23,0 0-16,0 0-19,0 0-14,0 0-17,4 2-18,-4-2-21,0 0 4,0 0-29,0 0-9,0 0-7,0 0-8,0 0-8,0 0-10,0 0-5,0 0-4,0 0 1,0 0-4,0 0-9,0 0-3,0 0-4,0 0-1,0 0 2,0 0-10,0 0 3,0 0 6,0 0-8,0 0-8,0 0 0,0 0-10,0 0 0,0 0-3,0 0 2,0 0-1,0 0-7,0 0 6,0 0 6,0 0 15,0 0 2,0 0 6,0 0 3,0 0-7,0 0-7,0 0-7,0-11-2,4 8-3,-4 3-11,4-7 1,-3 5-1,-1 2-7,6-4 0,-6 4-2,6-2-11,-6 2 2,0 0-7,13 1 6,-13-1 0,14 5-6,-7 1 1,2 3-3,0-3 3,1 6-2,-2-2 2,1 6-1,-2-3-3,0 2 1,-1 5 0,1 1 4,-2-6 0,0 5-5,-4-5-2,3 2 5,-2-1 0,-2 5-3,4-5 8,-8 0-4,4-5 0,0 4 2,-2-7-2,1 3 3,1-2-1,0-2-4,-3-2 5,3 0 0,0-1-2,0-4 7,-1 8 2,1-8 17,0 0 2,0 0 0,0 0-5,0 0-3,0 0-3,4-25-3,-1 9-6,1 2 7,1-6-1,1-4-8,3 2 1,-1 1 0,4-1 1,-5-2-4,3 3 1,2 3-1,2-2-1,-5 7-2,-1 1 3,1 1-6,0 1 5,-3 4-9,-5-2-3,7 5 1,-8 3 3,12 0-3,-12 0 1,13 6 1,-8 4 4,1 1-5,1 1 2,-2-1-2,2 7 4,-1 2-3,-2 0-2,4 0 4,0 1 0,-2 1-3,1 0 2,0 1-1,-2-1 5,1-3-8,-2-4-20,0 1-31,4-5-31,-1 0-38,-2-2-30,0-1-34,1-2-31,4-2-32,-1-3-54,1-2-42,-1-3-246,1-4-646,1-1 286</inkml:trace>
          <inkml:trace contextRef="#ctx0" brushRef="#br0" timeOffset="163255.9643">-2628 14246 163,'-2'-13'375,"4"5"0,-4 1-21,2 1-13,0 6-33,-1-11-31,1 11-26,-2-7-29,2 7-24,0 0-13,0 0-3,3 21-26,-1-7-8,-2 0-12,6 7 3,-5 3-2,2-2-11,-3 5-7,3-2-6,3 8-9,-5-2-9,4 2-7,-5 1-4,0-3-8,4 3-4,-1-10-13,1 8-2,-3-6-5,3 6-6,1-6-3,-5-4-3,7 5-16,-6-5-35,7-1-44,0-3-52,-7-2-70,9-4-59,-4-2-36,2-2-51,-1-1-43,1-5-234,1-4-650,-9 2 288</inkml:trace>
          <inkml:trace contextRef="#ctx0" brushRef="#br0" timeOffset="163974.722">-2364 14546 229,'0'-10'305,"0"1"0,3 0 4,-3 0-1,-3 0-5,3 9-22,0-10-15,0 10-24,0-8-28,0 8-27,0 0-15,0 0-17,-5 0-19,5 0-8,0 0-1,-4 19-17,2-3-19,-1-2-9,-1 0 14,3 2-6,-3 4-6,1 1-8,1 0-7,0-2 0,1 3-21,2-2 7,-1-3-8,2 4-8,2-7 3,2 3-6,1-4-8,2-1 10,0 0-1,3-5-9,2 1-10,3-2-18,4-3-10,-1-2-10,3-2 9,-2-2-8,4-8-1,-5 3 0,-5 0 3,5-4 1,-2 1-5,-2-3 13,-6 2 5,-1 2 7,-1-7 6,-4-2 4,-1 4 8,-3 0 0,-3-2 4,1 4 5,-5 0 1,-1 0 0,-1 4-8,-1 0 3,-2 3-7,-1 0-3,-2 4-3,-2 1-2,4 1 3,-1 3-2,0 0-7,2 0-18,-1 1-18,6 0-24,1 1-20,0 1-21,4-2-33,4 2-14,-2-6-19,7 8-16,3-4-13,5-1-14,2-3-19,6 0-10,13-3-10,-10-1 10,6-3 7,-5 0 22,1 0 19,-3 0 19,-3-2 35,2 0 39,-10 2 40,6 1 50,-8-3 37,1 3 40,0 2 37,-7-2 34,4 4 35,-4-4 16,-6 6 11,11-7-15,-6 1-12,-5 1-15,1-2-11,-1 7-7,-1-9-4,1 9-8,-7-8 1,7 8 2,-9-4-11,9 4-11,-12-3-2,12 3-11,-15 3 0,8 3-10,-5 4-9,6-5-9,-5 7-6,2-2-5,1 5-10,-1-5-6,4 7-5,4-2-3,-2-2-6,0 2-3,3-1-5,0 1 3,6-1-5,-5-1-4,4 4-6,3-3 3,1 1-5,0 2-2,-2-1 1,3-4-2,-1 1-2,-1-1 4,1 3-6,-5-2 2,4 1-2,1 5 1,1-1-3,0 0-3,-3 1 4,-2-7-3,1 7 4,-3 2-5,1-1 2,-2 1-4,4-3 1,-2 2 3,-4-4 0,1 6-1,-1-7-1,0 8 4,3-3 0,-2-7-2,-2 10-23,2-8-49,0 1-43,0-4-61,2 0-63,-6-3-67,3-3-51,4 0-62,-4-6-239,0 0-708,0 0 313</inkml:trace>
          <inkml:trace contextRef="#ctx0" brushRef="#br0" timeOffset="164427.8523">-1494 14488 129,'1'-15'400,"0"1"-14,3 0-27,-2 4-17,2-2-19,-3 4-16,-1 2-19,4 1-28,-4 5-28,1-7-20,-1 7-24,11-5-19,-11 5-21,0 0-13,23 16-12,-14-6-20,0 2-6,2 9-18,1 0 4,-3 1-13,-3-1-5,2 1-12,1-1-4,-3-1 1,-1 2-7,-4-2-3,3 0-4,0-4-8,-4-1-1,0-2 2,3 2 5,-3-6-16,1 3 4,-1-9-5,0 3 0,0 0-3,0 0 6,0-6 5,0 4 34,0-4 36,0 0 26,0 0 11,0 0-14,0 0-13,10-20-12,-3 7-8,-2 1-8,6-5-5,-1-2-10,-3 5-7,3-5 1,-3 9 5,-1-1 6,1 1 2,-2 4-3,0 0-5,-2 1-9,1 1-7,0 1-13,-4 3-7,3-3-8,-3 3 2,10 8 1,-5-1-4,0 5-1,-1 2 1,4 3-2,-3 5-1,3-2-5,-3 2 3,-2 0-2,5-3 1,-7 1-4,4 0 3,-4-4 1,3-2-6,0-3 4,1 2-27,-2-7-16,1 3-2,1-6-3,3 1-11,6-4-23,-2-5-43,1-2-69,8-6-60,-1-3-57,5-11-64,1-4-92,-8 0-358,6-5-885,-1 2 393</inkml:trace>
          <inkml:trace contextRef="#ctx0" brushRef="#br0" timeOffset="158718.3243">-6032 14268 253,'0'0'396,"-4"-5"-5,4 5-15,-5-2-16,5 2-13,-6-3-18,6 3-25,0 0-27,0 0-22,0 0-22,0 0-29,-3-6-18,3 6-20,0 0-17,0 0-17,0 0-13,0 0-12,0 0-12,0 0-9,0 0-11,0 0-6,0 0-8,0 0-5,0 0-3,0 0-8,0 0-6,0 0-6,0 0 1,0 0-4,0 0 0,0 0-4,0 0 2,0 0 4,0 0 8,0 0 0,0 0 6,0 0 9,0 0 5,0 0 4,0 0 8,0 0 6,0 0 6,0 0-3,0 0-3,0 0-1,0 0-3,0 0-12,0 0-4,0 0-17,0 0 1,0 0-6,5-6-4,-5 6-4,0 0-9,9-4-2,-9 4-3,0 0 0,12 8-5,-3 0-3,0 3 1,-1 3-1,3 9 1,-1-1-9,-1 3-1,7 3 7,-4 6 2,-3-11 0,-1 0 0,-2 0-1,1-1-34,-2-8 10,0 5-4,1-1 4,-1-5 2,-5 0-1,5 2 3,-9-5 4,8-2-1,-4 1 3,0-3 4,0 3-4,0-3 4,0-6 4,0 6 1,0-6 5,1 7 2,-1-7 0,0 0-2,0 0-2,0 0 1,0-22-1,4 10 1,-4-4-2,2 1 8,3-9-8,1-7 0,5 3 0,-3 4-4,2-9 0,1 10 2,0 4 0,1-2-2,-3 1-4,3 3 4,-2 4-2,0 0 0,1 5-1,-3-3-1,0 6 0,4-1-4,-3 6 2,-1 0-1,2 6 2,1 0 0,-1 9 0,-2-3 0,4 10 1,3 9 0,-8-6 0,5 5 0,-7-3 1,2 2 2,-1 3-1,-1-11 1,1 3 0,-1-2 2,0-1 0,-1-1 2,4 0-1,-4-7 0,1-1 6,-1 2-1,4-3-3,0-2-3,-2-3 7,-1-1-1,7-4 3,-3-1-12,8-1-22,4-4-40,0-5-53,4-1-68,2-8-80,5 0-84,-4-6-110,1 3-360,-5-9-888,2-1 393</inkml:trace>
          <inkml:trace contextRef="#ctx0" brushRef="#br0" timeOffset="159236.9223">-4715 14304 39,'5'-3'438,"-5"3"-31,0 0-24,0 0-15,0 0-38,0 0-6,0 0-18,0 0-19,0 0-26,-22 9-16,15-3-21,-5 0-25,2 6-16,0-3-19,2 1-13,-4-1-19,0 3-6,-2 4-17,3-5-18,0 8-1,1-8-9,-5 9-5,3-3-11,0 2-3,2-1-5,-2-3-4,0 3-3,0 1 4,2-3-15,3-1 1,-2-1-4,7-2 1,-7-1 1,6 1-5,0-3-5,1-2-8,-1 1 2,2-5 2,1 5 29,1 0 14,4-4 9,1-2 11,3 3-31,2 2-6,4-4-1,4 0-2,4-3-4,1 1-5,5 0-6,-1 1-4,0-2-15,-4 2-28,2-1-37,-1 0-51,-2 3-58,-7 0-67,-3-4-56,2 2-65,-2 2-65,-4-1-55,-4-1-237,-2-2-766,-3 0 339</inkml:trace>
          <inkml:trace contextRef="#ctx0" brushRef="#br0" timeOffset="159476.9543">-4866 14842 50,'-11'4'341,"-1"1"-9,-3-3-8,6 3-11,-1-2-15,2 3-1,-1-4-18,1 2 1,3-2-18,-2 1-13,2 2-14,5-5-15,-6 1-7,6-1-8,-6 6 4,6-6 19,0 4 14,0-4 4,12 3-10,2 0-13,3-3-20,10 0-17,-1 0-15,1-3-24,10 0-9,1 3-14,-10-3-11,0 2-13,6-4-8,-8 5-32,-1-1-33,-2 1-51,-7 1-57,1-2-63,-3 1-71,0-1-74,-4 1-70,-1 0-79,-2-1-412,-1-3-919,1 1 407</inkml:trace>
        </inkml:traceGroup>
        <inkml:traceGroup>
          <inkml:annotationXML>
            <emma:emma xmlns:emma="http://www.w3.org/2003/04/emma" version="1.0">
              <emma:interpretation id="{03896FF9-CA35-4923-AEBA-AA3BB54533E2}" emma:medium="tactile" emma:mode="ink">
                <msink:context xmlns:msink="http://schemas.microsoft.com/ink/2010/main" type="inkWord" rotatedBoundingBox="15017,16173 18401,16434 18329,17369 14945,17108"/>
              </emma:interpretation>
              <emma:one-of disjunction-type="recognition" id="oneOf35">
                <emma:interpretation id="interp175" emma:lang="en-US" emma:confidence="0">
                  <emma:literal>fret,</emma:literal>
                </emma:interpretation>
                <emma:interpretation id="interp176" emma:lang="en-US" emma:confidence="0">
                  <emma:literal>frc=t,</emma:literal>
                </emma:interpretation>
                <emma:interpretation id="interp177" emma:lang="en-US" emma:confidence="0">
                  <emma:literal>trek,</emma:literal>
                </emma:interpretation>
                <emma:interpretation id="interp178" emma:lang="en-US" emma:confidence="0">
                  <emma:literal>trc=t,</emma:literal>
                </emma:interpretation>
                <emma:interpretation id="interp179" emma:lang="en-US" emma:confidence="0">
                  <emma:literal>fresh,</emma:literal>
                </emma:interpretation>
              </emma:one-of>
            </emma:emma>
          </inkml:annotationXML>
          <inkml:trace contextRef="#ctx0" brushRef="#br0" timeOffset="166662.2408">3276 14391 333,'0'0'343,"0"0"-17,0 0-19,0 0-1,0 0-16,0 0-11,-14-14-7,11 13-9,3 1-18,-10-8-17,8 2-11,-6 0-7,6 3-14,-5 0-5,7 3-13,-9-7-12,1 7-14,-1-2-9,9 2-13,-17 2-3,8 2-9,-5 3-1,-1 1-6,-2 7-7,2 3-6,-2-3-5,1 1-13,-1 3-4,5-1-4,2 6-37,3-5-4,2 2 2,4 0-6,2-2-3,4 2 0,2-1-3,4 1-2,6-3-4,4-1-17,11 3-21,2-3-34,0-1-48,5-5-62,-4-4-74,3-1-65,3-2-74,-1-4-82,-2-4-248,-1-5-769,-1 2 341</inkml:trace>
          <inkml:trace contextRef="#ctx0" brushRef="#br0" timeOffset="166881.0076">3620 14526 107,'-12'-5'340,"-1"2"-2,3 3-8,-2-3-7,12 3-8,-17 0-17,8-3-15,9 3-7,-12-1-23,12 1-13,-13-2-28,13 2-24,0 0-14,0 0-14,-7 0 1,7 0-16,0 0-10,0 0-12,47 8-8,-30-7-13,7 1-4,5-2-29,-6 4-16,5-1-35,7 0-39,-10-2-47,-4 0-47,1-1-46,-5 4-56,-3-3-68,1 1-54,-6 1-270,-3-1-659,2-1 292</inkml:trace>
          <inkml:trace contextRef="#ctx0" brushRef="#br0" timeOffset="167068.5122">3667 14753 333,'-7'4'327,"1"3"-12,-1-2-9,2-2-13,-1 1-25,2-2-15,1 2-11,3-4 8,0 8 11,0-8 8,8 4-13,1-2-22,4-1-21,4-2-20,7 1-17,-1-2-20,1 1-18,3-2-39,-3-3-56,10 3-70,-7-2-91,1-1-85,-4 0-94,2-2-367,-2 2-718,-2-3 317</inkml:trace>
          <inkml:trace contextRef="#ctx0" brushRef="#br0" timeOffset="167984.5004">4289 14743 3,'0'0'151,"-6"-2"-4,6 2-1,0 0-9,-3-5-6,3 5-7,0 0-4,0 0-7,0 0 17,-5-4 4,5 4 7,0 0 1,0 0 5,0 0-1,0 0 12,0 0 2,-11 11 9,11-11-3,0 0-3,-2 4-18,2-4 14,0 0-7,-4 3-8,2 0 2,2-3-12,-3 4-9,3-4-7,-2 7 9,2-7-14,-4 6-6,4-6-9,-2 5-4,2-5-7,-3 6-9,3-6-2,0 3-4,0-3-3,0 0-8,-1 6-1,1-6-4,0 0-8,0 0 6,4 4-5,-4-4-2,0 0 3,0 0 11,-3 6 24,3-6 4,0 0 2,5 8 2,1-3 1,0-3 2,1 2-5,7-3 1,-1 3-12,4-2-3,3-1-6,3 2-6,2-3-7,-4 1-4,2-1-5,1 0-8,0-1 0,-2-2-6,-5 2-2,-2 0-1,0 0 2,-5-2 3,2 2 2,-1 1 0,-4-1-5,3 1-1,-10 0-1,10 0-4,-10 0-3,0 0-7,9-4-2,-9 4-10,0 0-23,0 0-45,0 0-58,0 0-67,0 0-91,0 0-111,-34 2-132,20 0-378,14-2-974,-17-2 432</inkml:trace>
          <inkml:trace contextRef="#ctx0" brushRef="#br0" timeOffset="167443.516">4341 14583 171,'0'0'378,"0"0"-13,0 0-8,0 0-5,0 0-9,-19-4-4,19 4-4,0 0-13,0 0-18,0 0-17,0 0-36,0-9-21,0 4-23,0 5-22,4-6-21,-4 0-14,4 1-15,-4 1-13,2-3-11,1 2-11,0-1-12,0-2-9,0-1-8,-3-4-5,3 7-9,-1-6-1,2 2-2,-4-1 5,3 5 13,-1-5 5,1-5 5,-3 7 8,3 2 7,-1-2 0,-2 5-5,0 4-6,0-6-7,0 6-9,4-11-14,-4 11-5,0-2-9,0 2-6,0 0-6,0 0 0,0 0-4,0 19-2,0-6-5,-2-1-2,4 4 2,-2 4 0,0 2-7,0 0 3,0 2-6,0-4-3,0 1-9,0 1-25,3-1-29,-6 0-36,3 0-35,0 1-39,0-1-42,0-6-49,0 6-43,-2-7-49,0-2-54,2-3-41,-2-1-313,-1-2-822,3 0 364</inkml:trace>
          <inkml:trace contextRef="#ctx0" brushRef="#br0" timeOffset="168374.1289">5114 14983 211,'0'0'419,"-5"-3"3,5 3-28,0 0-13,0 0-10,-3-5-27,3 5-23,0 0-25,0 0-29,0 0-28,0 0-25,0 0-28,-5-3-19,5 3-19,0 0-15,-5 11-12,2-5-11,1 3-9,-4 3-11,1 0-7,1 2-6,-5-3-24,-1 8-31,-2-1-40,0-1-58,-1-7-67,-4 7-80,-5-3-89,5 1-102,-2-3-250,1-3-720,-4 1 319</inkml:trace>
          <inkml:trace contextRef="#ctx0" brushRef="#br0" timeOffset="166224.7511">2077 14079 2994,'3'-5'200,"1"-1"-120,-3-2 47,3 1-17,-4 4-3,4-1-28,-4 4-4,0-5-11,0 5-4,1-3 8,-1 3 5,0 0-2,-14 8 9,6-1-14,-4 8-1,-1 4 0,-1 2-3,-1 7-3,0 2-1,3 3-7,0 5-5,6 2-1,-1-4-4,2-1-4,1 4-5,4 0 0,0-2 3,5 0 0,-3 2-1,3-5-10,-1 2 2,1 1-1,1-3-3,-2-3-3,0 3-3,-1-10 0,-2 0 4,1 7-8,-4-8-2,4-3-2,-4 2-9,1-9-23,-2 4-29,1-3-27,2-5-29,-2 3-29,2-4-21,-2-3-18,0-2-28,2-3-40,0 0-25,0 0-13,-18-12 11,9 1 16,2 0 17,-3-4 22,-3-4 28,1 0 29,-1-3 22,-3-8 37,-3 2 32,-1-3 31,8 12 26,-2-5 37,2 3 25,1-1 14,-1 3 23,3 1 23,1 6 25,1 0 17,1 1 10,3 3-3,0 2 0,0 0-13,3 6-19,-6-9-9,6 6-11,0 3-11,4-9-9,4 9-12,6-3 1,2 0-12,9 1-17,2 0-9,10-4-16,2 2-4,2-1-8,-1 1 3,1-2-21,-3 4-2,0-4 2,-2-3-4,-10 5 15,1-1-8,-4-1-1,-7 1 5,-1-1 3,1 5 11,-7-5 8,0 6 12,-9 0 7,13-1 3,-13 1 3,11-3 25,-11 3-12,0 0-3,10-2 7,-10 2-5,0 0-3,0 0-3,3 8-7,-3-8-8,0 0 2,-1 10-4,1-1-2,-2-1-6,0 5 2,2-1-4,2 4-4,-4 2 8,4 4-13,-2-4-4,3 3-3,1 3-2,-1-2 6,2-1 1,-1 0-5,-2-5 0,4-2-3,-3 1-3,0-1 1,0-1 4,-1-5-5,1 1 6,-2-2-4,3-2 10,-4 0 10,1 0 30,-1-1 35,0-4 36,0 0 8,0 0-10,0 0 9,0 0-6,0 0-12,-1-26-8,1 15-4,0-5-4,0-3-10,0-2-5,1-6-12,2-8-4,5 6-7,-4-4-10,8 1-5,-1 0-1,-3 9-12,7-7-9,-1 8-12,-2 1-22,0 0-21,2 5-26,-4 4-38,9 2-43,-8 1-56,1 4-73,3-1-63,-2 5-83,-2-1-75,-11 2-294,20 2-846,-20-2 374</inkml:trace>
        </inkml:traceGroup>
        <inkml:traceGroup>
          <inkml:annotationXML>
            <emma:emma xmlns:emma="http://www.w3.org/2003/04/emma" version="1.0">
              <emma:interpretation id="{DDA5ED99-7404-41BF-9E63-E0FCFF877CEF}" emma:medium="tactile" emma:mode="ink">
                <msink:context xmlns:msink="http://schemas.microsoft.com/ink/2010/main" type="inkWord" rotatedBoundingBox="19026,16448 21341,16463 21337,17099 19022,17084"/>
              </emma:interpretation>
              <emma:one-of disjunction-type="recognition" id="oneOf36">
                <emma:interpretation id="interp180" emma:lang="en-US" emma:confidence="0">
                  <emma:literal>ho=2</emma:literal>
                </emma:interpretation>
                <emma:interpretation id="interp181" emma:lang="en-US" emma:confidence="0">
                  <emma:literal>No=2</emma:literal>
                </emma:interpretation>
                <emma:interpretation id="interp182" emma:lang="en-US" emma:confidence="0">
                  <emma:literal>no.]</emma:literal>
                </emma:interpretation>
                <emma:interpretation id="interp183" emma:lang="en-US" emma:confidence="0">
                  <emma:literal>ho=Z</emma:literal>
                </emma:interpretation>
                <emma:interpretation id="interp184" emma:lang="en-US" emma:confidence="0">
                  <emma:literal>nod]</emma:literal>
                </emma:interpretation>
              </emma:one-of>
            </emma:emma>
          </inkml:annotationXML>
          <inkml:trace contextRef="#ctx0" brushRef="#br0" timeOffset="169717.8963">5793 14390 22,'0'0'264,"0"0"-11,0 0-6,0 0-3,2 2-8,-2-2-14,0 0-13,0 0-15,0 6-14,0-6-18,0 0-14,0 0-12,0 0-12,0 0-15,0 0-10,0 0-6,0 0-10,0 0-3,0 0-7,5 1 1,-5-1-4,0 0 5,0 0-12,0 0-3,0 0-2,0 0 1,0 0-4,0 0-5,0 0 12,0 0 18,0 0-19,0 0 6,0 0 6,0 0-3,0 0 2,0 0 6,0 0 3,0 0 4,0 0 1,0 0 17,0 0-7,0 0-12,4-16-13,-2 10-1,-1-3-8,3 3-9,-3-2-6,4 0-6,1-1 1,-1 0-6,0 3-1,3-1-2,2-1-2,-4 5 0,0-1 18,1 2-5,-1-2-5,2 0-5,-8 4-3,16 8-4,-6-2-9,1 6 4,0 6-4,-3 4 0,1 0-2,-1 14-2,1-5 1,-3 2-5,-2 1 0,-2-2-1,1 3-30,-3-11 4,4 7 1,-3-6 1,-1-4 2,0 3 2,0-8-3,0-1 4,0-1 2,0-2-3,0-3 9,0-1-4,0 1 1,0-3 1,3 0 8,-6-2-4,3-4 1,0 8 25,0-8 15,0 0 9,4 2-1,-4-2-8,0 0-4,10-14-3,-6 5-4,2-3-3,0-2 0,6-3-3,1-5-6,-1-5 0,2 3-2,3-3-3,0-1-1,0 0 0,0 1-4,-5 7 1,2 0 1,1 5-2,-2-4 0,-3 9 2,-3 4 1,-1 0-5,1 0-3,-1 3 0,-2 0-6,1 0 2,-5 3 2,0 0-4,15 9 1,-10 1 1,3 0 3,-4 3-1,1 4-1,-1-3 0,4 5-1,-2 3 3,-1 0-5,2 2 5,-3-2-5,0 2 5,5 0 0,-4-1-7,2-1-30,1-1-18,-1-1-21,0 0-30,0-6-26,2-2-22,-1 0-31,1-5-15,0 1-14,3-2-15,3-2-6,1-3 2,-2-1 10,3-1 12,-1-3 22,6 1 17,-6-3 12,1-7 25,0 4 32,-5-2 27,-1 1 32,1-2 32,-1 3 25,-5-5 28,1 3 24,-2-1 21,-1 3 20,-1 2 13,-3-4 16,0 6-5,0-2-4,0-1-5,-2 3-8,2 5-12,-5-2-3,5 2-10,-9 0 1,9 0-8,-9 5 6,1 4-7,4-3-8,-4 1-4,0 7-4,-1-3-9,3 0-10,0 4-3,1-1-4,1 3 0,-1-4-8,5 2 0,0 0-6,3 0 3,-1-2-5,5-2 2,-2 3-4,1-6-5,5 4 6,-2-4-7,3-3 0,-3-2-1,3 0 2,5 0-4,-2-3-2,-1-6 5,1 2-3,0-1-3,-1-1-4,-2-4 7,2 1-5,-2 0-2,-3-1-4,-2-4 7,-1 3-3,-3-2 2,-2 3-4,-2-3 0,-2 1 2,-3 0-4,-1 0-6,-5-1-9,1 4-36,-1 3-45,-4-5-55,2 6-48,-6 2-65,2-2-80,6 2-79,-1-1-259,4 4-735,9 0 325</inkml:trace>
          <inkml:trace contextRef="#ctx0" brushRef="#br0" timeOffset="170014.7744">7109 14603 57,'0'0'388,"-18"0"-20,18 0-1,-11 1-25,5-1-2,-2 2-11,8-2-9,-9 0-15,9 0-21,-10 3-28,10-3-20,-5 1-18,5-1-17,0 0-3,-5 4 13,5-4 10,0 0-3,0 0-9,20 6-15,-6-3-13,3-1-18,0-2-11,4 0-18,2 0-15,-6 0-12,2 0-6,-2 0-11,0 0-8,0 0-28,-4 0-28,-3 3-50,1-3-51,-5 0-68,3 0-70,-1 1-80,-8-1-71,8 2-83,-5 2-372,-3-4-887,0 0 392</inkml:trace>
          <inkml:trace contextRef="#ctx0" brushRef="#br0" timeOffset="170249.1523">7105 14847 172,'-5'4'343,"0"-2"-5,5-2 4,-10 1 4,10-1 6,-5 4 15,5-4 0,0 0-3,0 0-18,0 0-17,0 0-16,0 0-17,22-1-21,-5-2-22,-4 2-28,3 0-16,2-3-20,-1 3-19,6-1-18,-1-1-16,-8 3-12,3 0-15,-1 0-6,1 0-27,-4 0-43,0 0-52,1 0-57,-4 0-64,7 0-88,-11 0-88,5 0-93,-2-3-99,0 0-265,1-1-836,3-1 370</inkml:trace>
          <inkml:trace contextRef="#ctx0" brushRef="#br0" timeOffset="170924.4319">7708 14521 340,'-6'-6'426,"5"2"-17,1 4-9,0-6-19,-3 1-17,3 5-13,0 0-22,0 0-19,0 0-25,0 0-23,-2-7-20,2 7-20,0 0-21,0 0-16,-1-3-18,1 3-13,0 0-13,0 0-13,0 0-9,0 0-3,0 0-5,0 0-6,-4-6-2,4 6-6,0 0-5,0 0 1,0 0-6,0 0 2,0 0-12,0 0-13,10-2-3,-3-2-10,-7 4-3,17 2-5,-7-4-6,-2 2-3,2 0-5,1 0-4,2 0-5,-1 4 0,-1 2-5,-1-1-1,-3-4-2,3 5-2,-1 3 2,0 0-1,-3 3-1,0-3-3,0 5-1,-4 0 2,0 1-2,-4 1 0,-1 2-4,-2 3 0,-2-2-1,-2-1 2,0 3 0,0 0 2,-3-5-1,1 5-4,5-6 2,-6 1-1,4 3 0,-1-8-2,4 0 1,-2-2 2,6-1 1,-3-2 0,4 3 9,0-3 13,5 0 13,5-2 5,-1 2-6,6-2 0,2-3-4,2 4-2,4-4-1,5-1-3,-5-1-1,3-4-1,2 4 4,-5-3 1,1 0 3,-7 2 16,0-2-4,-1 2 4,-3-1-3,-6 0-4,4 3-4,-5-3-2,1 2-3,-2-2 8,-5 3-26,8-1-33,-8 1-40,0 0-61,0 0-78,-26-1-91,4 3-125,7-2-166,-12 7-445,1-5-1110,0 2 491</inkml:trace>
        </inkml:traceGroup>
        <inkml:traceGroup>
          <inkml:annotationXML>
            <emma:emma xmlns:emma="http://www.w3.org/2003/04/emma" version="1.0">
              <emma:interpretation id="{715D7FF7-FD27-427F-863B-E9B58212E305}" emma:medium="tactile" emma:mode="ink">
                <msink:context xmlns:msink="http://schemas.microsoft.com/ink/2010/main" type="inkWord" rotatedBoundingBox="27437,16220 30828,16242 30821,17265 27431,17243"/>
              </emma:interpretation>
              <emma:one-of disjunction-type="recognition" id="oneOf37">
                <emma:interpretation id="interp185" emma:lang="en-US" emma:confidence="0">
                  <emma:literal>#Jena-onion)</emma:literal>
                </emma:interpretation>
                <emma:interpretation id="interp186" emma:lang="en-US" emma:confidence="0">
                  <emma:literal>#tanka-onion)</emma:literal>
                </emma:interpretation>
                <emma:interpretation id="interp187" emma:lang="en-US" emma:confidence="0">
                  <emma:literal>#Henna-onion)</emma:literal>
                </emma:interpretation>
                <emma:interpretation id="interp188" emma:lang="en-US" emma:confidence="0">
                  <emma:literal>#Hana-onion)</emma:literal>
                </emma:interpretation>
                <emma:interpretation id="interp189" emma:lang="en-US" emma:confidence="0">
                  <emma:literal>#Hanna-onion)</emma:literal>
                </emma:interpretation>
              </emma:one-of>
            </emma:emma>
          </inkml:annotationXML>
          <inkml:trace contextRef="#ctx0" brushRef="#br0" timeOffset="179586.489">14324 14310 363,'0'-6'358,"4"0"-10,-3-3-12,-1 4 10,0 5-21,0-7-9,0 1-22,5 3-23,-5 3-25,0-6-20,0 6-23,1-5-15,-1 5-33,0 0-2,0 0-18,0 0-15,0 0-9,0 0-5,-11 11-10,5 0-8,0 0 1,-6 14-8,0 3-2,1-3-10,-2 6 5,-2 1-16,3 4 4,1-4-42,3 1-3,1 2-1,3-2-1,-1-2-5,4 2 3,1-2-6,4-6 0,2 0 4,1-2-5,3-1 1,2-1 7,0-2 6,0-3 2,5 1 7,-4-7 4,5 1 7,4-1 0,0-4 1,2 0-3,-2-2-2,3-5 1,0-8 1,1 5-3,0-3-5,-5-7-1,-1 6-1,-3-7 3,1-1-3,-1-1 3,-5 1 9,-1-3-4,-5-4 1,-1-3-3,-4-4-7,-1 4-1,-6-7-2,-1 0 3,-3 1-8,-2-1-5,0 3 0,0 6-2,-5-3-6,-2 0-9,4 7-12,1 1-21,-3 5-27,5 1-30,-5-1-32,5 6-25,2-1-57,0 0-33,3 3-52,-1 4-60,8 2-46,-10-4-331,10 4-788,0 0 350</inkml:trace>
          <inkml:trace contextRef="#ctx0" brushRef="#br0" timeOffset="179936.8113">15149 14084 349,'0'-6'400,"-4"2"-22,4 4-23,-2-6-29,2 6-24,0 0-22,0 0-32,-10 0-18,10 0-4,-16 11-19,2 6-6,-3 1-8,-3 9-11,-3 0-13,2 4-4,1 1-14,4 6-5,-1 2-9,-1 3-13,5-4-11,3 5-15,2-1-7,-1-1-13,7 3-8,-2-6-3,10 3-9,-2-4-5,3 0-2,5-3-10,0-2 0,5-2-3,4 1-5,0-1 0,2-4-11,1-1-5,3-5-9,-2-2-28,0-4-30,6-2-35,-7-4-54,-1 1-56,4-8-56,-7 1-69,7-7-67,-9 1-319,-4-3-764,2 1 337</inkml:trace>
          <inkml:trace contextRef="#ctx0" brushRef="#br0" timeOffset="180377.9158">15316 14494 214,'-4'-7'317,"3"0"-8,-1 1-18,0 4-10,2 2-11,0 0-30,0-13-24,0 13-14,4-5-27,-4 5-18,0 0-16,0 0-10,22 13-15,-18-8-8,6 3-12,-4 2-10,0 0-6,1 5-13,0-4-5,1 2-9,-4 5 5,4 1-9,-7 0-5,5 1-1,-6-4-11,5 0-2,-5-1-1,0 2-2,0-3-1,1-1-1,-2-2-5,1-3 1,0-1-4,0 3 4,0-5-4,0 1 12,0-6 11,0 4 24,0-4 34,0 0 26,0 0 6,0 0-12,0 0-15,0 0-9,6-16-11,-2 6-7,3-1-7,-2-4-8,0-1-5,3-2-5,3-4-3,0-11-5,0 17 0,-3-3-8,1 5 4,-1 1-5,-2 1-5,6 2-2,-2 2 0,-2-1-13,0 5 0,-1 2-3,-1 2 2,1 6-8,4 0 2,-4 9 4,0-3-6,2 7-1,-3 2 2,1 0 2,-6 4-10,4-3 5,0 1 2,1 2 1,-2-4-12,1 1-23,-3-3-21,-2-3-28,7-4-41,-2 2-40,0-2-38,-3-5-34,3 2-40,0-5-56,2 1-64,-2-4-250,5-1-695,-10 0 308</inkml:trace>
          <inkml:trace contextRef="#ctx0" brushRef="#br0" timeOffset="181174.7869">15857 14301 284,'3'-6'378,"-3"6"-22,0 0-37,5-10-32,-5 10-25,0 0-29,0 0-5,0 0-16,0 0 5,10 22 12,-8-3-10,2-4-30,-3 6-10,0 0 0,2 4-8,-2 7-11,-1-9-18,1 4-14,-1-2-9,0-1-12,0 1-7,-1-4-9,1 3-18,0-2-7,-1-1-4,2-5 3,-2 5-12,1-5 0,0 1-16,-3-4-34,6-1-36,-2 0-36,0-3-47,2-1-42,0 0-47,-1-2-42,2-2-60,1-1-48,5-3-264,-10 0-670,19-3 296</inkml:trace>
          <inkml:trace contextRef="#ctx0" brushRef="#br0" timeOffset="181797.942">16143 14565 149,'0'-12'305,"2"3"-9,-4-3-9,2 6-1,0-2-7,-1 1-20,-4 1-14,1-3-20,0 7-9,4 2-15,-13-1-15,13 1-12,-13 3-19,5 2-11,-2 6-11,2-2-19,-3 6-7,1-3-9,3 5-12,-3 1-11,3-1 1,6-2-14,1 5-3,0-5-2,0-1-6,1 6-1,6-5-2,-2-2-20,6 0-16,0-3-10,1 0-10,6-2-6,-1-4-9,0 1-1,0-3-3,3-2 6,-3-2 3,0-1 3,0-3-1,-4 0 2,4-3 10,-5-3 16,0-2 5,-2 3 13,-3-4 12,3 2 3,-5-1-7,-2-4 24,-1 5 9,1-2 19,-3 2 2,0 0-8,0-1-7,-1 8-12,-1-2-1,-3 1-10,-1 0-5,0 4-8,-3-2 1,3 1-13,6 4-8,-11-1-9,11 1-17,-6 6-2,1-2-9,5 2-12,0 0-21,5 1-15,-1-1 2,4 0-13,2 3 3,3-2 2,3-1 0,1-1 0,2 1 6,-2-4 7,0-1 1,2-4 5,7 1 6,-5 0 7,1-6-2,-1 2 14,-2-1 9,0-1 12,-4 2 18,-2 0 16,-1-3 24,0 1 12,-3 0 13,-4-1 17,-1 0 2,0 6 4,0-3-2,0 2 0,-4-2 0,-3 1 4,3 5-12,-6-4-6,6 4-9,-16-2 2,16 2-4,-13 6-8,1 0-4,2 5 2,-2-2-7,2 7-9,-2 0-7,5 3 0,-3-1-6,3 1 0,1 2-1,1 2 3,-1-1-9,5 4-3,2-3-2,2 1-5,-3-2-2,3 1 0,-2-2-5,4 0 1,0-1-1,-3-2 0,7 1-1,-3 2 2,0 0-4,0-2 2,1-5-2,2 1 1,-6-3-2,6 9 1,-8-10-2,4 1-13,-4-2-27,-1 0-34,0-3-33,0 1-31,0 0-45,0-1-43,-1-1-39,1-6-50,-5 7-51,5-7-50,-5 0-317,5 0-787,-7-13 349</inkml:trace>
          <inkml:trace contextRef="#ctx0" brushRef="#br0" timeOffset="182204.2129">16822 14512 154,'2'-16'378,"4"8"-18,-1-5-8,1 5-20,0-8-19,-2 10-30,1 3-23,-5 3-27,2-6-24,-2 6-20,0 0-21,0 0-19,21 15-15,-18-10-11,4 8-10,-2 2-15,-4 0-7,7 4-12,-5 7-9,-1-5-6,-1 1-7,-1 0-5,2 3-3,-4-9-5,1 2-5,-1-1 2,0-1-18,-2 0 18,-1-2-10,4-3-6,-2 0-1,-1-5 5,-1 1 1,5-1-2,-1-2 10,1-4 17,-2 6 32,2-6-5,0 0-11,0 0-7,0 0-3,0 0-9,4-25-4,0 13-4,3-2-3,2-1 1,0-8-3,3 3 0,4-1-4,-3 3 2,1 0 9,-2 4-3,1-3-3,-3 5-4,3 6-5,-1-3-5,-5 3-4,3 0-6,-3 5-2,3 4 0,-2 1-4,2 2 3,2 3-3,-1 6-2,-1 3 3,-2 2-3,-3 1-1,0 2-1,-3 2-19,3 2-27,-5-2-36,4-5-49,-4 3-46,-5-7-20,1 4-58,2 0-69,1-8-78,-4 0-318,1-4-773,3-5 342</inkml:trace>
          <inkml:trace contextRef="#ctx0" brushRef="#br0" timeOffset="182501.0924">17452 14206 26,'4'-7'418,"-1"1"-33,0 1-21,-3 5-33,12-4-31,-12 4-21,13 8-20,-6-1-20,2 6-19,3 4-12,-2 4 6,-1 2-19,2 2-9,1 8-19,-3 4-25,-1-8 7,-3 5-17,1 2-9,0-7-14,-5 7-11,-1-4-9,-1-1-8,-3-6-4,-3 5-11,1-2-6,-5 0-5,-3 2-4,2-10-2,-5-1-6,-7 6-7,4-8-15,-9 2-35,8-7-37,-12 4-50,10-5-70,-1 3-63,-3-9-79,3-2-67,1 4-272,0-7-705,9 2 311</inkml:trace>
          <inkml:trace contextRef="#ctx0" brushRef="#br0" timeOffset="175195.4873">9836 14548 405,'0'0'404,"0"0"-13,0 0-9,0 0-12,0 0-11,0 0-12,0 0-14,0 0-16,0 0-20,-12-9-21,12 9-22,0 0-19,0 0-20,0 0-20,0 0-22,0 0-16,0 0-17,0 0-15,0 0-13,0 0-10,0 0-10,0 0-10,0 0 10,14 7 12,1-5-4,-1 0-6,12-2-11,-2 0-3,11-2-8,1 2-10,0-2-5,1 0-4,2 0-3,1 2-7,-3-4-3,-3-1-8,-10 5-6,-2-1-17,-4 0-17,-5-3-22,3 4-30,-2 0-33,-3 0-37,-2 0-33,-1-1-37,0 1-51,-8 0-38,9-2-30,-9 2-43,8 3-14,-8-3 2,0 6-8,0-6-239,-14 9-672,1-5 297</inkml:trace>
          <inkml:trace contextRef="#ctx0" brushRef="#br0" timeOffset="175492.3504">9910 14750 74,'-5'3'262,"0"1"3,4 1 2,-5-1 1,6-4-2,-5 4-6,5-4-8,-1 5-6,1-5-11,-3 3-7,3-3 5,0 0-5,-2 6-5,2-6-5,0 0-7,0 0-4,0 0-2,0 0 8,6 3 15,5-3-8,0 0-16,8 0-14,7 0-18,-7-3-18,9 3-11,6-3-16,1 0-13,-9 3-11,0-2-8,-5-2-12,8 2-2,-1 1-11,-4 0-7,3-3-7,-4 4-5,-1-5-10,-6 5-19,0-3-17,-3 3-28,-3-1-25,-1 1-27,1-2-27,-5 2-42,-5 0-36,14-4-70,-10 2-62,-4 2-61,8-9-53,-5 3-349,-3 6-841,1-9 372</inkml:trace>
          <inkml:trace contextRef="#ctx0" brushRef="#br0" timeOffset="175882.9804">10274 14353 180,'-8'-7'428,"1"0"-12,6 2-7,-4-1-2,5 6-16,-8-7-22,4 5-26,4 2-25,0 0-30,-6-6-25,6 6-26,0 0-27,0 0-26,-6-6-19,6 6-18,0 0-17,0 0-12,0 0-8,11 19-6,-3-8-17,3 0-5,8 6-7,-4-1-9,4 2-7,-1-2-3,3 0-4,4 7-8,-4-5-7,7 0 1,-1 3-6,-5-11 0,0 6-3,-2-5 0,1 4-4,-2-5-4,-1 4-8,-3-6-3,-2 1 0,0 1-6,-1-1 1,-2 2 0,1-2 1,-3 1-4,-3-1 3,4 2-1,-6 0-3,-1 3 2,-4-4 1,2 4-1,-6-1 1,2 1-3,-6 5 1,-2-3 2,-2 3-2,-1 2-1,-6-3 2,1 4 0,-7 3-3,9-10 6,-5 9-3,0-8-6,5 1 1,-2 1-2,1-3-14,-2 2-15,4-3-21,-4-1-27,8-1-37,2 0-49,0-6-51,-2 3-50,6-3-50,3-2-66,-2 2-353,6-6-797,0 0 353</inkml:trace>
          <inkml:trace contextRef="#ctx0" brushRef="#br0" timeOffset="176554.8809">12028 14186 225,'3'-4'373,"-6"-3"14,3 1 4,0 6-11,0-6-32,0 6-1,5-6-25,-2 3-25,-3 3-23,0 0-23,0 0-18,0 0-12,0 0-16,-12 12-8,7 0-21,-5 4-5,-1 5-10,-1 7-3,1 6-8,-4 4-11,1 0-7,2 4-6,2-6-10,-4 6-31,7 0-7,1-3-8,0 1-4,-3 1-7,7 2-3,-1-4-8,3-3-4,-2 3-4,-3-5-1,9 3-7,-3-3-3,1 0 0,3-11-3,0 3-2,-1-3-1,-2-1-3,4 0-5,-1 0-5,-1-2-17,-2-4-22,8-1-18,-9-1-16,4-1-25,-4-5-26,1 2-29,0-4-21,0-2-15,-1-2-28,-1-2-32,0 0-33,0 0-14,-17-8-12,8-3-9,-8-3 9,0-2 13,-4-1 19,-3-8 16,-4 2 24,4-4 20,1-1 39,-1 3 35,4 0 46,5 6 45,2 1 36,-4-3 29,8 10 39,1-5 32,1 6 23,1-2 26,0 3 15,3 1 6,-3 0-1,5 2-18,1-1-15,1 0-10,3-2 3,1 2-14,3-1-10,5-2-5,3 6-7,6-3-4,0 1-19,3 1 3,5 2-20,6 3-32,-1-4-38,3 3-43,-3-3-58,-1 2-55,-8 2-73,14 0-70,-16-4-235,5 3-603,-5-2 267</inkml:trace>
          <inkml:trace contextRef="#ctx0" brushRef="#br0" timeOffset="176992.3858">12292 14680 232,'-5'-8'336,"1"4"-11,4 4-11,-5-7-10,5 7-14,-9-5-8,5-1 3,2 3 13,2 3 3,-3-7-15,0 2-17,0 1-16,3 4-23,3-11-22,-2 5-18,2 1-18,1-1-20,1 3-10,3-2-17,-3 2-18,4-1-7,-1 3-8,1-3-10,0 3-11,-2 1-10,3 1-5,0 3-4,-3-2-9,2 4-7,1 3 1,-4 2-4,5-1-4,-6 5-5,1-3-1,0 3-2,0 2 0,-1 3-5,-1-7 0,-1 1 1,-3 2-10,0-4 2,0-2 0,0-1 2,-1 2-3,1-4 0,0 0 1,0 1-1,0-5 1,0-3 1,0 7 2,0-7-1,0 5-2,0-5 23,0 0 0,0 0-7,0 0-2,15-13 0,-8 3-6,1-1 2,2-3-1,6-3 1,0 1-2,1 0-5,2-3-4,2 4 1,-4 3-2,4-3 2,-1 6-1,-9 0-1,6 1 0,-4 3 2,-1 3-9,-1 1 0,0 2 0,1 5 0,-1 2-3,-5 2 2,3 2-1,-2 1-1,-6 2-24,3-2-24,-4 7-30,-4-3-31,8 2-39,-3-5-52,-1 7-52,-1-7-50,-4 0-66,1-3-53,1-1-304,-1-1-788,-1-3 349</inkml:trace>
          <inkml:trace contextRef="#ctx0" brushRef="#br0" timeOffset="177367.7239">12347 14403 205,'-12'-12'324,"1"1"-19,-1 4-21,0 2-27,4 2-8,-2 0-18,10 3-21,-21-2-17,21 2-14,-20 8-13,10-2-3,1 1-23,-1 4-7,3 2-8,-5 6-6,3 2-1,1 6-2,-1 2-8,2 6-2,2-4-3,0 0-9,3 0-10,2 1-4,2 0-7,-2-5-9,9 2-5,-1 0 1,2-4-11,1-4 1,2-3-7,2 3-21,2-2-38,4-4-58,3-2-59,-1-2-62,4-1-87,9-8-75,-10-1-220,11-4-623,-1-5 276</inkml:trace>
          <inkml:trace contextRef="#ctx0" brushRef="#br0" timeOffset="177680.213">12917 14347 199,'0'0'229,"0"0"-18,0-6-11,0 6-5,0 0-5,0 0 1,0 0 10,0 0 17,0 0-15,0 0-8,0 0-15,12 13-3,-7-8-7,-5-5-8,11 9-9,-10-3-4,4 1 3,2 7-5,-2-4-1,1 5-2,5-3-2,-5 3-10,5 5-8,-1-3-8,-3-2-8,-1 1-8,2 2-9,3 1-11,-5-1-5,5 3-7,-5-2-5,3 2-5,-2-2-4,-5 4-5,4-1-5,-4 3-6,-2-3-3,-2 2-1,-1-1-3,-1-1-6,-1-1 1,-3 0-4,-1-1-2,1 1-1,2-6-2,-1-3 0,-1 1-1,2-3 3,-1 0-9,2-2 5,-2-2-2,6-1-1,-3 1 1,3-2-1,0-1-10,1-3-17,0 0-48,0 0-62,0 0-56,0 0-61,2-19-52,10 7-65,0 0-347,-1-6-765,12-7 340</inkml:trace>
          <inkml:trace contextRef="#ctx0" brushRef="#br0" timeOffset="177930.2162">13470 14484 336,'0'0'339,"0"0"-12,-6-6-8,6 6-19,0 0-4,0 0-8,-7-3-27,7 3-11,0 0-11,0 0-24,0 0-14,0 0-4,0 0-1,0 0-10,0 0-13,0 0-12,25 7-19,-9-1-11,-5-4-12,6 2-12,-1-4-15,-2 2-20,3 2-36,-1 2-33,-3-3-37,0-1-49,-2 2-36,0-1-45,-4 0-41,-2 2-46,2 1-42,-5-1-42,0 0-249,-2-5-633,-4 11 281</inkml:trace>
          <inkml:trace contextRef="#ctx0" brushRef="#br0" timeOffset="178117.734">13454 14708 39,'-13'12'219,"-2"-1"18,3-1 9,1-1 13,0-2 5,1 4-2,5-7-11,-1 0 4,3 1-7,-2-4 8,5-1-5,-4 7 7,4-7 10,0 0-8,14 4-7,-5-3-15,8-1-25,0-1-17,2 0-19,3-1-18,2-4-13,4 3-17,0 0-13,-3-3-20,2 3-34,-1 0-44,-2-2-64,2 0-71,-4-1-83,-8 5-81,3-5-106,-3-1-338,1 2-784,-2-1 347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8:17.9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C2CE7C6-D77B-4623-9731-78FEB992C95E}" emma:medium="tactile" emma:mode="ink">
          <msink:context xmlns:msink="http://schemas.microsoft.com/ink/2010/main" type="inkDrawing" rotatedBoundingBox="12716,3635 15278,3609 15278,3625 12717,3652" semanticType="underline" shapeName="Other">
            <msink:sourceLink direction="with" ref="{116B2326-BCEF-4AD9-ACB6-B4AEC156F0DD}"/>
          </msink:context>
        </emma:interpretation>
      </emma:emma>
    </inkml:annotationXML>
    <inkml:trace contextRef="#ctx0" brushRef="#br0">46 28 291,'-8'0'427,"2"0"0,-2 0 1,8 0-8,-7 3-15,7-3-13,0 0-12,0 0-20,-9 0-17,9 0-18,0 0-18,0 0-28,0 0-23,0 0-26,-10 0-24,10 0-14,0 0-22,0 0-14,0 0-5,0 0-6,0 0-5,30 1-15,-12-1 3,8 0-14,11 0-7,9 0-20,20-4 3,10 4-12,2 0-8,40 0-12,-36-2 1,0 2-6,39-1-2,1 1 0,-2-2-5,-4 2-4,-32 2-4,38-2 5,-7-2-10,-34 2 5,4-1 9,30 2 10,-36-2 15,0-1 13,2-2 6,-5 5 1,-1-2-86,-5-1-6,-4 0 0,-18 0 0,-3 2 0,-4-3 0,-15 2 0,-3 0 0,-6 1 0,-1-1 0,-4 1 0,-4 0 0,1 0 0,-9 0 0,13-3 0,-6 3 0,-7 0 0,9 0 0,-9 0 0,6 0 0,-6 0 0,0 0 0,0 0 0,11 0 0,-11 0 0,0 0 0,0 0 0,0 0 0,0 0 0,0 0 0,0 0 0,4-3 0,-4 3 0,0 0 0,0 0 0,0 0 0,0 0 0,0 0 0,0 0-65,0 0-682,-20 7-484,4-8-1331,16 1 589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8:16.1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16B2326-BCEF-4AD9-ACB6-B4AEC156F0DD}" emma:medium="tactile" emma:mode="ink">
          <msink:context xmlns:msink="http://schemas.microsoft.com/ink/2010/main" type="writingRegion" rotatedBoundingBox="13058,2203 14944,2810 14695,3581 12810,2974">
            <msink:destinationLink direction="with" ref="{6C2CE7C6-D77B-4623-9731-78FEB992C95E}"/>
          </msink:context>
        </emma:interpretation>
      </emma:emma>
    </inkml:annotationXML>
    <inkml:traceGroup>
      <inkml:annotationXML>
        <emma:emma xmlns:emma="http://www.w3.org/2003/04/emma" version="1.0">
          <emma:interpretation id="{867C7BDD-911E-45A7-9649-3C1019D11272}" emma:medium="tactile" emma:mode="ink">
            <msink:context xmlns:msink="http://schemas.microsoft.com/ink/2010/main" type="paragraph" rotatedBoundingBox="13058,2203 14944,2810 14695,3581 12810,29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E697EE-924A-4D33-8414-6BF55337D65D}" emma:medium="tactile" emma:mode="ink">
              <msink:context xmlns:msink="http://schemas.microsoft.com/ink/2010/main" type="line" rotatedBoundingBox="13058,2203 14944,2810 14695,3581 12810,2974"/>
            </emma:interpretation>
          </emma:emma>
        </inkml:annotationXML>
        <inkml:traceGroup>
          <inkml:annotationXML>
            <emma:emma xmlns:emma="http://www.w3.org/2003/04/emma" version="1.0">
              <emma:interpretation id="{E0D325D4-1FC7-4DAB-B891-4773999CCA7E}" emma:medium="tactile" emma:mode="ink">
                <msink:context xmlns:msink="http://schemas.microsoft.com/ink/2010/main" type="inkWord" rotatedBoundingBox="13058,2203 14944,2810 14695,3581 12810,2974"/>
              </emma:interpretation>
              <emma:one-of disjunction-type="recognition" id="oneOf0">
                <emma:interpretation id="interp0" emma:lang="en-US" emma:confidence="0">
                  <emma:literal>iras</emma:literal>
                </emma:interpretation>
                <emma:interpretation id="interp1" emma:lang="en-US" emma:confidence="0">
                  <emma:literal>ira3</emma:literal>
                </emma:interpretation>
                <emma:interpretation id="interp2" emma:lang="en-US" emma:confidence="0">
                  <emma:literal>iza3</emma:literal>
                </emma:interpretation>
                <emma:interpretation id="interp3" emma:lang="en-US" emma:confidence="0">
                  <emma:literal>ka3</emma:literal>
                </emma:interpretation>
                <emma:interpretation id="interp4" emma:lang="en-US" emma:confidence="0">
                  <emma:literal>Fiats</emma:literal>
                </emma:interpretation>
              </emma:one-of>
            </emma:emma>
          </inkml:annotationXML>
          <inkml:trace contextRef="#ctx0" brushRef="#br0">8775-3101 75,'-12'7'169,"3"4"7,-1-5 0,0-2 0,3 4-1,3-4-1,-1 1 5,-1-1 2,1-2 2,1 2 0,4-4-9,-2 6-8,0-4-5,2-2-16,0 0-10,0 0-7,12 3-18,-12-3-9,26 1-22,-12-1-33,2 4-39,4-4-44,-3 0-50,6 7-39,-7-2-41,0 0-18,-3 4-7,-3 1-5,1 2-7,-6 0-114,0 5-344,-4 4 1112,-2-1-549,-3-4 46,0 8 21,-5-6 39,3 1 28,-6-1 35,3 1 24,1-6 19,-3 1 16,2 2 16,-3-3 8,9 1-3,-7-5-3,4 2-4,1 0-10,-3-2-12,5-3-11,-2 0-9,4-1-14,-2-1 1,3 2-15,0-6-4,4 6-9,4-2-7,1-4-36,8-4-45,6 0-54,4-3-59,11-4-65,5-3-69,-8 4-151,8-8-462,-1 2 204</inkml:trace>
          <inkml:trace contextRef="#ctx0" brushRef="#br0" timeOffset="383.5009">9387-2896 50,'0'-3'386,"0"3"-17,0 0-28,0 0-15,0 0-2,0 0-6,-17 0-14,17 0-15,-11 6-10,5-1-28,-2 5-17,0 0-23,2 3-12,-4 1-20,-1 0-17,-1 0-16,1 3-13,2 2-16,-2-3-5,1 4-16,-1-3-6,-2 0-12,5-1-7,0 4-4,-1-4-1,2-5-23,1 3 1,0-3-9,1-1-23,0-3-19,0-2-14,-2-1-16,1-2-22,-1 0-26,-3-2-30,-3-4-11,-2 0 3,1-5 14,-2-3 11,4 0 10,1-7 9,0 2 5,2-5 8,2 1 8,2-4 10,3 1 9,4-9 16,3 0 6,-5 2 20,0 8 14,3 2 4,-2 5 19,2 1 6,2 6 16,-2-4 5,-2 6-27,-1 0 16,0 3-13,0 4 2,11 0-6,-11 0-6,18 13 0,-9-2 5,3 11-3,0 0 4,1 12-1,1-1-5,2 0-1,1-2-1,-3 2 1,3-2-8,1 3 2,-1 0 0,0 2 2,-1-5-2,4 2-3,-3-5-8,-2 0-47,-3-6-60,0-2-49,1-4-75,-5-2-97,2-6-103,-4 1-225,0-4-693,2-2 307</inkml:trace>
          <inkml:trace contextRef="#ctx0" brushRef="#br0" timeOffset="782.3472">9614-2699 186,'0'0'482,"0"0"-25,-4 1-20,3 3-22,1-4-18,0 0-11,0 0-27,0 0-18,0 0-24,-5 3-23,5-3-22,0 0-22,0 0-18,0 0-20,0 0-18,0 0-14,0 0-28,0 0 5,0 0-7,23 5-13,-7-1-13,0 0-13,7-2-10,-2 1-7,1-1-7,1 2-13,0 2-19,-6-6 2,3 2-1,-1 0-4,-3 0-5,-3 2-11,3-4-17,-4 2-32,-3 1-40,-3-3-38,2 0-54,-8 0-71,11 0-79,-11 0-90,6-5-123,-6 1-361,0-2-942,4-3 416</inkml:trace>
          <inkml:trace contextRef="#ctx0" brushRef="#br0" timeOffset="1318.9356">10179-2982 40,'0'0'438,"0"0"-33,0 0-38,0 0-1,0 0-8,0 0-7,0 0-14,10 5-16,-10-5-19,0 0-17,0 0-19,0 0-20,0 0-21,0 0-13,0 0-18,0 0-15,0 0-12,0 0-2,0 0-5,0 0-8,0 0-6,0 0-13,0 0-4,0 0-11,0 0-9,0 0-13,7-3-8,-7 3-10,0 0-7,0 0-11,13 3-5,-5 1-7,0 1-6,2 2-6,2 1-1,1 3-7,-1 4-5,0 4-8,1 1 6,0 2-10,-7 0 3,2 2-7,1-4-5,-7 1-5,0 2-3,-2-1 0,0-1-2,-2 0-4,-9 0 4,1-1-5,2-7 6,-3-2 1,1 3-1,1-2 3,-2-4 0,1 0 2,-2-1-7,4-1 9,-1-3 2,3 0-1,0-1 3,6-2 2,-8 0 0,8 0-2,-9-5-3,8 0 3,1 5 0,1-7-8,-1 7 0,8-12-6,0 8 2,0 0-4,1-1-1,-1 4-1,1-1-1,1-1 1,-2 6-5,3-1-3,2 2-4,-1 2-1,-1 0 0,0 0-9,-1 4 0,-2-1-1,0-3 0,-3 4 4,-1 3 2,0-1 4,-4-3 4,0 5 4,-5-1-1,0-1 2,-1 0 4,-3-2-3,0 1 5,-7-5 3,-2 9 0,1-5 3,-3-2 3,-4-1-4,0-3 3,-9 0-7,7-3-19,0 2-33,-3-3-47,-6-4-90,-4 2-84,0 0-88,3-2-103,-3-2-305,0 2-845,-2-1 373</inkml:trace>
          <inkml:trace contextRef="#ctx0" brushRef="#br0" timeOffset="-500.2316">8531-3270 285,'0'-6'455,"3"0"-17,-3 0-19,4 4-22,-4-2-19,0 4-16,2-9-22,-2 9-27,4-4-23,-4 4-27,0 0-24,0 0-25,0-5-23,0 5-21,0 0-19,0 0-20,0 0-18,0 0-9,0 0-13,0 0-11,0 0-3,2 24-9,-2-8-8,5-1-4,-1 9-6,2 0-5,1 6-3,3 4-5,-4-13-4,2 7-4,2 3-4,-2-6 1,1-3-5,-1 0 0,3 1-4,-2-1 0,3 9-5,-6-8 3,3-3-9,-1-5-22,-6 0-21,1-3-32,-1-4-37,0 0-40,1-1-39,-2-1-35,-1-2-20,4 0-20,-4-4-27,0 0-61,0 0-347,0 0-752,0 0 333</inkml:trace>
          <inkml:trace contextRef="#ctx0" brushRef="#br0" timeOffset="-278.2709">8631-3318 8,'0'-8'346,"0"0"5,0 0-6,0 2-12,0-1-4,0 1-22,2 0-21,-2 6-23,3-6-24,3-1-23,-1 1-21,3 2-21,4-4-18,3 5-12,2 0-15,2-1-15,-3 2-13,8 5-16,-4-3-3,1 5-23,-4-1-14,2 4-47,-1 2-26,-2-1-41,-4 1-29,-4 1-31,2 2-40,-3 0-37,-2 2-29,0 0-31,-1-3-39,-6 7-162,-4-5-506,0-1 225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8:23.30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53F1D9F-8ABF-4589-865A-5B8861145609}" emma:medium="tactile" emma:mode="ink">
          <msink:context xmlns:msink="http://schemas.microsoft.com/ink/2010/main" type="writingRegion" rotatedBoundingBox="2722,5498 18922,5745 18785,14775 2584,14528"/>
        </emma:interpretation>
      </emma:emma>
    </inkml:annotationXML>
    <inkml:traceGroup>
      <inkml:annotationXML>
        <emma:emma xmlns:emma="http://www.w3.org/2003/04/emma" version="1.0">
          <emma:interpretation id="{E3DFDF20-5154-4DB9-8CFF-9D4545016269}" emma:medium="tactile" emma:mode="ink">
            <msink:context xmlns:msink="http://schemas.microsoft.com/ink/2010/main" type="paragraph" rotatedBoundingBox="4475,5487 18925,5782 18897,7161 4447,686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0F3A0E9-3555-46F1-847F-24290777FA26}" emma:medium="tactile" emma:mode="ink">
              <msink:context xmlns:msink="http://schemas.microsoft.com/ink/2010/main" type="line" rotatedBoundingBox="4475,5487 18925,5782 18897,7161 4447,6866"/>
            </emma:interpretation>
          </emma:emma>
        </inkml:annotationXML>
        <inkml:traceGroup>
          <inkml:annotationXML>
            <emma:emma xmlns:emma="http://www.w3.org/2003/04/emma" version="1.0">
              <emma:interpretation id="{E297F793-B441-4B0F-928F-1DD986F64D6C}" emma:medium="tactile" emma:mode="ink">
                <msink:context xmlns:msink="http://schemas.microsoft.com/ink/2010/main" type="inkWord" rotatedBoundingBox="4471,5693 6428,5733 6413,6462 4456,6422"/>
              </emma:interpretation>
              <emma:one-of disjunction-type="recognition" id="oneOf0">
                <emma:interpretation id="interp0" emma:lang="en-US" emma:confidence="0">
                  <emma:literal>Show</emma:literal>
                </emma:interpretation>
                <emma:interpretation id="interp1" emma:lang="en-US" emma:confidence="0">
                  <emma:literal>Shoo</emma:literal>
                </emma:interpretation>
                <emma:interpretation id="interp2" emma:lang="en-US" emma:confidence="0">
                  <emma:literal>Shaw</emma:literal>
                </emma:interpretation>
                <emma:interpretation id="interp3" emma:lang="en-US" emma:confidence="0">
                  <emma:literal>show</emma:literal>
                </emma:interpretation>
                <emma:interpretation id="interp4" emma:lang="en-US" emma:confidence="0">
                  <emma:literal>shoo</emma:literal>
                </emma:interpretation>
              </emma:one-of>
            </emma:emma>
          </inkml:annotationXML>
          <inkml:trace contextRef="#ctx0" brushRef="#br0">245 100 259,'-5'-11'324,"-2"-1"-19,-3 2-27,1-1 10,0 1 3,-2 1-29,2 2-22,0 0 13,-2 1-18,2 2-20,1-2 0,2 2-19,1 3-15,5 1-24,-12-2-12,12 2-14,-7-2-16,7 2-13,0 0-8,-11 5-11,5 2-5,2 1-8,2 5-3,3 2-11,-2 0 0,2 4-2,4 3-9,2 1-3,3 1 0,3 8-8,3-2 3,1-1-2,0-2-2,1 5-6,-1-1-7,3 0 5,-2 3-5,2-6 1,-4 1 0,-5-7-6,0 8 5,-1-10-6,-2 5-3,-3-5-1,-1 2 1,-4-7-3,-1-1 0,-4 2 1,-1-2-2,0 0-1,-4-2 1,-2-2-3,-1-1 1,-4-3-2,-4 2 3,1-3-1,-3 4 1,0-6-11,0-2-10,-5-1-4,6 0 6,1-2 6,2-2 0,6-3 0,-3 0 4,3 0-2,2-4-1,4-2 1,3-2 1,0-6 2,4 0-4,2-5 2,2 2 0,5-6 1,-1 6 1,1-1-3,2 3 1,-2 0 3,4 5 0,0 1-3,-2 1 0,6 0-6,-6 8-4,2 4 11,3 3 0,-3 0-8,3 6 18,2 8-10,-1 1-1,0 6-7,0 0 7,1 8 4,1-1 4,-2 0 9,0 0-13,-4-5 3,-1-2-3,1 1-2,-2-2-32,5-2-37,-5-7-29,2 0-40,2 0-41,-7-4-37,7-1-46,-2-5-50,4-1-63,-6-2-196,6-3-620,3-4 275</inkml:trace>
          <inkml:trace contextRef="#ctx0" brushRef="#br0" timeOffset="458.0532">683 88 43,'-6'-14'355,"2"2"-3,1 2-3,-2 2-13,1 1-26,1 4-32,-1-1-29,4 4-27,0 0-14,0 0-14,-13 13 12,8-4 2,0 12-11,3 0-16,2 10-20,-2-7 18,4 10-14,0-10-8,-1 11 6,4 2-16,1-1-14,-5 0-11,3-4-14,1 5-8,-4-4-10,5 1-10,-1-3-6,0-6-8,-5-3-6,3 1-7,1-2-2,1-1-8,-3-4-3,4-3-5,-2-2-1,1-1-8,-4-1-1,0-2-1,3-2-3,-4-2-3,0-3-5,0 0-3,0 0 1,17-9-1,-8-1-2,-1-1-2,-1-1 0,5-7 0,-1-2-6,0 1 3,1-2-1,-3-1 4,1-1-5,2 1 1,-2 1 0,2 3 4,0 1-3,-4 5-3,1-1-1,-1 1 0,-2 7-3,3 0-1,-2 1 2,0 7-2,-7-2 3,15 6-1,-7 1 2,1 4-1,-2 2 1,1 7 1,1 0 0,-4 1-1,2 1 5,-2-1-2,-1-1-4,-2 0-7,4 1-25,-1 1-37,-4-7-44,4 1-46,1-2-40,-3-1-38,0-1-32,-2-3-33,7-3-25,0-3-38,1 2-272,0-5-692,6-3 306</inkml:trace>
          <inkml:trace contextRef="#ctx0" brushRef="#br0" timeOffset="1112.6072">1253 466 242,'-1'-13'268,"-4"6"-2,-2 1-3,-2-5-1,1 7-7,-1 2-9,0-2-5,-2 4-7,-1 0-13,-1 1-4,-1 4 1,1 2-18,0 1-19,2 3-13,0 0-22,0 1-10,1 7-7,1-1-21,1-5-8,4 8-19,1-6 5,3 1-10,0 0-6,4 1-5,1-5-6,3 4-5,1-2-3,3-2-9,1-2-5,0 0-6,3-3 2,-2 1-7,2-5-2,2 0 0,-1-1-7,0-1-10,-1-4 1,2-3-1,-1-2 1,2-3-1,0 1 3,-2-3-3,0-3 0,-2 1-3,-4-1 4,4-2-7,-5 0 6,-2 5 1,1-2 3,-4 2 5,1 5 19,-2 2 11,-1-2 7,1 3-4,-1 1-2,-2-1-8,-1 5-8,6-3-4,-6 3-1,0 0-3,0 0 0,5 12-4,-1-3 0,-4-3-2,2 6-2,2 1-2,0 1 2,-1-1-5,1 1-3,-3-2-1,4 3 6,-3-4-6,1 1 0,0-2 4,1 1-4,1-1-7,-4-4-6,5-1 4,-1 0-11,1 0 1,1-4-1,2-1-2,-9 0-11,24-7 9,-13 2 0,1-2-1,0-1 13,0-2-9,2 0 5,-2-2 0,-2 1 2,0-2 2,4-2 2,-4 3 4,1 0 3,-5 4 5,1 0 16,-6 2 9,4 0 5,-1 3-1,-2-2-3,-2 5-6,0 0-5,0 0 0,0 0 2,0 0-8,6 14-3,-6-3 1,-1 0-1,2 1 4,1 1-6,0 2 3,-2-1-4,3-1 0,1 3-4,2-2-3,-1 0-1,2 2-6,-1-4-19,4-1-4,-4-1 0,5-3-1,-4-1 0,3-2 0,3-1-5,-2-4 8,4-3 4,-1-1 6,1-1 1,-1-4 2,3-4 2,-5-1 7,1-1-3,-1-3 5,-1 2 6,-1-2-2,-4 1 14,-3-3-1,-1-2-5,-4 1 16,-1 0-2,-2 0-5,-2-3-1,-3 4 3,-3-1-2,-9-1-3,1 4 2,0 7-8,-13-5-1,1 6-5,2 2-9,2 3-36,1 4-63,4 2-82,-3 4-89,7 3-101,-1 2-420,10-3-860,2 0 381</inkml:trace>
        </inkml:traceGroup>
        <inkml:traceGroup>
          <inkml:annotationXML>
            <emma:emma xmlns:emma="http://www.w3.org/2003/04/emma" version="1.0">
              <emma:interpretation id="{5EBCFE91-E063-41CC-B18C-069DEBFC6664}" emma:medium="tactile" emma:mode="ink">
                <msink:context xmlns:msink="http://schemas.microsoft.com/ink/2010/main" type="inkWord" rotatedBoundingBox="7089,5801 8948,5839 8935,6490 7076,6452"/>
              </emma:interpretation>
              <emma:one-of disjunction-type="recognition" id="oneOf1">
                <emma:interpretation id="interp5" emma:lang="en-US" emma:confidence="0.5">
                  <emma:literal>that</emma:literal>
                </emma:interpretation>
                <emma:interpretation id="interp6" emma:lang="en-US" emma:confidence="0">
                  <emma:literal>tort</emma:literal>
                </emma:interpretation>
                <emma:interpretation id="interp7" emma:lang="en-US" emma:confidence="0">
                  <emma:literal>teat</emma:literal>
                </emma:interpretation>
                <emma:interpretation id="interp8" emma:lang="en-US" emma:confidence="0">
                  <emma:literal>that.</emma:literal>
                </emma:interpretation>
                <emma:interpretation id="interp9" emma:lang="en-US" emma:confidence="0">
                  <emma:literal>tort.</emma:literal>
                </emma:interpretation>
              </emma:one-of>
            </emma:emma>
          </inkml:annotationXML>
          <inkml:trace contextRef="#ctx0" brushRef="#br0" timeOffset="1618.3209">2636 177 382,'3'-15'460,"-3"-1"-8,-3 7-20,3 1-17,0-1-27,3 4-32,-6 0-29,3 5-33,-1-6-32,1 6-26,0 0-23,0 0-22,0 0 1,0 25-11,-4-1-16,3 8 24,1 1-14,0 0-17,0 4-16,1 0-14,3 0-11,-3 2-7,4-3-14,1-1-4,0 0-14,-1 1-6,2-6-10,-7-5-9,5 1-7,0-1-11,-1-7-66,1 1-66,-2-7-65,4 0-64,-2-2-55,1 1-49,0-7-50,-2 0-60,-1-1-319,-3-3-822,0 0 364</inkml:trace>
          <inkml:trace contextRef="#ctx0" brushRef="#br0" timeOffset="2849.432">2671 395 138,'-1'-5'313,"-4"-3"-22,2 3-19,3 3-13,0 2-21,3-7-12,-3 7-8,0 0-16,5-6-10,0 5-17,4 1-16,6 0-18,3 0-10,4 0-11,6 0-17,6 0-7,1 0-13,3 0-9,-4 0-9,7-3-5,-15 0-15,9 0-3,-1-3-11,-9 0-9,-2-2-16,2 2 0,-4 1 1,-4-1 10,-1-3-14,-4 1 4,-1-2 0,0 1 3,-5-3 4,0 0 3,-5 2 8,-2-5-2,1 3 16,-6-1 0,0-2 13,-2 4 41,-1-3-10,2 3-1,-2 6 28,1-3-6,-1 2-9,1 0-9,-2 6-2,-2-2-17,-1 2-6,1 2-3,0 6-8,1-1-2,0 3-4,2 4-5,3 2-3,-1 7 16,6-1-3,1 11 0,1-8-5,6 6-2,-4-9-3,5 11-8,4-4 6,-3-6-6,-1 2-5,3-3-8,-1-1 4,3-4-3,-1-1 0,-2-1 0,2-5-7,-4 4-1,2-7 0,1 3-2,-2-4-5,-1-2 5,-2-2 0,6 1 1,-1-2-3,0-1-1,4-4-1,0 1-2,-2-4 1,3-1 0,2-1-4,-4-1 1,4-2 2,-6 2 1,3-1-2,-3 3 0,-2-1 4,1 3-1,-5 1 1,0-1-3,0 5-1,-4-1-1,-2 2 4,0 0 0,11 8 4,-7-2 0,1 2-1,-3 3-2,3 1 1,-4 1-2,3 5 0,0-5 0,0 2-1,0 1-2,3-2 1,-5 2 1,2-2-3,4-1 4,-4 1-6,4-3-2,0 1-1,1-3-21,0 1-8,-4-4-4,7-4-3,1 1 0,-3-3-1,3-3 1,0 1 5,3-4 0,-3-1 1,2-2 1,-4 0 6,1-4 6,0 0-3,0-4 5,-1-1 1,1-3 3,-5 0-5,-1-2 6,0-1 6,-3 1 4,-8 2 4,1-1 9,2 1 3,-7 3 9,2 3 19,0 4 2,1-1 0,-3 3-4,2-1-3,-1 6 4,-1 1-4,-1 2-4,1 1-5,-6 2-1,2 3-3,1 5-2,2-1 0,0-1-3,2 3-4,0 3 7,0-2-7,3 4-3,5-5 4,0 3-3,5 0-1,0 0-1,4-5-2,-3 4 1,3-5-2,1 3-6,1-2 2,2-7 2,-2 3-2,5-1-4,-4-4-3,1 0 1,4 3-3,-1-6-3,-3-1-2,2-1 0,-3 3 3,1-6-9,-2 2 13,1 0-1,-7 2-4,7-2 3,-3-1 1,-3-1 5,2 4 4,-4-1 0,0 3 4,0-2 1,-4 4-3,5-3-1,-5 3 5,0 0-7,0 0 9,0 0-6,0 14-1,0-7 1,-3 2 0,1 2-1,-1 3 1,3-1 1,-1 3-3,-3-1 4,4-1-4,0 1 1,0 0 1,0 1-1,4-1 1,0-2-1,-2-1-1,1 1-2,1 0 1,1-1-1,2-3-1,1 2 4,-2-5 0,6 3-2,-4-5 5,2-1-5,3-3-1,3 0 0,-3 0 1,4-5-2,-1-3 3,7 0 0,-6-2-4,4-3-4,-1-1 5,-3 1 2,1-5-1,-5-4 4,0 1-5,-1 0 0,0-13 2,2 6 0,-5-3 0,2-2 0,-6 2 1,-1 6 4,-3-5 6,0-4 3,-3 10 13,-2 0-2,1 1 25,-5 0 21,1 2-9,0 1 19,-3 7 9,3-1-1,2 5 4,-3-3-13,3 6-1,-2 1-13,2 2-10,-3-1-3,2 4-9,6 0-5,-15 3 1,6 1-6,1 1 2,4 9-5,-3-3-2,0 1-1,2 4 4,5-1 1,0 6-4,0 0-1,0 1 2,0-1-4,5 1 0,-4 3-5,2-2 0,5-2-1,-3 0-3,1 2 1,0-2-6,0 0 0,-1 1-2,5 0-4,-4-3 2,-1 2 3,3 0-5,-4-4-5,1-4-3,-2 2-14,1-2-51,1-1-49,0 3-31,-1-2-24,2 0-60,-4-6-60,3 1-43,1-2-40,-1 1-55,1-6-63,0-1-337,-6 0-895,11-6 396</inkml:trace>
          <inkml:trace contextRef="#ctx0" brushRef="#br0" timeOffset="3101.2262">4154 566 241,'0'0'317,"-12"-1"-27,12 1-21,-9 0 9,9 0 5,0 0 15,-8 2 6,8-2 13,-1 5 8,1-5 5,0 0-3,9 9-12,-1-4-20,5-4-16,1 0-25,6-2-19,1 1-23,4 0-6,-1-1-22,4-3-13,-5-2-20,1 3-7,2 0-15,-4 0-13,-5 1-8,-4 0-11,3 2-8,-5-3-11,-2 2-11,0-1-7,-3 2-7,-6 0-2,12 2-7,-12-2-4,7 6-7,-7-6-9,1 2-16,-1 3-52,0-5-88,-7 9-118,1-3-128,-1-2-168,1-4-400,6 0-1024,-18 0 454</inkml:trace>
        </inkml:traceGroup>
        <inkml:traceGroup>
          <inkml:annotationXML>
            <emma:emma xmlns:emma="http://www.w3.org/2003/04/emma" version="1.0">
              <emma:interpretation id="{B33796F9-FE0D-42A2-A5AA-29BC81E207A8}" emma:medium="tactile" emma:mode="ink">
                <msink:context xmlns:msink="http://schemas.microsoft.com/ink/2010/main" type="inkWord" rotatedBoundingBox="10458,5609 12741,5656 12723,6548 10440,6501"/>
              </emma:interpretation>
              <emma:one-of disjunction-type="recognition" id="oneOf2">
                <emma:interpretation id="interp10" emma:lang="en-US" emma:confidence="0">
                  <emma:literal>lon3+</emma:literal>
                </emma:interpretation>
                <emma:interpretation id="interp11" emma:lang="en-US" emma:confidence="0">
                  <emma:literal>won't</emma:literal>
                </emma:interpretation>
                <emma:interpretation id="interp12" emma:lang="en-US" emma:confidence="0">
                  <emma:literal>ion3+</emma:literal>
                </emma:interpretation>
                <emma:interpretation id="interp13" emma:lang="en-US" emma:confidence="0">
                  <emma:literal>ton3+</emma:literal>
                </emma:interpretation>
                <emma:interpretation id="interp14" emma:lang="en-US" emma:confidence="0">
                  <emma:literal>wont</emma:literal>
                </emma:interpretation>
              </emma:one-of>
            </emma:emma>
          </inkml:annotationXML>
          <inkml:trace contextRef="#ctx0" brushRef="#br0" timeOffset="6596.8585">6025 163 113,'-6'-6'388,"2"-1"-10,2 3 1,-1 1-17,1 0-3,2 3-10,-6-8-8,6 8-20,0 0-19,-2-5-21,2 5-25,0 0-23,-4-4-27,4 4-14,0 0-32,0 0-14,0 0-22,0 0-12,0 0-11,0 17-10,0-7-9,4 8-6,1 5-8,0 4-6,-2 6-4,3 0-27,2 4-2,-3-4-4,2 0-5,-2 3 1,2-6 0,2 4-3,0-5-6,-1-4 1,-2 0-1,6 3 1,-3-3-6,-1-4 2,-1 1-2,-1-5-14,-2-1-26,-1-2-39,1 0-45,-2-4-42,1-3-43,-2 1-48,2 0-35,-1-2-41,0-6-47,-2 0-286,0 0-715,0 0 317</inkml:trace>
          <inkml:trace contextRef="#ctx0" brushRef="#br0" timeOffset="6975.2816">6364 390 54,'2'-8'357,"0"3"-13,0 3-7,-2 2-17,-2-7-20,4 1-27,-2 6 2,0 0-36,0 0-23,0 0 5,0 0-15,0 0-9,-11 15-4,9-6-17,-4 3-13,0 0-15,2 3-6,-1 1-12,-1 5-10,1-2-10,1 1-9,4-3-13,-2 2-7,2-5-7,0 7-6,2-5-8,1 5 1,2-6-13,3 1-2,2-4-4,2 0-1,0 0-9,2-2-2,-1-1-4,3-1 0,-3-2-3,4-2 0,0-3 0,0 1-4,-1-2-3,3-3 2,-2 0-2,2-4 0,-2-1 0,0-4 1,-3 2 0,-3-2 3,-1 0 0,-2-7-4,1-2-1,-5 3-3,0-6 2,-5 2-3,-3-1-3,-2 0 1,-4 3 1,-2 0-4,-1 1-7,-4 2-16,-1-2-23,-2 7-33,-2-3-48,4 3-52,-2 8-39,6-1-55,-3 3-57,1 2-59,3 0-298,5 1-736,0-1 327</inkml:trace>
          <inkml:trace contextRef="#ctx0" brushRef="#br0" timeOffset="7466.1332">6805 352 244,'-21'-9'356,"21"9"-11,-9-3-17,9 3-3,-5-3-9,5 3-17,0 0-3,0 0-4,-6-3-11,6 3-16,0 0-9,0 0-19,0 0-17,-5-3-22,5 3-19,0 0-16,0 0-19,0 0-18,0 0-13,0 0-17,29 9-3,-19-3-12,0 2-7,0 3-11,3 6-3,-1 3-6,1 3-6,-1-1-3,-3-1-5,-3 4-2,5-2-3,-5 0-9,0 1-3,-1-3 0,-1 1 3,-2-8-7,1 2 1,-2-2-1,1-2-4,-2 2-3,0-7-1,0 0 0,-2 1-2,2-3 3,3 1-2,-3-6 4,-1 5 0,1-5 1,0 0-2,0 0-1,0 0 2,0 0 0,0 0 6,0-19-3,1 10 5,2-4-3,2-2-2,1-3 2,2-2-6,-1 1-1,2-3-2,1 2 0,-1-2 0,2 3-5,-1 0-2,0 7 3,-1-1-2,1 1-2,-5 3 0,-1 3-3,4 0 0,-4 4-2,1-2 0,2 3 0,-7 1-1,13 3 0,-7 4 1,4 1 3,-3 5 0,3 0-3,0 4 3,-1 3-1,-2-3 2,-2 2-2,4 0-1,-2 2-2,-2-5-11,-1 1-31,-2-4-24,2 2-24,0 0-31,1 1-51,-1-1-31,2-4-27,-1 1-36,-4-5-37,3 0-26,1-2-44,-2-1-282,2-2-711,-5-2 314</inkml:trace>
          <inkml:trace contextRef="#ctx0" brushRef="#br0" timeOffset="7929.4219">7371 37 63,'-8'-14'394,"7"1"-8,-4-1-13,2 4-14,-1 0-11,0 4-13,3-4-14,1 5-17,-3 2-28,3 3-29,3-10-21,-3 10-27,5-3-22,-5 3-18,0 0-21,24 13-6,-15-5-18,3 5-11,2 2-8,-5 0-7,3 5-10,-2 0-10,-1-1-4,-1 1-8,-2 2-4,-5-1-7,3-5-3,-4-3-5,-4 4-4,1-1 1,-1-4-2,-2 2-4,-3-3-3,5-1-8,-5-2 5,2 1 1,2-3-3,0-2 1,2 1-6,-1-1 1,0-1-1,4-3-2,-4 5 0,4-5-3,0 4-7,0-4 3,0 0-3,8 5 0,-3-2 0,3 0-2,0 2 1,4 0-2,1 3-4,0-1 4,-1 3-2,2-1 1,-2 0-5,-3 0 2,1 1-4,1 2 1,-3-2 3,-2 1-5,3 0 0,-6-1 3,1-4-1,-4 3 9,4-2-6,-8 2-1,0-3 9,0 0-5,-4 0 1,2-1 0,-6 1-3,-1 2 4,0-5 1,-3 2-1,-1-1 1,-3 2 1,-3-1-16,7 0-15,-5 0-39,8-3-46,-4 0-71,3 3-73,2 1-102,0 0-400,5-2-821,-1 0 363</inkml:trace>
          <inkml:trace contextRef="#ctx0" brushRef="#br0" timeOffset="8261.017">7787 652 116,'-15'0'419,"6"0"-21,-1 3 5,3-3-14,7 0-19,-12 0-18,12 0-29,-9 0-25,9 0-17,-6 1-21,6-1-9,0 0-15,0 0-11,29 1-18,-11 0-15,5 2-18,6-3-15,9 1-15,-3-2-13,-2-2-9,8 1-12,-1-2-10,-2 2-5,-3-2-12,-9 4-6,1-4-9,-4 2-6,3 2-8,-9-4-7,0 2 1,-2-1-19,-2 2-16,-5 0-15,1 1-32,-3-1-31,-6 1-50,5-7-68,-5 7-59,-1-6-43,1 6-32,-16-6-22,9 3-12,-8-5-16,1 1-289,-6-3-711,2-4 314</inkml:trace>
          <inkml:trace contextRef="#ctx0" brushRef="#br0" timeOffset="8450.6116">8063 478 630,'-12'-10'93,"0"0"38,0 2 30,2-1 22,2 3 11,3 0 12,0 2-8,-1 2-7,1-3-5,5 5-12,-4-5-11,0 1-14,4 4-16,0 0 0,0 0 10,-10 10 5,10-4-6,0 1 5,0 6 1,0 0 8,2 1-4,2 1-11,0 5-5,-2-1-6,0 0-11,1 3-9,-2-2-9,4 0-11,1 2-11,-1-2-4,1 1-9,0-1-3,-1 0-8,0-4-6,1 4-28,1 1-31,0-7-67,-1-2-66,3-1-61,-1 5-81,3-10-87,-5 3-313,5-2-740,0-2 327</inkml:trace>
        </inkml:traceGroup>
        <inkml:traceGroup>
          <inkml:annotationXML>
            <emma:emma xmlns:emma="http://www.w3.org/2003/04/emma" version="1.0">
              <emma:interpretation id="{B719BC2E-A721-43BD-BB30-0C025AA6C794}" emma:medium="tactile" emma:mode="ink">
                <msink:context xmlns:msink="http://schemas.microsoft.com/ink/2010/main" type="inkWord" rotatedBoundingBox="13158,5971 16310,6035 16288,7108 13136,7043"/>
              </emma:interpretation>
              <emma:one-of disjunction-type="recognition" id="oneOf3">
                <emma:interpretation id="interp15" emma:lang="en-US" emma:confidence="0">
                  <emma:literal>Don't</emma:literal>
                </emma:interpretation>
                <emma:interpretation id="interp16" emma:lang="en-US" emma:confidence="0">
                  <emma:literal>2onf</emma:literal>
                </emma:interpretation>
                <emma:interpretation id="interp17" emma:lang="en-US" emma:confidence="0">
                  <emma:literal>2on_f</emma:literal>
                </emma:interpretation>
                <emma:interpretation id="interp18" emma:lang="en-US" emma:confidence="0">
                  <emma:literal>2ont</emma:literal>
                </emma:interpretation>
                <emma:interpretation id="interp19" emma:lang="en-US" emma:confidence="0">
                  <emma:literal>2on.f</emma:literal>
                </emma:interpretation>
              </emma:one-of>
            </emma:emma>
          </inkml:annotationXML>
          <inkml:trace contextRef="#ctx0" brushRef="#br0" timeOffset="11112.6011">8799 404 60,'0'0'373,"0"0"-28,0 0-24,0 0-21,0 0-27,0 0-1,0 0-34,0 0-30,0 0-19,0 0-21,0 0-7,0 0-16,0 0-20,0 0-8,0 0-8,2 9-8,-2-9-6,0 0-6,0 0 1,0 0-7,0 0-9,0 0 12,0 0 2,0 0 8,0 0 2,0 0 3,0 0 2,0 0 8,0 0-11,0 0-12,0 0-7,-6-17-5,2 11-9,0-1-6,1 1-1,2 2-15,-3-7 0,0 4-8,4-2 0,0-3-6,0 4-3,4-1-1,0 1-6,0-1-6,0 3 2,6 0-4,-3 2-8,4 2 4,4-4-4,-2 6 1,0 2-3,3 2 0,-3 5-1,2 3-4,1 3 4,-3 5-7,-1 2-2,2 11 11,-1-1-4,-5 1-1,0-1-9,-8 0 11,3-3 1,-6 7-2,-1-11 3,-4-3-2,-1 1 0,-1-2 4,-3-1-5,1 2 1,-2-7 8,-1 1-13,-1 0 6,-1-5-8,3-2 9,0 1-2,-1-4 2,0-4-3,-2 2 8,1 1-5,0-5 0,2-3 2,3 6-3,-3-8 5,5 1-1,5 1-2,-6-4-2,8-1 1,-6-1 2,8-2-2,0 0-1,3-6-1,2 4 2,-1-1-3,4 2 2,-4 0-3,4 1-3,-4 3-3,7 2 6,-3 4-4,1-1 0,3 6 0,0 0 1,4 3 0,2 6 1,-1 0-3,0 1-11,-1 3-1,1-2-11,-2 5-6,5-4-15,0 1-40,0 0-26,1-1-28,0-2-24,4-2-23,-1 0-27,2-3-32,-1-2-23,3-4-25,1-2-20,5-3-233,-5 0-596,-4-3 264</inkml:trace>
          <inkml:trace contextRef="#ctx0" brushRef="#br0" timeOffset="11476.1643">9371 805 951,'21'-13'-8,"-4"-1"46,-3-2 45,2 0 19,-5-3 25,0-1 9,-8-1 11,2-1 10,-4 0 12,2 0 12,-3 6 8,-4-6 14,2 7-6,-2 2 8,-2 0-4,1 1 4,-1 5-5,0 0-17,-1 2-19,-3 2-12,3 1-11,-8 4-10,3 1-15,-1 3-3,0 2-7,-1 3-11,2-1-1,0 5-11,1-2-6,1 5-9,4 3-7,-2-3-7,3-3-6,5 2-2,2-2-3,4 2-5,-1-2-5,1-3 1,4 1-10,1 0 7,1-4-5,4 3-3,-3-3-3,7-5 0,-5 2 1,7-4-11,-5 1 4,0-6-4,7 1-2,-8-2 5,1 2-3,-4-3 1,0-3 0,-1-4-2,-6 4-2,5-3 1,-8 0 0,3-2-3,-6 1 4,-3-3-1,0 2-2,-3-5-2,-6-3-1,0 2-1,-5 2-2,0 3-1,-5-3-12,3 6-17,-6 0-29,5 1-37,-2 3-49,5 5-44,-4-1-42,5 4-49,3 1-41,4 1-54,-1 0-283,8 0-712,2-3 316</inkml:trace>
          <inkml:trace contextRef="#ctx0" brushRef="#br0" timeOffset="11984.2975">9793 472 342,'0'0'380,"3"-7"-26,-3 1-9,0 0-10,0 6-21,0-7 9,0 7-6,0-6-14,0 6-20,0-6-19,0 6-23,0 0-24,-3-5-20,3 5-28,0 0-16,0 0-13,0 0-14,15 11-17,-6-1-10,3-1-8,-2 4-10,5 8-16,-1-5 1,0 3-5,-1-2-9,-1 5-3,2 2-8,-2-6-3,-4 4-4,1-1-6,-1-4 0,-3-2-3,1-1 1,-3 1-4,-1-1-5,-1-6 0,0 1-1,-1 1-3,0-5 3,0 1-5,0 0 3,-2 0 1,2-6-5,-2 4 0,2-4 3,0 0-2,-7 3-1,7-3-1,0 0-1,-7-8-3,6 0 3,1 0-2,0-4-3,2-1-3,2-1 5,3-1-2,2-7 0,3 1-3,0 0 0,5-8 2,0 8 2,1-4-6,-4 7 1,6 4-2,-4-3 3,1 4-1,-6 3 4,5 2-3,-4 2 0,1 3-3,-1-1-2,-2 4-1,3 5 3,-1 3-2,0-2 2,-2 5 0,-1 3 0,-1 4 1,1 2 1,-5 0-3,1 2 0,-1 1 1,-2-2 4,2 4-3,-4-4 5,0-2-6,1 2 2,-1 2-2,0 0-1,0-2 5,1-2 5,2-3 6,-1-1 4,4-4 8,-1 1-1,1-2 4,0-4-2,4 4 3,2-4-5,2-3-2,1 3-6,2-6-18,2-3-32,2 6-37,4-11-47,2 1-75,-2 0-64,-3-5-84,9-2-102,-12-2-331,1-3-837,-2 2 371</inkml:trace>
          <inkml:trace contextRef="#ctx0" brushRef="#br0" timeOffset="12455.4687">11027 630 253,'-17'6'303,"4"-2"-7,-2-2-1,3 5-6,1-4-10,5 1-10,-1-3-11,0 0-9,1 2-9,2-1-7,4-2-4,-7 4-12,7-4-5,0 0 3,0 0 7,-2 3-4,2-3-1,21 3-7,-3-3-16,7 0-14,16 0-18,1 0-15,5-3-16,19 0-11,4 0-9,-4 0-7,0-1-13,-15 3-12,13 0-6,-16-2-8,-3 3-7,-4 0-4,-1 0-6,0 0-9,-16 3-5,2-6-7,-8 6-15,-1-2-20,-1 0-29,-3 0-39,-7-1-24,5 3-47,-7-1-48,-4-2-64,0 4-62,0-4-68,-16 6-70,2-1-282,-6-4-802,-3 4 355</inkml:trace>
          <inkml:trace contextRef="#ctx0" brushRef="#br0" timeOffset="12734.332">11122 841 322,'-6'4'330,"6"-4"-25,-2 2-10,2-2-15,-6 3-5,6-3-10,0 0-8,-5 3 0,5-3-5,0 0 1,0 0 13,9 4-6,-2-1-6,5-1-12,1-1-14,4-1-16,8 3-17,9-3-10,-6 0-21,6-3-16,3 3-14,2 0-14,-2 0-12,1 0-9,-6 0-12,5 3-10,-4-2 1,-6 0-13,-2 0-11,2 3-3,-2-2-9,-3 1-16,1-3-7,-6 2-22,-3-1-23,-2 2-22,0 0-27,-5-3-36,0 1-23,-7-1-57,13-4-64,-13 4-70,1-4-50,-1-2-55,0 6-276,-11-13-764,4 3 339</inkml:trace>
          <inkml:trace contextRef="#ctx0" brushRef="#br0" timeOffset="13141.5198">11471 425 222,'-10'-9'397,"3"2"-8,3-1-4,0 3 0,0-1-9,0-2-13,0 5-20,0 1-23,4 2-28,-4-4-21,4 4-32,-10 0-23,10 0-19,0 0-21,-12 6-16,8 1-12,-3 2-13,2 4-11,3-1-8,-2 3-9,2 6 0,2 0 9,0 1-7,0 2-2,0 7-4,-2 3-6,4-3-6,0 2-4,2 3-3,-2-3 3,0 2-15,1-4-3,1 2-4,-2 3-8,-1 1-5,0 1 5,-1-8-9,0 6-6,0 1-5,-1-3 3,1 0-6,0 3 0,-3-4-1,1-2 2,-1 2 14,1-11 4,-1 0 0,3 0-2,-4-7-4,4-1 5,-1-2 4,1-3 9,0-1-10,-2-2 3,4 1 9,-1-3-5,-1-4 10,0 11-4,0-7 0,0-4 0,-1 3 4,1-3-10,0 0 1,0 0-37,0 0-26,1 6 0,-1-6 0,0 0 0,0 0-94,0 0-87,3-20-60,-3 11-84,-3 2-86,2-3-95,-1-2-110,0-1-354,-1-7-1051,2 0 466</inkml:trace>
        </inkml:traceGroup>
        <inkml:traceGroup>
          <inkml:annotationXML>
            <emma:emma xmlns:emma="http://www.w3.org/2003/04/emma" version="1.0">
              <emma:interpretation id="{F37F29F1-6924-4C3C-B3A9-C13E895EDAFE}" emma:medium="tactile" emma:mode="ink">
                <msink:context xmlns:msink="http://schemas.microsoft.com/ink/2010/main" type="inkWord" rotatedBoundingBox="16692,5883 18922,5929 18901,6964 16671,6919"/>
              </emma:interpretation>
              <emma:one-of disjunction-type="recognition" id="oneOf4">
                <emma:interpretation id="interp20" emma:lang="en-US" emma:confidence="0">
                  <emma:literal>o(n2)</emma:literal>
                </emma:interpretation>
                <emma:interpretation id="interp21" emma:lang="en-US" emma:confidence="0">
                  <emma:literal>0(n2)</emma:literal>
                </emma:interpretation>
                <emma:interpretation id="interp22" emma:lang="en-US" emma:confidence="0">
                  <emma:literal>on)</emma:literal>
                </emma:interpretation>
                <emma:interpretation id="interp23" emma:lang="en-US" emma:confidence="0">
                  <emma:literal>own}</emma:literal>
                </emma:interpretation>
                <emma:interpretation id="interp24" emma:lang="en-US" emma:confidence="0">
                  <emma:literal>On)</emma:literal>
                </emma:interpretation>
              </emma:one-of>
            </emma:emma>
          </inkml:annotationXML>
          <inkml:trace contextRef="#ctx0" brushRef="#br0" timeOffset="13815.1224">12411 434 177,'-4'-9'304,"2"2"-2,1-3 1,-2 3-3,3-1-6,-1 1 0,0-2-6,-3 5-7,4-4-12,-5 3-10,3 1-9,0 2-29,2 2-21,-8-3-15,8 3-17,-16 3-12,7 1-9,-1 6-7,-5-1-7,1 9-30,2 1-4,-8 11-6,7-2-4,2 4-5,-3 0-9,7 1-4,-1 2-8,4-3-2,4-7-10,0 0-4,4-1-2,2 0-3,1 1-8,3-3-6,3 0 5,0 0-4,6-2-1,-2-5-4,6-1-2,2 0 2,0-5 0,9-3-5,-8 0 1,-2-4-3,11-2-1,-6-2-4,-1-4 0,6-2-3,-9-3 2,0 0-1,-4-1-3,0-4 2,-3-4-4,-1 0 1,-5 2 1,-4-7-1,-3 3-1,-1-1-1,-4-6-1,-5-2 1,-4-1-4,-4 1 1,-4 3-2,0-1-1,-7 3-1,1 2-7,-4 3-23,8 6-25,-7 3-43,2-2-64,1 7-57,-5-1-73,1 7-75,6 2-88,1 3-260,7 0-778,1-3 345</inkml:trace>
          <inkml:trace contextRef="#ctx0" brushRef="#br0" timeOffset="14143.249">13116 340 162,'0'0'440,"-6"-3"-13,3 0-16,3 3-7,-5-4-15,0 2-20,5 2-20,0 0-27,-4-4-31,4 4-29,0 0-25,0 0-23,0 0-26,-14 8-18,7 0-16,-1 6-14,0-3-12,-3 11-12,-3 4-5,-1 2-9,2 4-2,-2 2-4,1 2 1,2-3-13,-2 4-5,2-1-9,4-3-7,0-1-5,6 1-1,0 1-12,4-4-2,4 4-4,2-11 0,1 9-6,8-4-1,-4-6-11,2-1-19,4 0-19,0-4-25,5-4-42,-3 0-45,15-1-47,-2-6-47,0-1-45,0-1-52,-10-4-54,4-4-69,-3-1-269,-2-4-770,1-4 340</inkml:trace>
          <inkml:trace contextRef="#ctx0" brushRef="#br0" timeOffset="14618.7534">13353 634 190,'-4'-5'340,"-2"-3"-21,3 2-14,-1 0-9,1 1-12,1-1-9,-1 2-13,3 4-19,0-3-18,0 3-20,0 0-20,0 0-14,9-3-25,-9 3-9,0 0-10,21 6-7,-13 1-17,0 1-6,-4-2-13,8 9-11,-4-3-5,1 1-5,0-1-2,1 5-6,-1 2-4,-2-1 0,-2-4-13,2 7-3,-2-9-4,-1 1-2,-3 3 3,0-4-4,-1 2 7,4-5-6,-8 4 4,4-7 4,0 0-5,-1 0 4,1 3 5,-1-6 7,1-3 10,0 5-3,0-5-3,0 0 2,0 0-4,0 0-2,0 0-2,-9-13-4,9 6-4,0-5-2,5 0-3,0 0-3,0-4-3,2-5-4,3 1 0,2 0 0,0 0-5,0 0 4,-1 3 1,0 5-2,-1 1-2,0 0-2,-4 4 1,2 0-8,-2 2 1,1 2-5,0 3 0,-7 0-4,11 6-1,-4 3-2,2 3 4,-4 0 2,-1 3 5,1 3-8,3 3-2,-7 0 7,5-1-8,-4 4 1,2-5 7,-1 1-6,-3 0-18,5 2-37,-2-7-41,1-2-50,-2 3-44,1-5-40,-3-1-48,5-4-49,-4-4-70,2 1-294,-3-3-747,10 0 331</inkml:trace>
          <inkml:trace contextRef="#ctx0" brushRef="#br0" timeOffset="14900.0223">13807 261 148,'-2'-7'408,"0"-2"-16,0 3-3,1 1-23,1-1-32,-1 2-19,1 4-22,0 0-21,4-6-8,-4 6-23,0 0-18,17 15-8,-7-6-21,1 3-19,-3 1-19,3 4-12,1 4-19,-3-1-10,-1 3-12,1 2-8,-4-2-8,-3 1-11,-2 1-7,-4-2-6,-1 2-7,-5-2-3,0-2-4,-2 1 1,-1-5 6,-1 1 7,5-3 4,-2-4-8,5 0-2,-2 0-1,4-3-2,-1-2-7,-1 0-2,2-1-2,3-2-4,1-3-2,5 8 2,3-4-6,4 0-4,4-1 5,-1-2-10,5 1-14,2 1-30,2 0-48,-1-6-79,2 2-90,-1-1-102,3-4-116,-3-2-378,-1 0-903,1 0 400</inkml:trace>
          <inkml:trace contextRef="#ctx0" brushRef="#br0" timeOffset="15275.0412">14370 282 233,'-5'-6'398,"-2"3"-44,2 0-34,-1 1-10,6 2-16,-12 0-16,3 4-7,2 0-17,2 2-13,4 0 0,-3 5 0,2 1-4,1 3-3,2 2-7,5 2-9,0 6-4,1-2-7,4 1-13,4 4-9,-6-3-11,4-5-10,0 2-17,1 6-9,-3-6-10,1 2-16,-2 7-11,-2-9-8,-3 8-5,-1 0-11,-1 1-6,-10-4-9,2 7-2,-9 3-5,-3-4-7,-7 0-2,1 1-7,-4 0 3,-1 0-5,-2-5 0,-2 1 3,2-3 5,-3-3 4,3-3-3,3 1 5,3-7-3,5-3-4,-1 0 2,6-2-8,1-1 4,0-3-6,5-3 5,0 3 0,4-3-3,-4 1-1,3-3 8,5-1-9,-7 5 1,7-5-7,-7 3-6,7-3-5,-6 2-21,6-2-16,0 0-43,0 0-72,0 0-64,0 0-79,0-11-92,0 11-97,-1-7-135,1-2-331,-3 6-1008,-2-4 446</inkml:trace>
        </inkml:traceGroup>
      </inkml:traceGroup>
    </inkml:traceGroup>
    <inkml:traceGroup>
      <inkml:annotationXML>
        <emma:emma xmlns:emma="http://www.w3.org/2003/04/emma" version="1.0">
          <emma:interpretation id="{2F8CB876-B148-4D40-A782-C6855F5C413B}" emma:medium="tactile" emma:mode="ink">
            <msink:context xmlns:msink="http://schemas.microsoft.com/ink/2010/main" type="paragraph" rotatedBoundingBox="2698,6845 18626,7029 18606,8757 2678,8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28FF57-6336-4B39-A111-C3590E7D2ABB}" emma:medium="tactile" emma:mode="ink">
              <msink:context xmlns:msink="http://schemas.microsoft.com/ink/2010/main" type="line" rotatedBoundingBox="2698,6845 18626,7029 18606,8757 2678,8573"/>
            </emma:interpretation>
          </emma:emma>
        </inkml:annotationXML>
        <inkml:traceGroup>
          <inkml:annotationXML>
            <emma:emma xmlns:emma="http://www.w3.org/2003/04/emma" version="1.0">
              <emma:interpretation id="{49B30AA2-6E37-441A-AAB9-80D9DC27B266}" emma:medium="tactile" emma:mode="ink">
                <msink:context xmlns:msink="http://schemas.microsoft.com/ink/2010/main" type="inkWord" rotatedBoundingBox="2698,6845 4410,6865 4392,8376 2680,8356"/>
              </emma:interpretation>
              <emma:one-of disjunction-type="recognition" id="oneOf5">
                <emma:interpretation id="interp25" emma:lang="en-US" emma:confidence="0">
                  <emma:literal>Sat</emma:literal>
                </emma:interpretation>
                <emma:interpretation id="interp26" emma:lang="en-US" emma:confidence="0">
                  <emma:literal>Soft</emma:literal>
                </emma:interpretation>
                <emma:interpretation id="interp27" emma:lang="en-US" emma:confidence="0">
                  <emma:literal>Jif</emma:literal>
                </emma:interpretation>
                <emma:interpretation id="interp28" emma:lang="en-US" emma:confidence="0">
                  <emma:literal>Jef</emma:literal>
                </emma:interpretation>
                <emma:interpretation id="interp29" emma:lang="en-US" emma:confidence="0">
                  <emma:literal>Jot</emma:literal>
                </emma:interpretation>
              </emma:one-of>
            </emma:emma>
          </inkml:annotationXML>
          <inkml:trace contextRef="#ctx0" brushRef="#br0" timeOffset="18643.6531">-1701 2493 179,'-12'3'365,"5"2"-14,-3-1-29,3 0-13,1-4-11,1 5-8,-6-4-31,10 3-34,1-4-12,-11 5-19,11-5-32,-1 4 21,1-4 21,7 8 16,-2-5 15,7 0 0,11 0-11,6-2-7,13 3-18,6-2-19,20 1-16,1-3-20,6 3-12,1 0-13,-1-3-10,1 3-14,-4-4-8,1 5-9,-3 0-6,-6-2-9,-12-2-8,-4 3-1,1-6 3,0 3-7,-1-2-2,-4 2 3,-4-2 1,-7-3-6,1 2 2,-9 0-3,-3 1 5,-6 1-10,-3 1-3,3-3-4,-10 2-2,5 1-2,-5 0-4,-6 0-2,12-1-3,-7-1-5,-5 2 6,9 2-1,-9-2-4,0 0-3,0 0 2,0 0-7,9-4 6,-9 4-19,0 0-23,0 0-37,0 0-41,0 0-44,11 0-60,-11 0-60,0 0-76,0 0-95,0-7-96,0 1-278,-3 0-882,1-2 391</inkml:trace>
          <inkml:trace contextRef="#ctx0" brushRef="#br0" timeOffset="18971.7963">-525 2070 24,'0'0'409,"-8"-2"-26,8 2-26,-5-6-38,5 6-24,0 0-14,0 0-10,-8 0-6,8 0-3,0 0-9,-5 8-5,5-8-14,-4 6-9,4-6-14,0 8-13,0-8-1,7 7-9,-2-2 6,4-2-7,-1 3-4,9 1-2,5-1-8,4-1-4,8 0-14,5 1-5,-5-4-13,7 2 5,-8-2-17,2-4-8,-8 3-11,1 3-4,-5-3-10,1-2 1,-7 2-3,-4 0-3,3 1-8,-10-2-4,5 0-14,-5 2-2,-6-2-9,9 0-5,-3 0 1,-6 0-7,0 0 0,0 0-44,0 0-58,0 0-93,0 0-91,-15 6-152,1-3-228,-2-3-390,-1 0-1101,-10-6 487</inkml:trace>
          <inkml:trace contextRef="#ctx0" brushRef="#br0" timeOffset="17513.7298">-1316 1524 239,'-8'-3'332,"-1"2"-29,1-1-29,-1 0-20,3 0-22,-7 6-19,2-1-5,2 4 3,-4 4-25,-1 2-3,-2 4-11,2 2 11,2-1 3,4 3-3,4 4 6,0 0-29,9-3-30,-5-1-12,6 0-14,-1 1-5,-4-2-21,4 2-3,2-1-3,-2-1-12,3-1-6,-4 0-3,4-4-4,-4-1-7,1 0 0,0 2-9,2-3 2,-5 2-5,3-3-7,-1-1 5,-2 1-4,-2-4-11,1 3 10,-2-1-2,-1-4-3,-2 3-4,-1-1 5,-1 2-2,-2 1 2,-4-1-3,-2-1-7,-6 4 2,-1-3 1,-4 1-11,-5-2-20,3 1-25,-7-1-18,5-6-14,-4 3-8,5-3-5,7 0-17,0-9-12,4 4-38,5-4-55,2-1-50,8-7-62,-2 0-248,11-8-619,9-2 275</inkml:trace>
          <inkml:trace contextRef="#ctx0" brushRef="#br0" timeOffset="18076.2348">-1077 1857 174,'0'0'313,"0"0"-12,0 0-11,0 0-11,0 0-16,-20 2-13,20-2-14,-10 4-20,10-4-11,-14 3-26,10 0-16,-4 6-14,0-3 2,5 4-28,-5 0-14,4 1-12,-1 1-8,5 4-5,-3-3-11,0 2-10,3 1-2,3-5-7,0 1-3,-1 0-2,2 1-9,1-7 3,2 0-6,-2 1 0,3-2 8,-2 0-12,5-1-8,2-4 3,1-3-11,3 0 9,-2-2 0,0 0-2,0-1-4,0-5 0,2-3-8,0 0 10,-3-1-6,-4 0 3,-3 2-4,3-5-5,-5-3 2,0 0-5,-3 2 3,-2-6-5,0 1 2,0-10-6,-2 0 9,-3-1-5,0 0-1,4-2 1,-5 0-3,6-3-1,-5 0 1,5-2-3,-1 3 9,-4-4 0,6 0-9,-1 6 3,-1 0 7,1 6 9,0 6 35,0 5 24,-4 4 19,4 5 8,0-1 0,4 5-7,-8-2-8,4 4-15,-2 0-11,2 0-9,0 5-5,0 0-4,0 0-10,0 0-1,-5 21-3,4-9-7,-3 12 0,-1 1-4,3 9 2,-1 3-5,0 3 3,-2 2 0,1 1 3,1 16-1,-2-2 5,5-11 8,0 14 5,-4 1-1,8-2 2,-3 3-1,4-4 4,6 1-3,1 1 6,1 1-2,2-2-1,2-5-4,-5-8-4,0-6 1,2 3-2,1-6-7,-3 2-2,3 1-7,-4-6 0,-1-2-20,2 1-17,-6-10-17,0 2-34,-1-4-29,-3-3-41,1-5-51,-2 0-59,-1-2-55,0-5-65,2 0-94,-2-6-303,0 0-831,0 0 368</inkml:trace>
        </inkml:traceGroup>
        <inkml:traceGroup>
          <inkml:annotationXML>
            <emma:emma xmlns:emma="http://www.w3.org/2003/04/emma" version="1.0">
              <emma:interpretation id="{E9E8524C-0099-4470-93E9-56E4E871A072}" emma:medium="tactile" emma:mode="ink">
                <msink:context xmlns:msink="http://schemas.microsoft.com/ink/2010/main" type="inkWord" rotatedBoundingBox="5600,7165 7558,7188 7547,8132 5589,8110"/>
              </emma:interpretation>
              <emma:one-of disjunction-type="recognition" id="oneOf6">
                <emma:interpretation id="interp30" emma:lang="en-US" emma:confidence="1">
                  <emma:literal>From</emma:literal>
                </emma:interpretation>
                <emma:interpretation id="interp31" emma:lang="en-US" emma:confidence="0">
                  <emma:literal>Form</emma:literal>
                </emma:interpretation>
                <emma:interpretation id="interp32" emma:lang="en-US" emma:confidence="0">
                  <emma:literal>Fem</emma:literal>
                </emma:interpretation>
                <emma:interpretation id="interp33" emma:lang="en-US" emma:confidence="0">
                  <emma:literal>Foam</emma:literal>
                </emma:interpretation>
                <emma:interpretation id="interp34" emma:lang="en-US" emma:confidence="0">
                  <emma:literal>Farm</emma:literal>
                </emma:interpretation>
              </emma:one-of>
            </emma:emma>
          </inkml:annotationXML>
          <inkml:trace contextRef="#ctx0" brushRef="#br0" timeOffset="20331.7452">1176 1619 219,'-9'-20'304,"6"5"6,-2 0 5,0 3-13,3 3-1,-2-3-10,1 6-16,1-2-15,1 0-15,1 1-25,3 1-22,4 0-9,3-2-14,4 2-23,7-1-16,5 5-13,-4-1-6,3 6-17,2 2-8,1 2-30,5 8-30,-3-3-47,-2 7-38,1 2-36,-5 4-49,-7-7-60,1 9-59,-2-6-55,-6-1-248,-3 0-605,-2-6 267</inkml:trace>
          <inkml:trace contextRef="#ctx0" brushRef="#br0" timeOffset="20145.0661">1211 1759 3135,'0'-6'112,"-4"-1"53,2 2 8,-1-1-21,2 0-19,-3 1-16,1 1-22,3 4-15,-1-7-18,1 7-1,-3-3-8,3 3-11,0 0 4,0 0-4,0 0 4,0 0 8,-8 19 6,8-4 3,0 0 1,-3 4-7,6 6-1,-3 2-6,3 3 11,0 4 1,2 2 1,-2-2-10,3 0-1,3-1-5,-4 0-1,2-1-8,1-2-2,1 1-1,-4-6-6,2 8-6,-2-11 3,-1 2-6,0-2 1,4-1-4,-4 0-2,-1-1 0,-1-5-6,2-3-28,-3 3-12,2-10-38,-1 2-36,0 2-25,1-6-17,-3 0-17,0-3-41,0 0-49,0 0-44,7-19-34,-7 11-34,0-8-212,-7-5-626,2-3 277</inkml:trace>
          <inkml:trace contextRef="#ctx0" brushRef="#br0" timeOffset="20512.9044">1333 1936 128,'-12'7'275,"4"-4"-12,2 1-14,0-2-7,2 3-6,4-5-8,-10 4-1,9-1-6,1-3-10,0 0-11,-6 1-17,6-1 8,0 0-33,0 0-13,24 6-17,-7-6-9,1-3-22,7 2-48,3 2-51,-2-4-67,1 3-71,9-1-74,1-6-68,-13 5-193,1-2-512,0 3 227</inkml:trace>
          <inkml:trace contextRef="#ctx0" brushRef="#br0" timeOffset="21978.1862">1665 1988 151,'-11'4'297,"1"-3"1,1-1-5,-3 1 7,2 0 2,10-1 5,-19-2 6,11 3 3,2-3-1,-2-2-3,8 4-17,-9-1-18,5-1-20,4 2-19,-11-2-27,11 2-19,-6-4-21,6 4-16,0 0-11,0 0-20,0 0-16,25-3-11,-10 4-10,0 1-9,3-2-13,2 6-6,3-2-8,1 2-4,-5 5-11,4-3-7,-4 3-5,2-1-7,-3 5 3,-2-6-6,1 4-2,-5 0-4,-3-2-3,-1 1 3,-2-2-3,0 2 2,-5-2 0,4 1-2,-5-2 2,0-2-1,-2 2-1,-2-1 1,1-2-3,-2 3 3,1-5 0,-4 2-1,0-6-1,2 3 2,-5-3 2,11 0 2,-13-3-1,7-2-1,0 1 1,1-6-3,0-1 0,4-2-2,1-2 1,0 3-1,2-10-10,7-2-8,-2 2-21,3 1-22,-2 0-25,4 2-31,4 1-34,-2 0-22,3 2-22,1 4-14,2 1-15,-6 3-14,7 2-6,-4 0-8,2 4 2,-2-2 10,0 5 13,-3-1 15,2 0 21,1 0 23,-6 3 17,2-3 17,-2 0 15,-2 2 38,-1-4 32,-8 2 28,12 0 38,-12 0 32,0 0 28,11 2 17,-11-2 18,6-2 15,-6 2 9,0 0 11,0 0 7,9 2 8,-9-2-10,0 0 14,0 0 1,0 0-1,0 0-1,0 0-5,0 0 2,0 0-12,0 0-10,0 0-3,0 0-11,0 0-13,0 0-12,0 0-4,0 0-10,0 0-4,0 0-3,0 0 0,-21-6-4,21 6-4,-8-3 4,8 3-1,-8-3-3,8 3-5,-6-2 0,6 2-15,-7-1-5,7 1 2,-10-3-10,10 3-7,-7-1-2,7 1-5,0 0-3,0 0-6,-10 0 0,10 0-5,0 0-1,-12 3 0,12-3-3,-7 5 0,3-2 3,4-3-7,-5 6 0,3-2-5,2-4 4,-6 4-7,6-4 10,-1 3-6,1-3-3,0 0 1,-4 5 2,4-5-2,0 0 0,0 0 3,0 0 1,0 0-2,-5 5 0,5-5 0,0 0 0,0 0 0,0 0 1,0 0-2,0 0 2,0 4 1,0-4-1,0 0-2,0 0 2,0 0-2,0 0 1,0 0-3,0 0 6,0 0-5,0 0 4,0 0-3,0 0-4,0 0 4,0 0 1,0 0 1,0 0-5,0 0-2,0 0 6,0 0-3,0 0 0,0 0-2,0 0-2,0 0 2,-5 2-2,5-2 0,-3 6 0,0 0 2,2 3 2,0-2-1,0 8-4,-2-4 3,3 5 0,0-4 1,-1 6-1,1-6-2,0 4 2,1-1-1,3-2 5,1 1-5,0-3 2,2 3-2,5-3 1,-1 0-1,0-2 3,8 1-13,4-4-4,-1 0-6,1-4-3,1 2-10,-1-4 5,4-4 0,-4 1-11,-1-2-4,1-1-2,-1-2-2,-3 1 2,-3 0 9,-1 0 2,-1-4 4,-2 1 2,-2-1 2,-3 1 1,-2-2 8,-4-1 1,2 1 4,-6 1 0,2-3 1,-7 2 0,4 0 3,-6 3-2,1-6 2,-5 7 3,7-5 1,-4 3 2,1-2-2,2 3 0,-1 0 0,3 0-6,5 1-9,1 0-3,1 0-12,3 1 1,2-2-1,1 4 9,8-2-5,-3 0-2,-1 4 7,1 0-5,5 2 6,-4 1 3,4 1-2,-4 2 1,3 6 7,-3-3-1,0-4 2,3 4 3,-6 4 0,-1-2 3,3 1 2,-3 1-1,-2 1 0,2-1-3,-2 2 6,-1-1 1,-3 1 2,1 2 1,-4-1 0,0-3 0,0 3 2,-2-2 0,0-3-1,-1 1 0,2-2-6,-3 1 9,0-3 2,0 2-2,0-2 3,3-3 2,1-2 1,-8 5 2,8-5-5,0 0-2,0 0 1,-4-13 3,5 2-3,2 3 2,1-4 0,2-3-3,1 5 3,2-3-2,2 3 1,-4 0-2,4 1-1,1-2 2,-2 4-3,2 1 0,1 2-3,-1-1 4,3 5-3,-3 3 3,4-7-4,-2 8 1,-1-2-1,0 6 0,-1-2 5,0 2-3,0 2 3,-2 0 1,2 1-11,-3 4 8,-1-5-1,-2 5 0,1-3-6,-2 2-7,-1-3 2,0-1-5,-3-3-4,2 0 3,0-1-4,-2 0-2,0 0 5,2-1 5,-3-3 1,0-2 3,0 0 0,0 0 2,0 0-5,0 0 8,0 0 1,13-10 0,-8 2-9,0-2 8,2-2 4,-1 0 0,-2-2 12,3 1-1,1-1 0,1-4 5,-1 3 4,-1 3 0,1 1-2,-1 1 6,1 4-3,-2 0-1,-1-1-6,5 6 0,-5-1-1,1 2-2,-6 0 0,15 9-1,-7-5-2,-1 7-3,5 5 2,-1 4-8,-3 0-43,1 4-74,0 7-86,-5-1-108,4 1-112,-4 0-333,-1 2-819,1-8 363</inkml:trace>
        </inkml:traceGroup>
        <inkml:traceGroup>
          <inkml:annotationXML>
            <emma:emma xmlns:emma="http://www.w3.org/2003/04/emma" version="1.0">
              <emma:interpretation id="{048B1323-D336-4C80-8BC9-88C45A8CD248}" emma:medium="tactile" emma:mode="ink">
                <msink:context xmlns:msink="http://schemas.microsoft.com/ink/2010/main" type="inkWord" rotatedBoundingBox="8042,7384 10628,7414 10614,8665 8027,8635"/>
              </emma:interpretation>
              <emma:one-of disjunction-type="recognition" id="oneOf7">
                <emma:interpretation id="interp35" emma:lang="en-US" emma:confidence="0">
                  <emma:literal>By-oh</emma:literal>
                </emma:interpretation>
                <emma:interpretation id="interp36" emma:lang="en-US" emma:confidence="0">
                  <emma:literal>Big.oe</emma:literal>
                </emma:interpretation>
                <emma:interpretation id="interp37" emma:lang="en-US" emma:confidence="0">
                  <emma:literal>Big-oh</emma:literal>
                </emma:interpretation>
                <emma:interpretation id="interp38" emma:lang="en-US" emma:confidence="0">
                  <emma:literal>Big~oe</emma:literal>
                </emma:interpretation>
                <emma:interpretation id="interp39" emma:lang="en-US" emma:confidence="0">
                  <emma:literal>By-de</emma:literal>
                </emma:interpretation>
              </emma:one-of>
            </emma:emma>
          </inkml:annotationXML>
          <inkml:trace contextRef="#ctx0" brushRef="#br0" timeOffset="22673.4629">3648 1859 3223,'-12'-11'175,"0"2"31,3 0-29,1 3-5,3 2-47,-1-1-19,2 1-24,-3 1-12,5-1-20,2 4 0,0 0-11,0 0 2,0 0 1,0 16 0,2-12-2,3 10 2,1 0-1,-1-3 1,1 2-1,0-1 4,1 9-14,3-3 9,-4-5-10,-1 2-2,-2-3-2,1 0-2,-1 1-3,-1-1-2,1-6-3,-3 0 2,0 4 2,0-4 1,0 2-1,0-5 1,0-3 3,0 0 16,-3 5-2,3-5 2,0 0-5,0 0-5,-21-13 1,15 7-4,-1-4-5,1 1-2,2-6 0,1-1 2,-1-2-8,3-3-1,1-2-3,2-1-2,4 0-2,3 1-2,0 1-3,0 0-6,3 3-2,5 2 0,-5 2 0,1 5-1,2 4-1,8-2-1,-8 3 2,1 3-4,4 4-3,2 5 5,-8-1-1,6 6-1,-2 4 3,-3-1 0,-2 3-1,-2 2 1,-3-1 4,0 0-3,-5 3-2,-2-1-7,2 0 2,-7 1 5,1-1-4,-5-3-2,0-3 9,2 1-3,-9 0 3,4-2 0,-1-6 4,0 2 1,-2 0-1,-4-7-5,3 3 7,1-3-3,2-3 2,-4 3 3,8-6 4,-1 0-2,1 0 0,3 1-4,5 2 0,0-10 2,0 2-3,7 0 4,5-1-2,-1 7 1,6-4 2,3 2-8,2-2 7,-1 6-5,3 2-4,-1 2-2,1-3 0,-5 8-10,2-1 9,-1 2 2,1 2 5,-4 2-5,0 0-1,-6 1 5,1 3 6,-5-4-8,-2 1 2,-1 6-2,-1-7 10,-3 5 0,-3-2-12,0 3 5,-3-1 5,-1-3-2,-5-2-1,1 1 0,-5 0 3,-1-1-2,-1-2 5,-3-1-7,-3-5 2,3 3-3,-5-7 3,0-2-26,0 0-28,1-1-44,7-3-34,1 2-52,5-3-81,0-4-97,2 1-317,5-3-735,3-5 325</inkml:trace>
          <inkml:trace contextRef="#ctx0" brushRef="#br0" timeOffset="22970.3396">4117 2117 10,'-8'-6'443,"6"2"-6,-5-5-9,7 4-11,-2-1-15,-1 2-17,0-2-20,2 0-28,1 6-31,-3-3-27,3 3-31,0 0-25,0 0-24,0 0-23,0 0-15,0 0-17,12 9-12,-8-2-15,1 2-16,3 2-2,-4 0-13,0 2-11,3-1-4,-2-1-6,0 5-3,-2-1-16,2 1-27,0-5-25,0 4-35,1-2-46,0-2-51,1-1-48,-1 0-48,3-3-56,2-1-51,-2-4-46,1 0-301,6-4-744,1 0 329</inkml:trace>
          <inkml:trace contextRef="#ctx0" brushRef="#br0" timeOffset="23299.6789">4542 2050 261,'0'-13'305,"-5"5"-4,1 1-5,-1 0-3,-3 2-12,1 1-8,-7-1-3,2-1-6,-1 5-4,0 1-7,-3 1-16,1 3-9,0 1-15,2 1-19,0 0-17,5 4-14,-2-1-20,1-1-13,3-1-13,0 1-12,1 2-11,7 1-11,-2 0-6,3 1-6,1 0-10,4 2-4,-2-1-4,7 3-6,4 2-4,-1-3-1,0 4-5,3-2-4,5 8-2,-10-7-1,8 7-2,-6-4-2,8 5-1,-7 4 0,-6-2-6,4 2-3,-3 0 4,-1 3-2,-3-1 1,1-1-6,-2-8 2,1 12 1,-2 0-2,-3-10 3,-1 5-3,2 2 2,-4-10-5,0 2 2,4 0-2,-4 1 4,0-5-16,-4 1-27,0-6-40,2 1-63,1-3-61,-3 0-55,0-6-64,4-1-75,-3 0-56,3-3-236,0-3-735,0 0 325</inkml:trace>
          <inkml:trace contextRef="#ctx0" brushRef="#br0" timeOffset="23481.9237">4860 2290 148,'-3'-11'457,"-2"1"-35,1 2-11,1 1-31,2-1-37,-3 2-38,3-2-23,1 1-30,0 0-28,1 1-22,7-1-22,0 2-32,4 2-52,3-6-66,2 3-71,-2 3-85,2 0-95,-2 2-126,10-2-178,-4-2-567,-1 1 251</inkml:trace>
          <inkml:trace contextRef="#ctx0" brushRef="#br0" timeOffset="23968.2818">5329 2126 237,'-6'-3'373,"6"3"-6,-7-2-13,7 2-16,-7-6-14,7 6-6,-5-3-19,5 3-23,-5-5-27,4 2-11,1 3-24,-3-7-15,3 3-21,0 4-15,4-9-21,-4 9-8,3-5 6,-1 0-1,-2 5-1,3-6 0,-3 6 0,4-4-3,-4 4 0,0 0-4,1-6 3,-1 6 1,0 0-3,0-5-4,0 5-2,0 0-2,0 0 1,0 0-12,0 0-8,0 0-8,0 0-12,0 0-2,0 0-9,-5-5-9,5 5-1,0 0-8,-12 10-14,6-6 3,-1 2-9,2 2-5,-3 1-5,0 3 0,0 2-1,-2 3-5,3-3-2,-1 6-5,-1 0 1,3-2-3,1 6-1,2-5 2,0-4 0,3 6-6,0-6 10,3 4-9,0-3 8,2-4-13,3 0-1,1 1 8,2-2-5,3-1 3,1-7-12,0 2-3,4-5-1,5 0-2,-2 0-5,3-5 0,-3 2 5,2-7-5,-5 0 7,2-1-2,-4-2 0,-1-1 7,-1 0-4,-4-5 1,-1 2 0,-2-1 13,-3-1-9,-5-2 1,-1 0-2,-4-1-1,-4 1 2,-3 0-4,0 0-9,-5 2-23,-4-7-35,2 8-44,-1 1-38,2 4-50,-2 1-62,5 6-66,3 0-64,0 0-72,2 3-415,3 1-957,2 2 423</inkml:trace>
          <inkml:trace contextRef="#ctx0" brushRef="#br0" timeOffset="24477.6828">5579 2025 125,'0'0'297,"12"-3"-7,-5 0-8,3-1-8,1-1-8,0 1-16,2-3-4,3-3-12,-5 0-26,2 2 6,0 1-9,-3-7-10,4 2-14,-5-1-16,-1 1 11,1-1 0,3-3-9,-3-3 0,1 0 3,-3 5 4,-2 2 8,-1-4 0,-3 5-8,1-4-3,-4 3-6,1 0-6,-3-1-7,-1 7-2,0-2-6,1 3-15,-4-1-8,0 4-10,0 0-10,-6 2-6,0 2-16,-3 4-3,-2 5-8,-2-1-4,2 9-7,-5 3-7,3 4-6,2 2 0,-1 1-4,3 2-6,3 0-5,3-1 1,3 5-5,1-2-2,4 1-3,4-2-2,1-11-1,1 6-1,7-5 2,-3 1-6,5-2-4,1-1-4,2-2-2,2-3-6,-2 0 0,5-6-11,0 1 3,-5-6-6,2 1 6,0-2-2,2-3 0,-2 0 0,0-3 0,-2 0 1,-3 1 6,8-2-2,-9 0 3,2-1 1,-5 1 5,3 4 4,-5 0-1,2-3 3,-1 2-6,-7 1-1,9-2-3,-9 2 1,10 6 1,-6-3-2,-1 2 2,2 3-1,0-1 0,2 1 3,2 4 0,-2-3 3,-2 3-6,0-3 3,1-1 3,1 3 2,3-3-4,0 2-15,-3-6-7,0 1-10,7-4-19,-2-1-25,3 0-38,-1-4-39,3 2-59,5-8-60,-2-1-50,1-1-62,-4-5-81,-3 0-372,2-5-903,-1 1 399</inkml:trace>
        </inkml:traceGroup>
        <inkml:traceGroup>
          <inkml:annotationXML>
            <emma:emma xmlns:emma="http://www.w3.org/2003/04/emma" version="1.0">
              <emma:interpretation id="{AAB7CA7F-5234-4DB0-86B4-94FE8E597833}" emma:medium="tactile" emma:mode="ink">
                <msink:context xmlns:msink="http://schemas.microsoft.com/ink/2010/main" type="inkWord" rotatedBoundingBox="10936,7355 14088,7391 14079,8201 10926,8164"/>
              </emma:interpretation>
              <emma:one-of disjunction-type="recognition" id="oneOf8">
                <emma:interpretation id="interp40" emma:lang="en-US" emma:confidence="0">
                  <emma:literal>notation</emma:literal>
                </emma:interpretation>
                <emma:interpretation id="interp41" emma:lang="en-US" emma:confidence="0">
                  <emma:literal>Notation</emma:literal>
                </emma:interpretation>
                <emma:interpretation id="interp42" emma:lang="en-US" emma:confidence="0">
                  <emma:literal>sudation</emma:literal>
                </emma:interpretation>
                <emma:interpretation id="interp43" emma:lang="en-US" emma:confidence="0">
                  <emma:literal>predation</emma:literal>
                </emma:interpretation>
                <emma:interpretation id="interp44" emma:lang="en-US" emma:confidence="0">
                  <emma:literal>nictation</emma:literal>
                </emma:interpretation>
              </emma:one-of>
            </emma:emma>
          </inkml:annotationXML>
          <inkml:trace contextRef="#ctx0" brushRef="#br0" timeOffset="25507.6455">6562 1989 233,'0'-4'403,"-4"-2"-17,4 1-12,-1 2-21,1 3-33,-3-6-33,3 6-28,0 0-25,0 0-28,0 0-19,0 0-11,0 28-8,0-8-20,-3 2-3,3 0-15,3 0-11,-6 3-7,6-3-12,-3 1-10,0 3-8,3-7-25,-3 2-12,1-2 2,-1-5-3,4 2-2,-3-1-9,2-4-13,-3 1-9,0-1-41,0-4-36,0 2-32,-3-7-19,2 2-28,1-4-23,-8 2-12,8-2-6,0 0 13,-14-14 13,6 6 16,4-6 15,-4 1 14,3-2 20,-2-4 21,5 1 27,-6-3 17,4-4 17,0 3 22,0 0 11,0 2 16,1 1 14,2 5 12,1-2 15,0 3 20,-4 1 10,8 6 7,-4-3-19,-4 4-8,4-1-12,0 6-6,4-4-18,-4 4 4,0 0-4,18 19-11,-8-8 2,3 5-6,5 3-3,-1-1 16,3 0-24,1 5 1,-2-6-4,5 8-6,-1-4-2,-5-5 2,-1-1-15,2-3-27,0 0-17,-2-3-18,-5-7-13,1 2-20,3-1-6,-10-2-5,4-2 3,-3 0 4,0-4 9,1 2 10,-4-8 11,1 4 10,-1-3 15,0-3 12,-3-1 25,2-5 19,-1 2 16,1 3 16,-6-3 16,3-2 11,0 2 18,0 4 9,-2-6-1,2 4 20,0 1 15,-3 3 11,2 3-10,-3-1-7,4-1-18,-1 8-9,-2-2-13,3 4-9,0 0-12,0 0-2,0 0-10,-5 21-6,2-9-1,3 4-8,3 5-5,-1 4-1,1-2-1,-3 0-4,4 2-14,-4-2-20,5-1-37,0 0-61,2-3-38,-2 1-50,2-6-58,2-1-60,1-2-63,-1-2-247,7-7-671,0 2 298</inkml:trace>
          <inkml:trace contextRef="#ctx0" brushRef="#br0" timeOffset="25981.5039">7243 2157 35,'4'-10'356,"-3"2"-1,-1-2-13,-1 5-21,-3-1 8,1 2-24,-2 1-10,-5 2-12,10 1-14,-20 1-10,10 0-26,-2 5-23,-3 0-19,4 4-16,4-3-17,-2 3-18,1 2-11,2 1-15,0-1-11,1 3-9,1-1-9,7-1-8,-3 0-11,1-1-6,7 2-7,-5-4 0,-1-2-6,2 1-11,0-3 0,0 0-10,0-1-2,4-2-2,-4-2-7,-4-1 2,0 0 2,21-7 1,-16 1-5,1 0-6,-2-2 5,-1-3-3,1-4-1,-3 2-1,0-12-2,2 5 0,-3-4-2,1-1 0,1-8-4,-1 2 5,3-3-5,-5 0-3,6-3-1,-1 1-4,1 1-4,1 2 1,4-3 2,0 4-3,4-2-1,2 6 1,-4 9-8,4-2 9,-5 6-2,1 4 6,0 0-9,0 7 1,-1-1 5,4 5 2,-1 3 2,-1 3-4,3 8 0,4 1-6,-3 4 5,0 7 7,-3 5 1,2 2 2,-5 4 1,-1-1 4,-3 7 3,-1 0-6,-4-1 4,2 4 3,0-3 1,-4-3-4,0-1 4,0 1-7,0 0 4,0-3-11,1-4-23,1-1-27,2-9-13,1 2-40,0-11-30,2-1-26,-2 2-41,1-5-44,0-3-39,1-2-43,1-3-283,0-2-662,1-4 293</inkml:trace>
          <inkml:trace contextRef="#ctx0" brushRef="#br0" timeOffset="26677.0889">7647 2190 36,'-15'-12'315,"5"1"-18,-2 1-8,3 4-20,3-3-7,-2 3-14,4 2-14,-1 0-13,1 0-24,4 4-20,-3-4-22,3 4-11,0 0-23,13-2-26,-13 2-24,24 2-32,-10-2-41,3 1-33,7-2-35,-7 1-26,6-3-4,5 1-13,-4 1 0,3-3 6,-4 1 15,-1-2 4,-6-1 12,0 1 42,-3 1 41,-4 1 47,1-1 40,-6 3 25,1-1 15,-5 2 8,0 0-2,15-1-3,-15 1 1,5 0-10,-5 0 3,0 0 2,0 8 5,0-8-4,-5 9-6,-2 0-6,2-3 1,-5 4-11,0 2-5,1 0-6,-1 1-6,3-2-14,1 1-3,-5 0-10,10 1-5,-8-4-7,6 3-6,-2-2-9,1 1-1,4-4-1,0 0-4,4-1-3,1 2-5,-1-5-4,5 0-13,2-1 2,2 0-10,3-2-6,-3-1-6,2-2 3,0-1-3,-2-1 0,4 3 6,-3-5-3,-5 3-1,2-1-1,-2 1 3,-1 2 11,-2 1 12,0-2 5,-1-1-4,-5 4 5,6-2-4,-6 2-3,7-2 0,-7 2-9,0 0 1,0 0 4,0 0-8,9 9 2,-12-4-2,3 1-1,3 1-1,-3 2 2,3 3-6,-1-2 9,1-1-1,2 0 0,0 4-1,0-1 0,3-2 0,3-2-7,-1 1-6,-2 0-3,4-6-12,2 1 0,-2-2-23,1 1-16,1-3-8,1-4 1,-3-1 1,2-1 6,2 0 9,-5-4 6,1-2-2,0-5 12,-2 3 4,-2-5 4,1-1-3,-2-2 2,-2-1 15,0-2-6,1-7-6,-2 0 26,-2 3-2,-2-4 9,-4 2 5,3-2 14,-4 10 17,-1 0 12,0-1 7,-1 2 24,-2 4 7,3 3 10,0 3 6,0 2-4,1 4-4,0 0-17,3 1-10,-3 1-6,0 3-9,5 1-8,0 0-4,-19 11-4,12 0-6,4-1-3,-4 3-2,2 2-4,3 7-1,0 1-3,2 2-3,2-2 2,0 2-2,1-1-3,5 9-2,-2-2 1,-1 1-2,5-2 0,1 4-6,2-3-29,-5-8-32,3 1-46,-2-1-32,-5-1-66,4-1-59,-3 0-63,-4 0-62,0-9-73,1 3-256,-2-5-770,2-4 341</inkml:trace>
          <inkml:trace contextRef="#ctx0" brushRef="#br0" timeOffset="27036.4708">8255 2169 327,'-5'-7'353,"5"0"-37,0 1-21,0-1-28,5 0-25,1 1-23,3 1-23,3 1-14,1-1-17,3 1-20,1 1-11,4 0-16,-4 3-12,2-1-8,5-1-12,-3-1-12,2 6-3,2-3-3,-1-4 1,-7 3-5,-2 1 7,1 0 14,-4 0 1,-2 0 0,-2 0 21,-1-1 12,-7 1 9,14 0 12,-9-3 13,-5 3 1,0 0 1,10 0-3,-10 0-2,0 0-7,6-3-6,-6 3-8,0 0-5,0 0-3,0 0-10,4 6-4,-4-6-5,-5 9-2,2-3-10,-2 1-8,-2 3-8,0 1-5,0 1 3,0-1-17,1 3-1,-1 0-10,1 1-6,1 4-6,-1 2-1,2-8-6,3 2-30,-3-1-44,8 1-33,0-1-35,0-4-45,5 3-62,3-2-40,6-1-48,3-2-89,0-2-84,5-1-319,8-4-870,1-1 385</inkml:trace>
          <inkml:trace contextRef="#ctx0" brushRef="#br0" timeOffset="27608.8539">9114 2162 342,'-12'-11'341,"0"2"-4,-4 1-9,-1 0 4,0 3-3,4 1-10,-6-1 5,4 5-15,-2 0-15,0 2-24,2 1-22,-2 1-24,5 3-23,0-1-27,2 5-13,-1-5-17,5 6-10,0 3-16,5-3-11,1 2-9,1-1-12,1 0-3,2 2-10,2-2-8,-1 2-6,3-5-7,3 1-2,-2-1-10,0-5-6,2 3-3,2-2-4,-2-3-5,4 0-1,-4-1-6,4-2 1,-3-2-4,3-2-2,-3-1 2,0 0-3,0-2 2,-2-3-2,-2-1-2,4-1 4,2-1 1,-6-1 2,8-4 8,-3 0 3,-2 3-6,5-4 14,-7 8-2,2-1-7,-1 2-1,-2-1-3,1 3-3,-4 5-4,5-2 1,-3 4-4,-7 1-2,13 4 0,-5-1-1,0 7-1,-4 2-1,4 2-2,-4 2 0,-2-2 0,4 5 3,-6 2-2,2 0-5,-2-7-7,0 2-9,0 1-4,-2-7-3,2 2 1,-3-3 1,3 1 1,0-3 1,-3-2 5,1 0 3,2-1 0,0-4 6,0 0-2,0 0 3,0 0 2,0 0 3,0 0 3,13-15 2,-9 5 8,4 0 1,-4 0 9,7-3-6,-3 1 0,4-2 2,1-3-3,0 1-3,3-3 4,-2 1 4,3 6-6,0 0 0,-2 2-3,-2 0-1,0 2-3,2 3-3,0 3-2,-3 2 2,1 4 1,0 2-1,1 3-2,-3 3 1,-2 0-7,0 7-30,-1-1-22,-4 3-41,3 0-64,-3 4-65,4 6-91,-5-10-123,-2 4-385,-1-1-893,0-2 394</inkml:trace>
        </inkml:traceGroup>
        <inkml:traceGroup>
          <inkml:annotationXML>
            <emma:emma xmlns:emma="http://www.w3.org/2003/04/emma" version="1.0">
              <emma:interpretation id="{8109DAD5-A508-40EE-9DDA-1F5CCD270717}" emma:medium="tactile" emma:mode="ink">
                <msink:context xmlns:msink="http://schemas.microsoft.com/ink/2010/main" type="inkWord" rotatedBoundingBox="14623,7199 18624,7245 18610,8442 14609,8396"/>
              </emma:interpretation>
              <emma:one-of disjunction-type="recognition" id="oneOf9">
                <emma:interpretation id="interp45" emma:lang="en-US" emma:confidence="0">
                  <emma:literal>Definition</emma:literal>
                </emma:interpretation>
                <emma:interpretation id="interp46" emma:lang="en-US" emma:confidence="0">
                  <emma:literal>Definitions</emma:literal>
                </emma:interpretation>
                <emma:interpretation id="interp47" emma:lang="en-US" emma:confidence="0">
                  <emma:literal>Deposition</emma:literal>
                </emma:interpretation>
                <emma:interpretation id="interp48" emma:lang="en-US" emma:confidence="0">
                  <emma:literal>Defamation</emma:literal>
                </emma:interpretation>
                <emma:interpretation id="interp49" emma:lang="en-US" emma:confidence="0">
                  <emma:literal>Decimation</emma:literal>
                </emma:interpretation>
              </emma:one-of>
            </emma:emma>
          </inkml:annotationXML>
          <inkml:trace contextRef="#ctx0" brushRef="#br0" timeOffset="28176.3519">10161 1897 79,'4'-9'381,"0"3"-14,6-2-21,0 0-19,4 2-15,-4 5-30,7-1-17,-1 2-15,5 3-20,2 6-23,1 1-16,8 5-19,0 4-16,-1 3-14,0 1-12,0 4-11,-3-2-15,-2 0-8,-2 2-7,-3 0-10,-5-6-6,-1-2-13,-3-1-4,-3-2 1,-4 0-7,-1-1-5,-5 0 0,-2 0 0,-2-1 3,-4-1-11,-3-2 8,-5 2-20,-1-1 0,-6-1 1,2-5-5,-1 3-4,-3-6-2,-3-2-6,-4-1-9,7-2-24,0-4-25,4 1-37,1-4-34,0-5-35,0 1-45,6-7-39,1 4-35,6-4-29,3-2-14,4-2-226,2-8-588,0 8 260</inkml:trace>
          <inkml:trace contextRef="#ctx0" brushRef="#br0" timeOffset="28316.9787">10243 2062 1918,'14'-22'-97,"-4"3"50,1 2 42,-4 1 41,1 2 29,-2 4 25,0 2 19,-1 2 8,-3 0-3,2 2-9,2 2-2,-6 2 12,0 0 5,7 8 2,-3 1 0,-2 3-8,0 9-1,1 1-11,2 3-6,-5 2-11,4 4-7,4 2-4,-2-2-4,-3 0-11,5-4-2,-2-4-6,3 0-9,2-2-12,-5 1-27,6-3-42,0-2-54,-2-5-52,2-2-61,0-1-60,2-2-270,1-5-579,-2 1 256</inkml:trace>
          <inkml:trace contextRef="#ctx0" brushRef="#br0" timeOffset="28813.9592">10880 2128 206,'0'-8'388,"1"3"-20,2 1-19,-1 1-10,0-3-49,-2 6-18,0 0-26,0 0-21,0 0-17,0 0-21,-16 9-16,12-3-13,-1 1-16,-1 5-16,3 1-14,0 0-8,-2 1-8,2-3-6,2 2-10,1 2-5,-2 0-13,4-3 2,2 0-8,1-2-8,1 2-3,1-3-6,-2-2-27,6 2-29,0-6-27,1 2-31,5-4-31,-5-2-26,4 0-23,1-3-17,-6-2 0,10-9-7,-2 5 20,-2-6 13,0-1 14,-3-5 20,7-6 15,-4-1 23,-3-2 27,-2-1 28,1-1 22,-6 0 32,-2 0 24,-1 1 18,-4 0 19,-3 1 16,2 7 20,-3 3 24,-3 0 24,2 4 1,0 1-5,-2 7 2,-2-4-4,3 4-6,-1 3-7,-3 1-19,2 5-12,-3 3-10,1-1-1,-2 8-12,1 5-9,-1 3 3,0 1-8,5 5-3,-4 6-7,5 1-10,1 4 2,5 3-2,0-1 1,5 2-6,-1 2-4,3 0-2,-1-3-5,1 3-4,3-1-3,1-1-12,-1 0 4,0-3-6,0 1-2,3-2-6,-3 0 6,1-2-7,-5 0-1,2-7-6,0-4-17,-4-1-23,4-2-27,0 0-35,-4-8-43,1 2-45,-5-5-51,4-1-28,-2-1-21,0-2-33,2-2-35,-4-2-25,0 0-4,0 0-24,0 0-223,-11-24-665,5 11 294</inkml:trace>
          <inkml:trace contextRef="#ctx0" brushRef="#br0" timeOffset="29613.823">11085 2470 273,'-4'-33'110,"4"4"13,0-6 7,3 13 1,2 0-13,1-3 5,2 3-5,3 2-3,3 1-2,0 0 0,3-1-3,-2 3 7,4 2 4,0 0-11,0 0-3,0 3-6,4 2-11,1-2-4,-2 2-5,-5 3-3,1-4-4,-2 3 3,-4 4 13,-1 0 5,1-1 13,-3 3 14,-5-2 9,0 1 9,1-1 15,-2 1-5,-3 3-9,8-2 0,-8 2-2,4-4-8,-4 4-2,0 0-3,0 0-5,0 0-10,-9 17-10,3-9-8,5 0-6,-8 5-10,6-3-6,-2 5-5,1-3-7,0 3-6,4 1 0,0-1-8,0-2-6,3 5-1,0-6-2,4 3-6,-3-3-1,4-3-3,0 1-5,2-3-7,5 0 3,-3-3-9,-1-2-3,9-1-7,-6-2-2,9-1-5,-5-3-4,4-1 4,-2-1-1,2-3-1,-4-1-1,4 1 5,-3-5-6,2 6 3,-3-7 3,2 7-1,-6-3 3,0 4-2,1-1 2,-1 2-1,-2 0 2,4 1 10,-5 1-10,1 1 4,-1 2-8,0 1 4,0 2-2,-3 2 5,-1 0-1,1 2 2,-1 5 3,-1-1-6,0 1 1,-5 1 4,0-1-4,2 2-4,-3-2-10,0-2-3,0 3-9,0-4-6,0-1-4,0 0 9,-3-2 3,3-4 3,3 8 8,-3-4-3,0-4 0,0 0-2,0 0 2,0 0 2,19-9 3,-12 4-2,5-3-1,0 2 7,2-3-1,0-3 6,3-3 7,-2 5-4,-1-2 9,3-3 7,-5 4 3,1 1 6,-3 3-6,-3 2 7,3-1-3,-2 2-6,-3 1 1,5 0-3,-3 3 0,-7 0-5,16 6 2,-9-2-2,-2 4-1,1 2 0,0 1 0,-4 3-1,6-1 1,-3 1-2,-1 2 0,1-2 2,-1-1-17,2 2-24,-4-4-18,2 0-25,3-3-26,-2 1-16,1-5-12,4 0-22,1-1-13,-2-1-16,3-2-9,0-2-9,2 0 0,1-3 5,2 1-1,1-6 20,2-2 15,-11 3 14,7-1 20,2-3 26,-6 3 34,-2-2 42,-3-1 38,-1-1 43,3 1 31,-4 1 29,-2 3 25,-2 2 26,2-2 20,0 0 9,-1 3-5,-2 2 0,0 4-15,3-8-11,-3 8-14,-1-6-18,1 6-14,0 0-10,0 0-10,0 0-9,0 0-1,0 0-11,-2 21-11,4-11-5,-2 2-4,0 1-4,1-1-7,3 3-3,-2-1-8,4 1-1,0 1-3,1 0-7,1-2-22,1-1-30,-1-1-36,-2-3-51,-1 0-38,2-5-41,2 2-35,-4-4-40,2 0-43,3-4-27,-3 0-46,5-1-207,-5-3-637,3-4 283</inkml:trace>
          <inkml:trace contextRef="#ctx0" brushRef="#br0" timeOffset="29863.8384">12724 2040 80,'7'-30'226,"-3"-6"30,-3 12 24,-1-1 25,0 1 14,-1 2 5,-3 0 3,-1 1-13,2 9-9,-1-4-7,0 4-15,3 4-25,1 2-24,-2-2-25,-1 6-22,3 2-15,-7-4-17,7 4-13,-10 13-11,4-4-14,0 3-12,3 3-8,-2 6-10,-4 1-10,9 2-4,0 9-8,4 0-4,2 2-5,1-4-11,3 3 6,1 1-11,0-3-8,1 0 3,-1-2-2,-3-6-3,1-2 0,-1 1-17,-2 2-37,1-8-29,-3-3-34,-2 2-42,1-5-46,-3 1-34,0-3-31,-3-1-35,2-2-38,-2-5-36,3-1-34,0 0-220,-12 1-652,12-1 288</inkml:trace>
          <inkml:trace contextRef="#ctx0" brushRef="#br0" timeOffset="30176.3426">12732 2240 84,'4'-14'204,"-3"3"32,1-4 16,0-1-9,5 8-18,-1-6-11,3 3-16,-1 0-10,3 0-11,-2 2-4,5 1-10,-2 0-6,2-3 6,-2 5-16,3-1-10,-1 3-13,-2-2 5,3 4-27,-1-2-9,-3-1-8,5 3-18,-3-1 9,3 2-12,-1 0 14,-2-1-5,1 0 8,-4 1-4,-2 1 15,1-1 3,1-2 7,-7 1-10,-3 2-6,12 0-3,-12 0-8,6 2-8,-6-2-1,0 0 1,10 3 20,-9-1 13,-1-2 8,1 10 4,-1-6 4,-1 4 0,0 1-1,-2-1-3,0 2-10,-1 3-10,-1 0-7,1 0-12,-1 0 2,0 1-13,0 2-10,1-1-1,1 0-6,2 0-3,-2 1-4,3-2-20,0 0-28,3-1-37,-1-2-25,4 1-23,0-1-24,5-3-55,0 0-63,1 0-48,4-4-44,-3 0-16,4 0-19,8-5 0,-2-2-22,1 2-216,-1-5-652,1-3 289</inkml:trace>
          <inkml:trace contextRef="#ctx0" brushRef="#br0" timeOffset="30807.5879">13412 2200 194,'6'-22'179,"2"-2"39,-4 2 27,-1 2 20,-3 1 23,-3 5 10,2-1 7,-2 1-5,-2 4 12,0-1-5,1 3-6,-1 2-11,-3 1-10,1 5-17,1 0-23,6 0-17,-17 0-19,9 5-18,-4 5-19,3 0-18,-1 1-12,2 2-15,-1 0-12,2 8-10,2-6-12,0 6-8,2 1-2,3 2-10,0-2-7,3-2-18,3 0-16,-1 0-3,2-8-21,1 0-12,1 2-13,1-5-4,1 0 0,1-3 1,2-3 1,-6-2 1,1-1 1,8-1 5,-3-2 1,-2-1 0,2-5 4,-1-2 6,1 1 9,0-5 15,2 0 18,-7 5 1,5-9 10,-2 2 3,1 2 10,-3 0 0,2-1 2,0 4-1,-2 2-3,0-1-7,-3 5-5,5 0-6,-3 2-6,-1 0 3,-1 1-9,2 1-8,-4 1 1,-5 1 0,12 7-8,-6-3 2,0 2-1,-1 1-2,-3 0 0,2 3 1,2-4-5,-4 4 1,1-2 0,-2 1-4,3-3 0,-3 0 3,2 2-4,1-6 2,0 4 1,-3-3-1,4 3 1,1-6-1,-6 0 2,13 0 2,-4-6-6,-3 3 1,5-3 2,2 3-3,-3-6 4,2 3-4,1 0 3,-1-4 0,1 1 12,0 3 6,-4 1 8,0 0 8,-2 0 4,-1 1 3,0 1 7,-4 2-20,4-3-5,0 0-1,-6 4-6,5-3-7,-5 3-4,0 0 2,0 0-4,12 12 0,-9-6 1,-1 0-2,1 2 4,1 0-4,1-2 4,0 6-9,-3-8 1,3 4-2,1 3 3,0-6 2,1 1-3,-3 2-3,4-1 8,1-5-2,-2 2-2,5-2-10,1-7-26,1 4-52,-2-1-47,1-7-56,7-3-71,-7-3-69,2-1-55,-7 1-85,3-3-473,-5-7-1016,5-6 450</inkml:trace>
          <inkml:trace contextRef="#ctx0" brushRef="#br0" timeOffset="30854.4348">13731 1572 256,'-28'-9'310,"7"1"-31,2 1-26,3 3-27,-1 1-30,-5 3-41,5 1-55,-5 3-90,5 2-122,-3 5-168,-1-1-301,2 1 134</inkml:trace>
        </inkml:traceGroup>
      </inkml:traceGroup>
    </inkml:traceGroup>
    <inkml:traceGroup>
      <inkml:annotationXML>
        <emma:emma xmlns:emma="http://www.w3.org/2003/04/emma" version="1.0">
          <emma:interpretation id="{CC8F5E24-E5CF-4A88-936A-59E33BE30DEB}" emma:medium="tactile" emma:mode="ink">
            <msink:context xmlns:msink="http://schemas.microsoft.com/ink/2010/main" type="paragraph" rotatedBoundingBox="6737,8645 13077,9055 12979,10575 6639,1016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CD19B70-121D-4A50-B32D-2FF61A788593}" emma:medium="tactile" emma:mode="ink">
              <msink:context xmlns:msink="http://schemas.microsoft.com/ink/2010/main" type="line" rotatedBoundingBox="6737,8645 13077,9055 12979,10575 6639,10165"/>
            </emma:interpretation>
          </emma:emma>
        </inkml:annotationXML>
        <inkml:traceGroup>
          <inkml:annotationXML>
            <emma:emma xmlns:emma="http://www.w3.org/2003/04/emma" version="1.0">
              <emma:interpretation id="{AD082E77-458C-4945-A8E9-A9E88E73C9B5}" emma:medium="tactile" emma:mode="ink">
                <msink:context xmlns:msink="http://schemas.microsoft.com/ink/2010/main" type="inkWord" rotatedBoundingBox="6718,8950 7927,9028 7879,9759 6670,9681"/>
              </emma:interpretation>
              <emma:one-of disjunction-type="recognition" id="oneOf10">
                <emma:interpretation id="interp50" emma:lang="en-US" emma:confidence="0">
                  <emma:literal>Of</emma:literal>
                </emma:interpretation>
                <emma:interpretation id="interp51" emma:lang="en-US" emma:confidence="0">
                  <emma:literal>of</emma:literal>
                </emma:interpretation>
                <emma:interpretation id="interp52" emma:lang="en-US" emma:confidence="0">
                  <emma:literal>0¢</emma:literal>
                </emma:interpretation>
                <emma:interpretation id="interp53" emma:lang="en-US" emma:confidence="0">
                  <emma:literal>0</emma:literal>
                </emma:interpretation>
                <emma:interpretation id="interp54" emma:lang="en-US" emma:confidence="0">
                  <emma:literal>oe</emma:literal>
                </emma:interpretation>
              </emma:one-of>
            </emma:emma>
          </inkml:annotationXML>
          <inkml:trace contextRef="#ctx0" brushRef="#br0" timeOffset="34731.3516">2366 3343 202,'-3'-8'334,"3"-1"-9,-1 2-7,1-2-14,0 3 3,0-3-21,-4 2-9,2 2-6,-2-1-3,3 0-15,1 6-14,-1-7-21,-4 5-20,5 2-22,-4-4-16,4 4-18,0 0-11,-13 6-13,6 3-7,2 3-5,-7 5-1,2 6 3,-3 5-28,1 4 6,1 0 3,5 3-6,-1-1 0,5-1 1,0 0-2,4-2-8,-2 2-2,5-9-4,1-2-7,1 2 2,3-1-4,5-3-4,-2 2-6,4-4-3,0-3-9,2 0-4,4-2-1,-4-2-8,2-3-9,5-3-33,2 3-111,-5-4 56,0-6 7,-1 0 7,0-4 4,-8 1 7,3 1 6,0-10 15,6 2-4,-12-4 8,1 1 7,0-3 2,-2-1 8,-3-1 4,-1 0 7,0-3 5,-6-2 6,0 2 3,-7-6-2,7 3 0,-8-3-9,-1 4 4,-3 2 0,1-6-2,-6 0 2,5 9-6,-4 5-2,3-1 0,-4 2 2,4 3-4,-8 3-5,4-1-2,-1 3-7,-1 1-5,-1 1-2,3 3-7,0 2-13,1-1-9,-1 4-24,5 1-9,0 1-36,1 0-25,0-1-31,5 5-32,-4 0-38,4 2-47,5 0-38,1-1-333,0-4-716,1 3 318</inkml:trace>
          <inkml:trace contextRef="#ctx0" brushRef="#br0" timeOffset="35085.1159">3228 3324 135,'6'0'433,"0"-2"-39,-6 2-27,12-2-40,-12 2-31,0 0-21,9 0-15,-9 0-16,0 0-22,8 4-17,-8-2-8,0 4-12,0 3-12,-3 0-12,1 0-13,-2 6-9,-2 0-9,1 4-9,-1 1-9,-2 1-16,1-1-10,-3 2-6,3-1-5,-3-2-9,2 2-7,-1-4-6,1 3-7,-1-2 0,1-4-1,3 2-12,0-6-2,-2 5-5,3-5 3,1 2-7,0-3-2,1-3-2,1 0 0,-2 0-6,3-1 9,0-5-1,3 10 12,0-7 9,0 0-5,5 1 3,1-3 0,5 0-6,1-1-6,1 0-6,5 3 6,1-6-10,2 2-35,-2 0-37,3 1-41,-2-1-53,-1-2-77,-5 3-85,2-2-98,-9 2-337,-2-1-808,2 2 357</inkml:trace>
          <inkml:trace contextRef="#ctx0" brushRef="#br0" timeOffset="35335.117">3037 3970 323,'-13'7'361,"2"1"-25,1-3-14,3-3-20,-1 1-9,1 0-10,2 0-18,1 1-8,4-4-21,-8 2-8,6 2 3,2-4 33,2 7 13,-2-7-3,11 5 0,-2-2 0,0-1-23,5 1-15,3-2-16,2 1-19,4 2-19,1-2-21,-2-1-15,1-1-14,1 1-16,0 1-9,-1-2-11,2-2-2,-4 2-17,4-1-47,-8 0-63,0 1-61,0-3-57,1 0-51,-2 0-99,-2 1-85,-1-3-101,1-1-380,0-5-937,-5 2 415</inkml:trace>
        </inkml:traceGroup>
        <inkml:traceGroup>
          <inkml:annotationXML>
            <emma:emma xmlns:emma="http://www.w3.org/2003/04/emma" version="1.0">
              <emma:interpretation id="{577E2EB4-10FF-4A2C-ABE6-0004307A393B}" emma:medium="tactile" emma:mode="ink">
                <msink:context xmlns:msink="http://schemas.microsoft.com/ink/2010/main" type="inkWord" rotatedBoundingBox="8394,8752 10602,8895 10538,9873 8331,9731"/>
              </emma:interpretation>
              <emma:one-of disjunction-type="recognition" id="oneOf11">
                <emma:interpretation id="interp55" emma:lang="en-US" emma:confidence="0">
                  <emma:literal>tone</emma:literal>
                </emma:interpretation>
                <emma:interpretation id="interp56" emma:lang="en-US" emma:confidence="0">
                  <emma:literal>tent</emma:literal>
                </emma:interpretation>
                <emma:interpretation id="interp57" emma:lang="en-US" emma:confidence="0">
                  <emma:literal>tense</emma:literal>
                </emma:interpretation>
                <emma:interpretation id="interp58" emma:lang="en-US" emma:confidence="0">
                  <emma:literal>tans</emma:literal>
                </emma:interpretation>
                <emma:interpretation id="interp59" emma:lang="en-US" emma:confidence="0">
                  <emma:literal>tan</emma:literal>
                </emma:interpretation>
              </emma:one-of>
            </emma:emma>
          </inkml:annotationXML>
          <inkml:trace contextRef="#ctx0" brushRef="#br0" timeOffset="36240.2463">3905 3693 294,'0'0'333,"-5"-6"-26,5 6-14,-4-3-11,4 3-27,0 0-14,0 0-4,0 0-13,0 0-13,0 0-8,16-7-3,-4 4-36,7 0-16,5-2-7,1 4-18,4-2-15,7 0-35,5-2-66,-3-2-70,-2 3-92,3 1-103,-3-4-304,-2-1-608,1 2 270</inkml:trace>
          <inkml:trace contextRef="#ctx0" brushRef="#br0" timeOffset="36046.996">4120 3089 89,'-3'-6'372,"3"1"-3,-2 2-12,2 3-11,-3-5-23,3 5-25,-3-4-27,3 4-30,0 0-9,0 0-2,-5 12-5,4 4-5,-2-1-9,1 10-15,-1-1-32,-6 12-6,4-6-15,-2 7-10,-1-3-2,4 3-5,-1 0-8,-3-1-4,4 4-14,2-3-8,2-4-7,-3 4-10,3-4-7,-2 3-1,0-1-10,2 2-3,2-7-3,0-5-5,1 7-5,2-5-4,-5-3 2,4 9 3,-1-2-8,2-6-8,0-2-22,-5-2-27,4-5-34,-2-1-33,4 0-41,-4-5-50,2-1-47,-4 0-47,3-2-39,-1-7-74,-2 0-329,0 0-776,0 0 344</inkml:trace>
          <inkml:trace contextRef="#ctx0" brushRef="#br0" timeOffset="36920.1948">4406 3451 244,'-12'-4'337,"1"2"-29,-4 2-12,3 3-17,-2 1-10,0 1-14,-5 7-13,-3 1-2,7 1-16,0 3-7,-2 1-11,1 3-12,3 2-8,2-2-11,-1 10-17,3-11-14,2 5-15,3-4-14,2 3-17,2-3 0,1 3-13,3-2-9,-2-3-11,9 1-3,-2 3-4,3-5-6,2-3-39,3 4-42,4-9-61,3 2-72,-1-4-83,3-5-98,-2-3-317,10-5-714,0-2 316</inkml:trace>
          <inkml:trace contextRef="#ctx0" brushRef="#br0" timeOffset="36717.0523">4537 3633 179,'-9'4'337,"2"-3"-12,-1-1-8,8 0-1,-14 2 6,14-2 5,-12 0 4,7 1 1,5-1-6,-8 2-12,8-2-11,0 0-17,-8 0-20,8 0-21,0 0-20,0 0-19,0 0-22,0 0-19,0 0-17,0 0-16,0 0-17,0 0-10,33 0-10,-19 3-15,-2 4-3,0-1-12,1 1-5,-1 1-4,1 2-6,-1-1-6,-3 2-5,-1 0-3,-2 0-5,2 1-2,-3 1-3,-1-2-2,-1-1-5,-1-3-7,-2 1 0,-2 1 0,2 1-4,-3-7 4,0 3-5,2 0 2,1-1-1,-5-2-1,5-3 6,-8 4-4,8-4 0,-4 0-5,4 0 2,0 0 4,-10-10-6,8 4-2,2-2 3,0-1-4,2-4 2,3 0-3,1-1 3,5 1-3,-5-2-3,5 4 4,7-5-4,-9 6 2,7 1-2,-3 0 2,2 3-4,-4 1 4,2 1-7,-1 4 2,4 4 3,-3 2-3,0 2 2,1-1-1,-2 3-18,0 1-25,-3 1-19,-1 0-19,-3 3-19,-4 1-23,2 5-17,-3-6-31,-4-2-37,-1 2-33,-6 0-44,0 0-45,0-2-44,3-4-54,-7 0-230,3-3-716,-1-2 317</inkml:trace>
          <inkml:trace contextRef="#ctx0" brushRef="#br0" timeOffset="37154.5566">5002 3569 290,'12'-8'416,"-2"-1"-13,-3 5-17,0-2-21,-2 4-23,0-3-30,-1 3-30,0-1-32,-4 3-27,5-3-21,-5 3-19,0 0-20,7 8-7,-2 3-24,0-1 3,0 1-21,1 4-14,1 4-7,1 2-11,0 0-9,-4 2-6,4 4-5,-2 3-8,-3-7-9,0 9 3,-6-9-3,0 9-3,2-9-1,-8 0-3,1-1-7,-4-1-3,1 3-4,-5-5-16,0 1-17,-2-1-27,-4-5-34,2-3-51,-2 2-46,-2-4-56,-1 1-56,7-9-52,1 0-336,5-1-722,12 0 319</inkml:trace>
          <inkml:trace contextRef="#ctx0" brushRef="#br0" timeOffset="37513.9523">5806 3540 458,'12'-7'452,"-5"4"-25,-1 0-22,-1 0-23,3 0-20,-5 1-31,-3 2-24,9-4-26,-9 4-27,0 0-25,0 0-9,0 0-13,6 12-17,-8-6-19,2 1-11,-1 1-15,-1 2-13,1 1-11,-3 2-4,-1 1 0,2-3-6,-2 1 0,0 0-6,-2 0-2,-2 1-4,2-1-1,0 2-7,-1-3-11,-1 0-3,1 1-9,0-2-3,0 2-8,-1 1-4,1-4-3,2 0-10,0 1-1,1-5-4,1 1-5,2 0 0,-4-1-6,4 3 0,2-5-4,0-3 0,2 9-3,4-3 0,0-3-5,8-2 0,3 1-18,7 1-15,0-5-32,4 4-38,10-4-32,-13 1-33,12 1-32,-13-2-54,0 1-34,0 0-52,-7 1-73,-2 0-40,-4-2-331,-2 2-836,-9 0 370</inkml:trace>
          <inkml:trace contextRef="#ctx0" brushRef="#br0" timeOffset="37701.4398">5660 4040 154,'-30'16'358,"6"-3"-9,2 0-11,4-5-11,2 1-9,4-2-11,4-2-20,1-1 1,3 0-16,-4-3-10,3 4 12,5-5 25,7 8 10,1-4-8,5-2-17,11 1-22,5-3-24,7 3-25,3-6-22,-1 3-16,2-4-21,-1 4-22,5-7-70,-7 7-83,1-4-60,-3-2-89,-8 4-97,-3 0-114,-3 0-123,2-1-285,1 0-854,10-8 378</inkml:trace>
        </inkml:traceGroup>
        <inkml:traceGroup>
          <inkml:annotationXML>
            <emma:emma xmlns:emma="http://www.w3.org/2003/04/emma" version="1.0">
              <emma:interpretation id="{4011C529-8F87-4926-B938-DFC388AFD8D8}" emma:medium="tactile" emma:mode="ink">
                <msink:context xmlns:msink="http://schemas.microsoft.com/ink/2010/main" type="inkWord" rotatedBoundingBox="10886,9150 13062,9290 12979,10575 10803,10434"/>
              </emma:interpretation>
              <emma:one-of disjunction-type="recognition" id="oneOf12">
                <emma:interpretation id="interp60" emma:lang="en-US" emma:confidence="0">
                  <emma:literal>gin)</emma:literal>
                </emma:interpretation>
                <emma:interpretation id="interp61" emma:lang="en-US" emma:confidence="0">
                  <emma:literal>age,</emma:literal>
                </emma:interpretation>
                <emma:interpretation id="interp62" emma:lang="en-US" emma:confidence="0">
                  <emma:literal>cyan)</emma:literal>
                </emma:interpretation>
                <emma:interpretation id="interp63" emma:lang="en-US" emma:confidence="0">
                  <emma:literal>cogon)</emma:literal>
                </emma:interpretation>
                <emma:interpretation id="interp64" emma:lang="en-US" emma:confidence="0">
                  <emma:literal>cya,</emma:literal>
                </emma:interpretation>
              </emma:one-of>
            </emma:emma>
          </inkml:annotationXML>
          <inkml:trace contextRef="#ctx0" brushRef="#br0" timeOffset="38314.5462">6810 3513 275,'-6'-3'399,"0"-1"-11,1 2-9,5 2-16,-9-4-7,4 3-19,1-2-8,4 3-5,-11-3-12,11 3-13,-5-1-15,5 1-19,0 0-17,0 0-23,0 0-13,-8-4-19,8 4-23,0 0-12,0 0-15,0 0-17,-9 0-9,9 0-11,-8 6-10,-1-1-13,3 0-7,-1 1-10,-2-1-7,1 1-2,2 0-4,-4 4-7,4-4-8,1 0 8,-2 1-10,2-2-6,0-2-1,2 3-3,-2-3-5,5-3 0,-5 6 2,2-3-7,3-3 1,-3 3-2,3-3 1,0 0-2,0 0 1,-6 4 1,6-4 10,0 0 16,0 0 5,0 0 5,0 0 4,0 0 1,0 0-8,-7 1 5,7-1 5,0 0-13,0 0 7,0 0-6,0 0-2,0 0-13,0 0 4,0 0 0,0 0-7,0 0 1,0 0-5,0 0-9,0 0 8,0 0 0,0 0-8,0 0 9,0 0-3,0 0-4,0 0 5,0 0-6,0 0 4,0 0 2,0 0 4,0 0-8,0 0-7,-5-8 14,5 8-14,-4-8 3,4 4-2,0 4-7,-4-3 2,4 3-7,-8-6 6,7 2-7,-4 1-9,-2 1 13,7 2-4,-14 2-9,5 0 13,-7 3-7,4 1-7,-2 2 2,-4 6 7,1 1-4,5 0-10,-4 5 12,3-1-1,1-1-3,3 1 5,3 0 2,0 2-3,4-2-2,2 2 0,5 0 0,2-2 3,0 0 3,7 1-5,5-1-20,-1-4-40,6-3-40,10 4-36,0-4-33,4-5-38,1-2-30,4-4-28,3-2-53,-4-4-37,4-2-40,-3-2-43,4-6-46,-1 5-311,-5-5-865,5 1 382</inkml:trace>
          <inkml:trace contextRef="#ctx0" brushRef="#br0" timeOffset="38814.5666">7366 3579 208,'-4'-6'369,"1"0"-8,-2 0 10,1-3-30,-1 3-14,-3 2 4,1-2-10,-2 1-8,2 1-12,-3 4-19,0-2-19,-2 1-21,0 1-19,-3 1-20,0 1-19,0 2-19,3 2-16,-1-1-16,1 1-13,-4 0-11,6 1-11,1 0-11,0 0-5,3 1-13,4-2-4,-2 3-3,1-3-10,3 2-7,4-1-4,1-1-7,1 6-6,0-8-5,1 1-5,3 7-4,2-8-1,-2 5-7,2-3 0,0 1-4,0-1 4,-2 3-7,-2-3-5,2 4 7,1 1 0,-5-1 0,5 2-2,-5 0 4,1 2-6,-1 5-3,4 3 6,-6-4 1,-1 13 1,3-8 1,-1 9-2,0-2 1,-1 5-2,1 1 9,-2 6-1,-3-4 1,1 4 1,3-2-1,-4 7 1,-4-3 2,4 3-1,-1-4 0,-2 2-4,1-2 4,-1 0 2,-1-4-1,4 1-2,-8-3-2,8-6 2,-4 0-3,4-8-1,-4-7 6,1-1 3,0 0 8,2-3 4,-5 1 16,6-4 11,-5-3 15,4 1 15,-4-3 5,-3-2 2,4 1-12,4-3 0,-17-3 9,6 1 5,4-2 3,-4-5-3,1-1-6,3-1 0,-2-5 8,2-6-15,2-3-8,3-9-3,0-3-11,6-6-15,0-1 2,8-15-6,4 1-9,1-5-27,3 5-41,1-2-39,2 5-40,1-5-50,-1 18-52,-2 4-45,2-1-72,2 2-81,-2 6-95,1-2-461,1 2-1053,4 4 466</inkml:trace>
          <inkml:trace contextRef="#ctx0" brushRef="#br0" timeOffset="39503.3034">7610 3548 293,'-4'-8'363,"-4"4"-24,5-1-29,-5 1-24,0 4-18,8 0-9,-17 10-12,5-1-7,2 3-5,-2 5-4,0 3-9,4 1-12,-2 1-7,3 0-13,-3 11-6,3-2-20,2 2-13,4 0-16,-1-2-9,2 2-13,4 1-14,4-1-6,-1-1-9,2 0-5,3 1-6,7-2-4,-7-8-23,9 5-39,5-7-43,-4-6-61,11-3-69,1-2-68,-8-4-76,15-3-86,-3-6-284,6-4-737,-3-5 325</inkml:trace>
          <inkml:trace contextRef="#ctx0" brushRef="#br0" timeOffset="39252.0569">7946 3699 244,'-14'0'350,"14"0"-11,-12-4 6,7 2 6,-2-2-12,7 4-2,-13-6 4,9 1-3,2 3-17,-1-3-14,3 5-15,-5-9-24,4 6-23,1 3-23,3-6-21,0 0-22,2 4-15,-5 2-14,7-2-18,-7 2-11,0 0-14,19 4-14,-12 5-9,3-3-10,0 4-5,-1 2-6,-1 3-7,-1-3-5,1 3-3,0 5-7,-4-6-3,1 1-5,1 0-1,-3 1-4,-1-7-3,-2 5 0,0-3-6,-2 0 3,4-5-4,-2 4-2,0-4-1,-2-2 2,2-4-2,0 8 0,0-8-2,0 4 3,0-4-3,0 0 0,0 0-2,0 0-2,6-16-1,-5 11-3,4-2 4,0-3 1,3-1 8,1 1 1,-1 1-8,0-3-2,3 6-1,-1-1-1,-3 4-2,2-3-2,-3 3-1,2 0 1,1 3-2,-9 0 5,17 3-6,-10 0-3,-1 4 7,0 2-4,3 3 1,-4 0-10,-2 3-18,0 0-23,-3 7-24,0-3-29,0 4-28,-3-3-40,-3-2-32,0 2-55,-5-1-67,5-6-83,-6 0-74,0-3-277,2-2-822,-6-5 365</inkml:trace>
          <inkml:trace contextRef="#ctx0" brushRef="#br0" timeOffset="39793.9338">8444 3738 327,'15'-18'438,"-4"-3"9,0 9-1,-5 2 2,1-1-3,-2 5-18,-2-1-25,-1-1-28,0 4-34,2 2-37,0 0-29,-4 2-29,0 0-28,0 0-21,9 4-19,-4 2-18,1 9-15,2-3-15,-4 1-11,7 8-8,-5-3-17,-1 7-6,2-2-9,-3 10-7,1-2 0,-4 4-12,-2 0-6,-3 0-2,-1-2-9,-2 2 0,0-1-4,-4 3-2,1-4-4,-3 3 0,0-3-5,-2-2-1,-2-1-2,5-1-10,-2-8 6,5 0 0,-3-2-4,-1-4 5,5-2-5,-2-1-2,3-3-5,2-3 7,0 0-2,3-1 2,-3 1 4,1-2-1,2-2-10,2-2-1,0 0-30,-12 0-50,12 0-56,-9-7-60,7 2-65,-1-1-82,-3 0-91,4-2-117,-4-3-340,0 0-955,-5-4 423</inkml:trace>
        </inkml:traceGroup>
      </inkml:traceGroup>
    </inkml:traceGroup>
    <inkml:traceGroup>
      <inkml:annotationXML>
        <emma:emma xmlns:emma="http://www.w3.org/2003/04/emma" version="1.0">
          <emma:interpretation id="{2C953708-BDA3-48C4-B770-F04D2243A8BD}" emma:medium="tactile" emma:mode="ink">
            <msink:context xmlns:msink="http://schemas.microsoft.com/ink/2010/main" type="paragraph" rotatedBoundingBox="6451,10811 14916,10940 14901,11928 6436,1179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0C60FC1-47F5-4997-85C9-7D7E28CF7918}" emma:medium="tactile" emma:mode="ink">
              <msink:context xmlns:msink="http://schemas.microsoft.com/ink/2010/main" type="inkBullet" rotatedBoundingBox="6447,11074 6847,11081 6840,11571 6440,11565"/>
            </emma:interpretation>
            <emma:one-of disjunction-type="recognition" id="oneOf13">
              <emma:interpretation id="interp65" emma:lang="en-US" emma:confidence="0">
                <emma:literal>0</emma:literal>
              </emma:interpretation>
              <emma:interpretation id="interp66" emma:lang="en-US" emma:confidence="0">
                <emma:literal>o</emma:literal>
              </emma:interpretation>
              <emma:interpretation id="interp67" emma:lang="en-US" emma:confidence="0">
                <emma:literal>O</emma:literal>
              </emma:interpretation>
              <emma:interpretation id="interp68" emma:lang="en-US" emma:confidence="0">
                <emma:literal>•</emma:literal>
              </emma:interpretation>
              <emma:interpretation id="interp69" emma:lang="en-US" emma:confidence="0">
                <emma:literal>d</emma:literal>
              </emma:interpretation>
            </emma:one-of>
          </emma:emma>
        </inkml:annotationXML>
        <inkml:trace contextRef="#ctx0" brushRef="#br0" timeOffset="40812.0844">2061 5473 157,'-1'-6'362,"1"-3"-15,0-1-14,0 2-17,0-1 10,0 1-14,0 0-5,0 2 3,0-3-6,0 5-11,0 4-14,-4-6-18,4 6-20,0-8-20,0 8-23,4-4-16,-4 4-12,0 0-19,0 0-12,0 0-12,0 0-11,-17 21-9,7-5-12,3 6-10,-3 1-8,-1 6-7,4-6-7,1 11-10,2-1-5,2-3-2,4 2-5,0-8-4,4 4 0,1 0-8,4-5-2,1 0-3,1-2-1,4-1-1,0-6-5,0 1-7,2-4-1,1-1-2,-8-1-3,6-6-2,-1-3 2,4 0 2,-2-2-1,-2-2 0,3-5 2,2 0 3,-3-2-1,-4-3-2,0 1-1,-4-5-1,4 3 4,-3-4-1,-6 5-4,3-5 5,-6-2-5,2 0 0,-5 3 3,0-1-5,-5-1 3,-2 1-2,-4 1-3,-1-1 3,-10 3-10,1-2-6,-5-1-18,-7 5-26,-1-2-26,10 7-26,-10 1-25,11 4-43,-1 2-43,3 4-42,-1 2-53,5 1-60,4 5-58,3-4-283,0 5-775,8-5 344</inkml:trace>
      </inkml:traceGroup>
      <inkml:traceGroup>
        <inkml:annotationXML>
          <emma:emma xmlns:emma="http://www.w3.org/2003/04/emma" version="1.0">
            <emma:interpretation id="{9338567A-D7C9-4E06-BCBF-B5FDC1B5B816}" emma:medium="tactile" emma:mode="ink">
              <msink:context xmlns:msink="http://schemas.microsoft.com/ink/2010/main" type="line" rotatedBoundingBox="7426,10826 14916,10940 14901,11928 7411,11814"/>
            </emma:interpretation>
          </emma:emma>
        </inkml:annotationXML>
        <inkml:traceGroup>
          <inkml:annotationXML>
            <emma:emma xmlns:emma="http://www.w3.org/2003/04/emma" version="1.0">
              <emma:interpretation id="{72CD9C7F-4150-4559-9B49-F072A88E176F}" emma:medium="tactile" emma:mode="ink">
                <msink:context xmlns:msink="http://schemas.microsoft.com/ink/2010/main" type="inkWord" rotatedBoundingBox="7426,10826 14916,10940 14901,11928 7411,11814"/>
              </emma:interpretation>
              <emma:one-of disjunction-type="recognition" id="oneOf14">
                <emma:interpretation id="interp70" emma:lang="en-US" emma:confidence="0">
                  <emma:literal>.4on3e2onecn^</emma:literal>
                </emma:interpretation>
                <emma:interpretation id="interp71" emma:lang="en-US" emma:confidence="0">
                  <emma:literal>_4on3e2onecn"</emma:literal>
                </emma:interpretation>
                <emma:interpretation id="interp72" emma:lang="en-US" emma:confidence="0">
                  <emma:literal>=4on3e2onecn^</emma:literal>
                </emma:interpretation>
                <emma:interpretation id="interp73" emma:lang="en-US" emma:confidence="0">
                  <emma:literal>t\on3e2onecn^</emma:literal>
                </emma:interpretation>
                <emma:interpretation id="interp74" emma:lang="en-US" emma:confidence="0">
                  <emma:literal>_4on3e2onecn^</emma:literal>
                </emma:interpretation>
              </emma:one-of>
            </emma:emma>
          </inkml:annotationXML>
          <inkml:trace contextRef="#ctx0" brushRef="#br0" timeOffset="42555.6676">3898 5548 33,'-2'-11'404,"2"2"-14,0 2-15,0-2 0,0 4-10,0-1-15,-2 1-23,2 5-29,0-8-29,0 8-30,0 0-19,0 0-14,0 0-21,-6 18-9,5-6-17,-3 3-13,7 1-12,-6 5-12,3 2-13,0 0-7,3 2-4,-1-3-2,1 5-6,0-2-6,-1-2-5,2 2-6,1 4-10,1-5-6,-2 2-3,2-6-2,-3 3-9,2-1 0,0-1-8,0-2-49,-1-4-51,-1 1-51,1-4-73,1 1-78,0-1-88,2-2-105,-4-6-272,6 0-791,-4-6 351</inkml:trace>
          <inkml:trace contextRef="#ctx0" brushRef="#br0" timeOffset="42882.5292">4286 5635 294,'0'-9'376,"-4"5"-22,3-2-24,-3 1-22,4 5-9,-8-4-14,8 4-19,-12 2-13,3 4-19,1 3-11,-4 2-6,3 1-15,1 0-14,-2 8-5,-3-3-17,2 2-19,6-5-14,-3 5-13,4-4-11,3 0-8,1 1-16,0-1-5,0-2-6,3 2-12,1 1-4,3-1-3,3 0-7,4-3-5,0-1 0,9-4-5,-4 0-2,3-2-6,5-5 0,-1 0-1,0-3-5,1-6-1,-2 1 0,-1-2-3,1 1 0,-7-1 15,0 1 25,-6-2-1,0-2 5,-2 4-2,-3-4-5,-2 1 0,-5-3-9,-4 0-2,-3 5-5,-6-8-7,-1 0-16,-6 6-19,-1-2-25,-2 2-36,-2-2-28,0 6-54,2-6-63,-2 11-53,1-2-67,10-1-76,1 5-376,0-2-843,5 3 373</inkml:trace>
          <inkml:trace contextRef="#ctx0" brushRef="#br0" timeOffset="43365.396">4771 5589 201,'0'0'397,"0"0"-4,-8-9-11,8 9-16,-4-6-5,4 6-5,-5-6-3,5 6-13,-5-2-6,5 2-17,-6-2-25,6 2-20,0 0-24,0 0-23,0 0-20,0 0-21,-2-5-19,2 5-16,0 0-19,0 0-11,0 0-10,17 15-13,-11-7-8,5 2-10,-3 2-9,2 6-5,7-2-5,-5 3-5,-3 3-6,4-5-7,-6 2-4,-2-4-6,1 0 3,-4 5-6,2-6 0,0 1-4,-2 0-2,-2-3-6,3 1 2,-1-4 1,-4 0-5,2-3-1,-3 3 2,3-6 2,0 3-3,-2-2 3,2-4 0,-3 5-4,3-5-1,0 0 0,0 0-3,0 0 0,-1-17 1,2 7-3,4-1 0,0-1 2,-1-3-4,4-1 5,1-3-4,3-1 1,0 0-2,4 2 1,-5-1 0,6 5-4,-1-1 1,-7 4-1,5 2 0,-2 3-4,0-2 0,-4 5-4,2 3 0,-2 2 1,7 4 4,-4 0-5,-3 1 6,1 8-2,-1-3 2,0 0-3,0 7 3,-2 2 0,1 0 0,-3-3-2,2 2-18,-6-3-41,6 2-25,-6-3-31,4 7-35,-4-8-35,2-1-40,1-3-51,-1 1-56,2-6-62,4-1-59,-5-1-321,-3-4-840,18-9 372</inkml:trace>
          <inkml:trace contextRef="#ctx0" brushRef="#br0" timeOffset="43783.9061">5340 5317 83,'-10'-24'391,"5"3"2,-3 1-4,3 3-1,4 2-10,-3 5-10,1 1-1,1-1-17,0 4-17,1 0-28,0-2-30,-2 6-27,3 2-28,5-5-23,-5 5-20,0 0-19,23 11-14,-10-1-14,-3-2-7,2 5-19,4 3-14,-3 2-4,-2-1-11,1 3-7,-1-2-8,-2 2-5,-4-6-6,0 5-2,-3-4-5,-2 0-6,0 0-6,-4 1 2,-2-4-4,0 4-2,-5-5-4,2 3 1,-4-6-6,5 5 2,-2-7-3,3 1 7,1-2-12,1 0 0,-1-2 1,1 0-3,4 1 1,1-4-2,-4 2 0,4-2-4,0 0 3,12 4-5,-3-3-1,-3 1 0,3 0 0,3 3-1,1 0-2,0-2-1,-2 5 2,1-1 1,-3 3-2,1-1 2,-1 2-2,-2-3 1,1 3 3,-3-2-2,-4 2-1,-1-3 3,0 2 1,-2 1 2,-5-2-3,-5 2 4,3-5 0,-6 2-1,0-2 2,-3 0-3,-2-3 6,5-3-23,-9 0-33,3-1-54,3-1-73,1-2-81,-5-1-103,8-5-117,1 3-372,2-4-916,1 3 406</inkml:trace>
          <inkml:trace contextRef="#ctx0" brushRef="#br0" timeOffset="44580.7982">5659 5891 313,'-11'1'353,"1"-1"-17,2 3 4,1-3-12,7 0 11,-14-3-15,14 3-9,-11 0-13,11 0-16,-7 3-8,7-3-14,0 0-26,0 0-16,0 0-14,-8 0-13,8 0-11,0 0-12,0 6-1,0-6 8,0 0-2,18 4-8,-1-4-14,3 0-16,4 0-14,3 0-12,10-5-14,0 0-5,1 2-11,-3 2-7,3-1-6,-13-2-43,2 3-37,0-3-40,-4-2-42,-1 2-42,-5 2-47,-4 1-51,-1-4-42,-3 1-44,-2-2-31,-3 1-11,-2 0 1,-2 0 13,-1-4 27,-4 2 33,-2 0 31,-3-1 43,-2-1 47,-2 0 48,-3-3 45,-5 1 36,1 0 46,0 5 35,-1-4 28,-1 1 24,1 3 12,8 0 12,-2 4 5,0-5 1,2 5-6,2-2 9,2 3-15,-6 1-11,7 1-13,2-1-11,-2 6-8,-1 3-9,3 0-5,2 1 0,0 2-4,3 4-3,2 5-3,0 0-6,4 1-3,2 12-1,-3-10-4,11 7-2,-5 1-3,-3-6-18,6-5-61,-2 3-66,1-5-89,-3 1-94,1 0-338,1-9-688,-2-1 305</inkml:trace>
          <inkml:trace contextRef="#ctx0" brushRef="#br0" timeOffset="44940.1618">6415 5656 413,'0'-9'414,"0"0"-10,0 2-22,0 2-18,0 2-19,0 3-22,2-8-22,-2 8-28,0-6-26,0 6-25,5-2-21,-5 2-23,0 0-17,16 9-16,-9-2-13,1 2-21,1 3 0,2 0-18,-3 4-7,-4-4-3,1 6-12,-4 3-6,2-2-6,-7 3-3,-1-3-9,-2-1-4,-2 3-5,1 0 0,-4 0-4,2 0-4,-2-1 0,0-3 10,2-5 3,2-1 5,-1 3 5,1-6-4,2 0-4,2-2-3,-2-3-6,4 3-3,-1-2-4,2 1 3,1-5-5,6 6-1,5-5 1,3 4-1,11-7-6,-1 4 3,4 1-4,0-2-4,6-2-28,-8-2-35,3 1-45,3-1-48,-4 3-47,-5-4-56,2 0-82,1-1-87,-9 1-366,2-1-841,-5 2 372</inkml:trace>
          <inkml:trace contextRef="#ctx0" brushRef="#br0" timeOffset="45378.7388">6927 5739 156,'-7'-5'375,"-1"1"-7,0-3-11,-1 4-8,1-2-23,-3 1-4,3 0-2,-4 4-21,3 0-15,-4-1-21,4 2-20,-3 3-14,-3 0-14,9 1-13,-7 1-15,1 2-8,3 3-20,-3 0-10,3 2-15,6-3-12,-4 5-12,3 0-10,0-2-10,2 2-1,2 0-13,2 1-7,2-1-4,-2 0-10,7 3-3,3 0 0,-4-8-7,2 2-4,2 0-1,4-4-5,0 0-4,3 1-4,1-3 3,-2-3-6,4 0-1,1-3-3,-6-2 3,3-3-6,-3 0-4,0 1 2,-5-1-1,4 1 0,-6-2-2,2-6-1,-7 5-1,-1-1-4,-1 0-2,-3 0-25,-3-5-40,-1 2-32,-6-1-42,-4-3-45,2 3-60,-1 0-58,-2-2-76,-2-1-89,-2 0-302,7 4-828,3 1 367</inkml:trace>
          <inkml:trace contextRef="#ctx0" brushRef="#br0" timeOffset="45753.7167">7277 5656 179,'-11'0'378,"5"-2"2,-5 2-9,5-1 5,-1-2-14,7 3 13,-11-3-12,5 0-12,6 3-17,0 0-19,-10-2-23,10 2-26,0 0-28,0 0-23,0 0-19,0 0-23,29 5-17,-18-1-17,4 2-12,-2 5-6,3-1-22,1 6-4,-10-4-13,9 5-8,-4 2-7,0-3-8,-1 4-6,-5-4-2,0 2-8,-1 1-2,-2-2-3,-3-1-4,-3 5-2,3-8-8,-5 0 3,1-2-1,-1-1-7,-3-1 1,2-1-2,0-2-3,0 0 0,-2-4 0,4 2-1,-4-3-3,0 0 5,2 1-2,6-2-4,-11-6 0,9 0-2,2 0-2,0-3 2,0-3-5,1 0 1,4-3 1,1-4 2,5 0-4,1-1-1,0 0-1,0 2 4,2 1-3,-5 4 6,4 3-8,0-2 1,-1 5-2,0-1 3,4 0-5,-3 1 1,1 6-1,-1-2 3,3 9 0,-3-3 0,-1 3-4,-1 0 3,1 4-2,0 3 4,0 1-2,-3 2 2,-3 5-1,3-2-3,-6 0-27,2 4-37,-3-1-39,0-1-47,-2 1-47,0-1-69,0-2-62,3 2-68,-1-6-77,1-2-315,1 0-857,1-2 380</inkml:trace>
          <inkml:trace contextRef="#ctx0" brushRef="#br0" timeOffset="46300.5968">7992 6118 163,'-34'10'383,"0"1"-5,10-4 1,4-3 0,0 2-3,7-2-5,1 0-16,4-1-18,0 0-20,1 0-20,1 0-20,5 0 3,1-3 6,0 0-5,22 8-22,3-6-28,3 0-20,12-4-22,-5 4-17,12-2-15,-5 1-16,3-2-16,-5 3 1,-1-2-23,-2 0-6,0 0-24,-10 0-39,-6 1-47,1-2-55,-5 1-51,-4 0-66,3-1-80,-6 2-99,-2-3-106,1 0-413,-6-1-955,-2-3 423</inkml:trace>
          <inkml:trace contextRef="#ctx0" brushRef="#br0" timeOffset="46081.8447">8285 5577 279,'-13'-9'392,"0"1"-19,2 2-22,-4 0-14,3 1-28,5 2 2,-7 0-20,7 3-23,-6 0-20,13 0-23,-21 8-26,15 0-11,-6-1-23,-4 6-14,7 0-7,-4 5-6,1-2-8,2 2-5,-2 1-13,0 3-6,4-11-1,-3 7 0,2-5-3,1 0-4,-3 1-6,5-4-5,-1 2-8,-2-4-4,8 1-9,-4-4-4,-1 3-7,6-2-5,0 0-1,0 2 5,4-3 5,1 1 1,3 0-5,7-1-6,6 0-2,6 1-4,0-1-8,10-1-27,0 2-44,1-6-41,-4 6-51,3-1-57,-9-1-74,-1 2-79,0-6-96,-10 2-370,0 5-870,-2 1 385</inkml:trace>
          <inkml:trace contextRef="#ctx0" brushRef="#br0" timeOffset="41187.1028">3254 5365 230,'3'-3'454,"1"0"-28,-4 3-14,3-5-11,-3 5-23,5-5-22,-5 5-23,0 0-24,0 0-22,0 0-29,0 0-22,0 0-24,0 0-22,0 0-15,0 0-18,-3 14-15,1-6-16,-2-1-13,-2 5-10,-1 0-10,5 1-8,-6 3-10,2 4-10,-2-2-5,2 3-7,-5 1-1,5 0-8,-6-2-4,0 0-2,0 1-3,0 0-2,-3-1-7,3-2-4,2 2 5,-1-1 0,2-10 4,2 4 0,-2-1-2,3-3-2,1-3 0,-1 2-7,4-4-1,-1 0-2,-2 1-1,2 1-2,3-6 2,2 6 10,1-4 14,4 0-2,1 2 5,8 0 0,6 0-7,6-3-3,4 2-7,6-3-34,-12-1-35,9-1-47,-7 1-50,0 0-46,-3 2-64,-1-1-64,-10 1-71,3-1-66,-9 3-339,-3-1-855,0 1 377</inkml:trace>
          <inkml:trace contextRef="#ctx0" brushRef="#br0" timeOffset="41405.8418">3138 5959 18,'-25'9'303,"3"-1"11,0 4-6,1-4-8,0 1-2,7-3-1,3 0-13,2-2-12,2 1-8,0-2-8,0 1-10,2-1-19,0-1-14,5-2-24,-7 7 22,7-7 18,5 8 8,2-4-2,1-4-4,3 3-10,6 1-13,0-2-11,7 4-23,0-5-18,3-1-12,-3 0-16,4 0-14,1-1-13,-5 1-6,4 0-5,-4-3-22,-3 1-34,-4 2-51,-2 0-51,-1-1-47,-4 1-60,3-3-56,-4 3-73,-1-3-86,1 3-113,-9 0-308,12-3-876,-9-2 388</inkml:trace>
          <inkml:trace contextRef="#ctx0" brushRef="#br0" timeOffset="47810.8293">8932 5684 2553,'0'0'375,"3"6"-91,-3-6-83,0 0-33,5 3-40,-5-3-14,0 0 9,0 0-4,0 0 13,0 0 10,0 0 13,5 2 6,-5-2 4,0 0-4,0 0-7,0 0-13,0 0-20,-1-15-10,1 15-33,0-6-6,-4 1-12,4 5-1,-4-10-5,3 8-6,1 2 2,0 0 2,-3-4-1,3 4-3,0 0-1,-8-2-5,8 2-5,-20 8-4,5 2-7,-5 5-1,-1 1-5,2 1 3,-2-1-6,8 2-3,-3 2 0,3-1 2,2-1-5,5 2 1,-2-1-4,5 2 0,3 0 1,6 0-1,1-3 1,5-2-2,4 2-1,11 4 1,-4-5-19,7 1-38,4-6-37,1-5-41,0 2-52,2-2-65,-1-3-63,5-2-74,-15 1-83,9-6-306,-8 2-835,-3-4 371</inkml:trace>
          <inkml:trace contextRef="#ctx0" brushRef="#br0" timeOffset="48263.9462">9453 5742 227,'-6'-13'352,"-2"4"-11,-1 0 4,1-1 8,2 5 0,0-1-4,0 0-17,1 1-10,1 5-16,1-5-24,3 5-24,-6-5-20,2 1-31,4 4-19,0 0-13,-4-6-21,4 6-13,0 0-16,0 0-10,0 0-12,0 0-10,21 15-7,-11-10-8,2 6-7,-3 0-11,3 3-4,-2-2-5,-1 3-6,-1 1-7,3 3 0,-5 1-7,-1-5 0,-2 0-6,5 5 1,-8-3-1,0-2-4,0-2-1,-4 2-2,0-2-1,1 1-3,2-5 4,-3-2-4,0 2 0,3-3 2,1-2 1,-1 5 0,-1-5 11,2-4 17,0 6 21,0-6 22,0 0 12,0 0-13,0 0-6,0 0-11,7-23 12,-2 13-24,3-2-9,0-3-3,6-1-6,-2-5-5,0 3-1,2 1-3,-2 3 0,4-2-10,-5 5 0,1 0-1,0 2-6,-6 1-3,2 0 12,-4 5-18,7-2-2,-5 4 1,3 1-1,-1 3 2,-1 2-1,0 2-1,1 3-5,-1 4 2,3 4 2,-3-2-2,-1 3 1,0 3 0,-1-2-6,0 1-36,0-1-35,-3 2-37,2-3-31,-4-2-27,0-3-26,-3 0-42,3-3-40,-1 0-45,-1-4-51,2 0-47,0-1-400,0-6-890,3 2 394</inkml:trace>
          <inkml:trace contextRef="#ctx0" brushRef="#br0" timeOffset="48623.3255">10008 5446 92,'1'-25'385,"0"4"11,-1 2-2,2 3-12,0 5-5,0 0-3,-2 2-11,1 1-21,-1 3-25,3 0-28,-3 0-29,0 5-28,0 0-20,0 0-24,17 9-21,-15 0-13,7 6-15,-5 1-14,4 6-14,-4 2-13,-4 0-5,5 0-12,-2 4-9,-3-4-6,5 7-6,-5-8-6,-4 0-5,3-2-4,-3 1-2,3-4 0,-2-3-5,3 1-4,0-4-1,3-3 0,-2 3 15,0-5 19,7 1 19,-4-2 16,8-1 4,0 0 6,7-2-3,2-3-13,14 0-2,-1-4-13,2 0-12,-2-1 8,-8 2-23,1 0 2,-6-3-7,1 4-8,-7 2-1,-4-4-8,1 1 0,-4 3-1,1-1-7,-2 0-5,-7 1-13,0 0-15,9 1-20,-9-1-28,0 0-36,-16 10-55,4-4-66,-5 0-85,-3 3-114,-8 1-161,-7-2-382,-6 0-1036,-3-5 458</inkml:trace>
        </inkml:traceGroup>
      </inkml:traceGroup>
    </inkml:traceGroup>
    <inkml:traceGroup>
      <inkml:annotationXML>
        <emma:emma xmlns:emma="http://www.w3.org/2003/04/emma" version="1.0">
          <emma:interpretation id="{A2F4F749-CBBD-46AB-B112-F4F5881EE60F}" emma:medium="tactile" emma:mode="ink">
            <msink:context xmlns:msink="http://schemas.microsoft.com/ink/2010/main" type="paragraph" rotatedBoundingBox="3434,13494 12142,12905 12215,13981 3507,145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9B0592-8164-4EE4-91F3-6C1CC24CCA5B}" emma:medium="tactile" emma:mode="ink">
              <msink:context xmlns:msink="http://schemas.microsoft.com/ink/2010/main" type="inkBullet" rotatedBoundingBox="3437,13531 4257,13475 4327,14515 3507,14570"/>
            </emma:interpretation>
            <emma:one-of disjunction-type="recognition" id="oneOf15">
              <emma:interpretation id="interp75" emma:lang="en-US" emma:confidence="0">
                <emma:literal>☺</emma:literal>
              </emma:interpretation>
              <emma:interpretation id="interp76" emma:lang="en-US" emma:confidence="0">
                <emma:literal>e</emma:literal>
              </emma:interpretation>
              <emma:interpretation id="interp77" emma:lang="en-US" emma:confidence="0">
                <emma:literal>D</emma:literal>
              </emma:interpretation>
              <emma:interpretation id="interp78" emma:lang="en-US" emma:confidence="0">
                <emma:literal>B</emma:literal>
              </emma:interpretation>
              <emma:interpretation id="interp79" emma:lang="en-US" emma:confidence="0">
                <emma:literal>y</emma:literal>
              </emma:interpretation>
            </emma:one-of>
          </emma:emma>
        </inkml:annotationXML>
        <inkml:trace contextRef="#ctx0" brushRef="#br0" timeOffset="51193.1694">-1003 8093 3045,'5'4'373,"-5"-4"-68,0 2-17,0-2-67,5 4-10,-5-4-27,1 7-42,-1-7-23,0 0-18,6 3-3,-6-3-3,0 0 1,0 0 3,1 3 0,-1-3-4,7 0 0,-7 0 1,15 0-4,2 0-5,7 0-3,-1-3-11,6 3-5,5 0-6,-5-1-7,0 1-6,-3 0-6,2 1-4,12 0 0,-15 1-7,2 1-2,-4 0-5,4 2 6,-8 1-11,1-3 0,-4-1-7,-3 1-23,-4 3-34,4-4-20,-5 4-23,-2-3-21,3 0-33,-3 0-44,0 1-54,-1-2-49,1 2-53,0-3-45,-1 1-48,-5-2-283,0 0-775,0 0 343</inkml:trace>
        <inkml:trace contextRef="#ctx0" brushRef="#br0" timeOffset="51487.204">-831 8364 103,'-13'10'330,"4"-3"-17,-3 3-10,3-1-18,0-2-18,1-2-1,4-1-29,-1 2-16,0-1-18,2-1-15,-1-1-16,0 1-8,4-4 7,-1 6 18,1-6 25,5 5 15,2-3 8,-7-2 2,17 0-9,-3 0-10,3-2-13,7-3-19,2 0-14,-1 0-20,2 1-13,-1-2-23,2 3-2,7-2-12,-8 1-10,0 0-9,-4-1-7,3 3-18,-2 1 2,-10-2-4,3 2-7,-1 0-19,-3 0-23,0-2-25,1 3-26,-6 0-21,1 0-23,-1 0-29,1-3-44,-2 0-68,-2 3-54,-5 0-61,12-4-74,-11 2-379,4-4-860,-5 1 381</inkml:trace>
        <inkml:trace contextRef="#ctx0" brushRef="#br0" timeOffset="51927.3369">-551 7888 151,'-9'-12'437,"1"-2"-7,-1 5-7,2 0 0,2 2-12,0 1-17,-2 0-20,2-1-27,-1 5-33,3-2-28,3 4-30,-5-6-26,5 6-22,0 0-24,0 0-18,0 0-17,-7 13-16,9-4-9,0 2-20,6 3-9,-3-2-5,4 3-13,7 1-1,1 3 1,8 2 0,-3-4-4,3 5-6,2-3-8,2 3-6,0-1-3,-4 0-5,2-2-4,-9 1-4,11-1-5,-10-1-2,4 5-2,-6-5-2,0-1-4,0 2-2,-4-2 3,-2-1-15,-1 1 9,-3-3-3,-1-1 1,-1 1-2,-2 3-2,-3-3 1,-1 2-15,-1 1 11,-3 2-1,-1-1 1,-6 3 0,0-1 1,-5 8 0,-4-1 8,0 0 10,-5 1 1,0-3 3,-8 1 0,5 1 0,2-2 0,-5 1-5,-2 0-1,0-2-8,4 1-17,5-4-20,6-5-28,2-1-30,5-3-44,3-4-36,4 0-44,2-3-79,1-1-72,2-4-85,13 3-453,-13-3-965,37-16 428</inkml:trace>
      </inkml:traceGroup>
      <inkml:traceGroup>
        <inkml:annotationXML>
          <emma:emma xmlns:emma="http://www.w3.org/2003/04/emma" version="1.0">
            <emma:interpretation id="{1A5387B5-FA9F-4299-87A2-EB6CC7FD72E0}" emma:medium="tactile" emma:mode="ink">
              <msink:context xmlns:msink="http://schemas.microsoft.com/ink/2010/main" type="line" rotatedBoundingBox="6290,13301 12142,12905 12196,13702 6344,14098"/>
            </emma:interpretation>
          </emma:emma>
        </inkml:annotationXML>
        <inkml:traceGroup>
          <inkml:annotationXML>
            <emma:emma xmlns:emma="http://www.w3.org/2003/04/emma" version="1.0">
              <emma:interpretation id="{A8093BBE-8E98-4D8E-8303-E5162D8EC4F2}" emma:medium="tactile" emma:mode="ink">
                <msink:context xmlns:msink="http://schemas.microsoft.com/ink/2010/main" type="inkWord" rotatedBoundingBox="8767,13394 10998,13238 11036,13776 8804,13932"/>
              </emma:interpretation>
              <emma:one-of disjunction-type="recognition" id="oneOf16">
                <emma:interpretation id="interp80" emma:lang="en-US" emma:confidence="0">
                  <emma:literal>0410+20</emma:literal>
                </emma:interpretation>
                <emma:interpretation id="interp81" emma:lang="en-US" emma:confidence="0">
                  <emma:literal>0 k ion +20</emma:literal>
                </emma:interpretation>
                <emma:interpretation id="interp82" emma:lang="en-US" emma:confidence="0">
                  <emma:literal>0 [ ion +20</emma:literal>
                </emma:interpretation>
                <emma:interpretation id="interp83" emma:lang="en-US" emma:confidence="0">
                  <emma:literal>0410+2+20</emma:literal>
                </emma:interpretation>
                <emma:interpretation id="interp84" emma:lang="en-US" emma:confidence="0">
                  <emma:literal>0 t ion +20</emma:literal>
                </emma:interpretation>
              </emma:one-of>
            </emma:emma>
          </inkml:annotationXML>
          <inkml:trace contextRef="#ctx0" brushRef="#br0" timeOffset="54583.1418">4322 7749 70,'-1'-7'430,"1"1"-10,0 3 6,-2-5-19,-1 1-11,3 7-11,0-6-14,0 6-21,-3-6-18,3 6-27,0-6-24,0 6-28,0 0-23,-4-4-27,4 4-20,0 0-18,0 0-20,0 0-16,0 0-16,0 0-6,7 21-15,-4-4-7,-3-2-9,2 6-5,2 4-7,1 6-11,2 2 2,-2-2-7,3 2 3,-7-8-12,10 8-6,-7-2 1,3 1-14,-4 0-48,1-8-50,-1 1-44,-3-3-53,-2-1-79,1-3-74,-2 1-87,-1-7-422,4-3-907,3-3 401</inkml:trace>
          <inkml:trace contextRef="#ctx0" brushRef="#br0" timeOffset="54942.5243">4789 7819 324,'-1'-6'397,"-3"0"-14,1 0-12,-1 2-12,-1 2-17,5 2-10,-9-6-28,9 6-15,-9 0-16,9 0-23,-13 6-18,4-4-20,1 8-9,-1 1-16,1 2-16,1 0-13,-3 5-10,2 3-15,1-1-10,0 2-15,0-3-9,4 1-9,1 0-10,1-1-9,2-4-7,4 0-4,2 4-7,-2-5-2,4-3-8,0 3 0,3-6-5,2 3-4,6-5-3,-4 0 0,1-2-3,0-4-2,1 0 5,-5-1-9,4-5-2,-1 3 0,-3-3-4,0-3 17,-4 2-1,0 1 0,-1-6 4,-3 2 2,-2 0-3,-3-1-1,0-1-5,-3 0-2,-5-1-2,-1 1-3,-3 0-6,-3-5-16,2 2-21,-7-1-32,0 2-41,1-3-36,-3 8-35,1-6-40,2 4-47,4 2-45,3 1-59,5-1-53,1 3-363,1-1-835,3 1 370</inkml:trace>
          <inkml:trace contextRef="#ctx0" brushRef="#br0" timeOffset="55395.6544">5188 7736 141,'9'0'428,"-9"0"-10,8 0-8,-8 0-2,0 0-9,0 0-4,9-1-19,-9 1-20,0 0-27,0 0-27,0 0-27,5 4-29,-5-4-27,0 0-22,0 0-24,0 0-19,0 0-17,0 0-13,5 2-11,1 2-15,0 3-7,3 2-12,1-2-6,-4 3-8,5 1-5,-1 3-6,2 0-5,-2 3-6,-2 2-5,1 4 0,-5-10-5,1 7-6,1-1 0,-2-1-2,-4-4-3,1 1 0,-2 1-4,1-2-2,-4-2-3,2-2 0,1-4-2,1 3 3,-4-2-3,3-1-3,1-1 0,0-5 5,-3 6-1,3-6-2,0 0 1,0 0 0,0 0 5,0 0-8,0 0-3,8-21 3,-4 12 1,4-6-6,-2-6 9,5 2-1,1-2 2,-1 0-1,1 1-2,0-1 0,0 3-1,2 0-2,-5 6 0,2 0-2,-2 6 0,0-1-2,0 4-3,-1-1-1,-4 3 2,-4 1-3,19 5 2,-12 4 4,3-2 1,-3 4-7,-2 2 1,2 2 0,-5-2-4,4 2-25,-1 2-31,-1-4-26,2 5-34,-4-2-35,1-4-59,-1 7-67,-1-4-69,4-6-93,-5 6-393,2-9-905,0 4 400</inkml:trace>
          <inkml:trace contextRef="#ctx0" brushRef="#br0" timeOffset="55739.4086">6040 7775 293,'-9'5'354,"-3"-1"-16,1 1-20,3-2-11,1 0-14,-1-1-17,4 1-16,-1 0-13,1 0-8,4-3-14,-8 4-9,8-4-14,-4 3 30,4-3 8,2 6 11,3-3-4,4 3-7,3-6-4,5 5-21,5-5-14,3 0-17,13 1-19,-1-3-15,2-4-17,4 2-11,-3 1-13,0 1-7,-4-3-12,3 0-8,-11 3-10,-2-2-7,0 0-20,-4 4-30,2 0-37,-8-2-44,1 2-31,-6 0-43,0 0-40,-2-3-56,-5 2-46,-4 1-48,0 0-53,0 0-50,0 0-334,0 0-828,0 0 366</inkml:trace>
          <inkml:trace contextRef="#ctx0" brushRef="#br0" timeOffset="55958.1598">6257 7675 156,'-8'0'339,"4"-6"-15,-1 3-5,3 0-5,-6-3 2,8 6 8,-2-7 2,2 7-5,-7-2-19,7 2-21,0 0-28,-4-3-20,4 3-31,0 0-22,0 0-14,0 0-9,0 15-2,1-5 0,-1 4-9,3-2-13,-3 4-10,7 3-4,-7-5-11,2 5-12,3 6-8,0-4-3,-3 1-14,3 2-5,0 0-11,0-1-4,2 0-39,-2 1-41,-1-1-46,4-7-71,0 1-73,-4-1-97,5-5-106,-1 0-374,-2-5-860,2 0 381</inkml:trace>
          <inkml:trace contextRef="#ctx0" brushRef="#br0" timeOffset="52411.7305">2022 7725 38,'-12'2'368,"12"-2"-5,-7-2 1,7 2 9,0 0 5,-7-1-3,7 1-5,0 0-6,0 0-18,0 0-26,-8-2-23,8 2-24,0 0-25,0 0-15,0 0-19,0 0-16,0 0-19,-8 9-12,4-1-15,-5 2-11,-3 5-8,2 0-7,-3 3-8,-2 3-11,1 0-13,2 8-9,3 4-14,1-11 1,1 1-10,2 0-8,3 2-3,4-2-9,-2-1 0,9-1-8,-1-4-2,4 3-1,5-3-3,-1-1-2,6-6-1,1 2-5,5-7-4,6-1-4,1-2-11,0-6 4,-1-3-1,2-1-1,-10 1-6,8-5 7,-11 0-5,-2-2-2,-1 2 4,-4-5-3,-3 1 6,-3-2-4,1-1 6,-6-4-5,-5 4 0,-5-3 2,-5-2-1,3 6-6,-16-7 0,1-3 2,-7 4-12,1 1-8,-2 3-14,-2 3-21,-2 2-43,11 4-52,0 4-61,5 2-77,1 4-87,0 0-99,0 0-412,5-1-960,2 2 426</inkml:trace>
          <inkml:trace contextRef="#ctx0" brushRef="#br0" timeOffset="52786.7198">3209 7517 54,'0'0'529,"2"-2"-31,-2 2-20,0 0-23,3-5-23,-3 5-24,0 0-30,0 0-26,0 0-35,0 0-37,0 0-21,0 0-24,0 0-26,-9 18-26,1-6-17,0 1-19,0-2-11,-5 9-13,4-2-14,-7 3-9,8 4-10,-10 2-11,-1 1-9,6-6-2,-11 5-9,8-6-3,-2 3-8,1-3 3,-3 4 2,6-6 4,0 1-6,1 0-1,5-7-3,-1 0-5,-2-3 0,5 0-1,-1-1-8,3-3-1,3 0-7,-6 0-1,7-3-5,-5-1-1,5-2-3,0 6 2,0-6 9,12 8 1,0-6 1,5 2-5,11-4 0,8 2-10,2-1-28,-3 2-29,3-3-52,-4 2-50,-8-2-57,1 0-56,-1 3-72,-12-2-67,1-1-66,-7 3-390,-1-1-924,-2 2 409</inkml:trace>
          <inkml:trace contextRef="#ctx0" brushRef="#br0" timeOffset="52974.2222">3015 8170 194,'-22'13'324,"1"-1"-1,1-2-6,1-2-16,6 1 5,1-3 15,0 0-14,3-2-9,3 2-3,-1-2-21,1-3-20,0 3-19,2-2-18,2 2-19,-1 0 35,3-4 11,9 8-6,-2-5-15,10 0-15,-4 1-19,14-2-17,-1-2-18,1-2-16,9 1-15,-2-4-32,2 2-55,-2-2-69,-6 3-74,6-7-96,-9 6-112,0-3-127,-4-3-411,2 3-922,0-7 408</inkml:trace>
          <inkml:trace contextRef="#ctx0" brushRef="#br0" timeOffset="56542.5201">7040 7431 253,'0'0'415,"0"-9"-23,0 4-13,0 5-21,3-5-14,-3 5-30,0 0-32,0 0-21,0-6-29,0 6-24,0 0-19,0 0-24,0 0-7,0 0-21,0 0-15,0 0-12,0 0-12,-3 16-5,3-16-9,-4 6-4,-1-1-5,0-1 2,0 1 9,-2-2-1,2 4-1,0-4 1,-1 1-5,1-3 3,5-1 3,-8 5 5,3-4 6,-1 0-3,2 5-1,4-6 0,0 0-1,-6 3-1,6-3-5,0 0-3,0 0-12,0 0-10,10-12-3,-3 9-10,5 0-5,-1 0-4,4 2-1,-2 1-7,3 0-6,0 1-1,1 5-3,-3 0-3,3 6-3,-5-4-2,5 6-2,-4 0 7,0 2-10,-2 2-2,-1 0 0,-3-1-1,-2-1 0,-4 1-5,0-2-2,-1 1-1,-1 1-3,-3-4 7,-2 7-7,-4-1 3,3-3 1,-3-4 0,-1 5-1,2-5 0,-2 0 2,2-3 1,-3 1 0,4 1 0,4-5 1,-3 0-2,3-2 0,1 1-1,0-2-1,-2 1 0,5-4-1,-1 5 4,1-5 3,12 4-2,-6-4-1,11 0 0,0 0-14,4 0-26,-4-3-30,9 2-35,-2-1-38,1-1-57,-1-3-51,4 0-46,-1 0-42,-3-2-44,9-4-33,-10 3-335,-1-3-813,2 1 360</inkml:trace>
          <inkml:trace contextRef="#ctx0" brushRef="#br0" timeOffset="56792.5218">7591 7666 242,'4'-9'183,"-3"2"38,1 1 28,-2 0 12,0 0-1,0 6 2,-3-11 21,-1 7-17,0 1 7,1-3 3,3 6 4,-6-1-6,6 1-7,-16 1-17,16-1-12,-16 6-12,8-3-10,1 6-16,-3-1-11,0 3-21,2 0-15,-2 2-12,3 2-17,1-5-13,-1 7-10,0-3-12,5 0-4,1 2-9,1-3-10,1 3-3,3-5-8,2 4-6,0-3-4,1 3-6,3-5-6,-1 1-7,1-2-5,2-5-4,2 5-6,-1-7-3,3-1-2,-3-2-2,1-4-2,1 4 0,7-5-2,-6 0 1,-4-2 1,-1-3 1,2 4 3,-3-3 8,-4 0 1,5-2 3,-10 1 5,4-2-4,-2 5 4,-6-4-1,-2 2-2,-3-3-4,0 5-4,-4-5 2,-2 7-22,-8-2-40,-4 0-49,-10 3-62,-3 4-59,-1 1-68,-6 0-62,0 6-67,11 1-425,-3-1-910,4-1 402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2.58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-1 441 250,'0'7'285,"0"-7"-1,0 5-13,0-5-7,0 9-12,0-9-13,3 7-1,-6-2 0,3-5-6,0 8-15,0-8-11,0 7-20,0-7-6,3 4-16,0-1-14,-3-3-6,0 0-10,1 6-5,-1-6-9,0 0-1,0 0-9,0 0-14,0 0-7,0 0-11,24-13-6,-18 6-5,4-2-10,-2-1-12,3 0 4,-2-2-5,0 2-8,-1-2-5,2-1 0,-3 1-3,0 2-4,0-4 2,0 1-2,-2 1-5,-1-2 0,2 2-4,-1-1 1,-2 4 13,-2-1 19,-1 4 14,3-1-1,-2 3 3,1-2-5,-2 6-2,0-6-4,0 6-11,0 0-3,0 0 10,0 0 3,-14 19-2,7-5-2,0 0-2,0 0-4,-1 2-3,1 0 0,2 3-6,2 3-4,-1-8-4,4 3 0,-1-5-4,3 5-3,2-5-2,1 0-2,1 1-3,5-4 2,-1 1-2,5-4 0,0 0-6,0-1-6,2 0-4,6-5-5,-3 0-6,4 0-6,1-5-4,-1 0 2,-1-1 2,-1-4-2,-3 2 5,0-6-1,-6 2 3,1 4 3,5-9 1,-14 1 0,2 2 2,4-5 0,-4 6 3,-1-3-1,-2 2 3,-2 2 0,-2-2 5,3 6 3,-3-3 7,3 2 10,-3 3-2,0 3-1,-6-4-4,6 7-1,-4-3 1,4 3-6,0 0 2,-13 10 6,8-3-4,1 4-1,-1 2 0,-1 1-4,1 5-1,5-3 4,0-3-6,0 1 2,0 1-1,5 2-2,1-1-3,1-8-1,2 6-14,0-2-5,3-5-17,6-1-20,-4-2-29,9 2-32,2-6-27,-1-4-16,0-2-19,1-3-13,2 0 3,-5-2 3,3-4 9,-3 2 13,-2-3 17,-2 0 17,-5-7 12,-1 0 13,-5 1 13,1 0 11,-2 0 18,-4-5 14,-4 3 21,-1-3 10,0 0 22,-6-5 12,0 9 21,0-1 41,3 0 17,-1 2 16,-1 10 25,-2-5 16,5 9 11,2-1-8,-1 2-9,1 3-18,1 0-12,2 4-9,0 0 3,0 0 3,-17 15 5,9 0-6,4 4 3,-7 13-3,4 2-4,1-1 1,4 4 10,-1 3 2,-1 3-4,2-3-9,4 0-10,-2 0-12,4 1-4,-3-2-8,-1 1-8,6-5-5,-5 0-3,5 5-10,3-5-3,-3 4-2,-4-5-6,0-9-9,2 9-14,0-2-30,-4-5-31,0-5-48,-3 1-36,3-7-45,-1-2-37,0-3-44,-2 2-30,0-3-27,2 0-18,-5-5-33,2-1-22,0-3-15,4-1-264,0 0-725,0 0 320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0:10.47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07168F4-E79E-4761-830E-7F8BB9C648F2}" emma:medium="tactile" emma:mode="ink">
          <msink:context xmlns:msink="http://schemas.microsoft.com/ink/2010/main" type="inkDrawing" rotatedBoundingBox="20861,13872 23986,13844 23987,13927 20862,13955" semanticType="underline" shapeName="Other">
            <msink:sourceLink direction="with" ref="{8237F523-9720-458B-BA4C-B5D638B69C6B}"/>
          </msink:context>
        </emma:interpretation>
      </emma:emma>
    </inkml:annotationXML>
    <inkml:trace contextRef="#ctx0" brushRef="#br0">100-3 219,'-11'3'255,"0"-2"-9,1 1-1,3 2-7,-1-2-12,0 2-10,0-3-14,4 3-10,4-4-7,-8 2-17,8-2-5,-9 4-6,9-4-12,-5 1 2,5-1-15,-3 3 8,3-3-4,0 0-1,0 0-2,0 0-8,-6 3-6,6-3-12,0 0 6,0 0-14,0 0-6,-3 5 28,3-5 43,9 6 14,3 1 7,5-1 1,7 0-2,15-3-8,1 4-16,6-5-9,23 2-1,3-3-23,8-7-9,1 5-13,38 1-10,-3-4-10,-35 1-8,35-3-9,-1 4-8,-34-3-9,31-4 11,4 3-3,-31 4 3,38-8-6,7 4 3,-9 0-2,-3 3 8,-3 0-6,-34 3 1,0-3 6,37 7 6,-40-4-3,1 2-2,-4-2 1,0-2-3,-2 4 4,-8-2-8,1 4-2,-20-4 6,-6 1-7,1-2-6,-14 2 2,-2 0-4,-3 2-50,-7-3 0,2 1 0,-8-2 0,0 1 0,-3 0 0,-6 0 0,16 0 0,-16 0 0,7 0 0,-7 0 0,6-3 0,-6 3 0,0 0 0,11-1 0,-11 1 0,0 0 0,0 0 0,0 0 0,0 0 0,0 0 0,0 0 0,0 0 0,0 0 0,0 0 0,0 0 0,0 0 0,0 0-223,0 0-18,0 0-33,0 0-53,-36-2-39,19 2-39,-9-3-60,4 6-74,-4-6-354,0 3-965,-2 0 428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0:11.1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A5E1646-F1BB-4644-918A-799519803A65}" emma:medium="tactile" emma:mode="ink">
          <msink:context xmlns:msink="http://schemas.microsoft.com/ink/2010/main" type="writingRegion" rotatedBoundingBox="17614,13524 32270,13236 32338,16683 17682,16971"/>
        </emma:interpretation>
      </emma:emma>
    </inkml:annotationXML>
    <inkml:traceGroup>
      <inkml:annotationXML>
        <emma:emma xmlns:emma="http://www.w3.org/2003/04/emma" version="1.0">
          <emma:interpretation id="{F2BF56DF-B884-45B4-9D7D-1F0FEED34912}" emma:medium="tactile" emma:mode="ink">
            <msink:context xmlns:msink="http://schemas.microsoft.com/ink/2010/main" type="paragraph" rotatedBoundingBox="22073,14096 26826,13095 26975,13800 22221,148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9F1A5F-A735-40D8-A627-CBA9BD8A2693}" emma:medium="tactile" emma:mode="ink">
              <msink:context xmlns:msink="http://schemas.microsoft.com/ink/2010/main" type="inkBullet" rotatedBoundingBox="22111,14277 23127,14063 23226,14534 22210,14748"/>
            </emma:interpretation>
            <emma:one-of disjunction-type="recognition" id="oneOf0">
              <emma:interpretation id="interp0" emma:lang="en-US" emma:confidence="1">
                <emma:literal>w</emma:literal>
              </emma:interpretation>
              <emma:interpretation id="interp1" emma:lang="en-US" emma:confidence="0">
                <emma:literal>W</emma:literal>
              </emma:interpretation>
              <emma:interpretation id="interp2" emma:lang="en-US" emma:confidence="0">
                <emma:literal>u</emma:literal>
              </emma:interpretation>
              <emma:interpretation id="interp3" emma:lang="en-US" emma:confidence="0">
                <emma:literal>m</emma:literal>
              </emma:interpretation>
              <emma:interpretation id="interp4" emma:lang="en-US" emma:confidence="0">
                <emma:literal>n</emma:literal>
              </emma:interpretation>
            </emma:one-of>
          </emma:emma>
        </inkml:annotationXML>
        <inkml:trace contextRef="#ctx0" brushRef="#br0">24 12 73,'0'0'339,"-7"0"-5,7 0-5,-5 4 1,5-4-5,0 0-24,-5 2 5,5-2-14,0 0-13,0 0-12,-4 4-16,4-4-14,0 0-15,0 0-22,0 0-20,0 0-18,0 0-15,0 0-16,0 0-13,0 0-11,0 0-11,0 0-10,0 0-5,-5 2-11,5-2-9,0 0-1,0 6-6,0-6-7,0 0-5,0 0-2,0 7 1,0-7-5,0 0-8,0 0 8,0 0 7,-2 6 14,2-6 12,0 0 14,0 0 11,0 0 12,0 0-1,0 0-15,0 0-8,13-16-8,-5 11-5,-4 1-11,4-2-8,-1 3-3,-1 0-6,5-1-3,-4 3-7,3 0-6,-3 1-3,6 2-3,-1 3-1,3 0-7,-1 4 1,0 4 1,1 1-3,2 3 3,-5 3-7,1 2 2,1-2 0,-2 1-2,-4 0 0,3 2-2,-5 3 3,3-5-4,-7 0 3,2 1 0,-1-1 0,-3-4-3,0-3 2,5-2-4,-5 0 3,0-1-1,0-4 1,3-3 2,-2-1 1,-1 4 3,0-7 3,1 4 6,-1-4-2,0 0-3,11-14 1,-5 4 1,1-5 5,5-6-2,3 0-2,4-4 5,-2 3-3,-2 1-9,1 3 5,-2-1-4,1 3 7,-3 5 0,-5 1 1,3 2 6,-4 2-12,-1-3-2,1 5-13,0 3 6,-6 1 10,12 1-6,-7 3-4,4 3-2,-2 0 3,-1 0 2,0 5-6,1 3-1,-1-4 5,4 5-1,-3-4-2,-1 3 7,3 1-9,-2-4-4,1 4 8,4-4-2,-3 1-1,1-6-13,3 1 1,2 1-8,2-5-10,6 1-18,5-4-31,-4-4-24,14-6-35,-1 0-39,2-11-66,-2-1-56,2 2-66,-8-8-89,9-4-469,7-12-997,-13 14 441</inkml:trace>
      </inkml:traceGroup>
      <inkml:traceGroup>
        <inkml:annotationXML>
          <emma:emma xmlns:emma="http://www.w3.org/2003/04/emma" version="1.0">
            <emma:interpretation id="{C6B0261A-6022-402D-A720-187DB00A0330}" emma:medium="tactile" emma:mode="ink">
              <msink:context xmlns:msink="http://schemas.microsoft.com/ink/2010/main" type="line" rotatedBoundingBox="25179,13442 26826,13095 26974,13800 25328,14146"/>
            </emma:interpretation>
          </emma:emma>
        </inkml:annotationXML>
        <inkml:traceGroup>
          <inkml:annotationXML>
            <emma:emma xmlns:emma="http://www.w3.org/2003/04/emma" version="1.0">
              <emma:interpretation id="{96FF555E-2BCD-441C-99B3-D1830E94CBF3}" emma:medium="tactile" emma:mode="ink">
                <msink:context xmlns:msink="http://schemas.microsoft.com/ink/2010/main" type="inkWord" rotatedBoundingBox="25179,13442 25694,13333 25824,13948 25309,14056"/>
              </emma:interpretation>
              <emma:one-of disjunction-type="recognition" id="oneOf1">
                <emma:interpretation id="interp5" emma:lang="en-US" emma:confidence="0">
                  <emma:literal>k</emma:literal>
                </emma:interpretation>
                <emma:interpretation id="interp6" emma:lang="en-US" emma:confidence="0">
                  <emma:literal>l</emma:literal>
                </emma:interpretation>
                <emma:interpretation id="interp7" emma:lang="en-US" emma:confidence="0">
                  <emma:literal>E</emma:literal>
                </emma:interpretation>
                <emma:interpretation id="interp8" emma:lang="en-US" emma:confidence="0">
                  <emma:literal>z</emma:literal>
                </emma:interpretation>
                <emma:interpretation id="interp9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397.4329">3220-272 23,'-7'7'378,"1"-3"-20,-5-4-19,6 3-15,1-3-11,4 0 2,-9 3-3,9-3 11,0 0 6,0 0 9,0 0-5,25 4-22,-8-5-22,5 0-29,2-1-29,4 0-16,0 1-23,7-2-20,-9-1-14,3-1-30,8 0-50,-5 1-63,-3 1-80,0-1-89,-3 2-86,0-2-98,8-1-104,-9-2-308,3 1-811,-4-4 359</inkml:trace>
          <inkml:trace contextRef="#ctx0" brushRef="#br0" timeOffset="1194.305">3406-893 387,'6'1'372,"-6"-1"-28,14 0-20,-14 0-26,8 0-16,-1 3-26,-7-3-13,5 0-30,-5 0-4,0 10-7,-3-4-6,-4 7-11,0-2-8,-5 8-11,1-1-13,-4-2-8,1 6-2,-1-2-3,-6 4-8,7-2-4,-2-2-20,-1 0 1,4-2-5,-2-1 1,3 1-3,0-3-7,0 0-7,6-5-7,-3 1-3,2-3-12,2 0-6,1-2-7,1 0-5,-2 0 5,4-2 9,1 2 14,0-1 23,6-2 7,1 2-5,9-2-1,1 2-9,7 0-9,4-4-8,8-1-10,-2 5-4,4-4-7,-2 0-24,-10-1-32,3 2-41,-1 1-46,-4-1-47,2 1-85,-12 0-75,3 0-72,-6-2-87,-3 1-415,1 0-943,-4 3 416</inkml:trace>
        </inkml:traceGroup>
        <inkml:traceGroup>
          <inkml:annotationXML>
            <emma:emma xmlns:emma="http://www.w3.org/2003/04/emma" version="1.0">
              <emma:interpretation id="{9C1DCEB0-9728-4446-80CA-65BFDC694F18}" emma:medium="tactile" emma:mode="ink">
                <msink:context xmlns:msink="http://schemas.microsoft.com/ink/2010/main" type="inkWord" rotatedBoundingBox="26439,13424 26876,13332 26975,13800 26538,13891"/>
              </emma:interpretation>
              <emma:one-of disjunction-type="recognition" id="oneOf2">
                <emma:interpretation id="interp10" emma:lang="en-US" emma:confidence="0">
                  <emma:literal>C</emma:literal>
                </emma:interpretation>
                <emma:interpretation id="interp11" emma:lang="en-US" emma:confidence="0">
                  <emma:literal>&lt;</emma:literal>
                </emma:interpretation>
                <emma:interpretation id="interp12" emma:lang="en-US" emma:confidence="0">
                  <emma:literal>c</emma:literal>
                </emma:interpretation>
                <emma:interpretation id="interp13" emma:lang="en-US" emma:confidence="0">
                  <emma:literal>A</emma:literal>
                </emma:interpretation>
                <emma:interpretation id="interp1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1850.5632">4620-811 399,'0'-5'456,"6"-2"-22,-5 3-19,-1 0-14,5-3-15,-5-1-23,0 4-16,5 2-26,-5-6-21,2 4-18,-2 4-23,0-8-19,0 8-22,0-5-22,4 3-17,-4 2-20,1-7-14,-1 7-17,5-3-6,-5 3-16,0 0-11,1-5-9,-1 5-8,0 0-9,3-4-5,-3 4-6,0 0-3,0 0-9,0 0-5,3-3-2,-3 3-3,0 0-1,0 0 7,0 0 7,0 0 6,0 0-6,0 0-7,-12-4-4,12 4-6,-22 4-7,9-1 0,-6 0 0,-3 3-8,6 3 9,-7-2-7,5 5 5,-6 2 4,4 3-4,2-3 0,-2 5-5,3-2-3,3 0 0,-2 1-3,5 3 6,4-2-9,2 2 1,4-5 0,2 5 3,4-1 1,6 0-3,-4-1 8,10 0 12,2-2 6,2-5-3,-2 2 18,17 0 3,-4-5-1,2 1 0,4-1 7,-4-4-11,4 2-1,-5-5-4,-10-2-2,1 1 1,-1-1-5,-7 0-4,-3 2-6,-1-1 16,-2 0-16,-4 1-3,3-2-2,-9 0-3,9 0-2,-9 0-7,6 1-11,-6-1-48,0 0-61,0 0-61,0 0-74,-28-8-97,7 6-110,-5 1-153,-7-5-438,-4 1-1127,1 1 499</inkml:trace>
        </inkml:traceGroup>
      </inkml:traceGroup>
    </inkml:traceGroup>
    <inkml:traceGroup>
      <inkml:annotationXML>
        <emma:emma xmlns:emma="http://www.w3.org/2003/04/emma" version="1.0">
          <emma:interpretation id="{AE14597C-0452-4EC4-8DB3-9179F519B8B7}" emma:medium="tactile" emma:mode="ink">
            <msink:context xmlns:msink="http://schemas.microsoft.com/ink/2010/main" type="paragraph" rotatedBoundingBox="17648,15241 32304,14953 32338,16683 17682,169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D5FBB2-61C9-46D1-8979-880123DB1BF8}" emma:medium="tactile" emma:mode="ink">
              <msink:context xmlns:msink="http://schemas.microsoft.com/ink/2010/main" type="line" rotatedBoundingBox="17648,15241 32304,14953 32325,16024 17669,16312"/>
            </emma:interpretation>
          </emma:emma>
        </inkml:annotationXML>
        <inkml:traceGroup>
          <inkml:annotationXML>
            <emma:emma xmlns:emma="http://www.w3.org/2003/04/emma" version="1.0">
              <emma:interpretation id="{2EEF88FE-FAF2-4582-AC13-97D22D56E226}" emma:medium="tactile" emma:mode="ink">
                <msink:context xmlns:msink="http://schemas.microsoft.com/ink/2010/main" type="inkWord" rotatedBoundingBox="17650,15352 20152,15303 20164,15939 17663,15989"/>
              </emma:interpretation>
              <emma:one-of disjunction-type="recognition" id="oneOf3">
                <emma:interpretation id="interp15" emma:lang="en-US" emma:confidence="0">
                  <emma:literal>which</emma:literal>
                </emma:interpretation>
                <emma:interpretation id="interp16" emma:lang="en-US" emma:confidence="0">
                  <emma:literal>Which</emma:literal>
                </emma:interpretation>
                <emma:interpretation id="interp17" emma:lang="en-US" emma:confidence="0">
                  <emma:literal>wretch</emma:literal>
                </emma:interpretation>
                <emma:interpretation id="interp18" emma:lang="en-US" emma:confidence="0">
                  <emma:literal>wrench</emma:literal>
                </emma:interpretation>
                <emma:interpretation id="interp19" emma:lang="en-US" emma:confidence="0">
                  <emma:literal>thatch</emma:literal>
                </emma:interpretation>
              </emma:one-of>
            </emma:emma>
          </inkml:annotationXML>
          <inkml:trace contextRef="#ctx0" brushRef="#br0" timeOffset="7069.4732">-2868 1361 174,'0'0'366,"0"0"-16,0 0-13,0 0-20,-11-4-16,11 4 2,0 0-35,0 0-15,-17 6-17,11-1-33,1 0 0,1 0-15,2 1-9,-1 3-4,0 1-16,2-2-13,2-1-12,-1 6-14,0-2-10,3 1-7,-3-1-14,5 3-6,-5-2-11,4-2-9,0-1-3,-3 5-17,2-3 6,2 0-13,-5 0-2,0 0-33,3-5-61,-2 4-73,-1-4-61,0 0-69,0 0-72,3-3-59,-1 1-236,-2-4-682,12 0 302</inkml:trace>
          <inkml:trace contextRef="#ctx0" brushRef="#br0" timeOffset="8260.7336">-2538 1351 71,'-3'-6'269,"3"6"-13,-5-5-11,5 5-13,-4-4-13,4 4-6,-8-1-9,8 1-13,-7-4-15,7 4-9,-14 0-8,14 0 9,-11-3-4,2 6-16,9-3-6,-24 0-5,12 4-4,-3-1-3,-1 0 5,-4 3-20,-1 3-8,6 1-5,-5 2-3,3 0-6,-1 7-10,5-3-2,1 1-5,1-1-2,0 1-4,5-4-11,1 1-16,4 2 8,-2-2 1,6 4 1,-2-3-6,3-1-2,3 0-3,-1 2-5,1-4-2,6 2-3,-4-5-3,3 1 7,3-1-13,-2 0-1,2-3-2,-1 1-2,2-4-2,-2 0 0,6-2-2,-4-2-4,8-2-7,-8 0-42,6-4-37,1-2-51,-4 0-58,2-2-57,-1 3-72,2-6-50,-4 2-273,3-4-688,-1 3 305</inkml:trace>
          <inkml:trace contextRef="#ctx0" brushRef="#br0" timeOffset="7385.7068">-2565 1418 29,'0'0'290,"0"0"-18,0 0-7,0 0-16,0 0-11,7-1-19,-7 1-8,0 0-21,0 0-11,0 0-27,4-5-5,-4 5-21,4-3-10,-4-2-7,0 5-11,5-6-7,-5 2-6,4-2 2,-2 0-5,-1 2-12,3-1-6,-4-2 5,1 0 14,-1 2 21,0-2 7,0 1 2,0 6 6,0-7 0,0 7-2,-5-8-8,2 5-5,3 3-4,-15-3-2,8 1 3,7 2-2,-16 5-10,5-2-7,2 2-4,-3-1-2,3 3 7,-4 6 6,1-2-3,3 1-2,-6 5-8,3 0-6,2 2-2,0-2-7,3 3-10,4-1-1,-2 2-7,5-5 0,0-1-6,3-2-4,2 3-5,2-4-5,3-2-7,2 2-13,1-4-39,4-3-65,6-5-71,1 0-76,-1-4-68,0-2-81,4-3-64,-5-1-265,3-2-786,8-5 348</inkml:trace>
          <inkml:trace contextRef="#ctx0" brushRef="#br0" timeOffset="8932.6173">-2431 1087 233,'-4'-4'278,"4"4"-6,-5-5-6,2 1-3,3 4-14,-5-5 0,5 5-1,-5-6 6,4 3-13,1 3-6,-6-4-13,6 4-19,0 0-13,-1-5-26,1 5-15,0 0-15,0 0-14,0 0-8,0 0-7,-2 15-11,2-6-3,0 4-5,0 4-17,0 2-2,2 3-9,-1 3-3,2 10-6,0-1-2,-1-3-2,2 3-5,1-1 1,-2-2-6,1 0-3,-1-7 3,2-2-7,-3 0-5,1-2-1,1-4-5,-1-1-2,-1-2 1,3 0-4,-3-2 2,-1-1-5,3-4-2,-3 2 2,1 0-3,0-6 3,0 1 0,-2-3 1,5 6 3,-5-6-3,13-6 3,-5 2-13,3-5 9,4 1-1,2-2 0,0-6 1,0 5-1,2-2-10,-2 1 8,-3 4 3,-3 4 0,1-3 1,-3 4-2,0 0 1,1 3-1,-4 0-2,-6 0 3,13 4-4,-8 2 6,2 1 1,-3 1 5,1 3 2,0-1 1,-2 2 2,0-3-10,-2 1 7,4-1-1,-2 0-2,1 0 3,0-2-3,-2 2-1,2 0-3,-4-2 2,5-2 0,-1 1-1,0-2-3,1-2 1,3-2-7,-1 0-22,-7 0-53,22-8-75,-10 0-79,5 0-74,1-10-78,-1 5-382,0-5-822,5-10 365</inkml:trace>
          <inkml:trace contextRef="#ctx0" brushRef="#br0" timeOffset="6798.4243">-4466 1301 76,'0'-4'365,"2"-2"-7,0 4 0,0-3-14,-2 5 0,2-4-20,-2 4-27,9-2-27,-9 2-26,0 0-24,0 0-22,0 0-12,0 0-23,0 0-14,7 9-13,-6-1-2,-1 1-12,7 1-9,-3 7-10,-3-3-7,4 0-7,-1 3 18,1-3-10,1 0-10,1 7-10,-3-6-11,4 4 3,-3-3-10,1-2-6,0-1-5,-1 0-10,2-2-4,3-2-3,-4-1-4,2-1-27,-1-1-2,1 0 1,1-5 9,3-2-13,3-3-4,-1-2-2,9-1-3,-11 1 3,5 2-1,2-9 2,-4 4 1,-3-2 0,0 3 6,-2-1-1,2 3 3,-5 0-3,-2 3 2,-1-2-1,0 3 8,0-2-4,-4 4 2,3-2-2,-3 2 1,0 0-4,0 0 6,0 0-4,-19 8-12,12 0 15,-1-2-5,-1-2 5,7 4-3,-7 3-2,2 0 1,2 2-2,0-2 1,3-2 1,2 3-14,2 2 16,3 0 5,0-4-4,2 3 2,4-1-3,10 3 4,-2-4-3,4-1-7,1-2 10,3-4 1,-5 0-9,6 0-6,6-4-13,-8-2-9,3-1-5,-4-3-2,-2-1-3,1-1 5,-6-2 7,3-1-1,-8 1 5,-1 0 7,-4-4-3,-1 4 16,-3-8-12,-1 3-6,-6 3 14,3-8 5,-8 1-1,-2-1 1,1 2 2,-2 0 4,0-2 5,-5 3-13,4-2 19,0 7 13,2 2 2,1-3 0,1 3 0,0 0-2,4 3-4,2-1-10,-2-4 10,4 5-1,0-2 1,4-3-10,-3 3 0,8-1 1,-1 1-6,2-2 1,1 1-6,2 1 2,-3 0-2,2-1 2,-4 2-3,2 1 1,-3 1 1,-2-4 5,0 3 3,1 3 9,-2-6 5,-4 4 5,0 3-1,0-6 5,0 4-1,-3-1 7,3 6 3,-7-8 0,2 7 5,5 1-4,-13 0 2,13 0-3,-16 5 0,7 1-2,1-2-1,-2 7-5,2-2-4,-1 4 1,1 5-8,2 3 0,0 1-6,2 2 0,3 0 0,1-2-4,1 0 0,5 9-5,-1-7 4,1-3-6,0 4 2,3-3 1,-3-1-5,2 0 2,1-2 0,0-1-2,1-6-3,-3 3 4,3-5-1,-1 3-2,-4-5-3,2 1-2,-2-4-1,1 0 3,3-5 0,-1 2-3,4-4 0,0 2-1,4-4 1,-3-2-1,-2-3 1,5 3-3,-3-5 4,-1 0 0,2 4 0,-2-1 3,-3 1-1,2-2-4,-5 2 5,0 3-1,-1 0 0,-1 0 2,1-1 1,-1 2-1,-4 3-1,0 0-4,9-3 1,-9 3 2,0 0-3,0 0 1,12 10 2,-11-5 0,4-1-1,-1 5-4,1-1 1,-1 2-1,0-2 1,3 0 7,-2 1-3,0 0-10,2-3-10,-2 0-11,3 1-5,0-2 2,-2-1 2,3-2-3,3-1 6,-1-1-2,3-1 5,-2-4 1,0 3 1,1-7 4,-2 2 5,3 0-1,-3-6 1,1 4 5,-1-3 3,-1 0 0,-2 1 6,-3-1 9,2 1 9,-2-1 8,-1 4 17,-2 1 12,2 1 10,-2 2-3,-1-1-5,-1 5-5,3-5-4,-3 5-8,0 0-4,0 0-4,0 0-2,0 0-5,0 0-2,-11 16-2,7-9-3,0 5 1,0-2-14,3 3 9,-2-2 1,3 1-2,-1-3-4,2 4 0,-1-7-10,4 9-6,-2-9-28,3 0-37,0 3-41,0-4-54,3-3-64,-1 1-62,3-3-57,1 0-59,0-3-63,2-3-247,2-1-779,6-2 345</inkml:trace>
        </inkml:traceGroup>
        <inkml:traceGroup>
          <inkml:annotationXML>
            <emma:emma xmlns:emma="http://www.w3.org/2003/04/emma" version="1.0">
              <emma:interpretation id="{8F9D941A-A52B-4ADD-A3ED-22A5D0E2FAFA}" emma:medium="tactile" emma:mode="ink">
                <msink:context xmlns:msink="http://schemas.microsoft.com/ink/2010/main" type="inkWord" rotatedBoundingBox="20473,15261 20879,15253 20892,15865 20485,15873"/>
              </emma:interpretation>
              <emma:one-of disjunction-type="recognition" id="oneOf4">
                <emma:interpretation id="interp20" emma:lang="en-US" emma:confidence="0">
                  <emma:literal>w</emma:literal>
                </emma:interpretation>
                <emma:interpretation id="interp21" emma:lang="en-US" emma:confidence="0">
                  <emma:literal>W</emma:literal>
                </emma:interpretation>
                <emma:interpretation id="interp22" emma:lang="en-US" emma:confidence="0">
                  <emma:literal>t</emma:literal>
                </emma:interpretation>
                <emma:interpretation id="interp23" emma:lang="en-US" emma:confidence="0">
                  <emma:literal>n</emma:literal>
                </emma:interpretation>
                <emma:interpretation id="interp2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9182.6043">-1642 1125 88,'0'0'330,"-3"5"-8,3-5 0,1 12-2,1-10 4,0 2-10,1 3-11,1 3-13,-3-4-5,3 5-24,-1-1-19,1 4-2,0 2-15,-2 2-15,-2 0-16,2 1-7,1 2-13,-3-1-19,-1 2-14,1-1-11,-2-3-15,0 3-11,0-1-9,-1-3-10,-2 3-14,3-4-21,-1-1-50,1-1-67,2-1-90,0-2-79,-1-2-82,4-1-86,-1-4-329,1-1-794,5-1 352</inkml:trace>
          <inkml:trace contextRef="#ctx0" brushRef="#br0" timeOffset="9510.7333">-1365 1420 232,'0'0'300,"1"-5"-15,3 1-12,-1-1-10,1 2-2,0-1-14,1-2-8,-1 1-13,1-4-13,2 5-6,2-9-16,-3 5-20,2-4-16,3 4-7,-1-3 0,-2-1 3,1-1-15,2 2 27,-8 4 15,3-2 12,-1 6 14,-4-3 8,2 0 11,-1 2-6,-2 4-2,0-6-15,0 6-6,0 0-16,-6-5-13,6 5-14,0 0-7,-17 13-5,8-3-20,-2 1-4,-2 6-5,4-3-24,-4 4 10,4 3-13,0-4-10,0 3-6,2 1-4,3-3-7,3 1-7,-1-4-3,8 5-3,-5-4-10,3 0-25,-1-1-36,2 0-31,-1-1-23,0 1-40,1-7-42,0 4-51,0-8-73,1 1-73,-4 2-77,-2-4-100,0-3-358,0 0-970,0 0 430</inkml:trace>
          <inkml:trace contextRef="#ctx0" brushRef="#br0" timeOffset="9651.3599">-1331 1105 2818,'-4'-21'60,"1"3"-30,3 4-16,-2 0-8,2 6-2,2-2-10,0 1-11,-1 3-15,2-1-18,-1 4-19,4 1-26,-6 2-43,11 0-50,-11 0-202,16 5-422,-7-1 187</inkml:trace>
        </inkml:traceGroup>
        <inkml:traceGroup>
          <inkml:annotationXML>
            <emma:emma xmlns:emma="http://www.w3.org/2003/04/emma" version="1.0">
              <emma:interpretation id="{AA417E0E-D7E8-4714-BB9E-1381C7BDD5EB}" emma:medium="tactile" emma:mode="ink">
                <msink:context xmlns:msink="http://schemas.microsoft.com/ink/2010/main" type="inkWord" rotatedBoundingBox="21411,15203 23756,15157 23772,15959 21427,16005"/>
              </emma:interpretation>
              <emma:one-of disjunction-type="recognition" id="oneOf5">
                <emma:interpretation id="interp25" emma:lang="en-US" emma:confidence="0">
                  <emma:literal>cents</emma:literal>
                </emma:interpretation>
                <emma:interpretation id="interp26" emma:lang="en-US" emma:confidence="0">
                  <emma:literal>centre</emma:literal>
                </emma:interpretation>
                <emma:interpretation id="interp27" emma:lang="en-US" emma:confidence="0">
                  <emma:literal>centos</emma:literal>
                </emma:interpretation>
                <emma:interpretation id="interp28" emma:lang="en-US" emma:confidence="0">
                  <emma:literal>center</emma:literal>
                </emma:interpretation>
                <emma:interpretation id="interp29" emma:lang="en-US" emma:confidence="0">
                  <emma:literal>centra</emma:literal>
                </emma:interpretation>
              </emma:one-of>
            </emma:emma>
          </inkml:annotationXML>
          <inkml:trace contextRef="#ctx0" brushRef="#br0" timeOffset="10968.5872">-633 1216 76,'0'0'236,"0"0"-11,0 0-8,0 0-12,0 0-7,8 0-13,-8 0-12,0 0-5,0 0-1,9 3-6,-9-3-7,0 0-11,8 0-4,-8 0-8,11 0-19,-11 0-4,10-3-16,-10 3 8,8-3-19,-2 0 3,-2-1-1,2 2-5,-6 2-8,5-4 21,-3-4-9,2 4 17,-2-1-21,-4-1-8,2-2 12,2 4 11,-4-3 0,4 0 1,-2 7-1,-3-9-3,-1 9-4,4 0-7,-6-8-6,-1 8-10,7 0-6,-14 5 0,2 1-11,0 6-1,-5-2-3,4 11-4,-3-3-2,3 11-6,0 0-2,4 2-5,3 0 2,0-6-8,6 0 4,3-1-1,1 0-5,6-2 30,5-4-8,0 1-1,9 8-4,-2-12-4,11 3 1,2-5-32,0-4-42,5-6-53,0-3-44,1 0-34,-1-6-26,2-5-19,0 1-23,-3-6-11,-1 1-5,-3 3 6,-3-5 15,-3-3 14,-8 5 33,-1-4 20,0 1 35,-4-1 22,-4 1 30,-5-9 40,-3 8 40,0 3 34,-4 1 26,0 0 35,-4 3 17,0 0 14,0 2 19,-3 1 29,3 3-7,-5 0 13,2 3-27,-3 2-11,2 0-3,-3 2-12,-1 3-8,1 2-10,-2 3-10,1 3-8,-3 3-9,9-2-4,-5 5-10,5-4-5,1 6-6,-1 2-3,6-8-7,0-1-8,0 0 10,6 2-3,-1-7-13,4 2 0,3-1 4,2-3-15,-2-2-1,4-2-11,1-2 12,-3 0-2,2-2-1,1 2 2,2-9-10,-2 4 1,4-3 5,-6-1 0,-1 0 6,-1 1 0,0-2 12,2 1 0,-6 2 11,5-6-1,-5 8 1,2-7-2,-2 8-3,-4 0-2,3 1-1,-1-4-4,-1 6 1,-1-2-10,-5 3-9,16 0 8,-16 0 0,12 4-1,-10 0-7,4 2 0,-1-2 0,1 0 1,0 5 0,-1-5-4,0 0 1,0 3-3,-2-1-2,2-2 1,-1-2-2,-1 2 4,-3-4 1,5 2-2,-5-2 7,9 4-11,-9-4-5,9-6 6,-1 3-1,-4 0 1,5 0 3,-2-4-2,3-4-3,-2 1 3,2-1-2,4 0 11,-3-1 5,6-2 2,-5 4-1,0-2 12,-4 8 2,-2-3 5,3 2-4,-3 0-3,-1 4-5,1 0-2,-6 1-1,12 6-6,-7 3-3,2 1 4,-2 2-2,-1 3-2,1 5 0,-2 1-2,-3-3 0,4 3-2,-4 1-2,0-2-1,0 0 4,1-3-7,3-1-6,-3-4-4,1 1-11,2 1-31,-3-6-45,8 1-49,-6-5-56,6 0-45,0-4-52,0 0-66,4-6-51,-1 1-305,6-6-775,2-3 344</inkml:trace>
          <inkml:trace contextRef="#ctx0" brushRef="#br0" timeOffset="11827.9867">857 989 190,'-5'-14'406,"3"-1"-9,-2 1-12,3 3-15,-3 4-22,3 0-22,-2 2-26,1 0-30,2 5-28,0 0-22,0 0-16,0 0-12,-12 19-10,10-3-11,1 4-14,-1 3-12,0 13-6,4-3-2,0 3-11,1 3-10,1 1-10,-2 3-9,2-3-10,1-1-8,-2 0-6,1 2-8,0-5-7,0-1-1,-2-2-9,0 1-1,-2-1-9,1-8-2,-1-1-8,-1 2-8,-4-3-19,5-8-22,-2-1-29,2-1-24,-1-5-33,1 1-31,1-4-30,-1-5-24,-1 5-20,1-5-7,0 0 14,0 0 5,-3-16 22,6 7 19,-3-6 11,1 1 21,1-7 9,-2-2 13,0 1 13,0-9 15,3-2 22,0 2 24,1-2 26,-1 11 19,4-3 14,0 2 13,0 1 13,0 0 9,3 2 12,0-1-2,-1 2-2,3 6-2,-3 3-20,3 1 1,1 0 1,0 6 1,4-1-3,-1 4-4,1 4-5,-4 1 0,2 4 3,4 4-5,-2 2 8,0 2-16,-3-3-7,1 6 4,-1-4-6,-2 6 1,-4-5-1,-1 0 0,1 3-3,-5-4-4,-1-3-1,2 1 0,-5-2-4,1 1-2,0-3 1,-4-1-5,0 0 5,2-2-3,-2-1 8,-2-2 0,3-3 10,3-1 5,-16 0 3,16 0 7,-12-3 14,6-3 4,0 1-3,1-2 3,4-3-4,-2-4-4,3 1-4,3 0 4,2-1-7,2-1-1,2-6 1,6 5-7,4 1-4,2-1-1,7-7-4,-1 4-2,-4 3-9,6 0 5,-3 4-1,-2 3-5,-1 0-1,1-1 3,-2 5-5,1 0-2,-6 3 2,-1-2-1,1 2 0,0-3-3,-5 4-2,0-2 1,-5 3-3,3 0 6,-10 0-4,11-1-1,-5 0-1,-6 1 0,10-4 10,-10 4-6,0 0-6,8 0 3,-8 0-3,0 0 0,0 0 3,0 6-1,0-6 1,-7 13 4,2-4 3,-7 2 12,1-1 16,-1 1 12,0 4 9,-5 2 6,5-5 0,-5 4-7,6-5-9,1 3 1,0-2-7,1 0-4,2-3-8,2-3 1,1 3-2,-1-3-3,2 0 1,2 0-4,1-6 4,4 6-2,-2 1 1,5-5-1,2-1-3,-1-1 2,2 0-6,4-1 4,0-2-1,0 0-1,1-2-2,-1 2-5,-2-2 8,2 0 1,-5 4 2,2 0 5,-1 0-3,-3-3-5,-1 4 2,-6 0-6,11-2-1,-11 2 0,0 0-1,12 2-5,-11 3-3,4-3 1,-4 3 0,2 3-4,-2-2 5,1 3-7,-2-1-15,0-1-27,0 2-56,4 0-68,-4-3-100,0-2-95,-4 5-95,4-3-443,0-6-968,5 6 428</inkml:trace>
        </inkml:traceGroup>
        <inkml:traceGroup>
          <inkml:annotationXML>
            <emma:emma xmlns:emma="http://www.w3.org/2003/04/emma" version="1.0">
              <emma:interpretation id="{488E14E6-4742-4ABA-90EC-B19F3F9784A4}" emma:medium="tactile" emma:mode="ink">
                <msink:context xmlns:msink="http://schemas.microsoft.com/ink/2010/main" type="inkWord" rotatedBoundingBox="23984,15116 29156,15015 29170,15725 23998,15827"/>
              </emma:interpretation>
              <emma:one-of disjunction-type="recognition" id="oneOf6">
                <emma:interpretation id="interp30" emma:lang="en-US" emma:confidence="0">
                  <emma:literal>diehonbeecuse</emma:literal>
                </emma:interpretation>
                <emma:interpretation id="interp31" emma:lang="en-US" emma:confidence="0">
                  <emma:literal>diehenbeecuse</emma:literal>
                </emma:interpretation>
                <emma:interpretation id="interp32" emma:lang="en-US" emma:confidence="0">
                  <emma:literal>diehonbeemse</emma:literal>
                </emma:interpretation>
                <emma:interpretation id="interp33" emma:lang="en-US" emma:confidence="0">
                  <emma:literal>diehenbeemse</emma:literal>
                </emma:interpretation>
                <emma:interpretation id="interp34" emma:lang="en-US" emma:confidence="0">
                  <emma:literal>diehenbeemn</emma:literal>
                </emma:interpretation>
              </emma:one-of>
            </emma:emma>
          </inkml:annotationXML>
          <inkml:trace contextRef="#ctx0" brushRef="#br0" timeOffset="12458.4678">2048 1075 227,'-6'-11'364,"-2"0"2,4 1 5,1 3-6,3 1-2,-5 0-14,4 1-21,-1 0-35,2 5-28,-4-6-27,4 6-24,0 0-22,0 0-17,0 0-20,0 16-11,0-8-12,3 7-11,-3 0-7,3 4-10,-3 3-11,1-1-4,2-1-12,-3 3-3,2 2-5,-2-1-7,0-4-3,0 2-11,3-2 0,-3 1-7,0-6-2,1-3-4,-1 2-4,1-3-2,-1-5-5,0 3-3,0 0 0,0-5-8,2 1 4,-2 1-5,0-6 0,0 0 2,0 5-3,0-5-3,0 0 2,0 0-3,0 0 0,0 0-1,0 0-1,0-17-5,0 17 11,-4-5-5,4 5-11,-9-5 10,2 0 0,-1 5 0,-1 0-2,9 0 1,-23 5 1,9-1-1,3-1 1,-4 4-2,4-1-1,-1 1 1,0 1 1,5 0-2,1 1 0,1 2-1,-1-4 3,6 3-1,0-3-3,6 3 3,-1-2-2,1 0 2,5-2-3,2 2 0,4-2-4,1-3-8,6-3-10,-1 3-12,1-6-12,2 1-29,-1-4 6,0 1-1,1-3-1,-6 4 3,2-6 9,0 0 6,-2-1 3,-6 5 10,-2-6 0,0-1 22,-1 5 4,-3-3 20,-1-3 6,-3 8 39,0 0 29,-3-3 13,1 3 15,-2 3 7,0-4-10,4 2-8,-4 5-3,0-6-10,0 6-11,0 0-4,0 0-6,0 0-11,-6 18-3,2-15-5,3 8-3,-1-1-5,0-4-5,0 13-1,2-7-4,0-1-4,2 0-16,0 0-32,4 0-30,-3-1-61,0-3-76,2 0-71,-1-1-61,4 0-76,-1-3-74,-7-3-313,14 0-854,-14 0 379</inkml:trace>
          <inkml:trace contextRef="#ctx0" brushRef="#br0" timeOffset="12817.7778">2545 1314 137,'5'-4'393,"-5"4"-25,0 0-16,6-2-11,-6 2-18,0 0-21,1-4-29,-1 4-15,0 0-46,9-6-12,-9 6-23,10-1-18,-3 1-15,-7 0-12,12 0-14,-4 0-12,-8 0-11,17 0-12,-8 0-12,-1 0-7,-8 0 1,13-4-7,-8 3-7,-5 1-21,12-1 13,-7-1-1,1-2-6,-2 2-5,-2-4-7,-2 6 6,5-7-4,-5 7-5,-4-6 3,4 6-7,-1-6 11,-5 2 7,6 4 7,0 0 18,-22 2 0,16 1 2,-7 0 5,-4 3 11,4 3 1,-3 3-1,3-3 2,-4 4-4,1 2-4,3 1-8,3-3-3,0 0-7,2 0-5,6 1-5,-2 0-2,3-2-6,2 3-3,3-5-2,4 2-1,1-1-7,4-1-15,3-2-17,1-4-31,8 3-49,-1-5-53,5-2-59,0-2-44,-2-1-36,10-4-39,-3-2-48,0-2-35,0 1-264,-4-5-722,1-2 319</inkml:trace>
          <inkml:trace contextRef="#ctx0" brushRef="#br0" timeOffset="13351.4476">3085 1080 16,'-5'-14'342,"2"4"7,-1 1-2,3 0-19,0 6-7,-2-3-5,2 1-23,0 0-12,1 5-32,-3-8-26,3 8-21,0 0-8,0 0-3,-4 15-18,1-3-19,2 2-3,0 6-16,1 1-10,1-3-10,0 5-7,-1-2-16,0 2-11,4 2-5,-2-1-10,2-4-18,-3 4 5,0 0-2,-1-5-4,3 3-2,-3-2-16,1 2-1,-1-6-12,-1-1-15,1-3-33,0 0-44,-3-2-36,3-5-33,3 4-27,-3-5-20,-3 0-14,3-4-14,-1 8-11,1-8-3,0 0 13,0 0 20,0 0 22,0 0 25,10-14 30,-8 10 17,-1-3 26,-1 2 23,0-2 24,-1-2 30,1 2 16,-2-2 32,2 1 24,-2-2 19,2-1 15,0 5 10,0-2-2,4-3-5,-3 5-7,2-7 1,0 6-18,5-4-8,1 2-10,3-3-7,3 5-6,-1 0-2,3-1-6,0 4-5,1-5-6,-1 4 2,0 0 9,0 1 6,0 1 0,-4-1-6,4 3 4,0-1-3,-5-2 13,-1 4-17,-4 0-3,-7 0 4,12-1 7,-5 1 4,-7 0 5,9 2 14,-6 3-10,-1 0 31,-1 4 15,-2-1 11,1 2 10,0 0 5,-5-1-2,0 2-2,1-1-2,0 7-10,0-3-12,-1-2-17,2 4-1,-1-1-8,3 0-9,-4-1-4,5 0-7,-2 1-8,4-3-2,-1 3-10,3-3-12,-2 1-31,4-3-40,-1-2-67,0-2-71,2 0-79,4-2-71,3-1-78,3-3-77,-6 0-260,8-4-808,-4-1 358</inkml:trace>
          <inkml:trace contextRef="#ctx0" brushRef="#br0" timeOffset="13876.6909">3765 1250 99,'-5'-7'397,"2"6"-21,1-4-26,-4 3-1,3-2-20,-5 4-10,8 0-13,-13 3-21,5-1-18,-1 5-23,-3 3-23,7-1-22,-7 3-15,5-2-21,2 1-14,0 0-14,0 3-11,1 6-19,0-6-2,4 4-14,0-6-8,0 3-7,0-2-8,1 0-5,3-2-8,-1-1 2,2-4-13,-3 0-4,1 0-1,2 0-4,1-3-11,-1 0 3,0 0 1,-5-3-2,14 0-6,-14 0 2,15-6-1,-7 1-2,1 0-8,-1 0 3,-2-5-2,3-1 2,0 0 3,2 0-8,1-1 1,-2 2 12,-2-2 3,6 3 8,-4-2-1,0 4 3,2-2-3,-3 4-2,3-3-1,-3 4-5,1 0-7,-1 0 6,-5 2-4,7 1-2,-11 1-3,13 3 0,-5 1-1,-2 3-3,0-3 2,-4 2 6,3 0-12,-1 2 2,-1 0-1,-3 2 0,3-2 0,-2 1-5,-1 0 3,0-4 0,1 2 1,-1-1-5,0-2 3,0-4-3,1 9 2,2-7 5,-3-2-3,0 0-1,8 1 2,-8-1-5,0 0 0,17-8 8,-13 3 3,4 0 14,-2-4 10,-1 2 8,5-2 0,-1-2 14,3 4 0,-2-6 4,0 5 5,-2-1-6,8 1-6,-4 0-6,1 2-5,1 0-4,-2 4-4,-3 1-3,6 2-6,-9 1 0,5 2-2,-5 1-4,3 4-4,2 0-3,-5 4-9,-1-1-22,-1 0-37,-1 3-49,0-4-57,-3 2-88,-4 1-85,-2 1-82,1-4-111,0-3-299,1 3-895,-5-2 397</inkml:trace>
          <inkml:trace contextRef="#ctx0" brushRef="#br0" timeOffset="14666.6575">4147 876 167,'4'-10'381,"0"1"-29,0 0-20,2 3-9,-3-1-1,1 1-18,1 1-11,-2-1-25,1 2-23,1 2-23,0-1-18,-5 3 1,13 4-14,-8 1-3,6 6-16,1 2-10,-1 5-8,4 1-12,7 9-10,-13-5 0,7 7-9,1 3-11,-5-1-9,5 0-12,4 1-8,-15 2-7,7-3-6,-1 3-11,0 0-2,-2-1-8,-2-11 0,-3 1-9,4-1 0,-3 0-4,0-2-5,-3-8-6,1 2 0,0-3-1,-3-2-1,0-3-3,1 1 1,-2-2-2,2-4 0,-1 4 0,-1-6-6,0 0 1,0 0 0,0 0-2,0 0-1,-10-12 1,13 3-2,-6 2 2,2-4-4,2-1 0,2-7 2,-1 1-3,3-3-1,3 0-1,3 2 1,-2 5 0,0 0 0,8-2-4,0 3 1,-5 5 5,5-1-8,-4 5 1,3 2 1,2 2-4,-1 2-1,0 5 1,4 2-2,-5 6 4,1-2-3,-2 5-1,-3-8-1,-2 5 3,-2-3-7,1 3 4,-7-1 0,-1 3 1,-2-5 2,-1-1-3,-7 3 1,1-5-2,-2 3 5,-6-5 0,-3 4 0,-4-4-1,-1-1-1,0-2 0,2 0-18,-6-4-34,5-4-58,-1 0-66,1-2-58,1-3-48,7 0-51,3-2-57,3 0-372,4-6-828,4 0 367</inkml:trace>
          <inkml:trace contextRef="#ctx0" brushRef="#br0" timeOffset="15036.4195">4830 1213 42,'-4'7'318,"2"-2"-15,0 1-4,-1-2-7,1 1-9,-1 2-10,2-2-21,1-5-7,-3 7-7,3-4-18,0-3-9,3 5-14,3-4-23,-6-1-10,17 2-18,-6-2-11,0 1-14,2-4-14,4-1-10,0-1-8,-5 0-8,4 1-12,1-4-3,-4 1-10,0-1-3,1 0-2,-4-2-2,0 1-5,-1 1-5,-2 4-1,-2-2-2,-2-3 2,1 5 6,-3 0 0,-1 0 4,0 4-4,-4-9 0,0 7 0,-4 0 4,8 2 0,-18 2 2,3 3 8,1-2-9,0 3 0,-3-1-2,1 4-5,4 1-2,0 0-2,1-2-7,-1 6-4,1-3-2,5 1-3,1 6 3,-1-5 1,6 0-13,4-1 4,-2 1-3,3 3-4,7-6-9,-1-3-30,5 2-55,8-4-62,3-2-51,-2-2-43,10-1-46,-10 0-53,13-6-46,-12 4-293,8-6-735,-6 2 325</inkml:trace>
          <inkml:trace contextRef="#ctx0" brushRef="#br0" timeOffset="15427.0514">5376 1213 290,'0'0'287,"-8"0"-17,8 0-12,0 0-1,-14 0-6,14 0-9,-8 6-14,4-5-16,4-1-16,-6 5-15,6-5-21,-4 3-11,4-3-9,-2 6-8,2-6-13,4 6-13,-1-3-15,2 2-6,-2 0-6,1-2 0,1 0-12,-2 0-9,-3-3-27,6 5 16,-6-5 1,0 0-14,13-6-6,-9 3 12,0-2-10,0 0-5,0 0 12,1 3-16,-2-4-3,-2 2 3,4-5-7,-2 2 0,0-2 0,-3 3-2,0-2 2,-3 2-2,0-2 7,3-3 10,-1 5 2,-4 0 6,0-3 8,-2 5 2,2-5-2,-3 4-3,-1-1 10,2 2-5,-3-1 3,1 1 1,-1 3 1,-3 1 3,0 1-4,-1 3-2,2 3-7,0-3 6,-1 5-6,2 2-1,0 2-6,3-1 0,-1 7-5,4 2-13,4-5 15,-1-1-6,4 6 0,4-2-5,-1-4-1,11 2-1,-3-1-8,0-6-15,2-1-46,4 0-52,-2-4-52,5 0-46,-5-5-32,4-3-44,2 3-35,0-7-30,1 5-44,-7-5-197,0 0-630,4-5 279</inkml:trace>
          <inkml:trace contextRef="#ctx0" brushRef="#br0" timeOffset="16386.4834">5613 1189 126,'3'-7'225,"-9"-6"8,6 8 10,-1-4 5,-3 0 1,1 5 3,2 1-1,-3-6 1,-1 6-9,2 0-20,3 3 4,-10-3-2,10 3-11,-13 1-16,13-1-12,-15 6-22,9-1-21,-1 4-5,1-5-14,-3 11-11,2-7-15,1 6-6,0-2-11,2 2-9,3-1-3,2 0-7,-1 0 3,0-2-13,4 0-7,0-3 6,-1 1-16,6-1-4,-2-4-2,3 1-4,-2-3-6,8 0-10,-3-5-15,2 4-10,1-3-7,0-5 2,2 1-10,-6-2 3,10-5 7,-4-1-1,-1-1-3,6 2 0,-1 1 21,-4-4-12,0 4 17,-4 2 17,0-1 24,-6 5 20,2-3 7,-2 5 11,-3 0-3,2 2-2,-2-4-4,-1 4-15,-4 2 1,8-4-7,-8 4-5,0 0-3,0 0-7,2 12 1,-2-4-6,0-8-2,-2 11-6,2-5 2,0 5-4,-3-1-1,6 2-3,-3-6 0,2 8-4,0-3 4,3 0-5,0 0-8,2-2 7,3 2-4,-1-4 1,1-2-2,3-1-1,4-4 2,-4 2-20,4-4-4,5-3 3,-9-1-4,9-1 4,-2-2-1,-3 5 3,4-11 5,-3 3-11,-6 3 11,6-7-1,-2 2 5,0 0 0,-5 3-1,-2-1 9,2 1-5,-5 1 17,1 3 15,-2 0 11,0 0 12,1 1-1,-5 2-2,2 1-6,-1 0-5,-2 3-4,7-3-2,-7 3-5,0 0-3,0 0-5,0 14-1,0-6-7,0 4 3,0 2 0,0 5-2,4-3 0,-3-1 0,-1 6-6,5-6 1,0 0 0,-3 1-5,3-2 1,5-3-2,-3-2-2,0 3 2,2-6-2,-1-3 1,3 3-2,0-3 4,1-3-3,1 0 1,-3 0-1,2-3-1,1-3 4,-3 0-5,3-5 3,-1 3 0,5-8 0,-5 5 0,0-1 1,2-3-2,2 0 1,0-1-1,1 1 1,1-1 1,3 8 13,-8-2 2,3 0 3,-2 4-4,7-3-3,-7 3 3,3 0-5,-2 4-9,0 4 5,0-2 1,-2 3 0,-1 4-2,-1 1-2,-4 1 2,3 4-3,-8-2 0,3 8 0,-5-1-1,1 4-3,-2 0 2,-2-5-2,1 0 2,-5 0-3,2-4 0,5 4-2,-7-8-1,2 2 0,0-7-2,4 2 1,1 2-5,-6-4 11,6-1-3,0-3-1,0 0-3,0 0 3,0 0 0,0 0 3,7-17-1,3 12 1,-3-8 0,-1 3-2,5-10 2,1 1-2,-1-2 3,5 3 2,-3 0 0,3-1-2,-3-2 12,-1-1 8,1 6 9,-1 1 13,-2-2 8,-3 6 11,0 2 0,-4 3-6,2 0-4,-3 0-9,0 3-5,-2 3 7,0 0-3,0 0-6,-12 15 15,2-7 0,-1-1-7,0 7-6,-2 2-13,-3 1 12,4-1-2,0 4-9,1-1-6,5 1 4,1-2-4,4-2-14,1-1-11,1-2-37,4 0-10,1-1-23,0-1-21,5-4-34,2-3-42,4-2-54,8-2-43,-3-2-43,0-2-40,2-1-57,0-3-47,-1 0-370,-2 0-894,-2 0 396</inkml:trace>
        </inkml:traceGroup>
        <inkml:traceGroup>
          <inkml:annotationXML>
            <emma:emma xmlns:emma="http://www.w3.org/2003/04/emma" version="1.0">
              <emma:interpretation id="{78A6D708-E188-4CF3-AADD-5B3244646C09}" emma:medium="tactile" emma:mode="ink">
                <msink:context xmlns:msink="http://schemas.microsoft.com/ink/2010/main" type="inkWord" rotatedBoundingBox="29530,15103 32306,15048 32325,16024 29549,16079"/>
              </emma:interpretation>
              <emma:one-of disjunction-type="recognition" id="oneOf7">
                <emma:interpretation id="interp35" emma:lang="en-US" emma:confidence="0">
                  <emma:literal>Edemas</emma:literal>
                </emma:interpretation>
                <emma:interpretation id="interp36" emma:lang="en-US" emma:confidence="0">
                  <emma:literal>edemas</emma:literal>
                </emma:interpretation>
                <emma:interpretation id="interp37" emma:lang="en-US" emma:confidence="0">
                  <emma:literal>(deputy</emma:literal>
                </emma:interpretation>
                <emma:interpretation id="interp38" emma:lang="en-US" emma:confidence="0">
                  <emma:literal>Codepages</emma:literal>
                </emma:interpretation>
                <emma:interpretation id="interp39" emma:lang="en-US" emma:confidence="0">
                  <emma:literal>Edelman</emma:literal>
                </emma:interpretation>
              </emma:one-of>
            </emma:emma>
          </inkml:annotationXML>
          <inkml:trace contextRef="#ctx0" brushRef="#br0" timeOffset="18187.5436">7785 994 334,'0'0'355,"-3"-8"-5,3 3-13,-4 1 1,4 4-3,-1-9-4,-3 3-4,4 2-11,-2 0-12,2 4-16,-6-5-15,1 2-22,0-2-14,5 5-21,-8-3-15,8 3-13,-16 5 0,-1 4 3,-1-1-15,-12 9 34,-3 5-6,-2 4-9,4 1-19,-1 4 2,3 0-18,3-1-22,4-3-1,4 5-5,2 1-13,15-8-19,-3-1-11,4 1-7,5-4-21,7 9-120,0-10-13,9-3 8,-2-4-8,7-4-52,-2-4-56,14-4-60,-3 0-98,4-3-81,2-8-102,-6-1-384,4 0-981,-7-1 435</inkml:trace>
          <inkml:trace contextRef="#ctx0" brushRef="#br0" timeOffset="18931.9634">8277 839 269,'2'-5'458,"-2"5"-20,0 0-32,7-5-23,-7 5-23,2-5-23,-2 5-26,0 0-27,0 0-29,0 0-26,0 0-19,0 0-23,0 0-4,3 18-16,-3-3-10,-3-2-19,1 2-7,1 5-16,1 3-11,-2 1-3,2-3-17,0 0-6,2 1-9,-1 0-8,-1 0-5,0-2-4,2 0-3,-2 0-6,0-6-5,0 2-2,0-1-3,0-3-2,2-3-7,-2 3 0,0-4-1,0-1-10,0-1-5,0-3-1,0 6-1,0-9-1,0 0-10,0 0 3,0 0 1,0 0-4,0 0 1,0 0 0,-4-21 1,4 14 2,0-1-3,-1 1 0,-1-2 1,0 1 0,-1 2 1,-2-2 0,1 1 1,0 1 0,-4 4-2,0-1 1,-2 0 1,-3 9-1,-4-6 2,1 2 1,3 5 3,-9 3-2,3-2 2,5 2-1,0 0 0,3 4-3,2-2 2,4 0-4,1 1 4,1 0 1,3-2 1,0-2 0,7 3-3,-1 0 5,5-3-1,3-1 0,1-4-1,5 2 1,3 1-1,0-7-4,5 0 0,-5-3-4,5-2-3,-3 0-3,-1-3-4,3-3 0,4-1 5,-1-2-7,-8 2 1,2-3 2,-2 0 4,-4 0-1,-1-1 3,0-2-2,-5 3 5,1 0 7,-4 5-2,-2-4 10,-3 7 11,-2-3 1,2 4 5,-4 0 15,0 1-3,0-1-2,0 6-1,-9-5-1,9 5-5,-14 1-2,5 2-6,-4 4 2,2-1-2,3 3-2,-2 3-4,-1 0 2,3 0 0,3 4-2,0-4-2,0 3 0,5-3-2,0 4-4,5-1 1,-4 1 3,10-2-1,-1-2-7,-2-1-23,4-2-28,4 2-33,-2-7-48,3 0-58,5-2-60,2-2-51,-9-6-55,8-1-55,-2 1-373,-6 0-845,4-8 374</inkml:trace>
          <inkml:trace contextRef="#ctx0" brushRef="#br0" timeOffset="19165.3457">8814 931 292,'-6'-13'390,"0"4"4,1 0-14,3 2-18,-4 2-23,2 1-38,2 2-23,2 2-14,0 0-10,-16 6-1,11 2-9,-2 5-10,2 1-18,0 9-21,-2-1-14,6 12-8,-4-1-13,5-2-8,1 10-5,4-3-9,2 1-12,2 2-10,-6-2-15,6 1-3,-4 1-16,2-2-11,-2 2 1,1-2-9,1-2-4,-12-1-17,5 1 7,0-1-21,0-4-43,0-5-25,-6-4-32,5-2-38,-4-1-54,5-5-54,-7 0-54,2-1-49,4-8-64,-3-3-62,3 2-255,1-5-760,0 0 336</inkml:trace>
          <inkml:trace contextRef="#ctx0" brushRef="#br0" timeOffset="19946.6072">8931 1200 173,'6'-14'276,"-1"1"-9,1 7-3,0 0-14,-1 0-13,5 2-10,-3 3-20,5 2-21,-5 0-18,3 5-13,-2 1-18,2 1-15,-3 7-7,-2-3-15,2 1-6,2 1-9,-8 1-11,-1 2-6,4-3 2,-4-2-16,-4 1-7,-1 1 1,0-3-12,2 0-3,-2 0-6,-2-5 3,-2-1-4,3 1-4,0-2 3,1 2-7,0-3 4,2-2 6,3-1 3,0 0 0,-13-1-3,13 1 0,3-13-6,-3 6-2,5-3 3,2 0-12,3-5-1,-2 3-1,6-5 9,-1 0-9,-1 1 5,5-1-2,-1-3-7,-3 3 3,1 1-2,-3 5-2,3-5 5,-5 3 4,3 4 11,0-2 13,-3 3 10,-1 1 10,-2 2 19,2 0 17,-5 2 1,1-2-5,1 3-5,-5 2-5,0 0 1,0 0 10,0 0-6,0 0-4,-4 12-8,-1-6-8,0 4-3,2-1-6,-1 3-9,-1-3-1,0 5-7,3-2 2,1-1-7,1 5-4,1-4-1,1 3-2,3-4-2,-1 0-4,2 0-2,1-1-2,2 3-13,-1-7-3,4 5-18,-1-5 1,1-4 1,-1 0 2,0-4-4,3 1-3,1-2 6,-3 0-1,1-3 10,0-1-15,0 0 13,-1-1-1,0 1 8,-3-1 9,1-1 12,-3 3 1,-2 0 8,2 1-5,-1 0-3,-1 2-1,2 0-2,-2-1-2,2 2-3,1-4-2,-3 6-3,3-3 4,-8 3-1,18-1-4,-13 1-1,3 1-2,3-2 3,-5 2-3,5 2 2,-11-3 3,13 0 0,-8 2-1,1-2-3,-6 0-1,11 0-4,-11 0 2,0 0 0,12 1 1,-12-1 6,4 4 9,-4-4 8,0 0 7,0 0 8,0 0 6,0 0-3,0 0-4,11-1-3,-4-3-5,-7 4 0,10 0-4,-3-5 0,-1 1-1,4 1 2,-3-2 3,1 4-1,7-4-1,-2 1-2,0 2 0,-3 0-2,2-3-2,-3 3 0,0-2-4,2 3-2,-5 1-4,-6 0 2,17 0-6,-13 5-1,4 0 3,-3 1-6,-3-2 2,3 4-3,0 2 3,-5 5-3,1-4 2,3 1-1,-4 4-4,2-3-2,-2 2-16,2-2-19,1-1-24,-3 2-30,0-3-30,0-2-40,5-4-39,-4 2-44,5 2-51,-6-9-76,5 0-83,-5 0-311,0 0-824,0 0 365</inkml:trace>
          <inkml:trace contextRef="#ctx0" brushRef="#br0" timeOffset="20498.7673">9928 967 170,'-5'-12'383,"1"9"-37,2-6-35,-4 3-22,2 0-22,3 3-18,1 3-18,-6 0-3,6 0-19,0 0-7,-6 12-11,4-3-17,6 2-14,-4 4-17,0 2-7,5 2-16,-4 1-12,1 0-10,5 1-12,-5-7-9,-2 1-2,5 0-8,-5 5-3,1-6-8,4 0-7,-5-1-6,0-4-4,0-3-7,0 2-6,0 1-6,0-3-3,0-1-1,0-5-5,-5 7-8,4-3 7,1-4-8,-5 4 1,-1-2-1,6-2 5,-5 6 0,5-6 4,-6 5 2,0-3 7,0 0 17,1 2 7,-3-1 7,-1 2-3,6 1-8,-6-2-6,8 2 3,-5 1-7,5-1-1,-3-1-1,4 2-3,4-1-4,-1-3-1,2 3 2,5-3-7,1-2-2,2 1-4,4-2-10,5 0-7,2-6 4,-5 3-2,7-4-3,-6-2 4,4 0-2,-3 0 7,-1-3-2,3 0 9,-6 0 0,-2 2 20,-3 0 33,1 2 27,-6-2 27,2 1-1,-3 1 1,0 0 7,-1 3 0,-4-2 0,1 2-6,-2 2-5,0 3-11,-2-9-7,2 9-10,-5-4-3,5 4-12,0 0-5,0 0-6,-22 7-4,19 0-5,-2-1 0,0 2-11,-1 1 2,1 3-7,0-6-6,4 9-4,-5-2 4,6 1-3,-1 0-2,-3 1-3,3 0 0,2 1 1,-2-4-33,-3 2-39,4-1-40,-1-1-44,-5 5-49,5-9-61,-4 8-65,-6-4-67,0 0-82,2 1-72,-6-2-280,-2 2-880,-6-1 390</inkml:trace>
        </inkml:traceGroup>
      </inkml:traceGroup>
      <inkml:traceGroup>
        <inkml:annotationXML>
          <emma:emma xmlns:emma="http://www.w3.org/2003/04/emma" version="1.0">
            <emma:interpretation id="{B7A0E81C-9A7F-41AF-907B-FA27D96492E7}" emma:medium="tactile" emma:mode="ink">
              <msink:context xmlns:msink="http://schemas.microsoft.com/ink/2010/main" type="line" rotatedBoundingBox="27054,16136 29663,16164 29656,16794 27048,16766"/>
            </emma:interpretation>
          </emma:emma>
        </inkml:annotationXML>
        <inkml:traceGroup>
          <inkml:annotationXML>
            <emma:emma xmlns:emma="http://www.w3.org/2003/04/emma" version="1.0">
              <emma:interpretation id="{8B80387D-6578-47A0-B2EC-4B5325A2DD45}" emma:medium="tactile" emma:mode="ink">
                <msink:context xmlns:msink="http://schemas.microsoft.com/ink/2010/main" type="inkWord" rotatedBoundingBox="27052,16360 27756,16368 27752,16774 27048,16766"/>
              </emma:interpretation>
              <emma:one-of disjunction-type="recognition" id="oneOf8">
                <emma:interpretation id="interp40" emma:lang="en-US" emma:confidence="0">
                  <emma:literal>on</emma:literal>
                </emma:interpretation>
                <emma:interpretation id="interp41" emma:lang="en-US" emma:confidence="0">
                  <emma:literal>in</emma:literal>
                </emma:interpretation>
                <emma:interpretation id="interp42" emma:lang="en-US" emma:confidence="0">
                  <emma:literal>an</emma:literal>
                </emma:interpretation>
                <emma:interpretation id="interp43" emma:lang="en-US" emma:confidence="0">
                  <emma:literal>or</emma:literal>
                </emma:interpretation>
                <emma:interpretation id="interp44" emma:lang="en-US" emma:confidence="0">
                  <emma:literal>In</emma:literal>
                </emma:interpretation>
              </emma:one-of>
            </emma:emma>
          </inkml:annotationXML>
          <inkml:trace contextRef="#ctx0" brushRef="#br0" timeOffset="21361.9394">5103 2163 172,'0'0'366,"0"0"-8,6 2-7,-6-2-10,0 0-18,10-8-9,-8 2-14,3 2-13,1-2-5,-5-1-11,4 2-5,-3-2 0,1 5-3,-1-3-3,-2 0-9,0 5-9,5-6-16,-5 3-16,0 3-23,0 0-16,0 0-18,-14 0-17,14 0-15,-21 9-10,4-3-14,0 4-10,-4 5-7,0 3-9,-3 4-8,6 5-7,0 1-4,2-8-3,6-1-8,3-3-4,2 3-13,-2-4 7,2 0-4,5-2-4,4 3-1,1-5-2,3 0-1,2-1-10,4-1-13,-1-2-42,4-4-5,-2 0-3,8 0-5,1-3 0,-5-4-3,3 2 4,1-5 9,-9 4 4,8-9 6,-5 3 6,4-6 4,-10 5-1,1-2 5,-4 1 1,5 2 4,-2-5 3,-5 2 1,1-1 5,1 2 1,-2 2 0,-1 0 2,1 2 2,-5 1 0,1-1-4,2 1 1,-2 1-1,2 1 1,-4 4-1,6 0 0,-6 0 2,11 7 0,-6-3-4,-1 4 5,0-5 4,0 4-11,-2 1-11,2-3-12,-1 3-8,2-2-4,-5 0 3,5 0 6,-5-3 2,4 1 5,-4-4 2,3 6 5,-3-6 2,0 0 7,0 0-7,0 0 8,0 0 6,0 0 1,17-13 6,-12 7 7,2-6 6,3 2 7,-3-3 8,4-5 3,1 6 1,0-2-1,0-2-8,3-2 5,-2-1 14,-1 11 0,0-2 7,0 1 6,-7 3-3,4 2-7,-2 2-4,-1 2-4,-6 0-5,17 3-3,-10 4-1,-1 4-4,-1 1-1,3 8-1,7 8 0,-15-5-4,2 9 5,1-9-9,-3 4-26,0-2-40,0 9-44,3-9-71,-3-2-69,0-2-68,0 1-85,2-3-97,2-4-286,1-3-839,-1-2 372</inkml:trace>
        </inkml:traceGroup>
        <inkml:traceGroup>
          <inkml:annotationXML>
            <emma:emma xmlns:emma="http://www.w3.org/2003/04/emma" version="1.0">
              <emma:interpretation id="{93BD3F38-115B-45DC-A02D-FE215767DB91}" emma:medium="tactile" emma:mode="ink">
                <msink:context xmlns:msink="http://schemas.microsoft.com/ink/2010/main" type="inkWord" rotatedBoundingBox="28460,16151 29663,16164 29656,16756 28454,16743"/>
              </emma:interpretation>
              <emma:one-of disjunction-type="recognition" id="oneOf9">
                <emma:interpretation id="interp45" emma:lang="en-US" emma:confidence="1">
                  <emma:literal>w</emma:literal>
                </emma:interpretation>
                <emma:interpretation id="interp46" emma:lang="en-US" emma:confidence="0">
                  <emma:literal>W</emma:literal>
                </emma:interpretation>
                <emma:interpretation id="interp47" emma:lang="en-US" emma:confidence="0">
                  <emma:literal>y</emma:literal>
                </emma:interpretation>
                <emma:interpretation id="interp48" emma:lang="en-US" emma:confidence="0">
                  <emma:literal>M</emma:literal>
                </emma:interpretation>
                <emma:interpretation id="interp4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22112.1964">6343 2229 215,'-2'-5'410,"-3"2"-26,5 3-12,0 0-14,4-9-15,-4 9-18,0 0-18,0 0-26,0 0-27,0-6-22,-4 2-22,4 4-20,0 0-14,0 0-24,0 0-15,0 0-15,0 0-7,0 0-17,0 0-7,0 0-6,0 0-9,0 0 1,0 0-3,0 0 10,0 0 10,0 0 7,0 0 8,0 0 4,0 0-5,0 0-10,0 0-8,0 0-14,16-10-8,-10 4-6,1 1-6,-1-3-8,4 0-3,-1 2-5,1-5-5,1 5-9,-4 1-1,0 0-2,2 3-4,-2 1-4,1 1-1,-3 3 1,5 2-7,-6 2 2,1 6-1,-2-2-2,2 8 4,-3 5-6,-2-2 1,5 8 1,-5-5-2,0-3 1,-3 0-3,1 1 1,0-1-1,2-1 2,0-6-4,-4 0 4,4-2-2,-1 0 0,1-6-1,0-2 1,0 1 1,0 0-1,0-6 4,5 5-1,-5-5 0,0 0 1,20-10-3,-7 3 1,1-4 0,2-4 2,4-2 7,-3 2 12,5-13 3,3 6 3,-7 4 5,3 0 9,-4 0 5,-3-1 13,-2 7 3,-1 1-4,0 3-3,-4-2-9,-2 5-3,2 2-9,-2 5-3,-5-2-2,12 12-5,-7-6-3,0 7-2,0-3 0,-1 7-4,0-3-1,1 1 4,-1-2-7,-2 2-4,4 1 3,-1-5-10,1 1 8,0-1-5,1 2-1,7-7 3,0 0-7,7-6 2,4 0 0,9-9-17,3-7-25,1 3-36,4-12-27,11-7-37,-2-5-27,3-2-38,3-3-75,-4 0-139,-6-11-179,5-5-331,-2-4-1004,18-36 445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59:22.91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5F732A2-844C-4DD4-9851-869BD06E704F}" emma:medium="tactile" emma:mode="ink">
          <msink:context xmlns:msink="http://schemas.microsoft.com/ink/2010/main" type="writingRegion" rotatedBoundingBox="11255,13349 24687,12340 24807,13936 11375,14944"/>
        </emma:interpretation>
      </emma:emma>
    </inkml:annotationXML>
    <inkml:traceGroup>
      <inkml:annotationXML>
        <emma:emma xmlns:emma="http://www.w3.org/2003/04/emma" version="1.0">
          <emma:interpretation id="{506EA67B-77A3-4A55-B313-4C972DEE6C41}" emma:medium="tactile" emma:mode="ink">
            <msink:context xmlns:msink="http://schemas.microsoft.com/ink/2010/main" type="paragraph" rotatedBoundingBox="11255,13349 24687,12340 24807,13936 11375,149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3977BB-99A9-49A5-B4BB-8B626A761757}" emma:medium="tactile" emma:mode="ink">
              <msink:context xmlns:msink="http://schemas.microsoft.com/ink/2010/main" type="line" rotatedBoundingBox="11255,13349 24687,12340 24807,13936 11375,14944"/>
            </emma:interpretation>
          </emma:emma>
        </inkml:annotationXML>
        <inkml:traceGroup>
          <inkml:annotationXML>
            <emma:emma xmlns:emma="http://www.w3.org/2003/04/emma" version="1.0">
              <emma:interpretation id="{10486CAF-A0C2-4804-B04E-B9BDE8148C49}" emma:medium="tactile" emma:mode="ink">
                <msink:context xmlns:msink="http://schemas.microsoft.com/ink/2010/main" type="inkWord" rotatedBoundingBox="11920,13409 12452,14314 11781,14708 11250,13802"/>
              </emma:interpretation>
              <emma:one-of disjunction-type="recognition" id="oneOf0">
                <emma:interpretation id="interp0" emma:lang="en-US" emma:confidence="0">
                  <emma:literal>to</emma:literal>
                </emma:interpretation>
                <emma:interpretation id="interp1" emma:lang="en-US" emma:confidence="0">
                  <emma:literal>To</emma:literal>
                </emma:interpretation>
                <emma:interpretation id="interp2" emma:lang="en-US" emma:confidence="0">
                  <emma:literal>w</emma:literal>
                </emma:interpretation>
                <emma:interpretation id="interp3" emma:lang="en-US" emma:confidence="0">
                  <emma:literal>or</emma:literal>
                </emma:interpretation>
                <emma:interpretation id="interp4" emma:lang="en-US" emma:confidence="0">
                  <emma:literal>ton</emma:literal>
                </emma:interpretation>
              </emma:one-of>
            </emma:emma>
          </inkml:annotationXML>
          <inkml:trace contextRef="#ctx0" brushRef="#br0">10093 7792 223,'-4'-7'483,"4"7"-19,-4-3-18,4 3-17,0 0-21,4-4-7,-4 4-22,0 0-26,0 0-27,0-8-28,0 8-28,0 0-23,0 0-30,0 0-23,0 0-13,0 0-20,4-2-17,-4 2-18,5-4-13,-5 4-7,9 0-19,-9 0-10,9-3-12,-1 1-4,-4 1-9,-4 1-3,10-6-7,-7 2-4,1-1 3,1 1-9,-2 1-2,-1-5-5,0 4-4,-2-2 1,0 2-5,0 4-1,-4-10-2,0 4-2,-1 4-4,-1-2 1,0 3-1,-2 0-3,-9 1-1,3 2-1,-10 4-3,5 7 1,-5-3 0,-5 8-1,1 2 2,0 3 2,-1 2 4,6 2 7,-3-2 5,5 2 2,-1-2-4,10-7 5,0 3-5,7-5 3,1 3-5,4-2 5,6 2 20,5-1 6,5-1 5,3-3-3,7-4-1,12 4-2,0-1-3,7-7 7,-4-5-11,4 1-6,-2-2-1,-3-2-10,1 0 5,-4-3-7,-11-1-11,-1 5-17,-3-2-14,-6 5-37,-5-2-42,-4 0-49,-7 0-71,9 0-96,-9 0-108,0 0-150,-25 13-355,0-11-1007,-10 0 446</inkml:trace>
          <inkml:trace contextRef="#ctx0" brushRef="#br0" timeOffset="-2490.5741">6842 8077 166,'0'0'473,"-6"2"-17,6-2-12,-2 6-12,2-6-17,0 0-19,-3 6-26,3-6-31,0 0-30,5 3-10,1 0 20,0 0-3,8 4-13,1-4-27,7 1-15,2-2-21,11 4-3,0-1-12,8-1-33,-1-2-15,4-2-21,2 0-14,-1-2-15,-1 1-13,-1-3-12,-5-3-5,-1 4-9,1-1 3,-3 0-22,-9-3-2,6 3-2,-8-2-12,-2 3-4,-1-3-2,-6 1-8,-3 1-5,1 3-2,-9-2-13,4 0-36,-3 1-51,-7 2-61,0 0-71,0 0-74,0 0-61,0 0-60,-31 9-67,11-3-81,-12 6-393,6-9-1013,-8 6 448</inkml:trace>
        </inkml:traceGroup>
        <inkml:traceGroup>
          <inkml:annotationXML>
            <emma:emma xmlns:emma="http://www.w3.org/2003/04/emma" version="1.0">
              <emma:interpretation id="{58CE95A4-4040-4629-A0E6-08D566BBC232}" emma:medium="tactile" emma:mode="ink">
                <msink:context xmlns:msink="http://schemas.microsoft.com/ink/2010/main" type="inkWord" rotatedBoundingBox="16389,13341 17411,13265 17497,14408 16475,14485"/>
              </emma:interpretation>
              <emma:one-of disjunction-type="recognition" id="oneOf1">
                <emma:interpretation id="interp5" emma:lang="en-US" emma:confidence="0">
                  <emma:literal>€50</emma:literal>
                </emma:interpretation>
                <emma:interpretation id="interp6" emma:lang="en-US" emma:confidence="0">
                  <emma:literal>Fico</emma:literal>
                </emma:interpretation>
                <emma:interpretation id="interp7" emma:lang="en-US" emma:confidence="0">
                  <emma:literal>€30</emma:literal>
                </emma:interpretation>
                <emma:interpretation id="interp8" emma:lang="en-US" emma:confidence="0">
                  <emma:literal>€570</emma:literal>
                </emma:interpretation>
                <emma:interpretation id="interp9" emma:lang="en-US" emma:confidence="0">
                  <emma:literal>€530</emma:literal>
                </emma:interpretation>
              </emma:one-of>
            </emma:emma>
          </inkml:annotationXML>
          <inkml:trace contextRef="#ctx0" brushRef="#br0" timeOffset="37704.4655">12008 7922 67,'-8'0'480,"4"1"-5,-4 1-31,8-2-19,-9 1-19,9-1-30,-6 0-12,6 0-23,0 0-20,0 0-25,-11 2-23,11-2-22,0 0-34,0 0-18,0 0-21,0 0-18,0 0-17,0 0-17,-9 1-13,9-1-13,0 0-12,0 0-7,0 0-7,12 9-5,-3-9 2,1 4 3,3 1 1,2-2-10,10 1 1,-4 0-9,6-3-4,-2 0 0,13-2-5,-2-1-4,1-2-5,3-2-7,1 1 1,0-4-7,-2 2-13,-5 4-13,-8-3-13,-3 3-11,2-2-23,-4 3-21,-5 0-26,0 2-29,-7 0-41,2 2-47,-4 0-44,3 4-44,-6-1-61,2-2-52,-6 2-379,-3 5-858,0 0 380</inkml:trace>
          <inkml:trace contextRef="#ctx0" brushRef="#br0" timeOffset="37955.3494">12160 8290 39,'-7'3'340,"-1"3"-3,4-1-11,-4-4 13,7 0-20,-3 3-2,4-4 0,-6 4 3,6-4-14,0 0-10,-2 5-10,2-5-15,0 0-5,0 0-16,17-1-17,-4-3-17,3 1-20,8-3-5,-2 3-28,3-6-11,2 4-17,6-2-10,-4 0-16,7-1-9,1 2-11,-3 0-8,-2-1-13,-5 1-35,-5 3-36,3 0-48,-3 2-41,1-4-74,-8 4-58,2-1-56,-3-1-75,3-1-73,-9 2-343,0-2-834,1 2 370</inkml:trace>
          <inkml:trace contextRef="#ctx0" brushRef="#br0" timeOffset="38379.6432">12566 7669 318,'-10'-12'446,"0"3"-12,-1 0 6,2 2-3,1 2-12,4 1-20,-1-2-20,1 4-27,4 2-31,-7-4-31,7 4-31,-5-4-29,5 4-25,-3-5-17,3 5-27,0 0-20,0 0-17,0 0-10,0 0-10,9 15-12,-2-6-13,5 3-1,5 4-2,0 2-6,6 6-3,1 1-5,3-3-8,-2 3 3,3 2-11,4 0-5,-4 1-9,4 2-3,-4-5-10,1 3-8,-2-3-6,-2 3-5,-2-2 6,-6-5-13,4 6 2,-5-8-5,-2 2 11,-3-1-7,-2 4 1,-3-4-3,-3 0 5,-4 1-4,-1 0 0,1 1 6,-4-1-5,-6 1 31,1 10 0,-8-7 0,-1 2 0,-1 0-1,-4-1-4,3-2 2,-4 1-3,2-3 2,-6 8-10,5-6 10,1-2-9,-2 3-4,3-1 0,4-6 1,1 0-12,2-2-9,1-3-35,3 1-33,3-5-35,1 6-43,4-9-56,6 1-63,-1-4-74,-2-3-97,19-6-477,0-3-995,14-7 440</inkml:trace>
          <inkml:trace contextRef="#ctx0" brushRef="#br0" timeOffset="-1928.0701">7127 8422 256,'-3'5'351,"-5"-2"1,4 0-5,2 1 1,2-4 5,-10 2 1,10-2 2,-5 4-10,5-4-8,-5 1-13,5-1-10,0 0-11,0 0-11,-7 1-20,7-1-14,0 0-27,0 0-16,0 0-10,0 0-17,-2-8-25,2 8-16,2-9-11,-2 9-13,7-6-19,-2 3-8,3 0-15,-1 0 3,-7 3-14,14 0-7,-6 0-5,-8 0-8,17 3-6,-9 2-5,2 1-6,-1 0-4,0 5 0,1-3-7,-4 5 5,-1-1-17,1 4 7,-4 4 1,1-4 4,-2 3-6,-2 1-6,-2 2-1,1-4 2,-1 3-3,0-2-1,-3-1-3,1-1 8,1-4-8,2 0 4,-3-1-4,2-3-1,3-2 3,-2-1-2,1 0 0,1-1 0,-2 0 1,2-5 5,0 0 1,0 0-14,0 0 19,0 0-2,19-13-4,-9 0 0,3 4 11,1-8-4,2 0-2,1 3-3,1-2 20,-2 1-6,2 3-9,-1-2 9,-1 6 10,-4-1-2,-3 3-5,-2 2 0,0-1-12,-3 4 2,-4 1-4,16 4 7,-9-2-9,-2 5-3,0-1 12,-1 3-13,-4 0-12,3 6 13,-2 4-4,-1-4 3,5 7-2,-2-3-4,-3 5-4,2-3 0,0 1 0,2-1 0,-3-5 0,4-1 0,-1-1 0,1 0 0,0-3 0,-1-5 0,2 3 0,0-2 0,3-4 0,2-5 0,3-2 0,8-4 0,1-3 0,0-4 0,6-3 0,2-8 0,-1-4 0,-2 2-181,-5-5-123,0-3-121,-8 1-173,-2-7-517,-1 2-1205,-4-5 533</inkml:trace>
          <inkml:trace contextRef="#ctx0" brushRef="#br0" timeOffset="-656.2585">9005 7617 123,'0'0'454,"3"-5"-1,-3 0-22,0 5-6,0 0-3,0-6-13,0 6-15,0 0-25,0 0-31,4-5-33,-4 5-27,0 0-28,0 0-25,0 0-25,0 0-20,-12 16-16,3-2-16,-8 2-17,0 1-12,-2 2-10,-4 7-14,-1-3-3,7-3-14,-1-3-8,-2 3-6,0 7-7,4-7-1,0 2-8,-1-7-6,5 3-6,3-3-5,0 3 0,-1-8-2,6 3-4,-4-7-5,4 0 0,-1 0 5,2 1-8,1-5-3,4 4 12,6-1 5,-1-4-4,9 3 4,8 0-5,13-4-4,-1 0 1,3-3-2,1 3-19,-2 3-20,-1-1-32,3 0-43,-5 1-37,3 1-47,-11-4-65,-3 6-68,-8 0-64,-2 0-67,-2-1-418,-3 0-930,-3 0 411</inkml:trace>
          <inkml:trace contextRef="#ctx0" brushRef="#br0" timeOffset="-453.131">8819 8255 175,'-15'5'366,"-2"0"-23,5-3-3,3 2-1,1-1-10,1-2-6,0 1-12,1 1-7,6-3-12,-6 1-14,6-1-1,0 0 11,0 0-11,0 0-12,19 5-17,-3-4-23,8-1-21,1 0-22,1-1-8,1-1-23,8-1-17,-1 3-23,-5-1-43,0 1-54,-3-6-66,0 6-75,3-3-87,6 3-95,-11-2-101,1-2-408,-6-2-886,10 1 392</inkml:trace>
          <inkml:trace contextRef="#ctx0" brushRef="#br0" timeOffset="38707.7596">14174 7853 238,'-5'-8'485,"-3"2"-12,0 0-10,-8 1-11,-1 3-15,0-2-11,-6 4-24,1 4-26,5 1-26,-7 1-30,6 2-32,-4 5-22,5-3-33,-2 4-21,5 1-22,3-3-18,2 4-20,1 3-27,2 0 1,6 3-19,3-1-6,0 0-7,5 0-7,4 0-9,1-2-5,3 0-8,1-4-6,2 3-8,9 0-6,5-2-24,-14-6 0,3-2-2,1-1-7,-6-1-2,1-4-3,4-4 1,0-1-5,-5-2 5,-4-1 2,2-1-3,-3 0 0,1-5 4,-7 2 0,9-8 6,-10-3 4,-4-2 0,3 7-1,-8-6-1,0 0-10,-5-11 6,-3 11-5,-1-2 0,-8-2-14,4 7-25,-6-4-35,-3 4-46,3 5-48,2 1-51,2 4-68,2 3-81,1 3-93,7-1-480,0 3-1008,9 1 446</inkml:trace>
        </inkml:traceGroup>
        <inkml:traceGroup>
          <inkml:annotationXML>
            <emma:emma xmlns:emma="http://www.w3.org/2003/04/emma" version="1.0">
              <emma:interpretation id="{8237F523-9720-458B-BA4C-B5D638B69C6B}" emma:medium="tactile" emma:mode="ink">
                <msink:context xmlns:msink="http://schemas.microsoft.com/ink/2010/main" type="inkWord" rotatedBoundingBox="21942,12546 24687,12340 24807,13936 22062,14142">
                  <msink:destinationLink direction="with" ref="{207168F4-E79E-4761-830E-7F8BB9C648F2}"/>
                </msink:context>
              </emma:interpretation>
              <emma:one-of disjunction-type="recognition" id="oneOf2">
                <emma:interpretation id="interp10" emma:lang="en-US" emma:confidence="0">
                  <emma:literal>toning</emma:literal>
                </emma:interpretation>
                <emma:interpretation id="interp11" emma:lang="en-US" emma:confidence="0">
                  <emma:literal>atoning</emma:literal>
                </emma:interpretation>
                <emma:interpretation id="interp12" emma:lang="en-US" emma:confidence="0">
                  <emma:literal>toning)</emma:literal>
                </emma:interpretation>
                <emma:interpretation id="interp13" emma:lang="en-US" emma:confidence="0">
                  <emma:literal>atoning)</emma:literal>
                </emma:interpretation>
                <emma:interpretation id="interp14" emma:lang="en-US" emma:confidence="0">
                  <emma:literal>(Jonno</emma:literal>
                </emma:interpretation>
              </emma:one-of>
            </emma:emma>
          </inkml:annotationXML>
          <inkml:trace contextRef="#ctx0" brushRef="#br0" timeOffset="46301.5228">16453 7228 40,'-3'-5'359,"3"5"-13,-3-6-31,3 6-22,0 0-25,0-6-17,0 6-25,0 0-21,0 0-20,0 0-18,0 0-10,0 0-2,-11 17-9,5-3-12,0 6-10,-5 0-4,2 3-20,-3 6-5,2-4-6,0 3 6,-1 2-18,-2 1-7,3 1-3,6 4-1,-8-1-1,8 1-6,-3 3-2,2 0-8,5-1 0,5 2-6,1 1-3,1-3-4,10 1-14,3 1 12,5-3 2,14 10-5,-2-14-3,1-6-14,20 15-30,0-13-68,6 2-72,0-4-100,4-5-113,-5-7-270,1-7-692,-18-8 306</inkml:trace>
          <inkml:trace contextRef="#ctx0" brushRef="#br0" timeOffset="46844.6032">19620 6724 33,'7'-5'311,"-3"4"-2,-1 0 7,3-4 0,-1 1-5,-1 2-1,1-4-16,-2 2-3,-3 4-11,6-2-8,-2-1-9,-4 3-13,5-4-8,-5 4-22,0 0-21,6-3-11,-6 3-29,0 0-16,0 0-16,0 0-10,17 8-20,4 2-3,-10 1-8,11 8-15,5 6-4,4 3-7,11 19-7,1 0-5,-1 3-4,5 0-4,0 0-4,0 3-3,-6-1-6,-2-1 0,-3 1-1,-2 3-5,-14-13-3,3 13 0,-7-11 0,-7 15-1,-6-1-2,-3-13-2,-12 16 3,-4-2-2,-2 4 0,-5-7-1,-2-1-1,-8-2 2,-2-5-2,5-11-1,-4-3-1,-7 12-4,10-15 0,-2-1-1,2-6-15,-3 0-30,0-2-34,5-7-39,6-3-44,-2-3-51,-1-2-50,2-4-63,8-3-68,-8-3-352,4-4-802,3 0 354</inkml:trace>
          <inkml:trace contextRef="#ctx0" brushRef="#br0" timeOffset="39942.1366">16607 7412 88,'-3'-17'458,"2"3"-19,0 2-1,-2-3-18,3 7-15,3 0-10,-3 2-28,1-1-24,-1 2-29,0 5-23,-1-7-29,1 7-26,0 0-29,0-5-17,0 5-26,0 0-17,0 0-17,0 0-7,0 0-11,6 18-10,-3-4-9,2 6 0,4 3-9,-2 9-8,3-2-4,-2 4-4,-1-1-6,2 0-6,-3 0-4,2 1-7,-1-1 0,0 3-4,-3-5-31,2-8-40,-1 9-44,0-10-65,2-4-84,-2 0-74,-4 0-89,4-5-92,1-4-323,0 3-866,6-6 383</inkml:trace>
          <inkml:trace contextRef="#ctx0" brushRef="#br0" timeOffset="40270.2645">17114 7544 122,'-4'-7'403,"3"2"-27,-3 1-17,4 4-26,-3-4-31,3 4-4,0 0-16,0 0-4,-22 6-10,16-2-10,-4 2-9,3 3-25,-4 1-19,1 0-18,3 2-16,-2 1-18,5-1-15,-1-1-11,-3 1-16,5 3-11,2-3-9,1 2-10,1 2-7,2-5-5,5 3-6,-2-4-3,5 3-7,1-5-1,1-1-7,-2-1-2,6-2-5,-1-1 3,0-1-8,-1-2 1,0-2 0,-1-1 0,1-3-3,-2 1 0,-2-1 10,0-1-6,-6-1-2,0-1 3,-1 0 4,-4-6-11,-2 5-4,-4-5-4,-3 0-1,0 3-11,-7-7-23,2 4-26,-7 1-34,4 0-61,4 3-60,1 1-65,1 1-62,0 2-71,5-2-392,0 1-850,8 1 376</inkml:trace>
          <inkml:trace contextRef="#ctx0" brushRef="#br0" timeOffset="41007.9641">18186 7102 120,'-1'-20'422,"-3"8"15,2-1 10,2 4 4,-1 0-8,1 3-17,0 0-22,-4 3-28,8-3-27,-4 6-30,0 0-31,3-3-29,-3 3-19,14 6-34,-6 0-19,1 5-15,4 5-21,0 1-14,-1 3-17,-3 1-7,2-2-15,-3 2-6,-5 0-12,1 2-8,0 0-7,0-1-7,-2 0-3,0-3-6,-2-5-6,0 2-3,0-1-3,0-2-2,0-1-2,-1 0-5,1-3-5,1-1 1,-1 0-6,4-2-8,-3-1-22,6 1-34,1-2-52,3 1-74,6-3-77,4 2-75,3-3-101,-1-2-509,6 2-1012,5 0 449</inkml:trace>
          <inkml:trace contextRef="#ctx0" brushRef="#br0" timeOffset="40836.1009">17528 7426 301,'0'0'431,"0"-9"-5,0 4-22,0 5-12,2-6-12,-2 3-19,0 3-24,0 0-24,0 0-31,0 0-28,2-8-31,-2 8-28,0 0-16,8 11-16,-1-5-18,-2 4-11,2 1-12,3 1-10,-3 2-17,-1 3-9,5 5-7,-1-5-10,-3 2-5,-1 0-8,3 1-5,-2-1-4,-6-4-5,4 1-4,-1-1-5,-3-3-2,1 3-4,2-3-1,-3 1-3,0-3 1,2-1-3,-3-3-1,0 1-3,0-2 2,0 1-1,0-6 1,0 6 4,1-4 29,-1-2 20,0 0-6,0 0-9,0 0-6,12-17-3,-7 7-9,0-4-1,2 1-7,1-8-1,6 3-5,-5-4-2,3 2-1,0 0 0,0-2 1,-2 5-5,2 0 3,0 4-4,-3 2-2,-1 2 4,-2 1-2,-1 1-3,2 5-5,1 1 2,1 1 0,1 2-4,-3 3-1,5 6 0,-2-2-2,-2 2-2,1 2 1,-1 0 0,6 3 0,-4 3 6,-1-2-6,-3 0-1,1 0-19,-3-1-41,1-1-26,-4 0-38,2 0-47,-1-2-65,-4-2-60,2-1-57,-3-1-68,3-3-54,-5-3-304,5-3-842,0 0 373</inkml:trace>
          <inkml:trace contextRef="#ctx0" brushRef="#br0" timeOffset="41382.9816">18817 7517 66,'-21'0'446,"5"0"-7,1-1 2,5 2-12,-1-1-12,5 0-12,6 0-14,-12-1-19,12 1-10,-7-1-26,7 1-27,0 0-33,0 0-24,29-9-26,-5 6-22,3 1-19,10-1-23,-3-2-10,-8 1-31,13 1-26,-15 2-21,-1-3-17,-1 3-23,-6 1-21,-2-1-18,-2-2-11,-1 3-7,-4-2-21,-7 2-20,6-8-10,-6 3-7,0-1-7,-3 0 2,-3 0 9,-4 0 9,-1-3 8,-1-2 6,-5 4-8,4-2 19,-3 2 0,3-2 12,-3 5 18,2-2 16,2 4 8,-2-2-3,7 3 3,-1 1-3,8 0 8,-14 5-2,8 3-3,0-2 3,1 3 1,1 4 0,0 0-2,0 2 2,2 0 0,0-1 0,2 2-2,0 3 1,-2 4-5,2-3 1,0 0 0,2 0-19,0-4-46,-1-1-63,4-2-71,-3 1-71,-2 0-83,3-1-97,-1-5-253,4 1-751,-2-3 332</inkml:trace>
          <inkml:trace contextRef="#ctx0" brushRef="#br0" timeOffset="42023.6">19348 7271 202,'0'-6'462,"1"-5"-31,-1 1-17,3 3-20,0 2-22,1-1-24,-2-1-33,6 3-29,-1-1-22,3 5-33,3 0-23,0 2-23,3 5-18,-2 0-15,6 8-19,-4-1-12,-5 2-12,5 5-7,-9-1-14,-2 2-10,0 0-5,-5-2-9,-4 4-6,1-3-4,-6 1-4,-2 0-5,-1-2 5,0-2 3,0 2 7,-5-3 14,3 0 7,-2-1 2,6-5-1,1 0 2,-1-4-10,3 3-5,0-5-10,-1 1-5,4-2-4,0-2-6,3 3-4,1-5 0,0 8-1,0-8-6,13 2 1,0-1-3,3-1-5,6-1-13,4-1-23,-3 2-29,1-5-28,2 1-39,-1 0-41,3-2-60,-2-2-41,0-2-33,-2-1-25,-2-2-36,-1 0-15,13-4-10,-13 2-7,5-6 23,1-1 53,-2 3 60,1 5 40,-7-1 39,-1 4 34,-5 0 74,-3 4 55,0 1 51,-4 0 37,-1-1 29,-2 0 35,1 2 20,2 1 2,-6-1 11,2 2 3,-2 3-2,0 0 15,-7-5-5,7 5 0,0 0-2,-18 5-3,7 1-5,1-1-5,-3 2-9,-5 6-6,-1-1-16,7-1-9,-2 1-13,2 1-13,1-1-10,-1 0-7,5 4-11,-3-2-12,3 2-3,5-6-13,-1 5-1,3-3-5,5 2-4,0-3-5,5-1-4,-1 1-1,3-2-2,3-2-9,5 1-1,2-3 3,-1 0-8,-3-5-4,5 0 1,0 0-5,1-2 0,-5-6-4,5 2 3,-6-2-2,-1 0-3,-5 0 29,-2-2-7,2-2 8,-5-2 8,-2 2-4,-1-3-7,-4-2-2,-4-1 0,-1-1-14,-9 1 0,-3-1-13,-2 1-22,-13 0-38,-5 0-67,-4 2-76,-5 0-106,-16-1-129,-5 0-152,-2 5-381,-1 7-1041,2-1 462</inkml:trace>
          <inkml:trace contextRef="#ctx0" brushRef="#br0" timeOffset="39082.7637">15436 7605 4448,'5'-6'118,"-1"1"-19,-4-2 19,2 1-16,-2 2-15,0 4 9,7-4-7,-7 4-15,2-4-6,-2 4-10,0 0-6,3-2-8,-3 2-8,0 0-7,0 0 3,4 11-4,-8-2 3,1 4-1,-6 2 4,3 2 11,-1-1 7,-3 2 6,-1 2 4,0 0 3,-1-2-1,4 0-8,-3 1-2,5-6-4,-2 8-11,4-11-3,0-2-2,0 5-4,2-6-6,2 5 6,0-4-8,0 1 7,5 0 10,1 1 2,1-2 2,6 1 4,3-2 5,6-3-16,2 2-2,11-1-23,-1-3-39,1-1-50,3-2-61,0-4-96,1 3-82,-2 1-99,-2-4-106,-8 3-311,1 2-900,-7 0 399</inkml:trace>
          <inkml:trace contextRef="#ctx0" brushRef="#br0" timeOffset="39270.2509">15490 8125 81,'-24'11'401,"9"-7"-31,0 3-25,3 3-30,5-6-11,1-2 9,0-1 3,0 3-4,6-4 5,-9 3 0,7 1-6,2-4 0,0 0 9,14 8-16,1-7-20,9 1-27,11-2-21,3 0-19,-3 0-28,6 0-20,-1-2-26,-2-2-44,1 2-61,-5-1-71,-10 2-81,2-4-90,-1 0-89,-9 4-104,1-3-475,0 2-943,-3-3 417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0:37.43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263256-1EAC-4A0A-B808-8A0A1DB31737}" emma:medium="tactile" emma:mode="ink">
          <msink:context xmlns:msink="http://schemas.microsoft.com/ink/2010/main" type="writingRegion" rotatedBoundingBox="4130,16238 15064,16160 15072,17279 4138,17357"/>
        </emma:interpretation>
      </emma:emma>
    </inkml:annotationXML>
    <inkml:traceGroup>
      <inkml:annotationXML>
        <emma:emma xmlns:emma="http://www.w3.org/2003/04/emma" version="1.0">
          <emma:interpretation id="{5D44EACA-F9EE-4F35-BDAA-213E1A775B6B}" emma:medium="tactile" emma:mode="ink">
            <msink:context xmlns:msink="http://schemas.microsoft.com/ink/2010/main" type="paragraph" rotatedBoundingBox="4130,16238 15064,16160 15072,17279 4138,173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4EB2D6-4235-4DBD-9F9A-EBFDBC93CE7E}" emma:medium="tactile" emma:mode="ink">
              <msink:context xmlns:msink="http://schemas.microsoft.com/ink/2010/main" type="line" rotatedBoundingBox="4130,16238 15064,16160 15072,17279 4138,17357"/>
            </emma:interpretation>
          </emma:emma>
        </inkml:annotationXML>
        <inkml:traceGroup>
          <inkml:annotationXML>
            <emma:emma xmlns:emma="http://www.w3.org/2003/04/emma" version="1.0">
              <emma:interpretation id="{038AFB73-E78D-4769-8581-8E660B4B6962}" emma:medium="tactile" emma:mode="ink">
                <msink:context xmlns:msink="http://schemas.microsoft.com/ink/2010/main" type="inkWord" rotatedBoundingBox="4131,16393 5168,16385 5175,17350 4138,17357"/>
              </emma:interpretation>
              <emma:one-of disjunction-type="recognition" id="oneOf0">
                <emma:interpretation id="interp0" emma:lang="en-US" emma:confidence="0">
                  <emma:literal>x</emma:literal>
                </emma:interpretation>
                <emma:interpretation id="interp1" emma:lang="en-US" emma:confidence="0">
                  <emma:literal>+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s</emma:literal>
                </emma:interpretation>
                <emma:interpretation id="interp4" emma:lang="en-US" emma:confidence="0">
                  <emma:literal>X</emma:literal>
                </emma:interpretation>
              </emma:one-of>
            </emma:emma>
          </inkml:annotationXML>
          <inkml:trace contextRef="#ctx0" brushRef="#br0">-297 11000 351,'-4'3'364,"1"0"-19,3-3-17,-5 3-9,5-3-4,-4 4-6,4-4-2,0 0-5,0 0-2,-5 2-14,5-2-14,0 0-16,0 0-11,-6 4-20,6-4-16,0 0-18,0 0-19,0 0-17,0 0-14,0 0-15,0 0-13,0 0-9,0 0-14,0 0-8,0 0-6,0 0 0,0 0 6,14 5 2,-3-7 3,15 4-4,12-4-8,7-1-2,2-2-8,0 2-9,4-2-5,-3 4-3,-1-1-9,-5-1 0,1 1-3,-7 1-6,2 1 6,-12 1-10,-4-1-2,-4 1-8,-1-2 0,-2 2-2,-4-1-1,-2 0 0,-1-1-3,1 1-1,-9 0 0,12 0-1,-7 1 0,-5-1-2,0 0-14,14 0-24,-14 0-30,0 0-40,0 0-43,0 0-59,6-2-64,-6 2-79,0 0-81,0 0-75,0 0-333,0 0-906,-39 6 400</inkml:trace>
          <inkml:trace contextRef="#ctx0" brushRef="#br0" timeOffset="750.0065">305 10704 174,'0'0'397,"-13"-3"-15,7 0-15,-3 2-2,9 1-21,-12-3-16,4 3-19,8 0-22,-12-3-25,12 3-20,-8 3-22,8-3-22,-6 7-17,3-5-24,1 4-11,2 3-10,0 1-16,2 0-8,-2-5-3,8 8 2,1-2 10,-2 3-3,7 0 2,2 2-4,-1 2-2,1-5-5,5 4-10,-3-3-5,3 0-3,9 5-7,-6 3-7,-2-11-6,2 5-3,2 5-8,-4-9-7,-1 3-4,-2 0-6,2 1-2,-2 0-8,-2-1 1,0 2-3,-6-4-6,1-1-1,3 3-3,-1 3-4,-7-6-1,-2 5 1,1-2-4,0 0-2,-5 0 0,1 0 0,-2-1-1,0 7-2,-3-5-3,-3-1 5,1-2-2,-5 7-2,-2-3 2,-1-1-1,-4 5 8,4-2 3,-11 3 0,3-3 2,-1 7 0,-4-3-4,6-6 2,-1 0-1,2-1-6,-1-1 0,2 1-3,1 0-10,0-1-23,5-5-31,0 1-38,6-3-50,-3-1-62,3-3-68,0 0-61,3 2-78,1-4-90,2-2-318,0 0-888,0 0 393</inkml:trace>
          <inkml:trace contextRef="#ctx0" brushRef="#br0" timeOffset="390.6276">-28 11300 120,'-9'3'385,"1"1"2,-1-2-3,1 1-6,3-1-5,5-2-5,-7 4-13,2 0-19,5-4-11,0 0-20,0 0-19,-7 0-20,7 0-26,0 0-20,0 0-20,0 0-20,-2 6-15,2-6-13,0 0-8,0 0-12,0 0-5,19 5-8,-9-5-10,7-3-11,5 3-2,0-2-17,2 2-4,0 0-12,4-3-5,-5 0-3,13 3-6,-8-3-5,0 6-5,-5-6-2,4 3-1,-4-4-8,3 3-2,-6 0-2,-3-3-1,0 3-2,-7 1-4,2-1-4,-4 1 5,-2-4-7,4 4-1,-5 0-6,-5 0-9,8-2-21,-8 2-22,0 0-70,9-6-88,-8-2-73,-2 1-60,-4-1-65,5-6-82,-6 1-360,0-3-915,1 1 406</inkml:trace>
        </inkml:traceGroup>
        <inkml:traceGroup>
          <inkml:annotationXML>
            <emma:emma xmlns:emma="http://www.w3.org/2003/04/emma" version="1.0">
              <emma:interpretation id="{264CF10C-3021-49D6-9080-24621AC3EE0D}" emma:medium="tactile" emma:mode="ink">
                <msink:context xmlns:msink="http://schemas.microsoft.com/ink/2010/main" type="inkWord" rotatedBoundingBox="6743,16213 15066,16187 15069,17213 6746,17239">
                  <msink:destinationLink direction="with" ref="{4ED32E92-8D25-46CE-9D56-85EC6778E0A0}"/>
                </msink:context>
              </emma:interpretation>
              <emma:one-of disjunction-type="recognition" id="oneOf1">
                <emma:interpretation id="interp5" emma:lang="en-US" emma:confidence="0">
                  <emma:literal>lon'+ront0(h2)</emma:literal>
                </emma:interpretation>
                <emma:interpretation id="interp6" emma:lang="en-US" emma:confidence="0">
                  <emma:literal>Contortion)</emma:literal>
                </emma:interpretation>
                <emma:interpretation id="interp7" emma:lang="en-US" emma:confidence="0">
                  <emma:literal>contortion)</emma:literal>
                </emma:interpretation>
                <emma:interpretation id="interp8" emma:lang="en-US" emma:confidence="0">
                  <emma:literal>contention)</emma:literal>
                </emma:interpretation>
                <emma:interpretation id="interp9" emma:lang="en-US" emma:confidence="0">
                  <emma:literal>Contention)</emma:literal>
                </emma:interpretation>
              </emma:one-of>
            </emma:emma>
          </inkml:annotationXML>
          <inkml:trace contextRef="#ctx0" brushRef="#br0" timeOffset="3663.4391">2290 10835 126,'-2'-14'434,"2"1"-17,0 3-19,-1-2-10,1 7-20,0-5-17,0 6-29,0 4-22,0-8-30,0 0-30,0 8-21,0-5-26,0 5-22,0 0-18,0 0-18,0 0-14,0 0-9,-1 19-13,2-7-10,2 9-8,2 1-8,-2 10-5,-1-6-10,3 5-36,1 3-3,-1-1-1,0 0-2,2 0 7,-6-1-11,4-10-3,0 10 4,1 1-7,-6-10 8,5 1-16,-5-2-27,6-7-51,-4-2-65,3 3-66,0-2-71,0-2-67,2-5-358,-2-2-766,2-3 340</inkml:trace>
          <inkml:trace contextRef="#ctx0" brushRef="#br0" timeOffset="4007.1909">2720 10928 93,'0'0'330,"-9"-8"-4,9 8-28,-10-3-15,10 3-18,0 0-12,-22 6-23,14 0-12,2-1-17,-5 4-12,4 3-9,-4 3-11,5-3-19,-1 9-9,-3-4 0,4 2-13,5 3-15,-4-3-3,0-1-7,3 4-21,4-8-8,3 2-11,-4-1 2,3-2-9,3 1-6,-1 2-6,5-7 0,-2-1-4,5 0-2,0-2-2,1-2-1,2-2-3,1-2 3,-3-6 4,11 0 14,-7 2 2,0-7 2,-5 3 4,-1 0 16,0-4-1,-4 3 2,2-3-7,-5-1-5,0 1-7,-5-4-2,-2 1-8,-2 0 1,-4 3-12,0 0-7,-4 1-17,-5-4-22,3 6-31,-5-4-51,-4 5-54,9 3-52,-2 1-64,-3 2-58,6 1-82,-2 2-283,2 3-737,12-4 326</inkml:trace>
          <inkml:trace contextRef="#ctx0" brushRef="#br0" timeOffset="4979.4946">3211 10992 24,'0'0'388,"-2"-5"-12,2 5-14,0 0 0,-4-8-15,4 8-12,0 0-14,0-3-16,0 3-18,0 0-13,-4-4-12,4 4-19,0 0-13,0 0-10,0 0-9,0 0-10,0 0-8,0 0-8,-1-6-9,1 6-6,0 0-14,0 0-7,0 0-10,0 0-15,0 0-4,0 0-17,0 0-14,0 0-8,0 0-14,0 0-7,0 0-14,0 0-2,0 0-5,11 21-4,-4-9-2,1 2-5,3 5 1,-3 2-4,-1 0-3,1-3-5,-2 3-1,-1-1-3,2-1 4,-2 2-6,-2-1-7,1-2-1,0-6 2,-3 4-6,2-4-4,-3 1 0,0-5-2,2 0-5,-2 0-1,0 1-3,0-6 5,0 0 1,0-3 2,0 9 3,0-6 3,0-3 1,0 0 7,0 0 1,0 0-1,0 0-1,0 0-2,4-18 3,-3 6-3,3-6 2,-2-4-2,8 0 1,-1 1 0,0-3-3,5-7-4,-4 9 3,2 1-1,1 3-1,-1-1-1,-1 4 0,0 3-2,-1 0-4,2 4 1,-5 2-2,3 1 6,-5 3-8,7 2 1,0 4 1,0 4 3,-1 1-1,-4 5 1,6 3 1,-4 1 2,0 7-13,-2-4-27,2 3-18,-5 1-25,2 7-23,0-9-33,-2 0-41,-2-1-48,5-1-46,-6-7-54,4 1-68,-4-4-65,3-5-275,-2-1-801,3-3 355</inkml:trace>
          <inkml:trace contextRef="#ctx0" brushRef="#br0" timeOffset="5385.7494">3847 10566 56,'-6'-12'463,"1"6"-14,0-4-13,4 1-23,-2 6-32,-1-4-33,4 2-34,-4 2-35,4 3-31,0 0-26,0 0-22,0 0-22,0 0-18,20 8-17,-11 2-16,-1 5-8,1-2-16,3 7-10,-2-1-8,1 0-12,-1 0-3,-2 0-10,-4 1-3,-2-3-8,0-3-3,-6 6-1,1-4-9,1 0-3,-4-2 2,1 2-4,0-2-5,0-1-3,-3-5-2,4 2 2,-1-3-1,2 0-4,-1 0-1,2-3 1,2-4-3,-4 6-1,4-6 5,-6 4 9,8 0 2,-2-4 4,0 0-3,0 0-7,0 0-1,0 0-6,26-5-3,-16 6-4,-2 2 0,4-1-2,1 5 2,1-1-5,-1 2 1,1 3-1,0 0 0,-2 3-2,-1-3 0,-3 1 1,1 3-3,-2-3-1,-2 1-2,2-4 2,-7 4 3,0-2 0,-5-3 7,3 0 3,-8 1 4,-1-2-3,-2 1 4,1-2 2,-5 0 3,2-1-1,0-4-2,0 3-1,-2-4-36,4 3-27,-2-3-64,2-5-60,5 2-87,-1 2-110,3-4-479,0-1-914,6 6 405</inkml:trace>
          <inkml:trace contextRef="#ctx0" brushRef="#br0" timeOffset="6088.8978">4321 11125 236,'0'7'363,"0"-7"-14,0 0-6,0 0-16,0 0-16,0 0-26,0 0-11,0 0-21,-2 3-21,2-3-18,0 0-18,0 0-19,0 0-12,0 0-22,0 0-9,0 0-13,0 0-14,0 0-6,6 6 18,2-3 20,-2-2-1,9 0-3,-1 0-8,7 2-11,7-6-18,-1 6-7,7-6-8,1 2-5,2 0-9,0 1-3,-9 0-9,-2-1-5,3-2-7,8 2-9,-12 1-2,-2 0-17,-1 0-15,-6-5-45,-3 9-28,-1-4-40,-12 0-35,16-4-26,-11 8-24,0-3-16,-5-1-15,0 0-62,0 0-56,0 0-30,-5-17-233,-7 14-659,0-3 292</inkml:trace>
          <inkml:trace contextRef="#ctx0" brushRef="#br0" timeOffset="6323.262">4656 10970 43,'-1'-9'244,"-3"4"12,2 0 10,0 2 5,2 3 10,-6-12-12,6 12-5,0-3 3,0 3-15,0 0-6,-6-9-11,6 9-16,0 0-18,0 0-23,0 0-16,0 0-23,0 0-5,0 0-2,-5 17 3,2-7-27,-1 1-7,-1 9-8,5 3-5,-3 0-10,-2 1 0,5 8-19,-4-2 4,4-3-9,0 5-6,1-6-3,2 6-7,5 1-3,-8-9 2,5 1-9,-1-2 3,-1 2-14,5-3-30,-5-2-36,9-2-56,-7 2-58,3-8-57,-1-1-66,2-3-83,-4-3-296,3-2-721,3-3 318</inkml:trace>
          <inkml:trace contextRef="#ctx0" brushRef="#br0" timeOffset="7782.6134">5375 10853 331,'0'0'421,"0"0"-15,0 0-9,0 0-5,-13-1-9,13 1-12,0 0-6,0 0-10,0 0-22,-9-4-16,9 4-22,0 0-21,0 0-23,0 0-26,0 0-23,0 0-24,17-13-18,-11 12-19,-6 1-12,17-2-21,-1 7-12,-4-1-6,-1 5-12,1 0-6,2 8-7,1-1-6,-2 4-9,-1 2-6,-4-2-9,1 2-5,-4 0-7,-2-2-9,-1-1 0,-2-3-6,-4 0 1,2 1-2,-6 1-4,1 0-2,-3 0 2,1-6-4,-6 5 2,3-3-1,1-4 0,-4 3 0,4-3 3,-4-3-6,1 3 1,3-4 1,4 0 6,1 2-2,0-6-3,1 1 0,-1 0-1,2 0 0,4-3 0,-6 5 0,2-2-2,4-3-4,-1 3 2,1-3-4,0 0-5,0 0 1,0 0 2,22-1-7,-6-1-16,7-1-19,-2-2-28,3 1-24,4-3-31,8-3-33,-2 0-29,0 0-20,0 1-21,-10-1-23,3-1-17,5 1-24,-8-4-21,7-1-4,-6 6 5,-2-3 13,-2 1 23,-2-1 29,-2 0 35,-4 3 39,-3 1 51,-1-3 47,2 2 50,-6 0 41,0 3 37,2-1 42,-3 0 11,-4 3 20,1-4 16,3 2 19,-4 6 3,0 0 11,-4-11 3,4 11 1,-5-10 6,5 10 0,-7-5 8,7 5-14,-9-1-6,9 1-12,-9 6-9,0 0-3,1 2-7,-1 5-12,-3 1-8,0 5-3,-2 2-12,3 0-10,1 1-8,2 1-9,2-2-7,-2 1-6,4-1-5,4 0-6,0-1-2,2-5-4,4 0-4,-1-2-1,3 2-3,2-3-2,1-2-4,3-1 1,2-3-1,6 0 2,0-2-3,2-4-2,-3-7-1,0 0-4,1-1 4,-1-6-1,-2 3 2,-2 0-1,-1-5 1,0 1 9,-6 2-7,-2-5 3,-1-1-3,0 0-1,-5 5-5,-2-4-2,-2-2-4,-3 0-12,-1 3-22,-6-2-49,-3 2-45,2 0-72,-4 1-81,-2 7-84,-1-2-106,-1 4-352,4 3-878,2 1 388</inkml:trace>
          <inkml:trace contextRef="#ctx0" brushRef="#br0" timeOffset="8235.7445">6295 11061 22,'0'0'293,"0"0"0,0 0-3,0 0 0,0 0-9,21 0 0,-21 0-13,0 0-10,0 0-17,0 0-20,0 0-24,0 0-25,0 0-16,9-2-24,-9 2-13,4 4-3,0 2-14,0 1-11,4 6-9,-2-1-8,2 1-2,-1 1-13,2 2-5,-3-4-6,1 3-3,2 4 0,-4-5-11,-1-2 2,1 3-4,-1-3-9,-1-1 3,1-4 0,-3 1-7,2-1 4,-2-1 3,2-1 1,-1 0 2,0-2 16,-2-3 12,0 0 22,1 6 20,-1-6 16,0 0 13,3 2 16,-3-2 0,0 0-17,4-12-10,3 2-11,-3 1-14,4-3-9,4-3-8,-6-1-6,9-5-8,-1 0-6,3 3-7,-2-1-6,-6 9-3,4-5-6,-1 7-3,-3-6-6,0 9-4,-3-1-5,0 0-9,-1 4-4,4 4 1,0 4 0,2 4 3,-2 5-3,3 2 5,-1 3-4,-3 4 1,8 6-6,-8-2-13,1-4-30,-3 1-30,2-3-45,4 7-53,-2-7-54,1 2-51,1-3-71,2-5-92,-5-4-357,3-1-861,8 0 382</inkml:trace>
          <inkml:trace contextRef="#ctx0" brushRef="#br0" timeOffset="8548.2628">7240 11084 357,'-9'-3'367,"-3"-2"-15,6 3-15,-1-2-6,2 3-25,0-3-14,5 4-13,0 0-22,-13-2-24,13 2-22,-4-2-18,4 2-9,0 0-34,0 0-8,0 0-12,0 0-5,0 0 28,0 0 23,0 0 2,38 3-4,-15 0-11,3-1-12,12-6-12,-2 3-1,2 0-8,2-1-11,3 2-12,-2 0-9,-1-2-14,-3-1-5,2 2-6,-6-1-5,-6 1-10,-2-2-6,1 2-6,-9-1-5,0-1-13,-4 3-17,-2-1-15,-2-1-21,-1 4-36,0-4-45,-8 2-44,11 0-52,-11 0-60,0 0-59,0 0-69,0 0-35,0 0-336,-44 4-825,24-2 364</inkml:trace>
          <inkml:trace contextRef="#ctx0" brushRef="#br0" timeOffset="8798.2523">7362 11214 246,'-8'4'294,"0"0"-2,4-3 5,-1 6 2,5-7-10,-4 3-7,4-3-1,-8 4 1,8-4-2,-2 2 7,2-2 4,0 0-5,0 0-4,22-6-12,-5 6-18,4-3-17,5 0-25,0-1-17,0-1-17,0 5-10,1-4-16,-3 0-15,4 2-15,-5-2-12,1-1-10,-1 3-7,-6 2-5,0 0-18,-2-4-9,-1 3-3,2 1-18,-4 0-30,-2-2-30,-1 2-36,-1-1-43,-8 1-38,13-2-44,-5-1-62,-4 0-64,-4 3-73,14-10-69,-11 5-319,1-2-834,0-2 369</inkml:trace>
          <inkml:trace contextRef="#ctx0" brushRef="#br0" timeOffset="9095.1284">7719 10792 146,'-11'-9'398,"2"0"6,4 2-4,-2 2-5,2 2-25,1-5-30,0 6-27,0-2-23,4 4-35,0 0-37,0 0-17,-7-2-20,7 2-10,0 16 3,-4-5-5,4 5-7,0 0-5,0 5-7,2 4-4,0 0 0,-2 8-11,0 0-6,5 1-14,-3-8-10,-2 6-3,0 1-8,3 1-6,-2 1-3,5-2-9,-4 0-8,3 1 0,-2-3-15,-2-7 1,-1 10-7,3-11-4,-2 4-4,-1-2-3,4-3-5,-4-1-11,0-2-24,-2-6-25,2 1-27,0-3-40,-2-2-48,4-3-51,-2 0-44,2 1-40,-2-7-75,0 0-85,0 0-352,0 0-854,8-13 377</inkml:trace>
          <inkml:trace contextRef="#ctx0" brushRef="#br0" timeOffset="10356.1215">8410 10884 159,'0'-6'320,"0"-3"-4,0-4 1,-1 5 4,1 1 1,0-2 0,0 3-8,0 1-3,0-1-10,-4 2-18,4 4-16,0-7-15,0 7-23,-1-6-20,1 6-17,0 0-16,0 0-19,0 0-16,-7 13-10,-2-1-12,-1 6-10,0 3-16,0 1-8,0 2-7,2 7-9,1 3-8,5-10-6,-1 1-34,4 5 4,3 0-12,-1-4 4,2-5-8,3 0 3,2 1-5,2-2 6,2-1 0,-2 0-1,5-4 2,2 0 7,1-3-7,0 1 1,1-3-2,1-4 0,-5-4 1,0 3 1,1-4-1,-1-2 2,7 0 1,-7-3-4,-1-4 2,2-1-1,-4 1 0,1-3-1,-3-1 2,-1-4-4,0-3-2,-7 1 3,3-3-4,-4-6 0,-6-4-2,-2 0-1,-1 0-3,-6 12-4,-4-10-5,3-3-10,-4 17-10,0-3-14,-1 3-18,-4 0-22,1 0-30,2 3-37,1 2-42,2 4-46,3 2-41,-2 4-52,3-5-59,-1 9-321,2-3-766,11-1 339</inkml:trace>
          <inkml:trace contextRef="#ctx0" brushRef="#br0" timeOffset="10698.8765">9225 10651 235,'0'0'406,"4"-6"-12,-4 6-13,0 0-13,0 0-10,0-6-14,0 6-23,0 0-26,1-7-18,-1 7-24,0 0-22,0 0-23,0 0-20,0 0-12,0 0-20,-13 19-16,2-6-14,-2 3-10,-2 5-8,-2 6-10,0 4-6,1-1-9,3 4-2,1 1-11,2-1-12,3 2-2,1 2-10,3-1-1,3 3-7,0-1-1,4 1-3,0-2-1,4-6-5,6 3 0,-5-2-3,8-1-5,-1-2-9,1-6-17,8 1-14,-8-7-28,4-2-31,11-2-45,5-2-54,-11-7-52,8 1-62,3-4-99,-10-2-375,1-4-831,4-8 368</inkml:trace>
          <inkml:trace contextRef="#ctx0" brushRef="#br0" timeOffset="11136.3943">9520 10838 264,'-2'-4'314,"2"4"-22,-8-8-21,8 8-19,-4-3-23,4 3-9,0 0-21,0 0-12,0 0-16,0 0-13,0 0-18,12 19-8,-3-5-17,-1-1-11,3 8-12,-2 1-13,2 0-1,-5-1-7,2 3-4,-1 2-10,-5 0-1,4-4-2,-2 1 2,-4-1-9,5 0-2,-5-8-3,2 2-5,-2 0 2,0-4 0,-2 2-9,2-4 8,0-4-9,0 0 10,0 0-14,0-1 12,0-5 20,-1 6 30,1-6 21,0 5 14,0-5-6,0 0-13,0 0-11,7-18-11,-1 11-5,0-7-10,5 3-8,0-8-1,1-1-4,0 1-9,2-1-2,-1 4-13,0 0-2,2 1 1,-3 3 0,-5 2-2,3-1-4,-4 8-4,1-3-1,-5 2-9,6 2 1,-8 2-3,13 9-1,-8-3-4,2 5 1,-2 2 3,2 0 2,-2 4-5,3 3-1,-6 1-13,2 1-28,-4-7-41,3 6-53,-3-9-53,0 3-56,0-1-63,0-5-66,0 2-318,-3-3-746,3-4 331</inkml:trace>
          <inkml:trace contextRef="#ctx0" brushRef="#br0" timeOffset="11433.258">9953 10738 135,'2'-15'375,"0"1"-6,-1 6-6,3-1-10,-3 2-24,1 2-30,0-1-29,-2 6-23,7-7-24,-7 7-28,12 0-20,-12 0-19,17 7-14,-10 1-12,4 5-17,-3 1-3,3 6-16,-1-4-8,-4 6-10,-2 0 6,-3 3 3,-1-1 7,-1 0 12,-3-2 1,0-3 2,0 1 2,-1 0-1,-1-2 1,0-1-12,1-2-2,0-3-7,0-2-10,-1 3-6,4-7-7,-2 2-11,4-2-3,-4-2-1,4 0-6,0-4-5,4 8-9,2-5-28,5-1-54,5-4-70,-1-1-72,10-2-63,-7-4-69,15-1-63,-6 1-372,-2-3-825,7-8 364</inkml:trace>
          <inkml:trace contextRef="#ctx0" brushRef="#br0" timeOffset="11698.8887">10587 10647 123,'-3'-8'365,"3"8"-20,-4-9-6,4 9-10,-2-4-9,2 4-18,0 0-21,0 0-29,0 0-21,0 0-18,0 0-17,0 0-8,0 0-4,-8 25-3,11-10-5,-3 4-3,1-3-6,4 2-14,-1 7-1,-1-2-9,1 2-11,1 0-10,-4-1-7,4 8-6,0 1-4,-3-9-9,-2 0-6,2 0-6,-2 5-9,-4-2-6,1-5-1,-3 3-9,0-3-5,-5 0-5,1 3 2,-8 3-7,1-9-6,-8 4-3,-3 0-7,-2-2-28,-8 0-45,-2-5-49,-9-4-71,2-1-77,-19-1-85,19-8-108,-23 2-387,23 0-890,-2-4 394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0:54.55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ED32E92-8D25-46CE-9D56-85EC6778E0A0}" emma:medium="tactile" emma:mode="ink">
          <msink:context xmlns:msink="http://schemas.microsoft.com/ink/2010/main" type="inkDrawing" rotatedBoundingBox="5921,15872 15919,16037 15898,17320 5900,17155" hotPoints="15815,15802 15857,16886 6123,17264 6081,16180" semanticType="enclosure" shapeName="Rectangle">
            <msink:sourceLink direction="with" ref="{264CF10C-3021-49D6-9080-24621AC3EE0D}"/>
          </msink:context>
        </emma:interpretation>
      </emma:emma>
    </inkml:annotationXML>
    <inkml:trace contextRef="#ctx0" brushRef="#br0">195 35 34,'0'-9'267,"0"6"-8,0-1-16,0 4-13,-4-6-22,4 6-16,0-6-16,0 6-20,0 0-12,0 0-16,1-8-12,-1 8-13,0 0-3,0 0 0,0 0 6,0 0-2,0 0 11,0 18-6,3-9-3,-3 3-9,0 4 3,0 1-3,2 5-9,-4 3 4,2-1-13,-3 9 6,0 1-8,-1 0-6,2 3 0,-3 2 1,1 1-2,1-3-2,-2 6 0,5 3 9,0-3-6,0-3 5,0-1-5,2 0-2,-2-4-7,6 3 1,-6-3-2,4 2-1,-2-4-37,1 3-3,-6-3 2,1-1-1,4-7-6,1-1 1,-1-3 2,-2 0-3,0-5 3,2-4-2,-4 3-3,4-3 2,-4-3 10,4-3-13,-2 1 7,0 2-8,0-6-5,0 0 5,2 3 0,-2-6 0,0 5 0,0-5-2,2 5 0,-2-5-1,0 0 2,0 5 3,0-5-5,0 0 4,-2 4-4,2-4 0,0 0 1,0 0 2,0 0 0,2 6-5,-2-6-1,0 0 3,0 0-2,0 0 1,6 2 4,-1 1-3,1-2-3,-6-1 4,11 3-3,-3-1 2,3 0-8,2 1-2,-3 2 5,5-3 6,-1 2-2,2-1-2,7 0-1,-1 1 4,2 1-9,-1-1 2,1 0-4,1 1 4,2-4 4,-1 1-2,10 1-1,-2-1 0,0-2 5,2 4-1,-10 1-6,8-4 7,-7 0-2,12 1-4,-12-1 4,1 1-5,6-1 7,4-2-4,-3 1-1,0 0 1,4-2 0,1 1-1,0-3-1,9 0 4,-6-1-1,2 3-1,2-3 0,1 1-3,-3 4 2,1-6-1,0 6 1,0 2 0,-7-2-3,4 0 3,-3 0-3,-2 0 1,0 1 0,-9-1 4,-4 1-2,2 1-2,9-2-3,-8 0 3,-3 0 6,-1 0 4,-1 4-6,2-5 1,0 1-2,-2 0-3,1 1 2,0-1 5,2-1-2,8-2-4,-11 3 1,5 3 0,-1-6 2,-2 3-1,0-2-4,13 1 4,-10 1-5,8 0 6,-7 0 0,6 1 0,3-3-3,-3 3 1,4-2-1,0 1 3,2 0 1,-1 1 6,-2-2-8,6 1 0,-4 0-3,3-4 3,2 6-3,-1-2 5,-1-5-4,0 3 4,1 4-2,-3-6 2,1 4-2,-1 0 0,-2 2 2,1 0 4,-3-4-15,0 0 6,2 2 1,-5 0 0,-8 0 8,11-1-1,-2 1 1,-2-1-4,-5-1 6,0 2-1,-1 0 4,6-2-2,-2 0 0,2 0 1,-7 2-1,11-3-2,-11 2 1,9 0-2,-9-3-6,0 1 5,1 1-1,0 2 2,1-2-5,-5 0 3,3-1-3,-2 3-3,-1 0 3,-3-3 0,6 3 1,-9-1-4,5-1 4,2 2-2,-2 0 2,0 0-2,-3-3-4,1 0-3,1 0 5,4 2 0,-4 1 4,4 0-3,0-2 2,1-1 6,9-1-4,-1 3-6,2-1 2,-1-3 2,-8 3 0,1 2-4,8-2-2,-8-1 5,8 3-3,-9 0 2,1-1 0,0 1-1,-2 0-2,0-2 0,0 2 0,2 0 1,-4-3 1,4 2-1,-1 2 1,-1-2-1,1 0 3,8 1 2,-9-4-6,5 3 3,-4 0-2,-1 0 2,3 1-6,-3-3 3,9-1 3,0 4-1,-11 0-1,1-2 7,-1 4-6,0-4-8,1 2 6,-4-1 2,4 1 1,-2 0-1,3 0-3,-1-3 0,3 3 2,-4-2 4,3 2-3,9-3-4,-1 3 5,2 0 0,-2 0 0,1-1 0,-8-1 2,10 4-5,3-4 0,-6 2 0,6 0-1,-5 0-4,0 0 4,3 0 4,-1 0-2,0 0-1,-3 2 2,1-4 0,2 2 3,-5 2-7,5-2 3,-1 0-1,-3 0 2,-7 1-1,6-1-1,-5 0-3,1-1 6,9 2-1,-5-2-1,-4 1-2,5-2 7,3-1-3,-1 3-1,-1-1-2,-1-2 1,3 2 0,-9 1-3,0-1 7,7 0-5,-10 1 0,9-4 0,1 4 3,-1 1-2,-5-2-6,4-4 4,-5 5 1,10 0 1,-11 0-1,1 0 2,10 0 0,-9 0 0,4 0-2,2 0 3,3 0-5,-9 0 2,9 0 1,-4 0 2,3-2 1,-4 4-5,4-4 2,-2 1 2,-2 1-2,2 0-2,-6 0 2,-2 0 3,7 1 1,1-5-4,2 4 0,-11 0 1,11 3-2,-3-2 3,0-1-1,2 2-2,0-2 0,2 0 0,-3 0 1,3 3-1,1-3-1,2 1 2,-5-1-1,3 0 0,1 0 2,0 0-3,1 0 0,-3 0 2,1 1-2,0-1 0,2-1 3,-1 1-1,5 0 0,-2 0 3,-2-1-6,3 1 6,0 1-5,2-1 4,-3 1 1,3 0 0,-4-2-1,3-1-1,0-1-1,0 3 1,-7 0 1,4 0-2,-3 0 2,1-3 0,-1 0-1,-4 3 2,-6 0-3,6 0 1,-6-2-2,4-1-1,-5 3 3,0-1 3,-1 1-5,-1 0-1,3 0 2,9-4 3,-14 4 6,1 0 4,2 0-7,-11-1 8,6 0-2,-5 1 1,-4 1 1,-1-1 4,2 0 3,-6 0 2,2-1 2,-10 1-2,13 0-3,-7-3 1,-6 3 0,10 0-3,-10 0 0,8-1-4,-8 1 2,0 0-5,0 0 1,0 0-4,0 0 4,10 4-2,-10-4-2,0 0-1,0 0 5,10-3-3,-10 3-1,0 0-4,6-1 3,-6 1-3,0 0 0,9 1 0,-9-1-2,0 0 2,13-1 0,-13 1 1,0 0 0,0 0-3,12-1 1,-8-1 15,-4 2 15,0 0 13,0 0 7,9-2 8,-9 2 9,0 0-1,0 0 4,0 0-3,0 0 0,5-2-5,-5 2 0,0 0 2,0 0-2,0 0 1,0 0-2,0 0-8,0 0-7,0-5 15,0 5-6,0 0 6,0 0 6,0 0-15,0 0 1,0 0 1,0 0 1,0 0-10,2-9 1,-2 4-15,0 0 11,0-2-9,-2 1-11,2-1-2,-2-6-6,2 4 1,-3-6-5,2 3 2,1-2-6,-4-1-2,0-5-1,1 5-4,2-4 2,-4-3-5,1 1 6,3-2-5,-5 0 2,3 1 3,-3 1-6,4-2 0,-7 0 4,6 4 1,-2-1 2,1-1-6,2 6 1,1-4-5,0 4 4,-4-7 2,5 9 2,-6-4-5,6 1-4,-1-5 3,-2 0 5,3 2-6,-1 4-10,-3-1 11,4 1 2,-1 0 7,2 0-13,-2 2 6,1-2 0,0 3-4,0 0 7,0-2-11,-4 3 3,3 1 3,1 3-6,-6 1 5,6-1 4,-1-2-6,1 9 13,-1-10-8,1 10 6,0-9-14,0 9 10,-3-9 2,2 4-5,1 5-4,0-11 9,-1 5-7,1 6 1,-2-11-5,2 4 5,0 0-8,0 7 7,2-11 7,-2 11-6,-2-9 0,2 9 1,2-7 4,-2 7-1,0 0-7,0 0 3,-2-10 2,2 10-4,0 0 10,0 0-5,0 0-4,2-6 3,-2 6 8,0 0-4,1-7 1,-1 7-7,0 0-2,-5-6 3,5 6 19,0 0-4,2-8-23,-2 8 3,0 0 4,0-8 3,0 8-6,0 0 3,0 0 9,0 0-8,0 0-5,2-6 10,-2 6-11,0 0 1,0 0 1,0 0-4,0 0-2,0 0 1,0 0-5,0 0 4,0 0 2,0 0-2,0 0-4,0 0 7,0 0 10,0 0-15,0 0 12,0 0-2,0 0-5,0 0-5,0 0-7,0 0 5,0 0-4,0 0-6,0 0 0,0 0-6,0 0-3,0 0 6,0 0 0,-33 3 5,21 0 1,-5 0 2,4 2 2,-9-2 3,5 1-9,-4-2 10,-1 3 0,1-4 3,-8 4 5,6-3-2,-4 1-1,1 1 1,-9-2 1,6-2-2,4 4-1,-5-2 0,4-2 7,-12 3-6,12-2-3,1 2-1,-2-3 2,1 2-5,-3-1 2,1 0-2,0-1 3,7 4-2,-11-3 4,8 2-3,-5-3 3,4 2-1,-2 2 0,-7-4-1,-2 2 5,10-2-1,-3 3-1,-5-3 1,-1 1 8,-3-1-4,2 2 1,-1-1 5,-4-2-4,-2 2 0,0 2-1,1-3-1,2 0 2,-6 4 0,2 1 2,-2-4-1,3-1-3,1 3-1,-7-1-2,6 1 3,-2 0 5,-1 2-5,0-1-4,3 0 5,1-1 0,-2 0-5,1 0 4,2 0 0,-2 0 1,2 0 1,-2 0-2,-1-2-1,2 1 2,0 1 0,-5-2 6,4 2-1,-2-3-2,0 2 2,0-1-2,-1 2-3,5-3 1,0 3 1,-5-1 1,6-1 0,2-1-2,-5 4-1,1-3 2,1 3 0,4-1 2,-4 1-4,-2-3 4,5 3 0,3 0-2,1-2 0,-6-2 1,6 0 1,-2 4-1,1-2 0,-1 1 1,2-2 0,-1 4-3,-2-1 2,1-4 0,10 3 0,-10 0 0,1-3-1,0 2 2,-3-1-3,4 2 1,1 0-1,-3-1 3,8-1 0,1 3 5,2-3-7,-4 0 2,0 2-2,2-2-1,2-1 3,-1 0 0,1 0 0,0 0-1,-1 0 0,1 0 0,2 1 0,-2-1-3,-1 1 3,1-1 0,-1 0 0,2 4-2,-1-4 3,-2 1 5,6 0-10,-3-1 1,1 0 3,-2 3 5,4-1-6,-2-4 1,6 4 1,-2-2 1,-3 0-4,5 0 5,-1 2-4,1 0 4,-9-2-5,5 0 1,0 0 1,-5 0-1,1 0 2,1 0 0,-1 0 7,-2 0-10,1 0 1,-3 0 0,-5 0 4,5 0-4,-5 3 2,2-6 4,-8 3-5,5 0-2,0 0 3,0 0 0,-2 0 8,2 0-12,2-2 3,-6 2 1,14 0-2,-3 0-1,-5 0 2,-1 0-1,1 2-2,4-2 4,0-2 0,-6 4-2,1-2 4,7-2-2,-1 4 0,2-2 4,-1 0-5,0 0-2,0 0 0,-1-2 3,2 0-1,-2 2-1,-1 0 1,1 0-1,2 2-1,0-2 1,1 0-1,-1-2 3,3 2 2,-1 0-4,-2 0 0,0 0 4,0-2-2,2-1 0,1 2 0,-5 0-3,3-4 4,-1 5-2,1-1-1,0 0 2,-3 1 0,4-3 0,2 3 0,-7-1-2,3 1-1,-1-1-3,-1 1 2,3-1-2,-1 2 2,0-2-2,0 1 4,0 0-1,2 0-1,-1 0 2,4 0 0,-6 1-1,2-1 0,-1 0 1,2-1-1,1 2-2,-2-2 12,0 1-8,-1-3-1,3 2-2,-5 1 2,5-2 1,2 2-1,-7-3-1,6 3 4,-2 0-1,6 0-1,-1-4 3,-4 2-1,6 2 1,-5 0-8,0 0 3,2-3 3,2 2-4,-6 1 3,7-2-3,0 2 3,0-3-3,0 3 0,0 0 1,2-1 2,-1 1 2,0-4-5,-1 4 3,2-2 1,-1-1-1,4 3 2,-2 0-2,-1-2-2,6 1 1,-5-2 1,4 3 1,0-2 4,1 1-3,4-2 1,-5-1 0,2 3-2,8 1 0,-13-4 8,9 3-10,-5-1 4,2-2-2,2 3-1,0-4 2,-2 3 0,0-1-1,-2-1 0,3 2-2,-2-2-2,-3 1 1,0 0 3,0 2-7,2-1 3,-5-1 0,-1 0 2,1 3-1,-3-2-4,4 1-2,-1 1 8,-3-3-10,-6 3 4,6 0 3,-1-2-2,2 1 1,-2-1 2,-4 1 0,0-2 1,6 2-2,-6-5-1,-1 3 2,1 0 1,0 0-2,-2 1 8,9-1-6,-7-2 8,-2 4-7,3-5 0,1 4 1,-3-3-3,1 2 2,0-1 1,7 2 4,-2-2-9,1 2 1,-3-1-1,4 3 2,1-3 0,-3 3 3,5 0-2,1 0-4,-5 0 6,4-2-2,4 1-2,-5 1 5,5 0-2,8 0-4,-13-1 4,3 1 0,10 0 1,-13 0-1,13 0-2,-16 0 3,10 0-2,6 0 1,-12 0 1,5-3 0,-3 6-2,2-6 1,8 3 0,-17 0 0,6 0 1,2 0 2,9 0-5,-15 0 3,15 0-3,-15 0 2,7 0 2,2 3-1,6-3-1,-17 0 2,10-3-3,-4 3 0,11 0-2,-23 0 6,8 0-2,2 0 0,1 0-1,1-2 5,-2 1-1,3 1-3,-1 0 5,-2-3-8,0 3-1,-4 0 4,2-2 0,1 2 0,-1-2 0,-2 2 0,0 0-1,-2-2 2,2 2-2,0-3 0,1 2 1,-4-4 2,-2 4-5,-2 0 3,1 0 3,0-3-5,5 2 2,0-1-3,1 2 2,-3-1 1,3 1 0,0 1-5,0-2 6,4-1 0,-3 6-3,3-3-2,2 0-4,-1-3-4,-3 3 4,8 0-1,-9 0 1,3 0 0,-3 0 3,3 0 1,1 3-2,-1-1 4,-1-1-3,-1 1-1,1-2 4,0 1 0,-1 2-3,1-2 8,2-1-6,-2 0 3,5 1-4,-3 0 0,0-1 4,2 3 0,3-2-1,-3-1 6,2 0-5,-1 1-3,1 0-1,-1-1 4,9 0-2,-17 0 0,9 5 2,-1-5-1,0 1 1,1-1-3,0 3 2,-3-3 0,4 2-1,-3-2 2,1 2-2,0-2 3,-1 2 0,2-2-5,0 0 5,3 3-3,5-3 1,-15 3 2,13-3-3,2 0 1,0 0-1,-15 0-1,11 3 2,4-3 4,0 0-2,-10 0 1,10 0-2,0 0 0,0 0-2,0 0 2,0 0 0,0 0 0,0 0 1,-7 2-1,7-2 0,0 0 5,0 0-4,0 0-2,0 0 0,0 0-2,0 0 3,0 0 3,-10 2 0,10-2-3,-7 0 1,7 0-2,-11 2 1,11-2 0,-11 1-2,11-1 4,-12 1-3,5-1 2,7 0-1,-11 0 1,5 2-3,-5-2 4,11 0-1,-16 2 0,10-2-3,6 0 3,-11 4-3,5-4 2,6 0-1,-12 0 1,6 2 1,-1-1-2,7-1 0,-16 0 0,10 3 0,-1-3-1,7 0 1,-15 2 1,8-1-1,-1 1 1,8-2 0,-9 3-1,9-3 2,-9 0 0,9 0 1,-8 1-5,8-1 4,0 0 0,0 0-2,-6 1 3,6-1-3,-8 2 2,8-2-2,0 0 3,-7 3-1,7-3-3,0 0-1,0 0-2,0 0 4,0 0 1,0 0 1,0 0 0,0 0-4,0 0 0,0 0 1,0 0 1,0 0-3,0 0-3,-5 2 2,2 3 1,1 0 0,2 1 2,0 4 1,2 3 0,-2-1-1,0 3-3,0 1 0,0 1 4,0 4 1,-2 0-1,-2 1 0,-1 3-13,1 4-49,-7 0-66,-1 4-112,-5 2-136,-1 3-168,1-5-333,-4 2-951,-2-7 421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1:07.87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BE301EF-6D70-4980-9F4A-D0D14FDF3090}" emma:medium="tactile" emma:mode="ink">
          <msink:context xmlns:msink="http://schemas.microsoft.com/ink/2010/main" type="writingRegion" rotatedBoundingBox="5520,2539 31328,2640 31283,14287 5475,14187"/>
        </emma:interpretation>
      </emma:emma>
    </inkml:annotationXML>
    <inkml:traceGroup>
      <inkml:annotationXML>
        <emma:emma xmlns:emma="http://www.w3.org/2003/04/emma" version="1.0">
          <emma:interpretation id="{46C4F89D-2A7A-44D5-B7E9-A2EC9015E62D}" emma:medium="tactile" emma:mode="ink">
            <msink:context xmlns:msink="http://schemas.microsoft.com/ink/2010/main" type="paragraph" rotatedBoundingBox="11180,2779 24567,2415 24614,4136 11227,45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E675DD-D19C-463C-8CA7-6B41F1F6DEDE}" emma:medium="tactile" emma:mode="ink">
              <msink:context xmlns:msink="http://schemas.microsoft.com/ink/2010/main" type="line" rotatedBoundingBox="11180,2779 24567,2415 24614,4136 11227,4501"/>
            </emma:interpretation>
          </emma:emma>
        </inkml:annotationXML>
        <inkml:traceGroup>
          <inkml:annotationXML>
            <emma:emma xmlns:emma="http://www.w3.org/2003/04/emma" version="1.0">
              <emma:interpretation id="{79AA6017-6C41-4FB1-A998-5194928D00FC}" emma:medium="tactile" emma:mode="ink">
                <msink:context xmlns:msink="http://schemas.microsoft.com/ink/2010/main" type="inkWord" rotatedBoundingBox="11180,2779 14670,2684 14701,3843 11212,3938">
                  <msink:destinationLink direction="to" ref="{E3D8126B-FE57-4D1F-8C97-43E0D555CDAE}"/>
                  <msink:destinationLink direction="from" ref="{E3D8126B-FE57-4D1F-8C97-43E0D555CDAE}"/>
                </msink:context>
              </emma:interpretation>
              <emma:one-of disjunction-type="recognition" id="oneOf0">
                <emma:interpretation id="interp0" emma:lang="en-US" emma:confidence="0">
                  <emma:literal>imitation</emma:literal>
                </emma:interpretation>
                <emma:interpretation id="interp1" emma:lang="en-US" emma:confidence="0">
                  <emma:literal>Imitation</emma:literal>
                </emma:interpretation>
                <emma:interpretation id="interp2" emma:lang="en-US" emma:confidence="0">
                  <emma:literal>imitations</emma:literal>
                </emma:interpretation>
                <emma:interpretation id="interp3" emma:lang="en-US" emma:confidence="0">
                  <emma:literal>imitating</emma:literal>
                </emma:interpretation>
                <emma:interpretation id="interp4" emma:lang="en-US" emma:confidence="0">
                  <emma:literal>'mutation</emma:literal>
                </emma:interpretation>
              </emma:one-of>
            </emma:emma>
          </inkml:annotationXML>
          <inkml:trace contextRef="#ctx0" brushRef="#br0">1129 1662 90,'-5'-11'396,"-3"0"-29,4-2-37,-4 3-22,0 2-15,3 2-23,2 0-31,-2 2-26,-1-2-17,6 6-18,-6-6-26,6 6-25,-4-7-57,4 7-59,0 0-47,0 0-58,0 0-77,0 0-79,16 16-199,-11-9-485,3 1 215</inkml:trace>
          <inkml:trace contextRef="#ctx0" brushRef="#br0" timeOffset="687.9757">1257 1906 216,'0'0'313,"-16"-3"-17,16 3-6,-10-4-12,10 4-10,-12-2 7,6-2-9,6 4-26,-8-5-13,4 3 3,0-3-20,3 0-25,-2-1-11,3 2-8,0-2-27,3-1-9,-2 2-4,1-1-14,0 0-14,-1 2-8,2 0-16,1-1-3,0 2-10,-4 3-4,11-6-3,-11 6-15,0 0-2,19 3 2,-10 0-8,-1 3-3,2 3-8,1 1-3,-2 2 2,1 0 1,2 3-3,1 1-2,-3 2 2,0 1 0,-4-5-4,-1-2-1,2 3 0,-2 1-9,0-4 7,-3 1 0,-2-1-3,2-3 3,-2 5-12,0-7 9,-2 2-1,0-4-3,2-5 9,-4 11-1,4-6 1,0-5 12,0 0 9,0 0 0,-5 4-8,5-4-1,0 0 0,0 0 0,-12-21-4,11 11-2,1-1-1,1-3 0,3 0 0,-2 0-3,3 1 0,0 0-6,2 4 5,-2-4-3,0 6-1,-1-3 2,4 3-6,-4 2 1,4-1-3,-3 2-3,1 0 3,4 4-1,0 0-2,-1 4 3,0-1 0,3 4-3,0-1 2,-2 2-1,2 1 1,-1 1-5,-1 2-7,-1-2 4,-1 4-3,0-4-19,-3-2-7,0 2-4,-2-1-8,2-1 5,-4 0-8,2 2 4,0-5 1,-1 1 8,0 0 1,-2-6-1,1 8 0,-1-8 13,3 4-4,-3-4 4,0 0 2,0 0-2,0 0 8,7-17-3,-3 9 0,3-6 4,-1-1-9,6-1 14,0-3 3,4-3 3,-5 2 1,1 4 4,1-1-1,3 0 10,-7 8-3,3-4 3,0 5-1,-2 0 4,-1 1-5,0 4-3,-2 0 3,3 3-3,-1 3 1,-1 0-1,-1 3 4,2 3-1,0 4-5,-4-1-3,1 4 3,0-1-5,-1 1-21,2 4-55,-2-7-39,0 7-29,2 2-6,-2-1-23,2 0-55,-2-7-62,5 4-58,-4-3-196,0 1-591,5-2 262</inkml:trace>
          <inkml:trace contextRef="#ctx0" brushRef="#br0" timeOffset="915.6358">2119 1985 253,'-4'-6'413,"4"-4"4,-2 3 1,2 3-5,-4-2-20,4 6-28,-1-7-33,1 7-34,-1-8-30,1 8-29,-3-3-28,3 3-22,0 0-20,0 0-17,3 14-10,-2-1-19,0-1-8,2 0-13,0 6-12,1-4-10,-3 6-8,3-3-2,0 3-6,0-1-7,-1-3-9,-1 4-17,-1-4-36,2-1-52,-2-1-74,0 2-70,-2-5-70,1 3-81,0-7-81,-1 1-246,1-8-737,0 0 326</inkml:trace>
          <inkml:trace contextRef="#ctx0" brushRef="#br0" timeOffset="1202.9994">2354 1379 193,'0'-24'457,"-1"9"-2,-1 2-13,0 1-18,0 4-22,1 1-36,1-1-34,-5 3-36,5 5-33,0-8-25,0 8-31,0 0-16,0 0-17,-2 22-19,2-2-17,3 10-11,0 7-15,-1-3-8,5 3-12,-2 1-9,2 4-7,0 0-6,-3-2-8,5 1-6,-2 0-4,0 3-7,-1-2-1,5-1-4,-5 1-6,3-1-1,-1 3-1,-3-5-5,2-1-10,-3-2-17,1 2-27,-4-5-33,3 0-31,-2-12-32,3 4-44,-4-6-32,3-7-35,-4 0-35,0-3-36,0-9-39,-4 10-47,4-10-215,-5 4-655,5-4 291</inkml:trace>
          <inkml:trace contextRef="#ctx0" brushRef="#br0" timeOffset="1360.9313">2364 2025 205,'-2'-6'308,"-2"0"-15,0-1-19,4 7-25,-3-11-24,3 11-20,7-11-22,-2 9-22,5-4-32,3-1-30,4 2-52,3 2-56,6-6-59,-2 3-66,8-1-25,8 2 8,0-2 14,1 0 11,1 2-23,1-1-93,-3 3-260,-4-3 116</inkml:trace>
          <inkml:trace contextRef="#ctx0" brushRef="#br0" timeOffset="1939.3331">2911 1876 143,'15'-4'92,"-2"1"55,-5 0 42,0 1 19,-4 1 6,-4 1 0,0 0 6,0 0-10,0 0 10,0 0-4,0 0 0,-37 1 0,22 4-1,-1 1-12,-4-1 1,2 3-9,-5-2-13,0 6-18,4-3-9,1 3-21,3-2-9,1 1-12,2-1-10,-2-1-6,6 3-18,-3-1-2,3 3-9,3-3-9,4-1-4,-2 2-9,3-1 3,6 1-8,-3-2-11,4-2-5,1 1-4,4-3-14,2 0-10,3-2-25,-4-3-17,7-1-8,-3-1 2,0-1-2,-3-1 5,2 0 5,1-3 5,-2 0 2,-2-2 1,2 1 8,-3 0 7,-5 2 7,0 1 5,2-1 32,-4-2-7,2 4 14,-2 0 18,-1 0-3,-1 0 0,-3 3-7,8-1-3,-8 1-6,3-2-2,-3 2-10,0 0 3,3 9 0,-3-3-3,-1 2-4,1 0-5,1 0 15,-1 3-11,3 1-2,-3 0-4,2 3 4,1-5-5,1 2 5,4 2-3,-6-5-1,7 4-5,-1-5-3,1 2 3,-1-5-13,4-4-5,4-1 0,-7 0-16,5-2-16,1-4-12,-1-4-1,2-1 2,5-6 0,-6-1-3,1 0-3,0-1 3,1-10 8,0 2 10,-2-6 4,-3 3-1,0-4 7,-6-1 2,0 0 11,-2-1-2,-4 4 19,2 0 13,-4-3 21,-1 12 22,-2-2 18,0 3 35,-2 1 9,0 1 8,2 9 13,1 1 0,2 2 0,-2 1-13,2 1-14,-3 3-11,4-2-13,-3 2-5,4 3-16,0 0-10,0 0-5,-12 21-3,10-4-4,-4 6-6,1 10-2,1 1-5,3 2 3,0 5-2,1-2-6,0 1-1,5 0-1,-3 0-1,4-1-4,-1-2-6,-4-2-19,1 1-29,1-2-44,-1-2-24,3-1-43,-4-5-30,3-11-37,1 8-44,-1-3-49,-1-3-43,2-2-55,-1-3-254,-1-5-716,2-1 318</inkml:trace>
          <inkml:trace contextRef="#ctx0" brushRef="#br0" timeOffset="2288.6753">3309 2036 277,'-4'-9'343,"1"3"-13,0 1-8,0-5-9,-1 8-10,4 2-27,0-10-21,0 10-23,4-10-20,0 5-23,5 3-17,3-5-20,0 4-14,4 0-20,1 1-7,0 1-21,5-2-15,-4 1-5,4-3 1,1 2-23,-5 0-6,2-3-5,-5 3-4,2 1-2,-5-2-6,-4 2 1,-8 2 1,14-1 1,-14 1 7,15-2 7,-15 2 16,7-1 17,-7 1 8,0 0 2,0 0-8,0 0-1,0 0 3,-15 16 7,6-10-3,-1 4-4,-1-3-2,-1 6-1,1-4 1,-4 10-3,2-4-4,1 2-3,0 1-4,2 2-8,-1-1-7,3 2-3,4-6-5,2 6-4,1 1-2,1-1-3,1-7-11,5 7-29,2-4-37,3-3-60,6-1-85,0-6-67,5 3-59,1-1-54,13-1-49,-9-1-297,8-1-776,6-10 343</inkml:trace>
          <inkml:trace contextRef="#ctx0" brushRef="#br0" timeOffset="3018.5651">3851 1771 316,'-6'-15'439,"4"5"-42,2 1-43,-3 1-33,3 1-34,0 2-42,3 2-11,-3 3-28,12 0-37,-12 0-44,19 8-82,-7 1-80,2 3-104,6-2-143,-4 4-162,6-3-483,-4 3 213</inkml:trace>
          <inkml:trace contextRef="#ctx0" brushRef="#br0" timeOffset="2846.6745">4066 2004 289,'-15'-8'371,"-2"1"11,0 2 5,2 0-12,-3 3-12,-2 1-24,3-2-20,4 3-26,-4 4-25,3-2-31,-3 3-19,5 1-25,-2 4-18,5 3-21,-2-4-15,5 3-11,-1 2-18,3 0-10,3 2-5,-2-2-6,6-1-11,-2 2-6,4 1-9,2-2-10,1-2-9,0 0-5,-2-2-13,5 0-11,-2-5-9,3 2-3,-1-2-1,1-5 0,2 0-3,1 0-6,-1-4 6,1-4 0,-1 3-2,0-5 1,5 0 1,-5-2 1,0 0-1,3-7 2,0 2 11,-1 1 0,1-2 1,-5 0 6,1 4-1,-1 3 4,1 1-1,-4 0 2,0-1 0,-1 9-3,1-2-3,3 2-3,-4 2-2,-8 0-2,15 5-2,-3-2 1,-1 4-3,-1 5 1,-2-1 0,0 1 2,-4 1-3,3 3 2,-4-1-3,1 1-2,-3-1-3,1-2-6,-2 1-4,-2-1-1,1-1-1,-2 1-4,2-5 4,-2 1 3,1-3-1,-1 0 2,-2-2-2,5-4 2,-4 5 5,4-5-11,0 0 0,0 0 6,0 0 5,0 0-3,-1-26 1,2 19 3,6-8-6,-2 0 3,7-1 4,-1-5-1,1 3-1,3-6-1,-2 4 0,2 3 2,2 1-3,-1 2 6,-3 3-2,-1 5-2,4 0 0,-5 1 6,5 5-9,-4 1 6,1 4-6,-1 3 2,-1 2 2,4 2-5,-2 4 7,-1 4-1,-3 3-23,-3 2-43,-6-2-59,3 14-59,-6-1-80,-7 1-54,-1-3-76,-2 3-289,-2-4-741,1 0 327</inkml:trace>
        </inkml:traceGroup>
        <inkml:traceGroup>
          <inkml:annotationXML>
            <emma:emma xmlns:emma="http://www.w3.org/2003/04/emma" version="1.0">
              <emma:interpretation id="{EA733089-2212-4FED-B12B-5BD49DB7BCFB}" emma:medium="tactile" emma:mode="ink">
                <msink:context xmlns:msink="http://schemas.microsoft.com/ink/2010/main" type="inkWord" rotatedBoundingBox="15466,3079 16442,3052 16476,4279 15499,4305"/>
              </emma:interpretation>
              <emma:one-of disjunction-type="recognition" id="oneOf1">
                <emma:interpretation id="interp5" emma:lang="en-US" emma:confidence="0">
                  <emma:literal>of</emma:literal>
                </emma:interpretation>
                <emma:interpretation id="interp6" emma:lang="en-US" emma:confidence="0">
                  <emma:literal>if</emma:literal>
                </emma:interpretation>
                <emma:interpretation id="interp7" emma:lang="en-US" emma:confidence="0">
                  <emma:literal>F</emma:literal>
                </emma:interpretation>
                <emma:interpretation id="interp8" emma:lang="en-US" emma:confidence="0">
                  <emma:literal>f</emma:literal>
                </emma:interpretation>
                <emma:interpretation id="interp9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3844.3491">5395 1740 147,'0'0'405,"0"0"-20,-6-5-8,6 5-11,0 0-20,0 0-24,0 0-15,0 0-27,0 0-29,0 0-25,-6 12-14,3-6-22,-2 9-17,0 1-19,-2 2-10,2 3-16,1 3-12,3-2-15,1-3-9,1 5-9,-1-5-12,4 1-7,0-4-4,0 0-3,4-1-7,-2-4-5,2 5-15,4-8 0,-2 0-3,-2-1-12,4-1-1,0-4-4,-3 2-4,2-5-5,0 1 2,1-5-1,-1 1-5,-1 0 8,1-3-1,2-1-3,-9 2-3,4-3 1,4-1 0,-8-1 4,1 0-2,-2 3 3,1-1-2,0 3-1,-3-3 0,2 2-2,-1 2-3,-1 1-14,3-1-10,2 1 3,0 1-19,-6 3-3,12-4-8,1 2-15,1-1-10,1 2-9,0 0-3,8 0 10,0-2-13,1 3 1,-2-2-2,-1 0 5,0-5 1,1 1 15,-1-2 5,-5 2 7,4-3 6,0-1 11,-3-4 2,-5 4 7,0-3 2,-5-1 9,1 1 15,0-3 25,-1-4 4,-2 4 33,-4-2 11,3 0 24,-9-2 20,4 6 14,-2-1 21,0 1 12,-1 4 1,-1 0 1,1 3 2,-1-1-4,0 4-7,-2-1-9,2 2-11,5 3-11,-13 6-14,3-3-8,-5 11-6,9 0-10,-7 4-4,-3 11-9,4 0-4,6-4-9,-5 11-7,7-1-4,-1 1-10,0-3 4,3 4-4,2-4-3,2 7-5,0-3 1,6 1 2,-4 0-2,4 5-2,1 0 0,-2-1 2,3-1 1,1 2-4,0 15 3,-4-15 0,-1-1-4,4-1-3,-8 1-10,3 0-21,-2 1-26,-7-4-29,-1-6-44,1-1-71,-3-7-66,0-5-55,-4 0-56,1-5-66,3-6-63,-3-1-255,3-3-807,2-5 358</inkml:trace>
          <inkml:trace contextRef="#ctx0" brushRef="#br0" timeOffset="4034.6781">5720 2346 83,'0'-5'393,"-1"-1"-5,-3 2-11,4-2-16,2 0-25,1 0-28,4-1-18,2-2-23,6-2-25,9 4-24,-1-2-18,10 0-22,4-1-15,2 3-14,5-1-18,-3-2-31,6 2-65,4-1-88,-8 0-87,2 2-108,-2-6-128,-4 7-191,1-6-615,-3 1 272</inkml:trace>
        </inkml:traceGroup>
        <inkml:traceGroup>
          <inkml:annotationXML>
            <emma:emma xmlns:emma="http://www.w3.org/2003/04/emma" version="1.0">
              <emma:interpretation id="{BAC54205-5F77-4DB6-97BE-EBBAFC63B7E8}" emma:medium="tactile" emma:mode="ink">
                <msink:context xmlns:msink="http://schemas.microsoft.com/ink/2010/main" type="inkWord" rotatedBoundingBox="16620,2827 19934,2736 19976,4263 16661,4353"/>
              </emma:interpretation>
              <emma:one-of disjunction-type="recognition" id="oneOf2">
                <emma:interpretation id="interp10" emma:lang="en-US" emma:confidence="0">
                  <emma:literal>Bigoa</emma:literal>
                </emma:interpretation>
                <emma:interpretation id="interp11" emma:lang="en-US" emma:confidence="0">
                  <emma:literal>Bigots</emma:literal>
                </emma:interpretation>
                <emma:interpretation id="interp12" emma:lang="en-US" emma:confidence="0">
                  <emma:literal>Bigot</emma:literal>
                </emma:interpretation>
                <emma:interpretation id="interp13" emma:lang="en-US" emma:confidence="0">
                  <emma:literal>Bigotr</emma:literal>
                </emma:interpretation>
                <emma:interpretation id="interp14" emma:lang="en-US" emma:confidence="0">
                  <emma:literal>Bigot'</emma:literal>
                </emma:interpretation>
              </emma:one-of>
            </emma:emma>
          </inkml:annotationXML>
          <inkml:trace contextRef="#ctx0" brushRef="#br0" timeOffset="6993.3907">8240 2046 253,'-7'4'430,"-3"-1"-27,5 0-17,0-3-4,0 4 0,5-4-6,-5 2-8,5-2-15,0 0-28,0 0-28,0 0-37,23 2-19,-7-4-23,-2 2-19,12-1-24,-1 0-23,-1 2-42,3-1-68,2-1-94,5-3-129,-8 1-152,9-3-465,3 2-864,0-3 382</inkml:trace>
          <inkml:trace contextRef="#ctx0" brushRef="#br0" timeOffset="6155.4416">8932 1541 269,'-3'-12'465,"2"3"-23,-3 1-17,4 4-17,-1-1-25,1-1-22,0 6-31,-2-6-34,2 6-26,0 0-29,-15 8-19,4 5-24,0 1-17,-1 7-18,0 4-16,-2 2-13,2 5-16,0-2-11,6 3-11,-2-4-7,3-5-11,2 2-7,3-1-5,0 6-9,5-9 1,0 2-10,2-1-5,1-1-3,1-2-6,5 1 1,1-5-2,-1-3-2,0 0 0,6-3-5,-7-4-2,3 0-4,1-4 2,1-2-1,6 0-5,-7-5 3,0 0-4,-2-1 0,-2-2-2,-1-5-4,-4 1 2,-1-4-3,0-6 5,-7 1-6,-2-4 0,-3 1-2,-2 1 2,-7-7-2,-2 0-2,-2-1 0,-3 4-12,1 0-10,-7 4-18,3-1-24,7 9-41,5 5-61,1 0-74,-1 5-85,7 1-87,-2 4-405,7 0-881,0 0 390</inkml:trace>
          <inkml:trace contextRef="#ctx0" brushRef="#br0" timeOffset="6786.4729">9557 1673 84,'-3'-8'383,"3"8"-17,-8-4-14,8 4-13,-7-3-18,7 3-12,-11-1-21,11 1-21,-8 0-22,8 0-28,0 0-22,0 0-24,-10-2-11,10 2-19,0 0-6,0 0-10,0 0-4,0 0-4,0 0-8,0 0-7,0 0-3,22 4-8,-22-4-9,12-4-5,-6 1-7,2-1-6,-4-4-8,4 0-2,-3 2-10,2-5-3,-2-1-4,3-4-5,-7-4-4,2 0-1,-1-1 2,-2 0 7,-2-1-8,-1-2 1,-2 2 16,1-1-2,-8 1-1,3-3 13,-1 7 4,0 3 4,-1-1 7,1 5 5,0 1 2,0 1-10,-1 3-4,3 4-3,-1 2-5,-4 1-7,1 4 0,0 4-5,-3 3-2,3 5-7,-6 9-3,1 3-5,5 2 8,-1 1-13,5 2 0,3 1-2,0-1-3,5 3-3,0-2 0,2-1-1,3 0 1,2 3 0,2-6-3,-1 3-7,4-13-3,-7 1-3,4-1-8,0-2-5,-1-5-6,1 0-2,-2-3-3,3 0 0,-5-3 0,2 0 7,0-5 2,2 0 0,-1-3 2,2 0 3,3-2 4,-1-2 5,2-2 7,1-3 12,0 2-9,1-1 2,-3 0 5,-1 0 36,0 2 2,-1 0-6,-3 1 3,0 1-10,-1 1-7,-1 0-7,-6 3 0,0 0 1,17 6-9,-12 0-2,1 3 1,-3 4-1,5-1-1,-4 3 0,0 0-1,-3 2-1,2-3-2,0 6 5,-2-4-1,3 0-6,0-1 2,1-2 2,-1-1-1,1 0 0,2-3 0,-2-1-1,2 0-3,3-2-18,0-3-9,4-3-30,-4-4-49,2-1-66,0-2-74,-2-2-88,-3-1-90,0-4-111,-4-2-335,-3-5-935,-3 2 414</inkml:trace>
          <inkml:trace contextRef="#ctx0" brushRef="#br0" timeOffset="4881.4455">6506 1618 218,'8'-7'314,"-6"-1"6,5 0-2,-1-3 7,2 5 7,-5-3-5,1 3 0,-3 0-4,3 4-22,-3-5-23,-1 7-24,4-3-20,-4 3-27,1-6-23,-1 6-15,0 0-10,0 0-8,6 14-13,-5-1-15,3 3-11,-2 5-12,4 0-8,-1 1-10,0 11-8,0-8-5,4 5-8,-1-5-5,-4 1-6,1-3-5,-1-1-3,4-1-5,-5-2-5,1-2 1,6 2-4,-7-6-5,-2-2-3,2-1 1,-3-2-3,2 0-2,-2-3 0,3-2 1,-3 2 3,0-5 1,0 0-3,0 0-3,0 0-2,0 0-1,-9-18 0,4 6-4,-1-8-1,0-1-3,-2-2-2,4-9-1,-4-3-4,6-1 1,0-1-2,-3 0-1,5-2-5,1 1 1,3 1-14,0 0 3,1 4-1,5 2-11,-4 7 5,-3 2-4,5 7-3,1 3-1,3 0-9,-2 2-3,2 1 5,2 3-3,1 3 7,-2 4-2,4 4 0,0 1 1,4 6 0,-4 7 3,2 5 5,-1 3 2,-2 1-1,-4 3 6,-4 2-14,-4-7 1,0 4 0,-4-4 1,1 5 8,-2-11-1,-7 4-5,4-3 16,-9-2-3,1 0 0,4-4 6,-2-1-3,-2-4 0,0-1 4,2 1 1,1-3 2,-1-1 3,5-1-1,-1-3 5,3-1 3,3-1-3,-8 2-6,8-2 4,0 0-7,0 0 5,20-10-5,-12 6-12,5 1 2,2-1-10,2 4 14,6 4-19,-6 1 1,6 1 7,-2 6-7,-1-2 6,1 5-4,-10 0-2,5-1 1,-3 4 4,-1-1 3,-7 2 3,0-2 4,-3-1-2,-4 0 4,-3-1 3,-1 6-1,-5-9-1,-2 4 5,-4-3 4,-5 2 1,-2-6 8,1-2 3,-2 0-1,1-2 22,-1 0-17,1-1 2,-1-7-4,0 3-10,3-4-26,6-3-55,4 1-51,-1-1-66,3-2-81,7-3-70,1-1-207,9-1-607,3-8 269</inkml:trace>
          <inkml:trace contextRef="#ctx0" brushRef="#br0" timeOffset="5100.1014">7273 1830 195,'5'0'396,"-5"0"-32,12 0-18,-12 0-7,9 0-8,-9 0-16,0 0-23,0 0-30,7 6-12,-7-3-30,0-3-21,-4 9-21,4-4-18,0 4-12,4-1-19,-4 3-13,0 2-6,0 0-15,2 0-7,-3 4-7,5-3-10,-1 2-2,-1 0-11,3 4-1,-2-7-11,1 2-8,1 0-25,-1-5-55,0-2-71,0 2-55,-1-3-55,0-1-61,5-1-80,-2-4-265,4-1-682,3-2 303</inkml:trace>
          <inkml:trace contextRef="#ctx0" brushRef="#br0" timeOffset="5480.3746">7712 1830 189,'-1'-8'338,"-3"0"-15,0-4-13,2 5-7,-5 1-14,-1 1-6,-1-1-12,0 5-13,-6-3-23,4 4-19,-4 1-23,2 8-16,3-3-15,-3 3-24,-3 1-8,4 2-6,0 4-20,3-3-8,0 0-10,3 1-7,-4 0-8,9 1-10,-1-6-3,2 5-5,2 0-8,3 0-6,2-7 4,-1 7-12,5-7-3,1 3-2,-1-8 2,3 2-6,-1 2 3,1-6-8,-1 3 6,1 3-7,-3-6 3,2 0-1,-3 1 3,-3 2-3,2-1 5,-4 2-6,2-2 5,1 2-6,-3 2-1,-1 0 3,4 5 8,-4-1 20,1 4 0,1 7-3,0-2 7,0 4 24,-6-2-2,5 5-5,1 7-4,-4-3 6,-2 4-3,7 1 1,-2 1 3,-1-3-1,0 6-8,2-4 2,-8-1-9,2 5-4,0 0-6,-3-3-5,2 0-2,-3 0-6,0-5-3,7-1-14,-9-6-42,1-3-42,1-2-55,-1-3-60,2-6-56,-2-2-59,-1 0-62,0-6-80,3 1-321,3-3-825,0 0 365</inkml:trace>
        </inkml:traceGroup>
        <inkml:traceGroup>
          <inkml:annotationXML>
            <emma:emma xmlns:emma="http://www.w3.org/2003/04/emma" version="1.0">
              <emma:interpretation id="{9EECFF1E-A33E-4AB2-BC0F-FEAA7A3DBA76}" emma:medium="tactile" emma:mode="ink">
                <msink:context xmlns:msink="http://schemas.microsoft.com/ink/2010/main" type="inkWord" rotatedBoundingBox="21075,2636 24570,2541 24595,3463 21100,3558"/>
              </emma:interpretation>
              <emma:one-of disjunction-type="recognition" id="oneOf3">
                <emma:interpretation id="interp15" emma:lang="en-US" emma:confidence="0">
                  <emma:literal>martin</emma:literal>
                </emma:interpretation>
                <emma:interpretation id="interp16" emma:lang="en-US" emma:confidence="0">
                  <emma:literal>Martin</emma:literal>
                </emma:interpretation>
                <emma:interpretation id="interp17" emma:lang="en-US" emma:confidence="0">
                  <emma:literal>veteran</emma:literal>
                </emma:interpretation>
                <emma:interpretation id="interp18" emma:lang="en-US" emma:confidence="0">
                  <emma:literal>Martian</emma:literal>
                </emma:interpretation>
                <emma:interpretation id="interp19" emma:lang="en-US" emma:confidence="0">
                  <emma:literal>martins</emma:literal>
                </emma:interpretation>
              </emma:one-of>
            </emma:emma>
          </inkml:annotationXML>
          <inkml:trace contextRef="#ctx0" brushRef="#br0" timeOffset="7661.7935">11003 1470 3023,'0'-9'161,"-3"-2"-76,-1 4 10,2 0-8,-1 1-8,3 1 14,0 5-34,-3-6 0,3 6-6,0 0 3,-8 0 2,8 0-4,-9 11-9,5 0 11,2 1 8,0 2 4,2 7 3,2-1 10,2 5 0,-2-2-2,4 2-3,0 8-5,3-10 8,-1 8-8,4-2-8,-7-8-6,2-3-6,0 1-5,-3-3 0,2 1-11,-1-4-17,-3-1-36,2-3-32,-1-2-37,0 0-27,-1-2-17,-2-2-48,0-3-50,0 0-40,0 0-32,0 0-13,-2-28-26,2 16-175,5-9-558,-4-5 248</inkml:trace>
          <inkml:trace contextRef="#ctx0" brushRef="#br0" timeOffset="8058.1654">11063 1434 52,'-5'-22'193,"-1"1"25,2 5 24,2 1 9,-1 5 0,1 3-3,-1-3 0,3 3-8,-3 1-17,2 3-19,1-2-20,0 5-21,0 0-3,0 0-2,12 12-13,-3 0 10,5 6-14,9 9 2,0 0-4,-5 1-20,11 0-8,-1 0-7,0-1-9,1 1-7,0 2-17,2-2-2,-2 2-5,0-7-3,-4 1-5,1-3-11,-7-2-24,0-5-37,-4 0-29,-3-3-37,0-2-23,-2-2 7,-4-1-12,1-3-5,0-1-18,-7-2-17,10-6 2,-6-4 7,-1 3 14,-2-8 14,4-5 14,-5-3 18,0-3 20,0-4 27,-2-2 15,-3-4 29,-1 3 30,1-3 16,-1 5 23,2-2 23,1 13 30,-1-4 28,-1 9 12,4-1 10,-2 7 6,0-2 3,2 1-8,-3 4-22,3-3-19,1 5-16,0 4-15,0 0-12,0 0-9,-11 18-8,5 4-10,1 0-10,-1 9 0,0 3-5,3-1-6,1 4-7,-1 0-1,2-3-4,2 2-5,0 0-4,5-2-7,-2-4-31,2 1-31,2-6-49,1-4-56,4-3-58,0 1-51,4-4-63,4-6-52,0 0-61,-4-3-232,9-6-714,0-4 316</inkml:trace>
          <inkml:trace contextRef="#ctx0" brushRef="#br0" timeOffset="8477.0206">11958 1631 132,'4'-21'250,"-1"0"18,-3-2 4,0 9 3,-2 1 7,-3-1 5,-1 5-7,-5 0-3,0 3-6,-1 1-10,-5 3-15,0 0-20,-2 8-20,0 1-20,1 2-17,-3 2-20,4 5-11,0 2-19,4 0-10,1 1-8,3 1-14,5 0-8,0-4-6,4 4-9,1 2-3,4-3-8,1-2-2,0-1-6,3-1-3,4 1-4,-1-5 8,4-5-12,-4 3-1,5-5-7,-2-2 0,-3-4 0,8-1-4,-9-4-1,2-2-4,-1-3 3,0-6-5,0-1-5,1-2 2,-4-3-3,-6-10 2,6 0-2,-8-3 1,4 2-7,-1-6 2,-1 1-1,6 3 5,-3-2-8,2 2 3,-1-3-3,5 3 1,-3 7 4,4 2-5,-3 5 1,-2 3-2,4 9 2,-4-2-7,0 4 2,5 0 4,-5 8-1,7 1 2,-4 4-3,6 5 2,-4 6 5,4 4 1,6 9-1,-6 5 8,-1 5 6,-3 3 11,-1 2-1,5 14 0,-4-13 4,-3 11-1,1-9 0,-3-3-10,-6 0 4,6 0-2,1 2-1,-5-2-4,1-4 0,2-1-12,-7-4-24,5 2-17,0-11-27,2-4-42,-3-3-36,1-3-45,-2-5-29,-1-1-28,1-2-27,3 0-36,0-5-30,-1-2-41,-5 0-228,16-9-652,-9 2 289</inkml:trace>
          <inkml:trace contextRef="#ctx0" brushRef="#br0" timeOffset="9206.991">12462 1708 70,'-8'-21'315,"1"3"1,2 3-9,-2 4-1,2 1-15,-1-3 9,6 7-4,-6-4-11,1 5-15,4-1-14,1 2-22,0 4-18,0-8-23,0 4-16,6 2-24,-6 2-22,23-2-21,-10 1-40,9 1-26,1 0-34,6 0-24,-3 0-7,1 0-10,1-4-13,-4 8-2,2-4 9,-10 0 1,1 1 1,1-1 4,-2 0 3,-7 0 4,-1 2 4,-2 0 7,-6-2 27,12 0 28,-12 0 13,10 0 22,-10 0 8,2 3 5,-2-3 8,0 0-15,0 0 2,-13 6-1,2 0-5,1-2-4,-2 4 0,0-1-7,0-1-2,1 3-8,-1 1-7,0-1-3,4 0-3,-1-3-7,3 6-3,-1-6-5,3 3-3,0 1 3,2 0-5,4-2-6,1-1-6,6 4 1,0-5-4,3 1-9,5-1-12,6 0-22,-8 0-21,10-5-16,-2 0-4,1 0 1,-1-1 12,-2-1 6,-4 0-1,-2-3 13,-2 0-3,-4 4 11,-1-2 9,1 2 14,-9 0 21,13 0-2,-13 0 11,9-3 4,-5 2-3,-4 1 0,0 0-2,0 0-1,10 4 1,-7-1 9,-3 5 12,0-3-9,1 2 2,-2 6-5,-2-7 0,3 7-6,0-1-4,0 2-2,3-1 0,1 0 3,-2 2 2,4-3-8,-2 1-1,1-3-2,1-3-2,2 1-3,0 0 3,-1-5-1,3 0-8,-2-3-3,4 0-26,3-5-4,-4 2-15,1-7 0,1-1-4,2-5 3,2-3-4,-4-2-6,3-7 2,-4 0 2,1-8 0,-3 0 4,0 2 5,-5-3 1,-1-1 22,-6 0-8,-3-2 12,-4 3 18,1 0 24,3 0 20,-6 4 22,1-3 22,1 14 23,0-3 20,1 9-8,-1 1 0,2 5-3,1 3-11,0-1-13,5 2-10,-3 1-11,-2 5-7,6 0-7,-11 8-4,5 1-7,-1 6-2,1 6-6,-5 12-5,6-9-2,4 10-3,1 3-3,-4 1-2,9-2-2,-1 2 0,-2 2-5,13-3 2,-7 0 0,-2 0-2,3-3 0,-3-1-3,1 1-5,4-4-4,-6-4-18,-2-3-30,5-2-38,-8 0-48,4 1-53,-1-12-50,-1 5-39,0-9-42,0 4-35,3-4-33,-4-4-323,3 2-763,-4-4 337</inkml:trace>
          <inkml:trace contextRef="#ctx0" brushRef="#br0" timeOffset="9519.4947">13139 1905 129,'-2'-20'171,"-2"4"44,2 1 30,2 1 20,-3-1-5,1 3 1,0-4-3,2 7-5,2-2-7,-2 0-1,1-3-26,3 6-16,4-3-20,1 0-14,0 4-10,12-2-17,-7 3-13,1 0-14,4-4-9,-2 6-13,0-1-6,7 2-13,-11 0-4,8 0-9,2 1-3,-6 1-7,0-2-7,0 1 0,-2 1-7,-6 1 1,-1-1 5,2-1-4,-5 0 5,-5 2-13,11 0 4,-11 0 7,8-1 13,-8 1 11,0 0 11,8 0 6,-8 0 6,0 0 6,2 6 4,-2-6 10,-6 9-8,-2-1 4,0 0-3,0 4-5,-2-3-8,-1 4-18,3 1 5,-6 2-11,2 3-4,4-7-10,-1 3-14,-3 2 8,6-1-6,1-1 0,-1 1-4,4 2-5,-2-3-11,3 1-34,1-3-31,1 2-54,5-1-45,4-1-81,1-5-80,2 2-72,8-4-50,0 4-37,5-2-284,1-5-810,13-3 358</inkml:trace>
          <inkml:trace contextRef="#ctx0" brushRef="#br0" timeOffset="10103.6678">13957 1719 347,'-9'-12'385,"1"-1"10,-1 0-10,-4 4-6,0 0-12,-3 0-6,4 2-13,1 1-24,-6 4-26,5 0-24,0 2-29,0 4-23,1 5-25,-1-3-17,1 4-19,0-1-17,-1 3-11,4 1-14,-1 0-12,5 2-13,-4 6-12,5-5-8,-1-3-3,7 9-6,-2-3-7,1-3-3,2-1-9,-2 0-1,3 0-10,5-2-13,-1-1-4,3-3-6,-1 1-7,-2 1-4,5-8-10,-3 0-1,2 1 0,3-2 0,-4-2 0,6-2-3,-2-2 4,-3-1 1,4-1 2,-4-1 11,4-5 1,0-3 0,0 2-1,-1-4 7,-6 7 5,4-5 4,5-1 4,-7 0 15,-1-1-5,6 1-2,-6 7-2,0-3-2,-4 6-6,5 1-1,0-3 0,-2 6-9,-3 1 0,4 4-4,-4 3 1,-2 1-2,6 5 1,-6 0-2,0 9-1,-4-6 2,1 3-1,0 3 0,-4-1-2,2-5 0,-3 7 1,3-8-1,-4 2-1,4-6 0,0 5 0,-1-9-1,1 4-7,0-3 5,0-3 4,1 3-3,-1-2 9,0-1 4,0-4 1,11 2-10,-11-2 10,18-6 0,-8 0 9,3-3 9,0 1 3,3-7 7,0 1 2,1 2 0,-2-6 1,-1 0 7,1-1 2,2 2-6,0 1 11,-5 3 6,-2 1-10,-3 3 12,5 0-8,-6 2-8,0 2-11,-1 1-10,-1 0-5,-2 3-3,-2 1 0,0 0-9,11 14 5,-10-4 3,3 4-8,-3 0-1,-1 0-2,6 6 0,-6-4-5,0 1-13,1-2-43,1 1-14,-2-2-28,0 0-36,0-6-66,0 4-90,-2-6-84,2 1-80,-1-4-96,1-3-362,0 0-978,0 0 433</inkml:trace>
          <inkml:trace contextRef="#ctx0" brushRef="#br0" timeOffset="10228.6801">13944 1266 309,'-16'-16'390,"6"4"-34,3 3-39,2 5-43,-3-2-51,-1 6-62,-3 0-80,1 6-98,-1 0-110,0 5-202,0 5-354,-3 3 157</inkml:trace>
        </inkml:traceGroup>
      </inkml:traceGroup>
    </inkml:traceGroup>
    <inkml:traceGroup>
      <inkml:annotationXML>
        <emma:emma xmlns:emma="http://www.w3.org/2003/04/emma" version="1.0">
          <emma:interpretation id="{BDE35530-3A2F-4F2B-BAAA-83DAADC44E18}" emma:medium="tactile" emma:mode="ink">
            <msink:context xmlns:msink="http://schemas.microsoft.com/ink/2010/main" type="paragraph" rotatedBoundingBox="5594,6264 31313,6364 31307,7999 5588,78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980BEE-FF06-45AA-B55A-CA13A8EFEDB8}" emma:medium="tactile" emma:mode="ink">
              <msink:context xmlns:msink="http://schemas.microsoft.com/ink/2010/main" type="inkBullet" rotatedBoundingBox="5593,6515 6741,6520 6738,7304 5590,7299"/>
            </emma:interpretation>
            <emma:one-of disjunction-type="recognition" id="oneOf4">
              <emma:interpretation id="interp20" emma:lang="en-US" emma:confidence="0">
                <emma:literal>☺</emma:literal>
              </emma:interpretation>
              <emma:interpretation id="interp21" emma:lang="en-US" emma:confidence="0">
                <emma:literal>I</emma:literal>
              </emma:interpretation>
              <emma:interpretation id="interp22" emma:lang="en-US" emma:confidence="0">
                <emma:literal>H</emma:literal>
              </emma:interpretation>
              <emma:interpretation id="interp23" emma:lang="en-US" emma:confidence="0">
                <emma:literal>N</emma:literal>
              </emma:interpretation>
              <emma:interpretation id="interp24" emma:lang="en-US" emma:confidence="0">
                <emma:literal>L</emma:literal>
              </emma:interpretation>
            </emma:one-of>
          </emma:emma>
        </inkml:annotationXML>
        <inkml:trace contextRef="#ctx0" brushRef="#br0" timeOffset="18453.4488">-4513 5179 199,'0'0'402,"0"0"-24,0 0-14,0 0-15,-13-2-16,13 2-18,0 0-12,0 0-11,0 0-12,0 0-12,-2 5-12,2-5-9,0 0-12,0 0-13,0 0-3,0 0-2,0 0-1,0 0 10,36 1-107,-22 2 33,3-3-13,4 2-17,1-2-13,2-2-10,11 2-10,2-2-10,-2 2-7,5-1-10,2 0-3,3 1-8,-5 2-3,3-2-3,1-1-7,-7 4-5,-3-1-6,0-4 2,-6 4-9,1 0-1,-5-2-5,4 1 0,-5 0 0,-2-1-7,-6 2 4,-1-2-3,-3 0 0,-4 0-2,1 0 2,-1 1-2,-1 2-1,-6-3 1,11 0-1,-11 0 3,8-3-7,-8 3 4,0 0-2,0 0 0,6 3-5,-6-3-8,0 0-27,0 0-23,0 0-36,0 0-54,7 2-54,-7-2-51,0 0-52,0 0-62,0 0-68,-13 6-387,6-3-890,1 0 393</inkml:trace>
        <inkml:trace contextRef="#ctx0" brushRef="#br0" timeOffset="18803.4722">-4266 5508 237,'-9'3'323,"3"-2"-16,1 1 1,1 1-15,4-3-17,-5 4-4,5-4-5,-6 2-12,6-2-11,0 0-8,-6 4-16,6-4-4,0 0-22,0 0-2,0 0 5,0 0-11,17 2-5,-2-2-10,0 0-16,10 0-14,1 0-10,10-1-12,-1 0-11,5 1-9,-2-2-12,2 2-9,0-2-7,1 2-7,-1 0-5,-1 0-8,-3-1-6,-1 4-4,-6-3-1,-3 2-6,1-1-3,-2-1 1,1 0-4,-2 1 5,-11-1-4,3 0 2,-3 0-2,-3 0-2,2 0-3,-7-1 1,-5 1-5,12-1-1,-12 1 1,9 2-5,-9-2 1,0 0-6,9-1-16,-9 1-31,0 0-65,0 0-83,0 0-59,0 0-60,-13-10-76,8 8-107,-3-3-270,4 0-821,-4-1 363</inkml:trace>
        <inkml:trace contextRef="#ctx0" brushRef="#br0" timeOffset="19162.8527">-3688 5058 257,'-15'-1'415,"0"0"-46,4-2-16,1 3-21,2 0-18,0 0-34,8 0-25,-10 0-25,10 0-20,-12 3-23,12-3-19,-4 2-14,4-2 2,4 7-4,1 2-9,7-2-8,-3 5-11,8 1-9,3 1-4,-2-1-8,11 7-6,-9-4-10,8 3-11,1 2-5,-7-5 3,7 6-14,-8-5-5,3 5-6,0-1-3,-6 0-8,-1-2 2,-2 1-5,-4-3-9,-1 4-7,-3 4 3,-1-4-2,-2 1 1,-3 1-6,-1-1 1,-5-1-6,1 1 5,0-3-2,-7 6-2,1-5 5,-3-1-4,-3 5-7,-1-6 4,-1 1 0,-7 1-4,7-4-3,1 0 2,0-4-4,-2 2-25,4-3-49,3-3-47,0-1-56,6 5-54,-5-6-72,5 0-98,0-3-301,2-2-760,4-1 337</inkml:trace>
      </inkml:traceGroup>
      <inkml:traceGroup>
        <inkml:annotationXML>
          <emma:emma xmlns:emma="http://www.w3.org/2003/04/emma" version="1.0">
            <emma:interpretation id="{400BFA6C-A7FC-4D1A-9B09-0E3E8E304BB8}" emma:medium="tactile" emma:mode="ink">
              <msink:context xmlns:msink="http://schemas.microsoft.com/ink/2010/main" type="line" rotatedBoundingBox="8229,6274 31313,6364 31307,7999 8223,7909"/>
            </emma:interpretation>
          </emma:emma>
        </inkml:annotationXML>
        <inkml:traceGroup>
          <inkml:annotationXML>
            <emma:emma xmlns:emma="http://www.w3.org/2003/04/emma" version="1.0">
              <emma:interpretation id="{01F74DC1-C36C-40EE-BDB3-9973282BE7F2}" emma:medium="tactile" emma:mode="ink">
                <msink:context xmlns:msink="http://schemas.microsoft.com/ink/2010/main" type="inkWord" rotatedBoundingBox="8229,6274 31313,6364 31307,7999 8223,7909"/>
              </emma:interpretation>
              <emma:one-of disjunction-type="recognition" id="oneOf5">
                <emma:interpretation id="interp25" emma:lang="en-US" emma:confidence="0">
                  <emma:literal>Marytegonkingaretoocontoanyhamellamchally.</emma:literal>
                </emma:interpretation>
                <emma:interpretation id="interp26" emma:lang="en-US" emma:confidence="0">
                  <emma:literal>MaryAegonknjaretoohadtoanylium</emma:literal>
                </emma:interpretation>
                <emma:interpretation id="interp27" emma:lang="en-US" emma:confidence="0">
                  <emma:literal>MaryAlgonknjaretoohadtoanyliam</emma:literal>
                </emma:interpretation>
                <emma:interpretation id="interp28" emma:lang="en-US" emma:confidence="0">
                  <emma:literal>ManfAlgonknjaretoohadtoanyliam</emma:literal>
                </emma:interpretation>
                <emma:interpretation id="interp29" emma:lang="en-US" emma:confidence="0">
                  <emma:literal>MaryAegonknjaretoohadtoanyliam</emma:literal>
                </emma:interpretation>
              </emma:one-of>
            </emma:emma>
          </inkml:annotationXML>
          <inkml:trace contextRef="#ctx0" brushRef="#br0" timeOffset="37437.5915">16423 5183 374,'-7'1'388,"7"-1"-41,-5 6-10,1-2-18,4 5-19,-1-3-7,1 6-10,-2 0-18,2 3-19,0-1-26,0 7-22,2-3-15,-1 3-19,3-1-15,-3 0-5,0 0-23,2 0-13,-3-5-7,3 7-11,-5-7-8,2-2-7,0 0-5,0-3-31,-1 0-2,1-4-1,0 2-11,-3-4-7,6 3-2,-3-3 1,0-4-5,0 0-7,0 0-25,0 0 12,0 0 2,-10-17 1,4 7 3,6-2-4,-1-3-1,1-1-2,1-4 2,5-2 4,-1 2-3,1-5 5,1 6 1,-1-3-1,6-2-1,-1 6 6,-1-2 5,1 6 0,-2-1 4,0 2-4,1 1-1,3 1-1,-5 10-3,4-4-2,-3 1-1,4 5 3,-1 2-7,0 2 0,0 7 2,-1 0 3,5 8-2,-3-3-1,-3 2 0,2 2 12,0 0-14,-2-1 4,-2 0-4,1-2-8,-5-2 2,4-1-13,-4-6-7,1 4 21,1-7-23,-2 3-2,-2-6 12,1 3 2,-2-3-1,3 1 9,-4-4 0,12-3-8,-12 3 2,12-1 11,-9-4 10,5-1 11,1-4-9,1 4 2,0-5 10,-1 1 9,0-2 8,-1-1 17,1 3-7,1-3-4,0 1 6,-1 1-6,0 2 3,-2 2-2,3-2-3,-5 3-2,-3 3-8,7-1-7,-3 3 3,-6 1-5,12 5-6,-5-3 5,-1 5-5,1 2 1,2 4-2,-2 2-3,2 1 0,-3 2-1,1-3-3,-1 6-1,1-3-19,-1 1-28,-2-7-34,2 1-38,0-1-36,-1 0-31,1-1-32,-1-4-25,-1 2-7,4-2-23,1-3-15,1-2-9,3-2-18,4-2-202,0 1-554,-2-2 246</inkml:trace>
          <inkml:trace contextRef="#ctx0" brushRef="#br0" timeOffset="38048.3352">17250 5481 552,'16'-14'78,"-6"-2"40,-3-5 40,-1 0 29,-6 2 11,4 1 11,-6-1 17,0 3 3,-2 1-3,-2-1 0,-2 4-8,-1 1-10,-3-2-12,0 5-18,-1 1-1,-2 1-22,-4 5-9,2 0-16,-1 1-9,1 1-14,0 3-10,0 2-13,5 0-6,0 3-10,3 3-8,0-2-7,7 1 0,-4 1-7,4-2 0,4 1-7,1 3-8,1-8-9,1 4-10,3 1 2,4-1-8,-3-5-10,3 3-9,2-2 3,3-1-10,-4-4 6,3-1-12,1 2 5,0-4 1,-4 2 1,2-4 0,0 2 2,-1-2 9,-2 1-9,-4 0 24,-2-2-5,2 4 20,-1-2 15,-2 1-3,-5 2-1,7-2 4,-7 2-10,6-3-2,-6 3-4,0 0 2,0 0-1,0 0 2,3 10 5,-3-10-12,0 10 0,-3-2 0,2-2-1,1 7-1,0-5-3,1 2 2,-1 0-6,1 1 6,3 0-6,-1-3-1,1 4 1,-2-3 0,4 0-1,1 0-1,3-3 0,-4 0 3,5 1 2,0-4-4,-1-2 3,-1 1-4,6-2 14,-7-2-9,8 1-3,-4-5-2,-1-2-4,1 0 5,-1-5-5,3-4 11,-1 0-17,-1 0-4,-4-7-1,0 2 0,-1-2-3,-3 0 3,0-8 5,0 0 1,-3-3 13,1 5 16,-2-6 14,0 14 17,-2-3 11,1 4 20,-1-1-4,0 8 3,-3 0 0,0 3-1,2 4-5,-2-3-12,0 5-1,-3 2-8,0 0-11,0 3 2,-5 4-7,1 4-6,2 5-2,-1-2-7,0 6-4,0 3-2,5 2-3,0 3 2,5 6 2,2-1-7,-1 4-1,6-1-2,-1-3-1,1-5-6,4 7-14,-3 1-18,0-10-29,-2-1-36,7 3-27,-7-5-41,3 2-43,1-5-42,-5-5-33,0 1-44,0 1-40,0-8-35,-1-1-308,2-1-761,0-1 337</inkml:trace>
          <inkml:trace contextRef="#ctx0" brushRef="#br0" timeOffset="38578.5867">17546 5409 112,'0'-7'335,"-2"0"-17,0 0-14,6-1-24,-3 3-10,3-2-9,-2 2-13,4 0-17,-1 0-19,1-1-14,5 3-22,2-3-13,4 1-14,0 0-22,-3-1-10,1 3-12,2 0-9,0-2-14,0 0-9,-4-3-5,4 2-11,-2-3-15,5 0 1,-6 2-16,1-11-4,0 5-3,-5 2-4,-3-8-2,3 3 10,-3 1-17,-3-2 1,2 1 9,-6 1 4,0-1 16,-2 5 4,-3-3 12,0 3 3,-2 1 6,1 3 6,-5 0-3,3 3 0,-1-1-12,-4 5 5,0 5 2,-3-1 2,5 3-5,-2 3-4,-3 0 0,3 5-5,-3 0-5,6 4-4,-2 1-2,0 3-8,6-1-2,-5 1 0,10 9-6,-2-10-1,6 1 5,-3 2-11,0-3 0,4 0 0,1-1 2,-1-1-1,6-1-1,-4-4-3,0 0-5,-1-3 0,2 0-6,-1-2-3,0-1 1,3-6 2,-8 3 1,6-4-3,-1-1 2,5-1-3,-11 0 7,15-3-3,-7 0 6,3-6-3,-5-1 3,6 4 8,-3-5 4,0 1-3,0 0 10,-3 5 11,-2 2 5,3-3 8,-1 2 1,-2-1 0,-1 4-7,-3 1-9,7-5-6,-3 4-6,-4 1-9,0 0 1,0 0-1,8 7 3,-4 2-5,-2-3-1,1 0 3,0 6-3,2-2-4,-1 4 4,-2-4-3,2 2 3,1 0-4,-2-1 1,2-4-15,2 2-9,-2-2-7,2-1-1,3 0-10,-3 0-21,10-4-14,-6 1-21,2-3-33,3-2-22,0-1-26,1-3-28,-4 0-38,0-2-50,1-1-42,2-5-46,-6 1-283,6-4-711,-3-2 315</inkml:trace>
          <inkml:trace contextRef="#ctx0" brushRef="#br0" timeOffset="39258.0709">18131 5341 244,'0'0'318,"0"0"-21,-10-8-10,10 8-14,-4-8-16,4 2-5,0 6-10,0-7-13,-2 5-21,2 2-12,0-10-15,2 5-11,-2 1-8,2-1-16,-2 5-8,2-9-10,2 6-8,-2-1-18,-2 4-12,7-2-4,-7 2-9,9-4-10,-9 4-12,12 3-5,-12-3-8,13 6 0,-3 1-2,-2-4-10,-1 8 3,0 2-6,1-1-3,-1 2-8,-1 3 6,2 1-2,-4-3-5,1 1-1,1 0 1,-5-1-11,4-1 9,-5-1-2,0 2-2,0-3 4,0-2-6,0-2 0,-1 1 2,-3-2 2,3 2-13,1-5 11,0 1-1,-3 1 1,3-6 12,0 6 3,0-6-3,0 0 0,0 0-3,0 0 1,0 0-8,-12-17 20,10 13 6,2-6 5,0 1-8,0 1-1,0-6 2,5 0-4,-4 0-8,4-2 4,2 4-5,3-3-7,-3 0 4,3 1-5,1 4-5,1 1 4,-2-2-7,2 2 1,-4 4-6,3 1 4,1 3-4,-3-1-3,0 5 3,2 4 3,-1 1-12,-2 2 6,1 3 5,-2 1-2,1-1-2,-4 4 3,1-1-5,-2 0-4,0-1-3,0-2-7,0 1 0,-6-2-5,6 0-5,-3-1 0,0-1-1,0-5 2,1 1 3,-1 0 2,0-1-2,0-5 7,0 8 9,0-8-5,0 0 10,0 0-1,0 0-7,0 0 9,0 0-1,-5-21-12,5 12 9,1 0 9,2 0-2,-2-1 13,6-1-8,-4-3 8,5 3-8,-1-1 5,3-7-2,2 7-4,1-3 3,-2 3-12,4 1 13,4 1-6,-8 2-4,6 4-1,-4-3 1,3 4-1,-9 3-3,6 1 1,-4 4 2,-1 3-1,-2-1-1,5 4 1,-2 0-20,-1 1-29,-2 3-17,1-3-30,-2 3-27,-1-1-21,-1 1-38,0-1-46,-1 1-60,3-4-33,-1 3-274,1-4-647,2 2 286</inkml:trace>
          <inkml:trace contextRef="#ctx0" brushRef="#br0" timeOffset="40459.5527">19032 5347 1,'-8'-5'325,"1"2"-7,0-3-10,0 4-9,2-4-5,-4 3-1,1-1-6,1-1-12,-3 2-3,2-1-16,-1-1-13,1 5-19,-1-1-13,-3 1-23,2 1-20,1 3-3,1-2-24,-4 4-8,-1 3-18,1-3-8,0 3-14,1 1-10,0-1-4,5 2-10,0 2-7,0-3-7,4 3-1,-1-2-4,1-5-4,-2 4-9,4-4 1,0 0-6,4 3 0,-2-3-3,3 0-6,-4-2-4,8-2-9,-1 1-6,3 0-2,4-3-9,-2 0-1,4 0-6,-2-2 4,0 1-3,2-2-4,-4 1 3,4-2 9,-2 1-4,-6 3-3,0-1 3,-1 0-1,-2 0-2,-6 1-2,10-4 4,-5 2-1,-5 2-10,8 3 14,-8 2-4,0-5 0,1 10 7,-2-4-1,1 4-4,-6 2 7,6 0-1,0 2-4,-2-1 1,-1 3 1,6-2 3,-3 0-1,0 0 2,5-2 4,-2 2 3,3-3-3,-3-1 0,1-1 4,4-3-8,-1 1 1,5 0-2,0-6-5,0 2 0,5-6-1,-5 0-4,5-3-3,2-3 5,-7-1-1,8-7-2,-4 1-11,0-3-2,1-2-3,-5 0-12,8-6-5,-6-1-6,0-3-11,-5-2 4,2-3 1,-5 0 8,5 0 18,-8 0 5,2-1 22,-1 3 5,-4 2 17,0 0 9,-6 9 7,1 0 12,4 1 6,-4 4 2,-1 6 3,1 0-4,4 1 1,-4 1-2,-1 4-6,1 1-6,4 0 0,-7 2-4,8 3-4,-12 6-1,3 3-5,1 5-2,3 0-6,-4 5-3,5 4 2,0 11 1,0-3-8,7 6 7,-3 0-6,2-4 3,4 4-7,-2-1 5,2-6-2,-1 2 2,3 1-2,-3-7-3,2-3 3,-3-1-6,4-1-14,-3-3-8,-1-2-17,-2-2-15,1-2-28,0-4-30,-3-3-18,5 3-11,-5-2-4,4-6-18,-4 0-18,0 0-18,0 0 0,0 0 2,8-10 10,-8 4 14,1 0 23,3-1 10,-8 0 22,4-4 19,0-1 17,-1-3 25,1 1 20,-6 3 24,1-1 27,4-2 28,-3 6 22,3-5 10,1 5 12,-3-4 1,0 5 11,3 0 1,3-1-12,0 2 9,2-3-12,1 1 10,0 4-26,7-3-5,-3 2-12,2 2-4,0-3-2,3 4 0,-1 0-1,-3 2-10,5 0-6,-3 3 3,3-3 0,-7 0-7,3 1-1,-3 2-5,-1-3-8,1 3 2,-4-2 0,-5-1 0,9 2-9,-9-2 11,11 0 2,-11 0-2,4 2 15,-4-2 20,0 6 12,-3-2 2,3 3 6,0-7-3,-4 12-3,1-6-5,1 0 6,-1 3-5,1 0-5,2 0-2,-4 3 3,4 1-3,2-1-1,0 3-3,-1-3-9,0 4-4,3-5-4,0 3-2,0 0 2,5-2-9,-4 0-8,3 1-23,-3-6-44,5 4-53,-4-5-55,2 0-52,-3 1-54,-1-1-61,4-4-66,-2-2-299,-6 0-747,0 0 330</inkml:trace>
          <inkml:trace contextRef="#ctx0" brushRef="#br0" timeOffset="41477.7146">19812 5425 124,'0'0'274,"-1"-8"-12,1 8-13,0 0-8,0 0-17,0 0-20,0 0-18,0 0-20,0 0-13,0 0-14,0 0-12,0 0-10,0 0-13,0 0-8,9 15-10,-9-15-7,5 1-8,-5-1-8,7 3-4,-7-3-7,0 0-6,0 0-9,12-6-2,-12 6 1,10-5-7,-6 1 0,-1 0-4,2-2-4,-4 0-4,3 0 2,-4-3 2,0 1 7,1 2 12,-1-1 9,0 7 6,-5-11 2,4 6-2,-4-1 4,-1 0-9,0 3 8,-1 0-9,-4 1 13,-5 2-4,4 4 0,-1-2 13,-4 4-20,3 2-7,-3 0-8,2 3-4,2-1 14,5 2-22,-1 3 2,1 2-5,-1-1 4,8 2-6,-4 2 1,9 0-1,-2 1-10,-2-7-12,9 1-13,-1-1-13,3-2-9,8 3-23,-4-5-16,6-3-12,1 1-19,0-2-13,-4-3-17,6-3-13,-2-3-13,2-3-11,-1 3 0,1-5 2,-3-2 18,-3-2 14,2 2 8,-5-5 17,1 0 21,-7 2 31,5-5 27,-7 6 33,3-9 25,-6 6 29,-1 2 21,0-2 25,1 2 8,-4 5 10,0-2 3,-2 4 4,0-5-7,-1 5-8,-2 0-5,0-1-5,-2 5 8,-2-2-15,2 3-8,-3 0-8,-3 3-10,5 2-4,-6 1-6,0 1-3,7-1-7,-3 2-5,5 0-2,-3 5-4,-2-4-3,5 5-3,-2-5 3,2 5-2,5-4-1,0 0-8,0-3 6,5 3-1,-4-2-4,5-2 2,-1 1-9,5-5 7,-2 2 1,1-1-5,1-1-7,1-1-3,4 0 6,-5 0-2,-1-3 1,2 0-4,-3 0-1,-1 0 9,0 0-2,-2-1 19,2 0 6,-2 3 10,-5 1 2,9-4-3,-9 4-2,5-1-8,-5 1-4,0 0-1,0 0-9,0 0 1,0 0-11,3 8 7,-3-8-8,-3 9 5,3-3 1,0 0 1,0 2-3,3 0-8,1 3 5,0-3 2,2-2-2,0 2-2,0 1 2,6-2 0,-6-2-3,10-1 1,-4 0-7,-2-2 5,3-2-7,-1 0 9,0-2-5,0-2 1,3 1 0,-3-4-2,1-2-3,-1-2-3,-3 0-5,0-8-4,0-2-1,-2-1-5,-2-1-6,2-11-1,-2-3-5,-2 6 7,1-5-8,-4 2 2,1-2 5,1 1 2,-2 0 16,-2 4-1,1 0 6,-5 8 14,4 1 7,-2 0 11,0 4 5,1 3 8,-1 8 5,2-8 2,-1 9 1,2-2 16,-1 2-11,1 3-8,1 3-2,0 0-3,0 0-7,0 0 0,-17 17-12,9-5-1,6 3 2,-4 6-4,3 1-3,0 3 0,2-1-2,-3 7 1,4 3 2,0 5-5,4-3 0,-3-1 1,2 0-2,0 0-1,4-4 2,-2 2-3,2-2-1,-2 0 1,0-7-9,0 0-17,6-1-19,-2-1-22,-4-7-40,4-1-49,3-2-50,-3 0-52,0-9-45,5 3-57,3-4-63,1-2-261,-2-5-726,-2 0 322</inkml:trace>
          <inkml:trace contextRef="#ctx0" brushRef="#br0" timeOffset="42196.4599">20606 5128 261,'-2'-20'319,"1"7"-1,4 2-4,-6 2-5,2 2-14,2-2-27,-2 6-24,-3-2-13,4 5-9,-10 0-27,10 0-17,-15 8-12,6 8-9,2-2 2,-4 4-28,4 3 5,2 4-12,-2 6-4,3 4-14,-2-2-6,10-2-6,-8 2-6,3-10-11,-1 1-4,0-1-11,6 0-19,-4-2 10,1-3-3,3-3-13,2 0-6,0-3-3,1 0-5,3-2-2,1-1-8,-1-3-18,1-4 0,4-1-20,-1 0 14,6-3 0,-6 1 3,3-4 2,-1-1 9,3-3-11,-7 1 6,0-2 3,0 0 4,-2 3 16,1-3 15,-5 5 14,-1 0 10,1 0 8,-4 1 5,3 2 0,-1-1-4,-4 3-5,0 0-11,7-7-8,-7 7-2,0 0-6,0 0-5,0 0-3,0 0-5,-4 21 0,1-15-2,3 4-2,0-4-3,2 5-1,-1 3-2,-1-3-11,0 0-14,4 2-8,-3-2-1,10 1-11,-6-3-6,3 0 1,2 1 3,1-3 7,-4-2 5,6 2-7,2-6 9,-1 1 2,-2-2 3,2-2-2,1 1-5,2-3 15,-5-2 12,-3 2 20,4-4 5,-5 1 7,3 1 9,-1 2 24,-4-1 14,-1-1 7,-3 3-1,3 0-9,0 0 2,-5 3-7,5-4-7,-5 4-10,0 0-4,0 0-5,0 0-6,0 0-1,-11 14-5,1-3-4,4 5-7,-6 2-3,2 3 2,-3 10-3,1-4-3,-5 4-1,-2-1 1,2 4-1,-2-5-1,2 6-3,-1 1-2,1-1 2,-3 2 3,4 0-4,-1 2-2,2-3-7,-2 1 7,0-3 0,6 8 0,-2-7 1,1 5-2,1-4-4,-1 1-9,-1-5 17,4 1-6,2-8 0,0-2-2,0-2-1,1-6 2,-1-3 0,3 2-1,-2-3-11,4-3 19,-1-3 9,-1 1 9,2-3 22,-2 0 6,4-3-15,-12-7 1,5-1-2,-2-2-7,-4-8-3,-1 0 0,-1-3-12,-3-11 4,0 2 2,-3 3-7,8-6-12,1 5 11,2 3 8,4 3-7,5-3-5,1 3-3,1-1-4,9-1-4,3-5-18,4-1-23,5 2-19,3 1-16,3 0-17,8 4-21,-1-2-30,4 0-38,2-1-48,12-5-48,-7 8-54,13 1-49,-15 5-66,17-6-65,-20 6-324,3 4-896,-4-2 396</inkml:trace>
          <inkml:trace contextRef="#ctx0" brushRef="#br0" timeOffset="42368.3215">21190 5647 98,'-10'-4'481,"10"4"-21,-2-6-16,2 6-30,0 0-14,0-9-20,0 9-29,0 0-31,3-3-36,-3 3-28,0 0-39,3-5-59,-3 5-94,0 0-121,0 0-134,0 0-185,0 0-242,0 0-668,0 0 295</inkml:trace>
          <inkml:trace contextRef="#ctx0" brushRef="#br0" timeOffset="21021.1638">-1832 5047 345,'5'-5'363,"-5"5"-12,0 0-23,5-4-20,-5 4-30,0 0-28,0 0-28,0 0-24,0 0-16,0 0-9,-2 19-4,-2-7-11,-1-1-4,-1 2-12,4-1-15,-5 0-18,2 1 2,2-1-11,0 2-4,3-1-13,-3-7-3,0 3-18,1 2-5,-1-3-2,3-1-8,-1-2-2,1 2-15,0-4 7,0 3-1,0 0-2,-3-1-4,3-5-5,0 0-6,0 0 20,-2 5 17,2-5 6,0 0-1,0 0-1,0 0 6,0 5-7,0-5-7,0 0 0,0 0-8,0 0-4,0 0-4,0 0-2,0 0-3,0 0-6,0 0 1,0 0-3,0 0-4,0 0-2,0 0 2,0 0-7,0 0-3,0 0 1,0 0-1,0 0-1,0 0 1,0 0-4,0 0-1,0 0-2,0 0 0,0 0-1,0 6 5,0-6-7,0 0 0,0 0 0,0 0 2,0 0-1,0 0-1,0 0-1,0 0 1,0 0 6,0 0-7,0 0-1,0 0 3,0 0-6,0 0-1,0 0 0,0 0-5,0 0-1,0 0-2,0 0-3,0 0 3,0 0-3,0 0 7,0 0 0,0 0 1,0 0 1,0 0 0,0 0 5,0 0 0,0 0 1,0 0 1,0 0 1,0 0-8,0 0 7,0 0 0,-6-16 0,6 16 2,0-6 4,0 6-6,-2-8-2,2 8 4,0 0-3,0-6 3,0 6 0,0 0-2,0 0 0,2-4 0,-2 4 1,0 0-2,0 0-2,0 0-3,0 0-2,0 0-2,0 0 1,-5-6-3,5 6 0,0 0 10,0 0-10,0 0 1,0 0 6,0 0 0,0 0-2,0 0 2,0 0 0,0 0 7,0 0-4,0 0-3,0 0 8,0 0-2,0 0-4,0 0 3,0 0 1,0 0 1,0 0 0,0 0 5,0 0-1,0 0-3,0 0-3,0 0 1,-1-6 2,1 6-1,0 0 1,0-6-3,0 6 2,-3-8 1,3 4-7,-2-2 2,4-4-5,-2 5 11,0-5-2,3 3 0,-3-1-3,1-1 3,2-1-2,2 1-1,0 2-1,-2 0 2,1 0 1,1 0-1,-2 1 1,3-2-6,-1 5 1,2-2-2,-2 0 0,-1 3 5,4-2-3,1 4 1,-1-3 6,-2 0-8,-6 3-2,0 0 3,17 3-6,-17-3 4,9 1 4,-3 1-4,-2 1 1,-4-3 1,6 3 3,-2 3-7,-3 1 7,2-4 0,1 0 3,-3 2-8,3-2 5,-3 4 8,-1-7-6,4 3 0,-2 2 5,-2-5-11,4 5 8,-4-5 7,1 2-10,-1-2 3,0 0-3,1 5 2,-1-5 1,0 0 1,0 0 5,0 0-6,2 4 7,-2-4 6,0 0 9,0 0 3,0 0 11,0 0 1,0 0 6,0 0 7,0 0 2,0 0-4,0 0-7,0 0-3,0 0-5,0 0-2,-7-17-5,7 17-2,-3-5-1,-1 3-4,3-5-6,-4 4 2,5 3-5,-7-5-2,3 2 2,4 3-5,0 0-2,-5-3 0,5 3-4,0 0 1,0 0 0,0 0 0,-14 9-2,10-4 7,1 2-5,-2 1-6,1 2 3,2 2-1,-4 7 1,0-1 1,6 4 2,-3 0-3,2 11 2,0-9 0,3 0-1,1 9 0,1-7-6,-2-2 9,4 1-3,-3-1 3,3-2 2,3-1-4,-3-1-1,1 0-4,2-6 8,-2-1-3,-1-1-4,1-3 11,-2-2-6,0-1-4,-2 0 5,-1 0-9,1-3 1,1-1-20,-4-2-15,0 0-18,10-9-8,-8 4-7,3-6-17,-5 2-7,1-4 3,1 3 2,0-11-3,-4 0 4,2 1 6,-2-1 20,1-2-6,-3-9 9,1 10 6,-1-2 5,1-2 5,0 1 6,-2-8 0,1 11 8,4 1 16,-2 2 4,2 1 0,0 5 2,2 1 1,0 3 6,1 2 4,2-4-11,2 4 13,-2 1 4,5 4-2,1-2 8,-5 3-2,6 1 18,1 0-19,3 4 0,-2-1 1,1 3 17,-4 2-16,1-2-6,0 5 6,2 1-3,-2-2 2,-1 2-8,-2 3 8,0 1-7,0-1 6,-4-1 0,2 1-10,-5-1 1,4-1 6,-4 1 5,2-2-6,-4 0-1,3 0 2,-3 0 7,1-5-10,-1-1-4,0-1 5,0-1 10,0 0 11,0-4 18,0 6 13,0-6 21,1 6 6,-1-6-1,0 0-13,0 0-5,0 0-3,-5-19-8,5 13-6,3-6-1,-1-2-6,2 0-6,3-1-2,3-5 1,-2 0-7,3 7-7,0-4 7,5 1-7,-8 5-5,4 3-3,-1-3 2,0 5-5,1 2-1,-1 0-3,4 0 6,-2 7-5,3 0-4,-2 0 7,0 2-9,1 2 0,-3 2 6,5 4-5,-3 4-2,0 2 4,-1-4 2,-2 4-2,1 2-2,-1 0-1,-5 0-29,0-2-41,1 1-39,-2-2-48,0 3-44,-4 0-39,5-5-47,-6-4-44,5 2-26,-1-4-283,-4-2-695,8-2 307</inkml:trace>
          <inkml:trace contextRef="#ctx0" brushRef="#br0" timeOffset="22226.971">-893 5283 48,'0'-13'311,"-4"5"-6,2-5-9,-3 10-13,0-6-8,0 3-3,-2 0-12,-1 6-2,-1-3-17,-1 2-14,1-1-16,-2 1-14,-1 1-9,1 3-14,-5 1-8,1-1-16,4 6-11,-1 0-10,-2-3-10,2 6-10,3-2-10,-2 1-12,5 1-7,-2 1-12,4-4-2,-1 3-10,5-2-3,-4-1 0,8 2-10,-3-3 0,7 3-6,0-1-3,1-3-6,0 1-5,3-2-3,2-2-4,-1-2-9,3-2 3,-2 3-5,1-3 1,-1-3-5,0 0 0,-3 0 2,-3-3-1,3 0 10,3 0-9,-7-4 2,4 3 2,-5 0-3,2-3 8,-4 4 14,1-2 14,-2 4 10,2-2 1,-1 2-6,-3 1-7,-1 3-6,6-6-4,-2 3-4,-4 3-5,0 0-3,0 0 3,0 0-5,0 0-4,7 13-1,-3-7 3,3 1-3,-2 3-3,-1-2 0,5 5 0,-1 1 0,0-2-2,-2 1 2,4-3-3,-3 1-4,0-3-4,1 1-6,-2-3-7,2-1 0,-1 3-2,1-5 6,-3 0 0,1-1-2,0-1 6,-6-1 5,13-2-3,-8-2 2,4-2 0,-6 0 1,2-3-1,1 2 2,-2-4 9,4-2 11,-3-1 3,1-1 1,0 1 1,3-5 2,-2-1 4,-1 1-5,2 7-1,0-4 2,-1 2-7,0-2-2,3 7 2,-3 1-3,3 1-2,-4 0-1,1 2 3,-1 2-5,2 3-5,6 0 3,-3 6-3,1 3 0,-6-2-2,3 4 1,2-2 1,-2 4 4,-1-1-7,1 2-14,-5-1-9,4 0-17,-4 0-5,3 1-7,-1-6-21,-2 3-11,-1-3 2,1 0 0,-2 0-1,0-1 1,1-2 4,0-2 26,-3 0-8,0-3 6,5 5 4,-5-5 5,0 0 4,13-8 3,-5 2 8,-4 0 2,3-2 9,1 1 14,-1-3 3,2-3 21,-2 1 4,-1-1 7,1 2 13,2-1 3,-3-1 5,1 4 5,-2 1 0,0 2-3,-3 0-1,2-1-1,-3 1-9,1 4-11,2-2 1,-4 4-10,0 0-1,0 0-4,8 10 0,-5-4-1,2 0-2,0 5-1,-3-1-5,3 5 1,0-3 3,-4 1 1,5 1-5,0-2 4,-1 1-5,3-3-6,-1 3-17,1-1-5,-2-1-12,2-4-18,1-1-10,-1 2-10,4-3-8,-4-3-6,7 1-2,1-3 17,-4-3-18,2 0 11,2-6 8,2 3 3,-5-4 9,0 1 7,-1-3 6,0 1 9,1-5 14,-1-1 11,-5 3 20,3-5 11,-3 1 8,-3 2 36,4 2 17,-5 1 17,1-1 8,1 4 10,-2 3 18,-1-2 8,-1 3 0,2-1-6,0 2-18,-3 0-7,0 5-16,0 0-15,0 0-2,0 0-12,0 0-4,-6 15-9,5-3-1,-4 3-4,0 0-4,3 7-5,-3 0-5,3 1-7,-5 10 2,2-4-1,0 7-4,3 1 3,2 0-9,-4-1 3,4 4-3,-1 4 3,1-5-5,-3 1 0,3-1-4,-2 1-1,-1-1 0,3 2 2,-2 1-4,2-1 2,-2-2-6,2 2 3,0-3-1,-5 1 3,2-1-4,1 0 0,2-2 1,-1-3-2,1-8-3,-6-2 4,6-4-2,-4-2 1,3-3-1,0-2-1,1-4-1,-4 0 4,3-3 0,-3 1 3,1-2 1,3-4-2,-5 3 0,5-3 12,0 0 3,-17-9-3,10 0 2,-1 0-3,2-4-1,-2-5-5,-1-3 0,2-2 0,2 2 3,0-5-5,1-8 1,0-2-4,0 1-3,4-1-1,5-2 4,1 2-5,4-1 0,0-2-2,2 3-2,1 0-5,4 0-7,0 1-9,2 3-19,0 0-18,3 3-24,-3 1-35,8 1-41,-2-1-56,1 5-59,0-2-56,2 3-58,2 3-72,-9 3-367,7-2-896,6 1 397</inkml:trace>
          <inkml:trace contextRef="#ctx0" brushRef="#br0" timeOffset="22828.2551">1347 5231 302,'-13'-9'446,"4"-3"-41,0 5-13,4 2-21,-2-2-20,2 2-25,0 2-4,3-2-36,-2 2-27,4 3-27,-6-4-25,6 4-21,0 0-18,-12 11-18,6-3-17,3 2-12,-1 2-11,-4 1-9,2 3-8,-1-4-13,2 3-6,-6 0-6,9-4-9,-7 5-5,5-4-6,-5-1-4,1 0-4,0 1-1,1-6-5,2 0-1,-1 2-6,-1-4-1,2 0 1,-3-2-3,8-2 6,-7 4-9,7-4-3,-11-6 0,5 4-5,4-2-7,-2-9-2,4 1-6,0-3-4,0 1-1,4 0-3,1-10-1,3 0-2,4-10 1,-1 6 8,1-2-9,0-1 0,0 9 6,-1 0-1,-1 1 0,0 0 2,2 5 1,-3 4 9,-1 1 5,-3 0-2,2 3 0,-2 2-8,1 6 2,1 0 1,-7 0 0,17 12-2,-1 4 0,-3 4 0,0 2 2,1 12-2,3-1 0,-5 2 1,-3 4 1,3-3 4,-2 1-3,2 2-1,-5-4 2,0 2-2,0-1-31,1-3-22,-7-8-21,7-3-30,0 0-50,-4-2-37,-2-7-20,1-1-23,0-3-21,-2 1-10,-1-2 1,0-1-1,0-3 0,0-4-12,0 0-5,0 0-184,0 0-502,0 0 222</inkml:trace>
          <inkml:trace contextRef="#ctx0" brushRef="#br0" timeOffset="23196.3141">1420 5511 778,'-14'-17'44,"-7"-8"43,-1-2 30,6 10 29,4 1 30,5 1 21,-3 4 7,3 0 6,1 0 9,0-3 13,-1 11-2,3-4-6,3 2-11,-3 1-17,4 4-14,-5-9-19,5 7-19,0 2-10,6-7-12,4 4-18,3 1-13,10 1-8,5 1-13,-1-3-38,8 2-26,-2-2-26,5 0-17,-3 3-17,1-5-20,-2-1-16,-10 0-4,7 2-9,1-5 2,-7 0 3,-3 1 8,-3-3 8,-1 0 9,-6 0 13,-1 1 17,-3-3 13,-3-1 26,-3 1 14,-1-3 22,-4 2 18,0 0 14,-3 0 10,0 1 10,-3 1 14,1 0 16,-3 1 3,2 3 3,0-4-2,-1 9 9,0-2-16,3 1 3,-3 3-15,4 1-9,6 0-11,-17 6-6,9 0-7,4 4-6,-6 2-7,4 7-5,3 2 0,-1 1-8,4 2-2,0 8-3,0 3-2,1-1-9,2-3 3,0 2-1,3-2-4,-1 0-1,1 0 1,2-4-3,0 2 0,-1-7-7,2 0-33,-1-2-31,1-7-56,-3 3-60,6-1-48,1-3-48,-5-2-53,5-5-50,1 0-305,1 0-726,2-8 322</inkml:trace>
          <inkml:trace contextRef="#ctx0" brushRef="#br0" timeOffset="23595.686">2073 5372 167,'5'-19'304,"-5"-3"12,0 8 2,-1-2-13,-2 4-8,-3-9-10,0 6-8,1 5 2,-1-2-6,-1 6-18,-1 2-28,0 1-21,-1-1-18,-3 4-18,1 1-16,-1 5-16,-3 0-15,1 3-8,2 2-16,1 0-8,-1 1-12,3 7-7,2-4-6,2-2-7,0 2-6,3-3-5,2 2-5,0 0-8,2-6-1,7 2-8,-4 0-9,3 1 0,4-5-9,3 2 5,-3-3-16,5-2 4,-1 0-1,3-1 9,-2-4-13,-1 2 0,0 0 3,-3-3 0,-1 0 13,-2 3 5,-1 0-1,-1 0 8,-3-4-4,-5 4-5,12-1-1,-12 1-4,7 5-4,-7-5-2,9 2-2,-8 2-8,2 2 10,-1 0-4,1 6-3,-1 3 6,0 0 1,-1 4-1,3 2 3,1 4-2,-3 7 6,-1 1-1,3 0 7,-3-2-2,3 1-4,-4-8 2,0 8 0,0-6-4,1-2 4,2 1-5,1 2 1,0-4 8,-3 2-7,3-3-3,-1-1-1,6-2-6,-8 2-25,2-9-50,1 0-33,0 3-45,-3-5-39,1-1-31,1-6-39,2 0-36,-5-3-47,9 0-312,-9 0-711,12-6 314</inkml:trace>
          <inkml:trace contextRef="#ctx0" brushRef="#br0" timeOffset="23899.208">2494 5583 101,'5'-25'358,"-1"6"-7,-4-3-10,0 7 12,2 1-13,-2 5-4,0-1-12,-2 1-10,1 1-19,1 0-22,-3 3-22,0 2-26,3 3-23,-6-6-20,6 6-22,0 0-13,0 0-18,-8 12-9,5-2-15,2-2-10,1 1-9,0 0-7,1 3-12,2 0-5,-3-2-6,8 3-5,-4-3-9,4 1-9,-5-4-8,5-2 0,4 3-10,-7-4 2,4-2-5,6 0-1,-6-3 2,1 0-1,4-4-3,-3-1 2,1 1-3,0-2-3,-2-3 8,-1 0 3,-3-1 4,0 1 9,-5-2 3,-1-3 0,-5 1 6,-1-5-2,-1 7 3,-3-7-3,-7 4-6,4 6-3,-6-4-11,0 2-35,-5 1-55,3 4-83,-2 0-99,1 4-102,-5 4-147,6 1-268,4 0-838,3-1 372</inkml:trace>
          <inkml:trace contextRef="#ctx0" brushRef="#br0" timeOffset="26334.1698">2831 5328 208,'-1'-3'364,"1"3"-30,0 0-30,-3-3-25,3 3-18,0 0-17,0 0-17,0 0-11,16 9-10,-3-5-16,-1 3-11,2-2-15,2 6-7,2-1-16,-5 2-14,1-4-9,-1 4-8,-2-1-15,1-2-8,-3 1-15,0 2-1,1-2-9,-6-2-3,0 1-8,0-3-2,-2 0-1,-2 1-8,0-1-1,-2 2-20,-2-4-8,0 2 4,0-2-4,-5-2 4,3 1 6,6-3-6,-17-3 16,9 2 5,-1-4 4,1 1-2,1-2 0,2 0-1,0-5 1,4-1-10,1-2-2,1-3 0,9-4-6,-2-1 1,8-5-4,-2 5-5,12-6-7,-9 10 7,2 3-6,2-1 3,-2 1-3,2 4 2,-5 4-4,-4 0 4,1 2-7,-2 4 4,5-1 0,-8 5-2,2 9-3,1-4-1,2 8 8,-6-1-6,2 7 4,-4 1-3,1 0 2,-2 5 0,-1-3-4,-2 8 1,-1-8-11,3-2-29,-3-1-39,1 0-36,3-3-34,-3 1-38,1-6-41,-1-3-53,2-2-37,2-2-303,-4-2-669,4-2 296</inkml:trace>
          <inkml:trace contextRef="#ctx0" brushRef="#br0" timeOffset="27284.8543">3452 5123 299,'0'-9'361,"0"2"-5,1 1-12,-2-1 2,1-1-12,1 5-17,-1 3-17,0-8-18,0 8-23,-1-3-28,1 3-17,-3-7-20,3 7-13,0 0-18,0 0-8,0 0-14,3-6-6,-3 6-17,0 0-9,0 0-7,0 0-8,0 0-8,0 0-7,0 0-8,0 0-4,0 0-8,0 0-5,0 0-7,0 0-3,0 0-3,0 0-3,0 0 2,0 0-8,0 0 0,0 0-2,0 0-2,0 0 0,0 0 12,0 0 15,0-3-1,0 3-6,1-9-3,2 4-3,-2 0-6,0-1-2,3-3-6,-4 3-2,2 0-2,2-1-1,-4 2 5,1 0-12,0 1-2,3-1-1,-4 5-2,0-4-3,0 4-4,0 0-4,5-3 1,-5 3 1,0 0-3,6 16 2,-4-2 4,1-1 1,1 9-1,1 5 3,2 10-3,-4-1 2,4 0-1,0 1 2,-2 1-4,1 1 1,-3 0 2,3-3 0,0 0-1,-1 0-1,-5 0 1,2-5 0,2-8-15,2 1-21,-5-5-18,2-2-28,-1-1-17,-1-5-26,3 1-30,-4-4-6,2 0-27,3-5-14,-2 3-23,4-6-12,-7 0-9,12-6-10,-8 0-3,4-3 11,-4-1 13,1-2 8,-2-4 20,2-4 9,-1-1 23,-4-1 14,5 2 15,-2-5 22,-3 2 25,0-1 20,0 0 37,0 4 20,0-3 27,0 6 24,2-3 17,-2 7 6,2 1 11,-2 0 8,0 3 0,0 0-5,5-1-2,-3 2-1,1-1-5,2-1-9,2-2-8,-2 6-3,3-4-4,-3 1 4,7 6-12,-3-8-3,3 2-3,-2 1 0,2 0-4,-3-1-1,0 4-1,-3-1-3,0 1 18,-1-3 13,-2 2 33,2 1 9,-4 2 16,2-3 7,-3 6 12,0-7 1,0 7 0,-5-2-3,5 2-7,0 0-4,0 0-3,-25 8 1,16 1-9,-3 3-3,2-1-8,1 1-5,-2 3-7,1 4-7,-1 2-9,5 0-6,0-1-5,1 2-5,1 0-6,4-1-2,-4 0-5,4 1-3,2-1-2,0-1-3,1-5-1,2 4-2,0-7-3,3 3-1,1-3-1,2-1-5,1 0-1,-1 0 0,1-3-5,1-2 1,0-3 0,3-1-4,0-2 4,-7-2-1,6-2-3,0-5 0,2 2 3,-5-2-4,-1-1-2,4-1 5,-6 0 4,4 4 6,-7 2 8,2-5 3,-1 6 7,-2-2-5,0-1 3,-1 3-2,-1 3-7,-2-4-1,-1 5-4,0 0-6,0 0 1,13 8-1,-10-1-4,-2 1 2,4 5-3,-2-1 1,1 0 0,0 1 0,1 1-1,2 5-4,-1-1 4,1-4 2,0 0 1,0-1-5,1 0-6,-2-1-18,0-6-17,-1 3-26,0-1-33,0-5-50,2 0-59,-2 4-56,0-5-80,2-1-86,-7-1-358,12-3-851,-2-2 376</inkml:trace>
          <inkml:trace contextRef="#ctx0" brushRef="#br0" timeOffset="28257.1448">4119 5405 82,'0'0'245,"-6"-5"-12,6 5-8,-5-5-10,5 5-8,-5-1-7,5 1-10,0 0-14,0 0-12,0 0-14,0 0-10,0 0-14,0 0-7,0 0-12,0 0-7,0 0-12,0 0 3,0 0-1,0 0-2,0 0 3,0 0-4,0 0 6,-8-1 0,8 1-2,0 0-2,0 0 12,0 0-6,0 0 8,0 0 7,0 0 3,0 0 0,0 0 3,0 0-2,0 0-13,0 0-9,0-9-11,0 9-10,7-6-4,-2 3-1,0 0-16,-1-2-2,-4 5-5,9-5-7,-1 4-3,0-2-7,-4 1-2,5 2 8,-9 0-13,17 2-4,-8-1 0,-1 1-8,1 2 8,3 3-5,-2 3 0,1-2-4,-1 5 4,-2 1-5,-1 1 1,3 4-1,-5-1-2,0-2-5,1 2 7,-5-4 1,0 0-4,1 1 5,-2 0 0,0-3-3,-2 1-2,1-4 4,1 1 1,-1-2-3,1-1 4,0-1-5,-3-4 8,3-2-9,0 8 8,0-8 0,0 0 5,0 0-4,0 0-5,0 0-1,-3-20 12,5 12 7,-1-2-1,4-2 2,1-2-7,-1 0-1,0-1 1,3-3-4,2-1 1,-2 1-5,3-1 0,-5 7-3,3-3-2,2 3 0,-3-3-1,-1 5-2,1 5-4,-1 0 1,2 3 2,-1-1-1,-2 3-3,-6 0-3,17 5 6,-10 0 0,1 4-3,-2-1 1,2 5-1,-4-4 0,4 4 6,-3-1-3,3 2 3,-4 2-3,0-4-10,0 0-9,2 1-8,-1 0-5,-1-1-7,-1-2-11,-2-4 3,3 0-4,1-1 6,1 1-5,-4-2-4,4-2 5,0 1-13,2-2 2,-8-1-4,14-4 13,-5 3 4,1-4-2,0 2 24,2-4-13,-2 1 6,2-3 3,0 0 3,4 0 1,-9-4 31,1 2-6,4-2 12,1-2 9,-1-4 5,0-2 10,-1 3 9,-2-1 20,-1 7 0,-4 2 10,4-3 14,-5 3 6,2-3 4,-1 1 7,-4 7 0,4-2 4,-4 3 6,4-2 4,-4 3 3,0 3-3,4-9-1,-4 7-8,0 2 7,0-6-12,0 6-8,-8-5-8,8 5-4,-7-3-7,7 3 1,-9 0-7,9 0-6,0 0-4,-14 4-4,7 0-17,-1-2 5,3 2-2,1-2-8,-1 4 0,0 0-12,1 1 0,1 0 0,-2 1-7,5 1-2,-4 3 1,0 0-3,4 5-3,-1 0 8,-2-1-11,3 2 3,3 3-3,-2-4 6,-2 3-5,1-3-4,0 3 2,0-5-7,1 6 6,-2 1-8,2-1 4,3 0 4,-4-7-2,0 7-3,0-6 3,1 3 2,2-4-1,-6 0-1,2 0-1,1-3 7,0 0-8,1-5-4,-2 2-7,1 0-9,0-3-4,0-1-3,-5 2-4,2-1-34,-5-5-27,8 0-37,-9 4-40,-3-4-51,5-4-58,-9-1-88,2-3-82,-2 1-95,-6-7-354,-5-5-968,1-3 428</inkml:trace>
          <inkml:trace contextRef="#ctx0" brushRef="#br0" timeOffset="29469.8179">5614 5316 45,'0'-15'354,"4"3"1,-4-3-4,1 3-17,-1-1 3,-1 6-21,1 1-13,0-3-27,-4 7-22,0-2-20,4 4-27,-12 0-14,12 0-5,-17 10-13,6 0-18,-1 1-11,-2 5-11,0 2-10,-3 1-11,6-2-4,-5 2-14,4-1-7,2-1-7,3-3-6,1 1-8,2 0-32,1 1 3,1-1-7,0-3-2,2 0-5,2 1 0,3-5 1,0 1-4,4-2-8,0 2 5,3-5 2,2 0-5,1-2 3,1-2-5,1-1-4,5-2 4,-7-2 0,2-1-4,4-5 2,-2 0-8,-4 2 4,2-1 2,-1-5-2,-3 6-2,-4-3 4,2 3-2,-3-4 2,-1 7-3,0 0 7,-2 0 7,0 1-1,-3 1-2,3 2-5,0-2-2,-5 4-4,0 0 1,0 0 0,0 0-2,0 15-2,0-9 1,0 6 1,-5 3-1,2-5-2,2 6 0,1-5-3,-1 4 3,2 1 1,0-4 0,3 1-3,0 1 1,4-4 1,0-1 1,1 2-2,5-4-4,-1 0-2,-1-4 4,4-2-5,1-2-4,6-2 5,0-1-1,-1-3 1,-3-1 2,2-4-1,-1-1-8,0 1 10,-2-6 1,0 3-1,-1-4 1,3-9-1,-6 6 0,1 0 3,-4 1 8,1 1-1,0-1 8,-2 4 10,-3 4-1,-1 0 1,4 4 0,-5 0-1,1-2-4,0 4-2,-4 3-5,6 1 2,-4 1-7,5 2-1,-9 0-2,17 11 0,-8 0 1,4 3-2,0 1-1,-1 3 2,1 2 3,2 0-4,-4 1-1,1 1 4,0-1-8,2 4 1,1-4 1,-4-3-1,1 0-5,4-1 0,0-3-2,-3-4 3,2-3-7,2 1 8,3-2-3,3 0 1,0-4 0,0-4 2,-1-2-2,3-1-4,-1-1 4,1-2 1,-6 1 5,2-4-2,-5 1 4,1-4-5,-5 3-1,2-5-3,-7 1 5,0-3 1,-3-3 1,-2 0-1,-2-4 0,-3 3 1,-5 2 7,0 0 7,-2 3 9,-1 3 10,0 2 5,-1 0 2,-1 6 2,-7-3-5,3 6-4,-1 3-4,1 0-4,-3 12 0,-1-3-4,2 4-6,4 4 0,2 0-2,4 3-2,1 1-1,4 1-3,6 0-15,2-1-23,6 3-28,-2-2-30,8 0-52,12 1-68,1-2-67,1-3-84,4-2-86,-8-7-378,10 2-890,2-6 395</inkml:trace>
          <inkml:trace contextRef="#ctx0" brushRef="#br0" timeOffset="30070.2081">7506 5120 67,'-2'-9'413,"-3"0"-18,5 3-6,0 3-23,-2-4-29,-1 4-28,3 3-28,0-5-25,0 5-30,0 0-16,0 0-10,-4 15-16,-1-3-14,2 3-21,3 7-11,-2 1-16,2 10-13,2-9-8,-2 9-9,5-8-9,-2 7-13,0-7-1,1 5-6,1-7-3,-1 2-9,1-1 3,0 0-12,2-1 3,-2-3-14,1 1-18,0-6-26,-1-2-33,0-1-33,2-1-22,-6-3-14,-1-1-18,4-1-11,-3-1-9,-1-4-19,0-1-28,0 0-38,0 0-13,0 0-6,-17-12 12,15 2-11,-8 1 0,3-1-150,-6-8-441,1 5 195</inkml:trace>
          <inkml:trace contextRef="#ctx0" brushRef="#br0" timeOffset="30585.8363">7464 5485 1192,'-11'-12'4,"0"-1"37,-1 1 39,3 3 29,-2 0 9,5 0 13,-1 3 18,2 2 11,0-2-14,3 3-8,-5-2-7,4 2-3,3 3 2,-4-4-18,4 4-3,7-6-5,0 5 1,3 0-24,5-1-3,2 2-10,9-2-6,-1-4-5,3 2-8,8 1-3,-3-1-7,2 1-2,5 0 10,-13 1-22,-1-1-9,0 0-6,-2-2-2,-2 2 2,-6 2 3,1 0-4,-2-1 0,-7 0 8,1 1 4,-1 1 16,-1-4 15,-7 4 10,9 3 13,-9-3 1,0 0 0,0 0 6,0 0 7,0 0-3,0 0 0,-16 11-1,10-6-9,-5 1-3,5 0-14,-3 2 12,-5 1-8,3-2-9,3 0 5,-3 0-5,6 1-5,-7 2-6,7-4 2,1 5-15,-1-4-1,2 5 2,3-5-5,-2 2-3,4 3 3,1-1-5,6 1-5,4-2 0,-1 1-4,8 1 0,1 1-7,3-3 0,1-1-8,8 2-5,-8-6-17,0 1 3,-2-2-2,3-2 0,-1-2-1,-4 3 0,-1-3-2,-7 0 12,4-3-6,-6 3 5,0-2 2,-5-2 1,4 1 3,-5-3 3,-3 0-1,2 1 5,-2 0 9,-4-3 2,0 1 7,-1 0-2,-2-4-4,0 3-1,-3-4-1,-3 1 2,1 1 2,-2-1-5,2 1-2,-3-6-2,-7 2 2,6 5 0,-3-6-6,5 3 7,-4 4-4,-1-5-5,2 6 10,3 0-3,-1 2-2,1 0-4,3 2 2,2 1-5,-1-4-1,3 4 5,-1 1-8,6 1 5,-12 0 6,12 0-28,0 0-28,-11 3-24,11-3-8,-4 6-43,4-6-31,0 5-35,0-5-42,2 7-46,-2-7-56,9 4-276,-3-1-665,1-3 295</inkml:trace>
          <inkml:trace contextRef="#ctx0" brushRef="#br0" timeOffset="31025.234">8354 5382 253,'0'0'339,"0"0"-7,-5-13-3,5 13-14,0-6-21,0 6 0,-1-8-16,-5 6-11,6 2-1,0-9-3,0 9-10,0-6-14,0 6-18,0 0-15,0 0-17,-5-3-24,5 3-16,0 0-14,0 0-20,0 0-15,0 0-12,0 0-6,0 0-9,0 0-6,0 20-8,4-10-7,-3 5-3,5-2-4,-5 3-8,4 5-2,2-4-2,-2 5-3,3-3-3,-4-4-7,5 5 0,-1 0 6,-2-7-5,3 3-4,2-2-1,-3-5 0,1 4 0,0-1-2,1-4-3,2-2 1,0 1-3,1-4 0,1 0 2,-2-3-1,3-3-2,-1 0 2,0-4-3,3 1 5,-2 0-3,-6-3-1,5 0 0,-1-6 8,-5 4-11,4 0-1,-7-3 2,4-4-6,-6 4 4,1-2-2,-8-4-2,3 4-9,-10-2-8,-2 0-16,-4 2-27,-5 1-45,0 3-33,-5 2-49,1 5-40,-1-1-61,-1 4-73,5 0-90,7 2-238,2 0-745,2 2 329</inkml:trace>
          <inkml:trace contextRef="#ctx0" brushRef="#br0" timeOffset="32246.7154">9454 5356 48,'-7'0'358,"0"2"-24,2 1-30,5-3-25,-10 0-22,10 0-24,-7 2-14,7-2-12,0 0-9,-5 4-8,5-4-10,0 0-5,0 0-6,12 2-25,-12-2-13,15-1-7,-15 1-11,14-1-3,-5-4-10,-3 2-15,2-1-5,1-4-13,2 2-1,-3-3-9,-2-1-4,1-1-6,-2-2-4,0 1-5,-1-1-3,-4-2 7,1-1-20,1-1-1,-4 2-3,-3 0-1,-1-7 1,0 9 19,0 0-1,-5-6 10,3 8-26,-1 0 22,1 1-2,-1 4-6,1 0 5,-2 2-1,1 2-1,1 2-2,-4 0-2,0 6-4,1 3-4,-4-1-3,1 8-1,5-3 7,1 4-10,-4 3-8,6 4 4,-2 7-2,7-6 1,-3 5-4,4-6-2,0 3 4,4 3-6,-3-6 6,4-1-3,0 4-5,2-5 6,-1 2-4,2-5-8,1 1-8,2-2 2,-7-4-13,4-5 11,1 3-3,-4-3-1,1-2 0,0-2 7,0-2 4,5 1 1,-5-1 5,6-3 3,-2 0-1,4-3 1,-3-4-2,4 2 4,-2-2 8,0 0 0,1-1 10,-1-3 3,0 4 3,2-3 8,-6 3 4,0 0-3,-2 2-4,-1 0 0,1 2-9,-1 0-4,-1 2-3,-5 1-3,0 0 1,16 7-4,-11-1 0,1 3 0,0 0-2,2 3-4,-3-2 2,-1 2-1,4 1-1,-2-3-5,1 3-4,-2 1-26,6-6-18,-5 7-22,6-5-19,0-1-29,3-1-11,-1-3-22,1-2-15,2-1-11,5-2-8,-6-4-6,6-1 13,1-1 3,-1 0 6,-3-3 9,5 0 16,-6-4 13,-1-4 15,0 0 18,2-1 29,-4 0 25,-2-1 23,-2-2 25,-2 0 22,-6-1 29,-2-1 38,-1 1 11,-3-3 16,-1 3-3,-1 7 26,2 2-4,-6 0-1,-2 2 2,-1 2-10,0 0-8,0 6-6,-1-2-11,-3 1-11,-1 7-11,-1 0-4,1 3-9,3 3-9,-1 0-3,2-1-9,3 3-6,-2 1-5,4 1-5,2-2-3,2 3-1,1 1-4,1 2 1,2-5-6,4 2-3,-2-3 2,3 1-7,2 1-4,2-4-8,1 0-2,0-3-2,1-1-4,6 0-2,-2-4-10,-1 0-7,3-1-3,1-2-8,-1 1 2,-1-4 3,1-3 2,-2 2 0,-1 0 10,-5 0-3,5-2 6,-2 0-3,-4 1 8,1 3 15,-2-2 12,-1 3 14,-1 0 9,1-1 4,-4 2 0,-2 2-6,7-4 1,-7 4-13,5-3 2,-5 3-3,0 0 0,0 0 1,0 0-8,-3 14-1,1-9 0,-1 4-1,2-3-5,-2 2-1,1 3 4,-1 1-6,2-3 0,2 2-1,2-1-2,-2-3 3,3 2 4,0 2-7,1-3 4,3-2-1,-2 3-5,4-5-2,-1-2-3,5 2-2,-3-4-5,4 0 0,0-1 5,0-2-4,-2-3 1,-1 3 3,5-4-1,-5-3 2,0-1-5,-1 3 9,0-3-5,-1 0 6,1-3 10,1-3 4,-3 5 7,1-1 11,1-5-3,-3 3 6,-2 2 5,2 2-2,0 1-3,-2-1-4,1 3-2,-5 4-6,1 0-5,1-2-2,-4 6-7,8 0 1,-8 0 1,12 8-5,-6-2 1,-1 2 2,3 3-4,-1 1 0,1 4-8,-2-2 6,1 2-1,-2-1 3,1 3-2,0-3 1,2-1-3,-5 0 2,3 0 0,0-1-2,-1-3-18,2 0-29,-2-2-19,0 2-21,1-6-44,0-1-43,3 0-53,-2-1-56,6-2-62,-3-2-64,2-1-345,4-3-811,0 0 359</inkml:trace>
          <inkml:trace contextRef="#ctx0" brushRef="#br0" timeOffset="32606.0714">10944 5247 27,'2'-22'327,"-2"7"10,4 0 12,-2 3-1,-1 4-2,-1 2-16,0-3-18,3 5-30,-2-1-30,-1 5-31,3-4-21,-3 4-24,0 0-9,5 13-6,-1-2-27,-2 2-9,2 3-16,1 9-7,-2-4-10,1 1-8,-4 2-10,5 0-3,-1-2-6,0 1-8,-1-2-4,-2 0-7,-1 1-1,0-3-4,-1-3-8,1-1-4,0 0-16,-3-3-19,3-5-18,0 1-11,0-2-6,3 0 2,-3-2 5,-3 2 8,3-6 2,0 0 1,0 0-2,0 0-1,0 0 7,0 0 4,0 0 0,-9-12 4,4 8-3,-1-1 14,0 3 14,-1-2 3,-3 3 13,-1-1 17,-3 2-4,0 2 3,-3 1-4,0 0 14,-3 1-2,-1 3-2,5 0-6,2 1-7,2 1-3,1-3 3,0 5-8,5-4-4,3 0-4,0 5 2,3-1-9,3-1-9,6 2-18,-1-4-48,4-1-55,2-1-61,3-2-54,0 0-51,7 2-39,0-5-86,3-1-217,9-2-674,0-1 299</inkml:trace>
          <inkml:trace contextRef="#ctx0" brushRef="#br0" timeOffset="33505.8975">11820 5086 45,'0'-11'413,"0"0"3,0 3-12,0-1-21,0 3-1,2 1-20,-2 0-20,0 5-35,0-6-29,0 6-34,0 0-25,0 0-16,0 0-13,0 17-13,-2-1-14,2 6-11,0-1-18,0 4-11,-6 0-14,5-3-9,1 11-9,1 2-11,2-9-6,0-2-14,-1 1 2,1-3-7,3 2-4,-2-2-2,4 5-7,0-6-12,-1-2-7,0 2-27,0-7-23,-2 0-27,-2 0-38,1-3-29,-2-5-21,1 2-16,-3-1-10,3-3-12,-3-4-13,-8 2-11,8-2-2,-15-2 7,6-2 16,-3-3 14,1-1 19,-1 2 14,-1-5 12,0 0 21,1 2 24,-4-7 32,5 5 21,1-2 30,1 3 22,0 4 26,6-2 36,-3-1-1,1 3 13,1 2 7,-1-2-2,3 1-13,1 0-4,1 5-10,3-7-3,2 2-13,4 2-3,4-1 6,1 0-21,3 0 1,11 1-5,-1 0-12,9-3-11,2 3-9,1 3 9,3-6-23,-2 6-2,1-3-6,-1-2 0,1 3 8,-1-2-8,-6 3-3,-9 0 6,4-5-4,-12 3 2,-4 3 1,3 0-2,-6 0 14,-2 0 6,1 0 8,-9 0 13,12 2 17,-10-1 20,-2-1 9,0 0 11,-6 12 3,-1-8 1,-1 5 0,-2 0-3,-2 0-6,-2 3-10,-1 1 0,0-3-10,3 2-6,0-1-4,4 1-4,-1 2-5,3-3-5,0 1-3,5-2-2,1-1 1,1 0-6,6 2-2,5-3 2,2-1-5,1-1-4,2-2-5,5 1 1,1-1-1,0-4 1,-1 0-5,-5-2 2,-2-1 2,2-1-3,-5 0-1,0-2 1,0 0-2,-2-3 2,-3 3-1,-2-5-2,0 0-7,-5 3-18,0-6-21,-4 4-40,3-2-42,-4 0-55,-4-1-40,1 7-52,1-2-51,1-1-71,-2 5-272,3-3-717,1 2 318</inkml:trace>
          <inkml:trace contextRef="#ctx0" brushRef="#br0" timeOffset="35520.5352">13247 5242 81,'0'-5'313,"-4"-1"-7,4 0-11,-5 2 1,2-2-19,-2 0-11,1 3-2,-5-3-14,-1 1-5,-1 1-17,1 3-9,-2-1-12,-1 0-8,-4 4-8,1 1-13,-2 6-9,-2-5-9,5 4-5,-8 2-11,5-1-13,0 2-14,2-1-9,4-1-11,1 5-11,1 0-9,3-6-4,0 5-11,2-1-5,5-1-8,-3 3 6,3-2-13,5 1 4,2-2-3,1 0-7,1 0-2,5-1-13,-2-2-9,4-1-4,-3-1-9,3-3-3,-3 0-4,2-3 1,2 0 4,-4 0-3,-1-3 1,4 0 3,-4-3-1,-1-4 3,0 4-2,-2-6 5,-2 3-4,0-1 6,0-1-3,-2 2-2,-4 1 6,5 0 12,-4 2 13,1 0 3,0-1 5,-1 3 0,-2-2-5,0 6-5,4-5-7,-4 5 0,0 0-1,0 0 0,0 0-6,-12 11 0,10-3-2,-4-1-5,1 4 4,1 1-5,2 2 2,2-2 0,-2 2-2,2-1-2,3 2 0,2-3-8,-1 3-6,5-3-12,-5-1-5,4 3 1,1-5-12,4 0 0,-4 0-2,6-5-6,-1 0-6,1-2 9,-2-2-7,2 2 7,-2-5 3,2 1-2,-3-3 3,-1 0 9,1-4 3,-1 0 4,-4-1-2,4-1 4,-2-4 1,-1 3 2,-2-2-4,6-7 8,-5 4 4,-1-3 2,1 1 5,-1 5-7,2 0 4,-5 5 6,3-2-1,0 2 6,0 0-8,2 5 4,1-1-8,-2-1 3,3 6 3,-1 3 0,0 0-8,2 5 8,-5-1-2,6 4 1,-7-1 8,2 3-9,2-1-1,-4 2 3,-2 1 1,-3-1-3,5-1 1,-1-1 0,-3 3-18,-2-6-2,-2 3-6,6-5-6,-3-1-1,0 2 1,0-5 4,0 2 9,0-5 6,0 6 3,0-6-1,0 0 1,0 0 3,0 0-4,0 0 10,0 0-4,3-14 1,-3 6 4,4 3 13,-3-2 4,4-3 2,0 1 4,1-4 9,-1 2-9,-1-5 6,5 3-2,-3 0 11,5-1-4,-3 2 1,2 2-3,1 1-1,-1-1-6,3 3-4,-1 2-4,-2 2-2,5 1 1,-9 4-7,5 1 2,-2 2-1,3 1-3,-3 5 0,1-1 1,-1 0-2,1 4 0,-5-1 1,1 1 3,3 2-3,-6-1-8,2-3-23,1 1-21,-1 0-13,0-2-11,-2 1-21,2-3-5,0-3-1,4 1-16,-2-2 2,-1-1-13,2-2-11,3-1-1,2-2 6,1-1 10,-1-1 6,0-3 11,-2 0 13,0 0 7,1-4 14,-1-1 18,-3 1 21,3-2 20,0-5 24,-5 3 22,1 2 17,1-3 21,-4 0 5,1 1 12,0 1 16,0 2 26,-3 2 18,-2 3-3,3 0-1,-1 0-9,-2 0-19,0 6-13,0 0-14,0 0-9,0 0-7,0 0-8,0 0-8,-9 14-6,6-4-5,2-1-5,1 4-2,0 1-6,0 3-3,1-2-1,6 4-5,-2 2-1,-1-9-8,2 4-8,-1-2-17,2 0-11,0 0-6,-1-5-12,5 0-15,-1 1-16,-2-5 7,2-2-26,-2 0-2,4 0-10,-2-2 9,2-2 10,-1-2 7,2-1 6,-3-1 13,3-2 0,-1 0 6,0-1 2,5-3 12,-6 0 17,0 0 15,7-1 17,-6 0 15,-4-1 25,1 0 25,-2 3 20,-2 0 25,0 2 17,-4 4 6,5-3-1,-3 3-17,-1 0-13,-2 4-15,5-3-11,-5 3-10,0 0-10,0 0-7,0 0-7,-5 20-4,0-4-10,-1-1 0,5 6-5,0 1-2,-5 3-6,1 8 0,0 1-6,0 0-1,1 7-3,0-1 2,-1 0-5,-1-1 0,1 0-3,-4 3 3,4-3-7,-2 2 3,2-2-1,-1-2 3,-2 0-7,1 3 0,2-1 4,-2-5-2,5-3-2,-2-5 0,3-3-2,-3-2-10,2-9-10,1 2-7,-2-6 5,2 1-3,-3-5 3,2-2 4,-5 1-1,7-3 3,-17-12 1,5 3 0,-3-6 9,-2-1-7,0-5-1,-3-7 0,-4-2 5,2-1 1,0-4 1,4 0-2,-2-2-1,6-3 4,3-2-2,5-1 3,6 0 2,4-17-2,6 2-3,7 1-3,3 0-8,5 1-19,7 0-6,5-1-25,6-3-9,0 5-29,2 4 7,-2 2 2,-13 13 0,-1 3 14,-1 4 7,0 2 7,-6 0 6,-8 9 10,2-1 3,-4 2 21,1-2 4,-1 3 12,-6 4 15,2-4-2,-5 2 6,3 2 4,-3 1 16,-2 2 0,-1-3 0,-1 3 4,-2 3 1,3 1 2,-5-1-5,2 0-1,-2 1-4,0 2-1,0 1-4,5 2-2,-15 5-1,6-1-1,1 3-4,-2 1 3,-1 4-5,4 1 0,-4 1 1,5 4-4,0-2 0,0 3-2,1 6-2,-1-2 1,5 8-1,2-9 1,3 2-2,1 4-1,5-6-1,0 14 2,6-3-1,1 1-3,2-4 12,-2 1-10,3-4-9,2-2 2,-5-8-4,1 1-7,-1-3-2,0-3-2,0 0-6,-3-3 0,3-3-1,0-2 0,1-4-1,-3-1 7,1-4-4,-1-2 9,0 0 2,0-8-3,-5 3 5,2-5-4,-2-2 4,-2 1 3,-1-4 10,3 0 5,-7 1 5,1-1 8,1 1 6,0 5 18,-5-1 10,1 7 4,2-5 9,0 9-1,-3-2-10,0 2-5,0-1-8,0 5-10,0 2-5,2-5-3,-2 5-6,0 0 1,-2 16-4,2-4 0,0 6-1,-3 1-1,0 2-1,3 4-3,-1-3-1,1 4-1,0-2-1,0 1 0,0 0 4,1 6-4,-1-8-3,3-1-1,-3 0-8,3-2-31,-3 1-38,2-7-29,1-2-51,-2-4-66,4 3-61,-2-2-62,0-2-62,2-2-93,-4-2-266,4-2-828,-5-1 367</inkml:trace>
          <inkml:trace contextRef="#ctx0" brushRef="#br0" timeOffset="36790.6176">15209 5157 96,'0'0'376,"0"0"-23,-6 1-18,6-1-14,0 0-9,0 0 0,-5 3-7,5-3 2,0 0-23,0 0-14,0 0-9,0 0-15,0 0-20,0 0-20,0 0-20,0 0-20,28-1-13,-16 1-20,0 0-11,4-2-14,-3 4-16,1-1-2,-2 2-15,-3 2-6,0-1-7,-1 5-8,2 0-4,-2 3-9,-2 0 0,-3 4-4,-1 2-5,-4 3-4,-1 0-1,1-1 0,-3-6-6,0 2 0,-3 2-7,3-2 6,-2-5-4,2 3-4,-2 0 1,3-8-2,-1 4-1,5-4-2,-2 0 0,-2 3-2,2-6 1,-2 2-2,3-1 0,1 2 4,0-6-5,11 6 11,-4-6 1,7 0 2,1 3-1,2-6 0,7 3-2,-2-6-5,2 1 0,3 0 3,-1-2-1,-2-1-1,3 0-2,-3-3 2,-1 1-8,-1-3 6,-3 1-2,-2-2-3,-4 3 2,-4 1 0,0 0-3,-4 2 4,1 2 2,-5-3 1,1 3 1,-4 0-1,1 1 8,-6 1-4,-2 1 5,-3 0 4,-2 3-4,-2 0-1,2 5 0,-3-5-2,1 6-2,3 1-1,1 2-1,0-3-4,2 5 3,-1 3-3,5-4-1,7 5 4,4 0-8,6 6-7,2-2-26,13 6-37,0-5-55,10-1-71,1 0-78,4-4-78,7-2-100,-1 1-385,21-2-902,-19-8 399</inkml:trace>
        </inkml:traceGroup>
      </inkml:traceGroup>
    </inkml:traceGroup>
    <inkml:traceGroup>
      <inkml:annotationXML>
        <emma:emma xmlns:emma="http://www.w3.org/2003/04/emma" version="1.0">
          <emma:interpretation id="{CBCA5828-7FB3-4CE7-9EE2-13933EFBCB86}" emma:medium="tactile" emma:mode="ink">
            <msink:context xmlns:msink="http://schemas.microsoft.com/ink/2010/main" type="paragraph" rotatedBoundingBox="5504,8415 30795,8657 30774,10865 5483,106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825299-26D0-4B0E-A00B-A80C6A6C6E4E}" emma:medium="tactile" emma:mode="ink">
              <msink:context xmlns:msink="http://schemas.microsoft.com/ink/2010/main" type="inkBullet" rotatedBoundingBox="5503,8493 6753,8505 6744,9453 5494,9441"/>
            </emma:interpretation>
            <emma:one-of disjunction-type="recognition" id="oneOf6">
              <emma:interpretation id="interp30" emma:lang="en-US" emma:confidence="0">
                <emma:literal>4</emma:literal>
              </emma:interpretation>
              <emma:interpretation id="interp31" emma:lang="en-US" emma:confidence="0">
                <emma:literal>6</emma:literal>
              </emma:interpretation>
              <emma:interpretation id="interp32" emma:lang="en-US" emma:confidence="0">
                <emma:literal>H</emma:literal>
              </emma:interpretation>
              <emma:interpretation id="interp33" emma:lang="en-US" emma:confidence="0">
                <emma:literal>B</emma:literal>
              </emma:interpretation>
              <emma:interpretation id="interp34" emma:lang="en-US" emma:confidence="0">
                <emma:literal>L</emma:literal>
              </emma:interpretation>
            </emma:one-of>
          </emma:emma>
        </inkml:annotationXML>
        <inkml:trace contextRef="#ctx0" brushRef="#br0" timeOffset="49679.6736">-4568 7307 136,'0'0'370,"-12"0"-15,12 0-23,-12 1-16,12-1-17,-9 0-19,9 0-14,0 0-17,-10-1-10,10 1-18,0 0-17,0 0-11,0 0-23,0 0-23,-9-2-6,9 2-10,0 0-10,0 0-1,0 0 7,0 0 3,0 0 11,31 9-9,-17-6-2,11 1-5,-1 1-8,3-4-7,14 3-6,-1 2-9,2-1-7,4-4-8,-3 2-1,3-3-13,1-1-4,2-1-4,-2 1-3,-1-4 4,-4 1-4,-4 3-2,0 0-2,-4-1-5,-8 2 2,0-2-3,-10 2-2,-2 2-5,1-5-3,-1 3-1,-6 0-4,1-1-9,-9 1 2,12 0-4,-12 0-3,9 0-1,-9 0-2,8 1 0,-8-1-2,4 6-3,-6-1-31,2-5-28,-2 8-38,-3-4-40,1 1-45,-2-1-69,0 2-61,-2-1-72,0-2-86,-4 1-341,1 1-869,-4-1 384</inkml:trace>
        <inkml:trace contextRef="#ctx0" brushRef="#br0" timeOffset="50016.7572">-4241 7607 13,'-20'10'341,"4"-6"-7,1 1-11,2-2 2,0 3-11,3-2-8,0-3-10,1 3-3,2-3-20,-1 2-12,8-3-14,-9 2-14,4 2-15,5-4-17,-7 2-15,7-2-16,-5 1-10,5-1-11,0 0-9,0 0 12,0 0 12,0 0 2,17 5-3,0-5-8,7-2-11,12 2-10,6-6-14,4 2-13,5 0-6,12 2-13,-11-2-9,-4 3-11,-1 0-5,-1-4-2,0 4-9,0-2-5,-8 3-4,0 0-10,-3 0 4,-9 0-10,-3 0-3,0 0 1,-6 0-8,-2 0-3,-3 0-4,0 0 4,-6 0-2,-6 0-5,16-2 8,-12 1-7,-4 1-12,9 1-28,-9-1-46,0 0-43,0 0-44,0 0-51,-18-9-62,6 5-63,0-2-75,-5-1-88,0-4-293,2 1-862,-2-5 381</inkml:trace>
        <inkml:trace contextRef="#ctx0" brushRef="#br0" timeOffset="50376.1252">-3678 7060 58,'-10'-6'364,"-2"1"-18,4 1-20,-1 2-8,2 1-18,0-5-10,-5 6-22,12 0-4,-20 7-9,8-5-14,1 2-16,4 1-20,-1-2-7,-1 4-17,1 0-11,2-1-18,3 4-10,-2-3-16,2 2-6,2 1-8,1 1-18,4 5 2,4-3-10,-2 5-9,9 2-3,-1 0-8,11 7-9,-2-4 1,6 2-1,0-3-11,0 1-1,1 0 3,2 2 0,-3-2 0,0-1 3,1 3-4,-10-13 0,6 11-4,-7-8-3,-2 2-4,-1-1-3,-7-5-2,0 2-3,-1-1-2,-3 0-5,-3 1 1,-2 2-2,-2 0-3,-3 4 1,-3 1-2,-3-3-2,-6 2-1,-4-1 0,-3 3 0,-2 2 0,-3-3-1,0 1-3,1-3 0,-2 3-1,7-6 1,1 1-4,0 0-25,4-3-42,1 2-37,4-4-50,2 1-64,3 0-69,-1-2-80,4-1-87,1-3-308,4-2-820,3 1 364</inkml:trace>
      </inkml:traceGroup>
      <inkml:traceGroup>
        <inkml:annotationXML>
          <emma:emma xmlns:emma="http://www.w3.org/2003/04/emma" version="1.0">
            <emma:interpretation id="{680008BE-FF9E-469E-930C-6B6FAC83E4DC}" emma:medium="tactile" emma:mode="ink">
              <msink:context xmlns:msink="http://schemas.microsoft.com/ink/2010/main" type="line" rotatedBoundingBox="7904,8438 30795,8657 30778,10388 7888,10169"/>
            </emma:interpretation>
          </emma:emma>
        </inkml:annotationXML>
        <inkml:traceGroup>
          <inkml:annotationXML>
            <emma:emma xmlns:emma="http://www.w3.org/2003/04/emma" version="1.0">
              <emma:interpretation id="{FE36B5F7-E36C-4AD1-AF83-DD21FFE03A6F}" emma:medium="tactile" emma:mode="ink">
                <msink:context xmlns:msink="http://schemas.microsoft.com/ink/2010/main" type="inkWord" rotatedBoundingBox="7904,8438 9421,8452 9411,9448 7895,9434"/>
              </emma:interpretation>
              <emma:one-of disjunction-type="recognition" id="oneOf7">
                <emma:interpretation id="interp35" emma:lang="en-US" emma:confidence="0">
                  <emma:literal>Not</emma:literal>
                </emma:interpretation>
                <emma:interpretation id="interp36" emma:lang="en-US" emma:confidence="0">
                  <emma:literal>Note</emma:literal>
                </emma:interpretation>
                <emma:interpretation id="interp37" emma:lang="en-US" emma:confidence="0">
                  <emma:literal>net</emma:literal>
                </emma:interpretation>
                <emma:interpretation id="interp38" emma:lang="en-US" emma:confidence="0">
                  <emma:literal>Roof</emma:literal>
                </emma:interpretation>
                <emma:interpretation id="interp39" emma:lang="en-US" emma:confidence="0">
                  <emma:literal>ref</emma:literal>
                </emma:interpretation>
              </emma:one-of>
            </emma:emma>
          </inkml:annotationXML>
          <inkml:trace contextRef="#ctx0" brushRef="#br0" timeOffset="51141.7598">-2218 7372 50,'-1'-21'215,"1"6"12,0-3 11,0 8 11,0 1 16,0 0-15,0 3-7,0 2-18,0 4-25,0-9-26,0 9-6,0 0-17,0 0-12,10 13-2,-7-1-14,6 2-1,-1 3-13,3 4-9,0-1-4,0 0-7,2 1-6,1 1-11,2-2-2,1 3-9,-1-5-6,-2 2-2,2 2-7,-2-3 14,2-1-28,-3 1-17,1-3-27,-5-3-41,6-3-38,-7 1-38,2-3-44,-3 1-34,-2-4-16,5-2-33,-3-3-240,-7 0-537,14-9 238</inkml:trace>
          <inkml:trace contextRef="#ctx0" brushRef="#br0" timeOffset="50938.6167">-2190 7337 56,'0'0'402,"0"0"-44,0 0-37,0 0-31,5 11-27,-5-5-26,0 3-19,-4 3-33,4 1-21,-1 2-12,1 0-11,0 2-11,0 5-18,0-1-10,0-1-7,-3 4-12,6-4-7,-3 0-7,0-3-5,0-4-7,0 1-3,0-1-11,0-3 4,1 0-21,-1-4-24,4 3-32,-4-3-41,1-1-43,-1-1-45,0-4-61,0 0-50,0 0-211,0 0-521,-13-12 232</inkml:trace>
          <inkml:trace contextRef="#ctx0" brushRef="#br0" timeOffset="52901.0193">-1969 7268 282,'0'-3'283,"0"3"-6,-6-4-14,6 4-14,0 0-9,-5-5-7,5 5-11,0 0-2,0 0-5,-1-6-8,1 6-2,0 0-15,0 0-10,-5-3-7,5 3-14,0 0-14,0 0-15,0 0-15,0 0-10,0 0-17,0 0-6,0 16-12,1-11-10,0 7 1,3-2-7,1 7-6,1 2 0,-1 1-8,-2 2 3,6-2 3,-8 4-1,4-2 6,2-1 1,-2 0 1,5 1 6,-6 3-8,4-1 4,-1-2 6,-2 2-4,-1 1 1,1-3 0,-2 1 2,1-1-4,1-3-1,-2-2-7,-3-1-1,2-4-1,-2 3 0,3-3 1,-3 2 3,1-3 4,-1-2-3,0-1-3,3-1-1,-1 0-1,-4-1-2,4-1-4,-2-5-1,0 7 5,0-7-3,3 3-2,-3-3 1,0 4-5,0-4-16,0 0-26,0 0-48,0 0-79,0 0-107,0 0-115,0 0-129,-3-23-365,3 12-921,0-5 409</inkml:trace>
          <inkml:trace contextRef="#ctx0" brushRef="#br0" timeOffset="51744.6951">-1718 7323 155,'2'-21'326,"-2"5"8,0 3 2,0 1-8,0 5-14,0-4-15,-1 6-23,-2 1-20,-1-2-28,-2 4-17,6 2-19,-18 3-9,7 6-8,-1-1-12,1 6-12,-5 2-12,2 4-13,-1-1-13,3-1-14,3 3-4,-2 0-9,3-1-7,1 1-14,-1-2-2,6 3-9,2-3-4,0 1-5,5 0-1,-2-7-6,2 2-3,7 0-2,-1-5-3,1 1-6,5-5 2,4 1-9,1 1 5,2-4-5,4-7-7,0 2-13,7-4 5,-6-1 0,-5-3-1,2-1 0,-3 2-4,-2-2 5,-1-5-7,-9 5 11,0-1-1,-2-2 4,-4-2-2,-2 2 2,-3-5 2,-3-3 8,-6 2-8,-1-4 5,-2 2 5,-6-10 8,-2 3 2,-1 1 6,1 0 1,-2 0 4,5-2 5,4 8 1,1 1-7,1 2-3,0-2-9,5 0-2,2 5-1,8 0-4,-4 3-2,5-3-3,3-1-4,4 6 1,8-5-3,4 3-5,-1 6-3,4 0 2,8 2 0,0 3 0,3 7 4,-3 2-4,-1 4 0,0 0 3,-13 3-2,8 7 0,-5 5 1,-5-1-1,0 2 2,-5 2 5,-5 2-2,-2 6 3,-3-2 1,-3 1-2,-2 0 4,-2-3 3,0 5-1,-5-3-3,2 3-2,3 2-1,-3-6-2,2 1 0,3-1-1,-2 4 4,6-6-8,-3 3 4,5-4-2,-1 0-1,4-10 0,-2 0-4,6-1-4,-2 2-9,2-5-19,1-1-18,3-2-23,-4-5-31,7-1-52,1-2-51,-1-4-55,-2-3-62,-1 0-64,4-7-57,-9 1-257,9-3-757,-6-3 335</inkml:trace>
          <inkml:trace contextRef="#ctx0" brushRef="#br0" timeOffset="51916.5542">-1074 7584 215,'-14'-5'303,"-7"0"-13,4 5-10,-5-3-6,3 3-12,2 0-3,0 4-5,0-3 6,4 3-25,-1 0-7,5-3-22,0 0-20,2 3-12,7-4-22,-10 0-12,7 3-8,3-3 12,0 0 12,0 0 0,18 8-2,1-4-10,5-7-12,13-1-9,4-1-17,6-1-8,-3 4-10,2-4-8,4 1-25,-7 0-35,0-1-39,-8 2-58,0-1-71,-11 5-73,-2 0-98,-6 0-121,0-4-241,-9 3-737,4 0 326</inkml:trace>
        </inkml:traceGroup>
        <inkml:traceGroup>
          <inkml:annotationXML>
            <emma:emma xmlns:emma="http://www.w3.org/2003/04/emma" version="1.0">
              <emma:interpretation id="{D9B22D81-B80E-4B14-88DE-61395DCA5BB8}" emma:medium="tactile" emma:mode="ink">
                <msink:context xmlns:msink="http://schemas.microsoft.com/ink/2010/main" type="inkWord" rotatedBoundingBox="9443,8622 14848,8674 14838,9710 9433,9658"/>
              </emma:interpretation>
              <emma:one-of disjunction-type="recognition" id="oneOf8">
                <emma:interpretation id="interp40" emma:lang="en-US" emma:confidence="1">
                  <emma:literal>Sufficient-to</emma:literal>
                </emma:interpretation>
                <emma:interpretation id="interp41" emma:lang="en-US" emma:confidence="0">
                  <emma:literal>sufficient-to</emma:literal>
                </emma:interpretation>
                <emma:interpretation id="interp42" emma:lang="en-US" emma:confidence="0">
                  <emma:literal>Sufficient-too</emma:literal>
                </emma:interpretation>
                <emma:interpretation id="interp43" emma:lang="en-US" emma:confidence="0">
                  <emma:literal>Sufficient-toe</emma:literal>
                </emma:interpretation>
                <emma:interpretation id="interp44" emma:lang="en-US" emma:confidence="0">
                  <emma:literal>Sufficient-ho</emma:literal>
                </emma:interpretation>
              </emma:one-of>
            </emma:emma>
          </inkml:annotationXML>
          <inkml:trace contextRef="#ctx0" brushRef="#br0" timeOffset="57111.8602">1956 7944 38,'-11'1'412,"11"-1"-23,-10 0-27,10 0-9,-3-2-11,3 2-17,0 0-18,-8-1-17,8 1-17,0 0-17,0 0-11,-4-4-31,4 4-17,0 0-28,4-9-13,-4 3-14,4 1-15,0-1-12,-3-1-13,1 0-15,-2 3-7,3-6-6,-3 1-6,0-1-11,-3-2-6,0-4-3,-1 2-7,0 0-2,0 1-4,-7 2-5,5-1-3,1 0 1,-2 3 0,-2 3 0,4-1-2,-3 1-1,1 3 3,-3 0 4,1 2-4,9 1-1,-16 4 2,8-1-5,0 3-3,2 3-3,-1 2 0,-1 0-1,6 1-8,0 2 6,0-1-4,6 3-1,-2-1-1,4 1-2,1-1 3,5-5-2,0 7-2,2-1-4,3-3-9,4-1-6,-6-6-10,7 3-7,-3-6-12,1-2-2,-3 0-9,7-2 1,-1-3 7,-6 0 1,-1-3 0,0 1 12,4-4 3,-5 1 4,1-8 10,-5 9 1,1-8 12,1 1 15,-1-3 5,-3 4 3,3 1 16,-7 0 9,-1 1 11,0 2 6,0 1 2,0 1-1,-2 2-10,0 1-6,2 0-5,-3 3-9,-1 2-4,0 0-4,0 0-3,0 0-1,12 11 0,-10-4-3,6 1-1,-8 1-3,5 1-1,-1 2-3,4 1-5,-4 0-2,4-3-14,-4 3-5,1-1 1,-2-3-6,-1-3-5,5 4 2,-5-4 1,4-4 0,0 0 5,2 3 0,-1-5 2,-7 0-1,20-5 2,-6 1 1,-5 1 3,2-6 2,1 0-2,-3 1 3,3-3-1,-3 1 4,2 1 14,-3 1 10,-2-4 4,3 2 7,-5 4 5,4-3 3,-3 4-1,-2 0 3,1 2-9,1-2-4,-5 5-2,7-3-6,-7 3-2,0 0-2,9 11-3,-9-2 0,0 1-8,2 2 5,1 4 1,-3-1-2,-3 3-4,3 4 2,3-1 2,0-6-1,-3 2-3,3-3 5,3 0-4,-1 2-2,-1-4-1,4 3-10,1-3-8,0-2 3,3-3-5,5-1-5,5-6 0,0 0-8,3 0-7,1-8-7,-1 0 7,6-5-4,1-3 2,-3 0-6,2-3-2,-6 1 2,2-4 4,-2-3 1,-4 1 6,-4-4 3,0 0 1,-4 0 6,3-3 2,-5 2 2,-3-3 9,1-1 4,-9 0 11,0 9 27,-3 1 21,-1 0 3,0 1 16,-5 3 12,-2-3 0,5 10 6,-5 1-13,3 6-3,-4-5-11,1 7-5,-2 0-7,-3 5-4,0 2-6,1 6-2,3-3-8,-5 10-2,2 0-1,1 3-5,5 2-2,1 0-3,2 10 0,6-7 5,-3 8-9,6 3 0,-2-5-2,4 1 0,3-7-3,-2 3 2,6 4 2,-1-8-5,-2-2 2,0 0 0,1-1-1,0-1-16,-3-7-24,1 6-28,0-4-29,-1-3-36,-2-1-24,-1-6-45,1 4-48,0-4-43,-1-2-63,-1 0-68,-3-3-67,0 0-256,0 0-802,14-11 355</inkml:trace>
          <inkml:trace contextRef="#ctx0" brushRef="#br0" timeOffset="57221.2453">2926 7824 353,'-5'-6'400,"4"-2"-16,-2 5-21,2-3-23,0 2-26,1 4-15,-3-6-13,3 6-14,0-6-11,0 6-15,9-6-19,-1 3-16,6 1-25,1-1-17,3 3-17,4-1-15,4 2-13,2-2-11,-2 1-12,12-3-12,0 3-33,-3 0-37,0-2-59,2 1-36,2 1-41,6 3-57,-13-3-95,9 0-109,-3-3-297,-2-1-731,4 3 323</inkml:trace>
          <inkml:trace contextRef="#ctx0" brushRef="#br0" timeOffset="58377.5057">4038 7223 277,'0'-6'429,"-2"2"-30,0-2-33,2 6-37,-6-5-35,6 5-15,0 0-6,-11 16-5,4 0-29,-1 0-14,-2 10-25,2 5-14,-2 1-17,0-1-17,5 2-11,-1 1-40,4 1-8,-2-2-8,8-1-11,-4-7-3,2-1-6,2 2-8,-2 6-4,2-8 2,-3-3-13,7 0-5,-4-1 0,0-1-5,0-7-18,-1 3-15,-2-1-20,4-6-30,-1 1-36,-1-3-20,2 0-8,0-2-16,0-3-18,-5-1-21,0 0-13,0 0-9,12-7-8,-11 0 0,2 0 0,-6-1 13,-1-5 21,1 1 15,-4 0 26,0 0 25,0-2 32,-5-3 35,8 6 31,-4 0 28,0 0 26,-1 5 26,7-4 16,-4 4 6,1 0 24,2-2 3,0 4 6,-1 1-4,4 3-5,-4-7 0,4 7-23,-3-5-2,3 5-13,7-6-6,-2 3-4,5 2-6,3-2 12,11 1-29,2 1-2,0-3-5,9-1-10,6 1-6,-3 2-4,1-4-8,0 1-6,2 1-3,-1-1 5,-12 5-6,7-1-4,-10 0 1,0-2-1,-4 3-7,-7 0 2,-2 3 0,-3-2-5,1 3 5,0-2 7,-6 2-4,-1 1 1,-1 1 11,-2-1 11,0 2 5,-5 2 14,3-3 3,0 6 12,-8-3 9,4 3-3,-2-3-2,3 2-1,-3-4-4,4-1-7,2 3 1,-4-4-13,2 1-5,4 0-2,0-1-1,0-5-2,-2 8-2,7-4 2,2-3 3,-7-1-2,19 0 3,-3-1-3,1-1-2,5-2 3,2-1 2,-1 0-4,-1-1-1,2-1 2,-2-1 0,-4-2-6,-2 2 4,-7-1 11,3 1 13,-4 2 5,-2-6-3,0-1 3,-6 3 2,-3-2 2,-5 1 4,-1-1-13,-3-1-7,-5 4-17,-6 0-27,3 0-48,-3 3-57,-2 3-84,-1 2-102,1 1-116,-3-2-462,6 2-939,9-4 416</inkml:trace>
          <inkml:trace contextRef="#ctx0" brushRef="#br0" timeOffset="54830.0625">-312 7265 139,'-4'-9'382,"2"-1"-23,-3 4-33,-2 1-15,-1-2-18,2 3-20,-4 3-14,-4 1-8,1 1-17,-3 4-16,3 1-12,0 2-17,-1 3-20,-1 0-13,4 4-11,-1 3-13,3-1-12,1 4-3,5-3-19,2 4-12,-2 2-6,3-3-10,4 1-6,-1 1-5,2-2-30,3 2-3,1-4 2,0 5-9,2-3 7,2-2-5,-1 1 0,-1-4-7,0 3 6,-1-2 0,-2-1-9,-1-7 0,0 5 1,-1-2-1,-4-4 2,0 5 1,-4-7 4,1 3-7,0-2-2,-5-2-5,-3-1 10,-4 1-5,0-4-3,-4-1 2,-9 0 2,5 0-3,-4-4-5,4-1 6,-2-1-5,3-1 7,1-5-3,-1 0-1,3 0-2,5 2 2,-3-7-2,3 9 2,3-5 16,2 5 3,2-6 3,2 7 1,2-3 2,-2 0-1,3 3-1,3 0 3,1 0-3,0-1-5,2 3-5,1 0 2,2 1-4,1 4-2,2 4 2,-3 1-4,6 0-1,-1 3-3,1 2-1,0 5 0,5 2 1,-3 3-3,-1-8 0,3 3-6,-2 2 5,-1 0-8,1-5-2,0 2-4,1-2-1,-4-3-5,1-1-5,1-4-2,-3 1-3,4-3 5,-3-2-3,0 0 2,2-2 1,1-1 2,-5-3 4,5-2 1,-5 0 3,-1-3 8,1 1-10,-3-3 2,-1-1 8,1-1 0,-2 1 8,-3-1 9,1-2 11,-2 5 2,-3-4 7,3 4 11,-3 2 3,0 2 11,2 1 0,-2 1-5,0 0-4,0 1-9,0 5-6,0 0-7,0 0 0,0 0-7,-9 11 0,1-1-1,4 2-3,0 3-2,-1-3-4,2 4 2,-2-1-2,1 6-3,4-9 0,-3 2-1,3 0 0,3-2-2,-2-2 1,2 1-2,2-1 1,4-1 2,-2-6-3,5 3-2,2-1 0,-1-5-11,3 0-7,1 0 3,-3-5-7,8 3 2,-5-5 0,-1 1 4,-2-3 3,2 0-2,-4-3 7,0 2-1,-2-1-1,2-1 5,-6-3 6,0 5 7,0-1 5,-1 3-1,-2-4 6,0 4 8,-3 1 7,3 1 2,0 2 5,0-1-3,-3 5-7,0-7-3,0 7-6,0 0-4,0 0-1,0 0 3,0 0-10,-15 15-1,7-9-2,7 2 0,-4 0-2,0 4 0,1-3-1,1 5 0,1-2-2,2 0-2,0-1 1,0 1 1,2 1-4,3-3 3,-3-2-2,3 4-2,1-3-10,2 0-15,1 1-20,3-4-16,0 0-24,0-2-19,2-2-28,3 1-16,0-7-26,3-2-5,-3 1-19,5-6-2,0 0 7,-2-4 8,-3-1 20,2-1 17,-2-4 14,0 2 19,-5-2 12,3-11 14,-8 11 18,1-4 26,1-5 19,-1-1 23,-4 1 14,-3-1 20,-2-2 21,0-2 24,-2 12 18,-2-10 23,5 10 22,-1 4 30,-5-4 9,5 11 12,-3-2 8,4 0 2,0 7-10,-1 2-19,-2-2-12,3 2-20,0 5-17,0-5-4,0 5-12,0 0-1,-5 26-5,1-5-3,2 2-9,-4 12-11,0-1-3,1 3-6,-3-2-6,4 6 1,-4-1-2,4 0-8,-4 3-7,4 4-5,-1-2-2,-2-2-7,7-1-1,0-2-1,0 0-3,4 0-5,2-7-4,3 2-13,-4-2-14,7-3-35,-6-8-24,5 2-32,1-1-31,-5-2-22,1-1-28,1-7-34,-2-1-39,-3-3-20,-2 0-29,0-2-11,2-1-16,-3-1-24,-1-5-27,0 0-6,0 0-256,3-16-695,-3 8 307</inkml:trace>
          <inkml:trace contextRef="#ctx0" brushRef="#br0" timeOffset="55212.3261">371 8021 591,'-3'-23'73,"0"0"10,2-2 19,1 1 6,0-2 8,4-3-4,-1 4-7,2 1-7,4-7-3,0 8-2,6 2 4,3-8-6,2 0-7,3 5-6,3-2-3,-1 0-3,4 0-6,3 2-9,-5 3-4,-1 1-5,1-3 2,-5 8 2,-3 1 1,0-4 1,-4 1 7,-4 6 12,0-1 15,-3 1 30,-3-2 12,0 4 2,-3-1 5,-2 1 5,-2 3 3,-3 0 0,0 3 1,-3 0 6,-5 0-5,-3 6 1,1 1 1,0 4-5,-7 6 3,2 0-1,-3 7-8,8 3-7,-4 0-8,7-1-8,-5 4-5,3 8-4,2-3-8,3-2-4,-3 10-4,7-9-7,1 7-8,2-5-4,2 3-6,0-3-3,4-2-7,-1 3-8,1-3-2,1-7-6,3 7-3,-3-6-2,0-1-6,2 0-1,0-2-1,-2 4-8,0-3-13,0-2-26,0-6-26,-3 0-24,3-5-26,-5 2-32,3-7-29,-1 3-29,0-2-23,-2-1-4,0-5-27,0 4-34,0-4-28,0 0-5,0 0-4,-14-13 10,11 3 7,1-2 13,0-3-2,-2-6-190,0 0-513,-1 3 228</inkml:trace>
          <inkml:trace contextRef="#ctx0" brushRef="#br0" timeOffset="55477.9692">577 7933 845,'5'-24'0,"2"2"33,0 0 23,3 0 20,-6 1 25,6 0 15,0 11 11,-1-5 8,1 3 9,2 1-1,0 1-2,-1 0-10,1-1-11,0 5-12,2 0-14,-5 2-9,3 0-8,0 0-11,-3 3-1,3-3-7,-2 4-9,-6-3-9,5 3 0,-9 0-5,16 0-6,-16 0-2,8 0-3,-8 0 13,8 3-4,-8-3 9,8-4 14,-8 4 10,0 0 18,0 0-10,6 4-2,-6-4-3,0 0 6,5 5 11,-5 0-5,0-5-1,2 6 5,-2-3 3,0-3-2,4 12-2,-4-4-4,1 0-1,4 4-6,-5 1-6,3-2-7,-1 3-4,0-1-5,0 0-2,1 1-3,0 0-6,-1-1-4,2 4-7,1-3-29,2-2-54,-2-1-67,-2-2-71,2-2-83,2-1-87,-2-2-276,3-3-691,-2-1 306</inkml:trace>
          <inkml:trace contextRef="#ctx0" brushRef="#br0" timeOffset="55899.8336">1155 7722 143,'1'4'194,"-1"0"5,8-1 2,-8-3-1,4 7-5,1-4-6,-2 1-3,-3-4-10,8 5-7,-8-5-8,4 1-6,-4-1-2,0 0-2,0 0-5,9 1-9,-9-1-9,0 0-16,0 0-6,8-7-9,-6 3-7,-2 4-2,2-6-5,-2-1 2,5 3-2,-5-2 3,2-2 7,-4 3-3,4-2 12,-4 0-8,2 1 10,-1 1 2,-3-1-10,4-2-2,-4 5-2,0 0-11,-1 1-2,5 2-3,-16-3 3,16 3-3,-16 6 2,4-1-1,1 6-4,-5-3-6,3 8-4,-3 2-4,3-2-3,3 1-5,-2 0-4,3 2-6,6-2-1,2-2-9,1 0-1,2 1-1,4-1-2,5 5 0,5-7-11,5 1-25,-1-2-42,3-2-62,3-5-62,2-3-60,-1 2-50,-2-4-57,4-4-46,-6-1-311,11-3-756,-10 0 335</inkml:trace>
          <inkml:trace contextRef="#ctx0" brushRef="#br0" timeOffset="56071.713">1503 7824 119,'1'-8'255,"-1"-5"29,-1 1 19,1 0 8,0 0 7,-4 0-5,-1 0 5,5 6 8,-4-3 0,4 5-4,-4 0-9,0-1-10,4 5-30,0-8-28,0 8-21,0-4-27,0 4-23,0 0-18,0 0-18,0 0-12,0 17-10,0-5-12,0-1-13,4 5-4,-8-1-8,8 7-8,-3-2-7,-1-6-14,3 9-35,-2-5-42,0 3-49,-2-7-74,4 3-88,-3-3-95,7-1-116,-4 0-343,4-4-857,-2 0 379</inkml:trace>
        </inkml:traceGroup>
        <inkml:traceGroup>
          <inkml:annotationXML>
            <emma:emma xmlns:emma="http://www.w3.org/2003/04/emma" version="1.0">
              <emma:interpretation id="{21C4DF7D-3DE9-44A2-A48F-2E189F6210A4}" emma:medium="tactile" emma:mode="ink">
                <msink:context xmlns:msink="http://schemas.microsoft.com/ink/2010/main" type="inkWord" rotatedBoundingBox="15576,8673 18926,8705 18915,9930 15564,9898"/>
              </emma:interpretation>
              <emma:one-of disjunction-type="recognition" id="oneOf9">
                <emma:interpretation id="interp45" emma:lang="en-US" emma:confidence="0">
                  <emma:literal>compute</emma:literal>
                </emma:interpretation>
                <emma:interpretation id="interp46" emma:lang="en-US" emma:confidence="0">
                  <emma:literal>campus</emma:literal>
                </emma:interpretation>
                <emma:interpretation id="interp47" emma:lang="en-US" emma:confidence="0">
                  <emma:literal>comprise</emma:literal>
                </emma:interpretation>
                <emma:interpretation id="interp48" emma:lang="en-US" emma:confidence="0">
                  <emma:literal>Compute</emma:literal>
                </emma:interpretation>
                <emma:interpretation id="interp49" emma:lang="en-US" emma:confidence="0">
                  <emma:literal>campsite</emma:literal>
                </emma:interpretation>
              </emma:one-of>
            </emma:emma>
          </inkml:annotationXML>
          <inkml:trace contextRef="#ctx0" brushRef="#br0" timeOffset="59185.6781">5822 7474 135,'0'0'265,"-3"-8"-12,3 1-11,-2 3-8,0 0-12,2 4-8,0-12-14,-2 6-5,-1 1-16,3-5-8,-2 4-11,-4-4 0,6-1-6,-4 5-2,2-7-5,-3 5 1,1-4-8,0 5-3,0-5-5,0 5-3,-4 2-13,0-4-12,0 5-2,-7 3-10,-1-1-2,-5 7-9,0-1 1,-1 6-7,0 2 0,-6 9-15,2 3-7,0 2-5,2 2-6,5 4-2,-1-1-5,3-3-6,7 3 1,2-7-3,4 8-23,3-6 3,2-2-4,3-2 2,5 2 0,4-3 2,7 4-2,7 0-6,2-4-16,2-4-28,6-5-31,2-2-28,2 0-34,-1-7-33,6-3-34,0 0-20,-1-3-21,0-7-22,1 0-18,-2-3-18,-2-3-180,-3 0-523,-2-1 231</inkml:trace>
          <inkml:trace contextRef="#ctx0" brushRef="#br0" timeOffset="60185.6889">6244 7677 754,'11'-17'66,"-5"-4"34,-2 0 20,-3 4 22,-3-3 9,-3 4 13,-2-1 6,2 4 4,-2 0 3,-3 1 1,-1 0-1,0 3-3,-2 2-8,-3 1-9,1 2-6,0 3-8,-2 1 3,-3 5-12,-2-2-14,1 11-20,0-2 6,-4 4-4,2 6-22,4-2-1,2-2-5,0 9-9,6-8-3,-1-1-10,0 2-8,10-3 0,-2 3-3,2-7 0,2-1-2,3 1 7,0 0 4,4-1 4,0-1 4,5-2-1,2-2-1,-1-2-2,4 1-3,-1-5-3,0 2-10,8-6 11,-4 0-9,2-3-7,0-3-2,-1 2 0,-1-4-6,1 1 3,-3-1-5,-1-3 0,4-1-3,-7 0 2,3-1-3,-2-3-9,2 5 17,-5 0-6,1 0-3,-3 2 6,-1 4-5,-1 0-2,-1 2-5,-2 1-1,-1 2 3,4 3-8,-8 0 3,0 0 1,17 6-4,-13 2-1,3 2-5,-3 1 6,2-1-2,0 3-2,-1 1 0,2-2 1,-2 3-1,-1-3 1,0 2-2,0-3 7,0-3-6,-3 1-1,2-3 3,-1 0-2,-2-1 1,2 0-4,-2 0 9,0-5 4,0 6-4,0-6-4,0 0 7,0 0 2,0 0-4,10-17 2,-9 11 1,3-4-3,3 0 0,-1-2-1,4-1 1,0-4-3,3-2 1,-1 1-2,-2 5 0,3-4 1,0 1-2,-1 6-5,0 2-4,2-2 7,-5 4-5,3 1 0,-3 2 0,-1 3 3,-8 0-3,17 5-2,-10 1 2,1 2 6,-4 3-2,1 1 0,1 3-3,0-3 1,-4 4 0,2 1 1,1-3 0,-5-1 3,8 1-4,-5-2 1,-2-3-2,3 1-1,-3-4-7,2 1-1,-3-1 2,4-4 2,-4-2 0,9 4-7,-9-4 11,0 0-1,17-11 0,-5 6-1,-2-5 3,-1 1-1,1-3 1,-1-2 0,2 1 1,0-4-1,3 0 0,-10 5 5,4-4 14,0 5 4,-3-3-3,0 3 8,-2 4 2,1 2 0,1-1-7,-2 0-4,-1 2-3,0 1-4,-2 3 1,0 0 1,0 0-4,7 12-2,-4-5-2,-2 3 5,1 1-2,2 4-2,-2-3-3,3 4 1,-1-4 1,-1 2-2,2 2 1,2-7 3,3 5-4,-3-2-1,3-1 4,-1-1 1,6-4-9,-3-1-7,3 0-13,-3-4-12,1-3-12,1-2-27,2 2 1,0-5-17,-3 0-5,3-3 4,-5 0-8,2-7-4,-2 4 9,-1-6 4,1-4 16,-5 4 8,0-4 5,-3 0 5,3-2 11,-6-4 12,4-1 2,1-6 21,-3 3 11,1-1 22,1 11 23,-5-3 11,-2 1 15,0 7 12,-2-2 19,5 7 11,-4 0 7,2 3-12,2 8-9,-3-7-11,0 4-7,3 5-2,0 0-3,0 0 1,-7 19-4,5-3-2,0 6-6,-2 2-6,0 9-2,0 3-7,1 2 0,1 4-8,-1-1-1,2 2-5,-2 3-3,6-1-6,1 2 2,-4-2-4,0-1 0,4 0-1,0 0-7,1 3 0,-1-2 1,0 1-1,3-2-3,-4 2-1,2-2 5,-1 0-2,1 0-5,-2-3 1,0-8-15,-2 4-17,2-2-12,-3-13-31,2-2-28,-2-3-26,0-5-31,0-5-32,5 0-37,-2-2-46,-3-5-45,0 0-43,0 0-27,0 0-24,3-24-300,-2 8-758,2-7 336</inkml:trace>
          <inkml:trace contextRef="#ctx0" brushRef="#br0" timeOffset="61337.4137">7416 7665 119,'1'-15'368,"3"4"-5,-3-2-13,3 5-11,-4-2-21,1 3-34,-1 2-18,3-1-24,-3 2-28,0 4-22,8-1-16,-8 1-20,12 1-19,-6 3-13,8 4-8,-4 5-14,4 2-8,2 3-10,-3 1-10,-2 3-8,1 0-2,-1-1-13,-5 0 5,-2 0-17,-4-1 13,-4-6-14,4 1-1,-1 0-5,-4 0-9,-2-7-2,-1 6 0,-1-6 1,-3 0 1,2-2-1,-2-3-7,6-1 4,-5 0 6,7-2 0,4 0 5,-14-4-12,9 0-4,5-4 3,0 1 2,2-5-8,5 0-3,3-3 2,5-4-4,-2 1 5,4-1-8,4 1 0,-2 1-2,0-2 4,1 3 1,-1 2-2,-4 1-1,-1 0-5,-1 6 1,-2-1 3,-3 1 2,-1 2-1,-2 0 2,-1 4 7,1-5-9,3 2 0,-7 2-6,-1 2 9,3-4 5,-3 4-4,0 0 8,0 0 14,0 0 8,5 16-4,-5-10-1,0 3 0,0 0-3,-2 5-1,-1-4 0,3 5-6,0-2 1,0 0-1,3 2-5,-1-4-3,2 3-2,-1-2 2,2 0 3,-1-1-2,4-2 0,-2-2-3,2-2 2,1 1 3,3-4-3,5 0-5,-5-2-1,5-2 0,0 0-4,-2-3-1,2-1 6,-2-1-11,-1-1 2,-1 2 1,0-2 0,-1-3 3,0 2 0,-3-2 6,0 0 11,-1 2 21,-3 2 12,2-4 1,-5 2 6,2 4 11,-1 0 0,-1-2 4,-2 1-8,3 4-8,-3 2-7,4-5-7,-4 5-8,0 0-6,0 0-2,0 0-3,0 0-3,5 13-2,-2-2-2,-3-2 0,5 2-3,-4 0-3,5 0-2,-1 1-2,-3 2-1,5-2-10,2 0-10,-4-1-9,2-1-11,1 1-5,1-3-3,-3-2-11,0 1-6,4-3-3,-3-3-1,3-1 1,3 0-5,-2-1-8,0-4-1,1-2-9,0-2-2,0-1-8,-2-2 1,1-2-8,-2-2 19,3-5 5,-3 3-5,-3-4 5,-1 1-1,1-3 8,-1-2 7,0 2 7,-1-9 7,-1 2-2,-1 6 10,-2 1 14,4-7 11,-5 8 14,-2 1 6,3 0 20,-5 2 11,1 0 16,4 9 7,-5 4 5,2-2-5,3 4-9,-2-1-4,2 6-5,-6-1-5,6 1-6,-6 12 4,1-2 1,-2 4-3,5-1 4,-1 9-4,-1 0-3,3 3-1,1 10 0,0-3-4,1 3 1,6-5 0,-4 2 0,3 0-1,2 0-2,-2-8-2,-1-2 0,3 3-3,-4-2 4,4-2-7,-4 1 0,1-1 1,0-2-11,-3-3-17,3-1-19,-3-5-21,1 4-30,-2-5-28,3-3-23,-2 0-12,-2-3-14,0-3-23,0 0-15,0 0-11,0 0 3,0 0 9,0 0 16,7-18 20,-7 9 12,0-4 19,0-1 17,3 1 21,-2-5 22,5-1 19,-1-3 12,1 2 19,1 1 7,5 0 12,-2 2 4,-3 2 9,10-1 0,-3-3 4,-2 9 7,5-5-3,-2-2-3,2 7 10,4-2-3,-2 1 1,0 1-2,4 1-3,-3 1 1,3-2-1,-9 6 4,3-2-1,0 0 5,-4 1 2,3-1 11,-8 5 12,2-2 2,-3 1 8,-1 0 13,-1 0 2,-5 2 3,10-2 0,-10 2 7,0 0 9,0 0 10,0 0 14,-15 12-1,9-4 1,-5 1 1,-2 0 6,-4 7 0,0 1-5,0-1-10,4 3-7,-1-1-10,1 1-10,1-1-8,5 0-8,-1 1-8,7-4-4,2 1-5,5-1-9,3 0-35,8-1-37,0-1-65,1-3-89,10-2-107,6 1-122,-7-8-405,16-5-882,3-2 390</inkml:trace>
        </inkml:traceGroup>
        <inkml:traceGroup>
          <inkml:annotationXML>
            <emma:emma xmlns:emma="http://www.w3.org/2003/04/emma" version="1.0">
              <emma:interpretation id="{4BCD14A3-31EB-474B-9395-AD7A8F22E182}" emma:medium="tactile" emma:mode="ink">
                <msink:context xmlns:msink="http://schemas.microsoft.com/ink/2010/main" type="inkWord" rotatedBoundingBox="19638,8745 23175,8779 23168,9446 19631,9412"/>
              </emma:interpretation>
              <emma:one-of disjunction-type="recognition" id="oneOf10">
                <emma:interpretation id="interp50" emma:lang="en-US" emma:confidence="0">
                  <emma:literal>behavior</emma:literal>
                </emma:interpretation>
                <emma:interpretation id="interp51" emma:lang="en-US" emma:confidence="0">
                  <emma:literal>behavioral</emma:literal>
                </emma:interpretation>
                <emma:interpretation id="interp52" emma:lang="en-US" emma:confidence="0">
                  <emma:literal>behavione</emma:literal>
                </emma:interpretation>
                <emma:interpretation id="interp53" emma:lang="en-US" emma:confidence="0">
                  <emma:literal>behaviors</emma:literal>
                </emma:interpretation>
                <emma:interpretation id="interp54" emma:lang="en-US" emma:confidence="0">
                  <emma:literal>behaving</emma:literal>
                </emma:interpretation>
              </emma:one-of>
            </emma:emma>
          </inkml:annotationXML>
          <inkml:trace contextRef="#ctx0" brushRef="#br0" timeOffset="63508.9729">9539 7379 367,'0'-4'391,"-2"-1"-6,2 5-24,-2-10-20,0 8-27,1-2-1,-2-1-15,3 5-15,-4-4-19,4 4-21,0 0-24,-2-6-20,2 6-21,0 0-18,0 0-22,0 0-11,0 0-15,-1 18-11,-1-5-10,0 2-9,0 6-11,2 2-5,0 7-6,0 9-4,0-2-8,2-4-6,2 1-1,-1 2-8,1-5 0,0 2-5,0-9-2,1-1-1,-1 1-4,0-2-4,2-4-2,-4-1 2,2-3-3,0-2 0,-3-1-2,1-3 2,-1 1-2,2-1-4,-1-4 3,1 0-2,-3 2 4,0-1 4,0-5-6,1 4 2,-1-4-1,0 0 2,0 0-5,0 0-2,0 0 0,1-22 2,-1 10 0,0 2-4,2-5 4,-2-1-7,2-5-2,0 0-6,2-1-5,1-1 0,-1 2-5,4-1-8,-1 1 8,5 2-8,1 5-9,-1 2-4,8 1 8,0 4-1,-3 4 0,6 1-3,0 2-8,-4 5 1,4 2 0,-2 2 3,1 5 2,-4-1-3,5 3 4,-8-1-1,2 0-3,-5 3 1,-3-4 4,-1-1 2,-1 0 4,-5 1 0,1 0 8,-6-2 0,-1 4-1,-6-5 4,-2 2-1,-5 2 0,-2-6 11,-2 4-2,-3-7-1,1-2 3,-4 4-8,0-5-7,0-3-31,2 0-18,-3-2-54,2-2-51,3-1-68,8-1-79,-3-7-319,9 5-695,1-4 307</inkml:trace>
          <inkml:trace contextRef="#ctx0" brushRef="#br0" timeOffset="64305.8592">10114 7732 253,'-4'2'279,"1"1"-12,3-3-11,-5 6-12,5-6-9,-5 4-11,5-4-14,0 0-6,-4 2-14,4-2-1,0 0-17,0 0 1,0 0-34,21-6-15,-13 3-11,1 0-11,-1-4-5,-2 4-11,3-3-10,-1-3-9,3 3-1,-4-2-11,-1-1-3,0 5-6,-3-4-6,-1-1 2,1 1-11,0 2 4,-6-2-6,0 2 11,-2 4-18,3-4-2,-5 3-2,7 3-13,-14 0 11,6 4-2,0 2-3,-3-1-1,2 7 5,1-3 0,-1 5 0,1-4-2,2 5 4,-1 1-3,2-3-4,0 2-3,4 1 5,-3-4 3,4 4 0,1-1-3,3-3-8,-1 3 6,0-3 1,3-1-3,2 3 1,2-8 13,2 1-8,1 1-5,3-4-1,6-4-5,3 0 7,-2-2-3,1-2-3,4-6-5,-4 1-4,5-7-1,-7 1-2,5-8 1,-8 4 2,-2 0 1,-3-11 0,3 1 1,-5-4-5,0 0 4,-8-2 2,1 1 2,-5-1-6,0 1 9,-3 4 4,-3-5 27,0 5 5,-3 5 9,4 3 17,-4 2 5,2 2 8,1 5-2,-1 1 1,1 3-11,2 3-8,-1 0-9,-1 4-4,6 2-2,-13 6-7,7 1-3,-1 4-4,2 4-4,-2 9-3,2-1-4,1 6 2,2 5-6,-2 1 3,2-3-6,2 2 3,2-1-2,-1-8 1,3 8-5,-3-8 3,4-2-2,-1 0-3,-1-2 0,1-2 2,-1-4-3,0 6 0,1-7 1,-1-1 0,1-3 0,-1 0-1,0-1 2,-1-3-5,3 0-5,-1 1-5,1-5 6,2-2-4,-7 0 6,13 0-3,-4-4-3,-1-2 4,5-3-3,-4 0 5,3 0 2,-2-3-2,-1 3 1,1-1 6,-1-1 7,-1 1-3,-5 1 2,7 3 5,-6 0-4,-1 3-8,3 0 1,-1 0-4,-5 3 0,0 0 1,13 9-3,-4-5 1,-1 7 3,2-2-1,-3 3 2,3-1-4,1 2-1,-3 2 0,3 1 2,1 3-10,0-4-28,0 1-30,-2-4-20,2 1-41,1-1-39,-1 0-35,0-3-46,2 0-51,0-6-47,3 2-341,0-5-740,0-2 328</inkml:trace>
          <inkml:trace contextRef="#ctx0" brushRef="#br0" timeOffset="64714.397">11029 7737 106,'5'-21'254,"-5"2"8,-3 3 12,3 0 1,-2-1-4,-3 7-9,-2-2-12,2 3 2,-3-1-26,0 5-13,-1 1-22,-1 2 2,-4 2-6,-1 0-24,2 5 6,-3 2-7,2 2-11,-2 0-6,3 3-8,-3 0-13,4 1-13,1 1-4,1-2-15,3 3-7,0 1-9,2-4-11,0 2-3,3-1-14,2 1 3,2-1-5,3-1-5,-3-1 0,6-1-6,1 1-10,1-3-5,1-2-9,5-1-5,-3-3-9,4 0-14,0-2-5,-1 0 9,-2-3-12,1-3 5,0 0-5,-4 0 10,-1-1 5,-2-1 0,4-2-2,-7 1 2,2 2 1,-2-4 9,-3 2 11,2-1 11,-1 1 7,0-3 13,-3 5 6,0 0 17,0-1 10,0 2 7,0 1-9,0 1-10,0 4-5,2-6-7,-2 6-10,3-7-12,-3 7 2,0 0-4,0 0-1,0 16-2,2-10-4,1 2-1,-2 2-2,-1-1-4,3 0-1,0 3-1,3 1 0,-1-1-7,2-1 7,-2 0-2,6 0-1,-5-4-3,1 2-25,2-3-27,-3 0-32,2 1-60,-3-4-55,6 2-67,-5-5-80,5-2-90,-3-1-307,2 0-798,2-4 353</inkml:trace>
          <inkml:trace contextRef="#ctx0" brushRef="#br0" timeOffset="65027.1548">11278 7585 301,'-2'-9'349,"-1"4"-4,-1-1-5,2 3 3,-1-2-28,3 5-13,-4-7-18,4 7-30,-1-3-24,1 3-29,0 0-18,0 0-16,0 0-22,2 13-5,2-2-9,4-1-11,-3 2-4,2 2-19,2-2-2,2 2-8,-2-1-6,3 6-8,-1-1-7,1-1-8,0-5-2,-2 2-8,1-3-3,-3 4-2,3-7-6,-5 3-3,5-2-2,-5 1-1,4-4-5,-5-1 0,1 1 4,-4-3-8,3-1-2,-1 2 7,-4-4 13,9 0-5,-9 0-4,16-7-2,-9 5-1,-1-4-4,2-3-2,0-1-1,0 1-5,1-3-6,-3-1-23,2-1-39,1-2-42,2-4-57,-2 1-42,-1 0-48,1-1-51,-6 6-36,3-6-43,-3 6-267,2 1-689,2-1 306</inkml:trace>
          <inkml:trace contextRef="#ctx0" brushRef="#br0" timeOffset="65277.1732">11799 7501 59,'4'-3'409,"-4"3"6,0 0-3,9 0 0,-9 0-5,0 0-8,0 0-12,5-3-20,-5 3-23,0 0-25,0 0-29,0 0-28,0 0-25,0 0-23,0 0-23,0 0-19,3 9-9,-3-1-6,0-1-13,2 0-13,-2 5-8,2 0-11,-2 3-9,1 0-10,2 1-13,-2 2-3,1 3-8,-2 1-4,4-9-8,-2 10-3,2-4-9,-2-1 0,3-5-26,-2 4-40,1-3-45,1-1-44,0 1-47,-1-6-67,2 1-60,1-4-66,0 1-77,3-5-87,-2-1-266,8 0-845,-3-6 373</inkml:trace>
          <inkml:trace contextRef="#ctx0" brushRef="#br0" timeOffset="66105.2926">12341 7574 287,'-4'-9'335,"0"1"-8,-1 1-11,-4 4-3,1-2-3,-2-3-11,-3 3-6,-2 2-5,2 3-11,0 0-22,-1 3-13,2 2-17,-1-1-17,2 2-13,0 4-15,2-1-19,1 2-16,1 1-14,2 0-13,-2 3-12,5-1-10,-1-1-11,3 7-7,0-8-6,5 3-7,-5 1-7,6-3-7,-5 1-5,4-1-3,2-3-5,-2 2-8,2-3-11,-2-1-14,0 1-9,5-4-9,-7 0-8,7-5-8,-3 2-10,3-4-5,-10 2 8,19-4-11,-10 2 10,3-8 2,-2 1 2,-3-2 8,-1 0-3,1-3 4,-1 2 0,0-4 8,0-7-3,3 3 5,-4 1 7,-1-2 5,4 3 13,-4-3 6,1 2 9,-1 5 13,2-1 6,-1 5 1,-1-1-4,1 0 2,-1 5-4,0 0-3,0 0-3,1 3-12,-1 0 2,-4 3-3,0 0-4,14 5 2,-9-3-5,2 3 1,3 6-4,-3-1 0,1 0-2,0 3-1,-2 2 0,1-1 0,-1 1-1,-1 0 1,1 1-2,-1-1 2,0-1-3,0 2-1,-2-6 3,2 3-2,-1 0-23,-1-4-7,2 0-8,-5-3-6,5 0-1,0 0-4,1-3 0,-1 0 3,1 0-1,2-3 6,-8 0 3,17-6 5,-5 2 0,0-2 2,0 0 9,-2-3 0,2 0 1,-2-4 4,1 5 12,-2-6 2,3 6 12,-5-4 12,3 4 16,-5 0 10,-1 2 12,1 1 4,-2 1-8,3 0-6,-3 2 0,-3 2-13,2-5-7,-2 5-4,7-4-3,-7 4-5,0 0-4,5 12 1,-2-5-4,-1-1 1,0 5-1,2-5-3,-3 7-1,-1-2 0,5 3-5,-4-1 5,5-2-4,-1 4 1,1-3-2,0 2 5,0-3-12,-1 2-8,6-4-6,-5-2-6,5 2-2,-5-4 1,4 1 1,-1-6-1,3 2 3,-2-2 6,6-2-6,-3-2 6,2-3 0,-3-2 5,1 2 1,-1-5 1,4-2-3,-5-3 6,4 2 3,-3-3 5,-1-1 4,0-1 0,-3-1 5,1 0 8,-1 4 6,-3-4 9,0-1 10,-4 7 22,-1 1 12,0-3 7,0 5 9,-1 0 4,0 3-1,1 1-8,-4 4-7,-1-1-14,5 5-8,-8-2-4,8 2-5,-21 6-10,13-1-4,-2 5-2,-1 2-6,5 0 0,-1 1-4,2 2-7,0 4-2,1 3 1,1-3-1,3 4-4,3-2 5,1 0-26,1 1-41,0-3-44,-4 3-54,7-2-58,1-1-66,-1-2-91,0 4-107,-4-6-477,4-1-1023,0 0 453</inkml:trace>
        </inkml:traceGroup>
        <inkml:traceGroup>
          <inkml:annotationXML>
            <emma:emma xmlns:emma="http://www.w3.org/2003/04/emma" version="1.0">
              <emma:interpretation id="{B4B61779-E30E-4C6E-8907-F8A726B4B9AD}" emma:medium="tactile" emma:mode="ink">
                <msink:context xmlns:msink="http://schemas.microsoft.com/ink/2010/main" type="inkWord" rotatedBoundingBox="23651,8853 24397,8861 24388,9822 23642,9815"/>
              </emma:interpretation>
              <emma:one-of disjunction-type="recognition" id="oneOf11">
                <emma:interpretation id="interp55" emma:lang="en-US" emma:confidence="1">
                  <emma:literal>of</emma:literal>
                </emma:interpretation>
                <emma:interpretation id="interp56" emma:lang="en-US" emma:confidence="0">
                  <emma:literal>if</emma:literal>
                </emma:interpretation>
                <emma:interpretation id="interp57" emma:lang="en-US" emma:confidence="0">
                  <emma:literal>bf</emma:literal>
                </emma:interpretation>
                <emma:interpretation id="interp58" emma:lang="en-US" emma:confidence="0">
                  <emma:literal>•f</emma:literal>
                </emma:interpretation>
                <emma:interpretation id="interp5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66959.7364">13639 7516 198,'-7'-1'374,"1"-1"-14,6 2-12,-10-3-18,10 3-14,-8 0-21,8 0-18,-9-3-26,9 3-16,-7 5-10,2-1-1,0 2-14,2 0-8,-6 6-11,3 1-31,-1-1-14,-1 3-11,0-2-9,4 2-13,2 0-11,-3 2-10,3 0-5,2-5-13,0 4-7,4-3-6,4 1-6,-1-4-4,0 5-4,3-6-8,5-2-13,5 0-15,2 1-14,2-3-9,3-4-7,-1 1-3,2-4-6,-3 1-6,3-2-5,-5-2 8,0-1 5,-1-4 4,-9 4-7,4 0 10,-5-3-2,0-1 7,-3-1 2,-2 1 0,-6-2 0,3 3 8,-3-2 2,-1 0 9,-5-1 1,4 2 9,-5 1 5,1 0-2,4 3 3,-3 0-1,1 0-2,1 3-8,0 0 0,2 3-2,-5-6-5,5 6-17,0 0-5,0 0-4,0 0-9,17 1-25,-6 1-29,0 3-9,6-1-18,0-2-14,7 2-9,-7 0-6,4-4-2,-4 0 5,2-1 15,-3-2 11,6-1 9,-3-1 12,-4-2 16,-2 0 24,-1-3 18,-1-2 24,-5 2 23,5-2 19,-5-1 19,-2-2 17,1 3 14,-3-4 26,-2 9 18,0-7 10,-2 2 16,0 1 16,0 4-4,-3-3 6,2 4-2,-2 0-7,0 0-3,0 1-12,-2 4-7,-2 1-8,9 0-7,-20 8-12,10-1-2,0 5-7,-2 1-8,0 5-10,3 4-2,0 2-4,3-1-3,1 12-10,-1-1-2,3-1-7,1 4 3,2-2-13,0-2-8,2 0-1,-2 2-7,5-1-3,-1 3-3,4-3-2,1 2 1,-2 2-6,3-1-1,2-6-8,0 7-38,-7-2-32,2-3-31,-2-2-33,-5 1-20,5-7-31,-4-3-32,5 1-48,-8-3-58,-2-2-72,4-6-74,-5-2-375,2-2-902,-6-4 399</inkml:trace>
          <inkml:trace contextRef="#ctx0" brushRef="#br0" timeOffset="67022.2219">13944 8008 257,'-4'-21'364,"4"9"-22,1-3-10,2 3-18,0 3-20,2-3-16,0 2-22,3 1-10,1-1-19,4 2-22,3-1-27,5 3-13,1 2-14,4 0-27,0-1-16,2 4-63,-3-3-95,-2 3-101,5-2-142,-6 0-273,1-3-612,2-1 271</inkml:trace>
        </inkml:traceGroup>
        <inkml:traceGroup>
          <inkml:annotationXML>
            <emma:emma xmlns:emma="http://www.w3.org/2003/04/emma" version="1.0">
              <emma:interpretation id="{4676894E-79CF-4AAF-8A1C-803EDBBB8912}" emma:medium="tactile" emma:mode="ink">
                <msink:context xmlns:msink="http://schemas.microsoft.com/ink/2010/main" type="inkWord" rotatedBoundingBox="25000,8817 26724,8834 26710,10349 24986,10333"/>
              </emma:interpretation>
              <emma:one-of disjunction-type="recognition" id="oneOf12">
                <emma:interpretation id="interp60" emma:lang="en-US" emma:confidence="0">
                  <emma:literal>ago</emma:literal>
                </emma:interpretation>
                <emma:interpretation id="interp61" emma:lang="en-US" emma:confidence="0">
                  <emma:literal>Ago</emma:literal>
                </emma:interpretation>
                <emma:interpretation id="interp62" emma:lang="en-US" emma:confidence="0">
                  <emma:literal>Alpo</emma:literal>
                </emma:interpretation>
                <emma:interpretation id="interp63" emma:lang="en-US" emma:confidence="0">
                  <emma:literal>nego</emma:literal>
                </emma:interpretation>
                <emma:interpretation id="interp64" emma:lang="en-US" emma:confidence="0">
                  <emma:literal>Trego</emma:literal>
                </emma:interpretation>
              </emma:one-of>
            </emma:emma>
          </inkml:annotationXML>
          <inkml:trace contextRef="#ctx0" brushRef="#br0" timeOffset="67928.4844">15307 7509 299,'-7'-20'375,"0"7"-13,-7-9-24,1 7-20,-3 3-7,4 0-13,-1 0-20,1 6-22,-3 0-28,-2 9-20,2-6-22,1 8-17,0 1-19,-5 7-15,2 3-9,0 4-33,-1 7-6,-2 2-11,7 2-2,-1 2-11,-1-2-5,4 2-5,-1-3-9,0-6 0,7 2-7,-3-4 1,-2 0 1,-1-1-6,2-3-9,0 1 1,4-6-2,-2-3 0,2 0 0,0-4 2,3-1 1,-3 1-2,0-5 0,5-1-5,0 0 3,-7-13-6,5 4-1,2-5-5,4-6-1,1-1 2,0-11-5,4 7-1,3-6 2,1-6-6,0 3 1,-1 0 4,0 1-3,5 2-7,-5 2 12,-1 6 4,0 6 0,-2 3 19,-3 2-5,2 1 0,-1 7-6,-2-2 0,0 6-3,-5 0-6,19 11 0,-8 6-2,5 2 2,-3 3-2,4 10-2,1 3-1,-1 1 2,0 3-1,2-3 0,-2 1 0,0-5-7,-4 2-13,1-4-14,0 2-16,-3-11-32,1-1-35,-2-1-42,-2-8-31,-3 6-35,0-6-37,-3-2-26,2-3-24,-3-2-38,2-2-221,-3-2-610,0 0 269</inkml:trace>
          <inkml:trace contextRef="#ctx0" brushRef="#br0" timeOffset="68661.5619">15249 7830 177,'-17'-17'220,"6"1"17,-2-1 18,1 5 4,2-1 0,1 5 2,-2-2 4,5 3-4,1 1-5,-2 0-17,4 0-12,-2 3-35,3 0-11,2 3-7,-4-6-16,4 6-8,0 0-4,0 0-4,0 0-9,18-3-4,-4 3-14,3-4-2,9 0-16,-3 0-7,4 0-9,8-8-10,1 5-12,-1-4-17,-2 0-9,-8 0-13,-1 1-13,0-2-6,-1 1-14,-6-5-9,0 1-10,2-2 4,-5 1 6,-6-3-8,-2-1 8,0 1 9,-2-1-5,-4 3 16,-4 4 5,4-2 11,-2 2 11,-2 2 20,2 5 5,-3-8 2,-1 9 1,0 5-5,-3-2-5,9 2-5,-20 6-1,4 4 0,-1 3-3,4 3-5,-9 9-2,10-2-2,-2 2-5,2 8 0,0-4 0,2 2-3,3-2 5,2-1-11,1 6 1,11-11 3,-7 3-8,4-2 3,6 7 0,5-3 3,-4-7-5,6 0-12,-2-2-24,0-1-24,2-8-44,6 3-41,0-6-41,3 1-35,-2-6-35,5-2-34,3-5-23,-4-1-8,6-4 6,0-3 8,-3-5 32,-2 2 34,-2-5 43,-2 0 46,-5 2 58,2-4 47,-5 1 48,-7 1 37,1-2 37,-5 0 29,0 4 18,-6 0 15,1 6 13,-5 0-5,1 0 9,-2 1-10,-4 2-8,3 4-6,-6 0-10,-1 3-13,0 3-1,-2 1-12,1 2-3,-2 2-15,4 4-6,-1 1-7,2-2-13,0 5-4,-1-1-8,2 0-9,5-1 3,-2 3-2,4-3-5,1 3-5,2-3 0,5 3-4,2-3-5,-2 0 4,1-3-3,6 1-3,4-3 3,0 3 0,-2-3-6,3 0 7,4 0-6,-8 0 2,4-1-3,-3 3 6,2-2-10,0 0-3,-2 4-6,-2 2 8,-3-3-5,0 4-3,2 1 13,-2 1-16,-1 5 5,-2 1 0,5 2-1,-6-1 1,-3 9 7,4-7-1,-1 12 3,0-3 0,2 5 2,-2 2 10,-1 0-3,-2 4-1,2 0 1,-8 2-5,4 13 9,-1-16-9,1 3 8,-5-2-2,5 0-3,0-1 1,0-2 1,0-2-6,0-3 2,0-6 0,0-5 0,4-3-1,-3-5-4,-1-4-16,0-1-27,1-3-10,-1-2-43,6-1-44,-2-5-42,-4-1-45,0 0-54,11-7-47,-8 0-62,2-6-259,0-1-690,2-7 306</inkml:trace>
          <inkml:trace contextRef="#ctx0" brushRef="#br0" timeOffset="69037.4491">16419 7901 126,'-2'-21'380,"2"0"-5,-1 6-1,-3 1-10,3 2-8,-1 4-13,-3 1-24,1 1-22,2 4-21,-7-2-27,9 4-23,-12 1-20,1 4-28,5 1-13,-6 3-15,6 2-12,0 0-15,1 4-14,4-5-8,-3 5-11,4-2-10,5-2-8,-1 5-6,-1-4-5,7-1-6,2 0-3,4-2-4,-3-3-4,2 0-3,0-3-5,3 0-4,-1-3-4,0-3-1,6 0-1,-8-2-2,4-2-5,-5-2 1,3-4-2,-6 1-1,0 0 1,-5-3 1,0-1 4,0-3-3,-6-2-2,0 3-5,0 3 4,-6-6-3,-5 5-8,3 1-1,-5 6-22,1 0-30,-2 0-46,-3 5-48,1 2-70,1 2-81,2 2-110,1 1-376,1 2-841,2 0 373</inkml:trace>
        </inkml:traceGroup>
        <inkml:traceGroup>
          <inkml:annotationXML>
            <emma:emma xmlns:emma="http://www.w3.org/2003/04/emma" version="1.0">
              <emma:interpretation id="{DD4F141F-F685-413E-B22C-08B08E105A6E}" emma:medium="tactile" emma:mode="ink">
                <msink:context xmlns:msink="http://schemas.microsoft.com/ink/2010/main" type="inkWord" rotatedBoundingBox="27370,8884 28334,8894 28328,9447 27365,9437"/>
              </emma:interpretation>
              <emma:one-of disjunction-type="recognition" id="oneOf13">
                <emma:interpretation id="interp65" emma:lang="en-US" emma:confidence="0">
                  <emma:literal>in</emma:literal>
                </emma:interpretation>
                <emma:interpretation id="interp66" emma:lang="en-US" emma:confidence="0">
                  <emma:literal>on</emma:literal>
                </emma:interpretation>
                <emma:interpretation id="interp67" emma:lang="en-US" emma:confidence="0">
                  <emma:literal>eri</emma:literal>
                </emma:interpretation>
                <emma:interpretation id="interp68" emma:lang="en-US" emma:confidence="0">
                  <emma:literal>en</emma:literal>
                </emma:interpretation>
                <emma:interpretation id="interp69" emma:lang="en-US" emma:confidence="0">
                  <emma:literal>eni</emma:literal>
                </emma:interpretation>
              </emma:one-of>
            </emma:emma>
          </inkml:annotationXML>
          <inkml:trace contextRef="#ctx0" brushRef="#br0" timeOffset="69715.2312">17268 7935 281,'0'0'358,"-11"-2"-29,7 1-36,4 1-17,-6-6-22,4 3-22,2 3-17,2-9-8,0 3-28,2-2-18,4 0-18,-3 0-17,1 1-10,1-3-15,-1-4-7,2 1-13,-1-2 1,1 2-14,-2-4-1,-1 1-8,1 1-1,-2-6 3,-3 6 7,0-4 21,0 3-2,-1 2 12,0-2 4,-2 4 11,2 1-5,-1 0 10,-3 5 4,2-3 7,0 6-9,0-2-10,1 0-14,1 5-9,0 0-9,-13 7-10,8 2-6,-4 1-7,1 3-5,1 7-9,-1-1 0,4-3-5,1 5-3,3 0-3,0 0-3,1 0 0,4 1-5,0-5-4,4 5 1,1-5-3,-1-3 2,0-1-5,7 3-5,-3-7-8,1-1-5,7 1-7,-5-6-4,7-1-5,-5-1-2,9-1-4,-9-3 4,0-3-1,10 0 11,-9 0-3,0-5 1,-4 4 1,2-9 1,0 4 4,-4-3 2,-1-5 3,0 8 6,0-8 10,-6 1 6,-1 5 18,6-2 7,-5 4 13,0 1 4,-5 0-1,4 2-6,-4 3-10,3 1-3,-2 0-10,-2 5-4,5-3-4,-5 3-3,0 0 0,12 16-3,-7-4 2,0-1-4,2 2-1,-2 2 0,0-1-7,6 4 1,-4-6-15,1 2-15,1-1-11,-1-1-6,1 2-11,2-4-6,-3 0-2,0-6 9,-1 1 8,3-1-1,0 0 4,3-5 5,-1-2 3,4-1 6,-1-1 0,0-2 6,3-5 6,-1 0 7,0-2 16,-1 1 14,-3-3 9,-2 5 5,4-8 6,-7 7 16,3-1 3,-3-1 8,1 2 13,-3 1 1,-1 2-2,-3 2 0,2 1-9,-1 2-11,1 0-6,0 2-7,-4 2-12,0 0-2,0 0 1,4 18-5,-2-4-7,-2 1-1,2 4 8,2 3-12,-2 0-3,0 1-2,3-1 1,3-1-1,-4 0-13,5-1-34,-3 0-33,-1-7-40,2 2-53,1-6-52,0 3-57,-2-4-62,-1 0-73,1-6-112,0-4-323,-6 2-903,13-4 399</inkml:trace>
          <inkml:trace contextRef="#ctx0" brushRef="#br0" timeOffset="69855.8586">18131 7471 141,'-9'-14'352,"6"6"-35,-2-1-29,0 3-36,1 1-48,3 3-47,1 2-47,0 0-61,0 0-78,0 0-89,0 0-170,15 19-311,-5-14 139</inkml:trace>
        </inkml:traceGroup>
        <inkml:traceGroup>
          <inkml:annotationXML>
            <emma:emma xmlns:emma="http://www.w3.org/2003/04/emma" version="1.0">
              <emma:interpretation id="{0BBD3AC8-AFB3-451F-8EF1-F2A1CA4D7E0F}" emma:medium="tactile" emma:mode="ink">
                <msink:context xmlns:msink="http://schemas.microsoft.com/ink/2010/main" type="inkWord" rotatedBoundingBox="28921,8676 30794,8694 30779,10342 28905,10324"/>
              </emma:interpretation>
              <emma:one-of disjunction-type="recognition" id="oneOf14">
                <emma:interpretation id="interp70" emma:lang="en-US" emma:confidence="0">
                  <emma:literal>try</emma:literal>
                </emma:interpretation>
                <emma:interpretation id="interp71" emma:lang="en-US" emma:confidence="0">
                  <emma:literal>Arg</emma:literal>
                </emma:interpretation>
                <emma:interpretation id="interp72" emma:lang="en-US" emma:confidence="0">
                  <emma:literal>tug</emma:literal>
                </emma:interpretation>
                <emma:interpretation id="interp73" emma:lang="en-US" emma:confidence="0">
                  <emma:literal>trig</emma:literal>
                </emma:interpretation>
                <emma:interpretation id="interp74" emma:lang="en-US" emma:confidence="0">
                  <emma:literal>Avg</emma:literal>
                </emma:interpretation>
              </emma:one-of>
            </emma:emma>
          </inkml:annotationXML>
          <inkml:trace contextRef="#ctx0" brushRef="#br0" timeOffset="70371.4897">18891 7286 233,'-13'-10'479,"0"-1"-1,2 1-10,-1 1-9,7 1-7,-1 4-15,-1-1-27,2-1-33,3 2-32,-1 1-35,-3 0-34,6 3-34,-6-2-17,6 2-26,-2 11-25,4 2-14,-1 2-16,8 6-9,-2 10-20,3 4-14,2 0-3,0 5-12,0-1-11,-2-1-2,-2-1-13,2 0 2,-2-2-11,4 2-6,0-3-3,-2 3-5,2-6-4,1 3-3,-3-2-2,0-6 0,1 2-7,-3-5-1,-1 2-3,-3-7 1,-2-3-1,3 1 2,-2-5-6,0 3-1,-2-6-2,-1-2-2,0 4 2,3-4 3,-3-3 3,2 3 1,-2-6 28,0 0 6,0 0-3,0 0 4,0 0-7,3-16-4,-3 7 13,2-3-8,0 0 0,3-3-3,0 0-3,-3-4-1,3-1-2,1-5-9,3 5-5,-7 5-2,3-1-1,0 2 3,-3 2-19,1 4 9,-1 0-35,3 0-16,-4 4-26,5-2-27,-6 6-23,0-5-16,3 1-14,-3 4-3,0 0-6,0 0-13,0 0-10,0 0-1,0 0-11,-17 9-11,17-9 3,-11 3-5,5-2 3,6-1-7,-15 2-5,8 1-6,1-2-12,6-1-25,-16-3-28,9 0-31,1 0-42,-5-1-219,5 1-620,-1-3 275</inkml:trace>
          <inkml:trace contextRef="#ctx0" brushRef="#br0" timeOffset="70714.5778">18952 7385 239,'0'-6'365,"-1"-3"-7,1 2 5,0 1-2,0 6 4,0-9 1,0 4-14,1 0-10,-1 5-26,-1-6-19,1 6-26,0 0-26,5-3-25,-5 3-21,0 0-21,24 4-16,-10 1-20,2 3-7,8 4-18,1 9-9,3-3-15,-5 6-2,6-2-12,-5 5-6,-1-1-13,-1 1-5,-2 3-4,2 3-3,-5-2-9,4-2 3,-7 2-5,1-2-3,-1 2-11,-2-10 4,0 1-1,-6-1-4,9 1-3,-9 1-1,1-1-3,-1 0 1,3-3 1,-3-5-3,-4 2 1,7 3-4,-7-5-21,-2 1-40,1 0-39,-2-5-42,1-1-37,-2 0-48,-3-2-44,1-1-47,-2 2-59,1-8-47,-3 3-323,-1-2-798,9-1 353</inkml:trace>
          <inkml:trace contextRef="#ctx0" brushRef="#br0" timeOffset="70908.4874">18995 7780 2,'-8'-4'414,"1"-1"0,1 2-12,1 0-5,5 3-6,-5-6-5,4 2-18,1 4-22,0 0-27,9-7-20,0 5-34,8-1-28,9 3-21,13-3-19,2 0-22,-1 3-18,6 0-18,-4 2-34,2-1-49,-1-2-58,-1 1-52,3 0-67,-2-2-57,-7-2-56,0 3-62,-10-5-42,0-2-50,-1-1-225,-7-3-663,1 0 294</inkml:trace>
          <inkml:trace contextRef="#ctx0" brushRef="#br0" timeOffset="71327.8646">19685 7633 998,'10'-10'60,"-8"-1"67,2 1 46,-3 1 22,-1 1 18,-1-1 3,-3 1-2,4 0 10,-1-2 4,-3 3 19,3 0 6,-1 0 11,-2 4-5,3-2-7,-3 1-17,4 4-25,-1-7-23,1 7-18,-5-5-19,5 5-16,0 0-13,0 0-13,0 0-12,-2 14-7,4 1-11,2-1-8,-2 1-3,3 9-10,5 0-4,-3 0-6,1 1-2,0-2-4,4 6-5,-6-4-4,2-3 0,1-2-4,1-1-2,0 1-5,-6-4 0,1-4-1,-1 1-4,-1-1-2,-1-6 0,-2 1 1,4 1 1,-2-6 2,0 0-4,-2-2 2,0 0-1,0 0-1,15-9 7,-10-1 11,1 4 4,0-9-1,0 3 1,1-2 1,3-7 2,-3 3 12,3-5-4,7-5-9,-9 6-5,8-9 2,-5 4-5,1 2-2,0 3-5,-6 2-3,5 1-7,-5 4-26,4 3-43,-4 0-55,1 3-51,1 2-65,1 3-41,-1 1-42,6 3-43,-1 0-36,1 0-8,3 1-24,6 2-262,0 0-739,1-1 327</inkml:trace>
          <inkml:trace contextRef="#ctx0" brushRef="#br0" timeOffset="71781.0113">20312 7535 613,'18'0'94,"-2"0"60,-3-3 38,-2-1 31,-3 2 21,1-3 1,-1 1-1,-2 0 5,0-2 18,-3-2 3,1 5-5,0-1-10,-4-4-3,0 0-4,0 4-12,-6-1-9,1-1-10,0 3-10,0 0-13,5 3-14,-19 0-13,8 2-7,-1-1-14,-3 8-10,0-2-13,-1-2-7,-2 11-16,3-1-8,0 1-15,3 2-4,4-3-7,-2 2-7,-1 5-8,6-2-1,-2 1-8,2-3 0,5-5-5,0 4-4,0 0-3,5-5-17,-3 0-12,3 0-10,4 0-8,-1-5-3,2 1-7,2-1-5,0-2-4,2-2 6,-1 0 3,-1-1 2,-4 1-1,2-1 4,-2-2 1,-1 0 3,1 3 1,-2-2 7,1 0-5,-1 0 2,-6-1 0,11 6 3,-3-3-2,-7 0-1,4 5-1,0-2 4,-5 4 2,6 5 1,-6-2 0,0 9 4,-4 0-3,2 4 3,-6 5 1,-1 4 1,0 2-1,-1 1 5,-1 6 2,0 0 1,0-1 6,2-1 1,0 5 4,2 11-3,2-14 3,5 1 3,0 16-6,4-21 1,-3 2 0,4-2-1,1-1 4,-1 0-7,-1-6-2,1 0 1,-1-6-4,1-7 0,-3-5 2,-2-2 1,0 1 2,-2-8 3,-3 3 12,-2-8 3,-2 0 3,0-2-3,-5-5 3,-5-1 9,2-4-6,-11-9-3,-2-4-2,2 1-6,-2-5-2,-1-3-3,-1-5-2,-6-8-1,10 8 3,0 1-7,5-3-1,4 3 3,2-4-6,2 2 0,13-3 0,2 0-1,6-2 0,0-4-1,11 1-7,7-9 4,-2 12 0,12-9-1,4-2-7,5 7-11,0-3-16,9 6-14,1 2-13,-1-3-23,-11 17-19,12-2-18,-7 8-39,0 1-52,-5 3-59,-3 5-62,-5 2-69,-7 4-95,-4 1-281,-7-1-838,-2 5 370</inkml:trace>
        </inkml:traceGroup>
      </inkml:traceGroup>
      <inkml:traceGroup>
        <inkml:annotationXML>
          <emma:emma xmlns:emma="http://www.w3.org/2003/04/emma" version="1.0">
            <emma:interpretation id="{062D24C3-6DA3-48E1-B174-A9A9DD10D9A5}" emma:medium="tactile" emma:mode="ink">
              <msink:context xmlns:msink="http://schemas.microsoft.com/ink/2010/main" type="line" rotatedBoundingBox="7967,10080 9574,10341 9500,10799 7893,10538"/>
            </emma:interpretation>
          </emma:emma>
        </inkml:annotationXML>
        <inkml:traceGroup>
          <inkml:annotationXML>
            <emma:emma xmlns:emma="http://www.w3.org/2003/04/emma" version="1.0">
              <emma:interpretation id="{EEE6AE0F-D6B1-40DD-B310-BC6476AAAE0B}" emma:medium="tactile" emma:mode="ink">
                <msink:context xmlns:msink="http://schemas.microsoft.com/ink/2010/main" type="inkWord" rotatedBoundingBox="7967,10080 9574,10341 9500,10799 7893,10538"/>
              </emma:interpretation>
              <emma:one-of disjunction-type="recognition" id="oneOf15">
                <emma:interpretation id="interp75" emma:lang="en-US" emma:confidence="1">
                  <emma:literal>can</emma:literal>
                </emma:interpretation>
                <emma:interpretation id="interp76" emma:lang="en-US" emma:confidence="0">
                  <emma:literal>an</emma:literal>
                </emma:interpretation>
                <emma:interpretation id="interp77" emma:lang="en-US" emma:confidence="0">
                  <emma:literal>case</emma:literal>
                </emma:interpretation>
                <emma:interpretation id="interp78" emma:lang="en-US" emma:confidence="0">
                  <emma:literal>care</emma:literal>
                </emma:interpretation>
                <emma:interpretation id="interp79" emma:lang="en-US" emma:confidence="0">
                  <emma:literal>cane</emma:literal>
                </emma:interpretation>
              </emma:one-of>
            </emma:emma>
          </inkml:annotationXML>
          <inkml:trace contextRef="#ctx0" brushRef="#br0" timeOffset="74932.0371">-2010 8678 226,'7'2'282,"-7"-2"-8,5 2-1,-5-2-10,0 0 2,3 2-2,-3-2-7,0 0-11,0 0 0,0 0-19,0 0-19,7 2-20,-7-2-5,0 0-13,0 0-9,0 0-15,0 0-6,0 0-8,0 0-4,0 0-3,0 0 1,0 0-7,0 0-11,0 0-12,0 0-10,0 0-9,-4-12-6,4 12-8,-1-8-9,-3 4-4,4 4 1,-5-4-9,5 4 2,-7-5-8,7 5 7,-6-6-3,2 5-3,4 1-6,0 0-2,-18 7-8,5 0 5,-2 5-1,0 2 2,-2 4-4,0 10-1,-4-1-2,4 0-4,2-4 1,4 5-3,-1 5 0,5-10-6,2 0 1,1 2-2,8-4 3,-4 2-4,5-3 3,7 1-8,0-2-23,5-1-26,4-3-34,13-3-38,1-3-40,3-3-40,0-6-28,2-3-26,2-4-17,1-1-13,0-1-8,-1-8 2,1 1 4,-2 0 20,-4-1 30,-1 0 24,-5-4 43,-2 1 38,-12 3 45,2-2 41,-5 2 51,-2 1 38,-6 1 36,-2 1 25,0-2 26,-3 6 27,-1-2-7,-4 3 17,-1 1-22,-1 3-1,-3-1-4,-6 0-7,2 3-1,-3 2-2,-1 5-6,-4-2-10,-2 4-10,1 3-9,0-1-6,3 4-1,1-1-16,4-1-8,-1 2-5,3 3-4,2-7-7,-1 10-2,5-4-7,3-7-3,3 5-9,0-3 2,3 1 11,2-2-16,6 2 2,2-2-6,-2-1-7,8-2 0,-2-1-10,8-3 1,-1 0-11,1-1-4,3-2 1,-5-4-3,2 2-1,-3-5 2,-2 4 2,-3-1 6,-1-4-2,-3 4-1,-2 0-10,0-3 28,-3 7 6,1-3 22,-4 0 12,-2 4 11,6-4-1,-8 4 0,4-2-2,-5 3-9,0 0-4,0 0-4,0 0-7,0 0-1,0 0-3,-10 16-5,3-10-1,1 3-2,-3 3 2,1 1-6,-1-1-4,4 3 1,1-3-2,0 3 0,4-5-2,-2 4-10,4-4 13,3 2-9,1 0 2,1-5 0,5-4-2,2 3-1,2-6-2,3 0-5,-2-2 1,7-2-1,-1 0-6,1-8 5,-2 3-3,2-6-1,-6 3 3,2-3 5,-3-1-3,-4-2 2,2 3-3,-8 1 1,2 0 4,-4 0 5,2 0 14,-7-3 19,1 7 22,3-2 6,-4 6 1,1-5 0,-1 3-3,0 2-6,0 3-9,0 3-7,0-7-8,0 7-6,0 0-4,0 0 1,0 0-3,12 14-4,-1-6-2,-5 7-3,1-1 1,1 0-1,-1 5-6,3 2 3,-4-3-3,2 3 0,-3-2-1,-1 2 1,-4-2-3,3 2-2,-3-2 0,0-4-4,-3 1-2,-1-1-4,2-6 1,-1 5-10,-2-1 4,5-6-1,-3 2-1,-1-1 0,4-2 4,-2-3 2,-1-1-2,3-2-3,0 0-3,0 0-1,0 0-1,0-14 0,3 6 1,0-4 1,3 2 2,2-6 0,1-4 2,2-2 0,3-1 2,1-6 3,0 1 0,0 0-1,-3 8 2,0-5 0,0 3 3,-2 1 7,-1 3 9,-4 5 14,1 1 8,-1 1 2,-1 4 1,-2 1-3,0 2-6,0 2-5,-2 2-1,0 0 0,0 0-5,-6 12 3,1 1 3,-5-1-2,3 9-5,-4-2 3,1 8-1,-2 1-1,5-5-3,0-2-3,3 4 6,-3-3-7,3-1-2,3-2-3,1 3-1,1-1 5,4-6-2,2-3 2,3 1-4,3-2-1,10-4-7,0-4-13,5-1-29,-1-4-28,8-5-47,-11-1-39,13-2-52,-13 1-48,3-3-48,-5 0-72,8-3-74,-12 2-359,3-5-877,-1 6 388</inkml:trace>
        </inkml:traceGroup>
      </inkml:traceGroup>
    </inkml:traceGroup>
    <inkml:traceGroup>
      <inkml:annotationXML>
        <emma:emma xmlns:emma="http://www.w3.org/2003/04/emma" version="1.0">
          <emma:interpretation id="{5004A489-112A-44EB-A77C-D56128ED8147}" emma:medium="tactile" emma:mode="ink">
            <msink:context xmlns:msink="http://schemas.microsoft.com/ink/2010/main" type="paragraph" rotatedBoundingBox="5480,12054 26756,11987 26763,14156 5487,142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17EE2B-9F46-4D60-B229-AB62A2EBAD2D}" emma:medium="tactile" emma:mode="ink">
              <msink:context xmlns:msink="http://schemas.microsoft.com/ink/2010/main" type="inkBullet" rotatedBoundingBox="5480,12054 6594,12050 6598,13296 5484,13299"/>
            </emma:interpretation>
            <emma:one-of disjunction-type="recognition" id="oneOf16">
              <emma:interpretation id="interp80" emma:lang="en-US" emma:confidence="0">
                <emma:literal>*</emma:literal>
              </emma:interpretation>
              <emma:interpretation id="interp81" emma:lang="en-US" emma:confidence="0">
                <emma:literal>t</emma:literal>
              </emma:interpretation>
              <emma:interpretation id="interp82" emma:lang="en-US" emma:confidence="0">
                <emma:literal>H</emma:literal>
              </emma:interpretation>
              <emma:interpretation id="interp83" emma:lang="en-US" emma:confidence="0">
                <emma:literal>☺</emma:literal>
              </emma:interpretation>
              <emma:interpretation id="interp84" emma:lang="en-US" emma:confidence="0">
                <emma:literal>€</emma:literal>
              </emma:interpretation>
            </emma:one-of>
          </emma:emma>
        </inkml:annotationXML>
        <inkml:trace contextRef="#ctx0" brushRef="#br0" timeOffset="76542.2723">-3841 10617 295,'-16'-7'387,"2"-2"-13,-1 4-22,3 1-6,1-1-15,-4 5-12,4-1-11,-2 2-16,3 3-10,0 1-17,-1 2-16,2 1-16,1-2-22,2 5-20,1-1-14,2 0-13,0 1-13,0 3-11,3-3-5,3 5-4,1-2-7,2 1 3,-1-2-10,5 5-4,3 1-1,2-2-7,2 1-5,2-1-8,1 0-10,-2 0-4,8 4-6,-2-4-7,-3-1-5,5 3-4,-2-6-4,6 6 6,-7-5 7,-1-3-12,1 3-5,-4-3-4,2 2-1,-1-2 2,-5-3-9,-3 3-2,1-2-2,-2 0-2,0 5 0,-3-6-6,-4 6-1,1-1-6,-2-1 0,-3 4 3,-3 4-4,-2-1-1,1 1-2,-5 1 1,-8 6 1,0 0 0,-6 4 0,0-1 3,0 0-1,-3-1-1,-2 3 0,1 3-6,-1-1 2,2 0-6,-3-1 2,2 0 2,2 1-39,2-4-63,-5 1-79,5-4-94,4 1-113,-4-2-127,6-9-510,10-2-1097,-1-4 486</inkml:trace>
        <inkml:trace contextRef="#ctx0" brushRef="#br0" timeOffset="75917.266">-4503 10870 3016,'-13'6'208,"-4"-2"-42,1 1-44,2 0-19,0 0-49,2 1-5,0-3-3,4 0-4,2 1 6,-2-2 2,4 4 6,-1-2-2,2 1 7,3-5 5,-4 4 11,4 2 18,0-6 28,12 7 25,0-2 10,0-2 5,5 3 3,6-3-11,6-1-6,7-1-6,10-1-10,0 0-8,4-1 2,-3-2-22,2-2-6,17-2-13,-17 3-4,-2 2-11,1-2-4,-3 3-13,-2-3-6,-2-2 0,-1 6-3,-12-4-4,1 4-6,-3 0-1,-3-1-3,-8 1-5,2 0-4,-4 1-3,-3-1-2,-2 0 2,-1 0-4,-7 0-1,11-1-5,-11 1-9,10 0-20,-10 0-34,5 3-41,-5-3-43,0 0-68,0 0-66,-20 5-64,7-4-81,3-1-77,-7 2-316,1-4-877,-6 4 388</inkml:trace>
        <inkml:trace contextRef="#ctx0" brushRef="#br0" timeOffset="76151.6418">-4235 11192 239,'-6'5'334,"0"3"-19,1-2-10,3 0-17,-4-3-8,5 2-5,-3-2-2,4-3 1,-1 4-5,1-4 1,0 0-11,0 6 16,0-6-1,6 4-5,1-3-11,3 0-14,2 2-19,5-3-18,7-3-10,-1 3-19,2-1-18,14-2-17,-5-1-14,4 4-10,0-3-12,-1 2-13,-1-3-8,2 4-12,-9-2-5,-3 2-6,-2 0-8,2-1-3,-1 2-10,-3-1 4,-5 2-7,-3-4-6,2 2-3,-3 0-5,-4 0 3,-2 0-5,-7 0 1,15 0-12,-15 0-4,9-1-17,-9 1-21,10-3-40,-10 3-51,1-3-49,-1 3-78,0 0-61,-11-9-53,9 2-57,-7 1-63,-3-2-310,3-6-857,-4-3 379</inkml:trace>
      </inkml:traceGroup>
      <inkml:traceGroup>
        <inkml:annotationXML>
          <emma:emma xmlns:emma="http://www.w3.org/2003/04/emma" version="1.0">
            <emma:interpretation id="{5660BD6B-E50E-4B60-A49F-ADF72D49885D}" emma:medium="tactile" emma:mode="ink">
              <msink:context xmlns:msink="http://schemas.microsoft.com/ink/2010/main" type="line" rotatedBoundingBox="7929,12133 26756,12074 26763,14156 7936,14215"/>
            </emma:interpretation>
          </emma:emma>
        </inkml:annotationXML>
        <inkml:traceGroup>
          <inkml:annotationXML>
            <emma:emma xmlns:emma="http://www.w3.org/2003/04/emma" version="1.0">
              <emma:interpretation id="{E1CBBF2E-53C0-49B0-ADBC-9B7D73781800}" emma:medium="tactile" emma:mode="ink">
                <msink:context xmlns:msink="http://schemas.microsoft.com/ink/2010/main" type="inkWord" rotatedBoundingBox="7930,12206 8895,12203 8898,13144 7932,13147"/>
              </emma:interpretation>
              <emma:one-of disjunction-type="recognition" id="oneOf17">
                <emma:interpretation id="interp85" emma:lang="en-US" emma:confidence="1">
                  <emma:literal>it</emma:literal>
                </emma:interpretation>
                <emma:interpretation id="interp86" emma:lang="en-US" emma:confidence="0">
                  <emma:literal>if</emma:literal>
                </emma:interpretation>
                <emma:interpretation id="interp87" emma:lang="en-US" emma:confidence="0">
                  <emma:literal>at</emma:literal>
                </emma:interpretation>
                <emma:interpretation id="interp88" emma:lang="en-US" emma:confidence="0">
                  <emma:literal>aft</emma:literal>
                </emma:interpretation>
                <emma:interpretation id="interp89" emma:lang="en-US" emma:confidence="0">
                  <emma:literal>ilk</emma:literal>
                </emma:interpretation>
              </emma:one-of>
            </emma:emma>
          </inkml:annotationXML>
          <inkml:trace contextRef="#ctx0" brushRef="#br0" timeOffset="82051.254">-2092 11243 157,'-5'4'351,"-5"-1"-18,3 0-9,-5 2-14,3 5-14,0-2 0,-2 0-18,5 0-12,-2 2-5,1-1-19,5-3-10,-4 5-14,5-4-13,1 2-33,-4-5-19,4 2-9,0 0-10,0-1-7,4-1-4,-4-4-9,4 6-7,1-3 1,2 0-5,-2-3-13,-5 0-6,14-1-12,-2-2-5,-4-1-5,4-2-4,-1-1-12,1 0 0,-1-2-6,-1-3 0,-1 0-6,2-1-3,-2 1 2,-3 0-9,1-6-1,-3 6 1,2-4 1,0 4 0,-5-2 8,2 0 0,-1 2 9,-2 2 4,0-3 2,-2 5-1,2 4-3,0-3-7,0 7-2,0 0-5,0 0-5,0 0-3,-12 15-4,8-6 1,0 4-2,-1 2 0,-1 4 1,4 3 0,-1-2 0,1 7-1,-2-4-6,4-1 7,1-2-5,3 4-2,1 8 2,0-11-3,2-3-4,3-1 3,3 3-2,-1-3-1,5-4 2,0-1-2,0-3 0,0-4-4,2-4-1,3-1 0,4-4-11,0-4-6,-2 1-3,-4-8-5,3-1-10,4-7-4,-3-2-5,-2-2 6,-2-1 1,-3-2 0,0-4 9,-7 0-1,4-2 5,-4-1-1,0-1 6,-4-1 1,0-1 3,-4 3 1,0-1 3,-4 1 6,0 2-1,-4-1 10,0 3 14,1 8 5,-3 4 31,4 2 24,-1 0 9,-2 6 1,2 3-2,0 0 2,3 3-9,-3 1-9,0 1 0,0 0-12,0 4-9,5 1-5,-12 9 0,4 2-1,3 1 5,-4 1 7,1 9 7,-1 3 0,1 9 4,1 2 2,2-6 6,0 7 3,3-3 8,0 3 2,2 5 3,0-1-3,4-2 1,0 0-9,-2 3-45,2-1-35,1-4 0,2-2 0,-1 3 0,0-6 0,0 1 0,5-3 0,-5 1 0,5-6 0,-7-3 0,5-8 0,1 8 0,-1-2 0,-1-6 0,4-2 0,-3-2 0,0-2 0,2-2-141,0-1-89,-1-2-51,4-6-39,-2 1-51,0-2-38,-3-2-36,2-4-33,0-1-11,-2-1-350,-4-3-906,3-4 400</inkml:trace>
          <inkml:trace contextRef="#ctx0" brushRef="#br0" timeOffset="82490.8467">-2135 11017 3463,'-3'-6'297,"3"0"-66,-5 1-27,5 5-79,-1-10-36,1 8-20,0 2-6,-3-6-11,3 6-2,-3-2-8,3 2-10,0 0 1,0 0-4,0 0-6,0 0-4,0 0-2,0 0-4,0 0 1,0 0-17,20 7-27,-7-5-39,-1 8-63,5-4-65,-3-2-72,12 4-68,0-4-301,8 2-692,2-1 307</inkml:trace>
          <inkml:trace contextRef="#ctx0" brushRef="#br0" timeOffset="82233.0107">-1525 11344 59,'-5'-11'264,"1"7"7,0-2-2,0 0-2,0 2-4,2-2-7,2 6-2,-6-5-3,5 0 0,1 5-10,-1-5-5,1 5-11,2-6-5,-2 6 12,0 0 24,23 3-17,-5 0-86,-1-3-4,5 0-15,-4 0-7,6 0-17,-2 0-12,6-3-31,0-2-43,-4 4-36,2-5-72,-2 0-80,-7 4-79,-2-3-85,-3 0-354,-5 1-737,-2-1 327</inkml:trace>
        </inkml:traceGroup>
        <inkml:traceGroup>
          <inkml:annotationXML>
            <emma:emma xmlns:emma="http://www.w3.org/2003/04/emma" version="1.0">
              <emma:interpretation id="{27E534C1-54EA-47B5-8185-BC42EF4AC130}" emma:medium="tactile" emma:mode="ink">
                <msink:context xmlns:msink="http://schemas.microsoft.com/ink/2010/main" type="inkWord" rotatedBoundingBox="9918,12514 12368,12506 12373,14201 9924,14209"/>
              </emma:interpretation>
              <emma:one-of disjunction-type="recognition" id="oneOf18">
                <emma:interpretation id="interp90" emma:lang="en-US" emma:confidence="0">
                  <emma:literal>ignore</emma:literal>
                </emma:interpretation>
                <emma:interpretation id="interp91" emma:lang="en-US" emma:confidence="0">
                  <emma:literal>Ignore</emma:literal>
                </emma:interpretation>
                <emma:interpretation id="interp92" emma:lang="en-US" emma:confidence="0">
                  <emma:literal>'grove</emma:literal>
                </emma:interpretation>
                <emma:interpretation id="interp93" emma:lang="en-US" emma:confidence="0">
                  <emma:literal>'prove</emma:literal>
                </emma:interpretation>
                <emma:interpretation id="interp94" emma:lang="en-US" emma:confidence="0">
                  <emma:literal>'pore</emma:literal>
                </emma:interpretation>
              </emma:one-of>
            </emma:emma>
          </inkml:annotationXML>
          <inkml:trace contextRef="#ctx0" brushRef="#br0" timeOffset="82943.9793">-199 11063 301,'0'0'382,"0"-9"-23,0 9-17,-3-2-26,3 2-34,0 0-26,5-4-19,-5 4-31,0 0-21,0 0-22,0 0-16,0 0 6,3 15-16,-2-3-3,-1 4-8,3 7-13,-1 2 1,1-3-16,-3 2-6,0 2-9,7 5 1,-2-2-13,-3-5-4,4 1-5,0-1 3,5-1-14,-1-1-13,3-3-40,3-2-16,-4-6-79,1 0-66,0-4-74,8-1-73,-4-2-330,0-4-693,-2-3 307</inkml:trace>
          <inkml:trace contextRef="#ctx0" brushRef="#br0" timeOffset="83397.124">440 11109 33,'-3'-12'355,"-6"0"-14,3 5-17,-6-2-15,1 3-8,-3 0-11,-2 2-15,-6 1-11,0 3 1,4 3-16,-7 3-17,0 0-17,0 4-22,6 0-16,-1 2-12,0 3-20,7-6-17,1 3-8,2-3-15,-2-1-13,2 1-8,6-4-8,0 4-9,-1-2-5,2-1-5,3 1-4,3-3-7,-2 2-4,7 1 2,0-4-9,-2 0-5,5-2-1,-3-1-9,6 2 8,-5-4 0,5 1-9,-3-1-1,-3 1-6,2 1 4,-2-2 0,1 1 0,-9 1-4,12-3 0,-12 3-4,12 0-7,-12 0 1,11 9 3,-5-5-1,-5 4 1,6 4 0,-4 3-9,4 4 7,-2 3 0,0 4-2,2 6 10,-2 1 1,2 1 0,-2 3-1,-1 0 6,-1 4-2,2 0 1,1-2-4,2 4 4,-3 0 0,5 0-1,-1 13 0,-3-11 0,3 12 1,-1 5 0,-1-6 1,1-11-1,1 19-2,-4-18 3,0 18-7,2 0 6,-1 0 0,0-5-3,-4-16 0,-1 0-4,1 1-9,-1-6-15,2-4-22,-6-1-25,3-11-11,0 2-16,0-9-20,0-8-12,0 0-32,0-3-42,0-4-46,0 0-47,0 0-53,-9-27-33,2 6-242,2-3-666,0-10 295</inkml:trace>
          <inkml:trace contextRef="#ctx0" brushRef="#br0" timeOffset="84100.2418">644 11156 261,'0'-14'391,"0"5"-21,0-3-16,0 6-16,0-3-20,0 3-13,3 3-27,-3-2-23,0 5-25,0 0-21,0-8-22,0 8-23,0-5-20,0 5-6,0 0-24,0 0-14,0 0-10,11 11-8,-7-5-4,4 0-7,1 4-8,0-1-6,2 0 2,-3 0-13,0 1-4,-1-1-11,0-3-1,-1 0 1,0 2-3,0-4-3,-2 3-5,-1-1 1,2-4-1,-4 2 2,3-2-4,-4-2 0,5 4-1,-2 0-1,-3-4 2,0 0 6,0 0 16,4 3 5,-4-3 9,0 0 3,0 0 1,0 0-1,0 0-1,0 0-8,10 0 0,-10 0-9,0 0-3,0 0-3,0 0-3,0 0-6,0 0-4,0 0-7,4 6 0,4-4 8,-7 4-10,6-1 0,2 4-1,-1 2-8,0 0 10,4 2-2,1 5-7,-4 1 5,0 5-2,3 5-1,-3 1-4,-1 1 4,-3 1 1,2 3-5,-5-6-6,1-2-11,-6-4-10,3 1-4,0-1-6,0-2 4,-2-5 3,-1-2 10,-1 0-7,4-2 3,-5-2 4,5-4 6,-3 1-3,3 1 6,-1-4 7,1-4 1,0 5 3,0-5-2,0 0-5,0 0 12,0 0 8,-16-8-5,15 3 2,-2-1 0,1-1-1,-1 3 0,3-7 2,-5 0 0,3-1-7,2-2-6,0 1 6,2-7-6,-2 4-6,5-7 0,-5 0 1,5 1-2,2-11 3,-2 9-2,3-8 2,-2 11-6,4-1 12,-5 4-10,4 0 5,-4 4-4,-4 7 5,9-3-1,-8 0-2,3 4 1,1 1-1,3 2 1,-4 0-1,-5 3-2,16 6 4,-8-1-1,1 1 0,0 4 0,4 6 2,-4-7-3,0 6 6,2 4 0,0-1-4,-1 0 3,-3 1-1,0 3 1,2-1 1,-1 0 2,-3-3-2,-2-3 2,5 5-8,-3-4-21,-5-2-30,6 0-26,-6-1-40,6-4-41,-6-1-44,1 2-48,2-4-31,-1 0-40,3-3-43,-1-2-231,-4-1-649,0 0 288</inkml:trace>
          <inkml:trace contextRef="#ctx0" brushRef="#br0" timeOffset="84431.2904">1397 11405 188,'4'-8'369,"-4"2"-22,0-1-16,0 1-18,0 6-5,-4-6-8,-1 1-18,5 5-13,-7-2-19,7 2-16,0 0-18,-21 8-18,15-1-17,-3 0-12,1 3-26,0 3-1,0 1-20,1 1-7,1 0-16,3 0-1,-6 7-18,9-3-5,-2 2-12,2-1-3,0 1-3,0-5-10,3 1-5,3 0 1,3-4-6,-7-1-4,9 0-13,-1-2-19,0-2-17,3-1-3,0-5-4,1-1-6,-2 2 4,2-6-4,1 2 8,-4-4 3,1-2 4,-1 2 3,-1-1 1,-2-4 5,0 1 13,-4-3 15,1 2 7,-3-1-4,-2-4-2,-2-1-1,-3 2-5,3-1 4,-3 2-3,0-1-4,-3 3 6,0-5-18,3 6-19,-4 2-34,6-1-54,-5 3-56,4 0-64,-1 3-72,3-1-72,-1 1-303,3 3-728,0 0 323</inkml:trace>
          <inkml:trace contextRef="#ctx0" brushRef="#br0" timeOffset="84764.4347">1622 11363 34,'8'-2'373,"-8"2"-8,0 0 2,5-6 5,-5 6-4,0 0 8,1-2-11,-1 2-16,0 0-12,0 0-25,0 0-25,0 0-21,7-3-27,-7 3-25,0 0-23,11 0-17,-11 0-19,16 4-17,-4 1-11,0 1-14,-1 1-10,4 2-11,-3 1-12,5 5-6,-3 1-7,-5-5-8,5 7-8,-6 0-6,-4-2-7,1-1-9,-2-1-17,1 0-7,-1 2-8,-3-3-8,-2 0-9,2-5 2,-1 2 3,-4-3 5,3 0-1,-1-1 1,-1-1 4,-2-2 3,4 0 11,2-3 12,-9 0 3,9 0 10,-8-6 0,3 0 8,2-3 1,3-3-5,0-3-4,0-9-1,8 2-5,0-1-5,6-6-3,-1-2 0,3 1-8,1 2-28,-5 10-33,2-2-38,0-1-48,1 3-50,-1 1-66,-2 7-58,0 1-76,-1 3-80,-7 2-298,4 4-827,-8 0 367</inkml:trace>
          <inkml:trace contextRef="#ctx0" brushRef="#br0" timeOffset="85101.4659">2085 11460 325,'0'0'397,"3"4"-12,-3-4 1,4 2 0,-4-2-21,0 0-17,0 0-22,0 0-19,11-8-18,-6 4-25,-1 1-26,3-4-24,-1 2-23,1-1-14,-1 3-20,3-2-17,-2 1-14,-1-2-12,0-1-9,0 2-12,2 2-14,-4-3-2,5 1-5,-8-1-8,2 0-7,1 1-7,1 0-2,-2-1-3,-3-1-5,2 3-9,-4-2 3,2 6 5,-4-10 2,4 10 3,-8-2-1,4 2-2,4 0-5,-17 0 1,5 3 2,-3 6 1,1-3-1,0 4 1,0 3-1,2-2-2,-2 7-3,2-3-4,-1 4-3,6-6-4,2 7-2,1-4-3,3-1 0,2 1 0,-1-1-10,8-2-42,0-2-52,0 0-57,5-5-60,6 2-71,-3-5-79,-2-2-77,9-1-53,4-4-290,6-1-838,7-2 372</inkml:trace>
        </inkml:traceGroup>
        <inkml:traceGroup>
          <inkml:annotationXML>
            <emma:emma xmlns:emma="http://www.w3.org/2003/04/emma" version="1.0">
              <emma:interpretation id="{59C1E909-39B3-4A92-8E17-EA877E04BEB1}" emma:medium="tactile" emma:mode="ink">
                <msink:context xmlns:msink="http://schemas.microsoft.com/ink/2010/main" type="inkWord" rotatedBoundingBox="13347,12359 17976,12345 17981,13844 13351,13859"/>
              </emma:interpretation>
              <emma:one-of disjunction-type="recognition" id="oneOf19">
                <emma:interpretation id="interp95" emma:lang="en-US" emma:confidence="0">
                  <emma:literal>important</emma:literal>
                </emma:interpretation>
                <emma:interpretation id="interp96" emma:lang="en-US" emma:confidence="0">
                  <emma:literal>impost-ant</emma:literal>
                </emma:interpretation>
                <emma:interpretation id="interp97" emma:lang="en-US" emma:confidence="0">
                  <emma:literal>impotent</emma:literal>
                </emma:interpretation>
                <emma:interpretation id="interp98" emma:lang="en-US" emma:confidence="0">
                  <emma:literal>import-ant</emma:literal>
                </emma:interpretation>
                <emma:interpretation id="interp99" emma:lang="en-US" emma:confidence="0">
                  <emma:literal>infonaut</emma:literal>
                </emma:interpretation>
              </emma:one-of>
            </emma:emma>
          </inkml:annotationXML>
          <inkml:trace contextRef="#ctx0" brushRef="#br0" timeOffset="86696.1295">3228 11525 250,'0'0'294,"0"0"-23,0 0-17,0 0-15,0 0-15,4-1-8,-4 1-17,0 0-20,0 0-11,0 0-15,0 0-16,0 0-10,0 0-14,0 0-5,0 0-11,0 0-4,0 0-1,0 0 4,0 0 1,0 0 21,0 0-11,0 0 1,8-2-4,-8 2-6,7-8-14,-2 0-6,3-1-7,1-7-7,3-1-4,-1 1-10,-4-1-1,3-3 7,-2 6-17,3-8-8,-5 2 0,2-1-8,-3 4 2,4-3-6,-3 6 7,-4 0 1,0 0 17,-2 6 16,0-1 8,0 3 6,0-1-16,5 4 5,-5-2-4,0 5-5,0-6-6,0 6-1,0 0-15,0 0 0,0 0-4,-7 14-1,5-2-6,-4 1-5,1 5 1,3 0 0,-2 4-3,4 2 1,0-2-3,2-1 0,2-2-3,4 2 1,-1-3-1,0-2 1,5 1-4,0-3 2,1-6-3,0 1-3,2 0-2,-2-5 2,4 0-3,0-2 0,4-4 1,3-4 1,0 0-4,-5 1 8,2-6-6,0 0 1,0 0 1,1-4 1,-6-1-1,5 1-1,-1 1 2,-9 1 0,9 0-1,-7 4-1,-2 0 1,-5 2-1,2 1-3,-3 3 0,4-1-2,-6 2-1,3 2 1,-6 0 7,15 6-8,-9 0 3,1 3-1,3 1 1,-3 1 2,1 2 1,0-1 5,1 1-11,-5 2 11,6-4-3,-3 3-6,-2-3-4,-1-4-9,1-1-10,0 3-3,1-3 0,-5-2 3,4 1 3,-2-4 4,-3-1 2,11 0 3,-3-5 4,0 0 1,3-4-3,0 1 5,4-3 2,-4 0 24,4-4-1,1-1-1,-3-5 6,2 6 6,-2-1 4,0 1 1,-2 2-4,2 1-7,-4 5-1,-1 1-3,0-2-3,-4 5-2,4-1-1,-4 3-3,-4 1 1,11 1-6,0 3 3,-5 5-3,2 3 1,-4 0-1,4 4-2,-4-1 4,4 3-1,-4 1 1,3-3-4,-3-2 1,8-1-3,-7-2-3,1 3-16,-3-7 0,0 3-2,2-7 2,-1 3-1,-1-4 2,2 0 2,-5-2 7,17-2-1,-10-3-2,2 2 6,3-3-5,-1-7 5,0 2 2,-2 1 21,0-2 9,2 0 6,2-6 0,1 3-5,-6 2 12,1 0 3,-1 2 9,-4 4 5,4 1 3,-7-1-7,2-1-5,2 4-1,-3 2-10,2-2-5,-4 4-6,0 0-2,0 0-3,8 10 0,-8 2-2,3 3-2,-3-2 0,1 6-5,-1-4-1,0 6-1,5 0 2,0-1-3,-2-7-1,1 2 2,0 2-1,0-3-19,0-3-17,4 0-16,1-5-7,-3-1-13,9-1-17,-1-3-15,3-4-23,0-4-16,5-3-21,-2-3-12,1-3-5,-3 2 0,3-6-1,-3-4 8,5-3 1,-12 7 16,4-12 1,-4 2 11,-4 0 16,1-3 10,-4 2 16,0-4 11,-8 1 38,4-3 24,-4-1 45,1 6 21,-2-1 23,-7 4 20,8 5 17,-9 0 43,1 5 33,1 2 8,4 6 14,-2-1-6,1 2 8,3 5-16,1-4-15,-1 6-18,0 3-14,5 0-12,-13 9-10,2 0-18,-1 12-5,2 2-8,-2 8-8,4 2-2,-1 6-15,4 3 1,-2-2-3,6 6-6,0 16 2,-2-4 4,6 1-5,-2-14 6,2 13 0,2 2-8,0-13 1,4 10-1,-5-13-7,4 17-4,-4-15-8,1-1 0,6 13 0,-7 1-5,3 0-5,-3-16 5,3-1-6,-5-6-1,6 4-6,-4 0-4,-4-4 0,3-2-8,-2-9-39,3-7-34,-4 3-39,0-5-28,-4-2-30,3-6-21,-2 1-31,-1-4-34,-4-3-30,8-2-35,-9-2-30,9 2-33,-15-15-36,3 5-334,1-10-811,4-3 359</inkml:trace>
          <inkml:trace contextRef="#ctx0" brushRef="#br0" timeOffset="86977.369">4936 11417 329,'7'-5'354,"-3"1"-38,-4 0-34,4 0-26,0 0-26,-4 4-35,7-2-9,-7 2-18,10 8-12,-6-4-17,4 2-12,4 3-13,-6 1-11,3 1-10,-1 0-6,1 2-9,-1 0-14,-5-1 0,-2-3-7,3 1-5,-3 2-5,2-3 3,-3 0 13,-4-4-6,-4 5-5,0-7 4,-1 4-4,-2-4 2,-6-1 4,0-1-5,-10-2-3,7-3-6,-3-1-3,1 1-4,5-1-9,3 0-3,-2 1-39,4-3-36,4-4-53,-2 4-59,6-3-60,5 2-52,3-1-292,5-2-612,6-5 271</inkml:trace>
          <inkml:trace contextRef="#ctx0" brushRef="#br0" timeOffset="87593.8889">5418 11276 265,'0'0'321,"-23"10"-7,9-4-13,-1-1-11,-2 1-10,-3 2-9,-2 3-2,2-1-5,6-4-14,0 3-23,-1 3-10,6-2-31,-1 2-15,2 0-24,0 1-12,4-2-12,4 2-9,0-4-13,0 0-9,1 3-12,2-6-5,5 3-10,-2 1 1,6 0-9,0-8-8,0 4 8,2-3-13,3-2-2,6-2-5,-6-3-5,6 2 0,0-3 0,-4-4-3,4 3 2,-2-5-1,-1 3 1,-5 1 10,1 1-7,0-3 1,-5 3-3,6 3 3,-2 0-9,-6 1-7,1 2-3,3 2 0,-2 1 0,-1 0 3,3 3-7,-6 3-4,5 1 2,-3 2-3,1 3-2,-1 3 2,-9-2-2,8 2 1,-5 2 0,1-5 0,-4-1 2,0 0-3,-4-1 2,1 0 1,-2-4 0,0-2-2,-2-1 1,1-1 1,-3-3-3,-2 1 21,-1-6 5,-1 1 9,-2-7 0,2-3-1,-4-4 2,0 0 17,0-12 1,2 8-2,5-10 2,-2-1-3,7-2 0,2-1-5,4-3 6,5-3-13,3-1 0,0-4-6,5 3-2,3-1-7,3 3-1,0 0-3,3 7-7,1 1 4,3 6-2,2 3-4,-7 8-1,2-1-2,-1 9-1,-2 0-1,3 4-9,-7 6 4,-3-1 1,7 9-2,1 4-3,-4 4-1,3 8 7,-4 1-2,0 5-3,-4 6 2,0 4-4,-1 13 8,-4-13-6,-1 15 3,-1-14-2,-3 16-1,-3-17 2,-2 15 1,2-16-1,0 0-2,0-4 8,-5 1-9,4-2-1,2 4 4,-2-8-1,1-9 0,1 2-4,-1-6-35,0-1-44,3-4-42,-3-3-40,1 0-29,-2-6-35,2-2-47,0-2-59,-1-2-55,0 0-54,0 0-305,10-18-807,-9 6 357</inkml:trace>
          <inkml:trace contextRef="#ctx0" brushRef="#br0" timeOffset="87764.759">5963 11458 163,'-5'-7'405,"2"0"-19,-1 2-28,0 2-20,4-2-13,0 5-18,-2-7-27,2 7-21,10-9-25,-2 4-23,8 0-16,3-3-24,6 2-23,12-2-6,-11 5-24,7-5-48,-7 5-54,12-1-61,-12-2-69,1 1-69,10 1-65,4-2-62,-6 2-228,-1-2-582,1 4 257</inkml:trace>
          <inkml:trace contextRef="#ctx0" brushRef="#br0" timeOffset="88749.1449">6639 11277 303,'-9'-1'334,"-6"1"-15,2 0-18,-2 4-6,-2-1-7,1 0-9,-6 1-5,0 2-7,5 1-4,-2 1-11,2 1-15,0-4-17,3-1-20,1 2-25,1 5-10,0-3-17,1-1-16,4 1-14,-3 3-11,3-1-4,2-3-18,1 1-5,1 2-13,1-3-3,-1 1-5,3-1-8,3-1-3,-1 2-4,5-1-6,-2-1-7,2-4-13,3 2-17,-1 0-12,3-3-4,2-2-12,2-3-2,-3 3 3,3-2 8,-2-2-3,2-1 1,-4 0-3,1-1 9,1 1 10,-2-3-7,-6 3 13,5 0 8,-3 1 17,-3 0 8,1 4 5,-2-1 3,-1-3-3,-3 5-8,9-3 1,-9 3-7,0 0-2,0 0 1,0 0-2,0 0 4,-6 18-8,2-12 1,2 4-3,-2-2-3,2 4 1,-1 0-1,2 1 3,2 1-5,2-4-4,-2 6 3,2-4-3,1 0 1,1-2 2,1 1-3,4-1-2,1-3 1,-4-2 4,2-1-3,0 0-2,7-4 3,0-2-4,-1-1 3,-2-2-1,7-2-1,0 0 7,-1-5 6,-4 4 4,-2-3 5,5 0 3,-2-5 9,-5 7 12,5-8 3,-4 3-2,1 6 3,-1-2 4,-2 1 0,-1 0-5,-1 1-4,-4 3-4,1-1-7,0 5-5,-3-3-5,-2 4-7,8-2-1,-8 2-3,0 0-2,11 8 0,-5-2-6,-6 3 4,4 0-5,-4-1 3,0 2-4,5 0 1,-5-1-7,2-1-2,1-1-6,-2 2-8,3-3-7,-4 4-8,2-4-1,-2-1 3,5-2 5,0-2 1,-5-1 3,12 0 2,-12 0 6,13-6-4,-3 3 2,2-6 3,2 0-3,-2 2 4,1-6 4,-2-2-2,0 7 13,-1-2 13,1-1 13,0 1-1,-2 0 9,-2 4 6,-1 0 3,1 3 11,-2-3-18,-1 1-6,-3 3-6,-1 2 0,0 0-6,0 0-1,7 8-5,-7 0 7,-2 4-9,0 1-4,-2 1-2,0 2 2,0-1-3,1 5-3,1-1-1,-1 1 8,3-3-9,3 2-3,-6-5 8,8 2-5,1-1 2,5 2-2,-2-5 0,6-2-3,2 1 1,4-2 0,1-6-9,2 4-9,-2-7-11,1-3-8,-1-1-5,2-1 5,-2-4-5,-2-1-3,1-5 0,5-6 2,-5-2-5,-7 1 3,3-6 2,-2 0 1,-2-8 0,-6 3-1,5-2 7,-1-5-1,-6 1 4,0 1 3,3-2 0,-9 4 7,-1-1 12,2 5 23,-2 5 30,-1 6-3,-1 0 23,-1 3-3,-2 3-7,1 4-5,-1 1-6,-2 0 7,3 5-8,-3 4-2,-1 1-5,-4 4-1,-3 2-2,0 4-2,-1 3-5,-2 13-1,6-5 2,-2 5 2,2 5-4,5-9-1,1 8-6,-1 3 9,6-1-10,0 1-4,6 2 0,-2 1 0,2-5 0,2 2-3,2-2-1,2 2 0,-1-3-4,-1-2-1,-3-6 0,4 1-8,0-1-37,-3-2-47,-2 1-39,1 2-31,-3-10-48,-1 0-49,3 4-57,-2-7-58,-1-1-65,0-3-65,-1-4-324,1-2-891,0 0 393</inkml:trace>
          <inkml:trace contextRef="#ctx0" brushRef="#br0" timeOffset="88921.0389">7430 11466 177,'0'-8'425,"0"-1"-29,0 2-22,3 1-27,-2 0-23,3 0 4,5 3-10,-3-2-11,2 0-12,4-1-20,0 3-21,2-3-24,4 3-26,5-3-17,4 3-21,-5 0-15,3-3-29,0 0-51,1 6-58,10-4-72,-10 2-84,-3-2-86,6-1-114,-6 4-356,6-5-757,-3-1 336</inkml:trace>
        </inkml:traceGroup>
        <inkml:traceGroup>
          <inkml:annotationXML>
            <emma:emma xmlns:emma="http://www.w3.org/2003/04/emma" version="1.0">
              <emma:interpretation id="{35708225-DCD1-41C1-AAFD-46423BCD0B4D}" emma:medium="tactile" emma:mode="ink">
                <msink:context xmlns:msink="http://schemas.microsoft.com/ink/2010/main" type="inkWord" rotatedBoundingBox="18688,12231 22573,12219 22576,13130 18690,13142"/>
              </emma:interpretation>
              <emma:one-of disjunction-type="recognition" id="oneOf20">
                <emma:interpretation id="interp100" emma:lang="en-US" emma:confidence="1">
                  <emma:literal>constant</emma:literal>
                </emma:interpretation>
                <emma:interpretation id="interp101" emma:lang="en-US" emma:confidence="0">
                  <emma:literal>Constant</emma:literal>
                </emma:interpretation>
                <emma:interpretation id="interp102" emma:lang="en-US" emma:confidence="0">
                  <emma:literal>constants</emma:literal>
                </emma:interpretation>
                <emma:interpretation id="interp103" emma:lang="en-US" emma:confidence="0">
                  <emma:literal>candlenut</emma:literal>
                </emma:interpretation>
                <emma:interpretation id="interp104" emma:lang="en-US" emma:confidence="0">
                  <emma:literal>content</emma:literal>
                </emma:interpretation>
              </emma:one-of>
            </emma:emma>
          </inkml:annotationXML>
          <inkml:trace contextRef="#ctx0" brushRef="#br0" timeOffset="90231.3316">8867 11118 233,'-7'-1'369,"7"1"-23,-5-3-11,5 3-19,0 0-10,-7-3-11,7 3-14,-5-5-19,5 5-18,0 0-19,-6 0-19,6 0-11,0 0-29,0 0-17,0 0-17,-6-4-10,6 4-11,0 0-13,0 0-11,0 0-7,0 0-9,0 0-6,0 0-2,0 0-6,0 0 14,0 0-9,0 0-2,0 0 12,0 0-2,0 0 2,0 0-6,3-7-1,2 2-7,-5-4-9,1 1-4,2-1 0,-3 2-8,0 0-3,0-1-3,3-1-3,-6 3-6,3 0 3,-3 0-6,2 2 0,-1 0-7,-6 0 1,8 4-7,-21 2-2,6 2 10,-6 4-11,-1 6 0,-5 5-4,2 6 1,0 2 10,2 4-9,4 0 0,-2 0-20,6 0-1,2 1 3,6 2 4,2 0-1,4-1 1,2 1 3,4-10 2,7 3 2,2-5-3,1-1-17,3-2-24,9 0-17,6-4-26,0-4-45,6-5-37,0-4-32,4-6-39,0-6-33,1 3-35,-3-7-5,3-2-16,-8 3-241,1-7-623,-6 0 276</inkml:trace>
          <inkml:trace contextRef="#ctx0" brushRef="#br0" timeOffset="91331.5627">9226 11360 1052,'14'-25'6,"-6"7"51,-1-3 32,-7 1 36,0 5 24,-1 1 10,-1-2 14,-3 1 7,-4 2-5,1 5-2,-4-2-3,0 1-4,-3 5-7,2 2 4,-8-1-2,4 6-4,-1 0-11,-6 6-10,2 1-7,3 1-17,0 5-15,1 1-4,2 2-13,4 1 2,0-3-19,6 2 1,-1 3-3,7-7-9,0 6-10,3-1 0,1-5-6,1-2-1,3 0-2,4-4-2,-1 1 0,5-1 6,-4-3-18,2-6-2,10 2 0,-7-4-4,4 2 3,-4-6-8,-3 1 3,6-5-5,-5 0 2,2-2 4,0-3 2,-5 3-1,9-1 1,-4-7-2,-3 3 13,1 1 6,0-1 13,1-2-8,-3 3 5,-1 4 5,0 1 1,-3 5-2,-1-1 0,0 0-2,1 2-5,-3 2-6,5 0-2,-2 1-3,-9 2-5,17 5-1,-8 2-5,-2-1-7,3 3 7,-3 0 1,3 3-6,-3 0-1,-2 0 0,0 2 1,-4-3-4,5 4 0,-1-3 1,-4-3-5,3 1-1,-3-1-9,3-3 3,-2 0-3,-1-1-4,1-1-1,-2-4 3,2 7 8,-1-4-6,-1-3-1,0 0 1,5 2 1,-5-2 2,13-9 0,-3 2-3,1-2 4,6-5-1,-6 2 0,4 0-1,2-5-2,2 0-2,-2 4 6,0 1-4,-6-1 10,1 4-3,0 1 5,-7 2 3,7-3 3,-7 4-5,0 0 1,1 3-7,-1 1 1,-5 1-3,8-3 4,-8 3-5,6 9 5,-3-4-4,0 1 1,-3 2 3,3 1-2,-1 3 0,-1 1 4,3-1-5,-3 0 3,-1 2 0,7-2 0,-3 1-1,2 1 2,0-3-1,0 0 2,3-3-1,0 1 0,2-4 1,-2-2-5,0 0-5,5-2-1,1-2-5,1 0 1,-5-4 1,2 2-1,-1-6-2,0-1-3,0 0 15,-1 0-7,5-6 2,-8 3 0,4-4 6,3 3-7,-9-3 4,0 6-5,1-5-4,-3 1 8,-3-1 16,3 4 5,-4-4 6,1 5 7,-1-2 19,0 7 6,0-3 1,0 3-11,0 1 1,2 0-7,-2 5-3,0 0-8,0 0-1,-17 0-3,10 5-1,2-1-7,0 1 6,-2-2-10,2-1 2,-2 4-3,6-1 1,-7-1-3,5 2-1,2 1-3,-3-2 5,4-1-3,-1 2-1,2 1-1,-1-2-2,4-2 4,-3 3-2,-1-1-2,6 4 1,-1-4 0,0 1-1,-2 2-1,-3-4-1,5 2-1,2-1 1,-4 2 0,4-4 0,-3 1 1,-3 1-1,-1-2 2,2 2 5,-2-5-8,0 0 5,3 4-9,-3-4 5,0 0 1,0 0 3,0 0-4,2 4 11,-2-4-7,0 0 1,0 0 0,4 3 6,-4-3-6,0 0 1,0 0-3,0 0 4,0 0 0,0 0-2,0 0 1,0 0-2,0 0 0,0 0 1,0 0-1,0 0 0,0 0-1,0 0 0,0 0-2,0 0-1,0 0 5,0 0-4,0 0 0,0 0-9,0 0 8,0 0 1,0 0-3,0 0 0,0 0 0,0 0 1,0 6 2,0-6-1,0 0-4,0 0 3,0 0-3,0 0 2,0 0-3,0 0 2,0 0-2,0 0-1,0 0 2,-4 13 0,4-6 0,-5 0 3,2 1-5,-1 6-1,-1-3 6,2 3 0,-1 2-2,-1 4-2,5-6 7,0 6-4,-5-4-2,3 1 5,1 2-2,-3-4 0,3-2 1,-3 0-2,0 1 4,0-2-1,-4-3 1,3 0-3,-3-3-14,-1 0-22,0-3-30,-3 3-19,3-2-19,-1-7-56,0 3-38,-7-2-50,3-3-67,0 0-70,1-5-377,1 0-826,-1-7 365</inkml:trace>
          <inkml:trace contextRef="#ctx0" brushRef="#br0" timeOffset="91644.0647">10349 10790 80,'3'-7'474,"-2"1"-15,-1 4-43,1-3-38,-1 5-33,3-7-34,-3 7-26,2-3-22,-2 3-32,0 0-7,0 0 15,0 16-18,0-7-11,2 7-2,-2 4-13,-2 1-14,4 4-11,0 9-11,1-3-11,1 5-7,-1-2-9,2 3-2,-1-1 0,0 3-6,-2-1-7,3-1-9,-1 0-2,-1 0-11,-2-3-12,3 2-4,0-2-8,-3-10-10,1 1-3,-1-2-8,2-2-2,-1-1-3,1 0-22,-3-6-32,1-3-50,1 4-38,-2-8-30,3 1-40,-1-5-21,-1 0-34,-1-3-28,0 0-30,0 0-34,16-9-31,-8 0-21,1-6-16,-4 1-16,2-3-201,-2-4-650,-3 3 288</inkml:trace>
          <inkml:trace contextRef="#ctx0" brushRef="#br0" timeOffset="92710.508">10499 11346 1074,'0'-14'94,"0"-10"55,-2 8 21,-3 1 12,3 1 8,0 6 12,-4 0 8,6-1 5,0 2-25,0-2-18,0 3-20,0-4-12,0 3-12,8 0-18,-1 0-8,2-2-10,8 3-25,-1-3-38,3 2-38,2-2-29,1 6-33,4-5-33,-2 3-34,-2 0-24,3 2-18,0 0-14,-2 2-9,-7-4-1,1 4 18,0-4 17,0 1 30,1-1 29,-6 3 36,3-3 43,-4-1 35,1 0 35,-5 0 35,-1 4 37,1-2 26,-2-2 35,0 4 8,0-3 16,-5 5 7,7-8 2,-6 5 11,2 0 4,-3 3-4,0 0-5,0 0-2,0 0-1,0 0-5,-32 9-5,23-3-9,-5 4 1,-3 1-14,-1 4-6,1 1-8,0 0-11,4 1-12,-7 0-11,6 2-12,-1-2-12,1 1-13,6-6-4,-2 8-13,3-1-10,3-3-4,4-1-4,0 1-7,0-1-2,5-3-12,3 1-14,0-1-22,4-3-21,1-1-17,-1-4 1,5-1-7,0-3-2,0-1 0,3-4-2,5-4 6,-5 1-2,-3-3 6,5-1 5,-6-3-2,1-5 7,-4 3 1,1 0 6,-2 1 3,1-1 1,-4 3 15,3 2 17,-5 1 14,3 1 4,-3 1 6,-5 2-1,3-2-3,-1 6-1,2-2-11,-4 4-5,-2 1 2,0 0-3,0 0 10,16 6-15,-11 0-1,0 6 0,1 0 1,-5-3-3,3 5-2,-3 0 1,6 7 0,-7-6-2,5 4-7,0 0-14,-4-4-13,-1 0-10,0-1-9,4 0-8,-2-5-6,2 2 0,-2-4 2,2 0 1,3 1 5,-1-7 7,3 1 2,-1-2 7,4-2 3,2-4 3,-1 0 0,0-4 6,2 2 7,3-5 9,-4-3 18,2 4 8,0-6 14,-2 2 14,-7 4 2,7-5 7,-5 3 6,-1 2 2,1-3 5,-2 7-2,-2 1-5,0 0 2,2 0-7,-2 5-8,-1-2 0,-1 0-9,-3 4-3,5-4-4,-5 4-2,0 0-7,12 10 0,-8-5-1,-2 2-3,2 3-3,-3 1-1,-1 3-1,4 0 5,-4 1-9,2 4 1,2-2-3,-2-2-1,1 1 4,-1 0-4,8 2-1,-8-5-7,7 4-3,-2-7-2,1 3 2,3-2-2,4-3 0,-2 1 1,3-4-1,4-2 0,-3-3 4,10-1-1,-4-1 1,3-5-3,-2-2 2,2 0 1,-6-3 1,6-4-3,-7 1 4,4-9 1,-6 2 2,-3 1-1,3-10 0,1 2 0,-1-6 0,-5-1 2,0-1-1,-2-1 0,-3-1-2,-1 0 2,0 2-2,-4-1 3,1 2 25,-2 12 25,3 0 10,-4 5 15,-4 5 33,3 0-15,1 5 12,0 2-11,0-1-8,-3 3-13,1 2-2,2 3-9,0 0-12,-21 17-7,9-1 0,-1 4-6,1 2-1,-2 8-9,1 3-9,-1 2 14,7 2-4,-1 0-7,3 1-4,-1 5 7,1-5-3,4 1 2,1-1-5,1 1-1,3-2-2,-1 2-2,2-7-7,-1 2 9,0-1-7,0-4-8,1-3-2,3-3 0,-3-1 0,4 0 0,-2-2 0,0-7 0,0 1 0,3-3 0,-3 0-70,5-2-45,-4-4-38,1-3-40,1-1-29,2-2-44,1-5-41,-1 0-36,2 0-37,-6-3-45,8-10-45,-10 5-405,2-5-947,0-3 419</inkml:trace>
          <inkml:trace contextRef="#ctx0" brushRef="#br0" timeOffset="92897.0292">11892 11192 342,'-10'-1'347,"0"1"-26,-2 0-19,4 2 1,-1 0-18,1 0-2,2-2-20,-1 3-14,7-3-17,-9 3-1,7 1 9,3 2-3,-1-6-9,8 9-22,0-5-16,3-2-21,5 2-19,6-3-12,7 3-42,6-4-49,6 3-52,3-1-63,2-6-54,-2 3-44,7 0-44,-4-4-73,27 0-110,-8-1-209,-16 2-653,0-5 289</inkml:trace>
        </inkml:traceGroup>
        <inkml:traceGroup>
          <inkml:annotationXML>
            <emma:emma xmlns:emma="http://www.w3.org/2003/04/emma" version="1.0">
              <emma:interpretation id="{2E005FFF-FF66-48DE-A985-99FCAF9115FD}" emma:medium="tactile" emma:mode="ink">
                <msink:context xmlns:msink="http://schemas.microsoft.com/ink/2010/main" type="inkWord" rotatedBoundingBox="23124,12085 25681,12077 25684,13112 23127,13120"/>
              </emma:interpretation>
              <emma:one-of disjunction-type="recognition" id="oneOf21">
                <emma:interpretation id="interp105" emma:lang="en-US" emma:confidence="0">
                  <emma:literal>Rader</emma:literal>
                </emma:interpretation>
                <emma:interpretation id="interp106" emma:lang="en-US" emma:confidence="0">
                  <emma:literal>Pater</emma:literal>
                </emma:interpretation>
                <emma:interpretation id="interp107" emma:lang="en-US" emma:confidence="0">
                  <emma:literal>palter</emma:literal>
                </emma:interpretation>
                <emma:interpretation id="interp108" emma:lang="en-US" emma:confidence="0">
                  <emma:literal>Pallor</emma:literal>
                </emma:interpretation>
                <emma:interpretation id="interp109" emma:lang="en-US" emma:confidence="0">
                  <emma:literal>Palter</emma:literal>
                </emma:interpretation>
              </emma:one-of>
            </emma:emma>
          </inkml:annotationXML>
          <inkml:trace contextRef="#ctx0" brushRef="#br0" timeOffset="93787.6509">13241 11332 367,'2'-7'427,"-7"-1"-2,5 2-9,-3 1-10,1-4-10,-2 4-16,1-1-19,-2 3-26,2 0-27,3 3-30,-9-3-27,9 3-25,-11 9-22,4 1-15,2 5-18,0 0-38,-2 5-11,4 1-11,-2 2-12,1 2-8,3-3-12,0 5-5,-2-4-10,3 3-2,3-3-7,-3-4-7,0-3-5,0-1-4,1-1 3,3-1-9,-4 0-3,0-6-2,2-2 0,0 1 0,-2 0 3,2-2 0,-2-4-8,0 0-1,-4-16-4,3 6-2,-4-10-1,-4-2-2,1-9 3,-3-2-6,2-1-4,-6-3-9,2-6-12,-2 2-5,1-18-10,-1 16 2,2-15-7,3 15 9,1 0-3,1 1 0,8-2 8,-7-1 1,7 2 2,-1 0 1,2 4 3,2 1 3,1 2-2,1 4 0,0 0-1,2 7 6,-1 4 2,9 5 6,-1 1-3,2 1-1,6 6-2,-7 2 0,11 3 0,-3 5 1,2 5-10,-1 1-6,6 12-17,-7 4-11,5 4-12,-5 2-16,-2 1-15,-3-3-35,-1 3-26,-4 0-31,-3-6-22,-3 4-26,-1 3-12,-4-9-23,-3-2 2,-2 1 14,-5-1 10,-1 0 15,-5-2 36,0 1 22,-10 3 17,-7-4 31,1-1 36,-4-3 25,4 2 32,-1-4 30,-1 0 23,8-7 24,1 0 11,3 0 10,3-1 2,1 2-1,5-3-4,-1-1-6,5 0 3,2 2-14,0-4-3,5-1-3,0 5 2,0-5-5,17 3-1,0-3-8,6 1-3,15-1-20,-1-1-27,10-2-31,0-3-31,0 1-36,21-3-29,-20 3-44,15-10-25,-16 12-39,-4-6-156,2-2-441,-5 3 195</inkml:trace>
          <inkml:trace contextRef="#ctx0" brushRef="#br0" timeOffset="94600.1605">13737 11170 967,'14'-6'73,"-5"4"51,-1-1 32,-3-1 14,-5 4 12,0-5 4,0 5 4,-12-5-2,12 5-5,-18-2-1,5 1 24,-3 1 21,-6 3-2,5 0 5,-7-1 2,1 0-3,-2 7-8,3-3-7,-5 2-15,8-1-22,-5 4-15,5-1-17,4 0-14,4-1-12,-1 2-15,4 0-5,-3 1-17,6 0-3,3 3-9,2-6-8,0 2-4,5 0-4,0 0-6,7-2-6,1 1-10,9-6-13,2 2-12,2 0-10,3-3-5,-6-5-12,6 4-2,-3-4-4,-1-4 4,2 4 1,-12-5 1,6-4 0,-2 5 2,-6 0 4,2-4 4,-4 0 0,-3-1 3,4 5 8,-5-4 18,0 3 9,-3 1 9,2-1 8,-1 4 6,0-3 2,-4 1-7,3 1-6,-4 4-8,5-5 0,-5 5-5,0 0-3,0 0-2,0 0-1,-3 14 2,-3-6-6,6 0-6,-4 5 0,2 0 1,2 4-3,-2-6-1,2 5 1,0-1-5,2 3-10,3-6-20,0 3-21,2-3-13,3 1-22,-2-1-7,8-3-17,-3-4-24,9 2-25,0-3-21,2-4-17,1-4-13,-2 0-3,3-4-3,0-1 6,-2-3 15,0-1 13,-2-2 22,1 0 18,-6-1 17,0-5 20,-1 0 31,-2-6 32,-3 7 25,-5-3 21,4 1 19,-8-3 21,2 5 14,-4 1 23,0 3 8,0 1 18,-4 2 17,-1-1 5,-2 6 4,0-3-1,-3 8-1,-1-3-12,-2 6-5,-1 3-5,0 3-5,2 5-13,-5 0-10,0 6-8,4 5-5,-2-3-4,1 2-10,3-1-7,3 3-6,1-1-3,5 2-2,-3-3-6,5 1-6,2 3-4,5-6-1,6 1-19,-2-1-24,1-7-25,10 3-20,-3-5-22,4-3-25,3 0-32,-2-5-21,0-1-17,-1-4-21,3-4-20,-2-1-11,1-3-24,-5-4-6,3-2-5,0-7-2,-10 3 3,4-5 19,-2-6 16,-7 0 34,1-1 20,-7-3 44,5-1 25,-3 0 38,-4-3 26,1 4 38,-2-1 34,-1 3 26,-1 3 45,-3 5 33,0 0 14,1 8 27,-1 3 14,5 3 15,-3 3-27,3-1-14,-1 3-14,2 2-19,0 5-16,-5-3-10,5 3 3,0 0-2,-4 25 1,4-9 10,6 7 0,-3-1 13,3 12-2,-4 1 8,7-2-9,-1 5-1,-1-1-13,-2 3-10,4 0-3,-1-4-7,-3 1-11,2 0-2,-2-1-7,-4-2-9,3 2-5,-2-5-4,-1-5-4,3-4-7,-3 0-12,3 0-35,-4-4-39,0-2-32,3-4-33,1-1-36,-4-1-21,1-4-34,-1-2-47,0-4-42,0 0-40,0 0-46,10-14-228,-8 6-656,-2-8 291</inkml:trace>
          <inkml:trace contextRef="#ctx0" brushRef="#br0" timeOffset="95260.2816">14522 11297 237,'-1'-11'307,"1"2"-3,-3 1-18,2-2-20,2 4-21,2 0-33,-2-1-20,4 0-16,3 2-19,4-6-14,-1 5-17,5 0-10,1-2 3,8 4-26,1 0-11,11-1-10,-2 1-20,0 4-18,-9-2-23,2 0-13,-1 1-10,-2 1 0,-1 0 1,-5-2-3,-2 2 4,-2-1 11,-1-1 18,-5 2 24,2 0 21,-11 0 15,11 0 26,-11 0 8,12 0 23,-12 0-1,5 0 2,-5 0 1,0 0-5,0 0-2,0 0 2,0 0 7,-27 5 1,14-2 6,-3 3-5,-2 1-6,-2 1-10,1 3-8,4-4-4,-2 4-11,2-1-13,3 1-6,0-2-9,3 3-8,-2 1-7,5-4-7,-5 5-7,6-3 0,1-2-8,7-1 4,-2 2-10,4-1-3,1 1-6,4-1-2,5-3-13,2-1-18,5-1-17,3-2-13,3-2-4,-4 0-10,2-5-8,0 2-5,-2-3 7,2-2 5,-5 0 5,1-4 9,-1 0 1,-7 5 12,2-4 2,-4 1 9,0-1 27,-2-2 7,2 0 10,-7 1 15,2 1 18,-2 4 11,1-2 4,0 0-6,-4 4-2,3 1-10,-3-2-5,0 4-9,1-3-7,-3 5-1,13 3-8,-3 0 4,2 2 0,0 4-8,0-1-3,-1 4-4,0 1-2,1 3 1,1 1-4,-4 3-1,1-3 2,-3-2-2,-4 1 0,2-3-3,-3 1-5,1-1 3,-2-1 3,2-3-2,-2-2-3,-1-1 1,2-1 9,-2 1-2,-2-1 14,2-5-2,0 0-3,0 0 1,0 0-3,-19-11 25,8 2 7,2-3 27,2 3 0,0-5 11,1 2-7,0-4 7,2-3-18,3-6-12,1 3-5,1-3-3,8-5 1,0 1-10,2 7-16,6-8-37,1 4-43,7-1-51,-6 11-57,0 1-42,3 3-34,-1 2-73,2 2-87,0 5-84,0-2-473,-6 1-1035,5 2 459</inkml:trace>
        </inkml:traceGroup>
        <inkml:traceGroup>
          <inkml:annotationXML>
            <emma:emma xmlns:emma="http://www.w3.org/2003/04/emma" version="1.0">
              <emma:interpretation id="{D7472B78-EAAE-433A-80D3-822636065C41}" emma:medium="tactile" emma:mode="ink">
                <msink:context xmlns:msink="http://schemas.microsoft.com/ink/2010/main" type="inkWord" rotatedBoundingBox="26073,12493 26758,12491 26759,12833 26074,12835"/>
              </emma:interpretation>
              <emma:one-of disjunction-type="recognition" id="oneOf22">
                <emma:interpretation id="interp110" emma:lang="en-US" emma:confidence="0">
                  <emma:literal>c</emma:literal>
                </emma:interpretation>
                <emma:interpretation id="interp111" emma:lang="en-US" emma:confidence="0">
                  <emma:literal>C</emma:literal>
                </emma:interpretation>
                <emma:interpretation id="interp112" emma:lang="en-US" emma:confidence="0">
                  <emma:literal>a</emma:literal>
                </emma:interpretation>
                <emma:interpretation id="interp113" emma:lang="en-US" emma:confidence="0">
                  <emma:literal>&lt;</emma:literal>
                </emma:interpretation>
                <emma:interpretation id="interp11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95556.161">16183 11127 153,'6'-6'385,"0"2"-29,1-1-4,-1-1-7,2 0 3,-4 1 5,1 1 9,-1-6 2,-1 4-12,1 0-12,-2-3-7,1 3 0,-2 2-8,2-1-21,-3 2-16,5-1-18,-5 4-27,-5-9-26,5 9-19,-9-2-24,-2 4-14,-5 2-19,-3 5-7,-2-3-8,-12 9-12,5 1-2,0 5-2,1 0-3,3 0-4,3 4-10,7-6-9,-1 1-8,5 0-7,1 1-1,2-4-14,7-1-4,4 2-1,4-2-5,6 2-4,7-4-7,13-1-4,6-6-63,1-4-60,6-3-68,3-4-50,-5-6-68,6 3-87,13-9-112,4-3-163,-6-2-346,5 0-1068,2-3 473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1:07.69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3D8126B-FE57-4D1F-8C97-43E0D555CDAE}" emma:medium="tactile" emma:mode="ink">
          <msink:context xmlns:msink="http://schemas.microsoft.com/ink/2010/main" type="inkDrawing" rotatedBoundingBox="10630,1463 11211,3615 10267,3869 9686,1718" semanticType="callout" shapeName="Other">
            <msink:sourceLink direction="to" ref="{79AA6017-6C41-4FB1-A998-5194928D00FC}"/>
            <msink:sourceLink direction="from" ref="{79AA6017-6C41-4FB1-A998-5194928D00FC}"/>
          </msink:context>
        </emma:interpretation>
      </emma:emma>
    </inkml:annotationXML>
    <inkml:trace contextRef="#ctx0" brushRef="#br0">521 42 132,'-1'-6'307,"-3"1"-7,4-1 2,-3 1-20,3 5-13,0-6-12,-4 4-18,4 2-21,0-6-20,0 6-9,0 0-32,-4-6-20,4 6-24,0 0 0,-4 15-17,-5 6-4,1 10-13,-6 7-6,2 7-7,1 22 4,-1 9 5,-5 31 4,5 1 3,0 8 0,4-9-7,-1-3 2,3-30-10,-3 38-8,-8-10-13,9-23-1,-4 25-6,3-32-6,-6 0-2,-2-8-16,2 0 8,3-21-6,-5 12-2,3-14-8,-1-2 15,-2-2-14,0-5-4,-1-2-1,6-10 7,-2 2-7,1-5 3,-3-1-1,8-5-4,0-1 4,0 0-2,-1-8-15,1 1-1,-1-6-6,9 3 3,-18-6-3,10-5-4,0-5 0,2 1-2,1-7 5,3-9 7,-3-3-7,6-1 0,3 0-2,3 6 2,-1 4 5,5 3-6,-2 1 1,3 4 0,-4 5-4,1 5 4,-1 2-6,1 2 4,5 3 5,0 7-1,5 5 5,2 7 1,9 7 1,0 2 4,1 6-3,-1-3 7,4 3-1,-6 2-1,4 0 3,-2-3 3,12 12-8,-13-15-1,4 1 0,1-1 1,-6-2-4,5-4-1,1-1-2,-4-6 4,4-1 10,0-1-9,-10-10-2,1 2 5,2-4-5,-2-2 6,0-2-3,-4-2 7,-4-1-4,0-2 4,-4 4 1,-2-4-8,1-2 7,3 2 4,-9 4-1,2-7 11,-3 3 4,-1 1 3,1-5-1,-3 3 3,-1-1 1,-1 0-3,0-6 9,0 4 7,-1-5-3,-1 3 1,-2-3-8,-1 0-3,0-1 2,1 1-2,0 3-8,0 0 5,-1-3-5,2 5-4,-1 2-5,-1 1 3,5 1 1,-2 0-1,0 2-4,2 4-5,-2-8 0,0 5 9,2 3-13,-4-4 2,4 4 2,0 0 1,0-7-6,0 7 2,0-8-1,0 3 6,0-1-7,0-1 11,4-1 22,-4 2 17,0 0 7,0-2 1,0-1-11,0 3 4,0-4 0,0 0 19,0 3-3,-4-2-5,4 3-1,0-4 1,0 1-5,-1 3 1,-1 2 8,2-3 2,0 7-3,-3-8-12,3 8 2,0-5-8,0 5-9,0 0-5,0-7 0,0 7 3,0 0-7,0 0-2,-3-6-3,3 6-3,0 0-1,0 0-2,-2-3-2,2 3 0,0 0-1,0 0 0,0 0-4,0 0 0,0 0 1,0 0-4,0 0 5,0 0-5,0 0 1,0 0 1,0 0 0,0 0-1,0 0 3,0 0-5,0 0 2,0 0-3,0 0 4,0 0-2,0 0 0,0 0-3,0 0 0,0 0 3,0 0 0,0 0-8,0 0 8,0 0-2,0 0-3,0 0 4,0 0 1,0 0-3,0 0-2,0 0 2,0 0 3,0 0-3,2 16 4,-2-4-4,-2 3 7,2 6-1,0 2-1,0 0 1,0 9-3,2 2-4,0-10-4,2-1 10,-1 10 1,1-11-6,3 4 3,-2-4 1,2-1 0,-1-1-1,3-2-11,-1-5-25,-1 1-36,2-3-51,-1 0-46,1-2-71,-3-3-67,1-4-85,2 2-366,-2-3-819,-7-1 363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3:20.85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6C8B26-255D-4557-B3FA-4F795914D091}" emma:medium="tactile" emma:mode="ink">
          <msink:context xmlns:msink="http://schemas.microsoft.com/ink/2010/main" type="writingRegion" rotatedBoundingBox="2692,2021 30962,2378 30778,16998 2507,16641"/>
        </emma:interpretation>
      </emma:emma>
    </inkml:annotationXML>
    <inkml:traceGroup>
      <inkml:annotationXML>
        <emma:emma xmlns:emma="http://www.w3.org/2003/04/emma" version="1.0">
          <emma:interpretation id="{6025CAFE-BB6B-42B7-90BC-44F002E99920}" emma:medium="tactile" emma:mode="ink">
            <msink:context xmlns:msink="http://schemas.microsoft.com/ink/2010/main" type="paragraph" rotatedBoundingBox="9764,2120 23633,2137 23630,4433 9761,441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09CEE63-99A4-4CC9-B7FB-20EC6D948F62}" emma:medium="tactile" emma:mode="ink">
              <msink:context xmlns:msink="http://schemas.microsoft.com/ink/2010/main" type="line" rotatedBoundingBox="9764,2120 23633,2137 23630,4433 9761,4417">
                <msink:destinationLink direction="with" ref="{AD628EFA-7F6A-4A75-A8FC-F3456402900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444FC2D-B8F3-4A42-A648-C2383BB3A424}" emma:medium="tactile" emma:mode="ink">
                <msink:context xmlns:msink="http://schemas.microsoft.com/ink/2010/main" type="inkWord" rotatedBoundingBox="9764,2120 13062,2124 13059,4421 9761,4417"/>
              </emma:interpretation>
              <emma:one-of disjunction-type="recognition" id="oneOf0">
                <emma:interpretation id="interp0" emma:lang="en-US" emma:confidence="0">
                  <emma:literal>Little}</emma:literal>
                </emma:interpretation>
                <emma:interpretation id="interp1" emma:lang="en-US" emma:confidence="0">
                  <emma:literal>Little)</emma:literal>
                </emma:interpretation>
                <emma:interpretation id="interp2" emma:lang="en-US" emma:confidence="0">
                  <emma:literal>Little]</emma:literal>
                </emma:interpretation>
                <emma:interpretation id="interp3" emma:lang="en-US" emma:confidence="0">
                  <emma:literal>chattel</emma:literal>
                </emma:interpretation>
                <emma:interpretation id="interp4" emma:lang="en-US" emma:confidence="0">
                  <emma:literal>chastely</emma:literal>
                </emma:interpretation>
              </emma:one-of>
            </emma:emma>
          </inkml:annotationXML>
          <inkml:trace contextRef="#ctx0" brushRef="#br0">411 107 49,'-7'-23'424,"6"2"-11,-5 5-16,1 1-23,3 5-18,-1 1-21,2 2-17,-3 1-20,2 1-13,0 1-20,2 4-20,0 0-27,0 0-27,0 0-22,0 0-28,0 0-8,8 15-8,-8 1-10,0 14-11,-6 4-9,0 8-9,1 2-8,-7 17-7,-8 0-7,7 0-2,-4-1-8,0 0-6,-2 4-3,-2-3-3,2-3-3,-3 1-5,-1-5-3,4-13-2,0-2-5,0 1 4,-3-3-10,4 0 0,1-4 2,0-1-3,5-10-2,2-5-2,-1 1-5,6-3-4,1-9-4,2 4-5,-1-1-4,-1-7-4,0 4-6,4-6 0,0 0-17,0 0-14,9-13 10,-1-1 8,6-3 1,0 1-11,3-3 9,0-1-6,1 1 8,1 3 2,1 3 6,-3 0 3,1 3 4,-1 4 0,0 2 1,-1 4 1,1 0 6,0 6-6,1 4 4,2 2 5,0 1-4,-4 5-1,1 1-9,-1 1 20,0-1 0,3 11-5,-7-13 3,5 3 1,-5 1 5,4 0-5,3-3 0,-4 1 3,2-4-6,1 2 3,-4-8-3,1 2 5,0-6-5,-2-3 1,4 1 0,0-3 3,-1-5 0,1 1 2,1-9 0,5-1-3,-8-3 0,0-1 1,2-2-2,-5 0 1,1-4-1,-6 1 2,4 1 24,-5-1 9,0 2 5,0 0 4,-2 1 10,0 6 7,-3 2 3,1 0 14,-2 1 11,0 4 2,0-2 4,0-1 9,-2 4-1,1 0-3,1 6-1,-3-6-9,3 0-1,0 6-18,0-4-5,0 4-9,0 0-4,0 0-8,-1-6-11,1 6-5,0 0-2,0 0-2,0 0-5,0 21-1,0-9 3,1 4-9,2 4 2,-2 0-1,1 2 2,2 2-4,-2-2 0,5 1-3,1-3 1,-2 1-15,2-3-1,2 1-22,-2-7-4,1 0-16,-1-1-19,3-4-18,-1 3-11,-2-6-36,1 1-2,-1-5-22,1-3-24,3 0-32,-6-2-14,5-6-9,-2-1-2,0-3-2,-1-6 0,1-5 7,-2-1 5,1-10 6,-3 1 12,4-1 9,-6-3 12,-3 4 20,0-6 17,0 1 24,0 5 17,3 0 35,-3 3 42,-2 10 45,1 4 24,-2 4 22,0 1 31,1 0 33,-6 4 28,8 2 19,0 2-8,0 1 14,-4 1-7,4-3-10,0 7-16,-3-4-13,3 4-12,-2-5-12,2 5-12,0 0-7,0 0-6,-4 14-5,1-3 8,-2 3-1,2 0-4,2 8-9,-2 1 0,3 2 1,-5 8-1,5-8-9,0 5-2,0 4 0,3 0 4,-1 0-5,-2-3-3,4 2-5,2 1-4,-1-3-1,-4-8-6,2 2-3,2-1-4,-1 1 0,4-3-7,-3-1-18,3 0-28,-4-7-40,0 0-49,5-2-59,-7-2-62,8-2-56,-8 1-56,6-5-60,-1-2-324,-2-2-790,-5 0 349</inkml:trace>
          <inkml:trace contextRef="#ctx0" brushRef="#br0" timeOffset="385.6791">1012 965 10,'-1'-4'356,"1"4"-37,0-6-27,0 6-25,1-8-17,4 1-22,3 6-19,1-5-12,5-2-8,6-1-26,1 0-12,10-4-13,3 1-15,0 0-14,-5 3-11,4-1-9,-7 4-16,-1-2-20,-2-2-13,1 4-12,-7 2-11,1-8-6,-2 5-3,-6 1-3,-2-3 4,-3 1-3,-1 0-1,-2 0 5,-2-1-3,-4-1 16,-2-2 13,0 1 22,-2-1 39,-1 3 13,1-1 18,-2 2 35,-1-1 21,3 3 5,2 0-1,1-1-8,-5 4-16,8 0-19,-3 0-15,1 0-16,4 3-16,0 0-9,-12 14-8,8 2-8,1 5-4,2 6-6,0 5-8,-2 3-6,6 0-2,-6 1-2,3 1-3,3 3-4,-2-1-1,-1-1-3,4-2-5,-4 0 0,3-4-3,-2 4-1,3-5-1,-3-7-5,2 0-9,-2 1-28,2-3-36,-3-1-53,4-5-68,-3-4-76,1 5-67,1-5-79,-3-5-73,0 0-291,1-7-823,-1 0 365</inkml:trace>
          <inkml:trace contextRef="#ctx0" brushRef="#br0" timeOffset="540.7259">1353 994 99,'-5'-3'362,"4"-2"-31,-3-1-23,4 6-23,-6-6-37,6 6-29,6-9-26,-2 3-20,3 2-25,5-2-37,5-3-35,4 3-56,1 0-63,2 0-84,-1 0-103,-2 1-133,4 0-392,-1-4 174</inkml:trace>
          <inkml:trace contextRef="#ctx0" brushRef="#br0" timeOffset="1039.801">1788 572 282,'0'0'512,"3"-6"-31,-3 6-31,-3-5-25,3 5-34,0 0-31,0 0-33,-1-5-33,1 5-32,0 0-24,0 0-31,0 0-21,0 0-20,0 29-14,1-8-8,-1 3-5,0 14-7,3 1-9,-3-2-6,0 2-12,5 2-3,-2 1-7,-3-1-10,2 1-7,1-2-10,-3-1-2,1 2-8,2-2-6,-3-2-8,5 0-25,-5 1-52,3-5-79,-3-9-81,2 10-94,-4-12-90,2-3-96,0 2-309,0-7-845,0-2 375</inkml:trace>
          <inkml:trace contextRef="#ctx0" brushRef="#br0" timeOffset="1409.4703">1944 1177 216,'0'0'344,"0"0"-36,-5-2-30,5 2-31,0 0-22,0 0-21,0 0-12,0 0-22,-3-3-17,3 3-13,0 0-12,12-3-13,-4-2-14,0 5-4,1-4-13,-1-1-3,-1 1-14,3-2-4,-4 2-7,2-2-4,0 0-1,-3-1 14,-1-3 18,0 4 12,0 0 9,0-4-3,-4 4 16,2 2 6,-4-4-5,-1 2-4,2 3 2,-3-2 3,-3 0 6,2 4-8,5 1-3,-12 0-5,12 0-13,-13 4-8,-1 4-10,5 7-2,0-3-14,2 3 1,-6 6-8,5 0-3,4 0-6,0-2-4,3 4-4,-2-2-2,9 2-2,0-3-15,2-4-20,1-5-48,5 1-81,0-3-69,3-2-84,5 2-95,1-8-412,1-1-856,2-2 380</inkml:trace>
          <inkml:trace contextRef="#ctx0" brushRef="#br0" timeOffset="1913.7283">2739 208 171,'5'-4'414,"3"0"-17,-8 4-3,6-2-36,-3 0 6,-3 2-19,5-4-21,-5 4-20,0 0-27,0 0-30,7-5-22,-7 5-27,0 0-18,0 0-14,0 19-17,-2 0 3,-1 12-3,-4 7 1,2 5 2,-2 15 0,2-13-13,-3 17-8,-1 9 1,1-1 2,2 4 2,-5-1-7,-1 31-4,5-30-21,-3-3 13,5 2 0,-4 3-10,1-1-6,-1 2-13,-3 27-6,4-36 2,-3 0-11,2-1-8,2-6-4,-5-1-8,2-15-4,5 0-1,-2-5-6,2-3-5,-2 3-6,2-7 3,0-8-6,-2-3-6,6-7-8,-2 1-9,2-3-13,0-4-17,1-2-3,-4 0-34,0-5-40,4-2-47,0 0-35,-13-10-44,6 1-41,1-3-47,0-3-42,3-6-64,1-3-64,0 2-335,-1-10-887,6 3 393</inkml:trace>
          <inkml:trace contextRef="#ctx0" brushRef="#br0" timeOffset="16861.5148">-282 1855 115,'2'-6'289,"2"0"1,-1-3-1,2 7-5,-1-2-6,-3-2-13,3 3-4,-2 0-15,-2 3-16,3-5-8,-1 0-10,-2 5-14,0 0-10,4-4-13,-4 4-6,0 0-12,0 0-6,4-5-11,-4 5-8,0 0-14,0 0-8,0 0-12,0 0-10,0 0-9,0 0-7,0 0-12,0 0 2,0 0-9,0 0-7,0 0-4,0 0-4,0 0 0,0 0 6,0 0 10,0 0 2,0 0 3,-3-6 6,3 6 8,0 0 7,0 0 9,0 0 2,0 0 4,0-4-12,0 4-8,-1-6-10,1 6-1,-3-12-10,2 5-2,-1 0-11,0-3-3,-1 6-5,2-4-3,-2-2-1,2 4-4,0-3-3,-2 3-2,2 2-4,1 4 1,-2-8-5,2 4-3,0 4-1,-2-6-3,2 6-6,0 0 1,0 0-3,-1-5-6,1 5-2,0 0-1,0 0 2,0 0 3,-12 22-1,4-11 4,-1 1-4,-3 9 1,-5 0 2,4-2 0,-7 9-1,-2-3 1,8-4 1,-2-1 1,0-3-1,3 2 3,-2-2 1,7-4 28,-3-2-5,1-3-2,5-1 1,-2 1-2,2-4-1,2-2-3,-1 3 2,0-1 5,2-1-4,2-3 2,-4 4 3,4-4 4,-3 3-1,3-3 3,0 0-1,0 0 5,0 0-4,0 0-5,0 0-5,0 0 2,0 0-1,0 0-5,8-11-3,-8 11-1,4-8-5,-4 8-2,5-2-3,-5 2-5,0 0 4,8 0-3,-8 0 1,11 10 0,-1 1 2,3 7 2,1 1-3,6 8 6,4 0-6,2 2-1,-3-2-24,1-1-34,5-2-34,3 1-69,5-6-83,1 0-138,2-4-157,3-9-387,-2 0-1003,-3-10 445</inkml:trace>
        </inkml:traceGroup>
        <inkml:traceGroup>
          <inkml:annotationXML>
            <emma:emma xmlns:emma="http://www.w3.org/2003/04/emma" version="1.0">
              <emma:interpretation id="{AE1F369C-A9F9-453A-ACCC-FF2804394D0A}" emma:medium="tactile" emma:mode="ink">
                <msink:context xmlns:msink="http://schemas.microsoft.com/ink/2010/main" type="inkWord" rotatedBoundingBox="13613,2364 19357,2371 19355,4134 13611,4127"/>
              </emma:interpretation>
              <emma:one-of disjunction-type="recognition" id="oneOf1">
                <emma:interpretation id="interp5" emma:lang="en-US" emma:confidence="0">
                  <emma:literal>Small-onto)</emma:literal>
                </emma:interpretation>
                <emma:interpretation id="interp6" emma:lang="en-US" emma:confidence="0">
                  <emma:literal>small-orlop)</emma:literal>
                </emma:interpretation>
                <emma:interpretation id="interp7" emma:lang="en-US" emma:confidence="0">
                  <emma:literal>Small-orlop)</emma:literal>
                </emma:interpretation>
                <emma:interpretation id="interp8" emma:lang="en-US" emma:confidence="0">
                  <emma:literal>Small-ordo)</emma:literal>
                </emma:interpretation>
                <emma:interpretation id="interp9" emma:lang="en-US" emma:confidence="0">
                  <emma:literal>Small-ado)</emma:literal>
                </emma:interpretation>
              </emma:one-of>
            </emma:emma>
          </inkml:annotationXML>
          <inkml:trace contextRef="#ctx0" brushRef="#br0" timeOffset="4878.7305">6440 1063 177,'-7'-4'431,"1"-1"-20,-2 3-13,2-3-18,0 2-18,1 0-1,2 0-17,3 3-18,-6-2-24,6 2-25,-4-4-26,4 4-23,0 0-27,0 0-17,-11-2-20,11 2-13,0 0-18,0 0-13,-8 6-13,3-1-6,-3 1-11,-1 5-5,-3 6-9,-1-1 2,0 1-9,-2 2-3,-1 3-1,-1-1-6,4 0-5,2 0-7,0 1-4,1 2-2,3-2-6,3 0-1,1-1-4,3 2-3,3-3-3,1 0-2,6-1-1,-1-6-5,6 2-7,2-3-2,1 1-1,5-7-3,1-4-3,-1-2-6,15-2 1,-12-1-3,1-3 2,-4 0 1,-3-4 0,-6 2 4,6-7-5,-6 4 2,-5-1 6,-2 0-2,1-2 0,-7 0 2,-1-1-2,-4-4-6,-5 2-12,-3-2-25,-5 1-32,0 2-34,-1-1-55,-4 3-51,-7-5-41,7 5-43,-2 4-63,6-3-49,0 5-325,2-4-798,5 5 353</inkml:trace>
          <inkml:trace contextRef="#ctx0" brushRef="#br0" timeOffset="5423.8253">6756 1093 106,'8'4'333,"-8"-4"-34,4 3-27,-4-3-13,0 0-17,8 0-16,-8 0-18,0 0-17,0 0-19,7 2-13,-7-2-17,8 0-9,-8 0-7,12-2-15,-7-6-6,6 3-14,-2 2-5,-5-2-13,8-5-9,-7 4 9,4-5-18,-2-2-6,-2 2-5,-3-2-1,2-1 4,0 2 3,-4-2 27,1 3 0,-1-2 36,-1 0 20,-1 0-8,0 1 13,1 6 17,-2-4 10,2 7-8,-2 0-14,3 3-16,-3-5-14,3 5-11,0 0-11,-21 11-9,9 4-13,0 1-2,-1 6-2,-7 5-10,11-3-6,-1 7-5,1 2-4,3-1-5,2-7-1,-1-2-2,3 4-5,4-2 4,-2-4-11,0 1 1,5-3 0,-3-3-8,3 0-2,5 4-7,0-12 2,-1 2-2,-3 0-3,6-5 1,1 1 1,2-4-1,-2-2-1,2-2 2,1-2-2,-2-2 0,3 1 2,0-1 0,-1-4 1,-2 8 4,-2-1 8,-3 0 3,2-4 1,-5 5 0,1 1-7,-7 1 1,12 1-3,-7 5 5,0-1-1,2 1 9,-2 0-1,3 7-1,-4-5 2,1 1-3,-1 3-1,1-4 2,2 6-4,-2-4 1,5 2 2,-1-2-6,-1-4-3,0 3-3,4-6-1,2 2-9,3-4-19,0-3-25,3-5-41,3-6-58,6-5-59,-1-7-67,-2 0-67,-3-5-80,-6-3-436,7-6-924,-1-2 409</inkml:trace>
          <inkml:trace contextRef="#ctx0" brushRef="#br0" timeOffset="6419.1045">7904 239 30,'-8'2'261,"8"-2"-9,-7 1-11,7-1-16,0 0-17,-5 3-17,5-3-18,-1 4-13,-2 2-6,1 3 0,-5 4-7,-1 7-2,-4 14-4,-2 3-1,-6 18 0,9-12-2,-4 20 3,1 11 13,-2 31-21,10-32 2,4 1 0,-3 30-7,8-33-8,1 5-4,1-3-9,5-3-26,0 0 11,1-2-9,6-6-7,-2 1-9,2-3-5,-2-16-8,1-1-41,5-4-38,0 2-45,2-12-37,5-2-53,-3-6-55,1-9-72,8-6-74,-7-3-201,14-8-610,-1-2 270</inkml:trace>
          <inkml:trace contextRef="#ctx0" brushRef="#br0" timeOffset="6833.7882">8533 1001 2643,'-7'-5'270,"-3"3"-79,3-3-65,-2 4-31,4-1-26,-2-1-11,7 3 3,-6-1 7,6 1 2,-11-2 9,11 2-4,-12 0 2,12 0 2,-11 3-3,4 0-5,-1-1-3,2 4-1,-5 1 6,-1 3 9,3 0-8,-2 5 3,-4 3-3,5 3-1,-3 1-7,2 0 8,1 3-8,2-3-23,-3 1 9,6 0-6,-3-2-1,3 1-8,2-1-1,3 0-4,0-4-1,3-3-4,0-2-5,1 0 1,-2-3-1,3 1 4,1-4 7,0 1 11,2-4 0,-1 1 1,2-5 0,5-2-6,1-1-2,-4-4-3,1-2 0,-1-2-3,0 0-6,4-6 2,-6-2-1,-3 0 0,0-2-7,0 1-1,-6-3-5,-4-1 3,0 0 0,-4 4-5,1-2-2,-10-7-2,5 13-1,-4-4-10,-3 8 8,2 0-11,-2 0-14,10 6-39,-7-3-45,7 4-57,1 3-46,-2 0-45,3 3-49,7 0-69,0 0-373,-10 3-805,10-3 356</inkml:trace>
          <inkml:trace contextRef="#ctx0" brushRef="#br0" timeOffset="7519.5666">8841 564 101,'0'0'435,"0"0"-21,0 0-27,0 0-24,0 0-24,-1-4-42,1 4-26,0 0-28,0 0-22,4 15-21,5-3-11,1 9-10,7 11-2,-1 6-16,5 4-8,-1 13-7,6 3 4,-4 0-4,-6 2-1,1-3-5,-6 4-12,0-16-9,2 16-3,-8-5-10,0 5-8,-1-15-9,-4-3-8,-2 3-7,-5 14-6,1-17-4,-13 24-4,-8-11-9,3-1-4,-10-6-1,11-11-7,-3-1-4,-6-3-3,5-3-13,-2 1-12,3-8-39,5-8-50,1-2-73,-3-3-77,8-5-73,1-3-90,0-3-428,-1-4-891,9-5 394</inkml:trace>
          <inkml:trace contextRef="#ctx0" brushRef="#br0" timeOffset="2557.9807">3562 804 17,'6'-17'211,"0"-3"5,5 3 8,-6 1 20,-4 2 22,4 1 6,-3 1 0,-1-3-11,2 4 23,-2 1 16,-1 6-2,0-4-10,0 2-23,1 2-23,-1 0-29,0 4-21,0 0-20,0 0-18,-13 11-15,5 10-7,-6 10-13,1 0-10,0-3-13,2-3-10,2 5-10,4-7-10,2 2 2,3-2-8,0 4-8,3-2-6,2 0-4,7 3-2,2 1-7,-2-6 1,6 3-5,5 0 3,-9-5-6,3-2-5,5 7-2,2 0-1,-11-7-1,1 0-3,-5 1-4,0-2 2,-3-2 0,-1-4-3,-5 3-5,-3 0-2,-2-3-9,-4 1-3,2-4 1,-10 1 4,2-3-1,-5 1 1,0-6 1,-3 2-3,-2-5 4,2-4-1,-2-1 6,-3 0-4,-6-7-2,3-3 3,7 1 1,2 0 0,5 1 0,0-5 0,4 3 0,4 2-5,2 0 9,2 3-3,0 0-2,2 3 2,-1-1-1,3 4 1,1 1-6,0 4-2,11-3 6,3 4-3,-2 5 0,10 8 3,-2 0 6,0 1-13,8 8-28,-5-1-43,2 2-44,0 0-56,-1-2-45,-9 0-63,4-2-69,-2-3-73,0 0-240,1-1-725,0-5 321</inkml:trace>
          <inkml:trace contextRef="#ctx0" brushRef="#br0" timeOffset="3198.0112">3965 1066 372,'-5'-12'372,"-7"2"-18,8 1-5,-4 2-5,4 0-17,0 0-29,-1 2-19,3 3-26,-1-4-19,0 3-18,3 3-24,-2-6-22,2 6-15,0 0-17,0 0-15,19 0-13,-12 4-12,2 5-8,0 0-9,2 0-12,-2 4-5,3 4-10,-1-1-4,1 6-3,-7-2-1,3-1-4,1 5-8,-3-3-3,-1-2 0,-1 3-6,-2-7 1,0 0-1,-2-2-8,0 2 4,0-9 6,0 5-14,0-5 3,0 0 0,0 2-5,-4-3 1,4-5 0,0 3 1,0-3-5,0 0 1,0 0 0,-17-16-10,14 8 6,-1-5 3,4-4-2,-5-2-2,8-7 0,2 3-2,-4-2 1,2 2-4,5 1 3,-3-3 1,3 4 0,1-1-4,-1 7 2,-2 3 0,5 1-2,-1 3 1,-3 3-2,3 2-3,2 3 6,1 3 0,-1 4-1,2 1 0,-1 8 1,-1 3-2,4 2 1,-5 0 0,1 2 4,-5-1-3,3-1 3,-6 2-5,4 0 1,-4-3 7,4 0-9,-8-2-1,0-5-3,1 1-4,2 2 7,-3-6-8,-3 0-3,2-2 8,1-3-5,0-1 2,-6-1-1,6-3-1,0 0 2,0 0 0,0 0 3,-6-15-2,2 2-1,8 1 2,-3-10 0,2 1-1,2-3 3,2 0-3,0 3 2,-3 1 2,7-1 3,-5 0-1,5 1 3,-2 3-2,-5 0 6,6 4 1,-5 4-5,3-1 9,1 4 1,-1 3-1,7 0-4,-7 3 1,-2 3-2,5 3-1,2 3 2,-3 4 0,2 6 2,-3 1-4,-2 4 1,-5 1 0,5 4 0,-2-4 1,-1 0-14,-4 7-29,4-11-56,-4 1-52,-4 2-53,4-3-61,-1-7-68,1 2-88,-3-3-214,3-1-682,4-4 301</inkml:trace>
          <inkml:trace contextRef="#ctx0" brushRef="#br0" timeOffset="3923.2173">4796 982 162,'-17'-7'294,"4"2"-15,2 0-11,-2-2-10,1 1-11,-3 5-16,8-1-10,-4 2-14,1 0-11,2 2-20,0-1-10,-1 6-3,-3-1-8,2 3-3,-2 0 12,4 2-26,-5 3 0,4 1-6,1 1-3,1 3-13,-1-5-8,-1 4-19,4-2-4,1-3-6,-1-2-13,2 3-6,1-3-6,2 0-1,2-1-9,1-3 2,0 3-9,0-4 1,5 0-11,0-4 4,1 3-14,3-3-9,2-2-2,0-3-4,1-1-24,7-2-4,-5 2-6,3-5 1,-6 0 2,2 2 5,0-1 3,-4 2 1,-2 3 6,-3-2-6,0 4 15,1 0 8,-8 1 6,7-4-5,-7 4 4,6-3-2,-6 3-3,0 0 6,8 8 9,-8-2 2,0 1 0,0 1-2,0 4 4,0 3-14,0 0 12,-2 0-6,2 5 3,0 3-1,2-11 3,1 4-13,2 2 5,-4-4-3,7 2 6,-3-3-4,5-5 1,-1 0-7,2 3 5,5-7-4,-3 0 0,3-2-5,0-4 6,-2-2-10,4-6-14,2-4-5,-2-2 1,-3-1 19,3-12-25,-1 2 9,-1-3 5,-1-1-1,-6-4 4,-1-2-2,-1-5 3,-2 0 9,-1-1-11,-1 3 8,2 0-6,-5 3 4,0 5 27,-3-3 17,1 13 43,-1 8 43,3-2 30,0 4 10,-3 3 5,3 2-20,-1 2-18,1-3-11,0 3-13,-3 2-15,3 3-13,0 0-6,0 0-5,-5 18-3,1-3-11,2 9-8,-4-1-8,1 13-1,1 4 0,2-3-4,-4 6-2,4 0-3,0-1-2,-1-2-4,1 6 2,0-6-5,4 1-5,-2-3 0,5-1 7,-3-7-6,3 5-8,2-11-16,-2 0-36,5-5-37,-6 2-40,4-9-52,4 2-48,-3-3-44,3-8-34,-4 2-47,3-5-45,2-2-26,-2-2-321,-2-2-800,0-9 353</inkml:trace>
          <inkml:trace contextRef="#ctx0" brushRef="#br0" timeOffset="4146.8604">5372 753 329,'2'-21'361,"2"6"6,-1 0-4,-3 5-14,0 1-15,2 3-18,-2-2-18,0 2-28,3 2-27,-3 4-24,0 0-11,0 0 0,0 0-2,0 21-10,-5 0-9,2 1-1,3 14-11,-2 1-7,0-2-5,-6 4-9,8 7-3,-4-4-10,1 0-7,3 0-8,0 3-8,-2-2-12,0-1-11,4-2-8,5-2-11,-7-2-4,5 1-11,0-1-4,-1-5-19,4-9-30,-4 2-35,-1-2-38,2-8-52,-1 0-58,1-3-63,1 0-58,-6-3-69,6-2-71,-6-1-373,0-5-876,4 3 388</inkml:trace>
          <inkml:trace contextRef="#ctx0" brushRef="#br0" timeOffset="4477.9672">5634 1280 194,'-2'2'332,"-2"2"-27,1 0-13,3-4-18,-2 5-21,2-5-13,-3 2-24,3-2-20,0 6-15,8 2-18,-2-5-1,5-1-29,3 1-14,2-3-37,11 6-67,-3-3-89,3-3-104,-1-3-307,11-3-524,-2 3 232</inkml:trace>
        </inkml:traceGroup>
        <inkml:traceGroup>
          <inkml:annotationXML>
            <emma:emma xmlns:emma="http://www.w3.org/2003/04/emma" version="1.0">
              <emma:interpretation id="{A6730CC4-4400-4134-8499-42EEB77847C2}" emma:medium="tactile" emma:mode="ink">
                <msink:context xmlns:msink="http://schemas.microsoft.com/ink/2010/main" type="inkWord" rotatedBoundingBox="20456,2637 23632,2641 23631,4167 20454,4163"/>
              </emma:interpretation>
              <emma:one-of disjunction-type="recognition" id="oneOf2">
                <emma:interpretation id="interp10" emma:lang="en-US" emma:confidence="0">
                  <emma:literal>nictation,</emma:literal>
                </emma:interpretation>
                <emma:interpretation id="interp11" emma:lang="en-US" emma:confidence="0">
                  <emma:literal>notation</emma:literal>
                </emma:interpretation>
                <emma:interpretation id="interp12" emma:lang="en-US" emma:confidence="0">
                  <emma:literal>notching</emma:literal>
                </emma:interpretation>
                <emma:interpretation id="interp13" emma:lang="en-US" emma:confidence="0">
                  <emma:literal>notation,</emma:literal>
                </emma:interpretation>
                <emma:interpretation id="interp14" emma:lang="en-US" emma:confidence="0">
                  <emma:literal>Notching</emma:literal>
                </emma:interpretation>
              </emma:one-of>
            </emma:emma>
          </inkml:annotationXML>
          <inkml:trace contextRef="#ctx0" brushRef="#br0" timeOffset="8230.0892">10197 964 86,'0'0'448,"5"-5"-45,-5 5-34,0 0-37,5-4-35,-5 4-21,0 0-29,0 0-22,3 17-10,-5-3-7,1 5-17,1 2-11,-2 3-9,4-2-17,-1 6-14,-1 1-17,0-4-13,2-2-7,0 0-11,-2-1-11,2-1-8,-2-5-6,1 0-9,2 0-16,-3-3-41,0-1-44,0-5-48,0 4-33,0-4-28,0-1-20,1-1-25,-1-5-19,-7 1-1,7-1 16,0 0 9,-9-15 22,7 0 22,-2 5 14,0-12 18,0 1 10,0-3 22,0 0 16,1-10 9,-2 2 16,4 0 22,-2-1 16,2 8 24,1 3 20,0-1 19,-1 9 18,1-1 23,2 3 16,-2 3 6,3-1 13,-2 4-2,-1 1-6,0-1-14,0 1-3,0 5-18,7-1 13,-7 1-6,13 7-1,-3 0-1,5 5-15,0 1 2,9 11-13,-5-8-8,8 11-4,-1-2-9,0 3-1,-3-1 6,1-2-13,-3-1-10,-3-6-3,0 0-5,-1 0-11,2-2-32,-2-1-46,1 1-31,-9-4-41,2-3-41,-2-1-40,3 2-35,-5-7-30,0 0-240,-2-3-568,-5 0 252</inkml:trace>
          <inkml:trace contextRef="#ctx0" brushRef="#br0" timeOffset="8448.8433">10657 1026 33,'0'-25'245,"-1"2"8,-3 0 7,-2 2 18,5 6 19,-2 7 11,3-8-6,-2 10-21,2-3-9,-1 3-36,-3 1-21,4 2-23,0 3-23,0 0-19,0 0-12,0 0-16,-7 23-9,6-1-5,-3-2 2,4 4-20,0 3-10,0-2-7,4 9-9,-3 2-5,4-2 1,-3-1-11,5-1-15,-3-1 11,2 2-8,1-9 0,-3-2-14,6 3-43,-8-2-62,7-4-56,-2 3-67,-6-8-80,8-1-80,-3-3-242,-4 1-657,3-4 291</inkml:trace>
          <inkml:trace contextRef="#ctx0" brushRef="#br0" timeOffset="8939.4413">11035 1069 78,'-12'-5'366,"1"4"-35,2-2-20,-1 3-16,-6 4-18,3 1-12,1 3-14,1 0-6,-1 7-15,1-7-26,1 7-15,3 1-14,1 5-5,1-4-29,5 0-10,-3 1-11,6-3-17,3 4-6,2-4-13,4 1-3,1-2-16,-1-3 11,-1 1-19,2-7-5,4 4-7,-1-4-5,1-4-9,-4 0 6,3 2-6,-3-8-1,-1 0-3,-1-4 0,-3 1-2,0-2-1,-1-5 3,-1 0-14,-2-7 1,-4-1-2,0-10-6,-3 0 6,-2-4-2,-1-5-4,0 0 3,1-1 4,-1 2-20,1-6 4,-3-12 3,1 18 0,7 2 0,-1-2-3,2 5 20,4 5-17,3-2-6,1 12-5,-1-1 8,1 7-3,3-1 7,-3 1-7,3 3 2,0 2 9,0 8 2,5-5-7,0 7 2,5 7 14,1 0-22,0 4 14,3 12-6,1 3 19,-2 2 12,-3 2 1,0 7 1,-2 0 14,-3-1 0,0 4 5,-5 0-3,-6-1 5,5 4-7,-10-5-1,8 1-5,-7 0-4,-2-3-4,1 0-2,-1-3 3,4-2-12,-4-4 0,0-6-1,1 1-18,-1 2-9,4-5-29,-3-1-43,5-5-38,-1-2-40,-4 0-32,6-3-39,-2-2-40,0 0-41,2-6-33,-2 0-308,-5 0-698,9-4 308</inkml:trace>
          <inkml:trace contextRef="#ctx0" brushRef="#br0" timeOffset="9643.2397">11483 1150 129,'-6'-6'318,"0"1"-22,1-1-17,1 2-12,2-1-19,2 0 1,-2-2-31,4 1-22,0 0-14,6-1-21,4 0-18,1 1-15,3-2-11,6 2-27,1-2-25,2 2-19,1 1-22,0 0-16,2-1-3,-2 3-19,-1 0-8,-4 1 0,2-4 4,-6 5-4,0-1 7,-10 0 6,8 0 11,-8 1 26,-2 0 10,2-1 8,-7 2 0,0 0 11,0 0 7,0 0 23,0 0 3,0 0 2,0 0 7,-30 5 0,19 1 0,0 0 10,-1-1-7,0 1-2,0-1-9,2 5-6,-5-1-4,6-1-10,-3 2-6,7 1-6,-3 2-6,2-6-8,3 3-1,1 1-7,2-2 8,5 3-15,-3-4-5,5 2-3,1-1-5,1-2-14,8-2-23,-3-1-15,1-1-26,2-2-7,0-1 4,0 0-4,-4-2 4,4 0 10,0-2 2,-4 0 5,-3 0 5,-1 2 3,-1 1 15,0-2 17,0 1 15,-4 0 14,-4 2 12,0 0-10,9-2 10,-9 2 6,0 0-6,8 0-5,-8 0 2,0 0 14,3 8-16,-3-3 8,0 2-6,1 0 2,-1 0-5,0 2-3,1-3 1,0 4-9,2-1-1,0-1-2,1-2 6,0 3 0,-1-2-7,3-1 0,0-1-3,5-1 0,-5 1 4,6-1-4,0-4-1,3-3-1,-3 1 1,1-8-4,8 4-11,-3-9 12,1 0-10,-2-2 3,-2-3-2,5-8-14,-3-1-4,-4-2-12,-1-1 5,2-2 6,-3 0-4,-7-2 4,-2 3 4,-4-1-9,-1 0 8,-1 4 12,-1 5 28,-3 3 14,-1 1 26,1 3 19,-2 5 0,0 0-6,0 1-6,0 6 4,2-3 0,0 3-9,1 1-7,2 3-6,-1 2-3,6 0-7,-12 5-3,7 4-6,-2 3 2,4 1-1,-2 7-1,5-1-2,1 5 1,3-1-5,3 10-2,1 0 2,-3-2-5,5-1 0,-3-5-3,-2 1 0,6 6 2,-5-8-7,1 7-3,-5-7-7,4 1-21,-1-2-32,-1-2-68,-4-4-50,0-1-49,0 2-44,-2-3-49,0-5-35,2 1-37,0-6-307,-1 0-747,-1-2 331</inkml:trace>
          <inkml:trace contextRef="#ctx0" brushRef="#br0" timeOffset="9947.7578">12197 1081 149,'5'-6'214,"3"-3"-18,1 1-7,2 0-3,0 2-3,4-2-8,-4 1-18,1-1-14,3 1-11,-1 1-12,9-1-12,-6 2-11,7 4-5,-2 0-18,-5-1-3,-2 1 3,0 1 7,-3 0 5,1 0 3,-4 0 6,2 0 0,-5 1 5,-6-1 3,15 0-4,-15 0 8,9 0-2,-9 0 7,8 0 3,-8 0 34,0 4 2,0-4 18,0 9 8,0-5-4,-3 3-9,-1 0-6,1 2-11,-2 1-16,0 4-9,-2-1-10,-2 2-11,2 3-10,0-3-7,-2 3-12,2 2-7,2-3-9,4-3-5,-3 0-16,3 0-28,-1 0-48,2 1-50,0-5-57,5 1-44,-1 1-48,2-2-57,0-1-50,5-3-54,-2-3-267,0 4-723,5-7 320</inkml:trace>
          <inkml:trace contextRef="#ctx0" brushRef="#br0" timeOffset="10589.8755">12803 1003 298,'-1'-9'424,"-2"1"1,1 0-13,-3 2-23,2 2-18,-4-3-15,1 5-19,-2 1-12,2-2-19,6 3-23,-19 6-25,11-3-25,-3 1-25,2 5-18,-2 0-20,3 0-16,-1 4-17,3 1-14,3 0-10,-1 0-13,3 1-8,-1 1-10,2 0-9,2-5-8,0 8-13,4-7-12,-1 0-19,4 1-23,-1-2-22,-2-3-18,3-2-15,-1 2-13,-1-4-3,3 0-3,1-3 8,-3 0 0,1-2 10,5 1 6,-7-3 16,3-3-9,2-3 1,-3 2 7,0-5 12,3-1 9,4-4 3,-9 2 0,8-4 17,-3-2 5,-5 0 2,5 0 19,0 2-3,0 5 1,5-3 5,-11 7 4,9 0 0,-4 3-8,2 0 4,-2 0-11,-3 5 1,2 0-3,-2 4-1,1-1-5,-1 4-2,4 1 3,-7 5-1,2 0-5,-2 2 2,-3 2-4,6 0 4,-1 0-5,-7-2 5,0 4-5,0-2 5,0 1-6,0-6-2,0 5-4,0-3 8,0-3-3,0-3 1,0 1-3,0-4 8,0 3-7,-3-1-1,3-5 2,0 6-1,0-6 1,0 0-1,0 0 2,25-12-2,-13 4 2,-6-2 3,10 1 13,-8-4 13,9 1 3,0-5 12,-1-2-4,1 3 13,-3 1 6,-2 4 5,-1 1 3,0 0 3,-3 5 1,-3-1-14,0 1-1,0 2-10,1-1-1,-6 4-9,0 0-6,8 9-5,-3-3-4,-4 2 5,-1 3-5,0 1 1,3 9-7,-6-5-3,2-3 7,2 3-29,-1 5-27,0-5-40,-1 3-43,1-2-60,-2-4-68,4 0-68,-4 0-59,2-1-45,6 0-44,-4-4-322,7-1-847,-1-2 375</inkml:trace>
          <inkml:trace contextRef="#ctx0" brushRef="#br0" timeOffset="15448.25">13075 1524 212,'0'0'344,"0"0"-10,0 0-9,0 0 6,0 0-25,0 0-2,-5-5-6,5 5-10,0 0-8,0 0-18,0 0-18,0 0-17,0 0-18,0 0-21,0 0-16,-3-5-25,3 5-6,0 0-12,0 0-13,0 0-9,0 0-14,0 0-5,0 0-16,0 0-1,0 0-7,0 0-7,-2 14 4,2-9-4,-3 2-5,6-1-4,-6 3-5,6-3-3,-3 3-6,0-1-4,5 0-2,-2 6-4,6-3 3,-4-1-5,4 1-2,3-2 4,1 3 8,0-1-3,4 0 2,4 1-4,-1-2-3,-9-2 3,6 1-5,-1-3 0,-3 1-1,-1 1-3,-2-4 0,-3-1-3,-2 0-1,2-3-2,-1 4 1,-2-1-2,-4-3-4,7 4 3,-5-3 1,-2-1-2,0 0 5,6 4 6,-6-4 9,0 0 6,-14 7 0,7-5-4,-5 5-3,-5-1-2,-3 2-4,-3 1-3,2 2 1,-5 0-3,-3 5-2,5-2 0,-4 4-2,9-2 3,-9 2-10,8-6 3,6 6-13,0 0-46,-1-3-57,11-2-92,-1 0-106,1 0-130,5 1-492,2-5-1005,2-2 444</inkml:trace>
        </inkml:traceGroup>
      </inkml:traceGroup>
    </inkml:traceGroup>
    <inkml:traceGroup>
      <inkml:annotationXML>
        <emma:emma xmlns:emma="http://www.w3.org/2003/04/emma" version="1.0">
          <emma:interpretation id="{661B1512-3FAA-4BE5-AE26-E2D70745EAA6}" emma:medium="tactile" emma:mode="ink">
            <msink:context xmlns:msink="http://schemas.microsoft.com/ink/2010/main" type="paragraph" rotatedBoundingBox="7677,5947 30379,6092 30363,8569 7661,842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23B6EE7-9B2A-46FC-BB85-17422102F3EA}" emma:medium="tactile" emma:mode="ink">
              <msink:context xmlns:msink="http://schemas.microsoft.com/ink/2010/main" type="line" rotatedBoundingBox="7677,5947 30379,6092 30368,7830 7666,7685"/>
            </emma:interpretation>
          </emma:emma>
        </inkml:annotationXML>
        <inkml:traceGroup>
          <inkml:annotationXML>
            <emma:emma xmlns:emma="http://www.w3.org/2003/04/emma" version="1.0">
              <emma:interpretation id="{22740657-BEA2-488B-A910-745D499E46CE}" emma:medium="tactile" emma:mode="ink">
                <msink:context xmlns:msink="http://schemas.microsoft.com/ink/2010/main" type="inkWord" rotatedBoundingBox="7677,5947 30379,6092 30368,7830 7666,7685"/>
              </emma:interpretation>
              <emma:one-of disjunction-type="recognition" id="oneOf3">
                <emma:interpretation id="interp15" emma:lang="en-US" emma:confidence="0">
                  <emma:literal>tie-Poona-yr-poker-boundlessness</emma:literal>
                </emma:interpretation>
                <emma:interpretation id="interp16" emma:lang="en-US" emma:confidence="0">
                  <emma:literal>tie-Poona-yr-poker-boundlessness"</emma:literal>
                </emma:interpretation>
                <emma:interpretation id="interp17" emma:lang="en-US" emma:confidence="0">
                  <emma:literal>toil-Poona-yo-arbor-nauseatingly</emma:literal>
                </emma:interpretation>
                <emma:interpretation id="interp18" emma:lang="en-US" emma:confidence="0">
                  <emma:literal>toil-Poona-yo-arbor-naturalism</emma:literal>
                </emma:interpretation>
                <emma:interpretation id="interp19" emma:lang="en-US" emma:confidence="0">
                  <emma:literal>toil-Poona-yo-arbor-naturalisms</emma:literal>
                </emma:interpretation>
              </emma:one-of>
            </emma:emma>
          </inkml:annotationXML>
          <inkml:trace contextRef="#ctx0" brushRef="#br0" timeOffset="39288.8459">13377 4292 275,'-4'-6'309,"4"6"-8,0 0-6,6-3-14,-6 3-15,0 0-12,0 0-17,0 0-17,0 0-23,0 0-19,0 0-16,0 0-15,0 0-19,0 0-11,0 0-13,0 0-11,0 0-14,0 0 0,0 0-11,0 0-7,0 0 7,0 0-14,0 0-12,0 0 3,0 0-13,0 0 6,0 0-1,0 0 11,0 0 10,0 0 8,0 0-5,0-4 2,0 4 7,0 0-4,0 0 9,0 0-1,0 0-8,0-6-4,0 6-8,0-6-5,0-2-8,0 2-4,2-1-4,1-1 3,-3 0-9,5-2-1,-4 1-6,5 1-1,-1-1-3,1-1-3,0 4-4,0 3 2,6-5-5,-3 4-3,-1 3-1,2 1-1,3 5 2,2 3-3,-6 0 0,3 6 0,2 0 3,-6 7-5,4-1 4,-2 1-3,-3 0 0,-1 2 5,1-3-5,-2-1 2,0 2 1,-3-3-1,-4 1 3,4 2-1,-4-9-1,-3 3 2,2-5-2,1-2 1,-1-1-2,2-1 3,-4 1 1,1-2 2,1-3-3,3-2 5,-9 0-6,9 0 6,0 0 1,-11-11-7,11 4 0,-1-2-3,2-2-2,3-2 7,3-1-5,3-6 3,2 3-1,3-1-1,7-7 2,-7 6-8,0 1 4,4 1-2,-2 3 4,-2 5-4,2-3 1,-4 6 0,-1-3-5,-2 6 3,1 0-2,-1 4-5,-1 1 1,0 4 5,2 2-1,-2 3 5,0 3-2,-1 7 0,2-5 0,-4 6-2,-1-1-1,0 4 6,-2-2-6,-2 2-44,3-2-28,-3-1-31,2-7-29,-2 5-30,-1-5-25,1 0-22,1-5-30,0 2-16,1-6-16,4-2-22,2-2-244,1 1-588,-1-3 262</inkml:trace>
          <inkml:trace contextRef="#ctx0" brushRef="#br0" timeOffset="39882.5996">14058 4492 158,'16'-20'115,"2"1"20,-1-9 14,-5 7 8,-1-3 14,-5 0 16,2 4 13,-3-1 17,-1 0 10,-1 7-8,-3 1 11,0 3-3,0 0-17,-3 2-13,-1 2-18,-1 3-11,-3 3-8,8 0-15,-21 3-12,7 3-20,-1 2 4,2 2-15,-4 2-18,6 1 1,-1-1-8,-1 3-10,2-1-11,6-1-1,0 1-6,-2-2-4,6-1 0,2 3-7,-1-6 1,6 8-10,0-7 1,3-3-2,3 4-8,1-4 3,3-4-21,1 3 1,-2-5-12,8-2-15,-1 2 0,-3-4 16,4 2-23,-6-3 11,0 0 2,-4-4-11,4 1 15,-5 2 0,-1-3 2,0-1 0,-5 4 7,0-3 14,3 3 8,-7 2 13,4-2 9,-3 3-4,-3 3-4,7-5-12,-7 5 6,0 0-3,0 0-4,0 0 5,-10 16-6,8-9-1,-2 0-2,3 2 3,-3 3-3,3 1-7,-1 2-1,2-2 13,-3-2-11,8 5 3,-1-4-3,-2 1 3,7 0-4,-1-5 5,3 4 9,1-3-12,-1-3 5,2-2-4,3-4-4,1 2 1,0-4-2,-1-4-5,1 2-8,5-8 6,-4-1-3,-1-1-3,0 0 11,2-3-8,-4-2-1,-3 1 3,1-6 0,-2 5-3,-4-9 19,1-5-19,0 2 0,-4 0 5,-1 0 17,-3 4 1,2-3 26,-2 6 31,-2 1 32,0 3 7,1 7 1,-2 1 0,3 4-9,0 1-8,-1 0-21,1 2-7,0 5-10,0 0-8,0 0-3,-16 11-7,12 0-2,-5 2-3,3 8-7,1 0 0,-1 1-4,4 1-1,-2 2-3,2-1-3,2 1 1,0 1-5,2 4 1,2 1 4,-3-4-5,4-4-2,-3 2 0,4-2-4,-1-1 2,4 2 4,-6-4-27,2 1-34,0-3-37,1-2-43,-1-5-66,0 5-57,-2-3-47,-2-6-53,3 1-46,1-5-63,-2 2-245,5-4-761,-2 2 336</inkml:trace>
          <inkml:trace contextRef="#ctx0" brushRef="#br0" timeOffset="40057.598">14640 4401 242,'-1'-12'331,"-3"0"-9,3 2-21,1 1-17,1 1-24,4 1-21,2 0-26,3-1-18,6 3-19,6-3-22,4 2-16,-2 3-47,4 1-67,8 2-75,2-1-81,0 0-90,-11-1-206,10-1-463,1 0 205</inkml:trace>
          <inkml:trace contextRef="#ctx0" brushRef="#br0" timeOffset="40431.5816">15400 4160 192,'-6'-4'380,"6"4"-25,0 0-17,-6-5-7,6 5-8,0 0-12,-16 9-13,10-8-15,-1 8-17,-2-1-15,2 2-15,-2 2-17,1-1-16,1 5-19,-4 2-16,5 1-17,-5-3-13,5 7-10,-5-7-15,2 4-10,1-6-9,4 4-10,-1-6-13,0 0-1,1 3-11,-3-3-2,5-4-8,-1 0 1,2-2-8,-1 0-4,0 0 1,-1-3-1,3-3 2,0 0-9,0 0 1,0 0-5,-6-12-3,6 7-7,1-7-1,-1-1-7,1 0-5,1-8-1,0 0-5,6-1 2,-3-2 1,2 0-6,-1-9 5,4 4 0,0-1-3,-1 8 0,-1 1 0,1 0 3,-2 8-6,-2 2 4,1 0-1,0 3-3,-1 4 1,0 0 0,-5 4-1,0 0 4,12 12-4,-6 1 0,0 2 3,5 4 0,-4 3-1,2 1-3,-1-1 9,-3 3-2,7 8-2,-3-10 0,-1 0-17,-2-1-34,1-1-22,0-1-46,-2-4-43,-1 0-36,0-4-36,0 2-38,-2-1-38,-1-5-30,1 1-43,-2-3-216,0 0-651,2-4 289</inkml:trace>
          <inkml:trace contextRef="#ctx0" brushRef="#br0" timeOffset="40853.4589">15366 4400 230,'-7'-5'296,"-3"2"5,3-2 9,2 1 4,0-2 0,-1 2 4,5 3-11,-4-4-13,5 5-30,1-6-28,-1 6-27,13-8-20,0 7-17,0-1-18,4 2-13,6-3-18,0 2-16,1-1-23,3-2-10,-1 3-21,2-2-20,-1 1-1,8-2-3,-2-1-5,5 3-6,-4-5-6,1 2 6,-10 0-7,-3-1 4,2 0 4,-10 4-11,2-4 16,-4 2-2,-6 1 17,1 2 19,-2-4 6,0 1 0,-3 2 4,-2 2 10,-2-9 4,2 9 1,-10-5 6,3 4-5,-4 1-4,4-1-2,-3 1-1,0 1-1,1 0-9,-1 3-5,2-3-8,1 4-4,1-1-7,-2 2-2,4-1-8,0 2 5,0 2-10,4 1 0,3 3-5,0-1 0,2 2-5,1-2 6,1 4-9,3 0-1,-1-2 0,1 4-3,0 0-2,2-2-3,-7 0-1,4-5-3,-2 1-5,-2 1 0,-2-4-3,-2 4 1,3-4 3,-8-3 1,3 3 1,-5-2 6,0-2-7,-6-1 0,2 2-1,-7-2-11,-2-3-18,2 0-17,-4-2-24,-2 0-42,6-4-48,-4 0-59,-1-4-40,3 5-59,8-8-86,-1 6-381,7 0-851,-1-2 377</inkml:trace>
          <inkml:trace contextRef="#ctx0" brushRef="#br0" timeOffset="41259.1188">15930 4340 124,'10'0'427,"-10"0"-21,6-1-34,-6 1-21,0 0-24,7-2-10,-7 2-18,0 0-17,0 0-26,0 0-26,0 0-21,10 2-21,-10-2-17,5 7-17,-2-3-15,2 1-13,0 1-12,2 0-11,-1 0-10,4-1-8,-3 6-4,3-5-11,-3 0-20,4 3-24,-3-3-22,-2 0-17,3-3-20,-1 2-12,1-4 0,-1 0 6,1-1-12,-9 0 6,15-6 9,-6 2-7,-1-1 18,-2 2 16,5-7 19,-5 1 5,1 3 30,2-5 20,-6 5 25,2-4 21,0 1 1,-5 3 17,5-2 16,-3 0 10,2 2 5,-3 4-4,-1-4-12,4 4-14,-4 2-17,0-7-11,0 7-9,0 0-9,0 0-13,0 0-5,-15 17-6,13-8-11,-3 4-2,-1-2-4,1 4-5,4 7 0,-3 0-6,3 2-5,1-3 3,0 3-5,1-2-2,-1 4-7,5 1-3,-5-5 2,5 0-29,-5 3-42,6-2-37,-5-2-58,4-3-71,-5 2-80,0-1-75,5-3-106,-5-1-413,2-2-971,3 1 430</inkml:trace>
          <inkml:trace contextRef="#ctx0" brushRef="#br0" timeOffset="25237.6467">-2613 4156 39,'0'0'352,"0"0"-11,0 0-9,0 0-18,0 0 0,-1 5 3,1-5-16,0 0-8,0 0-8,0 0-1,11 10 7,-4-5-41,1-2-19,-4 1-25,1-2-25,0 3-16,2-4-18,2 6-15,4-5-14,3-1-13,1 2-8,5 2-9,3-2-11,1 4-7,-1-5-6,3 3-4,6 0-5,3 1-3,-11 0-5,0-3-4,0-1 1,-1 2-5,0 0 2,2 0 3,-4-2-1,2 4-4,-3-6-5,-5 2 0,0-2-1,-3 0-1,-2 0 0,0 0-5,-1 0 3,0 0-2,-5 0-5,-6 0 0,15 3-2,-7-6-3,-8 3-2,7 0 3,-7 0-3,8-2 1,-8 2-9,0 0-7,0 0-22,0 0-42,8 0-59,-8 0-67,0 0-64,0 0-57,0 0-71,0 0-43,0 0-335,-31 0-822,22 0 365</inkml:trace>
          <inkml:trace contextRef="#ctx0" brushRef="#br0" timeOffset="25586.5794">-2335 4412 151,'-9'3'316,"1"-1"-6,2 1-9,1-2-4,5-1-17,-7 2-13,7-2-16,-10 3-13,10-3-9,-6 1-21,6-1-17,0 0-3,0 0-9,-5 4-7,5-4 9,0 0 16,0 0 2,14 5-1,-7-4-7,5-1-11,5 0-13,0 0-18,6 0-11,14 0-11,-2-1-15,4-3-10,2 2-7,-4-1-15,3 2-5,-1-2-8,-1 3-7,-4 0-2,-6-2-9,-4 2-5,-1-1-3,0 1-6,-6 1 0,-2-1-2,-2-1-9,-2 1-1,-3 0-5,0 0-2,-8 0-2,12 0-22,-12 0-18,8 0-35,-8 0-42,0 0-50,0 0-69,0 0-60,0 0-75,0 0-73,0 0-344,-36-5-839,27 2 371</inkml:trace>
          <inkml:trace contextRef="#ctx0" brushRef="#br0" timeOffset="25930.3314">-1884 4092 244,'-4'-2'405,"-1"-4"-24,1 6-8,4 0-18,-5-8-9,5 8-24,-7-1-21,7 1-18,0 0-19,-2-3-20,2 3-21,0 0-24,0 0-15,0 0-22,0 0-14,0 0-18,0 0-5,-4 12-12,8-6-8,-2 0 0,4 0 10,0 3-9,5-1 2,-1 3-7,7 1-4,1 3-4,-1-1-4,4-1-5,3 9-8,-5-7-6,5 1-7,-7-4-2,7 3-6,-6 0-9,0-1 0,-1-2-5,-1 3-6,-4-4 4,-3 2-12,1-1 0,-3-1-4,-3-4-4,1 3 0,0-4 0,-5 4-3,0-1-2,-5 0 3,-2 3-3,2-4 0,-7 2 0,2 1 3,-3 0 7,1 0-3,-4-1 2,3-3 4,-1 3-6,0-2-2,-2 1 1,-1 3-3,2-6-9,4 3-30,-1 1-39,2-2-44,3-1-71,-3 2-76,4 0-92,5-3-106,1 0-442,0 1-965,7-1 427</inkml:trace>
          <inkml:trace contextRef="#ctx0" brushRef="#br0" timeOffset="26609.4594">-954 4395 3,'-8'0'396,"1"-1"-27,7 1-25,-17 0-17,11 0-22,6 0-17,-16 1-20,16-1-19,-8 1-25,3 3-24,5-4-17,0 0-14,-9 0-18,9 0-18,0 0-12,0 0 7,0 0-8,0 0-4,14 9-9,-6-9-2,3 0-11,3 0-10,-5-3-4,3-3-10,0 1-7,1 0-3,-1-1-8,-1-4 5,1 3-13,0-4-6,-6 2-5,5-3 0,-5 3-2,0-1-3,-2-1 17,1 1 6,-3 5 6,-2-4 0,3 2 0,-3 1 6,0-3 5,0 3-4,-3 1-9,1 3 1,2 2-10,0 0-5,-9-3-2,9 3-5,0 0-6,-15 6-3,7 1 3,6-1-6,-7 5-5,5 0-1,0 2-1,0 0 0,3 1-3,1-1-3,0 6 2,3-2-4,5-2 4,1 6-3,1-9 0,4 3 0,4 0-1,-5-6 0,8 2-9,-1-3-5,-3-3-2,0-2-5,6-3-9,1-2 1,-2-2-7,0-1-2,-1-4-1,-1 0-3,1-4 9,0 0-1,-4-4 4,-3-3 4,2 0-8,-3-2 12,-1-1 0,-3 0 2,-1-7 1,-3-1 2,-1-3 2,-4 1 3,0 0-7,-5 2 19,2 0 18,-4 10 6,2 1 13,-3 0 5,3 7 4,0 1-1,-2 1 1,5 2-6,-4 2-4,3 4-3,-1-3-4,4 6-5,-12 0-6,12 0 0,-13 11-4,6 3-1,1 0-2,0 7 0,-1-1-2,4 4 1,0 0 1,1 1-1,2 5 3,2 2 2,0-5 0,-1-4 0,2 2 2,1-3-2,3 1 1,-3-4-3,0 3-5,1-1 0,1-1-2,0 1-1,-1-6 3,1 1-2,-2-3-4,1 1 3,3-2 3,-2-1-18,2 1-22,-3-1-27,1-6-32,0 5-41,2-6-50,2-2-60,0 1-40,-3-3-37,4 0-40,-1-1-33,2-6-25,-5 1-293,-1-2-759,-1 0 336</inkml:trace>
          <inkml:trace contextRef="#ctx0" brushRef="#br0" timeOffset="26765.7267">-404 4412 427,'-1'-11'138,"1"5"40,-5-5 27,-1 2 32,1 3 9,4-1 4,-2-1 10,1 5 21,0-3-17,-2 1-5,4 5-1,-1-8-6,1 8 0,0-3 0,0 3-2,0 0-9,1-5-9,5 1-11,4 2-19,6 0-17,-2 0-16,12 0-19,-2 0-15,3 2-10,1-1-16,-2-1-11,3 0-18,-3 1-37,-3 1-40,-2-3-61,-1 3-80,-8 0-74,-3 0-75,1 0-106,-10 0-426,7-4-888,-7 4 393</inkml:trace>
          <inkml:trace contextRef="#ctx0" brushRef="#br0" timeOffset="26943.426">-886 4094 354,'-9'-2'377,"5"0"-52,4-2-28,0 4-28,0 0-11,4-7-38,1 3-23,1 3-23,7-1-16,1 4-37,-3-2-53,2 1-76,-1 4-82,2-4-106,-6 2-225,5 0-456,-2 0 202</inkml:trace>
          <inkml:trace contextRef="#ctx0" brushRef="#br0" timeOffset="27921.7188">399 4200 2853,'8'-16'198,"-1"3"21,0-1-20,-2-1-15,-3 6-16,0-3-25,3 6-7,-5 0-17,3-1-19,-3 4-10,3-2-8,-3 5-12,0 0 0,0 0-3,0 0-7,-6 21-1,1-7-6,5 2-3,-4 6-4,2 2-1,-1 0-6,3 0-5,0 2 3,3-1-8,1-1-1,-2 0-3,3 1-4,2-1-2,-2-2 3,-2 1-10,5-1 5,-4-3-1,-2 3-4,1-1-1,-6-6-17,1 1-25,2-1-39,-3-4-43,2-4-33,-3 2-26,2-3-26,0 0-25,2-6-37,-9-2-23,9 2-9,-8-14 9,3 2 19,1-2 20,1-4 28,-2-4 39,0-10 29,3-1 20,2 2 25,-2-2 33,-2-6 33,4 4 18,0-5 33,-6-5 25,6 5 21,0 1 21,6 2 16,-5 6 19,-1 6 9,5 1 3,0 3 8,2 0 2,0 6 16,3 3-20,2-1-3,-3 6-13,3 1-13,2-3-8,0 7-12,3 4-7,2 1-9,-2 3-3,5 1-7,-1 8-8,-3-4-3,0 6-12,-2 0-2,-4 2-3,0-3-1,-6-1-2,-1 0-6,-5 0 0,-2 3-2,-3-4 1,-5 0-5,-1-2-1,-6 1 5,-2 0-2,-2-2 9,2-4-12,-2 2-7,4-6-2,3 0-4,-1-3-52,-2 0-53,8-3-68,0 2-71,0-1-70,4-5-267,5 7-627,0-8 277</inkml:trace>
          <inkml:trace contextRef="#ctx0" brushRef="#br0" timeOffset="28446.9265">847 4426 87,'-8'7'346,"0"-1"-12,5-1-13,-1-1-14,0 2-3,1-3-10,3-3-17,-6 3-5,3 1-13,3-4-17,0 0-22,0 0-19,0 0-23,0 0-14,17-14-18,-5 9-14,2-1-2,0-1-23,2-2-15,-3 1-10,3-1-6,-4-2-10,-1 3-8,0-5-2,-7 2-11,4-1-7,-8-1 1,0 1-3,-6 2-4,0-3-6,-5 1 2,0 0-3,-2 3-3,-4-2-3,-6 1 2,2 4 3,4 0 11,3 0 3,-2 3 0,3 1 1,0-2-2,4 3-1,-1 0-4,3 0-7,7 1 0,-14-3-5,10 2 0,4 1-2,0 0 6,0 0 5,0 0-5,0 0 1,33-5-1,-18 5-2,11-4-3,10 4 1,-9-2-3,1 2-2,-1-3 4,0 0-7,2 0 1,-5 2-3,-7 1-3,0 0 2,-2-3 3,-4 3 1,-1 0-2,-2 0-2,0 3-1,-8-3-3,12 0-1,-6 1 4,-6-1-2,7 3 5,-5 3 14,-2-4 8,0 7 1,-1-2 1,-1 2-1,-1 0-4,-2 5-4,2 0 0,-1-3-4,2 3-3,-1-3-2,2 5-3,-1-5 3,2 3-4,2-3 0,2 5-5,-2-9-19,5 4-26,2-1-36,-1 1-43,3-5-66,6-2-52,4 2-42,2-2-40,1-4-32,1-1-25,1-6-22,-2 4-247,1-5-695,-2-2 307</inkml:trace>
          <inkml:trace contextRef="#ctx0" brushRef="#br0" timeOffset="28743.8049">1439 4351 954,'13'-13'62,"-3"4"72,-3-2 45,-1 3 31,-2-1 12,0 3 16,-4-3-1,0 2 0,0-2-10,-3 4 7,2 2-13,-9-3-8,8 3-6,-9 2-7,1-2-8,-1 3-9,0 4-8,-2-1-4,-3 1-16,4 1-6,-2 0-14,-1 5-10,4-3-10,-1 3-16,3-2-11,1 3-9,1-1-6,5 2-8,-2 1-6,4-5-4,1 5-4,4-4-6,6 3-9,1-4-8,5 2-10,2-4-7,3 0-10,1 1-10,4-5-12,-3-1-4,0-2-1,1 1-1,-1-2 8,-5-5 3,-3 4-3,0-5 2,-4 2 6,-3-4 2,-5 7 4,1-6 10,-1-1 1,-4 4 10,-2-5 5,-1 5-6,-5-5-2,-1-3-2,-2 6 0,3-1 0,-5 1-12,1 2-19,1-2-22,0 1-38,5 3-43,0-2-54,0 1-39,6 2-42,-5-1-34,5 4-27,6-11-7,2 7-11,4-2-20,0-4-183,3 3-585,4-4 258</inkml:trace>
          <inkml:trace contextRef="#ctx0" brushRef="#br0" timeOffset="29203.2135">1632 4185 1527,'15'-3'15,"-3"-2"67,-4 1 49,0-1 44,0 1 25,-2 3 15,-1 0 7,-5 1 1,8-4-1,-4 3-5,-4 1-6,0 0-6,7-1-15,-7 1-19,0 0-16,0 0-12,10 5-11,-10-5-10,4 7-8,4-2-8,-3 4-8,2-1-9,-1 6-6,5-3-10,-4 1-2,6 4-10,2 0-8,-3 1-5,5-2 0,-6-1-8,4 1 3,-5-3-9,2 1-5,0-7-2,-2 5 0,-2-1-4,1-4-2,-2 0 1,-1 0-3,0-2 0,-1-2-4,3-2 2,-8 0-3,10 0-3,-10 0 4,13-3-4,-8-3 0,2-3 0,-2 3 0,4-7-3,-5 2-2,4 0 3,0 0-5,1-3-2,-5 0 0,4 2-11,-2 0-15,1 0-14,3-1-24,-6 3-22,9 2-24,-6-2-29,7 4-5,-7 0-5,5-2 0,1 5 1,-2-1 6,5 0 5,-2 3 9,-6-4 12,7 5 14,-4 0 9,-1 0 15,0 0 5,-3 0 20,2 0 23,-9 0 17,11 0 31,-11 0 21,10 0 13,-10 0 19,7 1 17,-7-1 2,4 4 14,-4-4 3,8 1 1,-8-1 3,0 0 14,4 4 7,-1 0-8,2-1-12,-5 2-2,5-2 0,-5 4-5,7-1-11,-6 3-9,3-1-7,0 0-7,0 4-8,1-1-5,0 0-5,1 3-5,-3-4-4,5 5-5,-4 0-20,1 1-42,-2-4-42,2 0-61,-5 3-74,4-4-76,-4 0-80,5-5-83,-5-1-349,3 2-850,0-5 377</inkml:trace>
          <inkml:trace contextRef="#ctx0" brushRef="#br0" timeOffset="29956.1696">2578 4014 130,'0'-16'460,"-4"1"1,4 3-9,-1 3-20,1 3-20,0-1-40,-3 3-37,3-1-36,0 5-32,0 0-28,0 0-24,0 0-21,8 20-25,-3-8-10,2 9-16,-1 1-17,0 0-8,0 0-13,-1 3-14,1 0-12,-3-4-1,5 3-8,-5-1-6,1-2-5,-2 0-5,6-3-7,-8-2-2,4-1-24,-4-3-9,0 3-11,3-9-20,-1 2-10,-2 0-6,0-1-3,3-5 5,-3 3 8,0-5 0,0 0-1,3 4 1,-3-4 5,0 0-3,0 0 3,0-19 1,1 10 2,-1-1 3,-1-1 6,1-1-7,-3 0 9,3-1 5,0 1 3,-3 3 11,-2 1 5,1 0-4,-1 2 8,-1 1 1,-5 2 0,2 0-1,-3 3 10,-5 5 0,3-1-5,-2 4 7,-2 2-3,-1 2-6,2 2-2,2 3-5,6-3 2,-2-2-2,6 1-1,-2 0-1,3-1-3,4-3-1,4 4 1,3 1-1,1-4 3,4 2-12,3-5-7,7 1-7,2-1-8,2-4-12,3 0-9,5-3-11,-5-4-5,5-2-4,0-3 11,-10 7 4,1-5 1,0-6 1,-5 4 10,-1-2 5,-2 1 11,-5-2 21,0 6 23,-4-2 19,-4 0 12,3 1 17,-3 1 17,-4 0 7,6 1 3,-6 0-7,0 5-8,0-7-11,0 7-5,0 0-11,0 0-5,0 0-8,0 0-4,0 0-6,-17 16-5,14-11-2,2 1-4,1 0-3,0 3-2,0 1-1,1-5-9,2 2-13,2 2-12,0-5-6,-1 4-11,6-4-5,-6 1-4,8-1-6,4-2-7,-3-3 4,-1 0 2,-1-3 6,6-1-2,-1-2 6,-3 2 9,3-6 5,-3 1 1,-1 0 11,2 4 11,-2-4 27,-4 1 16,-3 1 27,2 1 18,-2 0 27,-3 2 3,2 1 26,0-1-2,1 0 9,-3 3-12,-2 2-2,2-4-6,-2 4-3,0 0-15,0 0-5,0 0-8,0 0-11,-13 12-13,7-2 0,-1-1-7,1 3-12,-3 1-5,-2 3-11,3 4-36,3 3-5,-3-2 0,3-3 0,-2 3 0,3 0-40,-1 0-90,3 1-52,-4 0-49,6 0-76,-2 2-87,-1-1-93,3-2-106,-1-3-379,1-1-1052,1-2 466</inkml:trace>
          <inkml:trace contextRef="#ctx0" brushRef="#br0" timeOffset="32475.6789">3824 4454 292,'0'0'321,"4"3"-16,-4-3-12,0 0-4,0 0-32,0 0-8,0 0-24,8-9-27,-8 9-15,3-6-17,0 0-21,-2 1-15,3-3-2,-2 3-11,2-2-10,1-2-7,-4 1-6,3-5 5,1 1-11,-3-1 6,3 1-2,-3-3 2,1 0 0,-2-1-14,1 1-2,-1-6 1,-1 6-2,3-5 11,-3 5-2,-3 1-1,3-1 2,0 3 11,-1 3 7,1 3 3,0-4-3,-2 4-7,2 3-14,0 3-7,0-10-10,0 10-11,0 0-6,-4-1-5,4 1-5,0 0-4,-2 19-4,-1-10-4,3 1-2,0 5-5,3-4-2,-2 3-1,0 1 1,3-3-3,-1 0-2,5 3-2,-2-3-1,2-1 2,1 1-3,0-4-7,2 3 1,2-3-8,-1-2-2,5-2-5,-3 3-6,6-4-1,-6-5-2,2 4 2,3-4-2,-3 1 4,1-6 0,0 3 1,-1-4 5,-1 0 0,-1-1 1,-1-1 1,-3-1-1,2 1 0,-2-1 4,-2 0-3,-3 2 6,3 1 1,-4 3 6,0-1 7,-3-2 7,2 5 3,0-2-1,-2 1-4,-1 4-3,5-5 1,-5 5-5,0 0-1,0 0-2,0 0-1,-6 14 2,3-8-5,-1 4 1,0 2 4,0-2-5,4 3-1,0 0-2,0 0-1,3-1 5,2 2-2,2 0 3,3-2-2,-3 1-4,4-1-11,4-2-7,3-2-9,4-1-20,0-2-33,1-3-22,0-1-17,1-2-22,-5-4-9,-3-1-1,6-4-1,1-1 11,-8-4 13,0-2 21,-1 2 4,-5-6 8,2 0 8,0-1 24,-7-3-2,1 2 22,-2-10 5,-6 7 24,3-6 18,-1 0 23,-4 7 10,0 1 28,-2 3 9,-1-1 14,2 4 16,-2 3 15,4 6 9,-1 2-9,0-2-7,2 6-10,-5 1-9,8 2-9,-17 8-5,5 4-6,1-2 2,-1 8 0,1 7-4,0 4-7,-1 2 2,3 0-8,0 0 5,5 6-5,0-4-1,-2 4-3,3-5-5,4 5-3,1-4-8,1 4 1,1-4-3,1 3-1,2-3-1,-1 2-4,5-2-1,-3-2-5,1 2-1,-1 0-2,-3-11-2,3 9-2,0-6-8,-3 0-30,-1-4-35,-2 0-36,0 1-42,2-5-50,-3 2-79,0-3-58,-1-3-61,0-6-59,0 1-317,-1-4-822,1-4 365</inkml:trace>
          <inkml:trace contextRef="#ctx0" brushRef="#br0" timeOffset="32761.2439">4634 4353 129,'3'-12'383,"0"0"-22,2 1-26,-1 3-17,-2 2-31,6 0-22,-4 3-31,1-1-22,-5 4-21,16 2-20,-8 3-16,2 2-17,2 5-13,-1 1-3,-1 2-20,-2 3-7,1 0-15,-2 6-2,-2-6-10,-3-2-7,0-1-11,-2 0-2,-3-3-2,2 1-4,-7-1-8,1-2-1,-3 1-4,2-3 5,-2-3-20,0-2-6,0-3-15,-4 0-19,2-3-15,-1-2-31,1-3-24,0-4-30,2 3-25,5-7-26,1-1-22,5-5-30,2-2-23,6-8-28,2-1-152,1-3-468,7 3 207</inkml:trace>
          <inkml:trace contextRef="#ctx0" brushRef="#br0" timeOffset="32968.4733">4791 4109 79,'13'-17'160,"-1"5"47,-5 0 36,0 1 29,0 1 22,-4 4 5,0 0-4,3 0-12,-4 0-8,2 3-22,-4 3-27,5-5-20,-5 5-14,0 0 9,0 0 4,6 13 6,-6 0-11,0 0-4,0 7-13,-3 0-4,3 4-10,0-2-8,0 11-14,3-8-11,-1 5-11,-2 1-14,4 1-6,-4-7-12,5 0-8,1 8-9,-1-1-5,0 0-9,3-1-5,-3 1-4,2-2-1,-2-3-6,-1 4-6,-4-6-9,1-1-26,1-1-39,-2-3-38,0-3-44,0-2-53,0-3-52,0-1-42,0-1-47,0-4-36,3-1-48,-3-2-333,0-3-787,0 0 348</inkml:trace>
          <inkml:trace contextRef="#ctx0" brushRef="#br0" timeOffset="33621.4332">5029 4347 100,'11'-21'288,"-2"5"3,-5 7-2,5-2 0,-1 0-3,1 5-11,-1-2-24,-2 3-14,2 1-31,1 2-18,0 2-24,0 4-10,5 2-14,-5 0-18,-3 5-10,6 3-13,-4 0-2,0 3 3,-3 8-28,0-4-3,-4-3-8,1 4-13,-4-2 3,1-1 0,-3-3-14,-1-1-4,0-2-10,-2 0 1,1-2 3,-1-1-10,2-2-3,-2-2 3,2-2 1,0 1-3,0-2 2,5-3-6,-9 0 5,9 0-3,-6-8-4,6 8 1,0-10 2,3 1 3,0-4-8,0 4-1,3-4-3,2-1 1,1-1-3,1-4 0,-2 7 6,4-4-12,1 1 10,-1 3-7,-3 0 8,1 2-3,-2-2-1,1 4 1,-4 0 10,2-1 10,-2 4 3,2-1 27,-3 2 12,-2-2 14,2 1 6,-4 5 9,5-4-1,-5 4 0,3-3-3,-3 3-6,0 0 0,0 0 0,-12 9-7,7-2-5,0-1 0,-3 4-12,1 0-3,-2 3-7,3 1-3,1 0-4,-1 0-6,2 0-1,2 0-5,0 0-5,2-3-1,2 4-2,3-2-1,2-1-2,-1 1-3,4-4 4,2 1-5,3-2-4,-2-1-8,1-2-12,3-2 0,3 1-7,-7-2-3,4-4-5,0-2 3,0 1 2,4 0 1,-4-5 1,-3 0-2,-1-1 8,0-1 1,-2-1 2,-1-1 4,-2-3-1,-2 1 13,5-4 10,-1 1 5,-4 2 9,-1 2 12,-3 0 3,4 4 2,-2-2-2,-2 5-1,0-2-3,0 3-5,1-1-5,1 3-4,-4 3-4,0 0-1,0 0-6,18 12-1,-13-3 1,0 0-5,6 7-2,-7-4-2,-2 0 2,4 9-3,-2-2 2,1-5-3,-3 1-1,2 1 0,-1-4-2,2 3 0,0-4-6,-3-3-19,3 0-15,0-3-18,-1 1-15,4-3-32,1-1-49,-2-4-51,-7 2-46,24-3-66,-8-3-64,5-6-71,-8 3-324,5-4-833,3-3 369</inkml:trace>
          <inkml:trace contextRef="#ctx0" brushRef="#br0" timeOffset="34262.0728">6352 4059 237,'5'-16'466,"-1"2"-6,0 1-21,0 1-12,-1 1-21,-1 2-11,1-1-20,-3 7-30,1-2-33,2-1-33,-3 2-30,0 4-23,0 0-18,0 0-27,-4 17-22,1 0-13,1 3-14,-1 2-13,0 11-11,2-2-11,1 6-10,1-7-10,-1 2-10,4-7-5,0 4-6,-1 3-3,1-9-10,-2-1 0,2-1-1,-1 0-8,0-1-1,-2-6-7,0 1 0,2-1 0,-2-2-3,-1-4-8,0-1 3,1 0 2,-1-2 4,0-2-5,0 3-2,0-6 4,0 0-5,0 0-3,0 0 5,0 0-9,10-14-1,-7 7 0,3-3-8,2-2-2,-5-3-2,7 3-3,0-2-3,6-3-2,-3 7-1,1-2 5,-1 4-9,-1-2 0,5 3 1,-5 2 1,5 5-6,0 0 0,0 0-2,0 5-5,2 8-2,-3-6-4,2 5-8,1 3-1,-2 0-3,-6 1 2,1-2 1,-7-1-7,5-1-1,-3 0 1,-3 1 3,-1-2 3,-6 0 8,-1 2 3,-3-1 1,-3-4 4,-3 1 1,-6-3 3,3 2 4,-9-4 9,-1-1-4,0-2 0,0-2-6,1-2-10,-9-5-22,7 2-22,6 0-32,6-2-36,-2-3-42,8 1-53,3-1-59,6-2-51,1-4-352,9-3-756,6 1 335</inkml:trace>
          <inkml:trace contextRef="#ctx0" brushRef="#br0" timeOffset="35370">7053 4249 309,'0'5'304,"0"-5"-4,0 0 1,-16 8 2,6-2-10,0-1 4,-4-1-1,0 3-5,-3-1-6,2 2-12,-3 1-9,2 0-15,-2 1-21,5 1-11,-1 0-24,2-2-21,1 3-13,2-3-19,0 1-13,4-2-12,1 7-11,0-8-10,0 6-8,8-5-8,0 4-8,0 0-5,8-2-5,-1 2-6,4-2-8,-2 1-13,2-7-8,0 2-6,2-1-5,0 1-8,-4-4-4,3 0-4,-3-2 0,4 0-2,-6-2-5,1 1 3,3-2-1,-6-1 2,-1 2 2,-1-5-2,-5 1 1,4-2 0,-6 1-1,6-2 3,-6-2-1,0 3 0,-6-5-1,2 1 1,0-3 5,-1 4 5,0-5-3,-2 4 0,2-3 6,0 0 1,1 5 1,4-4 0,-3 2-2,3 3-3,3 1 0,1 0-3,6-2-1,0 4-7,4-1-8,0-1-13,2 5-4,6-3-8,-6 0-4,6 2 2,-6-2 2,1 3 0,2 0 5,-5 0 1,0 1-1,-1-2 11,-5 2 0,0 1 17,0-2 2,1-1 5,-4 4 3,-5 0 11,6-6 2,-6 4 7,0 2-4,0 0 3,3-6 1,-3 6 3,0 0 1,0 0 1,0 0 1,0 0 3,-26 8 5,18-4-1,-1 2 1,0 4-3,-3-2 2,-2 4 1,1-2-7,2 2-2,1 1-6,2 3 1,1-4-5,-2 3 0,3-2-1,0 1-6,5 3 1,1-4 0,0 0 0,4-1-1,1 2-1,3-2-1,0-2-12,2-2-6,2-1-5,4 0-3,1-2-7,-3-3-2,6 0-6,1-2-4,-2 0-2,-3-3 9,1 0-1,1-1 5,-1-2 1,-5-3 2,5-3 2,-1 2 1,-5-1 8,0 1-4,-2-1 7,0-2 5,2 1 6,-5 0 15,1 3 13,-3 1 10,-2 0 7,0 2 5,2 0 0,-1 2-6,-1-2-4,-2 6-11,2-6-3,-2 6-5,0 0-6,0 0 2,0 0-5,0 16-1,3-10-3,-3 5 2,0-1-4,0 2-2,1 2 1,1 1 0,0-1-2,2 1-2,0-1-4,0-2-6,0 2-9,4-4-3,-3 2-8,2-3-3,2 0 2,0 0 0,1-3-2,-1-2 7,2-1 1,2-1 1,3 0 2,-3-2-3,2-2 13,-2-3-6,4 1 2,-5-2 9,3 1 9,-4-5 4,1 3-4,0-4 9,0 2 6,-3-1 1,1-1 12,-1 0-11,3 2-2,-3-2-5,6 0-1,-6 0-2,5 2-4,-2 2 0,2 2-3,-2 1-1,4 1-2,-3 0-2,-7 6-3,10 0 0,-5 0 1,-4 3 2,3-1-3,-3 4 2,-1-1-1,-1 5-5,-1-4-5,0 4 1,0-1 1,-3 2 0,2-6-3,-2 0-5,-1 1-7,0 0-5,0-3 1,0 3-1,0-5 2,-1 1 5,1 0 3,0-5 0,0 8 6,0-8 2,0 0 1,0 0-5,0 0 6,0 0 1,0 0 7,-8-14 0,8 14 2,5-12 3,0 1 16,0 1-3,3-1 0,0-1-4,4-1-2,2-1 1,5-2-4,-4 1 2,6 2-2,-3 0-1,3 1-3,2 1 1,-5 8-1,-1-1-1,-1 1-3,1 2 3,-3 5-3,2 3 0,-3-4 1,-2 10-4,0-5-1,-2 7 4,0-3-1,-1 4 0,-5-1-2,1 6 0,-3-6-33,0 4-32,-1 1-28,0-5-46,0 2-56,0-5-27,0 4-27,3-4-37,-1 3-49,2-9-56,-1-1-370,0 0-824,3-2 365</inkml:trace>
          <inkml:trace contextRef="#ctx0" brushRef="#br0" timeOffset="35744.9909">8704 4233 107,'8'-21'368,"1"3"8,-4 3-8,2 3-10,-1 2-1,-2 1-6,-3 1-21,5 5-34,-3-1-22,-1-2-33,-2 6-24,0 0-23,0 0-19,9 10-17,-8-1-8,2 6-24,-3 1-10,5 1-15,-5 4-6,0-2-10,4 3-9,-4-1-8,1-5-5,-1 3-6,0-5-5,-1 4-2,-3-5-8,-1 2-3,5-3-6,-1-3-4,-1-1-9,1 0-6,-2-2-5,-2-3-5,5 2 0,0-5 5,-1 7-4,1-7 0,-5 1 2,5-1-1,0 0 1,0 0 0,-17-8-5,10 6 3,1-2 4,-2 2 6,-1-2 4,-7-1 8,1 4 8,0 1 11,-2 0 2,-7 1 0,-1 8 6,1-6 3,-3 2-1,5 3 3,1 3-5,4-5-8,2 3-2,0-1-6,6 0 3,-1 1-10,3-1-3,2-1 0,7 2-3,1-3-4,4 3-15,4-1-25,6 0-44,4-5-58,8-3-65,5 0-66,-8-3-53,12-3-47,4-2-82,1-1-327,-2-3-822,-1-3 364</inkml:trace>
          <inkml:trace contextRef="#ctx0" brushRef="#br0" timeOffset="37218.1515">9523 4014 26,'0'-5'425,"0"0"-29,0 5-26,0-6-36,0 6-21,0-5-32,0 5-25,0 0-8,0 0-9,0 16-10,0-3-13,3 1-20,0 6-19,-2 0-17,4 3-13,-5-1-16,5 5-13,2-2-13,-3 0-7,2-3-8,-4-2-8,3 2-10,2-3-11,2 1-1,-1-7-5,-3-1-2,5 2-8,-2-3 0,4 0-9,0-1-3,3-7-7,-2 9-16,3-9-6,1 0-6,-4-3-11,5 0 4,-1-5-2,-5-2 5,5 1-20,-5 0 24,0-1-1,-1-4-2,1 0 7,0 1 5,-2 0 6,-3 0 11,0 4 11,-2 0 13,1 3 16,-2-2-4,-2-1-7,1 2-5,-1 1-4,-2 3-9,6-3-4,-6 3-6,0 0 0,0 0-5,4 10-7,-2-3 6,-2 0-4,-2 2-2,4 4 5,1-2-7,-1 3 2,2-2 3,-2 3-6,2-3-2,1-1 0,1 0 2,3 0-14,1-2 1,2-2-9,0-1-7,3 0 1,0-3-4,1-1 6,1-2-7,0-2 8,-3 2-1,3-5 3,-3 0 5,-1-2-5,0-3 5,-1 4-2,-1-7 2,-1 4 0,-2 0 5,-2-3 1,0-3-1,0 6-3,-2-4 6,1 4 5,-2-5 4,0 6-6,-1-1 12,-2 0-8,4 2-5,-3 1 2,1-2 2,2 2-5,1 0 1,-2 0-1,4-1 3,-1 1-6,0 0-1,2 3-2,4-6-1,0-1 1,-1 5-2,4-5-10,-2 2 3,1-2 1,-1 0 4,2 1 2,-2-3 0,-3 0 2,1 0-3,-4-5 3,4 2 0,-6-1 1,0-1-2,-2 1 5,1 2 2,-4 0 13,-4 0 6,4 2-6,-7-3 4,2 3 11,-1 3 15,-1 5 2,-3-5 4,-2 6 3,0 0 0,0 3-6,-5 3 0,6 3-2,-10 6 0,4 4-2,0-2-7,1 6 0,2-2-1,-1 6-5,3-2-3,1 7-2,4-6-1,-3-1-4,8 4 0,2 0-2,0 0 4,2-4-7,2 3-2,-2-1 5,6-3-10,-4 1-4,5-3-6,-2-4-9,-1 0-9,1 0-10,-2-3-1,4-2-9,-2 5-3,-1-9 2,1-3 0,2 1-4,-1-3 1,1-1 1,4-1 9,1-3 1,1 2 2,-1-5 3,8-3 8,-3-1-3,-2-3 3,-2 6 1,-2-1 24,-1-1-1,0-1 2,2 5 3,-1-4 8,-6 4 7,-1 1 4,1 1-5,-2-2-4,0 4-6,1 0-4,-6 2 3,0 0-3,10 4 1,-5 0-2,-2-2-3,1 4 3,1 6-2,-1-5-2,1 4 1,-1 0 2,1-3-2,1 5-7,-1-2-13,1-1-13,0-2-8,-2 0-6,5-2-1,-1-1-10,3 1 1,1-4 1,-1-1 5,2-1 18,-3-1-12,7-1 9,-4-1 6,2-3 0,-2-1 1,0-2 10,-2 1 3,1-2 9,3-1 20,-8 1 10,4-5 12,-1 2 14,-3 1 6,-1-1 10,2 2 11,-5 3 5,-2 0 12,3 2-1,-3-1-8,1 2-10,2 0-10,-4 5-12,2-5-5,-2 5-7,3-3-6,-3 3-3,0 0-2,0 0-9,0 0 0,-3 20 1,2-12-5,0 5-4,-3-1-2,1 2-1,1-3-4,0 5 3,2-8-2,-1 10-14,2-6-17,1 1-22,0 0-27,2-2-24,0-3-26,0 1-42,2-1-20,2-4-66,-1 1-37,7 3-42,1-5-38,2-2-26,6-1-34,-1-1-247,2-4-726,-1-1 321</inkml:trace>
          <inkml:trace contextRef="#ctx0" brushRef="#br0" timeOffset="37431.5793">11222 4356 130,'11'-10'219,"-1"-5"34,-3 7 30,-1-6 13,-2 5-5,-2 3 5,-2-8-2,0 6 3,-1 0-7,-4-1 5,3 2-7,-4 1-12,1 0-13,-5 2-18,4 2-17,-6-1-18,0 6-19,-2-1-16,0 2-12,-3 2-16,2 0-12,1 4-15,-5 1-9,2 5-13,8-1-8,-5 1-11,6-2-7,-1 0-9,2 6-1,2-6-5,4 2-9,1 0-14,4-4-18,-2 2-27,8-1-32,-3-3-38,5 1-49,4-1-52,1-4-58,4-3-39,4 0-37,1-3-38,-3-5-49,1-1-277,3 0-735,5-5 325</inkml:trace>
          <inkml:trace contextRef="#ctx0" brushRef="#br0" timeOffset="37821.8716">11546 4098 343,'-5'-15'382,"3"0"5,-2 3-21,-2-3-9,5 5-18,-3 4-13,2 0-22,-2 1-30,3 0-27,-4 0-22,5 5-28,0 0-16,0 0-17,-12 12-10,11-3-13,-3 2-12,3 5-6,-5 1-11,6 3 4,0 3-7,0-3-5,0 1-6,0-7-14,3 7-7,0-6-6,-2 7-7,4-5-3,-1-2-4,-1-3-8,1 2-8,-3 0-1,5-3-1,-3-4-6,0 3-5,-3-5 0,5 1-6,-5 1-2,6-4 1,0 1-2,0-4 2,2 0 4,0 0-3,-8 0-3,18 0 4,-7-4 8,-4 1 6,4-3 11,-2 0-4,0 0-5,3 0-1,-6 4-1,4 0-1,-3-2-1,-3 2-7,-4 2-7,8-3-6,-8 3 4,9 5-5,-6-1 0,2 0-4,0 2 0,-3 3 4,3 1-3,-5-1-1,3 2 0,-1-2-4,3 5 2,-3-7 1,-2 4 0,5 0-6,0-5-10,2 4-28,3-4-32,-2 0-32,8 0-47,-3-6-59,9 0-59,2 0-63,-7-3-74,10-1-79,-5-1-282,11-1-824,5-1 364</inkml:trace>
          <inkml:trace contextRef="#ctx0" brushRef="#br0" timeOffset="38101.439">12581 4162 156,'-5'-2'413,"0"-2"-6,3 1-16,2 3-21,-5-8-24,5 8-18,0 0-28,-1-3-31,1 3-20,0 0-18,0 0-4,-5 13-6,5-7-21,-3 3-17,0 3-3,3 0-22,0 2-11,-2 3-15,4 3-9,-2-6-13,0 6-6,0 1-8,3 2-13,-3-2-6,-3-3-19,6-2-43,-6 0-59,3 0-75,0-1-89,-2-3-100,-1 0-103,2-4-337,-3-2-809,8 1 357</inkml:trace>
          <inkml:trace contextRef="#ctx0" brushRef="#br0" timeOffset="38304.5812">12785 4261 73,'7'-22'341,"0"3"2,-4-1 0,4 4-5,-5 7-3,1-5-1,-2 6-3,3-3-8,-4 5-19,1 2-22,-2 0-25,1 4-18,-8-3-17,8 3-9,-12 7-11,1-3-13,3 4-13,-4 3-7,3-3-7,-2 7-11,1-4-8,3 3-5,1 1-17,-1-1-10,0 1-13,3 5-4,-2-2-7,3-3-11,3 1-6,-2 4-6,2-6-7,0 4-4,0-3-17,2-3-36,-2 4-21,1-1-30,1 0-40,-2-3-47,2-3-61,-4-1-67,-1 0-64,-3-2-94,0-3-403,-2 2-893,-3-3 395</inkml:trace>
          <inkml:trace contextRef="#ctx0" brushRef="#br0" timeOffset="42227.9138">16414 4389 115,'0'0'272,"0"0"-21,0 0-16,0 0-10,0 0-14,0 0-11,0 0-16,0 0-10,-1 4-12,1-4-15,0 0-5,0 0-1,0 0 0,0 0-5,0 0 5,0 0 10,0 0-6,0 0-8,0 0-10,0 0-19,-11-10 5,11 4-15,0 6 0,-1-5 3,1 5-5,-3-8-1,3 0-12,3 4-16,-3 4 1,0-9-12,7 3-7,-5-1 1,2 2 0,5-1-11,-2 2-5,-1 0-3,5-1-6,-5 5-1,6-2-4,-12 2-7,17 4 2,-10-1-6,3 3-5,-3 2 5,6 4-1,-6 1-2,1-1 3,-1 0 2,-2 6-1,2-2-6,-2-4-3,0 5 5,-1-5-5,-3 3-8,2-1 16,0-2 0,-3 1 2,1-7-4,-1 3-6,0-1 6,-1-4 4,1 2-6,0-2 5,-3 1 3,2 0 4,1-5-4,0 0 9,0 0 6,-16-4-4,16 4 3,-9-7 6,5-2 2,1 1 0,-1-1-1,4-1-5,2-3 1,0 1-5,5-4-3,-2 1-2,2 3-4,4-7 1,0 4-2,3 1-3,-3 0-6,2 5 1,4-5 0,-6 4-2,1 4-7,0 1 3,-5 1 2,8 4-5,-8 0-2,4 4 3,-5 3 0,5 3 1,1-3-1,-5 6-3,2-5 4,-1 7 2,-2-3-3,0 1-3,-3-1-2,-1 0-11,2-1-14,-3 3 8,0-7 4,-1 3-11,0-6 6,0 2-1,3-2 8,-6 3 3,3-7 10,0 0-9,0 0 5,0 0-7,0 0 5,0 0 7,0 0-6,3-23 5,-3 15-1,3 0-2,2-5 5,1 1-5,1 0 5,3-2 3,1 2 0,1 0-1,-2-2 3,3 3-7,-1-1-1,0 5 3,1 0 4,1 2-8,0 2 3,-2 0 4,-3 3-7,-1 4 0,4 4 3,-2 2 1,-3 1-1,-2 4 2,2 4-1,-1 0 4,-1 1-2,1 2 1,-5 0 13,-1-3-20,4 1-20,-4-4-44,-4-1-39,4-2-42,0 1-45,-3-2-50,-1-2-52,4-4-54,-5-1-252,4 0-654,1-5 290</inkml:trace>
          <inkml:trace contextRef="#ctx0" brushRef="#br0" timeOffset="42712.2965">17062 4197 31,'0'-35'337,"2"14"11,-2-1-2,0 8-3,5 0 3,-5 3-5,0 4-28,0-1-27,0 1-33,0 4-28,0 3-22,0 0-16,0 0-6,8 16-15,-3-2-10,2 5-12,0 3-14,0 3-5,3 0 2,-2 7-12,4-2-6,-4 4-8,1-2-8,-1 1-7,1 2-7,-4-6-10,0 5-5,-3-10-5,0 1-3,-2-1-7,3 8-7,-3 0-1,-3-10-13,2 0-24,0-7-20,-1 2-31,0-4-38,-1 1-34,-1-6-31,3 3-22,1-6-10,-3-1-13,3-4-13,-3 2 3,3-2 15,0 0 18,-3-13 21,3 4 13,4 0 8,-4-1 20,0-2 8,2-4 19,6-5 15,-3 0 17,-1-1 9,7 0 19,-2-2 15,0 1 12,6-8 14,-6 8 15,8 3 8,-6-1 10,1 0 7,4 5 6,-6 0 4,2 5 4,5-3-2,-2 9-8,-1-3-2,2 4-5,1 2-1,0 2-6,0 2-6,-2 2-2,-2 4-3,-1-2-1,0 9-3,-6-5-9,0 6 13,-1-1-15,-4-3-8,2 3 7,-7 0-2,-1-6 2,-3 3-4,-1 0 3,-3-4-5,0 0 0,-5-5 0,3 2-15,-9-4 14,1-2-12,0-4-17,1-4-26,-1-1-39,-2-5-32,3-1-48,-2-7-52,5 4-39,1-12-37,5 9-209,7 1-538,5-4 238</inkml:trace>
          <inkml:trace contextRef="#ctx0" brushRef="#br0" timeOffset="43481.9003">17472 3955 238,'11'-7'253,"0"5"-7,-5 1 5,1 2 6,3 1 1,-3 5 1,-2 3-11,2 2-7,-2 3 7,0 7-10,2 0-11,-7 0-2,6 11 1,-1 1 1,6-2 3,-5 0-13,-2-7-5,4 7-13,-3-2-15,1-6-12,-1 1-14,3 3-9,-3-7-12,-1 0-13,1 4-11,-2-3-9,1-2-11,-2-1-2,2-4-14,-1 0-6,-1 1-10,0-3-11,-2-2-31,1 2-40,-1-1-28,0-6-35,0-3-26,0 6-30,3-6-26,-3-3-31,0 0-28,0 0-21,0 0-15,0 0-5,-11-14-7,6 7 11,-2-8 4,2 0 16,-1 3 16,0-4 30,-4-2 36,3-2 52,2 6 34,0 1 44,2 1 34,-2 0 34,1 3 35,3 0 20,0 3 19,1-4 6,1 8-5,0-4 13,3-1-14,4 4-1,-3-1-11,6 3 1,-1 0-10,3-4-8,3 5-9,-3 0-7,4 1-4,-3-2-7,3 1-6,0-2-7,0 2 7,2 0-17,-2 0 1,0 2 4,-6-2 0,2 0 7,-2 0-5,-5 0-2,4 0 6,-10 0 12,11-2 7,-11 2 6,0 0 7,12 0 5,-12 0-5,5 2 15,-5-2-10,0 0-1,0 0-4,0 0-4,0 0-1,0 0-9,0 0-6,-15 8-7,13-2-3,-3 0-6,0 0-3,4-3-5,-3 10 0,2-7-6,2 2 1,0 2-2,0-1-4,2-3-3,2 3-1,-3-6 0,5 6-1,0-5 0,-1 4-1,1-5 0,0 0-3,4 0 0,-3-3 0,-7 0-1,13-3 0,-7-2 0,-1-1-3,1 0 2,-2-4-2,-2-2-5,2 1-9,-3-3-7,1-3-5,2-2-8,-3-3-12,4-2-3,-3 0 1,3 2-2,-1-11 6,2 2 2,1 0 3,-1 7 0,2-1 5,4-7 2,0 9 1,-3 3 1,1 3-1,2 1 8,-3 5-4,0 2 4,2 2 5,-5 2-1,0 3 0,4 0-1,-3 4 2,-1 3 3,5 4 11,-5 4-6,1 2 3,4 6 4,-5 3 11,4 0 6,-3 8 9,4 0 8,-7-6-2,-1 7 0,0-8-1,-3-2-2,0 3-2,0-2-3,-3 3-3,2-2 2,-1-3-5,-2 1-3,-1-2 3,-1 1-6,0 1 2,6 1-10,-5-1-19,-1-4-31,3 0-41,-1-4-34,3-2-45,-3-4-36,4-4-30,-1 1-28,-3-2-32,4-4-33,0 0-28,0 0-304,0 0-707,-12-15 313</inkml:trace>
          <inkml:trace contextRef="#ctx0" brushRef="#br0" timeOffset="43811.9206">18082 4435 61,'0'-15'184,"5"3"24,-5-1 17,6 7 8,-1-5 0,-4 5-3,6 0 6,3 1-15,-3-3-4,4 5-4,1 3-10,3-3-9,-2 0-16,4 3-11,-4-1-17,2 1-13,2 0-2,-4-3-12,3 6-6,-1-3-11,2 0-12,0 1-1,-10-1 2,4 0-1,-5-1 10,5 1 6,-11 0 15,12 1 4,-6-2-3,-6 1 5,11-3-6,-11 3-1,0 0 1,10-4-1,-10 4-1,5 0-10,-5 0-9,0 0-8,0 0-13,0 0-11,0 0-5,0 0-9,7 7-4,-6-3-3,-1-4-3,-5 9-3,5 1-3,0-3-3,0 3-4,-3 2-2,-1 3-4,4-3-6,0 2 2,0-1-8,0 1-18,0 1-27,0-1-30,0 1-40,0-3-50,6-1-34,-6 1-62,5 0-48,-4-5-49,3 4-50,-1-10-62,-3-1-263,11 6-775,-11-6 344</inkml:trace>
          <inkml:trace contextRef="#ctx0" brushRef="#br0" timeOffset="44968.2013">18719 4442 194,'1'-6'288,"-1"-1"-10,1 0-5,-1 1-1,0 1 3,2 2 2,0-4-9,-2 1-17,0 6-18,2-6-16,-1 4-20,-1 2-25,0 0-12,0-7-17,4 4-13,-4 3-16,1-4-10,-1 4-16,5-2-8,-1-2-9,-4 4-11,7-3-5,-7 3-7,6-3-9,-2 0-3,0 0-3,-4 3-3,8-5-4,-5 5-1,1-6-1,-3 1 0,-1 5-7,4-9 11,-4 4-11,0 3 7,0 2 1,-3-12-3,1 9 3,-2-2 5,-2 2 18,-1 0-11,-3 0 7,-3 3 2,2 0 5,-2 0-2,-3 2 6,4 2-1,-10 2 1,9 1-9,-4-1 4,-2 5-9,9 2-5,-2-4-2,4 5-9,2-6 3,3 7 0,-2-3-4,1 1-3,7 2-1,-2-2-1,7 1-7,1-1-14,1-2-4,4-2-29,1-2-12,4 4-12,-2-5-18,0-1-8,6-4-16,-1 2-2,1-5-2,-8 1 2,2 0 9,0-6 9,-1 1 5,-2-3 8,1 0 21,-2 0-1,-7-1 9,5-2 13,-5 0 10,-1 5 28,1-1 21,-4-1 9,2 3 11,-2-3 4,1 3 8,-1 1-4,-2 0-5,0-1 1,0 6-7,0 0-4,-5-6 3,5 6-9,-6-3-3,6 3-2,0 0-5,-11 13 1,9-8-9,-3-2 10,-2 6-11,5-2-3,-1 1 3,1-1-4,-1 2 2,2-2-4,1 7-3,0-7 8,4 0-9,-2 3-6,3-1-9,1-4 1,0 2-4,5-3-1,0-1-10,-3 0-1,4-1-3,4-1-7,1-1 0,0-3 6,0 0-3,-4 0 4,4-2 6,-2-1 4,0-1-1,-3 0-11,2-1 15,-5 0 5,2 0-5,-1-1 2,-2-1 6,-2 3 2,2-1-6,-4 0 4,7-1 13,-6-1-9,-4 4 2,2-3-1,-1 1 4,-2 2 0,2 1 3,2-1 8,-4 1-6,0 5 1,1-7-3,3 4 0,-4 3 0,0-6 0,0 6-1,0 0 1,1-5 7,-1 5 3,0 0 6,0 0 12,2-4 11,-2 4 8,0-6 2,0 6-2,3-6 2,-3 6 5,0-10 5,0 3-2,2 0 1,-2-2 2,5 1-3,-5-1 0,5-2 5,-5-3-6,2 2 4,1-3-1,-1 9 31,-2-2-8,0-1-7,4 2-6,-4 1-9,0-2-8,1 4-5,-1 4-7,-1-7-5,1 7-6,1-5-5,-1 5-4,0-6-12,0 6 11,0 0-9,0-6 2,0 6-3,0 0-3,0 0 1,-10-1 1,10 1-1,0 0-2,0 0 0,-7-2 1,7 2-6,0 0 4,0 0-5,0 0-1,0 0 1,0 0-3,0 0-3,0 0 0,0 0 3,0 0 3,0 0-7,0 0 7,0 0-3,0 0 2,0 0 1,0 0-1,0 0 1,0 0-2,-7-1-1,7 1 3,0 0-3,-3-6-1,3 6 2,0 0-2,0-9 0,0 9 3,-2-3-2,2 3-5,0-9 5,0 5-2,0 4-1,0-11 2,0 4 2,0 0-1,0-1-2,-1 1 0,1-5 0,0 3-1,-4 2 0,3-1 2,1-1-1,0 0 0,0 3 0,1 2-5,-2-2 15,1 6-4,0-9 3,0 9-2,0-8-8,0 8 3,0-6-3,0 6 0,0 0-3,0 0 0,0 0 3,0 0-10,0 0 9,-16 17-1,12-7-2,-4 6 8,2 5-7,-11 6 2,9 3 3,-1 3-5,2-8 4,2 8 0,2 3-2,-2-3 0,0 0 0,4-1 1,1-6-7,0 5 11,0 3-1,1-11-2,0-1-3,3 0-14,-3-1-18,3-2-28,2 2-19,-1-6-26,1-2-34,0 0-31,3-5-57,1-5-44,2-2-39,1-2-40,3-2-32,1-3-29,-4-4-307,2 2-779,4-7 345</inkml:trace>
          <inkml:trace contextRef="#ctx0" brushRef="#br0" timeOffset="45679.135">19336 4257 14,'2'-33'221,"2"-2"13,-8 8 13,8-2 11,-4 6 6,0 2 5,0 6 12,0-1 5,-1 0-7,-3 4-22,4 3 8,-4 2-10,4-1-24,0 2-22,0 6-19,-2-3-18,2 3-13,0 0-9,0 0-7,-12 13-17,8-4-2,1 6-12,-1 4-13,3 2-3,-3 3-8,3 1-7,1 7-10,1-9-1,2 4-9,6 4-4,-5-8-5,1 0-3,4 8-1,2-8-8,-1-3-1,2 2-8,4-5-5,1 2-12,-3-7-9,4 3-21,1-7-19,-4 0-21,9-2-22,3-1-24,-2-3-12,2-2-3,-4-2 2,-2-2 8,1-3 13,-6-1 14,3-3 6,-4-2 14,-1 2 9,-2-8 28,-7 7 10,3-5 26,-3 1 19,0 0 22,-1 1 16,-3-1 17,1 2 17,3 1 3,-5 1 12,0 3 2,0 2-2,0-2-9,0 3-12,0 3-11,-5-1-3,5 4-8,0 0-5,0 0-9,-17 7-4,10-1-6,2 2-5,-3 3-6,3 3-2,0-3-6,2 6-3,-1-2 0,2 4-5,-1-3-3,3 2 1,-3 6-3,9-5-4,-4 2 4,5 0-6,3-2 0,-3-1 1,-1-3-7,5 4 5,-1-1-4,-2 1 1,2-1 0,2 1-9,0-4 5,-7-1-3,2 1 0,-2 1 1,-4 1-3,4-1 1,-5 4 1,6-2-2,-1 6-1,-4-2 1,3 3 2,-3 7-3,3 3 0,-2-2 0,-2 4 0,1 3 2,-2-1-7,2 1 9,-8 4-1,2 1 0,-7 0-1,-5 9 0,-1 2 1,0-12-2,1-8 4,-5 6 0,-4 13 1,5-17 6,2 0 4,1-8 1,2-1 8,3-8 6,-1-1 16,6-8 15,1-2 21,1-2 35,2-2 48,0-1 46,-4-3 35,8-2-21,-12-7-22,5-2-39,-3-6-165,3-5 0,-3-3 0,-1-7 0,-1-1 0,7-5 0,-7-1 0,5-1 0,2-5 0,-1-2 0,2-17 0,2 1 0,4-3 0,2 19 0,7-17 0,1 20 0,4-17 0,14 7 0,-1 16 0,13-11 0,2 3 0,4-2 0,-1 5-262,10 1-48,0 7-53,-3-1-51,-12 9-68,3 4-87,-4-1-397,-6 1-1045,0 6 462</inkml:trace>
        </inkml:traceGroup>
      </inkml:traceGroup>
      <inkml:traceGroup>
        <inkml:annotationXML>
          <emma:emma xmlns:emma="http://www.w3.org/2003/04/emma" version="1.0">
            <emma:interpretation id="{86461D5F-77CC-4E8B-928B-D06E7958BB40}" emma:medium="tactile" emma:mode="ink">
              <msink:context xmlns:msink="http://schemas.microsoft.com/ink/2010/main" type="line" rotatedBoundingBox="9192,7192 11539,7299 11483,8511 9137,8404"/>
            </emma:interpretation>
          </emma:emma>
        </inkml:annotationXML>
        <inkml:traceGroup>
          <inkml:annotationXML>
            <emma:emma xmlns:emma="http://www.w3.org/2003/04/emma" version="1.0">
              <emma:interpretation id="{DC4E002D-7FAB-42DA-966F-978284C70C6A}" emma:medium="tactile" emma:mode="ink">
                <msink:context xmlns:msink="http://schemas.microsoft.com/ink/2010/main" type="inkWord" rotatedBoundingBox="9192,7192 11539,7299 11483,8511 9137,8404"/>
              </emma:interpretation>
              <emma:one-of disjunction-type="recognition" id="oneOf4">
                <emma:interpretation id="interp20" emma:lang="en-US" emma:confidence="0">
                  <emma:literal>tight.</emma:literal>
                </emma:interpretation>
                <emma:interpretation id="interp21" emma:lang="en-US" emma:confidence="0">
                  <emma:literal>tight</emma:literal>
                </emma:interpretation>
                <emma:interpretation id="interp22" emma:lang="en-US" emma:confidence="0">
                  <emma:literal>tight'</emma:literal>
                </emma:interpretation>
                <emma:interpretation id="interp23" emma:lang="en-US" emma:confidence="0">
                  <emma:literal>Light.</emma:literal>
                </emma:interpretation>
                <emma:interpretation id="interp24" emma:lang="en-US" emma:confidence="0">
                  <emma:literal>tight"</emma:literal>
                </emma:interpretation>
              </emma:one-of>
            </emma:emma>
          </inkml:annotationXML>
          <inkml:trace contextRef="#ctx0" brushRef="#br0" timeOffset="47024.0994">-1059 5078 78,'7'-4'344,"-3"2"-20,-4 2-15,11-3-19,-5 3-25,-6 0-20,5-4-22,-5 4-22,0 0-15,0 0-16,10 5 7,-10 0-10,2-2-18,-1 6-6,-1 0 2,-1 6 7,1 4-14,-2 3-7,2 1 0,0 11-6,0-12-6,0 11-11,-4 3-9,3-4-13,1 1-7,1 3-3,-2-11-10,1 6-6,0 2-5,-4-1-5,3 2-6,0-11-4,1-1-3,1-6-4,0 6-10,3-5-6,1-1-43,2-4-55,-1 1-54,5-4-58,-2 0-74,3-3-75,0-1-332,2-4-730,3-1 323</inkml:trace>
          <inkml:trace contextRef="#ctx0" brushRef="#br0" timeOffset="47430.3574">-963 5490 260,'-28'-7'269,"6"9"-10,5-4-4,-1 4-2,1-2-13,4 0-11,2 1-18,3-1-17,-1 0-18,9 0-14,-10 2-13,10-2 0,0 0-3,0 0-8,0 0-10,22 3-10,4-3-15,0-1-8,16-1-6,1-3-4,-2 4-25,2-3-8,-3-1-21,-2 3-10,-2 0-16,-8 0-5,-4-1-9,-3-1-1,-4 2 0,-3 1 1,-2-1 3,-4 1-3,1-2 1,-5 2 18,-4 1-1,5-3 13,-5 3 8,0 0 14,0 0 11,0 0 19,-12-5 10,12 5 17,-9-3-2,9 3 8,0 0 3,-12-1 0,12 1 0,0 0-6,-13-2-3,13 2-8,0 0-14,0 0-6,0 0-13,0 0-5,-4 8 0,4-2-8,0 1-3,3 5-3,1-2-3,-1 5-7,-1 0 0,3 1-5,-2 2-2,1-3-3,1 4 1,-2 1-9,2 0 5,-1-9-3,-1 6-1,2-3-2,-1 1-35,-2-5-60,0-1-58,5-2-47,-1-1-45,-2-1-54,5-2-63,2-6-56,0 3-276,2-6-737,4-2 326</inkml:trace>
          <inkml:trace contextRef="#ctx0" brushRef="#br0" timeOffset="48415.5542">-358 5553 25,'5'-16'239,"-1"1"26,0 2 24,0 1-5,-7 0 3,6 2 0,-3 4 14,0-3 14,0 3-9,0 0-22,0 2-12,0 4-33,-3-8-23,3 8-26,0 0-10,0 0-24,0 0-17,-17 17-11,13-12-12,2 4-9,-4-3-15,3 7-9,0 1-8,6 1-4,-9 0-5,6 4-14,0-4-7,0 4 1,6 2-1,-3-3-7,5 2-3,-1 3-3,1 0-1,5 6-6,-1 0-3,2 0 1,-2 4-3,1 1 1,-3 0-6,1 3-3,-6 0 1,4-1 5,-5-1-14,-1 0-7,-5-2 1,1-10-1,-3 2 1,-2-2 1,-5 0-1,3-2 2,-5-6-3,1 5 3,-2-6-5,2 0 7,2-3-2,-2-3 2,-1 1-4,1-3 5,2-1-1,1-5-2,-2 2 5,5-4-4,-1-3 2,2 0 0,0-3-3,3-6 0,2-7 3,8-10 1,5 1-9,2-8 7,4-5 0,9-12-4,-2-4 6,5-4-3,-6-3-2,2-6 2,2 3-3,-3 4 3,-5 1-4,-4 2 0,-4 1-2,-2 20-1,-7-3 1,4 7 5,-8 0 0,3 4 8,-3 10 9,0 0 8,0 5 21,-3-1 8,3 9 13,-3-2 2,-2 3 0,5 3-8,-4 1-7,-1 2-4,5 3-5,0 0-5,-17 14-3,10-5-2,-1 7-4,-4 0-4,3 4-2,3 3-2,1-1-3,-5 3-3,8-3-3,-3 9 0,3-4-3,-2-2 2,6 8-3,0-13-1,1 7-5,2-3 5,2 0-2,2-1 1,3 0-2,-9-2 1,9-4 1,1 1-2,-4-4 0,3-4-3,-3-1-2,3 1-11,-4-5-6,6 1 1,-5-5-2,2 2 2,2-3 2,-3-3 1,2 1-1,1-3 2,-2 2 7,-2-3-6,-3 0 1,1 0 3,0 2 9,-2-1 4,1-1 6,-2 1 3,-1 2 7,3 1 8,-6 2-5,4-6-3,-2 3-2,-2 3-3,0 0-7,5-4-1,-5 4 0,0 0-2,9 9-1,-8-4-3,1 2 3,3 1-3,-1 0-1,2 0 3,-4 3 0,1-3-4,3 3 4,-2-1-1,3-2-2,-3 1 0,4-3 1,-3 1-3,2 0-8,-2-2-9,4-4-11,-2-1-21,3 0-15,-10 0-23,17-8-25,-4 0-35,-1-2-18,0-1-13,4 1-5,-1-7 2,0-3 14,-1 5 17,-1-6 16,-1 0 9,0 1 12,1-13 13,-4 11 9,1-11 11,2-1 8,-5-1 17,-1 2 34,-3-3 33,1 3 38,0 9 27,-4 3 38,0 1 28,-4 6 19,2 0 30,0 3 7,2 2 4,-3 1-9,2 1-21,1 3-19,0 4-18,-5-4-12,5 4-9,-6 13-12,1-1-6,0 3-10,2 4-13,-2 3-2,-4 8-3,6 7-7,-2-9-9,0 5-5,5-2-4,-1 2-5,1 6 2,2-5-11,2 4-3,-3-2 1,1-3-1,0 0-4,1-9-4,2 8 5,-1-6-5,-4-4-4,1 1-21,1-1-34,2-1-38,-3-6-42,3 1-56,-3-6-67,3 1-76,-4-4-50,1-1-67,5-4-72,-6-2-339,5 0-917,-5 0 405</inkml:trace>
          <inkml:trace contextRef="#ctx0" brushRef="#br0" timeOffset="48540.5539">430 5574 165,'-4'-12'386,"2"6"-16,-1-4 4,-2 4-6,5-1-2,-2 1-10,2 1-13,-3-1-22,3 6-22,0-7-21,3 3-30,4 2-26,0-1-22,7-3-15,3 6-15,5 0-32,3-3-57,1 3-79,0-1-85,0 1-72,8 1-70,3-2-89,2 3-369,2 4-739,-1-4 327</inkml:trace>
          <inkml:trace contextRef="#ctx0" brushRef="#br0" timeOffset="48696.806">1209 5597 301,'9'-3'540,"-6"0"7,-3 3 12,0 0 2,0 0 3,5-11 10,-5 6-1,0 0-7,0 5-19,3-8-39,-3 4-48,0 4-48,1-10-43,2 8-37,-3-3-39,0 5-50,0 0-115,0 0-172,0 0-179,0 0-194,0 0-268,0 0-433,-33 20-1212,10-8 537</inkml:trace>
        </inkml:traceGroup>
      </inkml:traceGroup>
    </inkml:traceGroup>
    <inkml:traceGroup>
      <inkml:annotationXML>
        <emma:emma xmlns:emma="http://www.w3.org/2003/04/emma" version="1.0">
          <emma:interpretation id="{2D392C34-F107-4D26-AE0A-0E0E0843450A}" emma:medium="tactile" emma:mode="ink">
            <msink:context xmlns:msink="http://schemas.microsoft.com/ink/2010/main" type="paragraph" rotatedBoundingBox="2602,9220 29767,9660 29740,11306 2575,108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F11223-7657-4368-8B05-E7F63CC7D87A}" emma:medium="tactile" emma:mode="ink">
              <msink:context xmlns:msink="http://schemas.microsoft.com/ink/2010/main" type="line" rotatedBoundingBox="2602,9220 29767,9660 29740,11306 2575,10867"/>
            </emma:interpretation>
          </emma:emma>
        </inkml:annotationXML>
        <inkml:traceGroup>
          <inkml:annotationXML>
            <emma:emma xmlns:emma="http://www.w3.org/2003/04/emma" version="1.0">
              <emma:interpretation id="{35A87979-F138-4241-A5AA-927699701B7F}" emma:medium="tactile" emma:mode="ink">
                <msink:context xmlns:msink="http://schemas.microsoft.com/ink/2010/main" type="inkWord" rotatedBoundingBox="2601,9265 4873,9302 4857,10297 2585,10260"/>
              </emma:interpretation>
              <emma:one-of disjunction-type="recognition" id="oneOf5">
                <emma:interpretation id="interp25" emma:lang="en-US" emma:confidence="0.5">
                  <emma:literal>#ten</emma:literal>
                </emma:interpretation>
                <emma:interpretation id="interp26" emma:lang="en-US" emma:confidence="0">
                  <emma:literal>#ten,</emma:literal>
                </emma:interpretation>
                <emma:interpretation id="interp27" emma:lang="en-US" emma:confidence="0">
                  <emma:literal>#ten)</emma:literal>
                </emma:interpretation>
                <emma:interpretation id="interp28" emma:lang="en-US" emma:confidence="0">
                  <emma:literal>#ton)</emma:literal>
                </emma:interpretation>
                <emma:interpretation id="interp29" emma:lang="en-US" emma:confidence="0">
                  <emma:literal>#Hen)</emma:literal>
                </emma:interpretation>
              </emma:one-of>
            </emma:emma>
          </inkml:annotationXML>
          <inkml:trace contextRef="#ctx0" brushRef="#br0" timeOffset="55661.2035">-6736 7813 173,'-7'-5'314,"2"1"-16,0 0-7,5 4-8,-5-6-10,3 4-11,-3-2-17,5 4-12,-1-5-13,1 5-11,0 0-12,0 0-5,0 0-1,11-3 4,-3-1-9,8 2-15,8 0-16,-1 0-11,3-1-19,2-3-8,8 3-13,2 0-12,-3 1-7,5-2-34,-5-1-58,0-1-52,3 1-47,-4 3-57,-6 2-71,0-3-77,-3 0-70,-3-3-211,1 0-639,-6 0 283</inkml:trace>
          <inkml:trace contextRef="#ctx0" brushRef="#br0" timeOffset="55456.9233">-6498 7260 326,'-6'-1'341,"6"1"-6,-5-6-16,5 6-17,-1-5-22,1 5-23,0 0-27,-5-2-10,5 2-26,0 0-18,0 0-25,0 0 2,0 0-32,-11 12-1,10-6-10,-3 5 0,-1 0-9,2 5 8,-1-1-16,-1 7-3,-2 3 9,1 8-2,-3 6 6,2-5-12,1 7-2,0-2-4,1 2-8,-1 7-5,-1-5-2,1 3-5,2-7-10,2 5-3,-2-5-6,3-3-2,0-2-5,1-3-7,-1-4-3,2-2-1,-2-6-3,1 2-3,1-5 3,-1 1-10,0-1-2,0-6-18,0 2-35,0-3-28,0-1-59,1 0-49,-1-3-40,-1-2-54,1-3-70,0 0-70,0 0-217,0 0-678,0 0 299</inkml:trace>
          <inkml:trace contextRef="#ctx0" brushRef="#br0" timeOffset="56426.8272">-5990 7502 306,'-8'-10'321,"-3"4"-21,1 3-11,-1-4-19,-1 5-10,-1-1-16,0 7-7,-3-1-17,0 2-13,-2 8-6,-2 2-19,6 3-10,0 0-8,-7 10-9,8-8-8,1 2-13,-1 9-13,4-7-11,2-1-20,1 1 2,-1 1-12,7 7-6,0-6-11,1-1 5,5-2-13,-1 2-3,1 0-9,1-2-18,5-4-46,1 0-59,1-2-55,3-3-68,1-6-78,7-3-77,-2-5-243,1-2-651,10-4 288</inkml:trace>
          <inkml:trace contextRef="#ctx0" brushRef="#br0" timeOffset="56176.8255">-6113 7597 109,'0'0'286,"-5"-4"-2,5 4-3,0 0-8,-3-4 6,3 4-12,0 0 0,-3-5-24,3 5-8,0 0-19,0 0-16,0 0-15,0 0-20,0 0-12,0 0-15,0 0-14,0 0-9,-6-3-13,6 3-10,0 0-13,0 0-12,0 0 5,0 0-13,-2-4-8,2 4 1,0 0-11,0 0 0,0 0-1,0 0-2,0 0-3,0 0 1,0 0 4,0 0-2,0 0-4,0 0 1,0 0-4,0 0-2,0 0 4,0 0-13,0 0 5,0 0-1,0 0-6,21 7-4,-14-2 2,0-1-1,0 3-11,3 3 7,-2 0 1,-2 3-3,1-1-1,1 1-4,-2-1 4,0 3-3,0 0 2,-3 1-7,-1-1 3,0 0 3,-2 0-4,0 0 0,-2-2 0,-2 2 2,0-4 0,2 1 0,-2-4 0,-1 1 2,1-3 0,0 0-4,0-2 4,-1-1-3,5-3-1,-8 1 7,8-1 4,0 0 3,-11-14 1,10 8 1,1-3 2,0-3-3,4-2 3,0-1-2,5-3 1,3 0-1,0 3-7,1-3-4,2 2 10,2 4-8,0 0-1,0-1-3,-4 8 4,4-2-8,-5 1-2,5 5 4,-2 2-1,-1 0-4,0 4 2,1 5 0,-2 0 0,0 1 1,3 5-8,-3 2 7,-4 2-1,-1 0 4,-3 1-16,1 2-36,-4-6-39,-2 2-41,-2-4-40,-3 6-37,0-6-43,-2 0-35,1-5-43,-2 2-317,-1-3-695,2-3 307</inkml:trace>
          <inkml:trace contextRef="#ctx0" brushRef="#br0" timeOffset="56692.4718">-5557 7545 256,'1'-12'396,"-1"-1"-15,0 4-1,0 3-11,0-2-14,0 1-32,0 1-26,0 6-31,0-8-35,0 8-19,0 0-20,0 0-19,0 0-20,13 10-12,-4 0-23,-1 5-4,3-4-7,2 12-13,0 1-8,4 2-10,-3 3 1,-5 5-17,1-11-7,-4 9-2,-1-6-2,-3-1-8,-2 6-3,0-5-3,-2-2-4,-3 2 1,-1-4-10,-4 2 8,3-2-12,-3-3-3,3-1-9,-4 0-18,5-5-23,-5 0-34,2-1-43,-1-5-38,-1 0-45,3-3-42,2-1-49,0-3-53,6 0-302,-5-9-694,5 4 307</inkml:trace>
          <inkml:trace contextRef="#ctx0" brushRef="#br0" timeOffset="206437.001">-7670 7384 97,'0'0'277,"-6"-2"-8,6 2-7,-3-6-5,3 6 3,0 0 1,-2-3-4,2 3-3,-6-5 0,6 5 6,0 0 8,0 0-8,0 0-17,0 0-25,-4-2-19,4 2-16,0 0-17,0 0-18,0 0-14,0 0-14,0 0-10,0 0-15,0 0-9,0 0-6,0 0-10,0 0-13,0 0-1,0 0-3,0 0-13,0 0 7,0 0-10,0 0-1,0 0-5,0 0-4,0 0 1,0 0-2,0 0-1,0 0-3,0 0-1,0 0 6,0 0 6,7 10-1,0-4 9,0-4 1,8 4-4,-1-3 0,2 0-4,6 1 5,2-1-2,-1 1 2,-1-2-10,-1 2-3,-1-2 6,-4-2-4,6 6-2,-5-6-3,1 2 3,-2-2 4,2 0-4,-1 0 1,5 0 5,-5 0-6,2 0 3,-5-2-5,0 0 2,3 0-5,-5 0-3,2 2-2,-4-4-1,-3 2 0,3 0-2,-5 0-2,-5 2 1,12-2-5,-12 2 0,7-2-8,-7 2-25,0 0-43,8 0-50,-8 0-66,0 0-75,0 0-53,0 0-77,-18 14-85,5-11-309,0 3-849,-4 2 376</inkml:trace>
          <inkml:trace contextRef="#ctx0" brushRef="#br0" timeOffset="206753.0574">-7553 7730 107,'-3'4'375,"-2"-4"-16,5 0-13,-4 6-2,4-6-11,-5 0-1,5 0-12,0 0-11,0 0-14,-4 5-18,4-5-21,0 0-16,0 0-11,0 0-24,0 0-13,-5 3-13,5-3-8,0 0-12,0 0-8,0 0-6,0 0-7,0 0-7,0 0-6,22-2-9,-22 2-6,21-3-12,-6 0-9,-2 3-6,4-3-8,-3 2-11,3-1-7,2-1-4,-3 0-4,6 0-7,-6-1-1,2 3-4,-2-1-5,-2-1-8,2 3 0,-2-2 1,1-2-4,-4 4-5,4-3 2,-6 3-3,-1-2-6,1 1-15,-9 1-27,13-3-29,-13 3-31,10 0-56,-4-2-79,-4-3-83,1-1-77,-1-2-96,-3-1-360,1-4-914,0 5 405</inkml:trace>
          <inkml:trace contextRef="#ctx0" brushRef="#br0" timeOffset="207226.9681">-7311 7183 335,'-7'-6'360,"0"0"-10,2 0 12,0 3-13,0-3-5,0 2-8,-1 2-16,6 2-9,-6-4-18,6 4-21,-2-4-21,2 4-17,0 0-23,0 0-18,-5-2-20,5 2-17,0 0-14,0 0-14,0 0-13,0 0-12,0 0-10,0 0-14,0 0-8,0 0-7,0 0-7,0 0-3,5 12-7,-2-6-2,6 3-10,-2-2 0,3 5 0,2-3-4,5 6-4,1 0-1,-1-1-1,3 0 8,1-1 5,0 3-7,2-1 5,6 1 3,0 0 1,-6-3-3,3-2 2,-2-1-2,0 3 2,-2-4-3,-1 3-4,1-4-1,-6 2-3,-3-6-2,-2 1-3,-1 2-3,-3-3-1,3 1-4,-4-2 1,-1 0-3,-1 3-2,-1-2-4,-3 2 6,-3 3 5,1 3 16,-5 3 24,-5 2 20,-2 3 15,-3-4 9,-8 7 4,6-4 8,-5 4 4,-3 4-3,3-4 0,0-1-10,2-4-5,-1 7 2,-2-4-18,5 0-6,3-4-28,2 2-50,-2-1 0,1 1 0,3-3 0,-2 3 0,4-3 0,2-3 0,2 1 0,-3-2 0,4 3 0,0-2 0,1 1 0,-2-2 0,7 1 0,0-1 0,-4-4 0,3 3-205,-1-3-48,-1 1-92,1-3-94,-3 2-107,0-6-522,0 1-1156,5-3 512</inkml:trace>
        </inkml:traceGroup>
        <inkml:traceGroup>
          <inkml:annotationXML>
            <emma:emma xmlns:emma="http://www.w3.org/2003/04/emma" version="1.0">
              <emma:interpretation id="{213A3439-EC7F-44B1-A097-F5C5570A1FD9}" emma:medium="tactile" emma:mode="ink">
                <msink:context xmlns:msink="http://schemas.microsoft.com/ink/2010/main" type="inkWord" rotatedBoundingBox="5308,9532 8103,9577 8084,10723 5289,10678"/>
              </emma:interpretation>
              <emma:one-of disjunction-type="recognition" id="oneOf6">
                <emma:interpretation id="interp30" emma:lang="en-US" emma:confidence="0.5">
                  <emma:literal>cocking)</emma:literal>
                </emma:interpretation>
                <emma:interpretation id="interp31" emma:lang="en-US" emma:confidence="0">
                  <emma:literal>cogging)</emma:literal>
                </emma:interpretation>
                <emma:interpretation id="interp32" emma:lang="en-US" emma:confidence="0">
                  <emma:literal>Forging)</emma:literal>
                </emma:interpretation>
                <emma:interpretation id="interp33" emma:lang="en-US" emma:confidence="0">
                  <emma:literal>Fogging)</emma:literal>
                </emma:interpretation>
                <emma:interpretation id="interp34" emma:lang="en-US" emma:confidence="0">
                  <emma:literal>cogon))</emma:literal>
                </emma:interpretation>
              </emma:one-of>
            </emma:emma>
          </inkml:annotationXML>
          <inkml:trace contextRef="#ctx0" brushRef="#br0" timeOffset="58196.24">-4032 7591 21,'-1'-8'283,"1"8"-2,0-8-3,-4 5-6,4 3-8,-5-3-12,5 3-9,-3-4-15,3 4-11,-4-5-21,4 5-13,0 0 0,-11-1-29,11 1-13,-11 6-8,5-2-6,-1 5-16,-5 4-9,5-1-4,-3-1-6,4 8-5,-5-3-11,4 7-2,1 0-6,0-2-3,-1 0-6,2-1 0,5 3-14,0-2 0,3 0-3,1-1-14,1-4 15,3 1-16,-3-2-1,3-2-13,1 1 11,1-2-1,2-2 0,0 0-1,1-3-3,3-1-2,1-1 9,1-4-1,-1-1-7,6-1 4,-3-4-5,1-1-1,3-1-1,-5-3 7,-1 0-11,-3-1 2,-2 1-4,-1-2 6,-1-3-6,-4 3 5,-1-4-4,2-5 4,-8 2-6,-2-2-6,-1 0 16,-6 1-10,1 0-1,-4 2 1,-2 0 0,0-3-3,-3 7-9,0-4 12,0 7-5,-3-4-14,0 7-28,5-2-33,-2 3-51,1 0-51,3 1-59,-3 3-82,8 0-60,-2 0-247,3 3-674,7 0 299</inkml:trace>
          <inkml:trace contextRef="#ctx0" brushRef="#br0" timeOffset="58633.7448">-3475 7458 332,'0'0'329,"0"-9"1,0 6-5,2-1 3,-2 4-6,4-5-6,-4 5-12,0 0-17,-4-9-18,4 9-24,0 0-23,-2-2-19,2 2-23,0 0-17,0 0-13,-17 5-17,11 2-9,-6 1-12,2 3 0,-2 1-10,-4 5-7,-2 11-7,0 2-2,-1-2-7,-2 4-2,3 1-8,0 0-6,2 3-7,2-2-5,2 0-6,1 0-3,5-1-8,3-2-1,1 0 2,2-6-9,2 1-2,6-4-2,1-1-8,6 1-24,0-4-38,2-2-56,6-2-48,1-4-54,3-1-42,-3-3-57,12 0-51,2-3-44,-10-2-267,10-7-722,0 0 320</inkml:trace>
          <inkml:trace contextRef="#ctx0" brushRef="#br0" timeOffset="59124.3242">-3094 7633 349,'-9'-19'361,"3"7"-11,-1-1-15,3 1-6,-6 4-16,3-2-15,0 4-22,2 0-35,0 3-13,5 3-26,-12 0-20,12 0-23,-12 10-7,6-1-18,0 5-16,0 4-9,-3 3-12,6-1-8,-1 4-12,3-2-8,1 3-4,0 1-8,0-2-2,0 0-7,0 1-6,5-3-2,-2 0-5,1 0-3,-3-2-9,3-4 2,2 0-1,0-1-4,-2 0-1,3-2-3,0-1 0,-5 1-5,2-2 6,4-1-8,-5-1-2,2 1 3,-1-3-4,1 0 7,-2 2-3,1-3-4,4 7-1,-6-1 1,5-1-1,-2 3 0,0 7-1,-1 0 1,1 1-2,-1 0 1,0 3 3,-2 6-7,-2-8 7,0 4-5,0-2-2,2-1 5,-2 1-5,0 5-3,-2-8 6,2-1 2,-3 4-5,0-7 12,-1-3-8,-1 0 1,5-2-5,-4-2 3,-1-3 0,2 1 3,-1-3-1,-1-2-2,3-2 3,-4 0-1,6-2 2,-17-2-3,11-4 4,-1 2-3,2-9-1,-3-1 1,-1-5 2,3 1-4,0-7 2,4-7-2,-1-6 5,3-2-11,5 1 5,1-1-4,5-3 0,-4-3 2,7-9-2,-2 12 9,0 0-12,2 1 2,-3 2-26,4 3-24,2 4-26,-1 2-31,0 12-36,-2-3-39,2 3-50,2 6-63,4-3-68,-5 4-258,3 3-675,1 1 300</inkml:trace>
          <inkml:trace contextRef="#ctx0" brushRef="#br0" timeOffset="59589.5264">-2795 7788 364,'0'0'342,"0"0"-19,0 0-22,0 0 4,0 0-12,0-12-8,0 12-21,3-6-12,-3 6-15,6-3-22,-6 3-17,7-6-27,-7 6-17,10 0-13,-10 0-20,15 3-5,-7-2-11,-1 1-13,3 5-12,-3 0-10,3 1 0,0 3-8,-2 2-5,-2 0 1,6 3-19,-3 0 1,-5 4-2,4-2-2,-3 3-6,-3-5-2,-1-1-4,3 1 0,-4 2-9,0-3 16,-4-5-15,3 3 3,-1-2-11,-2-4 5,3-2 1,1 2 0,-4-1 6,0-1 16,4-5 18,-1 4 12,1-4 3,0 0-13,0 0-4,0 0-3,-7-12-8,6 2-4,6-1-5,-5-2-2,4-1-3,4 0 0,-1-2-6,3-4-3,2 1-2,0 1 1,-1 6-5,1-7-1,-3 10-1,2 1 1,-2 1-8,3 0 0,-3 4-2,-1 3 3,1 3-4,0 1 1,-1 6 0,2 1-3,-3 1 2,-2 3 1,3 5-4,-4 0-11,0 0-32,-3 0-53,-1 3-60,-4-3-54,3-1-60,-6 2-55,3-6-71,-2 0-311,-1-2-768,6 1 340</inkml:trace>
          <inkml:trace contextRef="#ctx0" brushRef="#br0" timeOffset="59839.5275">-2294 7616 279,'-3'-12'458,"2"3"-17,1 1-31,-3 2-30,3 0-41,0 1-31,0 5-30,0 0-24,9-1-14,-9 1-22,15 12-8,-6-2-24,1 7-16,2-2-17,-1 4-14,-1 3-12,-1 0-12,-1 1-8,0 11-9,-4-1-8,-2-1 0,0 4-2,-4-1-7,-3 0-7,-3 0-7,-1 2-5,-3-1-5,-1 0-4,-6-4-3,2 3-2,-4-4-8,1 0-7,-2-2-11,4 0-26,-1-10-33,-3 5-49,5-6-53,0-5-50,4-4-40,-1-1-49,2-1-54,6-6-62,-2-1-286,8 0-736,0 0 326</inkml:trace>
          <inkml:trace contextRef="#ctx0" brushRef="#br0" timeOffset="61855.1788">-2882 7753 76,'0'0'297,"0"0"-9,0-4-8,0 4-4,0 0-10,0 0-8,-4-9-36,4 9-23,0 0-19,0 0-3,0 0-33,0 0-11,-7 15-7,4-6-8,-4 3-12,0 1 0,1 7-12,-5-1-5,3 6-6,-1-3-9,1 1-8,3 2-2,-1-3-5,0 5-6,2-2-13,3 4-3,2-5-8,3-3 0,2 0 3,5 0-8,1-5-3,5 1-41,3-2-45,4-1-50,8-2-64,4-6-80,0 3-309,3-8-616,1-2 273</inkml:trace>
          <inkml:trace contextRef="#ctx0" brushRef="#br0" timeOffset="62230.1835">-2391 7697 270,'-3'-5'294,"3"5"-10,0 0-9,-3-5-11,3 5-1,0 0-16,0 0-18,0 0-18,0 0-6,0 0-29,0 0-20,0 0-12,0 0-12,0 0-16,0 0-9,0 0-9,10 22-8,-3-7-8,3 4-4,-1 2-12,6 9-5,-9 3-4,5 0-2,-2 3-4,-1-3-6,-2 2-1,-6 1-6,0-2-2,-3 2-7,0-3-1,-9-1-11,1 0-30,-3-3-60,2-7-73,-9 5-109,0-8-373,-2 5-678,1-9 300</inkml:trace>
          <inkml:trace contextRef="#ctx0" brushRef="#br0" timeOffset="56989.3365">-4679 7529 283,'-7'-1'324,"-3"0"-16,-4 2-13,0-1-5,-5 1-11,2 3-17,-6-3 0,-1 9-12,2-4 1,4 5-17,-4-2-17,3 2-9,2 1-11,-1 5-20,4-4-19,0 3-6,5 0-13,1-1-13,1 0-14,1 0-7,2 3-11,3-2 4,4 0-11,1-1-4,2 6 2,5-3 1,6-1-8,1 1-2,4-4-6,2-1-11,10 0-3,-4 0-2,-4-5-11,1-2-18,1-4-38,-3 2-53,0-2-28,-1-2-68,0-2-44,-10 2-64,3-4-79,-1-1-85,-4-2-238,-1 1-727,-1 0 321</inkml:trace>
          <inkml:trace contextRef="#ctx0" brushRef="#br0" timeOffset="57192.4644">-4834 7756 104,'-13'-1'346,"-4"1"-20,1-2-16,8 2-11,-2 0-21,10 0-18,-12 0-19,12 0-34,-10 0-17,10 0-17,-7 2-19,7-2-10,0 0 13,1 6-31,-1-6 0,15 0-16,-2 3-8,4 0-9,5-3 4,2 0-28,4 0-39,0 0-57,0-2-65,0 1-86,7-5-112,-9 3-270,-2-1-606,-1-2 269</inkml:trace>
        </inkml:traceGroup>
        <inkml:traceGroup>
          <inkml:annotationXML>
            <emma:emma xmlns:emma="http://www.w3.org/2003/04/emma" version="1.0">
              <emma:interpretation id="{7C8A0A42-AD6E-404D-A9C2-9D79E998A9DC}" emma:medium="tactile" emma:mode="ink">
                <msink:context xmlns:msink="http://schemas.microsoft.com/ink/2010/main" type="inkWord" rotatedBoundingBox="8603,9836 9252,9847 9244,10308 8595,10298"/>
              </emma:interpretation>
              <emma:one-of disjunction-type="recognition" id="oneOf7">
                <emma:interpretation id="interp35" emma:lang="en-US" emma:confidence="0.5">
                  <emma:literal>or</emma:literal>
                </emma:interpretation>
                <emma:interpretation id="interp36" emma:lang="en-US" emma:confidence="0">
                  <emma:literal>r</emma:literal>
                </emma:interpretation>
                <emma:interpretation id="interp37" emma:lang="en-US" emma:confidence="0">
                  <emma:literal>w</emma:literal>
                </emma:interpretation>
                <emma:interpretation id="interp38" emma:lang="en-US" emma:confidence="0">
                  <emma:literal>W</emma:literal>
                </emma:interpretation>
                <emma:interpretation id="interp39" emma:lang="en-US" emma:confidence="0">
                  <emma:literal>V</emma:literal>
                </emma:interpretation>
              </emma:one-of>
            </emma:emma>
          </inkml:annotationXML>
          <inkml:trace contextRef="#ctx0" brushRef="#br0" timeOffset="63889.6003">-1498 7786 11,'-3'-6'339,"1"-3"-6,2 2-16,-3-1-8,-1 1-8,4 2-17,-5 0-14,2-1-14,-1 1-9,0 2-23,4 3-13,-7-6-19,1 5-16,6 1-21,-11 1-8,11-1-13,-17 6-10,6 0-2,-1 2-11,1-1-6,-1 4-9,-1 4 0,1 2-18,0 0-9,2 4-4,1-3-8,2 2-8,1 0-6,2-2-2,1-1-5,3-2 0,3 1-10,-1 0 2,4-2-5,0-1 3,2-2 0,2 3 8,2-7-8,1 1 4,3 1 3,1-3-2,0-2-1,4-2 1,4-2-1,-4-2-9,-1-1 4,0 2 0,2-5-3,-5 2 2,0 2-2,-2-1 0,2 1-1,-2-4 0,-2 2-4,-1 4-3,3 0 3,-4-2-8,-3 4-4,3 1 2,0 3-1,1 0 0,-1 0-1,0 4 0,-4 1 0,3 1-2,-3 1 4,-2-1-4,-1 1-2,1-2-1,-2 2 2,-3-5 0,3-1 1,-3 0 1,-3 0 3,6-2 0,-6-2 2,3-3 2,0 0 12,0 0 26,0 0 5,-20-9 5,16 3 11,-1-7 5,-1 0-6,0-2-2,4-7-10,-1 1-6,3-5-2,3-5-5,-1-2-5,5 2-5,3-3-3,-3 3 0,5 0-10,-1 7-10,4 3-23,-3-1-41,3 2-41,-2 3-51,3 1-71,-3 7-58,-1 1-64,2 4-63,1 3-87,0 0-276,-2 2-827,4 0 367</inkml:trace>
        </inkml:traceGroup>
        <inkml:traceGroup>
          <inkml:annotationXML>
            <emma:emma xmlns:emma="http://www.w3.org/2003/04/emma" version="1.0">
              <emma:interpretation id="{3257C67A-C8F2-42B0-961D-B36F4FF9AFE6}" emma:medium="tactile" emma:mode="ink">
                <msink:context xmlns:msink="http://schemas.microsoft.com/ink/2010/main" type="inkWord" rotatedBoundingBox="9762,9491 11276,9516 11258,10674 9744,10649"/>
              </emma:interpretation>
              <emma:one-of disjunction-type="recognition" id="oneOf8">
                <emma:interpretation id="interp40" emma:lang="en-US" emma:confidence="0.5">
                  <emma:literal>fon)</emma:literal>
                </emma:interpretation>
                <emma:interpretation id="interp41" emma:lang="en-US" emma:confidence="0">
                  <emma:literal>fen)</emma:literal>
                </emma:interpretation>
                <emma:interpretation id="interp42" emma:lang="en-US" emma:confidence="0">
                  <emma:literal>fan)</emma:literal>
                </emma:interpretation>
                <emma:interpretation id="interp43" emma:lang="en-US" emma:confidence="0">
                  <emma:literal>food)</emma:literal>
                </emma:interpretation>
                <emma:interpretation id="interp44" emma:lang="en-US" emma:confidence="0">
                  <emma:literal>fns)</emma:literal>
                </emma:interpretation>
              </emma:one-of>
            </emma:emma>
          </inkml:annotationXML>
          <inkml:trace contextRef="#ctx0" brushRef="#br0" timeOffset="64295.8531">-35 7505 2939,'-8'-19'216,"-1"1"-27,2-1-5,-2 6-32,4-1 15,-2 4-14,-1-2-9,2 5-6,1 0-5,-1 0-1,3 1 1,-5 3-1,4 2-5,-1-1-8,5 2-8,-17 6-7,7 1-6,1 5-6,-8 2-3,6 8-7,-10 9-3,6 2-2,-2 1 3,-1 0-2,2 3-5,1-1-7,3 3-32,3 2 3,-1 3-4,4 0-2,2 0-4,-1 1-7,5-2 3,0 0-2,4 0-3,0-1-2,0-2 0,3 3-1,-1-9-2,0 0 1,1 3 0,-1-4 0,-1-2 3,-2 0-3,1-5-5,-3-1-3,3-1-24,-4-2-25,-1-7-26,1 1-32,-4-2-40,4-1-56,-1-4-39,-2-3-40,-1 0-49,-1-3-53,5-3-40,-12-3-296,3-6-772,-1 1 343</inkml:trace>
          <inkml:trace contextRef="#ctx0" brushRef="#br0" timeOffset="64452.1209">-536 8076 210,'-1'-12'304,"1"3"-2,0-2-6,0 5-8,4-4-7,-2 2-7,4 1-6,1-3-9,4 4-22,2-3-14,3 3-20,5-1-26,2 0-18,6 3-14,6 1-5,2 2-46,2-1-63,-1 2-76,-3 4-90,2 4-91,-2-3-116,-9-4-183,3 2-567,-3-1 252</inkml:trace>
          <inkml:trace contextRef="#ctx0" brushRef="#br0" timeOffset="64889.6135">264 7939 93,'-27'-6'361,"20"6"-11,-2-3-5,9 3-11,-12-1-1,8 0-3,4 1-9,-11-4 2,11 4-8,-6-1-8,6 1-15,-6-5-26,6 5-27,0-4-24,0 4-23,4-6-19,1 1-19,0 4-17,4-1-14,-1 2-16,-8 0-8,18 2-10,-6 2-10,-3 1-10,3 1-6,-3 1-7,3 2-5,1 6-5,-4-5-6,2 4-4,-1 2-4,-2-1-2,-3 1-2,2-3-3,-5-1-1,0 3-3,3-3-1,-5 3-3,-4-9-1,1 6-5,-1-3 7,-1-2-7,1-2-4,0 1 3,-3-2 2,4 1 0,-2-1-1,-2-3-1,7-1-1,-9 0 2,9 0-4,-4-10 1,4 4-3,1-1-1,2-6-1,2 0 1,4-1-1,1-4-1,4 0-4,3 3 1,0-4 2,-1 4-2,3 1-4,2 3 10,-1 1-9,1 2 0,-4 5 0,0 1-1,1 2 0,-2 5 2,-1-1-5,0 5 5,-4 2 3,5 5-5,-8-3-8,-3 2-26,4 5-30,-6-1-31,-2 1-48,2-3-44,-7 4-44,1-6-37,-6 4-40,3-3-57,-2-6-37,-4 3-278,2-2-740,-2-4 327</inkml:trace>
          <inkml:trace contextRef="#ctx0" brushRef="#br0" timeOffset="65202.1309">184 7687 53,'-7'-5'341,"1"2"-18,2 0-10,-3 2-15,0-2-13,7 3-17,-12-2-18,12 2-13,-17 4-15,5-2-12,5 2-15,3 1-12,-7 1-2,1 3-14,2-1 3,-6 6-4,1 2-5,-1 2-7,0 3-4,5 3-7,-7 6-10,4 3-4,5-1-13,-4 1-9,2 0-12,8 2-8,-3 0-7,4-3-11,0-1-6,8-6-5,-1-1-5,5 5-3,-1-7-5,6-1-16,6 2-33,2-1-41,-3-8-71,10-1-72,-8-1-80,9-4-86,-7-3-105,12-6-233,0-5-750,-1 0 333</inkml:trace>
          <inkml:trace contextRef="#ctx0" brushRef="#br0" timeOffset="65452.1868">834 7796 318,'1'-8'455,"1"1"-29,-2-2-14,0 4-29,2-1-29,0 1-43,-2 0-35,0 5-27,0 0-24,0 0-24,0 0-20,15 10-16,-7 1-12,3 3-17,0 4-11,-1 0-15,3 2-8,-2 2-13,1-1-8,0 2-6,-3 2-6,-1-3-10,-2 2-5,0 0-6,-5 1-1,2 0-6,-6-1 0,2 0-1,-5-2-7,1 0-3,-1-2-4,-6-1-20,1 0-23,1-4-41,2 0-54,-2-3-55,1-2-57,1 1-68,1-5-77,2-2-312,4-1-737,1-3 326</inkml:trace>
        </inkml:traceGroup>
        <inkml:traceGroup>
          <inkml:annotationXML>
            <emma:emma xmlns:emma="http://www.w3.org/2003/04/emma" version="1.0">
              <emma:interpretation id="{88A9B01F-E1D5-4879-AAD1-5783069951D9}" emma:medium="tactile" emma:mode="ink">
                <msink:context xmlns:msink="http://schemas.microsoft.com/ink/2010/main" type="inkWord" rotatedBoundingBox="11636,9588 14890,9640 14867,11066 11613,11013"/>
              </emma:interpretation>
              <emma:one-of disjunction-type="recognition" id="oneOf9">
                <emma:interpretation id="interp45" emma:lang="en-US" emma:confidence="0.5">
                  <emma:literal>zocyns)</emma:literal>
                </emma:interpretation>
                <emma:interpretation id="interp46" emma:lang="en-US" emma:confidence="0">
                  <emma:literal>togging)</emma:literal>
                </emma:interpretation>
                <emma:interpretation id="interp47" emma:lang="en-US" emma:confidence="0">
                  <emma:literal>io(yns)</emma:literal>
                </emma:interpretation>
                <emma:interpretation id="interp48" emma:lang="en-US" emma:confidence="0">
                  <emma:literal>zoeyns)</emma:literal>
                </emma:interpretation>
                <emma:interpretation id="interp49" emma:lang="en-US" emma:confidence="0">
                  <emma:literal>noggin))</emma:literal>
                </emma:interpretation>
              </emma:one-of>
            </emma:emma>
          </inkml:annotationXML>
          <inkml:trace contextRef="#ctx0" brushRef="#br0" timeOffset="67604.1302">3209 7832 377,'-6'-18'430,"-1"4"-15,5 0-8,-4 8-7,1-3-27,3 3-30,2 2-35,-4-1-33,4 0-28,0 5-30,0 0-20,0 0-22,-12 10-15,7 0-16,-1 2-17,5 5-9,-4 3-5,0-6-24,3 5-9,-2 3-3,4-1-10,-1 1-4,1-1-8,0-2-2,0 1-8,5-4 0,-5 1-11,2-3 0,3 3-12,-4-4 6,3-1 0,0 1-3,1-3-2,-2-2-2,1 1 2,4-2-2,-6-1 3,0-1 0,5-1 6,-1-1-3,0-1 15,-1-1-7,5-1 0,-10 0-1,17-4 1,-11 1 1,2 0 4,0 0 2,-2 0 2,0 1-2,0-1 1,-6 3-4,7-3-4,-7 3-5,0 0-4,6-2-5,-6 2-3,0 0-5,0 0 2,0 0-2,0 0-3,11 4 0,-11-4-1,9 4-3,-9-4 2,2 2-1,-2-2 0,4 3 0,-4-3-2,0 0 1,0 0 5,2 3-4,-2-3 0,0 0 4,0 0 11,0 0 26,0 0 23,0 0 22,0 0-12,0 0-8,0 0-1,0-12-9,0 6-8,0 0-1,-2 0-12,4-3-7,-1 3-4,2-3 0,-3 3-7,0 0 0,0 0-2,0-1-2,0 4-2,0 3-2,1-10-5,0 8 0,-1-7 1,0 9 2,-1-5-9,1 5-3,-1-11 2,2 8-4,-1 3 0,-1-9-6,-2 3 7,3 1-2,0 5 1,-1-8-2,1 3-1,1-1-1,-1 6 2,3-10-1,-3 5 7,0 1-7,0 4 4,-3-10-3,6 8 2,-3 2 0,0-9 0,0 9 1,0-6 0,0 6 0,-3-6 4,3 6-1,0-6-5,0 6 0,-1-8-1,1 8 3,-2-6 3,2 6-3,-1-5 4,1 5-1,0 0-1,0 0 0,0-6-2,0 6 3,0 0-1,0 0-6,0 0-2,0 0 1,0 0-3,0 0 2,0 0 3,0 0 7,0 0-7,1 15-6,-2-9 2,1 3 3,0 0-1,-3 1 2,2 5 0,1-4-3,-1 5 4,2-2-2,-2 6 0,1 2 0,1 0 4,-2-2-4,2 6 3,-1-3-1,1 2 1,-2-2-2,1 9 2,-1 0-5,-2-2 4,3 3 2,0 1 2,-1-1 2,1 4-4,0-2-1,-4 1 5,7 3-7,-6-2-2,0 1 10,2-4-5,1 2 0,0-1 9,0-3-7,-4 0-4,3-7 2,1-2 1,0 0-1,-3-1 0,2-7-3,-2-3 1,3 2-6,-2-6 8,0 1-5,1-4 6,1-1-3,-4-2 2,4-2-1,0 0 7,0 0-7,-17-11 2,12 0-1,-2-3-2,1 0 6,-2-5-5,0-3 1,4-1-2,2 0-1,-4-10 1,5-1 1,1-1-2,4-6-3,1 2 2,7-2 1,1-1-2,3-1-6,-1 1-6,5 1-7,4 4-15,0 0-18,0 6-29,3-1-37,-3 5-47,2 0-61,3 4-67,-6 3-46,1 7-66,1-3-77,-6 2-372,10 0-929,2-1 411</inkml:trace>
          <inkml:trace contextRef="#ctx0" brushRef="#br0" timeOffset="68160.8005">3775 7950 302,'-7'-2'354,"5"-4"-16,0 3-6,-1-3-31,-2 3-5,5 3-22,0-10-3,0 4-7,0 6-11,2-8-12,-2 4-7,3-1-13,-3 5-8,0-6-21,0 6-16,0 0-24,3-5-13,-3 5-15,0 0-16,0 0-9,0 0-13,0 0-6,11 12-9,-8-4-15,-2 3 4,5 2-4,-1 2-10,-4 1-2,3-1-5,-3 6-3,5-5-6,-2 3 0,-3-2-4,0-2 3,-2 1-8,2-1-2,-1-3-1,0 0-1,-1 0 0,1-3-5,-1-2 4,-1-1-2,2 0 2,-4-3-1,0 2 5,4-5-6,-1 5-2,1-5 1,0 0-1,0 0 5,0 0 8,-4-13 6,4 4-1,4 3 1,-3-4-2,3-5-4,3 3-3,-1-3-2,6-1 0,2-2-3,1 3 0,1 3-6,-3 0 2,0 0-3,2 8-2,1-2-4,-3 3-1,3 3 2,1 0-3,-5 6 0,-1 1-1,4 5 2,-9 1-2,6 5 2,-1 3-3,-6-2 1,-1 2-20,-2-1-37,-4 1-30,-1 0-46,-3-2-46,-5-1-49,2 2-46,0-5-57,-4-3-56,4 1-360,-3-4-808,0-1 358</inkml:trace>
          <inkml:trace contextRef="#ctx0" brushRef="#br0" timeOffset="68332.8019">3694 7786 99,'-7'-10'386,"3"1"-12,0 3-43,0 0-37,0 4-24,4 2-15,-9-2-8,9 2-16,-13 14-18,3-3-13,4 2-26,-1 4 8,-3 3-21,3 1-23,0 10-8,-3-1-11,8-5-13,-2 6-13,-3-1-4,7-5-8,-1 6-19,-2 1 2,6-7-5,-2-3-4,5 2-21,0-2-37,1 0-49,3-2-47,2-4-56,0 4-71,6-9-82,3 0-293,0-6-651,8-3 288</inkml:trace>
          <inkml:trace contextRef="#ctx0" brushRef="#br0" timeOffset="68535.9454">4161 7850 246,'0'-6'429,"-1"0"-10,2-1-44,-1 7-27,-1-5-28,1 5-32,1-5-22,-1 5-12,0 0-12,0 0-12,20 13-19,-7 0-20,-5-1-17,3 8-14,1-1-19,-1 3-14,-1-1-10,-6 4-13,5 6-13,-6-8-5,-1 1-7,-4 8-8,-1-1-6,-3-6-5,-1-1-2,-6 6-8,-1-4-18,1-5-37,-4 1-66,2-5-67,-4-1-60,-2-1-71,1-4-73,-1 0-361,0-3-759,6-4 336</inkml:trace>
          <inkml:trace contextRef="#ctx0" brushRef="#br0" timeOffset="68832.8083">4481 7528 345,'2'-6'416,"2"3"-41,-4-2-44,0 5-26,4-6-35,-4 6-1,0 0 1,0 0-9,11 14-7,-7-7-11,4 9-5,1 4-11,-1 2-11,4 2-20,-3 4-11,3 8-10,-2-3-14,-1 3-13,-5 0-10,1 4-8,-2 0-2,-3 3-12,-3-1-9,-2 5-6,-7 10-10,-2-16-8,-7 14-3,-1-13-7,-5 14-11,0-18-3,-11 12-8,1-3-40,6-12-51,-1-3-74,-1 0-81,-2-3-99,-2-2-128,1-5-420,2 1-912,4-9 403</inkml:trace>
          <inkml:trace contextRef="#ctx0" brushRef="#br0" timeOffset="66260.3788">2252 7804 229,'-9'-3'322,"3"2"-1,1-3-5,-1 2-3,6 2-8,-8-2-3,8 2-7,-5-4-13,5 4-14,0 0-10,-6-5-21,6 5-19,0 0-16,0 0-15,0 0-19,0 0-19,0 0-7,-7-2-8,7 2-1,0 0-10,0 0-4,0 0-9,0 0-5,0 0-8,-10 11 2,5-3-15,-2-2-5,0 5-7,1 0-6,-3 3-4,2 4-7,-1 1-4,3 2-9,-1-1 0,3 1-3,0-1-6,3 1-2,0-3-1,0 4-4,6-6-4,-2 1-1,3 2-8,1-4 9,0-2-3,1-2-2,-1-1-3,1 1 0,3-4 0,1 2-1,-1-6 1,1 0 0,3-3-4,-5-3 1,2 2 5,3-4-2,-4-2 2,1-2-2,-1 0 1,-3-4-1,1 1-3,-1-2-1,-1-4 0,-4-3-2,1 5 1,-5-5-1,-5-1-5,1 3-1,-4-2-19,-3-1-21,-6 2-24,1 2-22,-1 2-38,-3 0-58,5-2-62,-1 11-58,4 0-78,-1-1-78,1 1-317,3-3-837,3 6 371</inkml:trace>
          <inkml:trace contextRef="#ctx0" brushRef="#br0" timeOffset="66650.9947">2876 7591 5,'-4'-2'324,"4"2"4,0-8-7,0 8 9,-4-6-17,4 6 2,-4-6-10,0 3-1,4 3-11,0 0-12,-4-3-29,-1-1-19,5 4-18,-19 2-13,6 0-12,-7 7-15,-1 2-9,-1 4-17,-4 3-6,-1 5-9,-1 6-5,4-2-9,1 2-12,2 3-9,1 1-11,3 5-4,4-1-13,5 1-6,3 1-5,1-2-6,4 1-9,7-1-1,2-4-3,5 0-9,1-2-24,7 0-26,1-2-52,3-8-65,6 3-64,-9-12-58,7 6-73,4-6-56,-1-3-387,2-6-835,-2 0 370</inkml:trace>
          <inkml:trace contextRef="#ctx0" brushRef="#br0" timeOffset="65676.0347">1390 7844 362,'4'-6'389,"-4"6"-25,0 0-27,1-4-7,-1 4-36,0 0-5,0 0-19,4-6-11,-4 6-22,0 0-16,0 0-17,0 0-10,16 3-19,-7-2-17,5 1-14,-1 2-17,3-4-31,0 3-27,-5 3-44,6-3-50,-5 3-52,0 2-43,-2 0-44,-3 1-47,-2 3-58,-4 1-38,3-5-256,-8 6-607,3-3 268</inkml:trace>
          <inkml:trace contextRef="#ctx0" brushRef="#br0" timeOffset="65816.6527">1426 8092 181,'-14'9'252,"0"-1"18,-1 0 2,3 0-3,5-1-8,0 0-7,2-1-10,-2-1-15,3-2-16,0 3 6,3-3 8,1-3 2,9 7-18,-1-5-26,5-1-5,9-1-22,2 0-23,2-1-34,3-3-70,-4 2-79,2-3-84,-1 1-89,8-2-110,-9 0-235,1 1-611,10-3 271</inkml:trace>
        </inkml:traceGroup>
        <inkml:traceGroup>
          <inkml:annotationXML>
            <emma:emma xmlns:emma="http://www.w3.org/2003/04/emma" version="1.0">
              <emma:interpretation id="{FE96D506-544F-4011-8403-D0E7F6BF9E4B}" emma:medium="tactile" emma:mode="ink">
                <msink:context xmlns:msink="http://schemas.microsoft.com/ink/2010/main" type="inkWord" rotatedBoundingBox="15469,9603 16815,9625 16793,11004 15446,10982"/>
              </emma:interpretation>
              <emma:one-of disjunction-type="recognition" id="oneOf10">
                <emma:interpretation id="interp50" emma:lang="en-US" emma:confidence="0.5">
                  <emma:literal>iff</emma:literal>
                </emma:interpretation>
                <emma:interpretation id="interp51" emma:lang="en-US" emma:confidence="0">
                  <emma:literal>if</emma:literal>
                </emma:interpretation>
                <emma:interpretation id="interp52" emma:lang="en-US" emma:confidence="0">
                  <emma:literal>iffy</emma:literal>
                </emma:interpretation>
                <emma:interpretation id="interp53" emma:lang="en-US" emma:confidence="0">
                  <emma:literal>Jeff</emma:literal>
                </emma:interpretation>
                <emma:interpretation id="interp54" emma:lang="en-US" emma:confidence="0">
                  <emma:literal>ref</emma:literal>
                </emma:interpretation>
              </emma:one-of>
            </emma:emma>
          </inkml:annotationXML>
          <inkml:trace contextRef="#ctx0" brushRef="#br0" timeOffset="78927.5246">5259 7885 332,'0'0'369,"-1"-7"-9,1 7-5,0-7-7,0 7-10,0 0-2,0-7-7,0 7-25,0 0-16,0 0-22,0-5-23,0 5-20,0 0-21,0 0-22,0 0-16,0 0-19,0 0-12,0 0-17,0 0-6,0 0-12,0 0-7,0 0-8,0 0-11,0 0-4,0 16-7,0-16-10,1 9-1,2-7-7,-1 2-1,-2-4-6,8 6-4,-1-4-1,-1 0-1,5-4-4,-1 2-4,6-1-2,-4-5-1,-3 1-4,7-3-3,-1 1-1,-3-4-4,0 1-3,-3 1 8,3-1-7,-2 1-1,-3 0 0,-1-2 1,-2 3-3,-3 0 3,3 2 2,-4-3-1,0 2 2,-1-1 1,-2-2-3,-2 4 2,4 0 6,-4 0 6,-1 2 4,3-1-3,-1 2-1,-2-1-7,6 4 0,-15 0 3,15 0-7,-12 7-1,3 2 1,2 3 4,-1 3 4,-1 4 1,1 2 4,2 1 1,3 0 0,1 3 1,2-3-2,0 3 1,0-3-5,5 1 3,-1 0-3,1-3-4,2 0 0,3 0-2,-3-6-5,3 0-13,2 0-23,-4-3-27,-1-1-23,7-1-38,-3-1-24,4-2-22,0-3-33,-2-2-25,4-1-13,2-4-20,2-1-17,2-2 10,-5-4 5,2-1 18,0-2 17,-5-4 16,2-3 25,3-5 21,-6-6 23,3-2 25,-4 1 25,-1-4 17,0-3 17,1-1 15,-1 3 23,-4-1 19,-1 1 26,-1-2 37,0 9 19,-1 7 20,-2 3 48,0 0 37,1 7 19,-3 3 24,0 2 10,2 2-107,-2 2 24,0 1-16,2-2-16,-3 6-15,1-3-9,-1 3-11,0 0-6,0 0-5,-11 14-9,4-3-6,2 4-10,-4 7-4,1 2-5,1-2-3,-3 11-4,-1 1 0,5 3-4,1-4 1,3 6-3,2 0-19,2 2 4,2 4 4,-3 13 10,-2-14-2,3 0-3,6 0 1,-1-1-7,-5-2 1,-2 1 1,4-5-5,1 3-1,-2-3-1,0-2-4,-2 3 7,0-5-8,-1 0-2,-1-2-6,0 0-20,1-9-22,-3-1-23,2 0-27,1-5-30,0-1-17,1-1-29,-2-1-37,1-3-31,0-1-38,1-1-30,-1 0-27,0-8-15,3 2-53,-3-2-198,0 0-639,0 0 283</inkml:trace>
          <inkml:trace contextRef="#ctx0" brushRef="#br0" timeOffset="79690.1966">5245 7572 64,'-20'-7'366,"7"1"-38,3-3-35,-1 5-44,5 2-54,0-2-60,6 4-54,0 0-58,0 0-79,0 0-224,19 16-303,-7-9 134</inkml:trace>
          <inkml:trace contextRef="#ctx0" brushRef="#br0" timeOffset="79337.4387">5794 8245 85,'2'-23'256,"2"-3"5,4 2 5,-3 2-11,5-3-7,-3-5-6,3 9-11,-4 0-24,3 0-17,4 0-13,-1-2-19,4 3-11,1 1-22,5-7-8,2 1-13,2 2-9,-1 1-9,-6 7-11,9-9-6,-1 4-4,-9 6-10,1-2-2,-2 1-8,-2-1 0,-3 5 8,-3 2 12,-2-1 33,1 2 8,-2-5 2,-3 10 12,-1-6-5,-2 3 1,-2-3-3,-3 3 4,-2-4-2,2 10 1,-2-6-6,-2 3-4,-1 1-5,-2 2-2,1 0-13,4 5-6,-5 1-6,0 3-4,-4 7-3,3 0-2,2 7-2,0-1-4,-1 9-3,3 2-5,3 1-2,4 2-5,-2 1 4,4 0-3,0 2 0,0 2-6,6-1-1,-2-3-2,2 2-5,1 1-3,-2-1-4,0 2-1,0 1 0,1-3-6,-4 1 0,-1 1 0,2-2 5,0 3-8,-3-1 0,-2-2 0,1 0-3,-3-4-5,4 1-4,-2-4-20,-2-8-31,0-3-27,1 1-25,-1-1-30,3-6-32,-3-3-45,1 1-39,2-6-38,-3 1-44,0-2-57,4-3-52,0-3-256,0 0-751,0 0 331</inkml:trace>
          <inkml:trace contextRef="#ctx0" brushRef="#br0" timeOffset="79580.8198">6046 8306 308,'-1'-14'358,"1"2"-19,1-2-15,4 2-6,-3 0-16,7 0-8,-3-1-17,6 4-11,1-3-10,8 2-16,1-1-7,-1 1-32,15-2-13,-9 6-19,11-2-19,-5 3-13,2-1-13,-9 1-28,0 2-36,2 0-42,-4 0-53,0 0-66,-7 3-68,-3-2-85,1 1-92,-9-4-280,2 4-678,-5-3 300</inkml:trace>
        </inkml:traceGroup>
        <inkml:traceGroup>
          <inkml:annotationXML>
            <emma:emma xmlns:emma="http://www.w3.org/2003/04/emma" version="1.0">
              <emma:interpretation id="{79161877-011F-4FF4-ACDA-2E05690881B9}" emma:medium="tactile" emma:mode="ink">
                <msink:context xmlns:msink="http://schemas.microsoft.com/ink/2010/main" type="inkWord" rotatedBoundingBox="17170,9830 20362,9882 20343,11077 17150,11026"/>
              </emma:interpretation>
              <emma:one-of disjunction-type="recognition" id="oneOf11">
                <emma:interpretation id="interp55" emma:lang="en-US" emma:confidence="0.5">
                  <emma:literal>Japan</emma:literal>
                </emma:interpretation>
                <emma:interpretation id="interp56" emma:lang="en-US" emma:confidence="0">
                  <emma:literal>Japans</emma:literal>
                </emma:interpretation>
                <emma:interpretation id="interp57" emma:lang="en-US" emma:confidence="0">
                  <emma:literal>Fabian</emma:literal>
                </emma:interpretation>
                <emma:interpretation id="interp58" emma:lang="en-US" emma:confidence="0">
                  <emma:literal>•Japans</emma:literal>
                </emma:interpretation>
                <emma:interpretation id="interp59" emma:lang="en-US" emma:confidence="0">
                  <emma:literal>Faun</emma:literal>
                </emma:interpretation>
              </emma:one-of>
            </emma:emma>
          </inkml:annotationXML>
          <inkml:trace contextRef="#ctx0" brushRef="#br0" timeOffset="101922.3219">8767 7774 61,'0'-7'400,"0"1"-23,-2 1-27,2 5-23,2-10-41,-2 10-29,0 0 2,0 0 0,0 0-9,0 0-5,-11 19-14,10-4-9,-3 5-10,-3 3-12,6 13-6,-3 1-10,4 0-15,-1 5-9,-4 0-11,5 0-10,5 0-11,0 1-9,-4-3-11,5 18-8,-5-15-4,4 0-12,-1 13-11,0-12 1,-3 3-10,2-4-5,-3 0-6,4-1-3,-4 1-6,0-1-2,0-5-3,0-2-5,-4 3-5,8-14-16,-8-1-25,9-2-34,-5-4-46,0-3-51,4-3-51,-8-1-37,8-6-38,-8 0-48,4-4-68,0 0-50,0 0-235,0-20-725,0 6 321</inkml:trace>
          <inkml:trace contextRef="#ctx0" brushRef="#br0" timeOffset="102239.0361">8913 7936 271,'4'-12'377,"-1"2"-28,2 2-32,-3 0-27,1 2-29,4 1-30,-2 3-28,4 2-10,-9 0-18,12 8-15,-3 2-14,-1 1-13,1 8-19,3 2-1,-7-3-11,1 4-5,3-3-18,-2 1-2,-6 0-1,5 2-4,-6-8-9,0-1 26,-2 2-3,-2-3 2,-1 3 1,-1-6 1,-2 0-13,-1 1-13,-3-1 3,-5-1-12,5-4-18,0 0-23,-3-2-41,2-2-43,-2-2-41,3 0-50,1-4-60,4 1-73,3-4-55,3-4-222,1 1-618,10-4 274</inkml:trace>
          <inkml:trace contextRef="#ctx0" brushRef="#br0" timeOffset="102723.4187">9309 7999 212,'0'0'286,"4"4"-8,-3-1-3,-1-3 3,-5 7-5,2-1-5,-6 1-10,3 0-4,1-1-7,-7 4-1,5 0-11,-3 1-14,-2 0-17,3 0-10,2-1-11,-1 1-16,-1-1-17,3 1-12,1 0-15,-1 0-12,4-2-6,2-2-13,0 2-9,0 0-4,5 0-11,-1 0-7,4-1-2,1 0-4,4 1-11,-1 0-1,1-3-6,2-1-5,-1-3-1,3 0-17,-2-2-3,-2 0-7,2-2-1,-2 0-2,-5-2 0,2 0-6,2-4 9,-6 2-5,0-2-1,3-4-3,-5 3 5,0-4-1,1-1-2,-1 1 3,-3 1 6,2 0-6,2-1-2,-1 2-2,1-1 2,0 2-9,-1 0 2,5 2 1,-1-2-4,1 2-1,2-2-6,-2 3 9,3 1-4,-1-1 3,4 1 3,-2 5 1,0-5 0,-1 4-3,-3-4 8,-1 4-6,1-2-1,-3 2 12,0-3 16,-4 4 14,-2 1 14,0 0 17,12 0 12,-12 0 14,0 0 3,7-5 6,-7 5 2,0 0-4,0 0-2,0 0-5,0 0-7,0 0-9,-2 11-5,2-11-5,-5 9-6,0-2-5,2 2-7,-1 1 0,-1 1-5,4 5-10,-1 0 0,-1-2 0,3 0-5,0 2-6,3 4-1,-1-6 0,2 6-4,2 2-1,1-5-3,-2 1 8,2-5-7,-2 1-1,0 1-6,-2-1 5,2-3-1,0 1-10,-1 1-21,-3-5-24,1-1-28,0 0-26,-2 0-36,0 0-31,0-2-45,0-5-27,-2 7-46,2-7-47,0 0-45,0 0-27,0 0-37,0-21-250,5 9-746,1-3 330</inkml:trace>
          <inkml:trace contextRef="#ctx0" brushRef="#br0" timeOffset="102910.9237">9797 8150 97,'14'-18'156,"0"0"59,3 2 32,-6 7 19,1 0 16,-4-1-5,2 1-4,-5 3-10,2 1-6,-1-1-8,1 5-4,-3 1-3,-4 0-9,15 0-8,-8 6-9,-1-2-10,0 4-11,2 1-12,-2 2-14,2 0-5,-4 1-9,4 4-14,-3-1-12,1 0-12,-3 1-10,4-1-15,-3 0-9,-1 0-8,-3 1-26,4-4-36,2 2-43,-6-3-53,2-5-56,2 3-52,-1-2-52,-1-2-74,5-5-79,-7 0-308,17-6-763,-5-4 338</inkml:trace>
          <inkml:trace contextRef="#ctx0" brushRef="#br0" timeOffset="95479.8294">7024 7712 152,'-14'-3'382,"14"3"-27,-12-2-33,5 1-19,7 1-23,-11-3-15,11 3-15,-11 0 11,11 0-27,-9 0-20,9 0-8,0 0-21,-8-2-16,8 2-17,0 0-19,0 0-9,-10 2-21,10-2-4,0 0-8,0 0-10,0 0-16,0 0-4,0 0-3,0 0-2,0 0 9,0 0 4,0 0-6,22 6-1,-12-2 7,5 1-12,-4-1-1,6-2-3,0 2-3,0-2-3,4-1-1,-4 1 0,-1-2-3,0 1 0,-3 2-2,-1-3 3,-2 0-4,-1 1-1,-2-1 4,-7 0-6,13 0-2,-13 0 0,8 0-4,-8 0-1,7 1-3,-7-1-2,7 1-4,-7-1-2,0 0-3,0 0 0,0 0-7,10 0 3,-10 0-2,0 0-1,2 4-4,-2 2-1,1 1 5,0 6-1,-1 3 3,4 6 1,-2 9-2,0 5 2,-2 0 8,3 4-5,1 1 1,1 0-2,2 1 1,-2 0-3,1-3-1,5-2-2,-7 1 0,1-3-3,-1 2 5,4-6-5,-3 0-1,-4-6 2,4 2 3,-5 1-3,3-4 9,0-10-10,-3 11-1,2-6 1,-4-4 6,-1-3-5,0-2 2,1 1-4,-2-3 12,-1 0 4,-3-2 2,1 3 7,-3-6 0,-2-1-2,-1-4-7,-3 1-2,-3-6 0,-4 1 1,0-2-15,-3-3-33,-4-8-37,-4 4-43,5-7-61,-2 4-72,2-3-72,-1 1-86,8 4-76,-1 0-301,4 4-841,2-5 373</inkml:trace>
          <inkml:trace contextRef="#ctx0" brushRef="#br0" timeOffset="95684.9016">6985 8189 49,'-4'-8'473,"4"8"-19,0 0-19,-4-6-22,4 6-24,0 0-16,0 0-22,0 0-21,-3-4-21,3 4-33,0 0-23,11-10-30,-3 8-21,5-1-21,-2 0-17,6 0-22,0 3-46,2 0-71,4 2-89,1-1-102,-1 5-100,2-5-118,0 4-326,2-4-769,-3-1 340</inkml:trace>
          <inkml:trace contextRef="#ctx0" brushRef="#br0" timeOffset="101638.3738">8051 8065 106,'2'-6'289,"-2"2"-16,0 4-14,2-12-15,-2 8-14,0 4-12,0-11-10,0 8-14,0 3-8,-4-8-11,4 4-9,-1-2-1,1 6-15,-1-7-9,1 7-9,0 0-8,-3-6-6,3 6-10,0 0-4,0 0-17,-1-6 2,1 6-12,0 0-6,0 0-14,-5-3-2,5 3-10,0 0 0,-17 9-8,6 0-9,0 1 8,-1-1-4,-1 3-4,0 7-1,-2-3-3,2 1-2,-3-1-4,10-1 0,-3-3-7,5 4 1,-4-5-1,5 4 0,-2-2-1,5-2 0,0 2 3,0 1-9,0-5 10,5-3-16,-2 2 14,1 0-4,1-4 5,0 3-5,2-4 1,-1 0-1,8-3 0,-5 0-3,2-3 1,4 0-1,-2-1 2,0-2 3,1-3-2,1-3-15,-1 6 13,-2-5 5,0 3 6,-3-3-2,1 3 1,-2-2 7,1 2 8,-1 2 11,-3 0 3,-2 0 0,1 3 0,1-2-7,-5 1-2,0 4-5,7-2-3,-7 2-8,5-4 2,-5 4-6,0 0-1,0 0 2,0 15-6,-3-9 5,6 4-7,-3-1-1,0 0 1,0 3 7,2 0-11,2 2 2,0-3-2,3 4 0,-1-6 2,0 4-7,5-2-33,0 1-50,2-2-71,-3-5-58,3 1-63,3-2-63,0-3-346,1-2-741,4-4 328</inkml:trace>
        </inkml:traceGroup>
        <inkml:traceGroup>
          <inkml:annotationXML>
            <emma:emma xmlns:emma="http://www.w3.org/2003/04/emma" version="1.0">
              <emma:interpretation id="{2E8F13EB-0DA6-4821-9422-AA90FB33ECE0}" emma:medium="tactile" emma:mode="ink">
                <msink:context xmlns:msink="http://schemas.microsoft.com/ink/2010/main" type="inkWord" rotatedBoundingBox="20618,9699 21988,9721 21974,10559 20604,10537"/>
              </emma:interpretation>
              <emma:one-of disjunction-type="recognition" id="oneOf12">
                <emma:interpretation id="interp60" emma:lang="en-US" emma:confidence="0.5">
                  <emma:literal>here</emma:literal>
                </emma:interpretation>
                <emma:interpretation id="interp61" emma:lang="en-US" emma:confidence="0">
                  <emma:literal>fine</emma:literal>
                </emma:interpretation>
                <emma:interpretation id="interp62" emma:lang="en-US" emma:confidence="0">
                  <emma:literal>hue</emma:literal>
                </emma:interpretation>
                <emma:interpretation id="interp63" emma:lang="en-US" emma:confidence="0">
                  <emma:literal>hire</emma:literal>
                </emma:interpretation>
                <emma:interpretation id="interp64" emma:lang="en-US" emma:confidence="0">
                  <emma:literal>he</emma:literal>
                </emma:interpretation>
              </emma:one-of>
            </emma:emma>
          </inkml:annotationXML>
          <inkml:trace contextRef="#ctx0" brushRef="#br0" timeOffset="103473.4261">10384 7651 231,'-6'-20'424,"5"5"-1,-1 2-4,-1 3-22,3 4-34,-1-3-38,-3 1-35,4 7-22,0 1-22,0 0 5,0 0-6,-12 20-22,5-1-20,2 0-17,0 5-18,1 7-12,1 4-10,1 1-5,-1-1-7,3 4-2,0-2-7,0-3-11,5 1-8,-2 0-14,1 2-6,-1-4-7,4 3-10,0-7 2,-4 3-15,0-6-3,3-1-2,-1 5-7,-2-4-3,0-4-1,3-1 0,-6 0-8,2-5-3,1-2-21,-2 1-29,-1-3-32,0 2-37,4-5-34,-4 2-41,1-7-19,-1-1-19,0-3-26,0 4-30,0-4-23,0 0-6,0 0-13,-5-22-5,5 12-5,-4-5 24,2-6 30,-4 1 40,3-3 44,0-2 54,-2 2 37,3-2 60,-2 0 44,1 4 29,0-1 11,3 1 22,0 3 15,3 3 16,0 2 16,1-1 7,3 0 0,-2 6-4,2-3-3,4 1-16,0 0 0,2 5-8,1-5-8,3 6-12,-2 0-5,0-1-5,0 3-10,0-2-7,1 2-6,-3 2-4,0 0-2,-2 0 0,-1 0-3,-1 0-14,-9 0 5,15 0 2,-7 0 14,-8 0 25,9 6 14,-7-4 10,4 1 12,-5 3 5,3-2 5,-3 6 3,2-5 0,-3 6-6,4-1-2,-4 0-9,0 2-1,0-1-12,0 2-9,0 0-5,0-1-13,4 2-1,-3-2-3,-1 0-17,0 2 6,2-1-9,1 0-5,-2 3-4,5-7-19,-1 4-27,-3-6-39,6 5-42,-1-4-49,-2-1-66,0-1-55,2-1-50,-2-1-68,2-3-72,-7-1-381,15-5-901,-6-3 399</inkml:trace>
          <inkml:trace contextRef="#ctx0" brushRef="#br0" timeOffset="103989.0575">10954 7976 224,'4'-8'408,"1"2"-13,-3 2-10,-3-3-27,2 5-26,-1-2-25,0 4-25,6-4-26,-6 4-33,0 0-15,0 0-16,0 0-18,11 14-6,-7-5-13,2 3-20,-4-2-13,5 4-9,-2 2-15,0-4-2,-1 3-14,1 0-6,-2-2-7,2 2-6,-4-4-5,3 1-5,-1 1-6,0-4-3,-2-1-4,4-1-3,-4-1-4,3-2-8,-2 2-12,-1-2 3,-1-4 10,5 5-10,-5-5-3,12-2 0,-12 2 3,16-8 12,-10 3 13,7-5 6,-1-1-1,-3 1 13,2-1 8,0-1 6,-1 2-3,1-1-5,-3 1-2,0 3-4,0-1-2,-3 2-6,2 2-2,2 1-9,-3 2 1,1 1-10,-7 0-5,22 2-2,-10 7-3,-2-1-3,1 1 0,1 3 0,-5 1-4,4 0 0,-3 1-3,1-1 2,-3 2-3,5 2-4,1 0 6,-3-5-2,2 0-4,-1-2-10,0 2-9,2-5-10,-3 1 2,3 0 2,5-6 3,0-2 4,0 0-2,5-1 5,-2-8 2,2 0-5,0 1 7,-5-6 1,1-1 7,-1 2 3,0-6 6,-2 2 8,-4-5 4,-1 2 11,-3-2 6,-3 0 7,2 1 23,-4 4 5,-2 7 14,0-6 6,-2 4 8,-1 2-13,0 2-7,-1 2-14,-1 2-13,-4 0-1,0 6-9,-4 0 1,0 2-5,-2 4-21,2 1-21,3 2-38,-2 0-43,0 8-55,4-4-52,3 1-70,5-2-54,3 8-75,11-4-132,3 0-408,4-3-1003,13 4 443</inkml:trace>
        </inkml:traceGroup>
        <inkml:traceGroup>
          <inkml:annotationXML>
            <emma:emma xmlns:emma="http://www.w3.org/2003/04/emma" version="1.0">
              <emma:interpretation id="{41A1D875-E09F-482B-B7E5-F1B75574D7D7}" emma:medium="tactile" emma:mode="ink">
                <msink:context xmlns:msink="http://schemas.microsoft.com/ink/2010/main" type="inkWord" rotatedBoundingBox="22779,9547 29767,9660 29746,10935 22759,10822"/>
              </emma:interpretation>
              <emma:one-of disjunction-type="recognition" id="oneOf13">
                <emma:interpretation id="interp65" emma:lang="en-US" emma:confidence="0.5">
                  <emma:literal>entail-Cano</emma:literal>
                </emma:interpretation>
                <emma:interpretation id="interp66" emma:lang="en-US" emma:confidence="0">
                  <emma:literal>entail-Como</emma:literal>
                </emma:interpretation>
                <emma:interpretation id="interp67" emma:lang="en-US" emma:confidence="0">
                  <emma:literal>entail-Cho</emma:literal>
                </emma:interpretation>
                <emma:interpretation id="interp68" emma:lang="en-US" emma:confidence="0">
                  <emma:literal>entail-Coho</emma:literal>
                </emma:interpretation>
                <emma:interpretation id="interp69" emma:lang="en-US" emma:confidence="0">
                  <emma:literal>centaur-Cano</emma:literal>
                </emma:interpretation>
              </emma:one-of>
            </emma:emma>
          </inkml:annotationXML>
          <inkml:trace contextRef="#ctx0" brushRef="#br0" timeOffset="105243.6876">12633 7812 155,'-10'-2'315,"2"2"-31,-2 0-22,10 0-5,-12 4-2,7-1-12,-1 3-15,5-4-4,0 4-13,1-2-13,0 2-25,0 3-3,0-3-20,1-2-13,0 2-14,3-1-8,-2 0-7,2-3 7,-4-2-20,2 6-5,-2-6 8,5 3-1,-5-3-7,6 2-7,-6-2-9,0 0-25,11-6 10,-5 4-5,-2-3-8,-2-3 1,3 2-6,-5 0 6,4 0 7,-2 0 1,2-1 5,-4-2 7,0 6 1,0-3-2,0 6 0,-4-10-8,-2 5 2,1 3-3,5 2 2,-13 0-2,3 2-1,-2 3-4,-5 5-2,4 2-3,-3 4-6,2 2-3,-1 1-4,6 2-2,0 0-5,0 4 0,4-2-5,2 0-2,1 1-1,4 1-1,6 0 3,4-2-8,6 4-25,7-4-23,4-2-39,1-3-44,8 1-40,-3-9-31,5 2-24,2-3-37,0-1-27,0-8-25,-2 1-9,4-7-7,-4-1 3,-3 1 18,-1-9 27,-4 5 55,-6-2 56,-4 0 52,-4-4 50,-2-2 52,-4-2 47,-4 0 34,-4 2 34,-3-3 38,-1-1 23,-1 1 19,-5 2 22,-4 1-4,-2 1 17,-1 4 10,0-1-2,1 6-9,-2-1-12,2 3-13,0 3-24,-2 3-17,0 3-17,0 0-8,3 4-18,-2 1-15,1 2-9,1 4-7,2-2-11,0 7-5,4-5-7,1 2-6,1 5-8,1-7-7,4 1-16,1 1-5,-2-4-8,3 2-7,1-2-2,1-5-3,-1 2 2,1-2 1,6-3-2,0 1 3,0-2 0,1-3 0,-1 0 5,2-3 1,7-3-5,-7 1 6,7-6 5,-4 0 7,0-2 3,5 0 0,-5-2 5,2 3 2,-1 1 0,-4 1 6,-1 2-1,-1-2-4,-1 3 5,-4 3-9,0 0-4,-2 0-8,0-2-4,2 6 1,-7 0-4,13 9 2,-5-4-1,-2 6-1,2 0 1,1 2-6,-3 2 4,-2-3-2,1 1-9,0 1-9,0 0-13,-3-3-10,3 2-6,-3-5-6,2 1-7,0-2 4,-2-1-3,0 1 11,1-3 8,-3 0 11,6-2 7,-6-2 0,0 0 3,23-6 7,-10 2-2,1-3 2,-1-2 10,5-3 8,1-1 0,2-2 11,-3-1 14,0-1 2,3 1 3,-1 1 2,-3-1 17,1 2 9,-6 1 11,0 4 5,-2 1-7,-3 1-6,-2 1-11,0 0-11,0 5-6,-5 1-3,0 0-8,7 13 0,-7-6-5,0 7-2,-2 1-6,-1 5 0,-3 0-1,5 2-6,-3-8 0,3 5-9,-1-3-15,2-1-13,-3-3-1,6 3-11,-3-7-7,2 3 0,-2-5 2,6 0 4,-2 0 6,3 2 3,-1-8 3,1 1 3,-7-1 1,17-1 4,-7-4 1,2-4 3,-1 1-2,-1-3 4,2-1 0,0-4 5,-1-3-3,1-1 4,-3-1 7,2 0 13,2-8 10,-3-1 14,-3 6 13,-2 2 29,2 1 7,-2 8 29,-3 1 11,2 1-8,-1 4-10,-3 0-10,2 2-14,1 2-15,-3 3-11,0 0-6,0 0-7,0 0-6,0 18-7,-3 3-34,-2-2-2,3 1 0,-2 3 0,-1 2 0,-1-1 0,4 1 0,0 7 0,0-7 0,-3 6 0,2-7 0,3 1 0,-1 0 0,-2-3-100,3 0-70,0 0-32,3-2-33,-3-5-45,1 0-37,2-3-32,2 0-40,-5 0-67,5-7-77,2-4-327,0-1-932,-7 0 412</inkml:trace>
          <inkml:trace contextRef="#ctx0" brushRef="#br0" timeOffset="105446.815">14302 7612 92,'5'-34'448,"-4"9"8,3 1-11,-3 8-11,-1-2-6,2 5-8,0 2-26,0 2-37,-2 3-30,1-4-37,-1 10-33,0 0-18,0 0-22,0 0-9,-5 30-22,3-8-12,-3 9-7,-1 2-18,-1 6-5,2-5-12,0 7-10,3-2-4,-2 3-15,-1 2-4,4-1-6,-4 0-6,5-1-11,-2-2-6,2 0 3,-4 0-14,4-1-2,0-2-13,-2-3 15,-2-4-13,4 4-9,-2-10 3,2 1-6,-3-3-15,1 1-17,-3-1-49,5 0-58,-5-3-33,5 1-42,-2-5-45,2-8-57,-3 0-41,3 1-34,0-8-50,3 4-59,-3-4-313,0 0-844,0 0 374</inkml:trace>
          <inkml:trace contextRef="#ctx0" brushRef="#br0" timeOffset="106399.9674">14355 8128 140,'3'-13'383,"-3"4"3,0 0-3,1 0 4,-1 0-14,0 1-20,1 2-24,1-2-26,2 3-31,2-1-25,1-1-28,3 2-19,2-1-23,4 1-17,3-3-18,5 6-32,2-2-34,7 2-35,4-2-44,-3 1-26,4 2-32,0-3-22,-2 3-21,0-3-15,-12 2 4,4 1-7,-4 1 5,-1-3 14,-7 0 8,-3 0 16,-2 3 26,-1-4 32,-3 2 30,-1-2 19,-2 0 10,0 2 20,-4 2 13,0-5 24,0 5 15,0 0-3,-12-6 8,6 6 11,-5 0 9,-3 0-2,1 0 1,-3 3 2,1 2-6,-4-2-6,6 3-9,-3 0-3,5 1-9,-4 2-13,4 1-8,1-1-8,0 0-7,1 3-7,0-3-6,3 2-6,4 0-4,2 1-2,0 1-2,2-4-11,2 3-7,4 0-6,-1-4-8,3 1-10,2 1-7,2-4-5,1-2-8,-1-2-1,0-1 1,5-2 1,-2-1 2,-2-4 5,-2 2 1,10-6 0,-10 1 5,2-2 0,-3 2 4,0 0 16,0-1 15,-2 0 20,-5 3 19,2 1 14,0 2 5,-5-2 0,3 2-6,-2-1-6,1 4-10,-4 1-13,5-6-9,-5 6-10,0 0 4,0 0-8,5 13-2,-5-4-3,0 0 0,0 0-3,0 4-3,0-1-9,-2 0-6,-1 0-6,3 1-14,0-4-10,0 0-5,0-3-2,0 1-1,0 2 5,0-7-1,0 4 5,5-3 5,-5-3 2,10 1 3,-1-2 0,2-2 8,1-1-1,4-4 2,-4 1 3,10-4 10,-9 2 5,4-4 12,1 3 3,-2 2 1,-3-2-2,-1-1 5,0 5 8,-3-3 18,-1 3 4,1 2-8,-5-2-2,1 4-7,0-2-6,0 0-4,-1 2-6,1-2-5,-5 4-8,10 0 0,-10 0 1,4 10-2,-3-4-3,3 3-7,-2 1-7,-2 1-5,6 1-3,-5 0 0,-1 1 0,3-1-2,-1 1 3,3-2-4,1 2 1,-5-3 3,7 3-1,-4-5 3,3 4 1,3-6 1,-4 1 6,5 1 0,4-5-3,-3 0 4,6 0-2,-2-3 3,1-3-3,1 1 8,2-2-3,4-2 5,-1-3-5,-2 0 7,4-2-3,-4 3 6,0-7-3,2 1 1,5-5-2,-6 0 1,1-5 1,1-3 1,-2-2-3,-2-5-2,-2 1 4,2-1 5,-6-8 3,3 2 1,-8 0 14,-1 2 1,-1-1 10,-2 1 7,-4 3 8,2 11 17,-1-2 21,-2 4 11,0 8 2,0 3 5,-2-3-4,2 6-11,0 1-4,0 1-13,-3 0-23,2 3-59,1 3 0,0 0 0,0 0 0,-25 16 0,13-4 0,-2 4 0,1 6 0,1-1 0,-4 12 0,3-4 0,0 3 0,3 2 0,2 0 0,-1 2 0,2-2 0,1 3 0,2 0 0,2 0 0,-3-3 0,5 1 0,0-1 0,-1-10 0,1 1 0,1 0 0,-1-1 0,5 7 0,-1-8-125,-1-4-94,6 1-36,-5-5-58,5 0-56,-2-4-55,3-1-51,7-2-63,-4-2-375,4-5-987,8-1 437</inkml:trace>
          <inkml:trace contextRef="#ctx0" brushRef="#br0" timeOffset="106603.0798">15970 8077 459,'-4'-10'492,"-3"-2"-16,6 3-17,-3 2-19,3 2-16,-5-1-12,5 1-2,-3 0-12,4 5-8,-2-5-20,-1 1-21,3 4-28,0-6-24,0 6-28,0 0-32,0 0-14,0 0-21,0 0-16,10-2-20,-10 2-23,29 8-10,-9-2-12,2 0-12,0 1-11,0-1-35,-7-1-27,2 1-45,-3-2-40,1 2-45,-4-5-46,5 1-63,-4 1-84,-6 0-107,6-6-149,-5-1-451,-2-1-1078,0-1 477</inkml:trace>
          <inkml:trace contextRef="#ctx0" brushRef="#br0" timeOffset="119606.0289">17035 7939 17,'0'0'268,"0"0"-7,0 0-12,-3-13-10,3 13-13,0 0-15,0-6-8,0 6-11,2-4-20,-2 4-9,1-6-10,3 4-13,-4 2-4,5-5-10,-2 1-9,-3 4-6,5-2-12,-1-2-5,-4 4-10,5-4-12,-5 4-1,3-2-4,-3 2-6,6-6-3,-6 6-8,6-3-5,-6 3-1,5-4-5,-5 4-3,1-3 1,-1 3-5,4-5-5,-4 5 3,3-6-4,-3 6-3,2-4 7,-2 4 2,0 0 7,2-6-2,-2 6 2,0 0-5,0 0 0,-2-6 5,2 6-6,0 0 7,-5-5-8,5 5-2,0 0-10,-16 0 10,16 0 1,-19 7-5,3 1-4,-1 5 5,-1 3 5,-1 0-3,-5 11 0,3 0 8,-2 0-1,4 2-1,1 1 6,-2 2-2,8-3-3,0 2 1,3 0-7,4-10 0,1 4-1,3-4-3,1 1 0,1 2-4,0-2 0,7-4 7,-1-3-10,1 0-4,6 1 6,0-4 4,3 1 1,4-2 7,-2-4-1,5-1-1,-3-1-3,0-4-2,5-1-2,-6 0-3,-3-1-2,7-5 1,-7 1-11,-4 3-9,1-3-25,-2 2-35,-4-3-44,-2 0-43,-1 0-39,-5 0-54,2 2-51,-4-3-50,2 1-338,-2 0-737,-3 1 326</inkml:trace>
          <inkml:trace contextRef="#ctx0" brushRef="#br0" timeOffset="120416.2467">18000 7972 40,'0'0'373,"0"0"-38,0 0-33,6 10-20,-6-2-9,0 5-7,0 3-10,0 4-14,0 2-23,0 2-17,-5 1-13,2-1-11,-2 7-10,-1-7-7,2-1-10,-3 1-22,1 1-10,-3-8-7,1 5-2,-1-4-16,-3 2-9,3-7-7,-6 2-7,2-5-3,1 0-7,-1-2 1,-2 0 3,2-3 3,-4-2-13,0-3-7,0-3-1,-6-6-9,5 2-3,-4-8 5,2 0-9,3-1-5,0-4-3,4-2-4,3 0-1,-3-12-3,6-1 0,3 4-4,4-6 1,0-1-3,7-1-1,-3 3-1,5-1-3,-1 0 10,-1 6-9,0 9 1,2-1 5,-4 4 15,2 4 8,-4 2 8,0 4 0,0 3-2,2-3-4,-2 5-5,-2 0-6,2 0-3,-3 4-3,0 0 3,2 12 16,-2 3 10,2 6-2,-2 11-1,0 4 5,0-2-2,-2 5 0,-1-1-3,3 2 0,-2-2-3,-2 0-5,2 2 4,2 2-2,0-4-3,-3 0 1,3-1-4,3 3-2,-3-1 0,5-2-3,-2-6 0,0 6-5,0-1-2,1-2-4,-3 0-16,3-9-35,-1-1-53,2-3-64,-5 0-64,5-3-68,-3-3-73,5-5-87,-4 0-371,-2-3-883,7-5 391</inkml:trace>
          <inkml:trace contextRef="#ctx0" brushRef="#br0" timeOffset="121275.9088">18429 7969 338,'0'-5'406,"1"3"-44,-1 2-32,0-6-34,0 6-24,5-3-18,-5 3-11,0 0-27,1-5-20,-1 5-9,0 0-30,0 0-13,0 0-10,0 0-15,0 0-14,0 0-16,0 0-9,0 0-2,0 0-5,0 0-7,0 0 1,0 0 10,0 0 20,0 0 5,0 0 12,0 0 8,0 0-5,6-3-14,-2-1-7,-4 4-5,5-9-10,-3 3-5,2 0-5,-2 0-11,2 0 3,2 0-14,-3-1-7,1 4 1,-3-2-10,3 2-6,-4 3-2,6-1-2,-6 1-1,0 0-6,8 12 1,-3 1-4,1 2-3,-1 4 0,0 3 0,0 4-2,-2-3-1,0 2 3,-1-2-4,2 1 0,-3 0 0,3-2 0,-2-1 0,-1-2 1,-1-4-4,-3 3 6,3-8-5,0 5 1,-2-5-1,2-2 1,-2-4 1,1 5 2,1-7-2,-2 4 8,2-6-2,0 0-4,3 4 4,-3-4-1,0 0-3,6-16 2,-1 4 9,3-2-3,-2 2 1,9-8-2,-4-3 3,6-4 2,0 0-4,-2-2 2,0 10 0,-1-2-1,4 3 2,-2 2 3,-6 7-1,-3-1 5,-1-1-4,1 4-5,-2 4-6,0 3 1,-5 0-5,12 4 2,-6 8 0,0 3-1,-4 4-1,2 4-4,1 2 4,-2-1-5,1 10 2,-3-4 1,2-1-3,-2-2 5,0-2-4,2-1 1,-3 0-24,0-2-38,1 1-23,1-2-36,-2-1-57,1-5-42,3-5-35,0 3-25,2-5-22,1 2-24,1-6-18,6-3-9,0-1 3,3-1 21,2-8 26,4-2 55,5 1 60,2-5 62,3-6 40,-5-1 51,1 1 48,-4-4 42,-6 9 42,4-1 34,-6-2 23,0 5 23,-4-5 17,-1 7 25,-2 6 19,-5-4 3,2 4-7,-2 3-16,-4-3-21,5 1-19,-6 5-13,5-1-6,-5 1-7,0 0-8,-7 15-11,2-3-10,0 1-11,-2 0-10,-3 7-15,1-2-6,1-2-9,1 3-6,1 1-8,0 1-6,4-1 2,-2-5-12,4 0-3,0 0-4,0 1-4,1 0-5,4-1-2,2-4-2,3 0-2,2-3-4,5-1-2,2-2-3,3-3 3,1-3-3,2 0 5,-3-4-10,2-5 1,2 1 3,-5-3-3,1-3 0,-5-3 5,-1-1 8,-2 0 18,-2-2 4,-7-1 4,-5 0-2,0-1-3,-5 2-6,-5 1-2,-2 0-17,-7-2-35,-11 1-63,-10 5-87,-7-2-118,-24 5-148,-3-2-590,-1 3-1107,6 0 490</inkml:trace>
        </inkml:traceGroup>
      </inkml:traceGroup>
    </inkml:traceGroup>
    <inkml:traceGroup>
      <inkml:annotationXML>
        <emma:emma xmlns:emma="http://www.w3.org/2003/04/emma" version="1.0">
          <emma:interpretation id="{45F299DF-386A-43AC-8CD5-4DFD60CFCDFC}" emma:medium="tactile" emma:mode="ink">
            <msink:context xmlns:msink="http://schemas.microsoft.com/ink/2010/main" type="paragraph" rotatedBoundingBox="5667,11461 25190,11811 25159,13537 5636,131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716798-2231-4C74-8167-9DADCB048805}" emma:medium="tactile" emma:mode="ink">
              <msink:context xmlns:msink="http://schemas.microsoft.com/ink/2010/main" type="line" rotatedBoundingBox="5667,11461 25190,11811 25159,13537 5636,13186"/>
            </emma:interpretation>
          </emma:emma>
        </inkml:annotationXML>
        <inkml:traceGroup>
          <inkml:annotationXML>
            <emma:emma xmlns:emma="http://www.w3.org/2003/04/emma" version="1.0">
              <emma:interpretation id="{7FCAB03E-57B8-4F40-B5F7-AD480C30009A}" emma:medium="tactile" emma:mode="ink">
                <msink:context xmlns:msink="http://schemas.microsoft.com/ink/2010/main" type="inkWord" rotatedBoundingBox="5666,11519 7981,11560 7969,12248 5654,12206"/>
              </emma:interpretation>
              <emma:one-of disjunction-type="recognition" id="oneOf14">
                <emma:interpretation id="interp70" emma:lang="en-US" emma:confidence="1">
                  <emma:literal>Such</emma:literal>
                </emma:interpretation>
                <emma:interpretation id="interp71" emma:lang="en-US" emma:confidence="0">
                  <emma:literal>such</emma:literal>
                </emma:interpretation>
                <emma:interpretation id="interp72" emma:lang="en-US" emma:confidence="0">
                  <emma:literal>Serow</emma:literal>
                </emma:interpretation>
                <emma:interpretation id="interp73" emma:lang="en-US" emma:confidence="0">
                  <emma:literal>Suck</emma:literal>
                </emma:interpretation>
                <emma:interpretation id="interp74" emma:lang="en-US" emma:confidence="0">
                  <emma:literal>Synch</emma:literal>
                </emma:interpretation>
              </emma:one-of>
            </emma:emma>
          </inkml:annotationXML>
          <inkml:trace contextRef="#ctx0" brushRef="#br0" timeOffset="130338.3883">-4347 9420 256,'-6'-5'346,"1"3"-11,-1-1-10,1 1-5,-1-2-8,-1 1-12,-2 0-13,2 0-13,0 2-16,-3 0-18,3 0-13,-4 1-10,-1 1-19,-1 1-18,2 4-16,-4 1-11,1-1-14,2 3-10,2 3-12,-2 5-9,3 2-15,-1-1-7,5 1-34,-1 1 1,2 0-4,8 2-8,-4-4-2,4 6-4,3-3-6,5 3-2,0-2-2,12 8-2,-5-3-3,-2-2-1,5 3-1,1-3 0,-6-3-4,2 1-2,-3 1-4,10-1 1,-12-3 2,-1-4-5,3 0-1,-4 3-9,-6-8 10,0 1-1,-5-3-6,4 1 0,-6-2 7,-3-1-5,3 1-4,-10-1 5,5-1 4,-10-3-6,3 3-2,-8-3 5,4-2-2,-6-1 0,-2-1-1,1-2-1,2 0 5,-2-5-4,10 4 2,-8-4 1,0-5-1,3 7-8,5-6 11,0 0-1,2 2 0,0-2 6,3 1 5,1 0 5,4 3-1,1 0 0,3-2-3,0 2 0,2-1 1,2 4-6,-2-1 1,5 2 2,2 1-5,-1-3-1,2 3-2,1 3-1,0 3 4,1 0-3,0 2-4,0 0-1,0 3-2,10 2 6,-10-1-2,2 0 0,0 0-5,-1 3 5,6 0-6,-8-2-14,5 0-6,-3 1-8,3-2-13,-2-2-2,1 2-3,-2-6-9,4-1-1,-4 2-6,4-4 7,0-3-6,0-1 10,0-4 1,0 2 12,4-4-3,-4-4 5,0-2 2,-2 0 8,0-2 3,-3-1 3,2 0-4,-4-1 15,-1-2 20,1 4 15,-4 3 25,-1 3 1,-3-3 23,3 3 6,-5 5 5,1-1 8,-1 2-7,4 0-3,-4 2-12,0-2-6,0 6-9,0 0-6,0 0-6,0 0 0,-6 14-6,0 0-7,-3 0-1,1 5-5,3 1 1,0-1-3,0 3-6,3-7 2,1 6-1,-4-5-5,6 5-2,-1-8 4,4 1 1,-3 0-8,6-2 2,-2-2-2,6-2-6,0 1-5,2-6-3,3 4-4,1-6-6,7-2-2,-3-4-1,-2 0-2,0-4 6,0-2-4,-1 0 5,2 0 0,-6-5 4,2 1 3,-3-1 2,-2 2-1,-4 1 1,-1-1 9,-1 2 2,-1 1 10,-3-2 9,0 7 3,3-2 14,-4 0 9,2 2 0,-2-1-2,-2 0-5,2 7 0,0-8-5,0 8-6,2-5-9,-2 5-2,0 0-3,0 0 0,0 0-3,0 0 0,-7 20-2,6-7 0,1 0-2,0-1 0,0 4-2,0-1-1,1-2-1,0 3-2,3-2 2,2 1-1,-4-2 0,3-1-4,5-2 3,-4 1-9,1 0-9,-2-4-6,1 0-11,5-2-18,-5-2-20,5 1-33,-5-4-53,5-3-51,1 0-56,-3 2-61,0-1-69,1-9-78,0 1-269,1 0-800,4 4 354</inkml:trace>
          <inkml:trace contextRef="#ctx0" brushRef="#br0" timeOffset="130692.9155">-3361 9797 291,'0'0'353,"0"0"-9,0 0-10,0 0-9,0 0-3,0 0-17,0 0-22,0 0-26,0 0-23,0 0-24,0-10-16,0 10-16,-4-1-19,4 1-12,-2-5-18,2 5-11,-7-6-12,7 6-14,-5-4-1,0 1-11,5 3-11,-10-2-4,10 2-4,0 0-3,-19 6-9,10 2-3,-3 1-4,0 1 1,0 7 10,-3 3 0,3 0 5,-1 2 2,2 1 3,1-3-5,-1 1-5,4 1-8,1-1 1,4-2-9,-1-1-2,3-5-4,4 1-3,1 1 4,2-5-10,5-1-28,1-3-47,13-1-91,-7-2-83,4-5-86,5-2-95,-7-4-344,12-4-813,0-4 359</inkml:trace>
          <inkml:trace contextRef="#ctx0" brushRef="#br0" timeOffset="131130.4169">-3043 9526 361,'-7'-12'458,"3"-1"-12,2 7-37,-2 1-31,0-1-35,1 2-38,3 4-26,0 0-18,0 0-7,0 0-16,-6 21-9,6-6-15,1 5-4,0 1-13,5 0-18,-1 4-19,1 6-13,3 2-13,-3-10-14,-2 3-11,1-2-10,-1 0-8,2-1-5,0 1-13,-4-3-6,2 0-8,0 0-5,-4-6-6,1-1-1,2-2-5,-3 0-4,3-5-4,-3 1-3,0-2-3,2-2 0,-3 1-4,1-5-3,4 4 2,-4-4-4,0 0-2,12-10 1,-5 1-3,5-2-3,-1 0 1,-1-1 2,-2 0 11,4 0 5,1 6 3,-4-4-2,1 1 3,-3 3-7,3-2 0,-1 4-7,-2 1-1,1 3-3,-8 0-1,14 7-5,-7-1 3,1 2 0,-2 5 2,-1-1-1,-1 4-6,2-1 5,-1 4 1,1 1-2,-3-5 0,1 5-1,0-1 2,1-2 1,-1-6-5,2 1 3,1-2 0,0 0-3,3-4 0,2 3-3,1-7-5,4-2-16,5-8-14,7 0-19,3-6-27,2-6-40,4-6-72,-6-5-79,-2 1-70,1-4-95,6-18-108,-3 1-284,-3-4-890,1-3 394</inkml:trace>
        </inkml:traceGroup>
        <inkml:traceGroup>
          <inkml:annotationXML>
            <emma:emma xmlns:emma="http://www.w3.org/2003/04/emma" version="1.0">
              <emma:interpretation id="{42C221C5-7633-4DE4-9485-CD81AC34EBB0}" emma:medium="tactile" emma:mode="ink">
                <msink:context xmlns:msink="http://schemas.microsoft.com/ink/2010/main" type="inkWord" rotatedBoundingBox="8407,11698 10106,11728 10093,12438 8395,12408"/>
              </emma:interpretation>
              <emma:one-of disjunction-type="recognition" id="oneOf15">
                <emma:interpretation id="interp75" emma:lang="en-US" emma:confidence="0">
                  <emma:literal>that</emma:literal>
                </emma:interpretation>
                <emma:interpretation id="interp76" emma:lang="en-US" emma:confidence="0">
                  <emma:literal>That</emma:literal>
                </emma:interpretation>
                <emma:interpretation id="interp77" emma:lang="en-US" emma:confidence="0">
                  <emma:literal>they</emma:literal>
                </emma:interpretation>
                <emma:interpretation id="interp78" emma:lang="en-US" emma:confidence="0">
                  <emma:literal>that.</emma:literal>
                </emma:interpretation>
                <emma:interpretation id="interp79" emma:lang="en-US" emma:confidence="0">
                  <emma:literal>there.</emma:literal>
                </emma:interpretation>
              </emma:one-of>
            </emma:emma>
          </inkml:annotationXML>
          <inkml:trace contextRef="#ctx0" brushRef="#br0" timeOffset="137519.8879">-1834 9590 414,'0'0'399,"-1"-6"-36,1 6-27,-6-6-10,3 3-19,3 3-21,-2-5-17,2 5-28,0 0-21,-5-2-24,5 2-13,0 0-12,0 0-4,-5 19-25,2-6-1,1 7-20,-1 2-11,-1 9-10,-3-6-13,4 8-26,1 2-4,1-2-4,-4 0-11,5-1-6,0 3 2,0-3-4,1 0-6,-1-1-1,1-6-2,3 3-5,-2-7-2,-2 2-5,2-3-32,-1-5-45,1-2-41,0 0-47,-2-2-38,2-2-51,-1-3-30,3-1-46,-4-1-295,0-4-663,0 0 293</inkml:trace>
          <inkml:trace contextRef="#ctx0" brushRef="#br0" timeOffset="138666.5325">-1859 9859 174,'0'0'255,"0"0"-11,0 0-6,0 0-9,0 0-4,0 0-11,8 10-3,-4-5-11,2-1-12,0-1-9,-2 0-6,5 2-16,3-1-11,5-3-12,-3 0-14,11-1-8,-2 0-9,1-2-10,1-1-10,-1 0-10,0-3-4,0 0-9,-2-1-8,-1-4-5,1 1 5,-10 0-10,1 3-1,-3-7-2,-1 1 6,-3-1 0,-3-1 3,-3 0 6,0-3 13,-2 4 20,-2-7 4,-1 9-8,2 0 13,-3 0 3,0 3-6,2 0 5,-1 3 0,3 0-5,-2 2-12,-2 2-9,6 2-6,0 0-6,-20 11-11,13-3-2,-1 12-8,-1 1-2,1 0-5,2 3-2,-2 5-3,3 2-6,5 2 1,-2-6-5,2-3-2,2 1 0,1 6 4,-4-6-7,6-3-1,2 1-3,-1-4 0,1 2 0,2-6-2,-6-4 2,6 3-5,-6-4 0,6 1-4,-4-7 5,1 1-5,0-2 1,1 0 0,4-6-2,6-1 2,-5-2-3,7-5 4,2-1-2,-4-4 4,4-2-3,3-3 0,-5 3 1,0-1 3,-2 0 0,0 5 4,-6 1 3,1 4 6,-4 0 0,0 3-3,-4 0-3,5 3-5,-5-1 0,-4 4-1,8 0-2,-8 0-1,6 10 0,-3-4 2,-1 6 1,0-2-1,0 5-8,1 0 8,0-3-3,-1 4 0,-1 1 0,2-2 3,0-2-2,2 1 0,0 0 1,-4-3-3,5 1-11,-1-2-20,1-1-14,0-3-17,3-2-10,-3-3-11,10 1-8,-3-4-5,2-1 23,-1-2-16,2-4-2,2-4 8,0-1 13,-2-3 10,0 0-3,2-4 8,-9 0 7,4-1 2,-5 1 14,0-1 0,-4 2 13,0 7 7,0-2 40,-4 2-1,-3 1 16,6 6 2,-6-4-5,2 5 4,-3 1-4,4 4-3,-8 0-3,8 0-1,-12 4-1,3 1-5,1 5-4,-1-2 2,2 1-7,1 2-4,-1-2 1,3 4 6,2-1-11,-3 0 0,-1 0 1,4 1-5,0-1 2,2-3 0,2-1-1,-2-3-1,4 4 3,0-4-1,2 1-5,-1-4 1,3 1-1,8-2 0,-4-2-2,5-2 3,-6 1-3,6-4 1,-1 0-7,0-3 8,-3 2 1,-1-2-5,3-1 2,-3 3-3,-1 0 8,-6 0 9,3 4 8,-2-3 6,-1 4 0,1 0 4,0 0-4,-6 2-2,7-4-4,-7 4-3,0 0-5,0 0-2,5 8-3,-5 2 6,-1 1-5,1 0-3,-2 3-1,0 2 0,2 1 2,0-5-5,0 6 4,2 1-3,0-4 0,1 0-2,0-3 4,2 3-1,1-2-2,1-2 2,-4-3-1,4 1 0,-1-3 0,1 0 2,4-1 2,-1-4-4,1-1 1,2-1-4,-1-1-7,4-7-1,2-3-9,-1-1 2,0-2-2,-1-3-4,-4 2-1,3-8 0,-4-1 0,2-5 2,-3-6 3,-3 3-1,-1-2-7,-4-2 12,-4 4 2,2-1-2,-2 10 7,-2 2 18,-1 3 11,-1 0 7,5 5 22,-4 4 13,2 1 7,1 1-5,-1 1-3,0 4-9,2-3-9,1 6-7,0 0-5,0 0-1,-10 12-6,6 0-1,0 7-1,0 1-10,-1 3 0,5 10-6,0-2 6,0 2-3,5 3 1,-1-3-6,0 2 4,5-4-4,-3 2 0,0-2 1,0 0 0,-1-6 1,-1-1-6,3-3-19,-3 2-27,5-2-36,-4 0-39,0-4-48,1 0-39,-1-6-36,0 2-39,-5-7-34,3 2-38,1-4-58,-3-2-283,-1-2-746,0 0 330</inkml:trace>
          <inkml:trace contextRef="#ctx0" brushRef="#br0" timeOffset="138822.7684">-474 10092 205,'0'-17'353,"-4"6"-9,4-4-8,-2 2-11,4 4 6,-2-2-4,0 3-10,0 0-15,4 2-16,-4-2-17,5 1-21,-3 1-23,8 0-23,-3 0-21,5-3-16,4 5-14,1 1-16,-1 2-15,8-1-29,0 2-56,-1-3-77,-3 6-85,-2-3-78,5 2-108,-1-4-398,0 2-769,2-6 341</inkml:trace>
        </inkml:traceGroup>
        <inkml:traceGroup>
          <inkml:annotationXML>
            <emma:emma xmlns:emma="http://www.w3.org/2003/04/emma" version="1.0">
              <emma:interpretation id="{F6896462-0B6B-4BD4-8BA8-675735C23AF7}" emma:medium="tactile" emma:mode="ink">
                <msink:context xmlns:msink="http://schemas.microsoft.com/ink/2010/main" type="inkWord" rotatedBoundingBox="10725,11620 13936,11677 13906,13335 10696,13277"/>
              </emma:interpretation>
              <emma:one-of disjunction-type="recognition" id="oneOf16">
                <emma:interpretation id="interp80" emma:lang="en-US" emma:confidence="0">
                  <emma:literal>Granny</emma:literal>
                </emma:interpretation>
                <emma:interpretation id="interp81" emma:lang="en-US" emma:confidence="0">
                  <emma:literal>fray</emma:literal>
                </emma:interpretation>
                <emma:interpretation id="interp82" emma:lang="en-US" emma:confidence="0">
                  <emma:literal>forcing</emma:literal>
                </emma:interpretation>
                <emma:interpretation id="interp83" emma:lang="en-US" emma:confidence="0">
                  <emma:literal>foray</emma:literal>
                </emma:interpretation>
                <emma:interpretation id="interp84" emma:lang="en-US" emma:confidence="0">
                  <emma:literal>cranny</emma:literal>
                </emma:interpretation>
              </emma:one-of>
            </emma:emma>
          </inkml:annotationXML>
          <inkml:trace contextRef="#ctx0" brushRef="#br0" timeOffset="143413.4008">1839 9969 70,'0'-5'360,"-4"-5"15,1 2-20,-1 1-10,-4-4-15,6 3-1,-3-1-5,0 3-8,1-3-20,-1 3-14,-3 0-18,4 0-14,-4 3-26,0 0-20,1 3-19,7 0-12,-17 2-16,1 4-14,4 1-12,-1 1-13,1 3-11,-5 5-8,0 1-14,4-2-9,-1 3-6,2 2-8,2-3-6,3-1-5,2-4-6,1 4-3,1 0-5,-2-2-5,9 0-2,-3-1-3,5-3-3,3 2-2,-5-3-4,11-1-10,-2-2-2,4-4-5,6 0-4,-1 0-8,1-6-11,1 2-1,-5-4-3,5-4 4,-2 0-3,-3-3 4,0 2 3,-2-3 0,-1-3 2,-2 4 2,-3 0 5,-3-1 6,-1 2 8,1 0 11,-4 2 10,1 2 12,-1 2 7,-1-1 1,1 4-4,0-1-3,-3-1-8,-1 5-4,0 0-4,1-4-2,-1 4-1,0 0-3,0 0-1,0 0 0,-5 23-3,3-15-3,-1 3-1,2 3-2,-1-3-1,1 5 4,1-6-5,3 5 0,-2-3 1,3-1-1,1 0 0,0-2-5,3-1-8,1-1-15,0 0 2,6-2-8,-2-1-3,0-2-8,3-2-9,1-2 4,-2-2-3,1 2 3,-4-4 4,5-1 6,-5-1 1,7-4 6,-6 1 1,-1-1 6,5-4 2,-9 2 3,2 3 7,-2-4 15,0 4 13,-2-1 17,2 2 6,-1-1 10,-3 4 7,0 0 2,-3 2 7,0-1-8,3 4-9,1-2-6,-5 4-7,2-4-8,-2 4-2,0 0-1,0 0-7,0 0 2,13 10-5,-9-3 0,1 0-1,0 3-2,2 0-2,-2 1-1,-1 1-7,4-2 4,-4 0-11,5 1-5,-4-5-16,4 4-12,-1-4-6,-1 0-6,3 0 0,-6-3 11,6-1-3,0-1 5,-10-1 6,21-6 2,-10 0 8,-6 3-6,10-4 4,-6-4 1,1 1 6,2-2 0,-3 0 8,1 2 12,0-2 2,0-2 9,-2 2 5,3 2 2,-3-3 3,2 3-1,-1-1 5,-5 4-5,4 1-1,-3 0-2,-3 1-6,4 2-2,-2-1-3,-4 4-1,12 3 3,-12-3-5,9 8 0,-5 2 1,4-1-2,0 1-2,-5 2 1,5 1-1,-4 2-5,4-3 5,-4 3 1,4-3-5,0 0-8,-3-3-15,-1 2-12,0-5 2,0 2-3,2-2 4,1-2-1,-1-1 5,2-3 4,0 0 2,-8 0 3,17-3 1,-4-4 7,-3 1-3,2-3 6,0-3 7,-2 3 10,1-3 9,1-1 5,-1-2 3,-3 0 9,1 5 14,3-3-3,-8 2 11,4 0 8,-7 5 1,2 1-3,0-1-1,2 1-9,-1 4-9,-4 1-8,2-6-8,-2 6-2,0 0-7,0 0 4,5 15-6,-2-8-1,-2 5-2,2 3-2,0 0 4,-1-1-7,3 7-3,-1 0 4,-1-6-5,5 4-14,-3 2-19,-1-6-13,0-3-19,6 1-9,-4-1-4,3-2-7,-5-2 5,6-2 0,-1-1 0,-1-3 1,0 0 1,2-2 12,1 0-3,-1-2 10,-2-2 4,1-2 7,1-2 5,0-2 6,0-1 2,1-2 8,-5 2 15,4-9 12,-3 8 13,1-7 10,-3 3 10,3 2 9,-4-2 8,0 2 9,-3 2 30,2 4-5,0-1 8,-1 5-6,1-2-11,1 1-5,-4 0-10,0 5-9,0-4-9,0 4-3,0 0-4,0 15-5,0-3-5,0 3-3,0 7-2,0 3-5,-3 8-2,3 4-2,-1-1-2,1 5-2,-5 4-3,5 1 3,-3 16 0,6 6 0,-3-5 6,2 2-8,1-1-4,1-1-2,1-3 5,-5-2-2,0-14-2,3-3 1,1 4 4,-2-2-7,-2-3-1,0-3 0,0-1 0,0-2-2,-4-10 5,4-2-2,-2-6-1,2-1 3,-6-3-1,9 1 4,-8-5 3,2-3 1,-1-4 0,-4-1 1,8 0-1,-13-6-2,6-2-3,-1-6 6,1-3-4,1-8 1,-5-10-2,6-3-4,4-6 1,2-17 0,4-1-3,2-2-5,3 5 1,2 0 1,2 1-1,-2 15-2,0 0-3,7 4-11,-4 3-20,7 1-24,2-1-35,3 5-43,3 3-51,4-2-71,0 7-64,1-4-62,-2 9-70,8-3-47,-1 0-359,10 2-932,13-1 412</inkml:trace>
          <inkml:trace contextRef="#ctx0" brushRef="#br0" timeOffset="142034.793">820 9556 50,'-3'-13'397,"-3"-1"-27,0 5-17,-3 0-31,1 3-18,-1 0-14,-4 2-14,-1 4-17,-1 0-14,-2 6-12,-4-1-10,2 6-18,-2 2-10,0 4-16,1 1-12,-1 9-18,2 1-37,2 0-7,0 12-9,5-3-9,-1 4-10,4 1-5,-2 1-7,2 14-11,5-11 2,3-3-2,-3 2-7,2-1-15,4-1 10,-2 0-9,4 0-2,-3-4 3,6 1-3,-6-4-2,7 2-6,-4-2 11,0-2-7,1 2-5,0-5-5,2-8-8,-6-3-21,2-1-21,-1-7-32,4 2-39,-2-2-29,-3-5-22,0 2-10,-1-5-21,0-4-28,0 0-31,0 0-18,0 0 0,-10-15 3,6-1 9,-4-3 20,0-5 20,-2 1 31,-2-11 17,0-1 19,0 3 26,2-3 35,1 3 16,0 1 26,3 7 25,1-1 26,1 3 16,4 0 15,-2 1 24,2 6 9,2 2 15,2-2 10,-1 4 5,2-1 1,2 1 2,0 1-6,3 0 2,1 2-15,1-1-6,2 3-12,6-3-5,1 0-6,5 3-4,-2-1-3,11-2-8,-9 3-4,0 3-3,3-6-4,-8 6-4,4-3-12,-10 5 0,5-1-5,-6-4-1,1 3 0,-7 2 4,-1-1 6,1-1 11,-8 3 20,12-1 13,-12 1 19,8 0 5,-8 0-6,0 0-7,0 0 2,0 0-3,0 0 1,-22 10 0,13-4-3,-3-1 2,1 0-8,5 2 0,-6 0-11,3-3-5,-2 5-3,5-2-8,1-2 1,-2 4-5,2-1-7,4-1-12,-2 1 7,3-2 1,0 2-4,7 1 7,-2-3-13,4 3 3,5-1 4,6 1 5,2-2-1,-2 2 0,3 2 0,1-3 1,2 1-4,-4 1-7,3-1 5,-3 0-2,-2-1-4,-7 2-2,9 2-4,-10-3 1,2-2 1,-6 0 0,3 6 1,-5-7-10,2-1 5,-3 1 1,-1-1 0,1-2 0,-2 0-5,1 0 36,-4-3 26,2 5 18,-2-5-1,0 0-2,0 0 5,0 0 1,-19-8 2,12 3 4,-3-2 3,-1-5-9,4 3-4,-3-6-4,4-3-9,-1-4-10,1-1-2,1 1-4,2-3-6,6-5-7,-3 7-7,5 1-9,1-1-7,3 1-14,1 1-18,0 3-25,2 6-27,4-1-29,2 1-41,4 3-42,-2 1-40,2 3-36,0 5-47,-1 3-46,4 1-60,1 3-381,-5-1-853,0 0 377</inkml:trace>
        </inkml:traceGroup>
        <inkml:traceGroup>
          <inkml:annotationXML>
            <emma:emma xmlns:emma="http://www.w3.org/2003/04/emma" version="1.0">
              <emma:interpretation id="{ED952B55-B8C1-48FF-83FE-6D5E288CBCD7}" emma:medium="tactile" emma:mode="ink">
                <msink:context xmlns:msink="http://schemas.microsoft.com/ink/2010/main" type="inkWord" rotatedBoundingBox="14270,11968 15735,11995 15724,12599 14260,12573"/>
              </emma:interpretation>
              <emma:one-of disjunction-type="recognition" id="oneOf17">
                <emma:interpretation id="interp85" emma:lang="en-US" emma:confidence="0">
                  <emma:literal>0&gt;0</emma:literal>
                </emma:interpretation>
                <emma:interpretation id="interp86" emma:lang="en-US" emma:confidence="0">
                  <emma:literal>€50</emma:literal>
                </emma:interpretation>
                <emma:interpretation id="interp87" emma:lang="en-US" emma:confidence="0">
                  <emma:literal>€30</emma:literal>
                </emma:interpretation>
                <emma:interpretation id="interp88" emma:lang="en-US" emma:confidence="0">
                  <emma:literal>00</emma:literal>
                </emma:interpretation>
                <emma:interpretation id="interp89" emma:lang="en-US" emma:confidence="0">
                  <emma:literal>€80</emma:literal>
                </emma:interpretation>
              </emma:one-of>
            </emma:emma>
          </inkml:annotationXML>
          <inkml:trace contextRef="#ctx0" brushRef="#br0" timeOffset="143788.4209">4194 9985 186,'-4'-3'397,"4"3"-12,-12-4-8,11 2-22,1 2-13,0 0-16,-8-4-21,8 4-16,0 0-18,0 0-18,-3-5-22,3 5-17,0 0-16,0 0-7,0 0-18,0 0-10,0 0-16,0-4-11,0 4-13,6-6-15,-6 6-12,6-6-7,-5 3-10,3 0-6,-1 0-8,-3 3-6,5-9-7,-2 4-4,-1 1-4,4 0-3,-2-1-6,-4-2-5,2 4-2,-2-2-2,0 5-3,-1-13-2,0 9-9,-3-1 5,0 1-2,0 2-5,-4-6 2,0 7-4,2 0 1,-9 3-2,2 6 3,-3-2 0,2 0-1,-3 13 1,-4-1 9,5 3-1,1-2 3,-5 9 1,3-1-2,7-2 0,1-2-1,1 2-4,4-2 2,4 0-4,0-1-3,0-1 2,8 1 0,1-1 0,5 0 3,3-2-15,9 0-30,-2-5-40,8-2-72,5-1-77,-2-5-81,-7-4-98,6-2-108,4-8-276,-4-1-846,6 0 374</inkml:trace>
          <inkml:trace contextRef="#ctx0" brushRef="#br0" timeOffset="144179.0503">4557 9872 106,'-13'-8'441,"1"3"-17,3 5-37,1-2-5,3-2-23,5 4-24,-8-2-20,8 2-28,-8-4-28,8 4-24,0 0-23,0 0-10,-3 6 5,3 0-8,0-6-16,7 19-6,1-10-16,4 4-18,-3-2-8,7 5-15,-4-1-11,3 0-11,2-3-8,0 4-8,2-3-6,-4 2-6,4-3-8,-1-1-6,1 2-6,-5-6-1,1 4-5,-2-4-7,0 2 0,2-3-7,-4 0-4,1 0 0,-8-1-3,5 1-4,-3 0-2,-1 1 0,0-1-4,-4 1 1,-1-1 1,0 2-6,-1-1 8,-7 6 13,0-1 7,-1 3 22,-5 1-5,1 5 7,-7-6 0,2 1 5,0 2-6,-11 5-12,9-8-2,-1 2-2,3-1-1,-3 0-12,5-5 4,-6 4-4,8 0-10,2-7-19,3 2-42,1-6-52,4 5-42,-4-3-49,8-6-49,0 0-67,0 0-69,17 2-83,-17-2-431,24-15-954,-5 4 423</inkml:trace>
          <inkml:trace contextRef="#ctx0" brushRef="#br0" timeOffset="144507.1626">5105 10064 163,'8'-3'504,"-2"-2"-6,2 1-13,-3 1-15,-1 1-25,2-2-26,-6 4-26,7-2-28,-7 2-39,0 0-21,0 0-18,4 8-15,-6-2-18,0 3-16,-2 0-27,1 3-18,0 0-20,-2 1-11,3 3-22,-2-3-12,4 1-13,0 1-12,0-1-12,0 0-7,4 1-10,-2-2-7,3 1-3,0-5-3,4 3-8,-1-4-2,4-1-1,1-1 3,-1-1-6,5-5-2,-2 1 1,4-3-6,-2-2 9,5-4-18,0-3 8,-2-2 5,-1 3 14,-2-7-8,0 1 6,0-1 8,-4-3 9,1 2-2,-5-3 18,-4 2 3,-4 1-92,-1 0 0,-4 0 0,2 5 0,-7 0 0,-5 2 0,-1-3 0,-9 6 0,-12-3 0,-5 3 0,-2 8 0,-4-1-329,1 3-156,2 4-178,6-5-456,4 2-1213,12-1 536</inkml:trace>
        </inkml:traceGroup>
        <inkml:traceGroup>
          <inkml:annotationXML>
            <emma:emma xmlns:emma="http://www.w3.org/2003/04/emma" version="1.0">
              <emma:interpretation id="{D00BD830-2F9C-4ECD-A330-22978220702C}" emma:medium="tactile" emma:mode="ink">
                <msink:context xmlns:msink="http://schemas.microsoft.com/ink/2010/main" type="inkWord" rotatedBoundingBox="16387,11848 18171,11880 18159,12549 16375,12517"/>
              </emma:interpretation>
              <emma:one-of disjunction-type="recognition" id="oneOf18">
                <emma:interpretation id="interp90" emma:lang="en-US" emma:confidence="1">
                  <emma:literal>and</emma:literal>
                </emma:interpretation>
                <emma:interpretation id="interp91" emma:lang="en-US" emma:confidence="0">
                  <emma:literal>ands</emma:literal>
                </emma:interpretation>
                <emma:interpretation id="interp92" emma:lang="en-US" emma:confidence="0">
                  <emma:literal>And</emma:literal>
                </emma:interpretation>
                <emma:interpretation id="interp93" emma:lang="en-US" emma:confidence="0">
                  <emma:literal>amid</emma:literal>
                </emma:interpretation>
                <emma:interpretation id="interp94" emma:lang="en-US" emma:confidence="0">
                  <emma:literal>aid</emma:literal>
                </emma:interpretation>
              </emma:one-of>
            </emma:emma>
          </inkml:annotationXML>
          <inkml:trace contextRef="#ctx0" brushRef="#br0" timeOffset="151669.703">6471 9845 105,'-5'-7'328,"2"4"-6,2-6-11,-4 3-22,2 0 0,-1 1-29,-1-1-8,-2 1-12,2 0-4,-1 1 1,-2-2-11,2 3-19,-3-2-12,0 4-16,0-1-15,-1 2-14,-6 3-10,2 0-8,-6 6-10,0 3-8,-1 5-9,-3 5-12,1 8-7,-3-3-9,0 0-7,5 3-9,-1-3-5,5 3-5,5-9-6,2 1-1,4-1-7,1-2-5,3-3-2,2-2-3,0 2-2,2-2 1,7-3 2,2 1 3,1-3-2,1 0-3,2-3-2,1-2-2,8 1 2,0-4-1,-9-2-5,11-2-1,-10-2 0,6-2 1,-5 1-4,1-5 0,-1 1-5,0-4 0,-1-2 0,-7 5 3,5-6-4,-5 4-7,-1 1 6,-1 3 1,-2-1 21,0 4 5,-1 0-2,-1 2-7,-1-1 5,2 3-10,-1-3-4,-3 5-6,0 0 3,0 0-5,0 0-1,-4 17 2,4-3 1,-8-1-6,6 1-1,-4 0 1,5 0-3,-2 3 2,1-1-2,2-3 0,2 1 4,1 0 2,-2-1-4,5-1 1,-1 0-6,-3-4-3,5-1 2,2 3 1,-1-5-4,0-2 5,6-3 6,-2 1-10,1-5 0,3 4-1,-3-6-2,4-6 5,5 3 2,-5-7 0,1 1 0,6 0-1,-8 0-2,-2-4-1,3 4 2,-5 5 0,-3-3 4,1 5 3,-3-1 2,-1 3-6,2 0 2,-5 3-2,1 2-4,-4 1 6,0 0 0,17 6-4,-12 1 2,2 3 0,0 1 2,-3 2-4,2 0 0,-1 3 2,1-1 2,0-2-2,-1 3-1,1-2 2,0 3-1,-1-6-4,0 3-11,0-3-8,2 1-3,-5-5 0,2-1-6,0 0 6,-1-1 4,2-3-1,-1 0 6,1 2 4,-5-4 4,12-7-6,-4 0 5,0-1 2,2-4 0,1-1 1,0-5 0,2 0 4,3 0 6,0-1 1,-1-1 7,-3 3 4,3-1 7,-5 8 3,2-2 4,-3 4-4,1 2 0,-3-1-5,0 4-3,0 2-3,1 1 1,-8 0-7,17 12 11,-9-2-10,1 3 0,-2 2 1,1 2-1,1 4-4,-4-3-2,1 3 4,1 3 1,0-6-3,-2 4 2,1-1-3,-2-3-17,1-2-36,1-4-44,-2 3-47,3-3-44,-5 1-39,0-6-44,1-2-48,2-2-62,-1-3-346,-4 0-782,0 0 347</inkml:trace>
          <inkml:trace contextRef="#ctx0" brushRef="#br0" timeOffset="152481.5889">7610 9756 157,'1'-4'411,"-1"4"-49,0 0-25,0-7-39,0 7-25,0 0-29,0 0-12,0 0 13,0 22-30,-4-8-15,1 9-2,-2-1-18,4 11-6,-2 1-20,1-5-8,2 1-18,0-4-7,-6 5-12,9-6-23,-3-3 4,0 2-12,5-3-6,-5-2-4,-2-1-2,4-4-11,-2 0-5,0-2-6,0-2-4,3-1 3,-3-1-14,0-2-7,-3-1 8,3 0-1,0-5-1,0 9-2,0-9-4,3 3 3,-3-3-2,0 0-1,0 0-7,0 0 4,-5-18-9,2 12 4,0-1-1,3-2-3,-5 0-3,4 2 2,-4-1-1,-1 5 0,0-2-4,-2 1-2,8 4 6,-21 4-9,8 3-1,-3 2 3,-2 3 0,0 4 3,1-1 7,4 3-2,-3-2-1,3 2-1,4 1 0,2-7-3,2 2-2,5-2 8,0 2-3,5-2 1,7-5 7,4 3-4,9-5-11,12-2-20,1-3-53,9-3-71,4-1-64,-4-5-86,21-8-96,-24 5-316,1-2-764,2 1 339</inkml:trace>
        </inkml:traceGroup>
        <inkml:traceGroup>
          <inkml:annotationXML>
            <emma:emma xmlns:emma="http://www.w3.org/2003/04/emma" version="1.0">
              <emma:interpretation id="{DEDA06F1-8A59-43F6-90E5-1C8E8370B5CF}" emma:medium="tactile" emma:mode="ink">
                <msink:context xmlns:msink="http://schemas.microsoft.com/ink/2010/main" type="inkWord" rotatedBoundingBox="18465,12105 19473,12123 19467,12493 18459,12474"/>
              </emma:interpretation>
              <emma:one-of disjunction-type="recognition" id="oneOf19">
                <emma:interpretation id="interp95" emma:lang="en-US" emma:confidence="1">
                  <emma:literal>an</emma:literal>
                </emma:interpretation>
                <emma:interpretation id="interp96" emma:lang="en-US" emma:confidence="0">
                  <emma:literal>am</emma:literal>
                </emma:interpretation>
                <emma:interpretation id="interp97" emma:lang="en-US" emma:confidence="0">
                  <emma:literal>any</emma:literal>
                </emma:interpretation>
                <emma:interpretation id="interp98" emma:lang="en-US" emma:confidence="0">
                  <emma:literal>and</emma:literal>
                </emma:interpretation>
                <emma:interpretation id="interp99" emma:lang="en-US" emma:confidence="0">
                  <emma:literal>ane</emma:literal>
                </emma:interpretation>
              </emma:one-of>
            </emma:emma>
          </inkml:annotationXML>
          <inkml:trace contextRef="#ctx0" brushRef="#br0" timeOffset="153544.0988">8412 10095 182,'-2'-4'212,"2"4"-7,0-8-2,2 2-7,-4 2 2,4-5-6,-2 6 2,0-5 0,0 3-1,0-1 0,0-2-10,-2 1-8,2 7-6,-3-11 4,-2 8-11,5-5-5,-4 3-10,-1-1 0,-1 3-20,0-2-1,-1 1-2,0 0-1,-3 4-12,-4-1-2,1 2-6,-3 3-8,3-1-5,0 3-2,-3 1-13,3 4-5,-2-1-1,3-1-11,-5 9-6,10-8-6,-4 8-6,4-3-6,2-3 0,0 3-3,-1-2-4,6-1-3,0 0 6,3 1-6,1-3-6,1 1 2,2-2-5,6 0 3,-4 0 2,7-7-1,-2 3-7,3 0-2,-1-5 1,2-1-3,-2 1-1,1-5-4,4 0-5,-4-2-1,-6-1 0,6-2 5,-5 2-2,0-2 4,-2-3-1,-1 1-4,1-2-1,-4 0 3,-1 5 5,2-3 11,-2 0 4,-1 3 8,-3 3 10,3-1 5,-1 1 8,-3 1-6,0 1-8,4 1-5,-4 3-4,0 0-1,0 0-4,0 0-4,0 0-4,0 0 0,-12 18 1,7-11-3,1 5-5,1-1 0,3 3 1,0-2 0,-4 3-1,4-3-2,4 2-1,-1 1-2,1-3 3,2 0 1,1-1-3,2-2 2,-1 1-4,4-2-6,-3-5-2,0 3 0,1-5 3,5 2 5,-2-7-2,0 3-3,1-6 0,-1 4 0,2-7-3,-1 0 5,3-1 0,-5 0 0,-3-1-2,8-4 5,-5 6-6,-4-5 7,3 7 4,-1 0 10,-4-1 3,3 3-1,-4 1-5,-2-1-2,2 4-2,1-1-4,-6 3 2,10 1 0,-5 5-4,-3 1-1,-1 1 2,4-2-4,0 5 1,-1 0 3,0 1-2,-1-2 1,2 4 0,-4-6-4,3 1 2,0 2-1,0-3-7,-3 1-5,2-4-1,0 1 3,-2-3-2,2 3 4,-3-6 3,0 0 0,7 1-2,-7-1 1,10-7 1,-7 4 1,7-8-1,-4 1 6,5 0 10,-1-2 4,-1-1-1,3-4 2,0 4 1,0-4-3,-1 6 7,-3 1-2,4 2 4,-3-4-5,3 6-1,-4 3-3,1-3 0,1 4-3,-3 4-1,3 4-4,-2 0 2,3 6-2,-5 3 0,5 2-6,-4 2 7,-1 1-1,0 1-16,-1 0-30,5 1-37,-4-1-43,2-4-48,0 3-45,0-4-48,-2-2-53,1-1-72,1-4-72,-5-3-262,7 0-778,1-2 345</inkml:trace>
        </inkml:traceGroup>
        <inkml:traceGroup>
          <inkml:annotationXML>
            <emma:emma xmlns:emma="http://www.w3.org/2003/04/emma" version="1.0">
              <emma:interpretation id="{02813634-6EF2-431C-902E-C8F0879DF2A2}" emma:medium="tactile" emma:mode="ink">
                <msink:context xmlns:msink="http://schemas.microsoft.com/ink/2010/main" type="inkWord" rotatedBoundingBox="19897,11716 22701,11766 22672,13379 19868,13328"/>
              </emma:interpretation>
              <emma:one-of disjunction-type="recognition" id="oneOf20">
                <emma:interpretation id="interp100" emma:lang="en-US" emma:confidence="0">
                  <emma:literal>integer</emma:literal>
                </emma:interpretation>
                <emma:interpretation id="interp101" emma:lang="en-US" emma:confidence="0">
                  <emma:literal>inker</emma:literal>
                </emma:interpretation>
                <emma:interpretation id="interp102" emma:lang="en-US" emma:confidence="0">
                  <emma:literal>enticer</emma:literal>
                </emma:interpretation>
                <emma:interpretation id="interp103" emma:lang="en-US" emma:confidence="0">
                  <emma:literal>Integer</emma:literal>
                </emma:interpretation>
                <emma:interpretation id="interp104" emma:lang="en-US" emma:confidence="0">
                  <emma:literal>inkier</emma:literal>
                </emma:interpretation>
              </emma:one-of>
            </emma:emma>
          </inkml:annotationXML>
          <inkml:trace contextRef="#ctx0" brushRef="#br0" timeOffset="155657.6588">9644 10177 143,'-5'1'342,"5"-1"-24,0 0-13,-7 6-11,6-2-16,1-4-4,-4 6-22,4-6-7,-4 6-13,3-3-15,1-3-13,0 0-20,0 6 0,0-6-16,0 0-8,3 6-14,-3-6-12,6 0-10,-6 0-11,0 0-18,11-6-2,-4 2-6,-2 1-11,0-2-12,-1-2 2,2 0-11,-2-1-3,1-4-10,-3 1-1,1-3-3,0 1-3,-2-2-8,-1-3-5,2 0 2,-2-1-1,-2 5-8,2-2 3,-3 1-1,2 8-1,-2-4 8,1 2-3,-2 2-2,3 2-1,-5 1-8,6 4 2,0 0 8,-17 6-15,11 0 1,-1 7 3,1-2-4,-2 5 4,1 1 3,1 2 0,1 0 1,3 2-2,1-4 5,-2 0-3,6 3-2,-2-6-3,4 6 4,1-6 0,0 0-4,1-4 6,1 2-2,1 0 0,4-4 2,-3-2-3,6-2 0,-3-4 0,3 4 3,-1-2-5,-3-4 2,3-2-2,2 2-1,2-11-3,-6 6-5,8-4 7,-9 1-2,1-5 1,5-1-4,-7 2 6,4-5-3,-7 7-4,3-1 5,-3 2 14,-1 3 18,-4 1-1,2 0-3,-1 1-2,-1 3-11,2-1-3,-5 4 3,0 0-7,0 0-1,10 6 1,-8 0-5,2 2 2,1 3-3,-1-1 1,0 2-7,1 2 7,-1-3-1,2 2-2,0-2 2,-2 1-2,1-2-9,-1 0-2,1-3-15,-2 3-8,1-7-14,-2 3 7,3-4 2,-2 2 8,-3-4 2,9 2 0,-9-2 3,12-5 4,-4 3-3,-4-3 4,6 0 4,-3-6-2,4 0 2,0-3 4,-5 1-2,6-8 3,4 2-2,-4 1 14,1 1 9,-2 0 11,0 5 6,-1 2 4,-2-1 7,-1 1 3,-2 5-1,0 0-7,0-1-5,1 5-1,-6 1-6,11 6-2,-4-1-1,0 1-3,-1 6-3,3-1 0,-1 9-3,-1-4 2,-2 2-6,1 2 4,4-3-3,-5 1-1,0-3-1,0 1-1,2-4 3,-2 0-7,2 0 3,0 0-3,-1-3-6,-2-3-11,3 0-7,0-4-21,3-2-18,3 0-25,-1-2-23,4-3-12,-3-2-18,8-6 4,-7-4-2,6 2 3,-6-4 8,-1-1 3,7-11 8,-3 0 9,1-6 8,-3-3 10,2 0 8,1-2 13,4-14 7,-4 17 16,-6-2 33,-1-1 23,-5 7 40,-1 0 48,-1 11 29,-4 2 19,-4 0 12,4 10-2,-1-2-5,-3 8-12,3-4-15,-3 6-14,4 4-10,-8 1-10,8-1-9,-12 18-5,4-3 0,1 7 3,-5 9 2,3 2-9,1 4-6,1 5-5,2 1-8,-1 0-1,3 1 2,0 0-13,3 15 6,0-19-11,0 1-5,3-2-6,0 0-1,-3 1 6,2-7-12,2 0-15,-4-10-26,0 2-25,5-3-27,-5-1-25,0-6-44,3-3-23,0 0-32,-2-3-15,-1-3-2,4-3-14,-4-3-9,0 0-2,0 0 3,13-18 8,-8 7 13,-4-3 22,5-5 18,-2-3 19,-3 0 17,4 0 26,-5-3 32,0 1 39,-3-3 35,3 5 37,0 0 21,3 2 23,-3 4 35,1 2 12,-1-2 6,0 5 12,4 0-4,-2 3-8,-2-1-9,6 1-11,-2 2-8,3-3-10,4 3-1,1 0-14,0 2-8,5 1-6,-1 1-11,-3 2-4,2 0-14,2 3-7,-1-1-5,1-2-10,0 3-3,7-2-7,-7 1-3,0-2-2,-4 3-3,4-3-1,-7 0 5,3-3 2,2 3-3,-8 0-1,4 0 4,-6-3 2,2 0 4,-7 3 20,10-2 5,-10 2 9,7-1 5,-7 1 1,0 0 2,0 0 0,0 0 7,0 0 11,-6 13 12,0-7 6,-3 3 0,-3 2-3,0 1-5,0 0-11,1 1-5,3-3-10,-1 5 1,2-3-9,1 0-2,-2 1-1,4-1-6,0-1-3,3-1-4,1 2-25,1-4-24,4-1-24,0-1-37,10 1-35,0-4-32,2 1-11,12-3-12,9-2-13,0-3-21,-3-2-20,6 0-1,-2-4 2,-2 1 5,1-9 15,-3 1 19,0-3 15,-6-2 22,-2-3 28,-8 8 38,-5-1 54,3 2 44,-10 2 38,-2-2 48,0 4 15,-4-3 5,-2 6 20,-4 0 17,2 2 8,-3-2 5,-2 3 0,-1 3 0,-6 1-7,1 2-1,-3 3-12,0 3-10,-1 6-6,-5 3-11,2 0-9,6 3-9,-7 7-12,6-4-9,-1 9-2,5-1-11,0-4-3,7 7-11,0 0 4,4 2-10,-2-4-2,6 7-5,-2-1-5,3-3 1,-3 3-3,3 1-5,3 2-2,-2 1-1,1-2-5,1 2 0,-1 2-3,4-2-3,-4 0 3,1 6-5,3-6 0,-3 0 1,-2-1-5,0-1 2,-4 0 4,-2-4-4,0 0-1,-4-10 0,1-1 3,-3 0-4,1-3 2,-4-5-1,3-3-1,-3-1 3,4-1-2,-1-5 1,1 1-3,-3-5 0,2-1 7,7 0 2,-12-7 1,6-2 1,1-3-9,2-5 3,0-4 0,9-14-7,-4 0-3,7-7 2,2-1 2,7-20-14,4 0 4,1-2-4,1 0-11,1-3-8,3-2-4,0 7-3,2 4 2,1 0 2,-7 22 0,8-15 2,-10 15 7,2 1-2,-2 3 0,-1 2 4,0 3-3,-6 8 1,-2-1 7,2 4-3,-1 2 6,-6 3 11,1 3 3,-4 0 7,-1 3 9,1 2 7,-2-2-1,1 1 3,-1 1-3,-1 2 6,-2 2 1,0 0-3,0 0-6,0 0 3,0 0-4,-17 8-1,8-1-5,-1 0-9,-1 1 4,1 4 0,2-2-4,-4 3 10,4 0-11,0 1-5,2-1 0,3 1 1,-1-2-3,3 4-1,4-5 4,1 5-2,1-1 2,3-5-1,2 1 1,2-5-10,1 6-14,3-3-4,1-5 0,0 2-12,2-1-4,0-5 1,3 0 2,-5 0 3,1-3 1,-1 1 4,4-6 3,-7 4 4,2-4 3,-2-3-1,1 5 5,-3-6 9,2-3-5,-4 4 4,2-3 7,-3 5 11,0-3 5,3 3 13,-7 0 4,2-1 3,-2 3 2,0 2 10,2 0-9,-4 1-6,-1 0-9,3 2-6,-5 2 0,0 0 2,0 0-6,19 7 0,-9 1-2,-3 3-3,-1 0-2,5 1 1,-5 3 0,3 0 1,-1 2-6,-1-3 3,-2 1 4,2-2-5,-2 2 5,0-9-5,0 8 0,0-7 0,1 1 3,-1-2-1,1-2 7,2-1 1,3-3 5,4 1-7,6-7-2,-5 2 5,6-7-2,-2 0 1,1-2-2,0 1 0,-4-1-5,0-1-4,-2 6 4,-3-1-4,0 0-2,-2 3-7,-3-1-28,-1 2-33,0 2-41,-1 2-36,-5 1-26,0 0-23,6 9-51,-4-2-35,-1-1-37,-2 9-51,-2-5-60,1 2-84,-1-4-281,0 5-856,3-6 379</inkml:trace>
        </inkml:traceGroup>
        <inkml:traceGroup>
          <inkml:annotationXML>
            <emma:emma xmlns:emma="http://www.w3.org/2003/04/emma" version="1.0">
              <emma:interpretation id="{B9B7B065-F8ED-4BEE-B02A-BB67F5B1667F}" emma:medium="tactile" emma:mode="ink">
                <msink:context xmlns:msink="http://schemas.microsoft.com/ink/2010/main" type="inkWord" rotatedBoundingBox="23083,12010 25186,12048 25176,12608 23073,12570"/>
              </emma:interpretation>
              <emma:one-of disjunction-type="recognition" id="oneOf21">
                <emma:interpretation id="interp105" emma:lang="en-US" emma:confidence="0">
                  <emma:literal>noso</emma:literal>
                </emma:interpretation>
                <emma:interpretation id="interp106" emma:lang="en-US" emma:confidence="0">
                  <emma:literal>no&gt;o</emma:literal>
                </emma:interpretation>
                <emma:interpretation id="interp107" emma:lang="en-US" emma:confidence="0">
                  <emma:literal>no</emma:literal>
                </emma:interpretation>
                <emma:interpretation id="interp108" emma:lang="en-US" emma:confidence="0">
                  <emma:literal>Noso</emma:literal>
                </emma:interpretation>
                <emma:interpretation id="interp109" emma:lang="en-US" emma:confidence="0">
                  <emma:literal>hobo</emma:literal>
                </emma:interpretation>
              </emma:one-of>
            </emma:emma>
          </inkml:annotationXML>
          <inkml:trace contextRef="#ctx0" brushRef="#br0" timeOffset="158770.643">12802 9967 103,'0'0'367,"0"0"-35,0 0-31,0 0-22,0 0-17,0 0-16,0 0-10,0 0-10,0 0-9,0 0-11,0 0-13,0 0-22,0 0-10,0 0-15,0 0-21,0 0-8,0 0-8,0 0-4,0 0 1,0 0 0,0 0-1,0 0 4,0 0 0,0 0 3,0 0-4,0 0-4,0 0 0,0 0-4,0 0 0,0 0-7,0 0-9,0 0-6,-5-15-11,2 9-6,3 2-5,0-4-4,0 1-8,0 0-5,3-2-2,-3 4-6,2-2 0,1 1-7,-3 0 0,7 3-7,-2 0 1,-5 3-4,6-1-4,-6 1-1,12 4-1,-7 5-3,2 1 0,-2 2-3,2 3 2,2 6 1,-7 0-2,8 1-1,-5 3 3,-3 2-2,4-5-1,-6 2 1,4 0-3,-3-2 3,0-3 0,2-1-2,-6-4 3,3 2-5,3-5 3,-3 0 1,0-2-1,0 0-2,-3-3 3,3 4-1,-1-5 7,1-5-3,0 8-1,0-3 2,0-5 2,0 0-3,0 0 0,0 0 0,0 0-1,5-22-3,-4 6 0,5 5 0,0-10-1,3 0 1,-2-4 3,1 3-4,2-1 0,3-6-2,-4 7 4,3-2 1,-1 6-4,0-4-1,-1 10-2,-1-1 2,-1 4-1,-2 3-4,-1-1-1,1 3 2,3 2 3,-3 0-5,-6 2 3,11 8-2,-5-1 4,-3-1-4,3 4 0,0 5 1,0-1 2,2 5-3,0 2 1,-3-1 8,-4 1-5,5 0 0,0-2 1,1 2 2,-2 1-3,-1-1 2,-3-3-19,4 4-21,1-8-13,-5 2-37,4-5-21,-1 1-26,3-1-7,-6-3-7,5-3 3,0 4 1,3-6 2,-1-3 7,1 0 10,-9 0 13,18-5 10,-6-4 11,0 0 12,-1-4 6,8 0 10,-4-2 8,0-4 5,0 1 16,-1 2 16,-3 5 19,1-1 25,-5 2 21,0-1 19,-3 5 10,2 1 6,-1 0-3,1 1-11,-2 2-2,-4 2 2,0 0 8,0 0 1,0 0-3,-15 20 1,5-10-4,3 1-13,-5 3-4,5 0-3,-4 4 1,0 2-7,-1-3 1,4 4-12,5-2-5,-5-3 3,4-1-5,1 0-2,3 4-2,1-4 3,1-3-3,2 3-1,4-5 1,-2 0-2,5-3-1,0 2 1,6-8-4,0 1 0,0-2 0,2-2-8,3-4 11,-5 2-8,5-3 1,-8-3 3,5 0-2,-5 0 16,-2-1 7,0-1-2,-2-5 0,-3 3-6,-5-3-1,-2 3 2,-1-5-6,-3-2-3,-3 4 7,0 1-11,-3 4-5,-1-3-7,-2 5-30,-3 1-45,2 1-43,-7 0-55,-3 0-57,1 4-64,0 2-68,6-2-370,4 1-792,3 0 351</inkml:trace>
          <inkml:trace contextRef="#ctx0" brushRef="#br0" timeOffset="159270.6499">13836 9928 177,'-12'-2'392,"1"-4"-11,4 3-1,-2 1-13,4-4-19,5 6-17,-9-1-24,3-1-25,6 2-26,0 0-25,-6-3-26,6 3-27,0 0-10,0 0-11,0 0-11,5 17-6,4-10-8,3 4-3,2-1-7,6 3-13,1-2-12,0 2-8,2 0-6,-1-2-5,2 5-12,0-6-3,-2 4-6,0-1-5,-2-2-6,2-1-4,0 1-6,-9-4-4,3 2 0,-4-3-1,-6-2-5,5 1-3,-5-1-2,2-2-2,-3 0 0,-4 1 4,5 0 2,-6-3-3,5 2 4,-1 2 0,-4-4-3,0 0-3,2 4 3,-2-4-2,-2 7 2,-5-4 2,-1 4 6,-3-1 9,-1 0 7,0 3 0,-2 0-1,-4 0-1,-2 5 4,2-3 1,-2 6 3,-1-1-2,1-4-3,-2 4-6,0-1 3,4 0-6,-5-1-2,7-2-6,-3 3-5,6-4 1,0-1-4,-1 1 0,2-1-1,1 0-5,4-3 2,0 2-7,2-4-1,0 1 3,-1 0-10,4-3-22,-2-1-23,4-2-31,-5 5-35,5-5-42,0 0-65,0 0-67,0 0-67,0 0-101,0 0-440,26-13-961,-18 4 426</inkml:trace>
          <inkml:trace contextRef="#ctx0" brushRef="#br0" timeOffset="160005.0175">14603 10025 256,'-3'-6'363,"0"1"-11,3 5-10,-4-6-7,3 1-12,1 5-7,-4-6-17,4 6-15,-3-5-16,3 5-23,0 0-24,0 0-16,-4-4-24,4 4-19,0 0-17,0 0-16,0 0-11,-6 15-8,4-4-9,-3 2-5,0 3-9,-5 8 1,8-5 2,-4 3-2,2-2-5,-1-1-9,3-3-8,1 3-3,1 1-9,0-7-4,1 2-3,1 0-2,7-3-4,-3-2-2,2 1 13,3-3 0,6 0 7,-2-6-4,9-1-4,-1 2 0,3-6 5,1 0-4,-1-6 4,1-1 5,-3-2 2,-6 2 5,6-4 2,-8-1 3,1-1-5,-1-2 2,-7 3 12,-1-1 0,-3 1-9,-3-4-3,-2-1-12,-7 0 3,-5 2-11,-2-1-20,-6 1-15,-12 2-34,-9 2-55,-6 5-86,-18-4-111,-10 7-121,6 1-135,-7 2-441,7 4-1046,-2-1 462</inkml:trace>
        </inkml:traceGroup>
      </inkml:traceGroup>
    </inkml:traceGroup>
    <inkml:traceGroup>
      <inkml:annotationXML>
        <emma:emma xmlns:emma="http://www.w3.org/2003/04/emma" version="1.0">
          <emma:interpretation id="{45644D2D-F6E7-40AC-8D2E-1A415382001B}" emma:medium="tactile" emma:mode="ink">
            <msink:context xmlns:msink="http://schemas.microsoft.com/ink/2010/main" type="paragraph" rotatedBoundingBox="10365,13861 16968,13878 16965,15071 10362,1505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D01DAB0-9E43-469A-AD39-75D2D74C4787}" emma:medium="tactile" emma:mode="ink">
              <msink:context xmlns:msink="http://schemas.microsoft.com/ink/2010/main" type="inkBullet" rotatedBoundingBox="10364,14088 10741,14089 10740,14565 10363,14564"/>
            </emma:interpretation>
            <emma:one-of disjunction-type="recognition" id="oneOf22">
              <emma:interpretation id="interp110" emma:lang="en-US" emma:confidence="0">
                <emma:literal>0</emma:literal>
              </emma:interpretation>
              <emma:interpretation id="interp111" emma:lang="en-US" emma:confidence="0">
                <emma:literal>o</emma:literal>
              </emma:interpretation>
              <emma:interpretation id="interp112" emma:lang="en-US" emma:confidence="0">
                <emma:literal>O</emma:literal>
              </emma:interpretation>
              <emma:interpretation id="interp113" emma:lang="en-US" emma:confidence="0">
                <emma:literal>a</emma:literal>
              </emma:interpretation>
              <emma:interpretation id="interp114" emma:lang="en-US" emma:confidence="0">
                <emma:literal>8</emma:literal>
              </emma:interpretation>
            </emma:one-of>
          </emma:emma>
        </inkml:annotationXML>
        <inkml:trace contextRef="#ctx0" brushRef="#br0" timeOffset="163217.6398">231 12031 29,'0'-9'319,"-1"3"3,1 2-19,-1-1-7,1-1-11,0 6-1,-3-10-8,3 5-8,-1 2-17,1 3-10,-4-9-5,4 4-16,0 5-14,0-6-15,0 6-11,0-5-18,0 5-19,0 0-12,0 0-14,0 0-10,0 0-13,0 0-8,-18 9-5,9-2-15,-3 4 0,-1-1-4,6 5-8,-5 2-2,-2 3-3,-3 1-3,5 0-6,2 0-10,2 4 1,4 0 1,-1-4-8,2 4 1,1-4-2,4 2-6,0-2 3,8 1-6,-4-2 5,4-1-5,1-4-2,2 6-2,1-6 3,-3-5-3,4 1 1,-2-2 2,8-1-5,-7-1 3,2-3 0,1-2-2,0-4 0,4-1-2,-4 1 2,2-7-1,2 2 1,-4-2-3,-1-3 5,0 0-5,-3-1 8,-2-3-9,1-1 2,-4 4 0,1-7 3,-6-2-1,-1 0-4,-2-3 1,-2 2-2,2 2 1,-5-2-3,1-2 3,-7 2-3,5 4 5,-4-1 4,-1-1-2,0 4-1,5 4-1,-5 1-1,1 3-3,2-1 2,-1 1-2,1 4-9,-6 0-19,4 4-23,0 2-25,-3 3-46,-1 0-41,2 1-35,-1 2-40,1 3-49,1 1-61,6-1-53,0-3-259,5 3-710,4-1 314</inkml:trace>
      </inkml:traceGroup>
      <inkml:traceGroup>
        <inkml:annotationXML>
          <emma:emma xmlns:emma="http://www.w3.org/2003/04/emma" version="1.0">
            <emma:interpretation id="{CDB391BC-3503-4DA8-A37B-A5192795B5D6}" emma:medium="tactile" emma:mode="ink">
              <msink:context xmlns:msink="http://schemas.microsoft.com/ink/2010/main" type="line" rotatedBoundingBox="11286,13864 16968,13878 16965,15071 11283,15057"/>
            </emma:interpretation>
          </emma:emma>
        </inkml:annotationXML>
        <inkml:traceGroup>
          <inkml:annotationXML>
            <emma:emma xmlns:emma="http://www.w3.org/2003/04/emma" version="1.0">
              <emma:interpretation id="{2AA1D6C3-B54F-4B60-B93F-E34D887E0FDC}" emma:medium="tactile" emma:mode="ink">
                <msink:context xmlns:msink="http://schemas.microsoft.com/ink/2010/main" type="inkWord" rotatedBoundingBox="11285,14078 11613,14079 11611,14749 11284,14748"/>
              </emma:interpretation>
              <emma:one-of disjunction-type="recognition" id="oneOf23">
                <emma:interpretation id="interp115" emma:lang="en-US" emma:confidence="0">
                  <emma:literal>t</emma:literal>
                </emma:interpretation>
                <emma:interpretation id="interp116" emma:lang="en-US" emma:confidence="0">
                  <emma:literal>k</emma:literal>
                </emma:interpretation>
                <emma:interpretation id="interp117" emma:lang="en-US" emma:confidence="0">
                  <emma:literal>I</emma:literal>
                </emma:interpretation>
                <emma:interpretation id="interp118" emma:lang="en-US" emma:confidence="0">
                  <emma:literal>£</emma:literal>
                </emma:interpretation>
                <emma:interpretation id="interp11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65146.5969">1205 11977 14,'4'-4'405,"4"-1"-13,-4 1-40,4 2-11,-7-2-17,-1 4-10,5-3-26,-2 0-21,-3 3-19,5-4-23,-5 4-25,0 0-14,0 0-23,0 0-11,-5 15-13,5-5-13,-8 0-5,-1 2-16,0 5-8,-3-1-6,0 3-10,1 2-5,-4-3-4,1 1 7,-2 0-2,3 3 0,-3-5-4,3-2-1,0 1-4,0-4 0,1-1-5,6 1-5,-3-3-4,3-1-2,0-2-9,1 2 2,1-2-5,-1-1-2,-1-2-7,1-1 1,5 2 2,0-4 3,-4 8 2,4-3 8,0-5 7,9 6 4,-3-1-6,3 1-1,4 0-6,0-3-5,1-1-6,-1 8 0,7 0-4,2-5 0,-1 5-7,-1-2-2,2-4 1,-5 2-5,-3-1-17,3 1-27,-2-1-34,-1 1-28,-5-1-50,3-2-56,-3 0-45,-1 1-48,0 1-45,-4-1-39,1-1-47,-5 2-290,0-5-769,-3 6 340</inkml:trace>
          <inkml:trace contextRef="#ctx0" brushRef="#br0" timeOffset="165490.3533">1033 12532 267,'-4'4'358,"0"-3"-13,4-1-15,0 0-9,-8 5-9,8-5-7,-6 4-26,6-4-13,-8 2-14,8-2-18,-3 3-19,3-3-19,0 0-21,0 0-18,-4 3-13,4-3-12,0 0-11,0 0 33,9 9 10,-3-8 4,3 3-3,-4-3-2,4 3-3,5-1-11,-2 0-4,3-1-17,0 2-9,-2-4-15,3 5-8,1-4-9,0 3-11,-3-3-5,-2 3-7,3-2-10,-4 0-1,-3-2-6,8 3-8,-7-2-4,5 1-4,-7 0 2,1-4-4,-8 2-6,12 2-3,-7 1 3,-5-3-7,9 1 3,-9-1-7,9 2-1,-9-2-31,0 0-32,8 0-31,-8 0-39,0 0-43,0 0-52,0 0-58,8-3-60,-8 3-92,1-7-436,-1 3-932,4-4 412</inkml:trace>
        </inkml:traceGroup>
        <inkml:traceGroup>
          <inkml:annotationXML>
            <emma:emma xmlns:emma="http://www.w3.org/2003/04/emma" version="1.0">
              <emma:interpretation id="{92AFFA44-42EF-49BF-BB05-C16D6F62D298}" emma:medium="tactile" emma:mode="ink">
                <msink:context xmlns:msink="http://schemas.microsoft.com/ink/2010/main" type="inkWord" rotatedBoundingBox="12184,13866 13552,13869 13550,14905 12181,14902"/>
              </emma:interpretation>
              <emma:one-of disjunction-type="recognition" id="oneOf24">
                <emma:interpretation id="interp120" emma:lang="en-US" emma:confidence="0">
                  <emma:literal>fens</emma:literal>
                </emma:interpretation>
                <emma:interpretation id="interp121" emma:lang="en-US" emma:confidence="0">
                  <emma:literal>fns</emma:literal>
                </emma:interpretation>
                <emma:interpretation id="interp122" emma:lang="en-US" emma:confidence="0">
                  <emma:literal>fens)</emma:literal>
                </emma:interpretation>
                <emma:interpretation id="interp123" emma:lang="en-US" emma:confidence="0">
                  <emma:literal>fins</emma:literal>
                </emma:interpretation>
                <emma:interpretation id="interp124" emma:lang="en-US" emma:confidence="0">
                  <emma:literal>fins)</emma:literal>
                </emma:interpretation>
              </emma:one-of>
            </emma:emma>
          </inkml:annotationXML>
          <inkml:trace contextRef="#ctx0" brushRef="#br0" timeOffset="166662.2422">1924 12405 61,'-4'-8'260,"1"0"1,-1-1-3,1 3-8,-1 2-5,1-1-15,1 2-10,2 3-11,-3-5-3,3 5-27,-4-8-7,4 8-13,0-3-13,0 3-3,0 0 11,0 0 6,0 0 10,15 0 2,-7 0-25,2 1-9,3 1-11,3-2-14,2 0-13,4 3-8,3-6-13,12 3-29,-11-3-44,-3 0-41,15-2-44,-4 2-46,2-1-53,-2-1-63,-10 0-79,1 0-269,-1 3-636,-9-2 281</inkml:trace>
          <inkml:trace contextRef="#ctx0" brushRef="#br0" timeOffset="166459.13">2183 11790 31,'0'-6'353,"0"0"-1,0-3 5,0 3-3,-2 1-8,4 0-6,-2-1-9,0 6-10,-2-6-16,2 6-18,-2-5-21,2 5-19,0 0-19,0 0-19,0 0-17,-13 9-18,4 2-16,1 5-12,-2 2-15,1 6-12,-8 4-8,2 2-12,3 6-7,-2-2-10,2 1-8,2-2-4,1 0-7,1 4-7,3-7-3,-2 4-5,6 3-5,1-3-4,0-3-4,0-1 2,5 7-8,-4-12 0,5 5-5,-6 1 0,5-9-3,3 11-1,-1-8-3,1 0 1,-4-3-6,4 1 1,-3 2-1,-1-4 2,1 2-3,-2-1-2,0 0 1,1-1-1,1-3-8,-5-2-21,0-1-28,0-4-39,0 3-32,0-9-42,0 1-24,0-2-30,0-4-37,0 0-52,0 0-44,0 0-30,0 0-19,-8-23-255,1 10-705,0-3 311</inkml:trace>
          <inkml:trace contextRef="#ctx0" brushRef="#br0" timeOffset="167440.1407">2557 12120 134,'-10'-1'307,"2"-2"-17,-3 2-17,11 1-1,-17 4-22,8-2-8,-3 4-10,2 2-14,1 1-9,1 4-18,-1-1-7,2 5 8,-1 4-11,-2-1-14,5 3-10,0 0-1,5-1-13,-2 3-6,4-2-12,-2-1-10,3 3-12,1-2-4,-2 2-12,4-2-7,1-2-6,-2-1-2,5 2-13,1-4-8,-3-6-2,5 4-23,1-1-34,1-4-47,0-3-44,2-2-50,0-1-48,7-4-49,5-5-59,6 0-62,-6 0-209,3-5-622,2-5 276</inkml:trace>
          <inkml:trace contextRef="#ctx0" brushRef="#br0" timeOffset="167150.6467">2596 12335 107,'0'0'380,"0"0"-19,0 0-8,0 0-23,-18-4-7,18 4-28,0 0-10,-8-5-7,8 5-17,0 0-5,-9-5-19,9 5-12,-4-1-14,4 1-25,-1-6-20,1 6-16,1-7-12,-1 7-15,4-8-13,-3 6-11,-1 2-13,8-6-6,0 4-10,-3-2-8,2 1-4,-1 0-8,-6 3-7,15 1-5,-6 1-3,1 4-3,-3 0-1,3 0-4,2 4-5,-3 0-4,-2 1 4,3 1-7,-3-2-2,1 5 0,-5-3 2,3 3-4,-4-3 0,0-1 1,-1 3-2,-1-6 1,0 3-6,0 1 1,-1-3 0,1-5 1,-4 4 0,2-4-1,-2 1 4,1 0-2,3-5 0,0 0 0,-10 1 1,10-1-1,0 0 0,-6-11-2,5 4-2,-2-3 1,3-1-3,3-2 1,2 0 0,-1-3-1,1 2 1,1 0-1,6-2 2,0-1-5,2 1 4,-6 6-1,7-1 1,-1 4-1,-2-5 0,2 8-2,-1 0-3,-1 0 2,2 4-4,3 2 3,-9 2-1,5 0 3,2 5 1,-5 2-1,-1-1 0,3 8 0,-3-1 3,-1-2-21,-4 1-26,0 0-35,0 5-38,-4-2-34,-3-5-31,-2 9-34,1-2-40,-5-4-45,1-5-37,1 2-65,-6-3-212,4-1-665,0-4 295</inkml:trace>
          <inkml:trace contextRef="#ctx0" brushRef="#br0" timeOffset="167751.5477">3101 12239 29,'6'-12'417,"0"0"-18,-2-1 0,3 2-10,-5 1-8,3 1 1,-4 4-11,4-3-16,-5 2-27,4 4-31,-4 2-29,0-9-35,0 9-25,2-4-26,-2 4-17,0 0-16,11 14-16,-5-8-10,0 5-15,5 4-12,0 3-8,-1 3-10,-3 0-8,5 1-5,-3 3-6,-2-2-6,6 6-5,-5-4-3,-3 0-6,-2-1-2,-3 0-5,0 2-3,0-3-2,-4-1-2,-4 3 0,4-4-5,-5 0 0,-3 0-2,4-6-1,-4-1-2,5 0-1,-3-4 2,-1 1-3,3-4 1,-1-1-6,2-5 9,-1 3-9,0-3-10,8-1-12,-13-4-9,8 2-20,3-2-13,-2-3-18,0 0-24,2-3-31,2 1-24,6 0-18,-5-1-23,2 1-23,1 1-20,-1-5-43,1 7-50,0-5-48,0 1-275,5 0-706,-1-1 313</inkml:trace>
        </inkml:traceGroup>
        <inkml:traceGroup>
          <inkml:annotationXML>
            <emma:emma xmlns:emma="http://www.w3.org/2003/04/emma" version="1.0">
              <emma:interpretation id="{0EA81B25-5DB9-4A11-B92B-94F9EDD027F2}" emma:medium="tactile" emma:mode="ink">
                <msink:context xmlns:msink="http://schemas.microsoft.com/ink/2010/main" type="inkWord" rotatedBoundingBox="14097,14066 16967,14073 16965,15071 14095,15064"/>
              </emma:interpretation>
              <emma:one-of disjunction-type="recognition" id="oneOf25">
                <emma:interpretation id="interp125" emma:lang="en-US" emma:confidence="0">
                  <emma:literal>ages)</emma:literal>
                </emma:interpretation>
                <emma:interpretation id="interp126" emma:lang="en-US" emma:confidence="0">
                  <emma:literal>cogon)</emma:literal>
                </emma:interpretation>
                <emma:interpretation id="interp127" emma:lang="en-US" emma:confidence="0">
                  <emma:literal>cages)</emma:literal>
                </emma:interpretation>
                <emma:interpretation id="interp128" emma:lang="en-US" emma:confidence="0">
                  <emma:literal>Cogon)</emma:literal>
                </emma:interpretation>
                <emma:interpretation id="interp129" emma:lang="en-US" emma:confidence="0">
                  <emma:literal>Cogan)</emma:literal>
                </emma:interpretation>
              </emma:one-of>
            </emma:emma>
          </inkml:annotationXML>
          <inkml:trace contextRef="#ctx0" brushRef="#br0" timeOffset="169448.5598">4258 11968 210,'0'-7'391,"0"7"-13,0-6 0,0 0-16,0 6-17,0 0-11,-4-7-18,4 7-15,0 0-21,-4-5-25,4 5-27,0 0-25,0 0-19,-14 6-18,7-1-17,-9 3-7,5 0-20,-5 7-14,-4-3-8,-1 4-10,3-1-8,-2 2-8,-6 4-10,5-4-6,2-4-5,-7 12-6,7-10-1,0 1-8,2 1-10,2-7 6,-2 5-7,0 2-3,4-7 2,2 2-3,-1-6-4,0 4-3,3-3 4,1-1-7,1-2 0,2 0 3,0 2 0,-4-3-4,8-2-2,1-1 0,-6 5 3,6-5 7,-5 1 3,5-1 8,0 0 1,0 0 4,0 0 5,0 0-9,0 0-1,0 0 1,12 7 1,-12-7-3,16 1-2,-10 0-3,3 3-4,-1-2-1,3 2-4,-4-2-4,5 10 2,4-5-7,-4 4 1,6 4 2,-2-2-1,1 2-1,0 1-2,-2-2 0,-3-2 2,5 4-5,5-4-1,-9-2 4,4 3 4,4-1 0,-8-3-2,3-1-2,-3-2 1,-1-2-1,1 1 1,1-4 0,-2 6 3,-1-5-5,-5 1 12,1-1-11,3-3 1,-6 2-2,-4-1 0,13 1-2,-13-1 8,7 3-7,-2-1 2,-5-2-1,0 0-2,0 0-7,0 0-16,0 0-26,0 0-54,0 0-61,4-6-51,-4 6-60,0 0-59,0 0-87,-9-8-409,6 1-895,3 7 396</inkml:trace>
          <inkml:trace contextRef="#ctx0" brushRef="#br0" timeOffset="169932.9253">4789 12090 168,'0'0'301,"0"0"-16,0 0-10,0 0-10,0 0-8,0 0-4,2-2-22,-2 2-17,0 0-21,0 0-11,0 0-14,0 0 13,0 0-30,0 0-16,0 0 1,0 0-10,0 0-4,0 0-3,0 0-4,0 0 0,0 0 1,0 0-2,0 0-4,0 0-11,0 0-14,0-6-7,0 6-7,-4-5-7,-1 2-1,5 3-4,-5-8-2,0 7-7,5 1 1,-8-5-8,0 4 2,4-3 3,-4 2 1,2 1-12,-2-2 5,8 3 2,-16-4 0,6 4 6,0 4-7,1-4-1,-1 6 0,-3 1-2,0 5-1,2-2 0,1 5 0,-2 2-7,0 5-1,3-2-2,-3 0-6,4 1-2,3 1-1,1 0-1,4-2-4,0 2-2,0-3 4,4 2-3,1 0 1,3-5-8,-1 0-19,2-4-31,7 3-41,-3-6-49,9 3-52,0-6-42,0-3-51,5 0-74,7-6-58,-10 0-295,5-2-763,6-8 337</inkml:trace>
          <inkml:trace contextRef="#ctx0" brushRef="#br0" timeOffset="170636.0747">5436 12072 10,'0'0'206,"0"-7"-7,0 7-1,2-3-3,-2 3-4,3-4-11,-3 4-7,1-6 0,-1 1-1,0 5 0,5-4 6,-5 4-3,6-4 17,-6 0-13,0 4-7,1-7 1,-1 7 4,0 0-7,-3-6-3,3 0-6,0 6-7,-5-3-8,5 3 5,-5-6-8,2 4-2,3 2-7,-11 0 1,11 0-10,-17-1-10,9-2-6,-1 6-7,2-2-4,-5 4-11,-3-3-8,3 4-7,-1 1-11,1 0-2,0 2-7,-1-1-3,4 5-6,0-3-6,2 1-2,2 2 0,-2-4-9,7 2-2,-2 3-3,-1-6 5,2 5-8,2-6-1,3 1-2,-1-1 4,2 1-7,2-1-3,0 1-7,1-4-2,4-2-9,-2 2 0,2-1-5,3-1 0,-4-4 3,-1 2 2,-3 0-1,3-3 1,3-1 0,-4 2 4,-5-2 0,6 4 10,-5-2 5,1-2 8,-2 0 6,-4 4 10,3-2 5,-3 2-2,8-4 1,-8 4-7,4-1-2,-4 1-11,0 0 2,0 0-6,9 6 0,-7-1-2,-1 1 1,4 0 2,-5 7-8,4 1 2,1 1-6,2 5 4,1 3-1,-6 0 1,4 10-1,-4 1-6,-3-1 3,1 1 0,0 3 2,-1-3 0,1 2-2,-8 1 0,6-6 2,-3 3-3,0 0-1,-2-7 0,2 2 1,0-4 1,5-3-1,0 0 0,-3-2 0,-1-4 1,4 0-3,-5-7 3,5 6 2,-1-8-2,-2 4 0,3-5 0,-2-2 3,0 5 5,-2-6-3,-2 2 0,-1-1-1,2-4 1,5 0-3,-14-3-1,5 0 4,1-1-2,1-2 8,-3-5 38,3-2 1,-1 0-3,2-7-3,1-2 2,5-1-3,0-12-9,0 0 6,5 0-7,4-5-6,1-2-1,4 4-17,-1-2 8,5 1-4,-1 6 1,0-1-20,5 2-14,0 5-28,-1 0-35,1 0-51,2 5-55,2 0-73,-5 7-82,0 3-93,4-2-477,-2 1-987,1 0 437</inkml:trace>
          <inkml:trace contextRef="#ctx0" brushRef="#br0" timeOffset="171122.4963">6029 12154 195,'-2'-2'420,"-2"-4"-17,-2 1-20,5 0-19,0 1-1,-2-2-20,3 6-16,0-11-17,3 5-16,-2 2-18,0-2-22,3 3-21,2-3-21,-4 4-20,7-2-17,-3 4-18,-6 0-17,14 0-16,-8 2-10,5 1-11,1 7-10,-3-4-13,-1 4-5,2 2-4,-3-1-10,-1 3-6,1 1-7,1-2-3,-6 1-3,2 1-5,1-1-10,-5 0 4,2-1-4,0 1-3,-4-2 0,2 0-3,-2-1-1,2 0-2,-5-5 2,1-1-5,2 3 3,-2-3-1,0-1-3,2-1 3,-1 2-4,-1-4 0,4-1-5,0 0 5,0 0-3,-11-6 0,11-1-2,0-1 0,1 1-4,3-5 2,-1 0 2,1-3-1,1 4 0,0-6 3,5 1-3,1 1 1,-2-4 0,-1 11-1,1-5 0,1 5-2,3-2-2,-4 4 1,-3 2 0,6 3-2,-4 0-2,1 2 1,3 1-2,4 4 2,-9 3 0,5 1 0,-3 1-6,-1 1 6,1 9-2,-6-7 1,2 1 2,-1 6-11,-4-1-20,0 0-19,-4-1-26,-1 2-28,-3 0-40,2-6-32,-5 3-33,-1-2-34,1-1-37,-1 0-37,0-5-37,-1-1-40,1 0-292,-2-2-740,-1-7 328</inkml:trace>
          <inkml:trace contextRef="#ctx0" brushRef="#br0" timeOffset="171421.9043">5981 12022 18,'-8'-11'367,"-5"1"-17,1 3-15,3 2-17,2 2-11,-7 3-14,0 2-6,2 1-15,-5 6-15,0 2-8,3 0-22,2 6-16,0 3-13,0 1-11,3 1-17,0-1-17,2 4-13,3 0-15,2 4-8,2 6-14,1-12-6,4-1-12,2 4-5,2-3-9,-1 2-9,4-4-7,-1-1-27,3-1-41,5-3-52,-1-4-56,2 5-58,0-6-67,1-1-77,2-4-89,1-6-223,2 0-685,0 0 303</inkml:trace>
          <inkml:trace contextRef="#ctx0" brushRef="#br0" timeOffset="171630.3031">6512 12102 3342,'6'-14'425,"5"2"-90,-5-2-97,-1 1-42,2 5-28,1-1-18,-4 3-7,1-2-21,1 3-19,-2 4-7,3 0 2,-7 1-2,16 5-2,-10 1 10,5 5-3,-2 0 6,2 8-1,2 1-7,-6 2-5,1 3-10,1 3-8,-5 2-2,-1 3-7,-3-10-2,0 10 0,-3 4-19,-6-2 12,2-4-4,-2 3-6,-3-4 1,5 2-7,-9 1-2,-2-5 0,1 2-6,0-6-7,-3-3-14,-1 1-28,-1-3-35,-2 2-47,-1-8-56,4-2-83,-5-8-86,-8 7-93,7-6-108,-6-5-359,-3-8-955,7 5 423</inkml:trace>
        </inkml:traceGroup>
      </inkml:traceGroup>
    </inkml:traceGroup>
    <inkml:traceGroup>
      <inkml:annotationXML>
        <emma:emma xmlns:emma="http://www.w3.org/2003/04/emma" version="1.0">
          <emma:interpretation id="{421030E8-CE13-4516-9DD4-265665AF88B3}" emma:medium="tactile" emma:mode="ink">
            <msink:context xmlns:msink="http://schemas.microsoft.com/ink/2010/main" type="paragraph" rotatedBoundingBox="3032,15238 30795,15589 30778,16998 3014,166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312AFC-B5C4-4DE7-978D-3E4F61CA323C}" emma:medium="tactile" emma:mode="ink">
              <msink:context xmlns:msink="http://schemas.microsoft.com/ink/2010/main" type="inkBullet" rotatedBoundingBox="3032,15238 3901,15249 3887,16355 3018,16344"/>
            </emma:interpretation>
            <emma:one-of disjunction-type="recognition" id="oneOf26">
              <emma:interpretation id="interp130" emma:lang="en-US" emma:confidence="0">
                <emma:literal>G</emma:literal>
              </emma:interpretation>
              <emma:interpretation id="interp131" emma:lang="en-US" emma:confidence="0">
                <emma:literal>&amp;</emma:literal>
              </emma:interpretation>
              <emma:interpretation id="interp132" emma:lang="en-US" emma:confidence="0">
                <emma:literal>K</emma:literal>
              </emma:interpretation>
              <emma:interpretation id="interp133" emma:lang="en-US" emma:confidence="0">
                <emma:literal>*</emma:literal>
              </emma:interpretation>
              <emma:interpretation id="interp134" emma:lang="en-US" emma:confidence="0">
                <emma:literal>+</emma:literal>
              </emma:interpretation>
            </emma:one-of>
          </emma:emma>
        </inkml:annotationXML>
        <inkml:trace contextRef="#ctx0" brushRef="#br0" timeOffset="208430.1057">-7111 13368 279,'-14'-4'326,"4"-1"-8,2 2-15,-4 0-12,1 0-5,0 2-2,-2-1-4,4 2-10,0 0-3,9 0-12,-15 0-10,15 0-14,-11 0-15,11 0-16,-11 0-15,11 0-13,0 0-11,-9 0-17,9 0-9,0 0-11,0 0-11,-6 2-11,6-2 21,1 7 9,-1-7-2,5 8-3,2-2 5,-2-1 3,8 1-5,-1 2 0,9-1-7,0-2-4,2-1-12,4-1-5,1 0-6,7-1-10,-6 2-5,6-2-6,-10-1-11,4-1-5,-4 1-6,0-1-5,-1 0-7,-1-1-6,-5 1-4,-1 5-3,-4-7 0,3 2 2,-8 0-4,2 0-8,0 0 1,-3 0-5,-7 0-1,12 2 2,-12-2-3,6-4 2,-6 4-5,0 0-25,11 2-25,-11-2-40,0 0-55,0 0-74,0 0-90,0 0-85,-24 6-82,12-2-60,-10 5-375,5-3-977,-1 5 433</inkml:trace>
        <inkml:trace contextRef="#ctx0" brushRef="#br0" timeOffset="208726.9839">-7143 13748 72,'-5'5'375,"1"1"-8,1 0-3,2-2 2,-3-2-4,4-2-6,-4 6-9,4-6-8,0 4-22,0-4-16,0 0-16,0 0-11,4 6-4,-4-6-8,8 5-11,1-3-19,-1 0-16,6-1-14,-1 0-14,4 0-5,0-1-14,0 1-6,7-1-21,0 0-12,-2 0-2,1 0-20,1 0-9,-1 0-11,0 2-8,-3-2-9,3 0 1,-6 0-18,0 2-4,0-4-4,0 2-5,0 2 2,-4-1-6,-1-1-3,3 0 4,-8 0-16,5 3-7,-6-3 0,-6 0-25,11 0-33,-11 0-32,11 0-42,-11 0-44,7 3-63,-7-3-84,1-7-89,-2 1-73,2-1-76,-6-6-325,2 0-943,1-2 417</inkml:trace>
        <inkml:trace contextRef="#ctx0" brushRef="#br0" timeOffset="209133.2551">-6800 13160 294,'-12'-8'376,"3"1"0,2 1 1,2 3-3,-2-6-5,2 8-12,0-2-19,5 3-23,-7-3-26,7 3-22,-5-5-20,5 5-26,-2-3-20,2 3-18,0 0 4,0 0 0,0 14-14,1-8-14,4 1-6,0 2-16,2 1-8,-1 2-2,5-1-11,-3 2 5,2-1-3,6 4-8,2-2-6,-1 3-5,0 0-7,4-4-8,-1-1-4,-2 5-10,6-1-3,-5 0-11,2 2-5,5 1-8,-5-3 0,-3 0-2,1-2-7,-2 3-2,4-1-4,-3-1-3,-1 1 1,-3-1-5,-2 0-6,-3-5 1,3 7 0,-4-5 7,-2 2-7,-2-1-3,0 1-3,-4 1 2,-2 5 1,-4 1 12,-3 0 22,-3 9 7,-5-2 11,-1 2 5,-1 1 6,-2-3 1,-2 2-2,5-2-10,-4 2-3,1 0-6,0-2-3,1 2-18,1-4-35,6-6 0,-3 1 0,0 7 0,7-7 0,-2-1 0,1-3-116,3-2-96,-5 4-94,9-8-109,-5 2-136,2-10-548,6 2-1190,0-5 526</inkml:trace>
      </inkml:traceGroup>
      <inkml:traceGroup>
        <inkml:annotationXML>
          <emma:emma xmlns:emma="http://www.w3.org/2003/04/emma" version="1.0">
            <emma:interpretation id="{0A321814-9B55-4599-8D2D-D9185512F177}" emma:medium="tactile" emma:mode="ink">
              <msink:context xmlns:msink="http://schemas.microsoft.com/ink/2010/main" type="line" rotatedBoundingBox="4996,15400 30794,15726 30778,16998 4980,16672"/>
            </emma:interpretation>
          </emma:emma>
        </inkml:annotationXML>
        <inkml:traceGroup>
          <inkml:annotationXML>
            <emma:emma xmlns:emma="http://www.w3.org/2003/04/emma" version="1.0">
              <emma:interpretation id="{D92D09BC-80B0-4479-94D9-EC582BB81B1C}" emma:medium="tactile" emma:mode="ink">
                <msink:context xmlns:msink="http://schemas.microsoft.com/ink/2010/main" type="inkWord" rotatedBoundingBox="6422,15602 9171,15637 9157,16725 6408,16690"/>
              </emma:interpretation>
              <emma:one-of disjunction-type="recognition" id="oneOf27">
                <emma:interpretation id="interp135" emma:lang="en-US" emma:confidence="0">
                  <emma:literal>gnu-groaned-dean-same-obeisance</emma:literal>
                </emma:interpretation>
                <emma:interpretation id="interp136" emma:lang="en-US" emma:confidence="0">
                  <emma:literal>gnu-groaned-deans-me-obeisance</emma:literal>
                </emma:interpretation>
                <emma:interpretation id="interp137" emma:lang="en-US" emma:confidence="0">
                  <emma:literal>gnu-groaned-dean-same-Dobermans</emma:literal>
                </emma:interpretation>
                <emma:interpretation id="interp138" emma:lang="en-US" emma:confidence="0">
                  <emma:literal>MB-roan-dud-ransomer-busman</emma:literal>
                </emma:interpretation>
                <emma:interpretation id="interp139" emma:lang="en-US" emma:confidence="0">
                  <emma:literal>MB-roan-dud-ransomed-busman</emma:literal>
                </emma:interpretation>
              </emma:one-of>
            </emma:emma>
          </inkml:annotationXML>
          <inkml:trace contextRef="#ctx0" brushRef="#br0" timeOffset="227036.4889">-3843 13523 3027,'-3'-6'135,"-1"-1"40,2 2-3,-2 0-56,1-1-33,0 1-30,3 5-5,-5-5-8,5 5-9,0 0-2,0 0 2,0 0 10,0 0 26,3 21 1,2-8 0,2 6 0,-1 2-6,1 0-2,2 1-2,-5 2-8,5 1-3,-3-3-2,5 7-2,-6-8 3,2 4-2,-2-6-2,1 1 2,0-1-8,-5-5 3,3 0-21,-2-4 14,2 3-45,-2-6 1,2 0 9,-4 0-5,1-1 8,-1-4-2,1 4 1,-1-6 1,4 5 11,-4-5 0,0 8 1,0-8 4,0 0 12,0 3-9,0-3 2,0 0 5,0 0-7,1 3-4,-1-3-1,0 0-2,0 0-2,4 3 0,-4-3-7,0 0 7,0 0 1,0 0-6,0 0 3,0 0 0,0 0-1,0 0-3,0 0 9,0 0-10,0 0 0,0 0 2,0 0 3,0 0-6,0 0 0,0 0-2,0 0-1,0 0 4,0 0-3,0 0-10,0 0 2,0 0-1,0 0 10,0 0-3,0 0-1,0 0 4,0 0 2,0 0-4,4 5 4,-4-5-1,0 0-1,0 0-4,0 0 0,0 0 7,0 0 1,0 0-3,0 0-9,0 0-5,-15-17-12,9 10-14,-3-4-4,1 1-6,-1-3-19,1-1 0,2 1 2,-3-7-7,0 1 8,1-3-2,0 0-7,4-1 3,-1-9 8,2 8 6,-1 0 11,4 1 3,0 0 2,3 1 7,-2 1 0,2 6 4,2 2 0,0-1 2,2 2 9,2 2 5,1 1 0,2 3 3,1 0 5,0 8 4,3 1 1,6 3-3,-4 4-2,2 2 10,-2 9-5,2 4-2,-3-7 1,-4 3-1,-3 1 4,4-1-4,-7 2 1,3-2 2,-8 0 4,1 1-3,-2 1-4,-2-4 3,-2 2 9,1-7-13,-5 0 1,2-2 3,-4 1 3,1-1 5,-3-3 5,3 1-1,2-4 2,1 3-3,-2-7-1,2 4 8,1-1 4,1 0 2,3-5 9,-7 3-11,7-3 2,0 0-5,0 0-5,0 0 1,17-13 3,-8 10-5,2-2-10,-3 4 5,8 1-3,-2-2-1,2 2-3,0 2 7,-2-1-4,2 5-5,1 1-3,-5 3 9,1 0-9,-2 1 10,0 0-11,-1 0 7,2 0-3,-5 3-3,-5-2 3,1 3 1,-3-5-5,-3 3 11,-1-1-2,-3 0-2,-7-1 1,3-3-3,-2 3-3,-8-3 6,1 2-4,-3-4 2,0-2-4,0 1 8,-1-4-10,2-2 0,5-3-13,1-1-39,2-1-43,2-5-48,3-1-53,5-2-60,4-7-58,1-2-231,7-7-593,7 0 264</inkml:trace>
          <inkml:trace contextRef="#ctx0" brushRef="#br0" timeOffset="227255.2416">-3289 13759 75,'1'6'289,"-1"3"-3,0-2 4,-4 2-2,3-2-1,-3 0-10,3 1-10,-2 1-7,-1-3-10,3 3-18,-2 0-12,1 0-20,0-3-12,0 3-6,1-1-20,1 4-15,0 0-14,1-1-17,4 2-8,-1-6-7,3 4-14,-1-1-6,1-1-9,3 0-5,-3 0-5,2-3-19,-3 0-46,2 1-68,-1-3-81,2 2-79,-3-4-77,5 2-74,-6-3-223,-5-1-653,0 0 290</inkml:trace>
          <inkml:trace contextRef="#ctx0" brushRef="#br0" timeOffset="227630.2488">-2928 13692 145,'0'0'344,"-12"-6"-17,3 4-14,1 1-20,-4 4-18,-3 1-17,-1 1-18,-2 1-6,-2 6-10,-2-2-11,5 5-22,-3 1-12,4 4-17,1-2-9,6-2-23,-3 3-13,7-3-15,-1-1-4,5 0-13,1-5-1,0 2-23,5 0-7,2-1-6,2-2 6,3-4-4,0 2 0,1-3-4,6 2-10,1-6-7,5 0 6,-4 0-5,-4 0-5,0-2-5,0 2 13,-6 0 0,12 0-2,-6 2 3,-4 2 1,2-2 0,-3 5 5,0 2 6,0 2 12,-3 2 0,1 5 3,-1 4 4,1 0 11,-3 11-3,-3-2 0,0-3 2,-2 8-8,0-5-6,-4 5-8,0-2-3,2 8-6,0-8 0,0 2-7,-1-5-5,-3-1-5,4-7-4,-3-2-15,3-2-43,-2-4-56,4-6-56,-2 4-58,0-5-52,3-5-59,1 0-59,-4-3-57,0 0-255,20-13-743,-3-2 328</inkml:trace>
          <inkml:trace contextRef="#ctx0" brushRef="#br0" timeOffset="227802.1242">-2515 14053 184,'-5'-6'415,"1"2"-9,1-1-12,-1 2 1,2-2-23,-1 1-11,3 4-16,-3-3-25,3 3-26,-4-7-27,4 7-21,4-6-22,2 3-21,5-5-24,2 4-16,3-3-21,0-1-32,5 4-62,-2-7-88,7 1-75,-6-2-79,2 1-82,6 0-87,-7 0-317,5 1-737,8-5 325</inkml:trace>
          <inkml:trace contextRef="#ctx0" brushRef="#br0" timeOffset="228192.7543">-1886 13769 336,'-13'0'356,"-4"0"-12,1 0 9,0 0-24,3 0-4,1 0-18,1 0-24,3 2-16,-1-2-17,2 3-24,-1-2-22,-1 2-14,1 4-8,-1 2-8,-1-1-7,3 2-10,-2 2-12,1 1-13,0 2 0,0 3-3,-1 1 0,3-1-4,-1 1-13,7-5-10,0 6-11,-6-4-6,2-2-7,4 7-8,-2-6-11,4-3-3,3 2-7,0-3-2,0 0-2,1 0-5,5 0-5,-3-7 0,4 1-1,4-4-6,1-2-3,6-2-2,-7 0-4,6-3-3,0-7 0,-1 1-1,-2 1-1,0-5-2,0 1 0,-2-2-2,-3-2-3,-8 6 5,4-5-1,-8-2 1,-2 6-4,-2-1-1,-6-4-2,0 3-1,-4-1 0,-5 4-3,0 1-8,-5-3-30,-2 5-34,3-1-50,6 4-54,0-2-64,1 6-72,-3 0-66,11 0-64,-5 2-336,11 1-842,0 0 372</inkml:trace>
          <inkml:trace contextRef="#ctx0" brushRef="#br0" timeOffset="228724.0111">-1591 13699 62,'1'6'370,"-1"-6"-26,-1 6-24,1-6-18,0 0-13,0 6-27,0-6-12,0 5-31,0-5-9,0 6-11,0-6-16,0 0-20,3 4 6,-3-4-5,0 0-16,10 0-10,-10 0-14,12-3-11,-5-3 2,2 4-25,-4-2-9,1-2-7,1-3-10,-1 1 0,2-6-6,-2 5-16,-4-4 3,-1 2-2,5-2-8,-6 1-2,-6-3 0,5 5-1,1-2-11,-5 3 34,2 2 15,1 2 10,-4-4-2,5 6 0,1 3-9,-6-3-11,6 3-5,-12 0-2,12 0-6,-13 11-6,5-1-2,3 3-6,2 1-1,-2 5 0,-2 2-4,5 1-2,2 2-1,-2 1-5,2 0-2,0 1 0,4 5 0,-2-8-1,3-1-1,0 1-1,-4-4-3,6 0-2,0-5-2,-2 7 0,0-9-6,0 3 2,0-8-2,2 2-1,-1-6 2,5 2 0,-5-2 1,5 0 1,1-5 1,-1-1 3,1 0-8,0-3 6,1-2 5,0 1 11,-1-3 8,-2 4 9,0-3 12,-4 7 1,1-3 0,-1 3-5,-1-4-1,1 5-7,-6 1-6,0 0 0,13 4-4,-8 1-2,0 2-4,2 6-2,-2-1-2,0 3 1,0-3-3,1 3-1,0 0-1,-3 4-3,2-6-1,4-1 5,-2 1-23,-2-5-20,1 5-24,1-7-38,3-1-53,0-3-59,1-2-66,4-1-53,-1-3-65,0-4-47,6-5-338,-2-5-834,10-7 368</inkml:trace>
          <inkml:trace contextRef="#ctx0" brushRef="#br0" timeOffset="225272.0843">-4975 13453 98,'0'0'270,"-4"-6"-10,0 1-13,4 5-21,-4-3-17,4 3-10,-5-6-13,1 0-16,4 6-11,-6-4 1,5 0-11,0 2-16,1 2-12,-5-6-8,-2 0-13,3 4-10,-1 0-4,5 2 1,-13 0 0,13 0-5,-18 4-11,6-1-1,-5 6-8,-5 1-7,3 2 0,-2 2-5,2 2-4,-2 2 1,4 0-3,2 0-1,-2-2-5,4 3-5,2-2-5,-1-1 11,3-1-20,1-2 4,4 2-3,0 0-1,4-5-3,3 3-5,-1-5 8,1 6 4,6-7 5,-4 3 13,4-5-3,-2 0-5,6-3 7,0 3-3,1-5-2,0 0-6,1-5 2,-2 3 4,3-2-5,-3-2 0,-1 0 0,0-3-3,-1 5-1,2-8 2,-3 6 6,0-4 10,-6 4-5,4 0 13,-7 3 7,4-3 3,-2-1 3,0 3 2,-3 4 6,6-5-14,-6 5 0,5-5-7,-5 5-2,3-3-7,-3 3-5,0 0-6,0 0-1,4-3-7,-4 3-2,0 0-1,0 0 3,5 18-6,0-3-4,-1 5 9,4 5-2,0 3-2,1 9-4,-1-2-29,2-2 0,2 3 4,-4 5 3,4-5 3,0 0 2,-6-2 1,6-1-4,-2-2 7,1 0-2,-5-9 2,1 5-2,3-6 0,-3-3-1,-2 1-4,-1-4-32,-1-1-46,1-3-83,-3 1-58,-1-5-59,4 1-77,-4-3-68,0-5-240,0 0-721,0 0 319</inkml:trace>
          <inkml:trace contextRef="#ctx0" brushRef="#br0" timeOffset="225760.1687">-4751 13839 30,'-6'-2'314,"6"2"-13,-9-1-6,9 1-8,-11-1-4,11 1-4,-6-2-30,6 2 10,-5-6-19,5 6-7,0 0-10,0 0-16,-7 0-3,7 0-23,0-8-25,0 4-9,0 4-9,7-11-19,-2 5-9,-1 2-5,1 0-8,0-1-13,-1 0 1,1 2-16,1 1-7,-6 2-9,15 3 2,-6 3-10,-1-3-6,3 6-2,-1 3-3,1-2-6,2 5-3,-3 4 1,2-3-6,0 1 3,-4 4-4,2-2-2,-3-5-3,-2 0 2,0 1-2,0-3-3,-2-2-10,1 7 3,-3-6 6,-1 1-1,0-4-4,4-2 4,-4 0 1,0-2-1,0 1-2,0-5 6,-4 4-8,4-4 2,0 0-1,0 0-3,-6-17 1,4 3 1,5 2 1,1-9 0,1 2 0,0-2 0,-2 0-1,6 8 3,-5-2 5,0 5 7,1-5 1,0 4 1,0 4-2,2-2-8,-2 6 6,0-3-3,2 6 1,-7 0-4,17 5-2,-8-1-3,3 5 3,-4 1 0,4 2 0,-1 5-1,2-1-3,-6 0 0,6 4 0,1 2 1,-7-3-6,-1 0-21,2 1-45,1 1-46,-3-6-55,-4 7-50,2-3-62,-2-7-76,1 3-65,-1-8-248,-1 0-722,3-3 319</inkml:trace>
          <inkml:trace contextRef="#ctx0" brushRef="#br0" timeOffset="230211.2778">-614 13528 410,'-6'-3'400,"4"0"-30,2 3-40,-7-4-27,7 4-34,0 0-13,-6 12-18,3 0-2,3 4-5,-2 6-19,4 0-7,-2 3-16,3 0-12,2 7-13,2 4-8,-1-3-24,1-1-6,2-9-12,-5 2-10,3-3-13,1 0-5,-2-3-10,-3-3 1,0 3-16,1-7-2,0 3-10,-3-3-4,1 0-19,-2-4-33,-2 1-37,2-1-26,0-4-29,-1 1-20,1-5-14,-5 2-32,5-2-1,0 0 6,-9-16 11,3 2 18,4 0 8,-5-7 13,1-4 10,3-8 14,-4 1 12,4-1 3,-1 0 12,1 1 17,2 0 20,-3 6 14,4 2 12,0 10 30,0-3 17,2 6 13,-2 1 12,0 1-11,2 3-1,-2 0-7,0 2-4,0 4-2,0 0-1,0 0-5,15 10 5,-5 5-1,-1-1-7,1 4 0,6 13-4,1-5 3,-3-4-7,5 7 0,-5-8-7,7 6-2,2-3 4,-6-4-3,0 0-4,3-3-4,0-4 4,-2 6-13,-1-6 1,2 2-24,-5-7-24,0 0-18,-2-1-28,-3-4-22,0 1-26,1-4-23,-2-1-17,3-2-11,1-1 2,-2-4 5,-2-4 18,1-1 10,3-5 25,-4-6 8,-1 2 32,1-1 22,-1-9 34,-1 0 23,5 3 30,-6 7 29,-5-4 26,4 6 16,-1 5 24,-3 1 26,0 1 19,0 4 20,2 0 0,-2 2-5,0 1-19,0 2-19,3-1-13,-3 5-17,0 0-8,0 0-9,0 0-7,0 0-6,-3 26-18,1-12-4,-1 10-11,3 0-1,-3-3-5,6 11-6,0-7-4,-3 1 0,2-2-7,1-1 5,-3 2 0,4-3-12,4 0-6,-5 0-4,0-9-20,2 1-38,3-1-34,1-3-39,-2-4-38,2-1-34,3-4-39,5 1-29,0-6-28,0 0-7,6-5 5,3-4 14,3-4 23,-1-2 28,3-2 35,-10 0 42,4-4 47,-10 3 25,2 3 48,-2-1 44,-3 3 40,-5 5 35,-1-1 30,-2 5 24,-2-1 12,-2 4 17,-1 0 3,0-1 6,-5 0-1,1 4-5,-4 0 0,0 1-10,9 1-8,-24 8-13,13-2-8,-9 6-13,6-6-11,2 6-12,0-2-3,-2 5-15,4-2-11,0-1-5,5 3-3,3 1-4,-3-4-15,7 3 2,1 1-10,3-4 0,0 2-5,3-3-7,-1-2 2,4-1-6,0 1-1,2-3-3,1-2-1,-4-2-4,4-2-1,-1-2 2,-1-2-3,-1-1 0,-2-2 1,2-4-3,-4-3 1,-1 2 2,-1-5-5,2-5 7,-7-2-5,1-1-5,0-10 3,-2 2 2,-2-3-1,-1 1 3,-1-6-9,3 7 0,-3-4 2,2 3-4,1-1 1,4-2 1,-3 8 4,1 7-5,3 3 2,0 5 0,-1 1-1,2 3 3,1 2 0,3 3 5,1 3-5,4 3 4,-1 6 2,8 5-1,-5 6 2,8 7 2,-3 3-5,-4 2 4,-2 6-1,0 0 1,-3 1 1,0 3 1,-4-2 4,-2 4-1,-3-2-11,5 1 3,-6-1 2,0-2-6,0-3 1,4 3 10,-5-7-6,0-4-2,1-1 1,1-3-12,1-2-21,-1 1-42,1-6-44,1-3-39,-2-1-49,1-1-27,-2-4-51,3-1-41,1-1-40,-6-4-280,11-5-690,-7-1 306</inkml:trace>
          <inkml:trace contextRef="#ctx0" brushRef="#br0" timeOffset="230789.3963">642 13824 222,'0'-7'288,"-5"1"-16,3-3-22,-2 4-24,3-1-19,1 6-23,0-7-10,0 1-14,0 0-16,5 3-20,-3-3-15,4 2-18,2-1-25,4-1-37,2 0-27,1 2-39,-1-1-35,0 1-35,3-2-24,0 3-17,0-1-11,0-1 5,-1 1 13,-3-1 13,4 2 32,-4 0 29,-1 1 28,-3 0 34,-2-1 26,-1-2 48,1 5 31,-1-1 31,-6 1 8,9-3 12,-9 3 9,0 0-4,0 0-1,12 6-2,-12-2 12,0-4-12,-5 9 1,1-1-9,1 0-8,-2 0-4,-1 5-9,-4-1 1,4 0-20,-1 2-13,1-2-6,-1 1-12,3 1-13,-1 0 0,1 0-8,3-1-5,-2-3-10,3 1 0,2-3 0,-1 0-3,3 1-13,2-4 6,1-3 1,2-2-11,4 3 5,0-6-15,3 1 7,1-7 1,0 2-4,-5 0 0,5-7-2,4 2 0,-10-1 1,1 3-1,0 1 8,-4-2-8,1 2 18,-3 4 13,-2 0 17,0 2 19,0 2 2,-4 1 2,5-6-4,-1 2-6,-4 4-5,4-5-9,-4 5 1,0 0-13,0 0-5,0 0-4,0 0-4,0 19-3,2-13-3,-1 7-4,-1 1 0,0 0-3,-1 1 1,3-1-3,1 1-2,-2 0-5,0-3 2,3 1-5,2 0 1,0-2-3,1 0-2,3-1 1,-3-4 0,3-2 4,-2-1-6,2-3 1,2-1-1,3-1-3,0-4-5,1-2 0,-4 1-4,2-3-4,0-7 3,3 3 1,-7-4-1,4-5 0,-5 2 2,-1-2 4,0-10 1,-4 10-9,-3 0 13,0-9-6,-2 9 3,0-4 3,-8-2-2,2 5 2,-1 5 3,3-1 21,-3 6 34,2 0 15,-1 1 4,-3 4-6,6 2-6,-2 2-10,1-2-4,5 7-8,-6-2-3,6 2-4,0 0-5,-20 13-3,12-4 2,4 6-8,0 3-3,0 4-2,3 0 0,1 4-2,1 4-2,-2 2 0,-3 4-3,9-5 2,7-2-1,-12 0-4,5 5 1,3-9-4,-1-4 0,1 4-4,-3-4-11,4 0-13,-2-1-32,-2-5-51,0-2-63,-1 0-67,1-4-54,-5 0-53,3-4-55,-2-3-39,-1-2-289,0 0-787,0 0 349</inkml:trace>
          <inkml:trace contextRef="#ctx0" brushRef="#br0" timeOffset="231133.1642">1352 13777 290,'0'-12'316,"0"2"-12,0 3-15,0 0-19,1 0-18,-1 1-22,0 0-13,1 1-27,3-1-21,3 0-19,2 0-12,-1 2-14,5 1-8,1-3-18,-1 3-7,10 0-10,-1-3-11,1 4-18,1-1-19,2 0-5,-2 0-4,-7 4-2,6-2-3,-6 1-2,-1 1-4,-3-2-2,0 1 5,-3 0-6,-4-1 7,-6 1 0,11 0 13,-11 0 13,7 4 16,-4-1 12,-3-3 21,0 0 14,0 0 16,-12 9 8,7-3 8,-3 0 4,1-1 3,-1 7-5,-2-2 2,2 1-6,-2 3-5,-2 3-14,-1-1-9,4-1-6,-2 3-11,2-1-11,1 3-9,7-3-6,-4 4-6,-1 0-6,6-3-7,6-2 0,-1-1-9,0 3-14,2-3-26,-1 0-30,11-1-33,-3-5-68,6-1-53,1-2-47,3 0-40,-4-4-40,4-4-42,2-1-24,-2-2-32,-2-2-223,-1-6-687,1 0 304</inkml:trace>
          <inkml:trace contextRef="#ctx0" brushRef="#br0" timeOffset="231695.6584">2012 13753 164,'8'-15'254,"-8"6"14,0 0 1,-5 2-2,2-4-9,-1 8 4,-1-1-8,-2 1-1,-1 0-3,1 0-10,7 3 0,-17 8-15,9-7-11,-4 6-17,0 2-10,0 2-8,2 3-20,-4 0-10,2 1-15,0 5-14,4-5-13,0 2-11,3-1-6,3-3-15,0 3-5,2-1-5,2-1-6,0-4-8,3 1-10,5 2-10,-4-6-2,6 0-7,-2-1-23,5-6-4,-4 0-7,3-2-8,0-3 7,0-1 6,-1-4-3,4-2-1,0-3 3,-5 3 6,-1-2-4,0-1 1,1-4 1,2 2 8,-2-1 12,-1 5 8,-2 3 11,-3-1 10,2 2-3,-1 0 0,1 2 1,-4-1-4,1 2-7,1 1-2,3 4-3,-2 0-6,-7 1 0,17 3-6,-10 6 5,-1-3-2,3 3-3,-2 1-4,-1 2 1,-1 0-2,1 4 0,-1-5-3,-2 2 2,0-1 3,-1 1-6,2-3-1,-4-2 1,1 2-4,-1-4 1,1-1 1,2 1-7,-2-2 2,-1-4 6,3 6-3,-3-6-1,0 0 3,0 0 0,14-12 2,-7 6-1,-2-2-2,2 0-1,-1-3 10,3-3 8,3 2 9,-8-1 6,5-7 9,2 1 0,-2 4-2,-3-1 13,5 3 1,-5 0 2,2 3 7,-4 4-2,1-3-9,-2 7-3,-1-2-7,4 3-6,-6 1-5,0 0 0,13 6-4,-8 1-3,-2 7-3,1-2-3,-4 4-2,5 3-1,-3-1 0,0 1 0,0 2-3,2 0-1,-3-5-5,3 1-2,-1 3-1,5-5-17,-2 0-12,1-6-14,1 4-21,4-5-30,-1-3-53,5-3-52,0-4-57,7-3-56,1-1-55,10-11-58,-2 1-394,-3-5-881,3-6 390</inkml:trace>
          <inkml:trace contextRef="#ctx0" brushRef="#br0" timeOffset="233523.8206">3260 13647 160,'-5'-3'298,"0"0"1,1-2-2,-4 1-7,8 4-15,-12-2-14,6 0 7,6 2-33,-12-1-14,12 1-19,-12 3-20,7-2-17,-3 2-16,4 4-16,-1 1-4,0-4-13,1 7-15,1 2-6,1 2-14,-1 0-21,3-1 5,5 3-1,-1-2-12,1 6-1,3 1-7,1-1-5,1-1-1,1-1-5,1 0-7,4 0 7,-3-1-7,4 1-1,-3-5-4,-2 1 2,0-1-4,-3-3-6,1 0 5,-3-2-2,0 1-2,-5-2-1,1-4 2,1 5-7,-3-2 10,-2-2 10,-3 0 3,1-1 5,-3-1 1,-5 0-9,2 0 0,-3-2-7,-2 0 2,-1-1-5,0 1-3,-1-2-10,3 0-4,-7 0-29,9-2-33,-1 3-51,-3-3-49,9 2-54,-5-1-62,5-2-59,1 3-293,3-4-682,2 5 303</inkml:trace>
          <inkml:trace contextRef="#ctx0" brushRef="#br0" timeOffset="234492.5843">3654 13821 362,'0'0'365,"0"0"-8,-29 6 14,19-3-22,-3 2-25,-2-3 1,1 3-17,-2-1-18,2 2-12,2 0-20,-2-1-19,-1 2-25,3 0-14,1 1-19,0 3-17,5 0-18,-2 1-7,1 1-20,2-2-12,1 1-9,4 3-12,0-3-5,1 1-8,5-3-7,3 1-5,1 0-5,2 0-8,2-5-9,-2 0 1,4 1-10,0-4-1,1 0-1,-2-3-3,0 0-3,0 0-2,2-6-3,-4 2-3,0-1 2,-1-5-9,0 4 7,0-3-2,-3-4-1,-1 4-2,1-4 4,-1 1-6,-2 0 3,0-3-4,0 5 14,-3 2 2,2-5 1,-1 5 2,1 2-4,3-3 1,-4-1-2,4 8-6,-4-1 1,6-2-8,-1 4 6,0 1-3,3 0-1,-1 1 3,2 6-3,-2-4-1,2 3-4,-1 3 4,0-2-3,-3-1-5,2 7 3,-4-6-6,3 3 4,-5-1-1,0-2 2,0 0-6,-1 1 3,-1-2-1,-3 0-2,1 0 0,3-2-1,-3 1 4,2-3-3,-3-2 4,0 0 5,0 6-5,0-6 2,0 0-5,0 0 2,0 0 3,0 0-2,-4-19 1,4 12 3,1-2 0,2-6 0,1 3 2,4-3 1,-3 1 3,3 0 0,4-5 4,-6 4-2,3 3 0,2 0-3,-5 1-2,9 3-1,-6 2 1,1 3-8,1 0 8,-5 1-2,7 4 2,-1 2-5,0 2 2,-2 2-5,2 1-7,-3 1-7,-2 1-7,1 1-9,-2-2-9,-1 6-11,2-5-16,-3-1-9,0 0 2,-3 1-1,2-5 4,-1 3-1,0-3 3,-1-2 10,2 2 6,-2-4 7,-1-2 8,1 4-4,-1-4-6,0 0 19,9-9 6,-3 4-2,-3-2 3,5-3 5,-4 0 2,5-2-1,-1-3 13,1 4-15,2-5 8,1 4 16,-6-1-1,3 2 2,2-1 2,-2 2-3,0 0 5,1 1 4,0 5 2,-3-1-6,1 4-10,1-1 6,-1 2-1,1 2-2,2 0-2,-3 9 6,0-4-2,1 2-3,-1 5-1,-1-1 1,-3 1 0,2 1-3,0 6 4,-1-3-4,-1-2 2,2-2-2,-5 0-6,4 2-2,0-2 1,1-1-3,-1 0 1,1-3-11,2 1 4,1-4-4,3 0 0,-5-4 7,7 0-2,0-3 3,3 0 0,0-6 2,3 1 3,0-4 0,0-4 13,-1 1-23,2-3 21,-3 1 11,-1-1 4,0-4 1,-4-4 12,3 3 2,-10-1 8,3 3 7,-1-1 6,-6 6-5,0-1 24,-2 2 7,0 2-2,-4 1-4,-4 0-5,4 3-9,-7 3-4,-1 0-3,-1 3-6,0 3-4,-2 4-6,-2 0-5,-2 5-2,1 3-4,-1 2-1,7 2-4,-3-4-1,3 6-2,5-2-3,2-4-3,4-1-3,-2 0-12,3-1-8,3 1-35,-2-4-50,10 2-69,-2-5-83,4 2-35,7 0-50,3-6-91,3 2-384,-2-4-873,11-1 386</inkml:trace>
          <inkml:trace contextRef="#ctx0" brushRef="#br0" timeOffset="234898.822">5625 13738 326,'-2'4'316,"-2"2"-15,0-4-19,2 3-13,2-5-24,-5 10-13,4-6-20,1 2-14,1-1-12,-1-5-8,0 7-9,3-3-9,-3-4-10,4 5-5,0-3-17,-4-2-9,0 0-16,9 0-10,-9 0-5,9-4-1,-6 0-15,2-1 3,-3 0-5,0-1-6,0 1-11,-2-1 1,0-2-9,0 1-1,0 1 0,-4 0 3,2-1-4,-6 1-6,1 3 4,-3-1 7,1 3 2,-6-1 10,2 4-26,-6 0 11,-1 8-9,-1-1 12,2 4 0,0 1 0,-2 4-3,7-1-5,-6 3-3,9-1-2,-1 6-6,7-4 1,1 2-6,1-2-2,6-1-1,5 1-3,3-4 1,2 1 0,4-3-9,6-1-1,0-2-35,12-4-61,-2-1-73,-4-3-67,9-7-73,-3 0-73,6-6-340,-3-1-773,-3-1 341</inkml:trace>
          <inkml:trace contextRef="#ctx0" brushRef="#br0" timeOffset="235273.8313">6045 13684 40,'-8'-1'394,"-1"1"-9,-2-3-11,5 0-4,1 0-9,5 3-19,-10 0-23,10 0-27,-9-2-24,9 2-26,0 0 0,0 0 3,-2 8-17,6 1-20,6-3-24,2 1-13,0 6-16,3-6-19,2 9-10,3-4-15,1 3-11,0-2-8,-2 0-12,2-2-6,-1 2-7,-2-1-7,-1 2-8,-2-3-7,-4-3-2,1 1-3,4 2-3,-8-6-7,1 1-2,-3 3-3,0-3 1,0-2-7,-1-4-2,-1 3-2,0 3 1,1-3-2,-5-3-3,3 9 3,-7-7 1,0 5 10,-2 2 11,-5-3 10,-1 7 11,-1-4 9,-9 6 8,1 2 2,-5 3-3,-3-1 9,3 1-4,-1 5-4,-1-3-9,-1-4 1,2 3-14,1 1-3,4-4-1,6 0-7,-4-1-2,3-3-8,6 1-14,-1-5-23,0 0-25,7-2-38,1-2-42,-1 1-42,2-2-55,3-5-76,0 0-74,14 1-69,1-5-69,-3-2-349,10-4-914,1-4 405</inkml:trace>
          <inkml:trace contextRef="#ctx0" brushRef="#br0" timeOffset="235633.2062">6696 13825 371,'8'-1'386,"-8"1"-20,0 0-4,0 0-26,0 0 2,4 9-13,-4-9-12,-4 8-13,1-3-19,-2 5-12,0 1-18,-3 2-21,0-2-21,1 5-19,2-1-17,-1 1-17,3-1-14,-2 6-16,1-7-10,3 1-12,1-2-13,1 1-2,3-3-13,-2 1-6,6-2-7,0-5-2,-1 1-6,3-1-3,1-4-6,6 0-5,-4 2-4,4-8-3,-3 0 12,6-1 9,-6-2 10,-1 0 9,0 0 19,0-4 4,-5 2 7,4-5-5,-7 0-3,2-3-8,-5-3-5,-6 0-16,-6 1-2,-2-1-7,-5 3-4,-6-7-11,-8 4-47,-8 2-53,-4-3-79,4 2-89,-3 1-95,-4 5-107,7 2-133,14 4-360,-2 3-996,8-4 441</inkml:trace>
          <inkml:trace contextRef="#ctx0" brushRef="#br0" timeOffset="237905.1317">7564 13650 282,'-3'-6'483,"3"-1"-32,0 7-29,-2-7-28,2 2-32,0 5-29,0-3-26,0 3-28,0 0-28,0 0-22,0 0-24,0 0-25,0 0-17,0 0-9,-3 22-20,3-3-16,0 4-14,3 4-9,-3 7-8,0 3-10,0-13-9,2 9-6,1 0-6,-3 0-7,3-2-2,-2-7 1,1 2-13,-2-5-2,0-1-2,3 1-5,0-5 1,-3-2-4,0 2-4,0-6 1,0 5-4,0-6 3,0 0-3,0-4-3,0 1-5,0-6 6,0 8-1,0-8 0,0 6 4,0-6-4,0 5 5,0-5-5,0 0-1,0 0 0,0 0-3,-8-15 0,7 10 0,-2-2-3,3-2 3,0-3-6,4 6-1,-2-9 1,4 3 0,0 2-1,-1-1 0,3 1-6,-4 5 2,8-1-4,0-2 2,-1 5 2,5 0-2,-5 3 0,2 0-2,-2 6 8,4-1-5,-3 2-10,-1 0 7,2 3-3,-2-2-4,-2 2-13,2 1-8,-2 4-2,-1-5-11,-1 6-2,-3-4-7,4-1-13,-8 0 3,5 3-3,-5-6 20,-2-1-5,-1 5 7,-5-3 5,2-1 5,-5-2 7,3 2 0,-1-2 9,-2 0 11,-1-2-7,1-4 5,3 2-4,1-2 23,7 0 9,-17-4-4,11-1-3,-3-4 14,8 0-1,0-3-5,3-2 2,3 0-2,6-5 0,-1 2-5,3-2 0,3 1 1,-1-1 5,2 2-7,1 1 1,0 4-1,-1 1 6,-3 1-1,-2 3-4,-3 0 1,2 0 4,-5 2-6,5 2-12,-5-1 11,0 2-2,-5-2-2,-1 4-2,8-5-2,-4 3 0,-4 2-3,0 0 0,10 7 1,-9-2 4,5 0-3,-6 3 2,5 0-2,-2 1-13,-1 3 15,3 1-3,-3-1 3,3 3 0,-1-3 6,-2 3-7,5-3-5,1-2 6,0 1 0,-2-4 2,3 2 1,3-3-6,-3-2 10,6-1-6,-1-3 7,3 0-4,1-3-1,2-2-6,1 0 4,-4-1-3,2-5 3,-4 4 1,-2-6 2,-1 5-5,2-5 2,-2 5 5,-4-5 12,2 5-23,-3-5 8,-2 7 17,1-1 10,-2 3 7,2-1 2,-4-1-3,2 3-4,-1-2-2,-3 5-8,2-4-1,-2 4-7,0 0 1,0 0 0,0 0-5,2 16-4,-2-8-4,1 5 4,-1-3-3,3 3 3,-2 1-2,1-1 4,2 1-9,2-2 2,-1-1 0,1 3 1,2-6-2,1 3 0,-2-3 1,5-3-2,-1-2-4,3 0-5,-3-3 4,6-2-3,-2-4-2,2 0 0,2-3-2,0-4-1,-1-2 1,-2 0 4,1 0 0,-4-4-2,1-2-1,-2 3 3,-4-3-2,-3-2 5,0 0-2,-4 3-3,1-3 5,-2-2 1,-3 3 0,-3-3 3,-4 4-3,0 2 4,2 5 4,-5-3 4,3 5-1,-1 1 2,1 2-2,-2 3-1,4 3-2,-2 0-1,-1 3 4,5 5-1,-6 2-4,3 5-2,1 1 2,1 5-2,2 4 1,0 3-4,5-2 4,0 2 1,0 3 3,8 2-4,-4-3-3,9 1 2,-4 2-2,3-5 3,-2-3-3,-2 2-16,6 6-28,-7-8-35,1-1-38,3 0-44,-1-2-45,1 1-37,-3-7-54,1-3-57,-1 2-60,-3-5-255,5 1-723,-1-3 320</inkml:trace>
          <inkml:trace contextRef="#ctx0" brushRef="#br0" timeOffset="238218.7209">8632 14105 281,'-5'-6'384,"1"1"-1,1-3-6,-1 3-11,2 2-9,-1-2-7,0 1-13,3 4-21,-1-6-21,1 6-27,9-6-28,-2 2-25,7-1-18,3 3-25,0-1-17,4-2-36,3 5-54,-1-3-66,3-2-72,0 1-73,2 1-85,-6 0-85,2-1-369,-5-1-743,2 1 329</inkml:trace>
          <inkml:trace contextRef="#ctx0" brushRef="#br0" timeOffset="244355.6499">9410 13785 39,'-4'-4'331,"4"4"-20,-7-7-24,3 2-8,-1 2-17,4 0 0,-4-1-27,5 4-16,0 0-23,-6-5-19,6 5-13,0 0-21,0 0-20,-4-4-9,4 4-12,0 0-11,0 0-9,-5 13 2,1-5-17,-1 5-6,-1 1-6,-1 6 0,-2 1 0,2 3 1,-4-2-3,3 11 5,-1-8-6,2 3-10,2-4-3,3-4-3,-1 1-6,3-4-3,5 3 1,-1-5-6,-2-1-1,7 2-1,-1-2 13,8-1-3,0 2-3,-2 0 3,0-5 4,5-1-2,-5 0-10,6 2 5,-6 0-3,2-5-5,-2 3-5,1 0 5,-1-1-2,-2-1-5,-6-1 2,2 0-2,0 2-1,-2-6-2,-3 3 2,1 0 0,1 0-2,-6 1-3,1-6 6,-5 6 10,-3-1 5,0 0-8,-4-2 13,-1-1-2,-4 2-5,3-2 6,-2-1-17,-6 5 10,5-3 1,0 1-12,1-4 1,1 1-11,1 0-35,0-1-34,6 0-50,-1-1-38,1 0-45,8 1-56,-9-11-52,12 6-47,-1-4-232,4-3-633,5-4 281</inkml:trace>
          <inkml:trace contextRef="#ctx0" brushRef="#br0" timeOffset="245886.9195">9679 14121 123,'0'0'276,"0"0"-8,0 0-8,0 0-2,-23 3-6,17 0-12,6-3-2,-10 0-19,10 0-11,0 0-8,0 0-8,0 0-12,-13 0-5,13 0-9,0 0-2,-5 3-10,5-3-2,0 0-11,0 0-9,0 0-10,0 0-16,15-12-10,-8 9-13,5-6-4,-2 5-13,-2-2 7,4 3-14,-6-2-8,3 3-1,-2 1-5,-1 0-3,1-2-3,-7 3-8,16 5 1,-9 2-7,0-4-2,1 6-9,1 3 5,-4-2-1,2 2-1,-2 0-6,-2 3 3,-3-2-4,3 4 0,-3-5 6,3 0-10,-3 1 3,0-3-4,0 0 1,3-1-1,-3-1 0,0 0 5,0-2-8,0-6-1,0 6 4,0-6-2,0 9 6,0-9-4,0 0 5,0 0-5,0 0-3,0 0 2,11-20 0,-3 9 0,-4 0 1,4-3-1,1 0-3,-2 1 3,2 0 0,-1 0 2,4-1 2,-7 3 5,7 0-7,-3 1 7,-4 3 0,-1 0 3,1 0-7,0 5 0,0-2-4,2 2-1,-2-1 0,-5 3 6,11 0-12,-11 0 4,10 9-2,-7-3 6,3 0-5,0 4 0,3-3 5,-3 3-6,-1 1 0,1-3-12,-2 0-8,1-4-5,-5 2-9,6-2-1,-3 3 1,-3-7-4,5 7 10,-1-4-2,-4-3 9,5 7 0,-5-7 5,0 0 5,0 0-4,20-10-1,-16 5 6,4-4 0,1 4-1,-3-6-3,6-1 8,1 2-4,2-3 4,-4 1 6,1 1 5,0 1 6,0-1 5,-2 1 1,1 7-5,-6-5 2,-1 3-1,1 3-2,4 2 1,-9 0 2,11 2-9,-7 4-1,-1 2 6,4 0-1,-3 8-4,-1-4-2,2 2-2,1 7 4,-2-7 10,3 7-13,-2-1-10,3-3-20,-6-2-25,8 1-23,-5-5-29,1 1-25,2 2-19,1-6-18,3 2-20,0-4-22,0-1-21,-1-5-18,6 0-8,-1 0 1,6-6 17,-2-4 17,-4 4 26,3-1 18,2-3 27,-3-1 26,-1-5 37,-3 1 35,0-3 21,-2 8 46,-3-8 46,-3 7 35,0 0 3,-1 1 11,-4-2 17,2 3 7,-3-1 6,-3 5 2,2-1 11,-4 0-22,-1 2-6,0 2-16,-2 2-3,-1-3-6,-3 3-8,-2 3-6,-1-3-9,2 6-12,1-1-2,-1 2 1,2-2-6,0 5-12,-1-6-3,2 4-4,2-1-6,-1-1 0,6 2-7,-1-1 0,3 0-4,1 0 7,0-7-11,7 10-8,-2-8 4,1 3 0,5-4-7,-1-1-3,3-1-6,0-3-2,4 3 5,-1-4-12,-1 2 7,0-1-7,-2-1 3,2-1 2,-6 3 4,-3-1 4,5 1-2,-5 1 0,2-1 2,-4 0 8,-4 3 6,0 0 6,12-6 1,-12 6 7,8-3-6,-8 3 0,0 0-3,0 0-4,0 0-5,0 0 3,4 15 8,-4-15-10,0 12-3,-2-2-4,-3 1 5,5 2-1,0-1-6,0 0 5,-1 1-2,1-1-2,1-1 0,4 3-3,1-6 5,-3 5-4,5-5 2,-1-4 12,-1 2-16,5-1 0,2-5 5,-3 1-1,6-3-4,-3-2-1,8-5 8,-1 3-4,-5-5-5,-2 3 0,4-6 5,0-2 2,0 0-2,-2-2-1,-3-1-1,-1 0 2,1-4 2,-4 1-14,0-2 17,-2 2-5,-6-1 11,2 2 12,2-4 17,-4 6 10,-4-1 13,-3 0 3,2 5 2,-2 1 9,2 3 1,-1 0-6,-1 4-2,-1 1-8,0 0-8,2 0-6,-2 5-6,-1 1-8,9 0-2,-15 7-5,6 1-5,1 3-1,-1 0 0,3 4-9,3 4 3,1-3-4,0 3 2,4-2-3,1 5-5,3 1 0,-1-3 1,1 3-2,0-2 0,4-1 1,-1 1-3,6 1 0,-6-9 2,3 4-5,-1 1-5,0-5-3,-2-3-19,0-2-19,3 1-25,0-5-31,-1 2-38,5-4-37,-3-2-17,-1-3-22,4-4-19,-5-1-5,2 3 1,-1-8 4,3-1 18,-2-6 9,2 3 25,0-3 20,3-7 16,-6-2 22,2 0 15,1-6 32,-4 1 28,1-1 29,-7 1 29,6 0 35,-10-2 19,-1 3 32,4 2 32,-4 7 23,0 2 5,-4-1 26,3 8 10,-3-2-2,4 3 2,-1 3-5,-2 5-7,0 0-16,3 0-15,-1 2-20,-3-1-12,4 5-12,0 0-12,-12 9-9,3 7-9,0 2-5,4 3-8,-2 3-8,-1 6-1,2 1-9,3 0-3,1 3-6,-1-5-3,6 4-3,-6-2-4,3 1-5,5-8 1,2 2 0,-2-5-5,4 6 0,-1-5 2,1 8-6,0-10-3,-3-1-3,4 3-19,-2-3-32,1-4-45,-1-4-47,2-4-51,-3 6-48,5-8-63,-6 2-67,5-6-82,-1 3-257,-2-3-763,-8-1 338</inkml:trace>
          <inkml:trace contextRef="#ctx0" brushRef="#br0" timeOffset="246465.0531">11895 13980 236,'-5'-3'338,"2"0"-11,-1 0-9,1-2-10,0 1-17,3 4-12,-6-4-6,6 4-18,-5-6-14,5 6-21,0 0-32,0 0-3,-13 7-11,6-1-12,-2 5-15,3 1-7,-5 2-9,2 6-12,0-4-10,-1 3-9,2 2-7,-3 0-9,6 1 2,-1-4-19,4 1-6,-2-2-4,4-2-8,4-2-6,-2 2 0,4 1-4,-1-4-1,6 0-7,0 0-4,1-4 1,1 0 0,3-4-4,4 1-2,-5-3-3,2-2-1,7-2-3,-7-3 0,0 1 0,2-4-2,0-2 1,0-1-3,-4 0-3,-4 0 0,1-2 2,0 3-1,-7-6 2,-1 2-1,-3-2 0,-6 0-3,4 2 0,-6-1 2,-2-4 1,-4 3-3,-2 3 0,-1-1-5,-6 3-19,1 1-30,4 4-49,2 0-44,-2 2-45,0 2-47,4 0-57,3 2-68,-1 2-349,5 1-765,1-2 340</inkml:trace>
          <inkml:trace contextRef="#ctx0" brushRef="#br0" timeOffset="247456.9116">12326 14032 138,'-2'3'295,"2"-3"-7,-10 3 0,10-3-8,-5 3-1,5-3-3,0 0-3,-2 3-12,2-3-18,0 0-24,0 0-21,0 0-18,11-15-23,-5 10-10,-4-1-19,7-2-17,-3 1-6,-4-6 5,7 3-21,-6-2-10,2-1-9,0 1-13,-1-3 2,-1 3-3,-3 0 1,4-7 3,-4 8 3,-4-1 16,8 5 9,-8-2 11,4 2-3,0 1-3,0 0-10,0 6-7,0-8-5,0 8-4,0 0-3,0 0-6,0 0 2,-20 17-3,11-5-3,-3 4-9,1 3-2,-1 3-5,5-1-6,-3 2-1,5 2-7,-4-3 0,5 0 0,-2 1 0,1-1-5,3-4-1,2 3 1,0-5-5,2-1-2,-2-3-1,3 3 0,-1-4-5,-2-3 2,6 0-2,-5-2-1,4-2 1,2 2-4,1-3 1,1-2-1,1-1 0,3 0-1,2-4 0,-2 1-2,2-1 2,-2-1-1,1 1-3,-3 2 6,1-4-2,-3 3 1,-1 0-3,-1 3-1,0-3 3,-7 3-5,10 0 0,-10 0 1,10 3 1,-5 1 0,-2 1-2,2 1 2,-1 2 2,1 3-1,-2-3-3,2-1 4,-1 6 1,4-5-2,-4 1-8,4-2-19,-2 2-29,5 1-44,0-3-47,-4-6-60,5 4-57,5-4-57,0-2-60,0 0-368,4-4-812,2-4 360</inkml:trace>
          <inkml:trace contextRef="#ctx0" brushRef="#br0" timeOffset="249276.9181">13100 13933 259,'4'-5'377,"-3"-1"-23,5 2-18,-6-2-25,0 6-28,0-5-25,0 5-22,5-2-29,-5 2-16,0 0-12,6 14 0,0-1 4,-1 4-11,0 4-13,2 4-11,-1-4-24,1 4 1,2 0-25,-1-3-11,1 5-4,-1-6-11,-2 1-6,-1-9-8,1 3-4,-1-4-4,0-1-7,0 0-5,1 2-2,-6-7-15,0 0-11,0-3-9,1 3 2,0-2-24,-1-4-15,0 0-18,0 0 7,0 0-2,0 0 6,-6-19 3,2 13 7,2-7-5,0 2 14,-2-2 1,0 1-2,3-9 4,-1 1 2,2 3 12,-4-4-18,4 0 14,0 5-1,0 1 12,4-1 9,-8 7 13,4 0 15,0-1 0,0 3-19,0 1 16,0-1-5,0 7-9,0-5-4,0 5 3,0 0 6,11 11-12,-6-4 3,0 3-6,2 3 2,-1-1-2,5 3-2,-2 5-4,4-3 1,-4-5-3,6 7 3,-4-2-13,1-4 3,0 0 0,5-1-24,-3-3-31,3-1-34,-4-2-36,4-2-32,0 0-31,2-4-24,3-1-12,0-2-5,-2-3 2,1 0 25,-2-3 18,-2 2 20,2-4 27,0-4 28,-4-1 39,2 4 38,-6-9 33,1 6 33,-2-3 4,-3 3 32,-2-5 11,-3 4 26,-2 3 22,3-2 21,-3 3 6,-3 0 14,3 3-15,-2-1 9,-2 4-9,4-1-5,-1 2-17,-2 3-13,3 2-15,-4-6-7,4 6-12,0 0-7,-22 9-14,17 1-2,-4 1-2,0 2-7,1 1-8,1 5 0,0-1-7,4 1-2,-1 3-4,3-2-2,2-1-7,0-6-8,2 4 8,2-1-3,2-1-11,1-3 4,-2-1-1,5 0-3,0-2-13,1-3-12,5 1-6,-4-3-6,4-3 4,0-1 2,0-1 2,0-1 6,0-3-2,-1-2 4,-2 1-5,-2-1 4,2-3 5,-5-1-1,2 3 8,-1-5 2,-2 4 15,1-6-14,-6 6 3,1-7 3,-1 1 18,-3 1-7,0-6 2,-6 0 14,2 0 3,-1 1-10,-1-1 6,-4 1 0,4-3-1,-1 1-4,-2-2-4,3 3-2,0-1-4,1 0 6,3-2-4,-2 3-2,4 7-4,2-3-6,0 3 4,0-2-4,3 5 2,3-2 2,-1 3-4,1-1 3,3 1 1,3 4-2,3-2-4,-3 0 0,0 4 6,3-3 0,0 1 1,-4 4 2,4 0-4,-5 2-3,4 5 0,-4 1 1,-2 2-4,2 9 1,-3 1-3,0 6 5,-4 9 3,-3 1 0,-2-1 0,-2 0 3,2 2-6,-4-2-3,-1 2 11,0-1-3,1-2-4,1-2-2,2-6 2,0-1-4,-2 8 4,6-11 4,-3 1-2,2-8-1,4 6-1,-1-6 2,-4 0-3,7-2-2,-4-2-7,4-2 3,-2-1-9,2-2-26,1-1-41,0-3-21,3-1-34,-4-1-28,5-4-27,-5 1-29,1-4-20,-1 0-10,1-3-21,-4 1-5,-1-2 6,1 0 7,-5-1 18,-2-2 32,-2 3 34,-1-7 34,-1 7 43,-3-6 40,0 3 49,-1 6 32,2-4 30,0 4 19,0-2 18,-1 5 18,1-1 3,4 1 11,-1 3 2,0-2-2,0 1 3,1 2-3,4 2-5,-4-8 1,1 6-15,3 2-1,0 0-11,16-4-17,-6 1-3,3 3-17,6-3-1,3 1-25,0-2-20,-1 2-15,6-3-11,-3 3-6,3-2-9,-2 0-10,0-2-1,0 4 6,-5-5 5,-3 4-1,-4-2 4,1 1 2,-5 2 13,0-1 5,-1 2 11,-4-3 2,-1 2 12,-3 2 9,5-5 8,-5 5 7,0 0-8,0 0 9,0 0 9,0 0 0,-29 5 5,23-3 9,-2 3-21,-1 0-3,2 1-1,-1-3-3,3 4-4,0 2-6,0-3-4,-1 0-2,1 3-3,4-2-1,-3-1 4,3 2-6,2-1 1,2 0 2,-2-1-2,4-1-11,0 1 8,3-2-3,1-1 2,4 1-12,0-3 5,-1 1-5,5-2-7,-2 0 2,-4-4 6,4 0-3,-4 2-3,1-3 6,0 5-6,-2-6 9,-3 5-5,0-5 2,3 3 9,-5 0 9,0 2 2,1-2 8,-6 3-5,6-3 1,-6 3 1,7-1-14,-7 1 3,0 0-1,0 0-5,0 0 5,10 8-6,-8-3 6,-2 3-7,1 0 0,3 1-1,-3 0-1,4 0-9,-1 4 10,-1-7 1,3 6-3,3-1 2,-2-4-6,0 0 1,2-1 4,0 0-4,0-1 3,-1-3-3,2-2-5,1 0 1,1-2-6,2-3-1,-4-1-2,0-2 7,1-4 0,1 1 1,1-4 1,-5-1-1,2-1 10,-3-5-22,-2 0 16,2-3-4,-2 1 1,0-9 3,-3 0-4,-2-2 7,0 6 5,0 4 19,-3 1 8,-1 3 13,-1 1 20,2 2 9,-1 5-10,-1 0 2,4 5-1,-3 1-7,2-1-4,1 2-6,-3 2-7,4 1-7,0 3-6,0 0-3,0 0-5,-12 15-1,11-5-2,-3 7-2,4 3-4,-1 1 1,2 3-1,3 1-2,0 6 0,4-1-2,-3-8 1,-2 3-2,2-2-1,4-1-3,-2 0-6,-1-3-3,1-1-24,-2-2-20,0-1-34,-4-2-30,5 1-25,-1-6-24,-1 2-25,-2-1-33,2-6-18,-2 5-22,2-3-6,-2-3-34,-2-2 0,0 0 3,11 0-222,-11 0-560,5-6 248</inkml:trace>
          <inkml:trace contextRef="#ctx0" brushRef="#br0" timeOffset="249573.7995">14885 14096 1018,'-2'-3'-17,"1"-6"28,-2 0 57,1 2 28,-2-2 24,-1-2 25,3 6 16,0-3 8,-1 2 10,0-1-3,-1 0 1,4 1-4,0 2-8,0-2-1,4 2-13,2-2-13,-2 2-14,5-1-11,-1-1-12,6 0-9,0 3-12,2-2-3,1 4-13,0-3-3,7 2-10,-2-2 0,4 2-9,-4-2 0,-2 4-5,6 0-13,-9-3 3,-3 3 2,1-1-5,-6 0-5,-1 1 2,-8 0 8,14 0 8,-7-4 6,-7 4 16,14 0-8,-10-1 18,-4 1 9,0 0 10,0 0 0,0 0 3,9 5-2,-9-5-3,0 0-2,-12 11 0,6-5-6,-1 3-8,-2 1-4,-1-1-5,0 4-9,1-2-2,1 2-9,2-1-4,1 0 3,-1 1-5,2-1-2,2-1-10,-2-1 0,3 2-4,2 4-27,3-4-44,-2 0-52,4-3-55,0-2-58,3 1-59,-2-1-74,9-4-63,-5-2-287,5 1-758,8-4 336</inkml:trace>
          <inkml:trace contextRef="#ctx0" brushRef="#br0" timeOffset="250120.6796">15587 13939 45,'-4'-7'352,"2"0"-11,0-2-5,-2 3-12,-4 2-8,-1-1-9,4 0-11,-6 4-9,11 1-19,-18 6-24,6-2-18,-1-2-18,1 9-19,-1-3-26,1 4-10,3-1-14,-1 2-14,3 1-13,-1-1-10,3 7-11,0-5-8,4-1-1,1 1-16,0-1-11,1-1-1,3 3-4,0-7-9,0 1-3,1-4-6,1 5-9,1-5-7,2-1-5,0-3-5,0 2-8,-1-3 1,4-1 6,-3-5-2,3 3-2,1-4-4,-1-4 2,0 4 0,-1-4 4,1-2-1,0-1 2,4-4 4,-9 5 5,4-1 9,-5-1 9,6 2 4,-7 1 0,5-1 8,-4 2-8,-1 5-2,3-1-6,-3 0-2,2 3 1,2 0-9,-2 3 0,-7 0-3,14 4 1,-6 1-5,-2 4 1,1-4-3,-1 6 1,1 0-9,-2 2 2,0-3-10,-2-2-8,1 1-10,0-2-5,-3 2-5,0-4-4,1 1 7,-2-1 5,2 1 4,0-3 0,-2 3 6,0-6 2,4 2 3,-4-2 3,0 0-4,0 0 11,0 0-4,14-11 9,-10 6 26,4-2-5,-2-3-1,5-1 10,1 0 6,-1-3 13,1-2 2,4 1 6,-3 1 8,3 3-5,-5-1 5,2 2 3,-1 0-9,4 2-7,-2 2 2,3 0-8,-1 0-3,1 5-6,-5 2-6,5 2-4,-3 2-2,0 2-3,1 3-4,2 4-7,-5-4-26,-1 4-26,-4 0-38,3 1-54,-3-2-63,-2 1-65,0 1-75,-3-2-76,2 1-398,-4-2-875,0 1 387</inkml:trace>
          <inkml:trace contextRef="#ctx0" brushRef="#br0" timeOffset="251806.1838">16823 13869 13,'4'-11'279,"1"-2"-8,1 1-1,-1 0 8,0 3-24,-1-1 0,-1 0-1,1 3-18,-2 0 0,1 1-7,-2-1-8,0 1-6,1 0-9,0 2-9,-2 4-11,2-7-7,-2 7-5,1-4-12,-1 4-9,0 0-15,0 0-1,0 0-6,-25 15-14,13-5-12,-3-1-16,0 6-3,0 0-8,-1 2-9,3 3-7,1-4-8,4-2-4,-1 0-4,2-1-3,6 3-6,-3-2-4,4-2 1,0-3-2,5 2-6,1-3-5,-1 0-1,3-2-5,4 0 0,2 0-3,0-2-1,3-3-5,0-1 0,0 2-4,0-5 0,0-1 1,-2 0-3,2-4-1,-6 2-2,6-3 1,-5-3 4,0 2-4,0-1 1,-2-2 4,-3 1-1,3 0 0,-5 2 2,-2-1 1,2 4 5,-5 0 2,5 3-2,-5 0-1,6-2 0,-6 6 3,1-7-5,-1 4-4,0 3 2,0 0-3,0 0-2,0 0 5,-7 22-2,6-12-2,-4 2 1,0-3-5,5 9 5,0-4 0,0-1 0,1 2-2,4 0 2,0 1 0,2-6 6,2 2-8,-1-1 6,4-2-3,0-1-2,2 0-1,0-5 1,-1 0-6,4-1 4,6 2 2,-6-6 1,1 0 0,-1-3-1,1-4-7,-1 1 9,0-3-2,1-1 5,-1-4-3,0 1 2,-5-3-1,4-1-2,-7-1 1,2 3-2,-2 3 4,-3-1 3,2 4-4,-1-2 6,-3 0-2,-1 2 3,0 4 0,1 3-2,-1-2-7,-1 2 5,-2 4-6,5-4 0,-5 4 1,0 0 1,12 11-3,-9-3 0,2 3 2,0 1-2,6 7 0,-5-10-2,2 7 0,-1-5-1,2 5-6,-1-4 1,-3-3-8,1-3-10,-3 3 2,1-3-8,1 0-1,0-1 9,-3-1 4,2 0 0,1-2 1,-5-2 3,6 1 3,-6-1 4,0 0-1,12-9 3,-5 2 2,-2 1-4,1-5 9,5 1-5,-5 0 10,5-2 3,-5 0-1,1 1 9,2-3-4,-1 3 4,1-2 3,-1 4 3,-2 3 1,0 0 0,3 1 2,-5 1-7,1 1-3,2 2-4,-7 1 1,13 4-3,-6 0-1,1 2 1,1 4-2,-1 1 1,-4 3 1,4 0-5,-1-3 3,-2 5-4,4-4-10,-1 2-18,-2-2-17,5 2-5,-6-5 2,2-1 7,3-2-2,-3 0-2,-1-2 16,-1-2 0,2-1-7,-7-1-2,12-3 11,-2 0 9,-3-4-3,4 1 0,0-4 0,-5-1-1,6 1 9,-1-3-2,-5-1 1,6-3 5,-3 5 7,-2-2 11,-1 3 9,1-4 5,-2 5 21,-4 2 14,3 1 2,-3 1-2,1 2-7,0-2-7,1 3-7,0 0-5,-3 3-7,0 0 0,0 0-5,0 0-1,2 12-4,-3-3 0,1 1-3,1 5 2,-1 1-6,0-4 2,2 3-3,1 1-1,1-4-2,0 2 2,0-2-4,1-2 0,3 3 0,-1-4-1,3 0-1,-3-4 1,3-2 3,2-2-4,1 0 1,3-2 0,-3-2-3,3-1 6,-5-2-2,5-2-2,-4 0 2,1-3-3,-1 0 2,5-5 3,-7 4 0,-1-3 11,-1 3 2,-1-2 19,-1 3 6,-1-1 3,-2 3-3,1 2 2,-3-2 5,3 5-6,-3-1-2,1 1-8,0-2-5,-2 6-5,0 0-3,0 0-6,0 0 1,-11 25-4,5-9 3,0 5-5,1 3 0,1 1-2,-2 7-1,0 0 1,1 0 2,-2 2-4,8-2-1,-3 4-1,2-2 0,1 6 0,-2-9 0,0 5-3,-2-2 5,3 6-2,0-10 1,-1 4 0,2-1-1,-4 1-4,5-1 2,-8-7-6,5-3-1,-3-2 0,2-7-2,-2 1 1,4-3 2,-6 0 0,6-5 0,-1 1 1,0-2-2,-3-2 2,-1-1 0,5-3 3,0 0-2,0 0 1,-17-13 5,10 7-1,2-5 4,-2-2-1,1-3 3,-3-2-1,2-3-2,-2-4 0,1-6 9,7 7 2,-4-1 0,5-7-2,0 1 1,0 6-3,5-8-2,1 8-3,0 1-1,5-4 0,1 3 1,9-2-5,-1 3-5,-3 4-5,1 0-20,8-2-20,-5 6-31,6-3-37,4 2-52,3 2-65,1-2-55,-1 2-56,0 7-69,0-7-81,1 5-278,3-2-833,0 3 369</inkml:trace>
          <inkml:trace contextRef="#ctx0" brushRef="#br0" timeOffset="252194.1467">18934 13835 235,'0'0'322,"-9"-5"-14,9 5-9,-5-3-11,5 3-16,0 0-11,0 0-2,0 0-20,0 0-12,0 0-15,0 0-28,0 0-16,0 0-9,16-6-21,-10 6-19,3-2-4,-9 2-16,15 0-10,-6 0-8,-1-1 0,-8 1-19,13-1-7,-5-3-5,0 3-1,1-3-3,-3 0-6,1 0-4,1-2-4,-2-1-4,2 1 1,-1 0-2,-1 0-5,-2 0-5,0-3 17,-1 2-21,-1 1-1,1-1 1,-6 2 3,2-1-1,-7 3-5,0 0 1,-1 2 3,-1 2 15,-7 2 6,-3 4 0,-1 2 11,1-1 12,-2 5 4,-7 7 2,7-3-4,0 4 2,5-1-4,3 1-9,2 0-2,-3-2-4,2 12-4,6-9-2,3-1-5,4-2 1,4 1-3,2 0-4,-3-5-1,14 1-5,2-1-24,2-2-30,1-2-57,14 1-62,-1-8-61,-1 2-55,3-9-73,2 0-63,-5-6-289,2 2-753,5-4 333</inkml:trace>
          <inkml:trace contextRef="#ctx0" brushRef="#br0" timeOffset="252648.2054">19516 13702 210,'-5'-6'336,"0"2"-7,-1-2-14,6 6-13,-6-6-6,6 6-12,-7-6-19,7 6-23,-5-3-28,5 3-22,0 0 13,0 0-8,0 0 0,11 18-12,-4-12-11,10 6-19,-1 1-16,2 0-8,1-2-12,2 0-10,-3 3-13,2-2-7,-2 1-6,4-3-12,-10 1-4,2-2-12,-2 2-5,1-3-5,-1 3-5,-6-7 0,1 5-5,-2-1 0,-1 0-5,-3 0-5,-1 2-10,0 1 8,-5 3 16,0-6 10,-2 7 9,-4-2 5,-1 2 8,-8 3 7,1-3 5,2 1 0,-3 1-5,-1-3-3,0 3-13,-5 5-2,0-1-8,8-6-2,-3-3-11,2 2 3,-1-1-7,6-5-5,3 3-28,0-2-35,2 2-45,1-7-45,4 2-50,2 0-46,2-1-52,0-5-54,0 0-59,22 2-55,-9-4-295,4-2-794,7-2 352</inkml:trace>
          <inkml:trace contextRef="#ctx0" brushRef="#br0" timeOffset="252851.3352">20018 13932 250,'11'-6'355,"-1"1"-13,-7 0-6,2-1-9,0 3-6,2 1-16,-3-2-19,-3-1-14,-1 5-17,0 0-6,0 0 7,0 0-15,5 11-26,-5-11-14,-5 14-16,5-4-22,0 2-15,0 0-12,0 1-13,4 1-14,1-1-10,-2-1-11,7 1-7,1-1-7,0 0-6,2-2-5,1-1-6,6 1-3,3-2-3,-8-3-1,8-1 2,0-1 1,1-3 6,-2 0-3,7-7 17,-7 2-1,1 2 16,0-7 4,0-1 8,-3-2 5,-2-2 6,-2-3 22,-1-1-6,-3 1 9,-4-7-7,-1 3 6,-7-1 0,-7-4-13,-3 4-24,-11-6-36,-8 3-44,-14 4-69,-28-1-89,-44-4-147,-14 11-205,5 6-633,-22 3-1218,-13-7 539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3:34.137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D628EFA-7F6A-4A75-A8FC-F3456402900F}" emma:medium="tactile" emma:mode="ink">
          <msink:context xmlns:msink="http://schemas.microsoft.com/ink/2010/main" type="inkDrawing" rotatedBoundingBox="9820,4018 23424,3750 23428,3917 9823,4184" semanticType="underline" shapeName="Other">
            <msink:sourceLink direction="with" ref="{609CEE63-99A4-4CC9-B7FB-20EC6D948F62}"/>
          </msink:context>
        </emma:interpretation>
      </emma:emma>
    </inkml:annotationXML>
    <inkml:trace contextRef="#ctx0" brushRef="#br0">-1 149 262,'0'0'315,"0"0"-20,0 0-11,0 0-7,0 0-10,0 0-11,0 0-7,0 0-14,0 0-9,0 0-15,0 0-17,0 0-10,0 0-18,0 0-11,0 0-17,0 0-10,0 0-10,0 0-17,0 0-16,0 0-3,0 15-13,0-15-8,14 4-5,-2-3 7,8 2-1,3-1 6,11 2-1,6 2-8,3 0 0,2-1-3,-3 2-6,4-1-1,-5-1-4,3-1-3,4 0-3,-3 3 1,-1-2 1,2 1 7,4-3 1,-2 2 1,-1-1 1,18-4 3,-2 3-3,4-4-3,-21 1-4,23-6-1,-1 6-2,1-1-1,-2-1-2,-2 0-3,-15 2-6,18 0 3,0-2-4,-18 2 2,1 0-7,15 0 4,0 0-5,-18 2 1,0-2 3,16 0-2,-13 2 1,-1-2 2,1 2 1,-3-2-1,18 1 0,-18-4 3,3 1 0,-6 2 2,4 0-1,0 0 3,-4-3-11,1 0 1,0 3-3,0-2-2,2 2-4,-6-4 2,2 4-4,3-2 1,-4 2-3,-2 0-2,3 2 2,-2 1-2,-1-2-3,-1 1 1,5 1-3,-5-3 2,1 3 4,1-3-4,-1 0 0,0 0-1,5 0 1,-3 0 0,3 0-2,-3-2 4,4 1 1,3-2-5,-6 1 5,-4 1-7,9 0 1,-3 1 2,-5-4-4,5 3 2,0-3 0,-2 2-1,-3 2 0,-2 0 0,2-2 2,-1 2-3,-1-2 1,6 2 1,-7 0 0,2 0-2,2 0 2,3 2-2,-4-2 0,4-2 0,-2 2-2,3 0 4,-6 0-5,2 0 6,1-3-3,0 3-1,2-1 0,1-1 2,-6 2 0,-1 2-2,4-4 1,-6 2 1,2 0 0,-3 0-3,4-3 5,-1 3-4,-1 0 3,0 3-2,0-3 2,0 0 9,4 0-3,-2-4 0,3 4 1,-2-1-1,5 1-1,-2-1 1,2-2-4,-4 6 2,4-6-4,-2 6 5,4-6-4,-3 3 2,3 0-1,-1-3-5,-2 1 4,6 0 1,13-1 1,-15 1-3,0 2-1,2-1 2,15-2-2,-16 1 5,-3 2-7,4-3 0,-1 6 1,1-6 2,-3 6-6,3-6 3,0 0-1,13 3-1,-14 0 3,2-2 1,11 1-4,-13 1 3,-3-1 0,2-1 1,19 2-1,-19-3-1,-1-1 0,2 4 2,-1-3-1,1 0 2,1 3 0,-4-4-5,0 2 9,0-1-2,-4 0-5,-1 3 0,-1 0 0,-2 0 3,-2-4-3,-1 3-2,-7-3 5,6 3-2,-1 1-3,-6 1 0,3-1 3,-2 3-1,-2-3 2,1 1-2,-1-1-3,-2 0 8,-1-1-7,-1-3 1,2 5-1,-2-2 5,0 1-2,-4 0-1,5 0 7,-10 0-7,3 0 0,-1 0-3,-2-1 6,3 0-3,-4 1 0,0 0-3,2-3 5,-1 2 2,-2 1-4,2-3-1,1 3 1,2-2-4,0 2 4,0-1-1,-4 1-1,10-3 3,5 1-1,-1-1-2,6 2-1,2-1 1,4-1 3,-3 5-1,4-1-1,2-4 4,2 2-3,2 2 1,0-1 0,2 0 6,3-1-11,-1 1 7,19 0-6,-5-4 3,-18 3 0,23 1 0,-1-4 7,-18 3-11,19 1 1,-1-5 2,-2 2-1,2 0 4,-2 1-1,4-1 0,-4 2 0,-16-2-2,17 0 2,-1-1 0,-16 3 1,19-1-2,-1-1 2,1 2-2,-4-1 2,-13 2-4,24 0 3,-1-5-1,0 2 1,-1 6-1,-2-3 0,2 0 0,-3-1-3,-1 1 4,-19 0-1,26-2 0,-9 2 1,-3 0-3,2-1 5,-17 1-3,14-3-1,0 3-2,-13-2 4,14-2-3,3 6 3,-3-2-1,-14-2-3,17-2 4,-4 5-4,-14-2 4,0-1 1,-3-2-3,19 4 0,-17-1 3,-1 1-3,-2 0 1,0-1-1,-4-2-3,3 3 6,-2-2-1,-2 0-1,1-2 1,-2 4 5,0-2-5,-4 3 1,5-6-4,-3 4 3,-1-1-1,7-6 1,-8 8 0,5 0-4,-5-4 5,2 8-1,-1-8-1,1 2-1,-2 2 2,-11 0-1,11 0-1,-1 2 1,-9-2-4,0-2 3,-1 2-1,1-3-1,-2 3 6,-1 0-3,5-1 0,-5 1-3,-1 0 2,2 0 2,-2 0-1,-8-1-2,5 1 3,-4-1 4,2 1-4,-6 0 10,1-3 8,-1 3 4,-3 3 9,1-6 2,-9 3 3,10 3 7,-10-3 0,11 0 1,-11 0 13,0 0 4,8 0 6,-8 0 13,0 0-3,0 0 1,9-3 6,-9 3-1,0 0 1,0 0 0,0 0 0,7-3-1,-7 3-4,0 0-16,0 0-64,0 0 0,0 0 0,0 0 0,0 0 0,0 0 0,9 3 0,-9-3 0,0 0 0,0 0 0,0 0 0,0 0 0,0 0 0,0 0 0,0 0 0,0 0 0,0 0 0,0 0 0,0 0 0,0 0 0,0 0-5,0 0-275,0 0-84,0 0-100,0 0-144,-25 9-471,12-9-1168,13 0 517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6:24.99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18FC3F1-12E3-43D0-A3CD-D01E9036E239}" emma:medium="tactile" emma:mode="ink">
          <msink:context xmlns:msink="http://schemas.microsoft.com/ink/2010/main" type="writingRegion" rotatedBoundingBox="20546,13874 24508,14041 24466,15047 20504,14881"/>
        </emma:interpretation>
      </emma:emma>
    </inkml:annotationXML>
    <inkml:traceGroup>
      <inkml:annotationXML>
        <emma:emma xmlns:emma="http://www.w3.org/2003/04/emma" version="1.0">
          <emma:interpretation id="{FBD48337-C2E6-4874-8448-9C5075D89479}" emma:medium="tactile" emma:mode="ink">
            <msink:context xmlns:msink="http://schemas.microsoft.com/ink/2010/main" type="paragraph" rotatedBoundingBox="20546,13874 24508,14041 24466,15047 20504,148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0F958F-7AAE-4E09-B94A-F0E50A6B37D0}" emma:medium="tactile" emma:mode="ink">
              <msink:context xmlns:msink="http://schemas.microsoft.com/ink/2010/main" type="line" rotatedBoundingBox="20546,13874 24508,14041 24466,15047 20504,14881"/>
            </emma:interpretation>
          </emma:emma>
        </inkml:annotationXML>
        <inkml:traceGroup>
          <inkml:annotationXML>
            <emma:emma xmlns:emma="http://www.w3.org/2003/04/emma" version="1.0">
              <emma:interpretation id="{4D53BF73-6631-47B0-9B1A-CCAED6DC8ABE}" emma:medium="tactile" emma:mode="ink">
                <msink:context xmlns:msink="http://schemas.microsoft.com/ink/2010/main" type="inkWord" rotatedBoundingBox="20546,13874 24508,14041 24466,15047 20504,14881"/>
              </emma:interpretation>
              <emma:one-of disjunction-type="recognition" id="oneOf0">
                <emma:interpretation id="interp0" emma:lang="en-US" emma:confidence="0">
                  <emma:literal>Vn&gt;,no</emma:literal>
                </emma:interpretation>
                <emma:interpretation id="interp1" emma:lang="en-US" emma:confidence="0">
                  <emma:literal>t Nino</emma:literal>
                </emma:interpretation>
                <emma:interpretation id="interp2" emma:lang="en-US" emma:confidence="0">
                  <emma:literal>Fns, no</emma:literal>
                </emma:interpretation>
                <emma:interpretation id="interp3" emma:lang="en-US" emma:confidence="0">
                  <emma:literal>t nano</emma:literal>
                </emma:interpretation>
                <emma:interpretation id="interp4" emma:lang="en-US" emma:confidence="0">
                  <emma:literal>Vine, no</emma:literal>
                </emma:interpretation>
              </emma:one-of>
            </emma:emma>
          </inkml:annotationXML>
          <inkml:trace contextRef="#ctx0" brushRef="#br0">11428 12279 50,'0'0'307,"0"0"-20,-4 6-14,4-6-8,0 0-11,0 0-14,0 0-6,0 0-18,0 0-17,0 0-13,0 0-14,0 0-14,0 0-12,0 0-15,0 0-2,0 0-12,0 0 6,0 0-12,0 0 3,0 0-4,0 0 3,0 0-4,0 0 3,0 0 0,0 0-1,0 0 4,0 0 2,0 0-4,0 0 10,0 0-15,0 0-11,7-15-9,-7 9-12,5 2-7,0-4-6,-1 6-8,-1-6-5,2 4-10,0-3 0,2 5-4,-6-3-2,8 2-5,-6-1-5,2 3-6,-5 1-2,16 0-2,-10 2-2,1 1-1,-1 5-2,5 1 0,-1 5-2,-3 0-3,-1 7 0,5-1 3,-5 4-5,1-6 4,-2 4-1,0 2-5,1-3 8,-1 1-5,-3-3-1,1-4-1,-2 1 2,-1-4 2,0-2-4,2 1-1,-2-2-5,2-3 10,-4 0 0,2 0 4,2-2-6,-2 2 8,0-6-1,2 2-6,-2-2 3,0 0-3,0 0 5,-4-18 2,4 6-8,0-3 3,2-4-4,1-3 2,1-3-1,2 2 1,1-2 2,1 2-5,1 1 4,3-2-2,-1 5 0,0-1 3,-2 4-4,1 5 3,0-3 0,-1 6-2,-1 0-3,1 2-2,-3 3 3,5 3-3,-11 0-1,13 6 0,-3 3 1,-3 1 0,3 11-1,-3-1 3,2 1 0,-3 3 0,5 8-3,-8-6 2,3-4 1,-1 1 4,-1 1-4,1-1-20,1-1-27,0 0-23,-3-6-16,3-1-35,0-3-38,1-2-28,0 1-36,0-5-30,0-4-37,3-2-28,7-4-31,3-6-284,0-1-686,1-4 303</inkml:trace>
          <inkml:trace contextRef="#ctx0" brushRef="#br0" timeOffset="375.0048">12318 12068 315,'0'-5'324,"0"5"-17,-4-5-6,4 5-7,-5-6-9,5 6-16,-1-3-14,1 3-15,0 0-16,-12-2-17,12 2-30,0 0-7,0 0-19,-10 2-15,10-2-17,-2 6-15,2-6 2,-2 5 3,2-5 7,8 6 3,-2 2 5,1-2-12,4-2-5,1 2-14,10 7-3,-10-7-10,14 5-8,-5-1-3,2-2-13,0 2-4,-2 1-4,0-1-3,-4 2-8,0-2-5,0 1 0,-4 2-3,-1-5 1,-2-1-12,-3 1 4,-1-2-2,-1 2-3,1 0-3,-1-2 0,-4 2 3,-2 0-4,0 1 2,-3-1 4,-2 1 13,-1-1 8,-4 3 9,-1 0 2,-5 4 0,3 0 0,-7 0-1,4-1-7,-5 2 1,2-1-9,1-1-2,2 5-5,0-6-4,1 1-24,3-2-35,2-1-38,1 2-54,7-6-48,-1 0-54,-1 1-49,9-2-58,3-1-54,-1-2-360,6-3-811,5 0 360</inkml:trace>
          <inkml:trace contextRef="#ctx0" brushRef="#br0" timeOffset="593.7413">12806 12432 115,'8'-4'436,"-3"-1"-30,-1 2-16,-1 0-21,-3 3-22,0 0-15,0 0-8,0 0-9,0 0-21,0 0-18,-12 10-20,4-5-20,-1 3-8,1 3-23,-1 1-15,-3 1-15,0 4-12,-1 1-14,0-2-14,-1 3-11,1-2-14,0 1-10,1-5 22,-2 5-18,0-1-9,4 0-9,2-4-36,-1 0-39,1-2-48,-2 1-58,8-6-68,-3 2-74,0-2-63,0-1-75,5-5-87,0 0-284,0 0-808,0 0 357</inkml:trace>
          <inkml:trace contextRef="#ctx0" brushRef="#br0" timeOffset="1406.2528">13151 12126 2691,'4'-5'257,"-1"0"-63,-5-2-55,1 3-33,1 4-2,-9-8-13,4 7 7,3-5 2,2 6 8,-6-6-8,1 6 9,5 0 1,-6-4-1,6 4-2,0 0-1,-5-4 6,5 4 6,0 0 4,0-7-7,0 7-8,5-6-10,-2 5-11,5-1-7,-3-3-10,-5 5-9,12-6-3,-6 6-9,-6 0-7,11 0-5,-3 4-5,-3 3-6,5 2 1,-2 4-4,3 1-1,-5-1-2,3 5-2,-3-3-2,0 6-3,-3 1-2,6-2 1,-3-1 0,-3 6-4,1-5 0,-4-4-5,4-2 5,-3 1 0,-1 0 0,0-1 1,0-4-3,0 0 3,-4-3 0,4 1 1,0-2-5,0-1 5,0-1-2,0-4 3,-1 6 4,1-6-1,0 0-1,0 0-3,0 0 2,10-16-3,-4 4 2,0 3 2,1-7 1,4-3 2,3-1-3,3 1-1,-6 0-1,1-1 0,5 1 6,1 1 6,-2 2 1,-4 5-3,1 0 0,-3 4-4,3-2 2,-2 3-8,-1 1 4,-2 2-8,3 3 2,-2-2-2,-1 6-5,-1 1 2,3 3-1,-4 2 4,1 2-4,-3 1-1,-2 0 2,3 1-1,-2 3-2,-2 2 2,1-2 2,-1 4 1,-1 0-3,-1-6 1,-1 1-18,2-1-31,2 2-28,-2-5-29,1-1-30,4 0-22,0-4-42,1 0-33,2-2-32,2-3-31,4 2-28,1-4-17,8-6-6,1-3 12,-1 0 18,1-1 34,9-5 32,-11 0 42,7-3 55,-10 3 52,2 3 56,-3 2 53,2-1 54,-8 2 47,-1 1 48,-1-1 42,-3 4 21,0 2 0,0-1 24,-2-2 9,-1 2-5,-4 4-7,6-5-11,-6 5-13,2-3-18,-2 3-16,3-2-18,-3 2-9,0 0-5,0 0-15,-10 19-11,5-11-17,-2 6-8,2-1-10,-4 2-6,4 4-19,-5 1 0,1 1-5,2-3-6,0 3-8,4 1-5,1-7-2,-1 2-3,3-1-3,0-2-2,3-1-6,3-1 1,2 1-5,-1-1-2,3-4 2,-1-1-3,3-5-6,5-2 0,-1-1 0,-3-3-3,4-3 1,1-2-12,4-3 11,1-5-4,0-4 4,-5 4 10,7-7 13,-3-1 7,-6 4 6,-4 3 17,1-1 4,-4-2 5,0 2 7,-4-1 1,-5 5-10,-5 1 0,-1 0-21,-9-2-31,-7 0-59,-12 4-81,-10 1-101,-22 1-167,2 0-233,-10 4-412,2 0-1118,4-4 495</inkml:trace>
          <inkml:trace contextRef="#ctx0" brushRef="#br0" timeOffset="-1383.7626">10286 11865 3127,'0'-10'235,"-3"3"-92,-1-7-6,3 2 18,-3 1-15,1 1-14,2 2-2,-2-1-5,1 3-2,-1 0-7,2 0 5,1 2-14,0 4-7,0-9-7,0 9-11,-4-3-9,4 3-8,0 0-8,0 0-8,0 0-3,2-6-7,-2 6-4,0 0-7,0 0 3,0 0-5,11 22-3,-5-8-4,6 11 1,3 8 0,2 6 12,6 15 5,1 1 2,3 3 4,-2-3 1,4 0 1,-8-13-2,9 12-1,-2 3-1,4-5 3,-11-14-3,1-1-5,3 3 0,-7-4-2,4 0 1,-3-3-7,-1-4-4,-2 2 2,-5-10-2,1 1 0,-5-8-5,2 0-1,-3-1 2,1 0-3,-1-1-1,-4-3 0,2-4 1,1 1 4,-2-2 10,-1-1 12,-2-3 2,0 0-5,9-10-3,-9-1-3,4-11-4,-4-1-1,2-14-3,0-4 0,-4-5-2,4-18-2,-2 4 3,0-2-3,0 0-6,0-1 4,-4 1-5,8 4 1,0 13 5,0 2-8,3 3 0,-1 2-2,2 6-1,-4 9-1,1 3 4,-5 4-3,4 4 0,-4-1-3,3 6 2,-3-3-3,5 5-3,-5-1-11,0 1-17,0 0-26,0 5-19,0 0-19,0 0-7,0 0-20,0 0-31,0 0-48,17 14-31,-17-5-53,2 3-49,2-3-52,-4 7-366,0-6-814,0 2 360</inkml:trace>
          <inkml:trace contextRef="#ctx0" brushRef="#br0" timeOffset="-1098.3966">10462 12181 139,'-8'7'361,"4"-1"-25,-4-4-20,6 1-13,2-3-13,-9 3-10,9-3-5,-3 3-8,3-3-8,0 0-3,0 0-1,8 4-18,-8-4-13,26-2-19,-5 2-17,3 0-23,4-1-12,8 0-17,-2-2-10,-6 6-15,8-3-17,-2-3-22,-6 3-46,-4 0-55,13-3-70,-9 3-67,8 0-88,-2-3-93,-8-2-350,0 0-755,-3-6 335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2.8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55 133 49,'11'-18'269,"-1"-3"2,-2 7 7,-1-2-9,0 2-14,0 4-13,1-1-14,0 5-20,-4 0-16,2 0-18,3 2-19,-2-2-12,2 6-16,-9 0-16,17 6-9,-7 0-5,1 4-15,-1 1-11,-3 3-6,-2 0 0,1 3-1,-2 3-9,-2-2-9,-7-2-2,1 0 1,-4 3-7,1-3-5,-3-4 1,-4-1-11,5 1 4,-6-2-18,1 0-21,-7-3-32,3-4-43,0 3-39,2-5-53,-2-2-60,4-7-63,-2 2-179,2-6-520,7 2 231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7:51.63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7261A4-D195-4187-A458-8E4317F34AFA}" emma:medium="tactile" emma:mode="ink">
          <msink:context xmlns:msink="http://schemas.microsoft.com/ink/2010/main" type="writingRegion" rotatedBoundingBox="9734,2250 25631,2023 25666,4441 9768,4668">
            <msink:destinationLink direction="with" ref="{E7F7168D-AD32-459A-BB1D-3E7623FC1E28}"/>
          </msink:context>
        </emma:interpretation>
      </emma:emma>
    </inkml:annotationXML>
    <inkml:traceGroup>
      <inkml:annotationXML>
        <emma:emma xmlns:emma="http://www.w3.org/2003/04/emma" version="1.0">
          <emma:interpretation id="{07DCE6D7-588D-4C09-AE7E-0B2C4D9DC4D1}" emma:medium="tactile" emma:mode="ink">
            <msink:context xmlns:msink="http://schemas.microsoft.com/ink/2010/main" type="paragraph" rotatedBoundingBox="9734,2250 25631,2023 25666,4441 9768,46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E35A19-2011-4404-81E4-9F4ECEF1C8D2}" emma:medium="tactile" emma:mode="ink">
              <msink:context xmlns:msink="http://schemas.microsoft.com/ink/2010/main" type="line" rotatedBoundingBox="9734,2250 25631,2023 25666,4441 9768,4668"/>
            </emma:interpretation>
          </emma:emma>
        </inkml:annotationXML>
        <inkml:traceGroup>
          <inkml:annotationXML>
            <emma:emma xmlns:emma="http://www.w3.org/2003/04/emma" version="1.0">
              <emma:interpretation id="{1A6E4B5C-C4CB-4B30-8A5D-E692DB8E55AC}" emma:medium="tactile" emma:mode="ink">
                <msink:context xmlns:msink="http://schemas.microsoft.com/ink/2010/main" type="inkWord" rotatedBoundingBox="9734,2250 13051,2202 13085,4621 9768,4668"/>
              </emma:interpretation>
              <emma:one-of disjunction-type="recognition" id="oneOf0">
                <emma:interpretation id="interp0" emma:lang="en-US" emma:confidence="0">
                  <emma:literal>Little)</emma:literal>
                </emma:interpretation>
                <emma:interpretation id="interp1" emma:lang="en-US" emma:confidence="0">
                  <emma:literal>Little!</emma:literal>
                </emma:interpretation>
                <emma:interpretation id="interp2" emma:lang="en-US" emma:confidence="0">
                  <emma:literal>Little</emma:literal>
                </emma:interpretation>
                <emma:interpretation id="interp3" emma:lang="en-US" emma:confidence="0">
                  <emma:literal>Little/</emma:literal>
                </emma:interpretation>
                <emma:interpretation id="interp4" emma:lang="en-US" emma:confidence="0">
                  <emma:literal>Little}</emma:literal>
                </emma:interpretation>
              </emma:one-of>
            </emma:emma>
          </inkml:annotationXML>
          <inkml:trace contextRef="#ctx0" brushRef="#br0">280 81 330,'0'-13'341,"0"1"-27,0 0-14,-1 2-6,1 4-3,0 0-10,1 1-17,-4-1-22,3 6-27,0-7-21,-2 2-17,2 5-24,0 0-19,0 0-12,0 0-18,0 0-7,0 19-8,-1 4-12,-1 10-7,-2 4 2,2 4-4,-4 7-3,1 12 2,-1 5-4,2 1 9,-3 3-8,2-2-5,0 2-11,-3-1-1,-8-5-4,4 4-5,2-10 10,-3 2-16,2-17-2,2-4-2,-5 1-3,0-3-2,2-5-1,0 0-5,-4-1-1,9-8-1,-5-1-1,0-5-11,3-3 14,-3 1-9,7-8 5,0 1-2,-1 2 2,4-4-1,-2-1-2,1 1-1,-1-4 3,4-1-2,0 0-2,0 0-6,-6-16 0,7 6-4,3-4-4,1-2-9,3-2 17,4-1 0,-2 7 0,1-3-2,-3 3 0,3 2-4,1 3 11,1-1-15,2 3 4,2 2 7,-3 3-3,6 3-7,0 2 3,4 3 5,2 0-5,-1 1 6,0 2-2,1 3-2,8-2 2,-3 5-5,-3-7 3,4 1-8,-4 0-10,5 1-22,-9-3-5,1 0-6,3-3-20,-3 0 4,-3-3-7,3 0-3,-4 1-6,3-4-5,-9-2 7,2 0 7,-3-2 5,-1-1 4,3-2 7,-4-3 9,-1 0 5,1-2 3,1-6 8,2-1 0,-5-2 8,-1-1 5,-2-3 16,2 1 9,-3 1 12,2 3 15,0 1 12,-3 5 20,2-3 20,-2 6 16,-4 0 6,1 4 5,2-2-3,-4 3 2,1 2-5,-1-5-6,4 6-3,-4 3-13,0-6-6,0 6-5,0-5 6,0 5 5,0 0 0,1-4 7,-1 4-1,0 0-8,0 0 2,0 0-6,-1-6-8,1 6-5,0 0-9,0 0-8,0 0-4,0 0-3,0 0-7,0 0-2,0 0-2,0 0-9,0 0 1,0 0-4,0 0 0,0 0-1,0 0-4,0 0 0,0 0 2,0 0-5,0 0-3,1 15 4,-1-15 1,0 0-4,0 0 2,0 6 1,0-6 1,0 0-1,0 0-3,0 0 1,0 0-3,0 0 5,0 0-1,0 0 0,0 0-3,0 0 2,0 0 1,0 0-4,0 0 1,0 0-1,0 0-1,0 0-2,0 0 4,0 0-1,0 0 0,0 0-5,0 0 3,0 0 1,0 0 2,0 0-5,0 0 3,0 0-1,0 0 1,0 0-2,0 0 4,0 0-2,0 0-2,0-17-1,0 17 4,0 0-5,0 0-1,0 0 2,0 0-3,0 0 1,0 0-1,0 0-1,0 0 2,0 0-1,0 0 1,3 14-1,-3-5 1,2 1-2,4 7 4,-5 3-2,2-1-5,1 3 8,-1-1 1,3 0 0,-5 2-3,4-3 4,0 3-3,2-4 0,0-7 4,0 5-6,0-3-5,1-3-8,4 1-11,-1-3-27,2-3-24,4-2-35,0-4-47,6-2-58,-4-5-40,3 1-37,-2-10-44,2 5-45,-1-5-47,-5-5-242,-2 1-730,3-7 323</inkml:trace>
          <inkml:trace contextRef="#ctx0" brushRef="#br0" timeOffset="274.5299">1387 434 70,'-4'-6'377,"3"-1"-11,-2 3-2,1 0-15,-1-1-21,3 5-32,-4-7-25,2 5-33,2 2-14,0 0-29,-7 9-33,5 3-2,-4 1-10,-3 3-9,3 6-15,-2 6 8,3 3-12,-1 3-3,1 2-6,0-3-2,2 2-11,3-1-4,0 0 4,0 1-4,2-1-3,0 0-11,3 3-5,-1-3-8,2-1-5,-1 0-4,1-2-10,1 0-1,-1-8-9,1 6 1,-1-4-6,2-2-4,0-2-4,-3-1 3,2-3-15,-2-1-26,-1-4-28,3 3-69,-5-5-63,1-1-50,-2-1-45,0-1-40,1-4-30,2 0-33,-4-3-255,0 0-676,0 0 299</inkml:trace>
          <inkml:trace contextRef="#ctx0" brushRef="#br0" timeOffset="687.415">1362 1047 170,'-6'-9'307,"1"5"-5,2-4-6,-1 4 0,-1-5-17,4 8-8,-1-4 7,2 5-31,-5-6-10,5 6-12,0-6-11,0 6-20,0-5-16,0 5-14,8-5-19,0 3-12,5-5-12,1 2-17,3 2-11,5-4-32,1-1-15,0 1-29,5-2 1,4-2-24,0-3-6,0-1-19,1 0-14,-9 2-9,-2 0 5,0-4 0,-2 1 7,1 0 5,-8-1 3,-3 1 4,2 1 8,-6-3 10,5 0 22,-10 4 27,2-2 40,-1 0 18,-2 4 4,-2 0 19,4 2 20,-2 1 9,0 3 10,0 0 5,0 2-9,0-2 6,0 6-8,-2-10-6,2 10-14,0-6-11,0 6-9,0 0-14,0 0-4,0 0-7,-9 26-10,6-5-6,-2 2-8,1 1-6,1 10 3,-2-1-10,5 6-10,3 0-13,-9-1 9,9 1 0,-3-2-9,0 0-2,3 0-3,2-1 2,-4 1-2,2-6-3,-3 2-2,5 2-2,-2-6 4,-3-10-5,2 3-16,1-3-22,1-2-18,-4-2-23,2 0-42,1-2-50,0 2-75,-3-6-67,1-2-68,-1-1-57,3 2-74,-3-8-290,0 3-855,0-3 378</inkml:trace>
          <inkml:trace contextRef="#ctx0" brushRef="#br0" timeOffset="870.0201">1736 1040 280,'0'-5'323,"-4"2"-11,4 3-22,4-10-19,-4 4-18,2 2-29,3-1-16,0-1-24,4 1-21,6-1-13,6-1-18,-7 0-9,3-1-12,4 2-17,2-3-41,-2-1-62,-5 7-109,5-6-111,-7-1-241,7 1-508,1-2 225</inkml:trace>
          <inkml:trace contextRef="#ctx0" brushRef="#br0" timeOffset="1188.3201">2220 531 18,'-5'-1'426,"-2"-2"-11,7 3-17,-9-3-17,8 0-6,1 3-25,0 0-19,0 0-30,-7-3-20,7 3-30,0 0-25,0 0-17,0 0-19,0 0-27,0 0-18,-4 9-19,8 3-5,3 9-11,-2 2-6,2 1-5,2 7-6,-1 2-7,-1 0-7,3 4-8,-4 1 2,1 1-9,2 0-5,-3 3-4,0-1-4,-1-5-3,-4 6-10,2-3-1,-3-2-9,0 1-5,0-1-38,-4-5-57,4-9-83,-5 2-93,-2-2-99,3-6-99,-5 3-311,5-7-821,-4-1 363</inkml:trace>
          <inkml:trace contextRef="#ctx0" brushRef="#br0" timeOffset="1558.6836">2301 1163 55,'0'0'257,"0"0"-17,0 0-22,0 0-20,0 0-19,0 0-17,0 0-16,0 0-14,24-6-12,-14 3-8,-1 3-13,-2-6-10,5 0-7,-2 2-9,-1-3-7,0 1-6,3-1-4,-3 1-4,-1-2 5,1-2-2,-1 0 4,-3 2 2,2 0 6,-2 1 4,-1 0 12,-1-1 11,1 2 20,-3 1-7,3-1 1,-4 1 13,1 1 11,-1-3-4,0 7 8,0-6-18,0 6-8,0 0-8,0 0-4,0 0-12,-17 9 0,9-2-13,-1 4 1,1 1-9,2 1-2,-3 4 3,2-3-29,-1 5 8,3 1-3,1-4-5,1 3-2,3-2-2,4 2-5,-1-5-3,2-1 1,-1 3-7,8-7-6,-2 0-14,5-3-60,0-3-84,2 0-64,9-2-76,10-5-83,-1 4-300,4-5-721,11-5 319</inkml:trace>
          <inkml:trace contextRef="#ctx0" brushRef="#br0" timeOffset="2035.2074">3296 151 335,'-4'-7'373,"1"5"-10,-1-1-7,4 3-11,-6-7-17,6 7-22,-4-3-23,4 3-22,0 0-28,-3-4-23,3 4-23,0 0-23,0 0-17,0 0-8,-9 19-6,7 3-15,-8 14-11,1 5 18,-5 17 12,-4 6-1,2 9 1,7-1 4,-9 36 1,7-33-4,-3 32-9,5-31 4,-6 24-9,7-28-9,-1-2 2,0 6-9,2-4-15,-8 0 6,-2 40 1,1-37-4,2 1-8,-10 28-6,7-37-3,-4 2-6,8 0-6,-4-8-1,-5 0-6,10-15-7,-5-2-3,5-3-17,-2-3-10,5-2 20,0-2-5,-2-10-3,5-3-3,1-5 3,-1-5-10,1 0-2,2-2 0,0-4-7,1 1 0,0-3-4,0 2-39,2-5-39,0 0-44,0 0-45,-18-14-40,14 2-55,-1-1-75,1-8-53,-1-2-97,-2-2-434,5 2-983,0-14 435</inkml:trace>
        </inkml:traceGroup>
        <inkml:traceGroup>
          <inkml:annotationXML>
            <emma:emma xmlns:emma="http://www.w3.org/2003/04/emma" version="1.0">
              <emma:interpretation id="{DF24AD04-87DD-4B0D-8D5B-31A3F8A9961A}" emma:medium="tactile" emma:mode="ink">
                <msink:context xmlns:msink="http://schemas.microsoft.com/ink/2010/main" type="inkWord" rotatedBoundingBox="13469,2516 25636,2342 25655,3737 13489,3911"/>
              </emma:interpretation>
              <emma:one-of disjunction-type="recognition" id="oneOf1">
                <emma:interpretation id="interp5" emma:lang="en-US" emma:confidence="0">
                  <emma:literal>Small-orca-Alliant...</emma:literal>
                </emma:interpretation>
                <emma:interpretation id="interp6" emma:lang="en-US" emma:confidence="0">
                  <emma:literal>Smalkoe(Mdrdias).=</emma:literal>
                </emma:interpretation>
                <emma:interpretation id="interp7" emma:lang="en-US" emma:confidence="0">
                  <emma:literal>Smalkoe(Mdretion).=</emma:literal>
                </emma:interpretation>
                <emma:interpretation id="interp8" emma:lang="en-US" emma:confidence="0">
                  <emma:literal>Smalkoe(Mdreticn).=</emma:literal>
                </emma:interpretation>
                <emma:interpretation id="interp9" emma:lang="en-US" emma:confidence="0">
                  <emma:literal>Smalkoe(Mdretias).=</emma:literal>
                </emma:interpretation>
              </emma:one-of>
            </emma:emma>
          </inkml:annotationXML>
          <inkml:trace contextRef="#ctx0" brushRef="#br0" timeOffset="8502.3812">9692 818 124,'-6'-11'384,"5"3"0,-3-1-13,-3 0-12,1 3-27,0 2 0,-4-2-17,-1 4-17,4-1-19,-5 2-20,1 2-28,1 2-24,-2 5-19,0 0-14,4 3-19,-1 1-18,1 4-15,3-1-9,1 1-13,2 4-25,3 1 9,0-4-5,-1 1-13,9 0-7,-7-3-9,8 1-6,-2 0-14,3-5-9,-5-1-4,5-3-4,-4-1-1,3-1 2,0-2-3,-2-3 4,2-3-10,-2-2 5,3-6 3,-4 3-19,4-7 5,-1-5 5,-2-1 1,1-1-2,-2-2 2,1-13-2,-3 6 1,3-8-4,-4 2-9,1-2 13,1-1-2,-3-1 1,2 2 1,-1 2-3,7-2 4,-5 6 7,1 1 14,-2 1 2,3 8 8,0 4 10,-2 2 8,1 3 2,-1 3 5,0 3-5,-1 0-5,-4 4-5,2-4-5,3 8-6,-6 0-10,13 4 3,2 4-2,0 5-2,2 8-4,3 6-2,-6 4-2,3 2-2,-4 5 1,3 1 0,-5 5-3,3-6 2,-5 5-3,-1-3-2,4 1 3,-2 1-2,-2 1-1,-3-6 1,3 4 0,0-5-9,-2-1-15,5-4-17,-8-8-21,6 1-17,-7-4-25,2-4-36,-2-1-28,3-3-38,0-3-27,-5-3-20,4 0-27,-1 0-31,-3-5-22,0-1-29,0 0-30,0 0-205,9-12-635,-8 0 281</inkml:trace>
          <inkml:trace contextRef="#ctx0" brushRef="#br0" timeOffset="9277.7719">10102 946 127,'-8'-21'221,"-4"-1"28,-4 6 19,4-2 7,1 7-2,2-2 17,1 4 0,-1-3-2,1 5-7,5 1-5,-1-3-12,-1 7-9,1-4-21,0 2-13,4 4-19,0 0-20,8-11-17,0 10-16,6-2-16,3 2-14,4 1-27,0 0-13,3-1-18,3 1-19,0-2-16,0 2-14,1-2-16,8-2-15,-1 2-7,-1-2-4,-8 2-2,-1-2 7,-2 1-1,1 3 4,-7-6 11,-5 6-22,-2 0 6,-2-2 22,-1-2 3,-2 4 5,-5 0 13,5-3 15,-5 3 6,0 0 5,0 0 16,0 0 0,0 0 1,0 0-2,0 0 0,-34 3 0,22 6-6,-1-3-10,3 1 0,3-1-3,-3 3-4,3-4-5,1 2-1,0 0-2,1-1-12,0 1 5,1 1 2,1-2-4,6 3 2,-6-1-1,6-2-8,1 0-2,5 0-2,-6-2-9,9 1-5,-3-5-15,-1 4-19,9-4-17,-3 0-6,-1-5 3,3 3-10,-2-3 9,2 2 1,-2-2 6,-2 1 8,0 1 5,-1-3-1,-5 5 11,0 1-7,2-2 14,-8 2 3,9-3 4,-9 3 6,0 0-9,12 3 18,-12-3 1,0 5 0,0-5-3,0 11 3,-3-4 2,3 2 0,-1 2-2,-2 3 10,3 0 0,0 2-7,0-2-9,3-1 14,-2 4-1,2-5 0,0 2 3,2-1-2,-1-3-4,4 3 4,-1-5 6,1-1-8,3-1 0,4 0 3,0-4-4,0-2-2,1-2-5,-2-3-2,3 0-6,4-6 2,-2-1-3,-2-3 10,-4-4-13,4 1 3,-4-1 3,-1-4-5,-3 0 0,3-9 11,-2 3-9,-6 4 0,1-12 10,-5 1-2,-2 2 6,-2-2 15,-2 1 15,-1 3 23,-3 1 29,5 7 8,-4-1-5,0 8 5,0 3 22,1-5 3,4 8-2,-1 0-6,1 4-7,0 1-11,3-1-12,-1 4-7,2 3-11,-5-5-7,5 5-7,0 0-9,0 0 0,-8 22-1,3-6-1,1 6-7,5 12 1,2 0-1,-3 2-6,5 0 2,-4-1-4,1-2 0,2 4-1,-2-3 0,4 2-3,0 0-12,-1-4 2,-1-1-17,-1 2-21,1-13-31,0 2-32,-4-6-33,4 4-38,-2-3-40,1-2-30,-1 0-37,-2-6-38,2 4-42,0-7-25,1-3-327,-3 1-763,0-4 338</inkml:trace>
          <inkml:trace contextRef="#ctx0" brushRef="#br0" timeOffset="9590.2908">10828 893 174,'-2'-8'294,"2"0"-17,0 1-23,2-3-15,-2 4-5,3 1-6,0-1-14,3 1-11,-1 2-19,5-2-6,-3-1-18,5 5-15,5-1-10,-2 2-18,0-3-9,2 2-14,7-1-3,-2 0 1,3 2-22,0-2-7,-1-1-7,-1 2-5,-2-4-4,2 5-1,-1-2-7,2-2-5,-8 4 1,1-6-1,-3 3 6,0 0 8,-1-2 17,-6 4 16,3-2 11,-2 2 13,0 1 12,-8 0 7,9-3 7,-9 3 6,0 0 0,8 0-2,-8 0-6,0 0-5,0 0 3,-16 8-5,7-6-9,1 4-7,-3 3-8,0-3-9,-1 5-8,1-1-6,0 2-18,-1 1 3,5-3-6,-4 3-6,5 3-4,-2-4-2,0 7-7,4-3-1,1-1-3,-2 1-31,5 2-27,0-6-33,0 3-45,3-3-50,-1-2-70,5-1-53,-2-2-55,2 2-51,3-4-61,1 0-317,-4-4-824,10-1 366</inkml:trace>
          <inkml:trace contextRef="#ctx0" brushRef="#br0" timeOffset="10163.1347">11627 792 14,'-3'-8'345,"2"-1"-4,-3 7 0,-2-5-7,1 4-3,-2-1-19,-1 2-6,-2 2-16,10 0-17,-20 3-15,6 2-20,2 1-24,-1 2-20,2 3-15,0-2-19,0 0-17,3 4-18,2-2-8,-3 0-13,2 2-10,6 1-7,-3 1-8,3-3-13,-5 3-11,6-5 3,2 5-4,3-3-11,0 1-6,0-4-5,1 0-11,0 0-11,1-7-16,3 3-8,2-4-1,1 3-8,1-4-2,1-4 0,-1-1 4,-1 3 1,3-3 0,0-4 13,-2 1-8,0 1-1,3-11 5,-5 9 4,5-7 0,-3 1 10,-2 5 2,3-4 6,-4 0 13,1 5-3,0-4-4,0 3 8,-1 0-8,4 4 3,-3 0 0,-5 0-6,6 1 0,-2 4-2,-1-2-3,-2 3 1,-8 0 1,15 6-1,-8-1-5,0 0-3,2 0 6,-1 2-2,-4 4-2,1-3 3,-4 0-6,3 5 1,0-2-1,-4-3 15,0 2-11,0-3-12,3 0 9,-6 1 1,3-1-2,0 2 2,0-6 7,0-3-7,3 6-8,-3-3 7,0-3 10,0 0 7,0 0 3,0 0 1,0 0 3,14-6 9,-7 0 2,3-5-1,2 3 2,0-3 4,0 0 6,5-3 6,0-2 0,-4 7 0,2-4-3,-2 5 1,2-1-1,-4 0-5,1 2-5,0 2 0,-4 1-6,2 2-7,-2 0-3,3 4-2,-2 0-2,3 2-3,-1 4-8,-2 5 9,-1-2-7,-1 1 3,-2 6-2,-1 2 0,1-1-4,-5 1-11,5 0-19,-7-3-21,-1-1-37,1-1-44,-4 1-50,0-5-59,-3 2-62,-3-2-68,0-3-65,-5 3-341,-2-5-831,2 2 369</inkml:trace>
          <inkml:trace contextRef="#ctx0" brushRef="#br0" timeOffset="10335.0023">11479 588 80,'-6'-20'400,"5"4"-25,-3 3-28,8 1-20,-8 3-29,4 1-28,4 2-26,-4 0-29,1 2-20,4 1-16,-5 3-31,12 1-62,-6 5-66,6 1-90,-1 3-110,0 0-309,1 1-530,1-1 234</inkml:trace>
          <inkml:trace contextRef="#ctx0" brushRef="#br0" timeOffset="11101.2182">12630 144 320,'-5'-2'444,"5"2"-19,0 0-15,0 0-17,0 0-18,0 0-21,0 0-20,0 0-30,0 0-26,0 0-30,0 0-25,0 0-23,0 0-22,0 0-19,-7 12-15,11-2-1,4 5 5,4 6 2,5 8-14,3 2-9,0 3-12,2 8-9,2-4-8,6 16-10,-4 5-7,-2-3-7,-4 2-9,-3-4-8,7 1 1,-15-11-7,-1 17-8,-4-18-2,-3 2-4,-6-1-5,-2 14-1,-3-16-9,-2 1 7,0-4-3,-5-2-4,4 3 3,-6-3-3,-1-7 1,2 2 3,-2-1-7,3-2-1,0-13 11,2 8-1,0-6-2,-2-1-1,2-3 2,4-2 0,-2 5-1,-4-2 0,10-7-2,-3-2-6,2 0 5,-1 1-1,1-1-3,-1-4 1,1-1-7,0 2-14,-1-3-33,-3 2-45,12-2-57,-24-11-86,9 7-97,-6-3-103,0-1-127,-1-1-334,3-2-955,-4 0 423</inkml:trace>
          <inkml:trace contextRef="#ctx0" brushRef="#br0" timeOffset="3118.7334">4012 622 2056,'12'-37'203,"-3"1"-56,-5 6-25,0 9-26,-3 6 77,-1 1-3,-1 2-15,-3-1-22,-2 3-24,-4-1-6,1 1 3,-1 5 3,1 2 2,-3-1-7,-2 4-5,-3 6-3,-3 0-13,-1 4 0,3 2-13,-1 8-3,0 6-2,2 2-8,2 2 1,6 0-10,-1 3-3,9 4-7,1-4-1,1 2-7,5 1-3,2 0 2,7 0 1,2 3 15,2-2 1,3 3 0,2-3 2,-1 0 1,2-2-2,-1-2-7,1-2-2,-10 1-2,8-8-8,-8-3-3,-3 0-4,-1-2-7,-4-5-1,-1 0 1,-1 1-3,-4-5 1,0 0 4,-3 1-6,-5-1-3,-2 1 2,-1-5 3,-3 0-4,-3 0 0,-8-3 3,3 1-2,-5-4-1,-2-3 1,3-1 1,0-2 2,3-2 2,-2-1-2,1-1-5,0 0 9,6-5-1,0 3-5,3-3 6,2 5 7,4-5 2,-1 9-1,7-6-2,0 7-2,0-1-2,2-4-6,2 4-6,2 3-4,4 2-6,1-1-3,3 4-11,5 2-8,-1-2-20,7 12-22,2-6-44,-1 5-41,-1 0-32,1 1-40,-1-2-54,-1 3-48,5-5-48,-9 2-282,4-5-711,-1 3 315</inkml:trace>
          <inkml:trace contextRef="#ctx0" brushRef="#br0" timeOffset="3731.0139">4304 1032 67,'-1'-14'392,"-3"3"-1,0-1-3,1 6-7,0-3-25,1 3-16,2 0-21,0 2-25,0 4-31,-1-10-22,-2 5-28,3 5-23,0 0-27,0 0-10,4-3-18,-4 3-12,0 0-17,17 15-2,-5-8-15,-1 8-8,5-2-11,-4 4 1,5 4-14,-7-2-7,2-3-1,-4 3-7,1 1-6,-5-5 0,0 0-5,0 1-2,-2-4-5,0 1 1,0 2-1,-2-7-4,0 2-1,-2-4-2,0 0 5,2 1-5,0-3-2,-1 1 1,1-5-2,-4 5-2,4-5 5,0 0-11,0 0 6,-9-16-1,5 9-1,3-7-2,1 1-2,1-3 13,0-9-4,2 3 3,1-2 1,5 4 3,-6-1 25,6 1-5,-4 5 0,0 1-2,1 3-3,-3-1-1,5 6-4,-5 0-6,2-3-1,3 6-5,1 2-1,-1 1-5,4 4 1,0 5-6,2-2 1,0 4 0,1 1 0,2 7-4,-4-3 4,0 1-10,2 0-20,-3 2-6,-1-3-18,-2 4-8,-4-6-6,2-2-9,-2 0-1,1-2 0,-2-1 9,0-2-8,-1-2 5,-2 1 9,2-2 8,-3-4 8,2 5-14,-2-5 21,0 0 1,0 0 4,0 0 4,0-19 5,0 11 3,4-7 4,-2 1 0,-1 0 4,9-8 6,-6 2 2,3-2 7,-1 0 4,4 1 0,-7 6 6,5-1 0,-4 6 7,0-3 0,4 3-4,-3 4-2,7-3-4,-8 6-4,4 3-2,1 0 0,1 3-3,0 6 1,0 2-1,-1 1-3,3 7 3,0 0-12,-8 5 11,7-3-10,-5 0-25,-1 1-25,1 0-52,2-3-33,-4 2-37,1 0-37,-1-4-45,-1-1-42,6-4-35,-1 2-44,1-6-199,-2-1-623,3 2 276</inkml:trace>
          <inkml:trace contextRef="#ctx0" brushRef="#br0" timeOffset="4359.9745">5266 1024 77,'0'-13'341,"-4"-2"5,3 5-1,-3 0-18,-4 2-1,-1 2-10,0-2-7,-2 6-10,-1-1-23,-3 1-36,0 4-11,-4-2-23,6 4-21,-3 4-20,3-4-17,-3 5-16,4 1-10,1-2-15,-1 5-8,4-5-12,2 8-7,0-4-10,5 1-3,-4-2-11,5 0-16,0 1-14,5-2-21,-4-3-21,7 3-19,1-2-14,3-5-13,2 2-19,3-4-14,-5 0-12,5-1-7,0-1 0,0-2 8,0-3 4,-1 0 11,4-2 10,-5 1 8,4-5 6,-8 6 8,1-2 10,-4 1 24,1 3 24,-2 0 24,0 2 13,-3-3 5,2 1 1,-1 2 2,-5 2-3,5-2 11,-5 2-11,0 0 0,5 8 4,-5-3 1,0 3 4,0 1 6,0-1-21,0 6 3,0-4-1,0 2-7,0 0 2,2 4-1,0-4-9,3 4-7,-1-5-7,2 3 0,1-3 14,0-1-2,-1-1-7,6-3 0,-1 2-11,0-1-7,4-4-20,-1 0-4,2-3-13,-2-2-11,2 0-5,0-4-7,3-3 5,0-3 3,-1-3 9,1 0 2,-2-1 6,-3-2 3,3-2 5,-6-3 3,4-7 6,-4-1 1,0-4 9,-5 1 22,2-2 19,-8 2 20,0-1 19,-2 0 21,-4 6 16,5 4 20,-4-8 5,0 11 15,-1 2 7,5 6 10,-4 2-1,2 3-6,1 3-14,0-3-16,0 3-13,2 1-12,0 5-15,-3-5-6,3 5-17,0 0-1,-14 16-5,9-1-9,-2 6 1,-1 2-8,4 10-8,-1 0-1,-2 1 0,4 1-2,3 1-7,0 0 1,3 1-3,-3 0 1,4-2-5,4 3 1,-1-7 0,3 0-9,-6 2 4,4-10-33,1 2-30,-2-1-36,3-1-42,-3-2-23,3 0-29,-1-3-37,3-4-36,-8 0-38,6-7-48,-3-2-49,3-3-336,-3 0-785,5-5 347</inkml:trace>
          <inkml:trace contextRef="#ctx0" brushRef="#br0" timeOffset="4605.0372">5981 824 42,'1'-34'414,"-2"9"0,1 2 12,-4 7-5,0 0-18,3 2-14,-2 6-17,3 0-17,0 0-26,0 1-22,-2 1-27,2 6-31,0-6-23,0 6-27,-2-4-21,2 4-20,0 0-16,-4 22-11,1-5-14,0 4-10,-2 5-13,3 8-8,-3-1-10,0 9-6,5-3-9,-5 3-3,5-2-9,-2 0 2,2-1-7,0 1-6,-2-1-10,-3-2 6,2 3-5,6-5-15,2 0-28,-5-1-28,4-1-50,-4-8-55,5 0-70,1-4-57,0 0-60,4 0-76,-1-7-401,0-3-877,-2-3 388</inkml:trace>
          <inkml:trace contextRef="#ctx0" brushRef="#br0" timeOffset="5583.0764">6411 927 67,'0'0'391,"0"-7"-41,0 2-35,0 5-6,1-3-48,-1 3-20,0 0-16,0 0-23,-1-9-10,1 9-17,0 0-19,0 0-14,0 0-9,0 0-19,0 0-6,0 0 5,0 0-26,0-4-1,0 4-8,0 0-5,0 0 0,0 0-5,0 0-4,0 0-9,0 0-6,0 0 1,0 0-1,0 0 4,0 0-16,0 0-4,0 0 0,0 0 0,0 0 12,0 0 7,0 0 11,0 0 6,0-6-8,0 6-7,0 0-4,0 0-3,0 0-9,0 0-2,0 0-5,0 0 4,0 0-7,0 0-5,0 0-4,0 0 5,0 0-10,0 0-7,0 0 0,0 0-2,0 0-3,0 0 2,0 0 2,0 0-6,0 0-5,0 0 0,0 0-4,0 0 3,0 0 2,0 0-4,0 0-5,0 0-4,0 0 6,0 0-1,-17 7 4,17-7-1,-10 4 1,6-2 5,-3 2 6,1-2 4,-1 1-11,2 0-5,-2 0 8,1 1 13,1-3-19,5-1 6,-11 1-4,11-1 2,-8 5-5,8-5 4,-5 2 6,5-2-1,-5 3 1,5-3 0,0 0 1,0 0 3,-4 3-2,4-3 1,0 0-1,0 0 0,-5 3-3,5-3 1,-2 6-12,2-6 11,2 6 2,-2 1-2,0-7-3,2 6 5,-2-6-5,3 6-1,2 0 10,2-1-3,-1 0 5,6-3-4,4 3 3,1-1-3,0 0-22,6 1-42,-1-3-58,-5-2-58,-2 4-78,2-4-97,-11 2-333,6 0-737,-4-4 326</inkml:trace>
          <inkml:trace contextRef="#ctx0" brushRef="#br0" timeOffset="6020.7086">6883 835 98,'0'0'308,"-5"-2"-15,5 2-16,0 0-12,-9-1-17,9 1-13,0 0-10,-12 0-22,12 0-7,-9 0-15,9 0-13,-15 1-17,15-1-9,-11 3-1,5 0-7,0 2-7,-1 1-17,-3 1-4,3 2-2,-3 1-10,6 1-7,-5 1-6,-2 3 1,2 2-10,3 4-8,-5 1-9,7-1-13,-1 2 6,2-1-5,1 0-2,4 0-5,1-2 0,4-1-4,-2-4 0,3 1-8,-2-5 1,3 3-1,3-6-3,4 5 0,-3-10-2,4 6 1,0-7-3,6-2 2,-6 0-1,6-2-4,-1-4-1,-8 1 4,4-1-11,-3-4 8,-1 4 3,-5-8-3,2 6 1,-5-4-2,0-1-5,-1 1 0,-5-3-2,-3 0 10,1 1-23,-6-1-16,-1 1-29,-3-4-23,0 1-32,0 2-23,-2 2-38,5 0-29,-2 3-37,2-2-30,5 0-46,0 6-251,0-7-606,4 7 269</inkml:trace>
          <inkml:trace contextRef="#ctx0" brushRef="#br0" timeOffset="6568.8885">7182 830 222,'0'0'273,"8"2"-3,-8-2 3,0 0-8,0 0-1,0 0-8,0 0-19,0 0-7,0 0-14,0 0-14,0 0-13,0 0-6,0 0-26,12-3-13,-9-2-17,2 2-12,3-1-16,-4-2-12,5-3-4,-8 7-8,10-8-12,-5-2-2,3 0-8,-4 0-10,2-4 5,1 4-13,-6-7 0,5-2-4,-4 1-4,-1 5 0,-2-4 0,3 3 33,-6 1 18,3-1 4,-2 0 11,-1 9 10,0-3-3,1 3 7,2 1 1,0-2-5,-2 2-12,2 6-9,-5-4-11,5 4-8,0 0-2,-14 12-15,3 1 2,-2 8-7,-6 8-7,6 0-1,2 4-2,2-1-4,-1 1-5,0 1 1,7-1-4,3 0-8,-3 0 6,2-2-5,2 0 0,2-8 1,-2 1-8,0 1 6,4-4 0,1 0-7,-1-9-3,1 3-9,0-3 3,0-1-8,1 0 0,-2-5-2,3 1-2,0-2 9,1-1-4,2-4 3,1 0 0,5 0 4,0-3 5,-2-1 5,0 0 3,2-1-2,-1 0 8,-4 1 3,-2 1 1,-3 0 1,1 1-3,-3 1-6,1-2-1,-6 3-1,11 3-7,-5 0 6,0 1-3,-1 2 1,0 2 0,0-2-1,0 4-2,2-2 4,-4 4-1,4-2-2,-3-1 0,2-1 3,0 6 10,2-12-1,-1 4 6,2 3-2,4-3 3,-1-5-3,1-1-2,6-1-2,-2 1-3,7-6-5,-1-9-21,1 4-29,2-11-47,0-1-75,-2-3-71,0-2-67,-8-2-90,4-6-445,-3-1-907,-2-5 400</inkml:trace>
          <inkml:trace contextRef="#ctx0" brushRef="#br0" timeOffset="7369.6149">8252 435 279,'-7'-3'312,"1"0"-15,-5 3-20,1 4-17,-3 3-10,-6 3-20,-4 12-12,-5 5-13,6 4-17,-1 6-12,2 3-13,4 2-13,2 2-14,1 13-11,5 0 0,6-10-2,3 9-4,7-13-12,3 5 16,3-6-9,7-1-1,0 0-9,6-6-4,14 11-11,-8-9-7,4-8-11,11 10-26,6-3-45,-13-13-40,4-1-39,1-3-33,2-3-37,1-4-44,-3-1-53,4-7-60,-5-1-270,-4-6-624,1-5 276</inkml:trace>
          <inkml:trace contextRef="#ctx0" brushRef="#br0" timeOffset="8032.0174">8822 676 106,'-13'-16'353,"2"5"-13,3 1 1,-1 3-27,4 0-20,1 1-19,0 3-32,3-3-25,1 6-19,0 0-24,0 0-12,-15 15-14,15 0-20,-1 7-8,1 2-14,0 0-5,1 9-17,5-1-4,-1 1-11,1-2-3,0-6-7,0 7-6,2-8-3,0-1-6,-3-1 0,2-3-12,-1-2-13,-1-5-16,-1 3-14,0-3-19,0-6-18,-3 2-6,2-3 7,-2 1-8,-1-4 12,0-2-11,0 0-12,0 0-8,-6-14 6,1 2 2,-1 0 9,1-5 6,-1-5 3,-1-3 5,1 1 4,-4-5 15,3-4 13,1 8 15,1 0 29,0-2 12,0 5 25,2 1 23,-1 0 13,-1 6 13,5 2 5,-1 2 6,-3 2 0,4 2-2,0 0-18,0 2 0,0 0-13,0 5-13,0-7-7,0 7-7,0 0-5,0 0-5,17 13-2,-6-2-4,6 5-5,2 0 0,2 1-3,6 8-7,-2 3-1,6-5 5,-2-1-14,2-1 7,-3 1-12,3 1-11,-10-7 6,11-1-20,-14-1-17,0-2-11,-1 0-12,-4-3-4,2-3-27,-4-1 23,4-1 3,-9-4 6,0 0 3,-6 0 9,9-13 11,-7 7-18,4-2 10,-5-8 9,-1 1-4,0-6 4,0-2 0,-1-4 6,1-3 17,-8 0 4,5-5 16,-3 2 7,3 3 15,0-1 18,-1 6 28,-1 1-1,3 4 10,-2 1 3,4 3 10,-6 3 2,4 1-7,2 3-11,-3 3-12,1 3-11,2-2-15,0 5-6,0 0-7,0 0-5,-3 22-5,6 0-1,2 9-10,-3 6-9,0-3 9,2 3-4,0-1-3,1 0 2,1 2-4,3-1-1,-1-7-4,4 5-12,0-3-34,-7-10-25,2 2-31,4-3-44,0 3-47,-5-7-56,6-2-59,-1-2-53,0-2-71,0-3-68,-1-4-269,3-3-814,4-1 361</inkml:trace>
          <inkml:trace contextRef="#ctx0" brushRef="#br0" timeOffset="23635.1171">13822 1169 3499,'0'0'38,"0"0"241,0 0-115,0 0-45,0 0-26,7-15-25,-7 15-7,0 0-7,0-6-3,0 6 0,0 0-6,0 0-3,0 0-11,0 0 5,0-3-22,0 3-24,0 0-41,0 0-42,7-6-46,-7 6-50,10 0-69,-1-1-79,2 0-258,3-3-644,4 2 284</inkml:trace>
          <inkml:trace contextRef="#ctx0" brushRef="#br0" timeOffset="23818.8477">14736 1111 233,'5'-3'477,"-5"3"-26,8-3-18,-8 3-23,9-1-27,-9 1-25,0 0-29,7-3-30,-7 3-30,0 0-26,0 0-26,5-3-17,-5 3-40,0 0-46,10-4-67,1 0-61,2 2-78,5-2-72,6 4-81,10-4-91,-10-1-293,14-2-682,-1 0 303</inkml:trace>
          <inkml:trace contextRef="#ctx0" brushRef="#br0" timeOffset="24009.3144">15640 1029 375,'7'0'444,"-1"3"-27,-6-3-23,16 0-17,-13 2-11,-3-2-14,8 1-12,-8-1-11,0 0-21,0 0-18,0 0-20,0 0-22,7 2 13,-7-2-27,0 0-19,0 0-21,10 0-19,-10 0-19,7-3-19,7 1-17,-4 2-9,0 0-34,5 0-33,-3-3-39,5 2-59,0-4-71,0 4-87,0-3-96,0 2-116,-6-2-429,2-1-924,4-1 409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8:05.37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F7168D-AD32-459A-BB1D-3E7623FC1E28}" emma:medium="tactile" emma:mode="ink">
          <msink:context xmlns:msink="http://schemas.microsoft.com/ink/2010/main" type="inkDrawing" rotatedBoundingBox="9431,4101 22793,3599 22799,3756 9437,4258" semanticType="underline" shapeName="Other">
            <msink:sourceLink direction="with" ref="{E57261A4-D195-4187-A458-8E4317F34AFA}"/>
          </msink:context>
        </emma:interpretation>
      </emma:emma>
    </inkml:annotationXML>
    <inkml:trace contextRef="#ctx0" brushRef="#br0">-13 459 108,'0'0'233,"0"0"-10,-8 1-10,8-1-8,0 0-4,0 0-6,0 0-8,-2 3-12,2-3-15,0 0-11,0 0-11,0 0-8,0 0-10,0 0-6,0 0-7,0 0-8,0 0-4,0 0 1,0 0 3,14 4-8,-5-2-4,-1-2-15,6 2 5,1 1-15,2 1-4,0-2-1,5 2-2,0-3-4,2 2 1,-3-1-5,1 2-8,0-4 0,1 2 4,2 1-7,-1 0 6,2-3 0,0 2 4,2-2-2,-1 0-6,7 1 1,1 0 0,1-1-3,-10 0-4,9 2-7,2-2 10,3 2 0,-1-1 5,-1-2-5,4 2 0,-1-1-12,1 0 8,3-1-3,5 1 0,-3-2-5,1 2-2,-1-2-3,1 1-1,-1 0-3,2-1 3,0-1 6,0 3-14,-2-3-4,-1 1 3,-3-1-1,2 3 1,-5 0 18,6 0 0,-3-1-4,-4 1 3,-3 0-3,0 1 2,-2-1-6,11 3 13,-10-3-14,3 0 1,2 0-2,1-3 4,-1 3-4,2 0-5,1 3-2,-2-6 7,3 6-8,1-3 3,-3 0-4,1 0 1,-4 0-3,2 0 2,-1 0-7,3 0 0,-1-4 3,-1 2 0,-2 2 10,0-1-3,-2 1-8,3 0 4,-5 0-4,2-2 1,-2 4 0,5-6-6,-3 5 3,4-2 7,-2 1 1,3-2 3,4 4-1,0-4-3,2 1 0,4 1 0,-3 0-5,0 1 6,1-1-1,-2-1-1,20-1-5,-19 2 5,-2-1 1,2-2-1,0 2-2,2 1-4,-2-2 3,0 2 0,-1-2 2,-2 2-5,0-3 4,-2 0 1,4 1-3,-7 0 4,6-2 6,-6 1-2,2-1 2,1 2 2,2 0-3,-2-2 0,2-1-1,1 4-1,0 2-5,2-2 1,0-1 1,-2-4-1,0 2 3,-1 2-1,1-2-3,2 1 1,-9-2 2,-1 2-5,4 1 0,-6 0-1,2 0-2,-3 2 6,-1-2-10,-8 0 13,2-1-5,-3 0 0,3 0-3,-4 1 3,13-2-1,-12 0-2,1 2 1,1-2-1,7 2 2,4-3 2,-2 1-3,-3 0 8,3 2-10,3-2 3,-3 4-2,3-2 3,-2-2-1,0-2-1,1 3-1,0 2 4,-5 0-6,3-3 1,0 3 0,1 0-6,-2-3 8,1 4 1,-1-3 1,5 0-5,-5 3-4,4-2 10,0-1-3,-1 2 1,2-3 5,3 2-7,-2-2 0,1-2-6,2 5 11,-2-1-6,1-1-1,6 0 2,-4 0 1,2 1-4,1-2 6,-1 3-3,2-4 0,-1 4-1,1-2-1,0 3 1,1-4 0,-3 3 3,0 2 3,16-5-7,-14 2 2,0-2 2,15 0 1,-20 1-3,21 3-2,-16-2 6,-3 0-4,21-2 1,-20 2-1,3 0 0,15 2 5,-18-3-5,2 2 1,18-1-1,-21 2 2,-1 0 0,2 0-2,-2 0 2,-1-3-3,4 3 7,-2 0-7,3 5 4,-10-7 0,8 2 0,5 0 0,-2-3-3,13 1 0,-16 2 2,4 1-1,-1-1-2,13 0 5,-13 0-7,16-1 6,-19 0-2,20-2-2,-18 3 5,-4 0-3,4 0 0,-3-4 1,-2 4 1,2-2 3,2 1-4,-1-2 3,1 3-2,-4-2 2,-3 4-1,8-2 1,-4-2 0,-1-2-3,2 4 3,3 0-3,-3 0 1,17-5 1,-15 4 2,-2-1-3,1 2 0,2 0-2,-1-3 5,1-3-3,-2 6-5,3-4 7,-2 3 1,-4 2-8,21-4 2,-20 3 5,1-3-8,0 1 15,1-2-2,0 4-4,-2-3 3,1 0 1,2-1-2,15-1 6,-17 5-4,2 0 1,15 3 0,-15-7-2,-2 4 2,4-3 0,13 3 6,-14 2-3,-1-4 0,1-1 0,21 3 3,-23-3 0,2-2 4,-2-2 0,17 2 0,-14 0 2,-4-2-9,4 3 7,15 1-1,-19 0 0,5 1 2,-2-1-4,-2-3 1,-1 1 1,3 2-3,0 3-1,1-4-2,-4 2-3,4 2 0,0-2 4,13-4-1,-20 5 1,7-3-2,-1 2 0,-1-2 0,1 1 2,15-4 1,-23 7 0,3 0 4,-3-2 1,-1-2 2,3 3 3,-7 0 1,-1-1 8,-1-1 5,-13 2 2,-3-3 5,-2 3 3,0 1 14,-4-2 4,-3 0-3,-1 2 2,-1 0-2,-8 0 1,12-4-4,-6 2-5,-6 2 13,12 0-17,-12 0-1,0 0 0,5 0-3,-5 0-7,0 0 10,0 0-2,0 0-4,9 2-2,-9-2-5,0 0 0,0 0-6,0 0-3,0 0-2,0 0-6,0 0 1,10-2-3,-10 2-2,0 0 0,0 0-4,0 0-14,0 0-34,0 0-47,0 0-54,0 0-71,0 0-118,0 0-160,0 0-626,-21-10-1202,6 2 532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08:19.34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DF3CA23-77CC-4AB7-B6AB-93E2FCC9C42C}" emma:medium="tactile" emma:mode="ink">
          <msink:context xmlns:msink="http://schemas.microsoft.com/ink/2010/main" type="writingRegion" rotatedBoundingBox="3134,5950 28668,5680 28789,17187 3255,17457"/>
        </emma:interpretation>
      </emma:emma>
    </inkml:annotationXML>
    <inkml:traceGroup>
      <inkml:annotationXML>
        <emma:emma xmlns:emma="http://www.w3.org/2003/04/emma" version="1.0">
          <emma:interpretation id="{7F366014-D9A2-4A7A-BA4C-7589EC502382}" emma:medium="tactile" emma:mode="ink">
            <msink:context xmlns:msink="http://schemas.microsoft.com/ink/2010/main" type="paragraph" rotatedBoundingBox="4927,6392 13902,5624 14158,8619 5183,938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CEF4B60-C413-4609-ACED-50D0807A6AF5}" emma:medium="tactile" emma:mode="ink">
              <msink:context xmlns:msink="http://schemas.microsoft.com/ink/2010/main" type="inkBullet" rotatedBoundingBox="4958,6695 5978,6644 6020,7469 4999,7520"/>
            </emma:interpretation>
            <emma:one-of disjunction-type="recognition" id="oneOf0">
              <emma:interpretation id="interp0" emma:lang="en-US" emma:confidence="0">
                <emma:literal>z</emma:literal>
              </emma:interpretation>
              <emma:interpretation id="interp1" emma:lang="en-US" emma:confidence="0">
                <emma:literal>H</emma:literal>
              </emma:interpretation>
              <emma:interpretation id="interp2" emma:lang="en-US" emma:confidence="0">
                <emma:literal>t</emma:literal>
              </emma:interpretation>
              <emma:interpretation id="interp3" emma:lang="en-US" emma:confidence="0">
                <emma:literal>5</emma:literal>
              </emma:interpretation>
              <emma:interpretation id="interp4" emma:lang="en-US" emma:confidence="0">
                <emma:literal>¥</emma:literal>
              </emma:interpretation>
            </emma:one-of>
          </emma:emma>
        </inkml:annotationXML>
        <inkml:trace contextRef="#ctx0" brushRef="#br0">-4-7 2,'-3'3'343,"3"-3"-22,0 0-21,-5 1-12,5-1-20,0 0-12,0 0-7,0 0 2,0 0-12,0 0-8,0 0-7,0 0-14,0 0-10,0 0-12,0 0-18,0 0-13,0 0-7,0 0-12,0 0-10,0 0-8,0 0-11,12 6 10,-7-2 34,3-2-3,1 0 16,5 2-9,8-3-13,3 3-11,1-3-13,10 1-13,-11-2-10,14-2-7,-4-1-7,2 5-9,1-1-8,-3 2-11,-6-1 0,6-2-7,-1 6-3,1-6-6,-11 0-3,2 0-3,-3 4-1,0-5-5,-1 2-1,-6-1-6,-1 0 2,1 0-5,-4 2 1,-2-2-1,-3 3-4,-1-3-2,-6 0 3,11 0-3,-11 0 0,10 1-2,-10-1-3,0 0 1,7 0-3,-7 0 2,0 5-9,0-5-9,0 0-30,-5 10-38,5-10-39,-7 5-56,3-2-49,-1 1-59,2 1-41,-6 1-47,4-2-66,-4 2-349,-3-2-851,-2 1 377</inkml:trace>
        <inkml:trace contextRef="#ctx0" brushRef="#br0" timeOffset="893.6793">406-102 204,'-10'-7'396,"3"-1"0,1 1-17,0 1 4,1 0-5,1 3-2,2-1-3,2 4-9,-6-8-13,5 5-15,1 3-26,-4-4-25,4 4-24,0 0-27,-4-3-21,4 3-27,0 0-23,0 0-15,-2-6-22,2 6-7,0 0-14,0 0-9,0 0-8,14 15-6,-5-6-6,3 1-9,5 2-7,-4-1-3,9 3-4,10 1-11,-1 0 0,-2 0-6,3-2-3,-5 1-6,-4-4 1,9 5-5,-10-7-1,1 1-5,1-1-3,-2 2 1,0 0-2,0 1-4,-1 0 6,6 0-6,-10-6-1,-3 4 1,7-1-1,-8 2-1,0-3-1,1 1 5,-2 0-5,0 2-3,0-3 0,-1-1-1,-4 1 7,-1-1-7,5 0 1,-6 0-4,0 0 3,2 0 1,-6 0-2,3 0 1,-1 0-1,1 1 1,-3 0-2,3 1 1,-3 0 2,-2-2 0,1 4-3,-4 2 3,3 2 0,-5-3 3,0 1-4,-1 1 4,-7 4 6,6-4-7,-2 0 0,-2 5-1,-5-3 3,1 3 2,1-6 2,-1 2-4,-1 3 4,4-7-4,2 1-1,-2-1-3,2-1 5,-1 2-7,0-1-3,2 0 9,3-1-1,-5 2-1,6-4-6,-3 2 4,5-5-1,0 2-3,-2 1-13,6-1-29,-6 2-44,6-3-45,-4 2-43,3 0-50,1-1-62,0 0-51,0 0-66,1-2-86,-1-4-351,4 5-911,-4-5 403</inkml:trace>
        <inkml:trace contextRef="#ctx0" brushRef="#br0" timeOffset="362.4518">141 342 61,'-1'2'329,"1"-2"-21,-6 4-9,6-4-6,-5 2-8,5-2 1,0 0-5,0 0 0,0 0-3,0 0-6,-3 5-10,3-5-16,0 0-11,0 0-15,0 0-9,0 0 1,12 4-5,-5-4-31,1 3-7,1-3-15,3 5-14,5-4 2,-6 1-7,8 2-6,3-2-9,-1 0-3,2 1-11,-1 0-5,6-3-10,-2 0-7,2 0-7,11-2-7,-16 1-8,6-2-6,-3 3-2,-2-3-3,1 2-3,-10-1-10,2-2-6,0 3-1,-1-1 0,-4-1-3,1 2-5,-4-1-4,-3 2 5,-6 0-7,12-3-6,-12 3-12,7 0-26,-7 0-39,0 0-40,0 0-41,4-3-82,-4 3-69,0 0-66,0 0-67,-23-4-85,12 3-271,-4-3-851,0-1 377</inkml:trace>
      </inkml:traceGroup>
      <inkml:traceGroup>
        <inkml:annotationXML>
          <emma:emma xmlns:emma="http://www.w3.org/2003/04/emma" version="1.0">
            <emma:interpretation id="{6A8991A4-3426-4C45-81A4-0CBDA2003DB1}" emma:medium="tactile" emma:mode="ink">
              <msink:context xmlns:msink="http://schemas.microsoft.com/ink/2010/main" type="line" rotatedBoundingBox="7493,6045 12131,5813 12199,7189 7561,7420"/>
            </emma:interpretation>
          </emma:emma>
        </inkml:annotationXML>
        <inkml:traceGroup>
          <inkml:annotationXML>
            <emma:emma xmlns:emma="http://www.w3.org/2003/04/emma" version="1.0">
              <emma:interpretation id="{B67599CE-1F7E-44FE-9E23-33227E3D1CB6}" emma:medium="tactile" emma:mode="ink">
                <msink:context xmlns:msink="http://schemas.microsoft.com/ink/2010/main" type="inkWord" rotatedBoundingBox="7509,6367 9089,6289 9133,7166 7553,7244"/>
              </emma:interpretation>
              <emma:one-of disjunction-type="recognition" id="oneOf1">
                <emma:interpretation id="interp5" emma:lang="en-US" emma:confidence="0">
                  <emma:literal>him</emma:literal>
                </emma:interpretation>
                <emma:interpretation id="interp6" emma:lang="en-US" emma:confidence="0">
                  <emma:literal>limn</emma:literal>
                </emma:interpretation>
                <emma:interpretation id="interp7" emma:lang="en-US" emma:confidence="0">
                  <emma:literal>line</emma:literal>
                </emma:interpretation>
                <emma:interpretation id="interp8" emma:lang="en-US" emma:confidence="0">
                  <emma:literal>lim</emma:literal>
                </emma:interpretation>
                <emma:interpretation id="interp9" emma:lang="en-US" emma:confidence="0">
                  <emma:literal>lion</emma:literal>
                </emma:interpretation>
              </emma:one-of>
            </emma:emma>
          </inkml:annotationXML>
          <inkml:trace contextRef="#ctx0" brushRef="#br0" timeOffset="5149.1672">2572 338 34,'3'6'265,"0"-1"-10,-1-1-11,1 2 4,2-2 2,0 1-2,2 2-30,-1-4-4,0 3-18,-1-2-4,0-3-7,-4 3-6,5-1-13,-6-3-12,5 2-19,-5-2-13,0 0-9,6-9-16,-2 4-8,-4-1-10,2-2-6,-1 0-9,3-5-3,1-1-6,-4 1-10,3-8 0,-1 0-11,1 3 5,1-9 3,-4 4-15,2-2-3,0-8-5,-2-1 3,3-2-4,-3 3-3,2-4-1,-1 0-1,-2 3-4,3-5-1,0 3 4,-2-2-5,-1 0 0,2 3-2,-2 5 1,3 5 2,-6 1-1,3 3 2,-2-1-1,2 8 14,-1-2 6,1 0-8,0 4 5,0 3-2,0 1 3,-3 0 1,3 0 7,-3 2-8,3 0-4,0 1 0,0 5-4,0-6-1,0 6-5,-2-5-8,2 5 5,0 0-4,0 0-2,0 0 3,-9 17-1,6-4-2,-1 1-5,-5 5 4,2 3 3,1-1-2,-1 10-8,-3 0 9,3 1-4,-2 0-7,6 2 9,-3-1 1,2 3 2,0-2 1,2-1-1,2 1-10,1-9 8,3 5-1,-3-5 1,4 2-6,2-5 15,3-1-11,-2 1 2,5-2 5,2-1-2,2-3 2,-3 2 1,6-3 9,-2-1-8,-1-3-1,2-1 3,-5-5-6,1-2-6,2 4 8,-4-7 3,3 0-2,-2 0-3,2-6 4,0-1-2,-3 4-3,2-8-6,2-2 8,-1-1-2,-4-4-7,2 1 8,-3 0-2,-5-2 2,6 0 7,-7 6-8,2-2-1,-5 3-1,5-3 2,-3 9-2,-3-4 2,2 1 6,-3 6 0,0-6-2,4 6 2,-4 3-4,0-8-5,0 8-5,0 0-4,0 0 7,0 0-1,0 0 2,0 0-7,0 17 4,0-8 2,-2 7-1,2-5 2,0 2 0,2 1 0,-2 2-1,0-1 1,5-2-1,0 2 3,0 0-2,2-2 0,0-1-2,0 0-2,1-2 1,3 0 12,-5-5-5,5 1-3,-2-1 4,0-1-5,-1-4 4,4-3 0,-1 2-3,0-4-3,1-1 6,-1-3-1,0-3 0,1 2-1,-2-2 4,7-5-7,-5 0 4,0-3-3,-6 1 6,5-2-10,0 2 5,-3 1 3,0-3-1,0 1-1,0 11-2,-4 0 12,1 4-1,-5-4-1,4 5-3,-2 0-2,0-1-1,2 2-1,-4 3-1,0 0-3,0 0 1,14 5-5,-10-1 4,1 5 0,0 1 2,2-1 1,-2 2-4,2-1 4,0 5 0,0-2 0,-2-2 1,2 4-4,-1-2-3,0 0 5,-1 1 1,4-2-2,-6 0 3,2-4-3,-1 3-2,1-4 0,-5-1 3,3 0-8,0 0 7,-1-3-1,2 0 0,-4-3-1,0 4 7,0-4 9,4 3-2,-4-3 7,0 0-3,0 0-1,0 0 0,7-10-2,-7 3-1,6-1-2,-4 1 5,2-8-9,1 4 3,2-3-3,0 2 1,0-3-2,0 3 2,3 1-5,-1 0 0,1 0 9,-3 0-7,3 1-6,-4 4-4,2-3 7,-3 4-3,4 0 0,-2 3-1,1 0 0,-2 0 1,-6 2-1,13 2-1,-6 2-1,2 1 6,-2 2-6,3 2 1,-1 0 5,0 3-4,4 4 10,-3-1-8,-3-3 0,4 7 2,-3-4-1,-3 0-2,2 0 2,-2-2 4,-1 2-4,1-3-5,1 0 3,-4-2 2,2-3 0,-3 1-4,4-3 7,-5 1 1,1-2 12,3-1 6,-4-3 1,0 0-4,0 0 10,12-8-3,-8-2-1,4 2-3,-4-5-2,4 1-1,-2-2-2,7-5-4,-4-1 3,3 1-4,0 2 5,0-2 1,-7 4-1,3 3 0,0 0 1,-3 6 1,0-4-3,0 5 0,1 1-5,-2-2-3,-2 3-8,-2 3 5,7-2-4,-7 2 2,6 11-2,-2-7-1,-3 6 2,3 3-1,-2 0 2,2-1 0,-4 3-3,2 1 0,2-1 1,-3 3 1,5-6-1,-2 4-2,-2-1 0,7-2 2,-7 2-2,4-3-2,-1-1-7,2-4-5,3 2-5,-4 0-11,3-6-17,-1 0-21,1-3-37,5 0-34,1-8-37,-1 1-35,-2-2-46,-1 2-45,4-8-59,-9 2-332,0-6-750,-6-3 331</inkml:trace>
          <inkml:trace contextRef="#ctx0" brushRef="#br0" timeOffset="5398.3312">3127-214 244,'0'0'290,"1"-7"-5,-1 7-7,1-5-10,-1 5-10,4-5-13,-4 5-21,0 0-23,3-4-23,-3 4-17,0 0-20,0 0-18,0 0-21,0 0-21,0 0-33,0 0-42,0 0-51,0 0-64,-7 14-68,7-8-69,0-6-180,-5 3-462,5-3 204</inkml:trace>
        </inkml:traceGroup>
        <inkml:traceGroup>
          <inkml:annotationXML>
            <emma:emma xmlns:emma="http://www.w3.org/2003/04/emma" version="1.0">
              <emma:interpretation id="{734639FE-AE4F-4D11-876E-ECDBD43AE21F}" emma:medium="tactile" emma:mode="ink">
                <msink:context xmlns:msink="http://schemas.microsoft.com/ink/2010/main" type="inkWord" rotatedBoundingBox="10462,5896 12131,5813 12199,7189 10531,7272"/>
              </emma:interpretation>
              <emma:one-of disjunction-type="recognition" id="oneOf2">
                <emma:interpretation id="interp10" emma:lang="en-US" emma:confidence="0">
                  <emma:literal>fen)</emma:literal>
                </emma:interpretation>
                <emma:interpretation id="interp11" emma:lang="en-US" emma:confidence="0">
                  <emma:literal>fon)</emma:literal>
                </emma:interpretation>
                <emma:interpretation id="interp12" emma:lang="en-US" emma:confidence="0">
                  <emma:literal>fen,</emma:literal>
                </emma:interpretation>
                <emma:interpretation id="interp13" emma:lang="en-US" emma:confidence="0">
                  <emma:literal>fem)</emma:literal>
                </emma:interpretation>
                <emma:interpretation id="interp14" emma:lang="en-US" emma:confidence="0">
                  <emma:literal>fox,</emma:literal>
                </emma:interpretation>
              </emma:one-of>
            </emma:emma>
          </inkml:annotationXML>
          <inkml:trace contextRef="#ctx0" brushRef="#br0" timeOffset="8949.4815">5531-73 248,'-3'-1'312,"3"1"-32,0 0-29,0 0-15,0 0 2,0 0-16,0 0-5,0 0-9,0 0-6,30 6-15,-13-4-15,8 1-13,0-1-12,14-1-17,5-4-11,1 3-20,6-4 1,14-1-16,-1-1-24,-11 2-60,-5-2-65,-5 4-87,2-4-95,-9-3-288,-2-1-579,-6 4 256</inkml:trace>
          <inkml:trace contextRef="#ctx0" brushRef="#br0" timeOffset="8761.9257">6115-961 137,'-4'-4'345,"4"4"-30,-4-6-21,4 6-31,0 0-21,-2-7-20,2 7-17,0 0-19,0 0-8,0 0-10,-15 16-10,13-10-14,-8 9 0,4 1-4,-3 5-18,0 3 0,-3 8-7,-1-2-1,1 7 8,5-1-4,0 3-5,-3-1-5,5 2-5,-1-1 7,-2 2-3,5 3 9,2-3-9,1 2-3,0-2-8,1 0 2,2 1-8,-1-3-3,4 0-4,-2 0-2,-2-6-11,3 2-5,1-3-5,0 1-7,-1 0-4,-1-9-4,2 0-3,-1-2-10,-1 1-1,1-3 3,-2-3-6,-2 3-3,-1-6 1,4 2-5,-4-4-8,-4 3-26,4-3-31,-1 1-25,-5-5-29,1-1-47,1 0-47,-4-5-42,-1 2-58,-3-3-58,1-2-61,-6-4-257,0-2-723,-2-2 321</inkml:trace>
          <inkml:trace contextRef="#ctx0" brushRef="#br0" timeOffset="9680.5277">6476-365 258,'-12'-5'307,"-4"-1"-17,3 3-10,-1 4-13,0 5-17,-2 1 4,-2 1-29,1 6-16,1 3-13,-1-2-10,5 3-8,0 3-9,3-1-17,3 4-15,3 0-17,0 6 3,6-5-16,0 0-6,3 0-11,2 6-8,1-9-9,7 8-7,0-9 8,-3 0-20,9 7-13,-1-10-3,-3-6-63,2 3-60,1-3-64,-3-3-67,5-3-69,0 0-310,-1-5-644,1-2 285</inkml:trace>
          <inkml:trace contextRef="#ctx0" brushRef="#br0" timeOffset="9493.0114">6455-142 117,'0'0'356,"0"0"-10,-12-1-7,12 1 0,-8-5-12,8 5-6,0 0 1,-8-4 1,8 4-19,-3-2-21,3 2-30,-4-3-23,4 3-15,-2-8-21,0 4-17,2 4-17,-2-10-17,1 4-13,1 6-11,1-8-10,1 4-11,0 0-8,-2 4-10,3-7-2,1 5-13,2 2-9,-6 0-2,13-4-9,-5 4-5,-8 0-7,16 2 1,-7 0-6,3 6 0,0-1-8,-1 3 2,0 2-3,1 3-5,2 1 2,-5 0-3,2-1-6,-7 6 6,7-4-4,-3-5-3,-4 1 2,0-3-1,0 4 0,-4-6 3,3 1-7,-3-1 1,0 2 3,0-5 5,0 3-9,-3-2 1,0-1 0,3-5 1,-5 2 2,5-2 2,0 0-3,0 0-2,0 0 0,0 0 1,-12-11-2,11 6 0,1-2-5,1-2 3,-1-3-3,3 1 2,2-5-2,-1 6 1,4-3-1,1 1 0,2 0-2,0 0 4,2 3-6,2 0 1,-1 2-2,1 1 3,-2 3-1,2 9-2,0-6 2,0 4 1,0 1 0,-1 2 3,1 2-5,-4 3 2,-2 3-1,2-3-19,-5 5-21,2-3-20,-4-1-6,-1 1-32,-1-1-41,-2-1-40,-2 3-41,-1 1-42,-1-8-54,2 5-52,-5-4-326,-1-1-756,0-3 334</inkml:trace>
          <inkml:trace contextRef="#ctx0" brushRef="#br0" timeOffset="9930.5197">7058-214 380,'9'-12'410,"-5"4"-17,3 2-23,-4-1-15,2 2-26,-3 0-32,0 0-29,-2 5-24,8-3-29,-8 3-17,0 0-25,14 7-8,-7-1-20,1 3-9,1 2-13,-2 2-12,4 5-10,0 4-9,-2-3-10,-1 4-8,-2-1-7,0 3-6,-1-1-4,-4 1-7,3 6 2,-4 2-8,0 1-3,-5-11-2,0-1-10,-2 3 3,-5 5-4,2-8-23,-1 3-34,0-3-34,-5-1-49,-4 2-58,-5 2-69,6-9-69,-2-1-82,-9-2-253,4-3-696,-7 0 308</inkml:trace>
        </inkml:traceGroup>
      </inkml:traceGroup>
      <inkml:traceGroup>
        <inkml:annotationXML>
          <emma:emma xmlns:emma="http://www.w3.org/2003/04/emma" version="1.0">
            <emma:interpretation id="{C46179A8-25DF-421D-A068-9D76B755998D}" emma:medium="tactile" emma:mode="ink">
              <msink:context xmlns:msink="http://schemas.microsoft.com/ink/2010/main" type="line" rotatedBoundingBox="7517,7524 14017,6968 14158,8619 7659,9175"/>
            </emma:interpretation>
          </emma:emma>
        </inkml:annotationXML>
        <inkml:traceGroup>
          <inkml:annotationXML>
            <emma:emma xmlns:emma="http://www.w3.org/2003/04/emma" version="1.0">
              <emma:interpretation id="{2C29F7F7-A86F-44A0-A1E9-0ACE7A80D5A4}" emma:medium="tactile" emma:mode="ink">
                <msink:context xmlns:msink="http://schemas.microsoft.com/ink/2010/main" type="inkWord" rotatedBoundingBox="7541,7800 9682,7617 9735,8234 7594,8417"/>
              </emma:interpretation>
              <emma:one-of disjunction-type="recognition" id="oneOf3">
                <emma:interpretation id="interp15" emma:lang="en-US" emma:confidence="0">
                  <emma:literal>nis</emma:literal>
                </emma:interpretation>
                <emma:interpretation id="interp16" emma:lang="en-US" emma:confidence="0">
                  <emma:literal>ass</emma:literal>
                </emma:interpretation>
                <emma:interpretation id="interp17" emma:lang="en-US" emma:confidence="0">
                  <emma:literal>us's</emma:literal>
                </emma:interpretation>
                <emma:interpretation id="interp18" emma:lang="en-US" emma:confidence="0">
                  <emma:literal>nt.*</emma:literal>
                </emma:interpretation>
                <emma:interpretation id="interp19" emma:lang="en-US" emma:confidence="0">
                  <emma:literal>as's</emma:literal>
                </emma:interpretation>
              </emma:one-of>
            </emma:emma>
          </inkml:annotationXML>
          <inkml:trace contextRef="#ctx0" brushRef="#br0" timeOffset="6328.1012">2571 1044 168,'0'0'257,"0"0"-17,0 0-16,1 7-8,-1-7-9,0 0-8,0 0-2,0 0-27,0 0-8,0 0-17,0 0-12,0 0-7,0 0-16,0 0 9,0 0-20,0 0-3,0 0 0,0 0 0,0 0 4,0 0 0,0 0 6,0 0 5,0 0 9,0 0-3,0 0 9,0 0-15,0 0-13,0 0-6,4-22-13,-2 13-6,0 0-8,1 3-7,1-4-6,-2 1-8,4 5-5,-2-4-1,2 2-3,-2 2-5,2-1-12,-3-2 1,-3 7-1,14 0-3,-14 0 2,12 7-4,-4 3 2,1 1-5,-1 3-2,3 3-5,-5 4 5,2 1-1,1 2-4,2 7 4,-8-7-1,0-1-1,0 1 4,-1 0 0,-2-2-2,0-1-7,4 1 3,-1-5-3,2-2 5,-8-2-5,3-1 1,3-3-1,-3 0 6,0-3 1,0 3-3,0-5 5,0 1-1,0-5 3,0 5-5,0-5 1,0 0 0,0 0 1,4-13 3,-1 1-4,2-1 3,1-8 8,2-2-8,1 1 2,-1-1 0,4-7-2,0-1 2,-2 8 1,1 2 0,0-1-3,2 3 9,-6 3-2,0 4 2,-2-1-1,0 5 9,0-5-11,-1 7-1,-1 3-5,1-3 0,-4 6-4,0 0-4,0 0 5,11 10-3,-9-1 2,-1 3-3,2 5 3,-3-2 0,6 7-6,-6-3 3,2 4-1,1-2-2,-3 3 6,0 0-4,3-2-1,1 0 0,1-2 1,0 0-2,2 0 4,-2-5 0,2-1-1,-2 0 0,4-5-2,-2 3-14,2-3-27,4-3-43,1-2-40,-7-1-58,7-3-56,2 0-62,4-7-70,-5-1-290,3-2-713,1-5 316</inkml:trace>
          <inkml:trace contextRef="#ctx0" brushRef="#br0" timeOffset="6630.8817">3284 1148 33,'-11'2'310,"5"3"-4,-5-2-19,5 1-8,-5 1-18,5-1-11,-1-1-22,0 2-20,4-1-8,-3-2-13,4 2-18,2-4-10,-9 4-10,9-4 19,0 0 13,0 0-1,15 6-5,-8-5 0,10-1-14,4-3-12,4 1-9,2 0-13,4 0-13,-5-4-13,12 4-14,-9 2-2,0-3-12,-6 2-6,1 1-11,0 0-1,-8 1-7,1 2-5,-2-3-2,-1 2-6,-2 1-6,1-2 0,-5 3-2,-2-3 1,2 2-12,-1 0-25,-2 1-35,0-3-37,-1 1-43,0 1-41,-4-3-52,1 6-61,-1-6-71,0 0-343,0 0-749,0 0 332</inkml:trace>
          <inkml:trace contextRef="#ctx0" brushRef="#br0" timeOffset="6993.5334">3453 938 209,'-5'-5'368,"4"2"-20,-4-2-23,5 5-23,-4-3-12,4 3-24,-5-4-20,5 4-16,0 0-21,0 0-18,0 0 1,-12 7 0,12-7-24,-3 8-12,1-2-10,4 0-17,-2 0-16,1 4-2,-1-2-3,7 1 10,0 1-4,2 1 1,1-1-6,2 1-10,0-1-3,6 2-7,-4 0-10,6-3-8,-3 6-4,1-1-9,6 0-6,-6 2-5,2-5-3,1 5-2,-3-3-7,0-1 0,-1 2-4,4-2-3,-4 0-4,-2 2 2,-1-7-5,-1 4-5,-3-2 1,2 3 0,-5-7-3,2 7-1,-1-3-7,-3-1 1,1 4 2,-6-5 1,0 4-3,-2 0 2,-2-1 0,-4 3-2,2-3-2,-5 1 1,2-1-3,-3 1 0,0-1 0,1 0-3,-10 2-9,8-4-19,0 1-25,-2-3-30,2 1-35,1 1-45,3-4-43,0-1-50,1 0-70,2-3-77,6 0-300,-8-6-761,8 6 337</inkml:trace>
          <inkml:trace contextRef="#ctx0" brushRef="#br0" timeOffset="7853.711">4427 1029 84,'0'0'335,"0"0"-36,0 0-24,0 0-22,0 0-20,0 0-21,-11 12-17,9-5-12,0-1-16,2-1-19,0 5-12,2-1-13,-2-1-6,2 0-16,2 0-7,-1-1-3,-1 0-14,0 1-9,2-2-6,-2 0-7,0-1 3,0 0-12,-1-1 0,-1-4 0,2 8 6,-2-8 13,0 4 15,0-4-1,0 0 6,0 0-6,0 0-2,0 0 7,-13-10 2,9 7 5,-3-5 6,0 0-7,1-2-4,-2-2 2,1-2 3,2 1-4,0 0 3,1-4-6,1-4 0,1 5 0,2 2-5,0-6-5,2 6-4,2 1-3,-1 1-7,2-1-6,0 4-4,2 0-7,1 3 1,1-4-7,0 7-4,5 0-3,1 1-6,2 2-1,0 0-1,6 5-5,-1-2 0,1 7-1,0-1-4,-2 3 2,-1-2-2,1 3 0,-2 2 1,-2-3-2,-2 4-1,-4-5-4,0 4-2,-5-2 5,1 5-3,-2-6-1,-4 3-1,2 1-1,-3-1 2,-3 3-1,-1 1-1,-1-5 1,-1 5-2,-7-1 1,9-3-7,-5-2 11,-3 3-4,1-8-1,0 6 4,-1-7-3,0 5-1,3-4 0,-7-1-1,3-1 8,-4-4-3,1 0-1,3 1-1,-2-6 0,0-2 2,-6-5-4,-2 4 1,1-6 2,-1 2 0,-4-11 2,2 5 5,7-1 6,-3-5 3,4 4 9,-5-8-1,3 6-3,0-4 0,0-4-3,1 0 1,0 1-4,5 6-1,2 0 1,-4 2-3,2 2-3,-1 2 0,3-2 4,-1 5-9,0 2 1,2-2-2,1 3-5,-1 3 3,0 0-4,3 1 0,-4 0 0,-1 5 0,0-1-4,-4 1 0,3 1 2,2 4-4,-4 0 1,2 1 6,1 0-6,5 6-2,-4-2-1,5 1 8,0-1-7,2 5 2,3 0 0,2-2-1,1 2 2,6 4 1,1 2-4,1-4 3,3 2 6,2 0-3,2 0-5,0-2 1,2-1-2,10 5 3,-7-8 4,-1-3-1,1 1 2,2-5 1,-1-2-1,1-1 1,-7 0 0,4-3-2,1-4 2,-6 1 0,3-2 4,-6-3-3,3 1 1,-4-3-1,0 0 0,-6-2-5,5 0 6,-7-1-3,-4-5 3,2 6-2,-2-3 2,-2-3-6,-2 3 9,0 2-8,-3-1 3,1-2-4,-5 6 3,2 0 2,1-1-13,0 3-31,-1 3-42,3 1-49,0-1-52,0 2-62,1 3-68,5 0-96,-11 0-96,11 0-274,0 0-841,0 0 372</inkml:trace>
        </inkml:traceGroup>
        <inkml:traceGroup>
          <inkml:annotationXML>
            <emma:emma xmlns:emma="http://www.w3.org/2003/04/emma" version="1.0">
              <emma:interpretation id="{A9DFF848-D8CB-4129-8E4E-5F70C93030B1}" emma:medium="tactile" emma:mode="ink">
                <msink:context xmlns:msink="http://schemas.microsoft.com/ink/2010/main" type="inkWord" rotatedBoundingBox="10343,7450 12344,7279 12471,8763 10470,8934"/>
              </emma:interpretation>
              <emma:one-of disjunction-type="recognition" id="oneOf4">
                <emma:interpretation id="interp20" emma:lang="en-US" emma:confidence="0">
                  <emma:literal>Jen,</emma:literal>
                </emma:interpretation>
                <emma:interpretation id="interp21" emma:lang="en-US" emma:confidence="0">
                  <emma:literal>Jen</emma:literal>
                </emma:interpretation>
                <emma:interpretation id="interp22" emma:lang="en-US" emma:confidence="0">
                  <emma:literal>Jen)</emma:literal>
                </emma:interpretation>
                <emma:interpretation id="interp23" emma:lang="en-US" emma:confidence="0">
                  <emma:literal>Jon,</emma:literal>
                </emma:interpretation>
                <emma:interpretation id="interp24" emma:lang="en-US" emma:confidence="0">
                  <emma:literal>Jon)</emma:literal>
                </emma:interpretation>
              </emma:one-of>
            </emma:emma>
          </inkml:annotationXML>
          <inkml:trace contextRef="#ctx0" brushRef="#br0" timeOffset="10990.6258">6267 760 76,'0'0'356,"-12"-3"-24,7 1-12,-2 1-16,7 1-12,-12-3-13,2 2-11,-1 1-13,4 0-10,-9-2-14,3 4-3,-3-1-12,-1 1-12,0 2-14,3 0-16,-7 6-8,1 3-14,2 1-15,1-1-10,3 3-12,-1 0-12,3 5-11,1-2-12,3 2-6,4-6-7,-1 5-7,1 2-4,4-1-7,0-7-7,4 6 0,1-6-5,-1 0 1,4-1-5,-4-1-2,5-2 3,1 1-7,-1-7-1,2 2-2,1-1 6,-3-4 0,5 1 9,1-2 5,-2 0 8,-6-3 1,4 0 4,2-2 0,-3 2 4,0 1 3,-1 0 3,-3-2 3,2-1 5,-3 4-4,-5 1-1,8-2-10,-3-1 2,-5 3-15,0 0-7,7-3-4,-7 3-6,0 0-1,8 6-3,-6 0-2,4 1-1,-6 2-6,1 3 7,4 3-12,0 0 4,-3 7-5,4 2 2,-1 8-3,1 0 0,-1 1-1,0 0-3,-1 1 0,-1-1 4,-2 0-4,3 6 1,-3-6-5,2 2 3,2 2-2,-2-3-1,2-1 2,-5 3 1,0-5-4,4 6 5,-4-2-2,2-3 1,-2-1 1,-5-4-2,4 1 4,1-3-5,-5-4 2,-1-5-4,4-1 5,-2 0-3,4-3-2,-5-3 3,2-2 4,-1 2-1,4-4 6,-4-2 36,3 1 13,1-4-8,0 0 7,0 0-14,-12-15 0,8 4 1,3-2-6,0-8 0,-2-3-7,6-13-5,-3-3-4,1 1-15,4-3 12,0 0-9,7 1 2,-4 1-5,8 0-15,-5 2-17,6 0-14,-1-2-28,4 4-32,1-1-38,0 6-46,-2-2-48,1 4-67,5 0-65,-6 0-78,5-1-94,1 4-353,-7 0-958,3 2 425</inkml:trace>
          <inkml:trace contextRef="#ctx0" brushRef="#br0" timeOffset="11709.3805">6739 944 104,'-6'-13'318,"1"6"-21,-1-1-10,0 3-32,0 0-19,-1 0-16,-2 5-14,9 0-13,-18 6-9,6 3-7,0-1-10,-3 9 7,2 1-2,-2 1-13,2 2-6,1 1 4,3 1-7,3 2-10,-2 0-11,4-1-3,-1 7-5,-3 0-8,10-7-9,1-1-13,5 2-4,-2-3-10,4 9-2,9-1-11,-7-8-1,5 3-14,6 2 5,-8-9-23,3-3-47,-1 0-53,5-2-69,-5-2-77,2-1-99,-2-5-94,5-1-222,1-8-681,2-1 303</inkml:trace>
          <inkml:trace contextRef="#ctx0" brushRef="#br0" timeOffset="11459.3645">6749 1000 104,'-5'-5'340,"0"0"-13,1 1-14,1 1-15,3 3-17,-6-8-7,3 5-5,2-1-10,1 4-15,0 0-12,-6-6-21,6 6-24,0 0-13,0 0-24,0 0-12,0 0-16,13 0-9,-13 0-13,16 7-13,-9-1-5,3-1-5,1 4-13,0 2-1,-1 0-14,-1 0-1,1 3-5,-1 1-3,-1-3 2,-1 3-8,-2-1-8,-1 2 2,4-2-2,-6 0-5,0 2 5,-2-4-9,-2 3 1,2-3-1,0 1 2,-2-5-5,-1 0 4,0-2-2,1 1-6,2 1 5,-3-6 1,2 2 2,1-4 7,-5 2-5,5-2 5,0 0 13,0 0 4,0 0 0,-3-18-1,3 8-5,5-5-2,-1 2-4,4 0 3,-1-3-4,0 4 4,5-1-2,-4 1 1,1 0-1,6 2-2,-4 1-5,0 3 1,2-3-2,1 6-3,-1 3-3,0 0-1,2 0-3,-2 2-1,0 6-3,0 1-1,1 0 3,-2 3-5,0 6 3,-2 1-1,-1 0-1,-2 2 3,-4 3-4,2 0-16,-8-2-32,6 3-22,-8-1-19,2-3-53,-1-1-34,-4 0-40,0-1-29,1-1-40,-4-5-36,5-2-50,-6-3-291,0 0-709,0-3 313</inkml:trace>
          <inkml:trace contextRef="#ctx0" brushRef="#br0" timeOffset="11998.4252">7326 943 436,'5'-12'438,"0"5"-32,-4 1-27,1-4-31,-1 8-38,2-3-25,-3 5-36,6-1-25,-6 1-14,0 0-5,11 13-15,-5-2-15,1 3-10,-2-1-9,3 5-8,-2 6-4,-1-3-13,2 3-11,1 1-2,-4 8-10,1-2-8,0 0-9,-3-6-9,3 8-6,-7-2-7,2-7-8,0 2-3,-3 6-5,-1-9-6,-2-2-2,2 0-5,-6 0 0,6-4-7,-6 3-4,3-8 2,-3 3-6,0-4-5,1 0-20,4-4-24,-4 0-31,5 2-39,-1-6-42,-3-2-76,0-1-68,8 0-90,-8-6-409,3-2-845,2-2 374</inkml:trace>
          <inkml:trace contextRef="#ctx0" brushRef="#br0" timeOffset="10368.0211">5427 601 152,'-9'3'335,"3"-2"-6,-3-1-11,1 2-8,8-2-7,-11 1-8,11-1-6,-10 0-7,10 0-3,0 0-5,-8 2-8,8-2-15,0 0-13,0 0-20,0 0-3,0 0-18,0 0-10,0 0-11,0 0-12,35-3-16,-11 1-8,3 1-9,6-2-14,6 3-9,2-1-8,4-1-10,4-1-7,17 1-3,2-2-14,4 1-6,-6 0-7,2-6-8,-4 7-3,-15-2 4,-2 2-9,20-3-5,-21-1-2,1 1-3,1-2 0,-2 3 5,1-4 6,-2 4-1,-6 0-1,0-1 4,-13 3 2,0-2 2,-2 1-6,-7 2-3,-1-1 4,-5 2-6,2-3-7,-3 3 0,-10 0 0,11-1-8,-11 1-1,9 0 0,-9 0-8,7-2 2,-7 2-5,0 0 1,9 6-12,-9-6-22,0 3-42,0 3-41,0-6-43,-1 7-45,1-7-50,-5 7-64,-2 0-65,-1-4-76,0 4-409,-3-1-932,-2 2 413</inkml:trace>
        </inkml:traceGroup>
        <inkml:traceGroup>
          <inkml:annotationXML>
            <emma:emma xmlns:emma="http://www.w3.org/2003/04/emma" version="1.0">
              <emma:interpretation id="{54639873-6CD6-4822-8B3E-50091539B688}" emma:medium="tactile" emma:mode="ink">
                <msink:context xmlns:msink="http://schemas.microsoft.com/ink/2010/main" type="inkWord" rotatedBoundingBox="12899,7064 14017,6968 14057,7435 12939,7531"/>
              </emma:interpretation>
              <emma:one-of disjunction-type="recognition" id="oneOf5">
                <emma:interpretation id="interp25" emma:lang="en-US" emma:confidence="0.5">
                  <emma:literal>=0</emma:literal>
                </emma:interpretation>
                <emma:interpretation id="interp26" emma:lang="en-US" emma:confidence="0">
                  <emma:literal>€0</emma:literal>
                </emma:interpretation>
                <emma:interpretation id="interp27" emma:lang="en-US" emma:confidence="0">
                  <emma:literal>to</emma:literal>
                </emma:interpretation>
                <emma:interpretation id="interp28" emma:lang="en-US" emma:confidence="0">
                  <emma:literal>two</emma:literal>
                </emma:interpretation>
                <emma:interpretation id="interp29" emma:lang="en-US" emma:confidence="0">
                  <emma:literal>too</emma:literal>
                </emma:interpretation>
              </emma:one-of>
            </emma:emma>
          </inkml:annotationXML>
          <inkml:trace contextRef="#ctx0" brushRef="#br0" timeOffset="12531.687">8038 536 10,'-13'7'344,"-1"-1"-9,2 1-14,-1 1-8,5-4-13,0 0-20,0 0-24,4 1 8,2-1-1,-1-2-1,3-2 5,5 8 6,-1-8-2,4 4-10,0-3-12,5 3-22,3-4-20,3 0-22,5-3-19,1 2-15,-2 0-16,3-3-7,2 4-17,-5-3-11,5 0-14,-7 3-26,2 0-40,-6-2-44,0 1-48,0 0-66,-1 1-64,-4 0-58,-2 0-67,-1 0-83,0-4-326,-1 2-796,3 1 352</inkml:trace>
          <inkml:trace contextRef="#ctx0" brushRef="#br0" timeOffset="12312.9187">7967 365 31,'0'0'337,"-2"-6"-9,2 6-5,0 0-11,-3-4-12,3 4-14,0 0-8,0 0-4,0 0-15,0 0-8,0 0-3,0 0-11,0 0-14,0 0-8,0 0-13,0 0-12,0 0-14,8-6-12,-4 5-17,6-2-12,5 2-13,0-2-12,8 0-13,0 2-7,1 1-11,-2-2-36,0 4-46,0-2-59,2-2-72,-3 4-69,-4 2-74,-3-3-78,3 2-383,-5 2-798,-4-2 353</inkml:trace>
          <inkml:trace contextRef="#ctx0" brushRef="#br0" timeOffset="12953.5668">8737 317 287,'2'-7'364,"0"1"-7,1-1-3,2 1 1,-1 0-7,1 1-3,-2-1-3,0 2-8,-2 1-13,-1 3-17,5-5-17,-5 5-22,0-6-13,0 6-14,0 0-16,5-3-14,-5 3-10,0 0-13,0 0-19,0 0-13,0 0-12,0 0-9,-17 12-17,12-7-8,1 2-13,-4 2-9,0 2-8,2-1-4,-1 3-10,0-1-7,-1 4-6,0 1-6,3-1 0,2 1-9,2 2 0,-1 1-9,4-4 1,-1 0-5,7 3 4,-7-4-4,4 0-5,2 1 4,3-2-6,0-2 1,-3-2-3,5 1-1,0-3 1,5 1-4,-3-6 3,3 1-1,7-1-3,-2 0 1,2-6 2,-2-1 1,1-1-1,0-2 0,0-2 6,-5-2 4,1-1-3,-4 1 9,-2-2 8,2-2 1,-7 0-1,-3 0-4,-1-3 1,-4-4-5,-4-2-8,-7 2-5,-6-5-27,-7-1-35,-9 1-76,-4 1-84,-20-6-109,-14 4-156,-5 10-609,-36-11-1172,-4 9 519</inkml:trace>
        </inkml:traceGroup>
      </inkml:traceGroup>
    </inkml:traceGroup>
    <inkml:traceGroup>
      <inkml:annotationXML>
        <emma:emma xmlns:emma="http://www.w3.org/2003/04/emma" version="1.0">
          <emma:interpretation id="{6D326E74-09B5-45F0-AAB6-30E060C7D81A}" emma:medium="tactile" emma:mode="ink">
            <msink:context xmlns:msink="http://schemas.microsoft.com/ink/2010/main" type="paragraph" rotatedBoundingBox="3161,10017 15937,9665 15981,11265 3205,11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AB4CC1-8761-42E8-819E-1EC504F315C2}" emma:medium="tactile" emma:mode="ink">
              <msink:context xmlns:msink="http://schemas.microsoft.com/ink/2010/main" type="inkBullet" rotatedBoundingBox="3169,10306 4429,10272 4465,11581 3205,11616"/>
            </emma:interpretation>
            <emma:one-of disjunction-type="recognition" id="oneOf6">
              <emma:interpretation id="interp30" emma:lang="en-US" emma:confidence="0">
                <emma:literal>'t!</emma:literal>
              </emma:interpretation>
              <emma:interpretation id="interp31" emma:lang="en-US" emma:confidence="0">
                <emma:literal>'t:</emma:literal>
              </emma:interpretation>
              <emma:interpretation id="interp32" emma:lang="en-US" emma:confidence="0">
                <emma:literal>it:</emma:literal>
              </emma:interpretation>
              <emma:interpretation id="interp33" emma:lang="en-US" emma:confidence="0">
                <emma:literal>f!</emma:literal>
              </emma:interpretation>
              <emma:interpretation id="interp34" emma:lang="en-US" emma:confidence="0">
                <emma:literal>4:</emma:literal>
              </emma:interpretation>
            </emma:one-of>
          </emma:emma>
        </inkml:annotationXML>
        <inkml:trace contextRef="#ctx0" brushRef="#br0" timeOffset="32957.6598">-1633 4161 147,'-20'-8'314,"-2"-2"-5,4-1-8,2 7 13,4 2 10,1-2 2,3 0 4,-1-1-9,2 4-20,2 0-8,5 1-13,-11-1-8,9-3-11,2 4-10,0 0-7,-12 0-9,12 0-17,0 0-3,0 0-5,0 0 6,-5 5 29,5-5 2,11 7 12,-4-3-8,9 0-16,2 1-5,6-3-11,10 5-26,1-1-18,0-2-15,6-1-18,0-1-12,5 2-107,0-2-23,1 1 0,-5-2 0,0-1 0,1 2 0,0 0 0,-2-4 0,0 2 0,-5-2 0,-9 4 0,-2-5 0,0 0 0,-4-3 0,-4 4 0,1-1 0,-1-3 0,-1 0-199,1-1-58,0-2-58,-6-2-30,6 3-33,-7-6-34,-1 3-28,1-3-32,-1-3-24,0-3-318,-3 1-880,2-2 390</inkml:trace>
        <inkml:trace contextRef="#ctx0" brushRef="#br0" timeOffset="32257.9923">-1763 3584 137,'-3'6'239,"3"-6"-22,-2 5-23,2-5-12,0 0-3,0 0-11,0 0-2,0 0-4,0 0-1,0 0-10,0 0-1,11 1-12,-11-1-13,0 0-10,0 0-11,11-9-7,-4 6-12,-2-1-9,2 0-1,-2-1-6,2 3-7,-2-2 0,0 1-3,-1-3-8,4 4-8,-3-4 2,-1-2-5,1 4-4,-1-1-3,-1 0-3,-1-2-2,4 3 1,-4-4 5,-2 2-1,1 0 11,-1 3 14,0-3-16,0-1 0,0 7 3,-1-7-2,1 7 3,-2-4 3,2 4-1,-6-6-6,6 6 1,-5-3-6,5 3-4,0 0-4,-17 3-5,13 3-5,-1-4 4,-3 4-8,2 3 4,-1-2-4,0 2 1,-3 3-4,3 1-5,4-1 6,-3 0 1,4 3-4,2-3-9,0 3 6,0-2 15,2 2-10,7 0-4,-2 4-2,3-6-2,4 3-8,3 1-37,0-5-46,1 4-34,4-1-39,-1-6-48,2-1-58,2-4-53,0-2-218,-1-4-580,1-2 256</inkml:trace>
        <inkml:trace contextRef="#ctx0" brushRef="#br0" timeOffset="32652.5039">-1220 3550 205,'4'-13'307,"-4"2"-16,-4 1-9,3 1-10,-3 0 1,2 3-9,-3 0-7,4-1-9,-4 4-18,-2 0-26,1 2-8,6 1-10,-16 4-14,8-1-9,-1 9-5,-2-4-6,4 6-18,-5-1-7,3-1-13,-3 9-7,4-3-12,-2 1-5,2 2 3,1-3-11,-1 1-2,7 0-8,-1-3-7,-1-1-4,3 2 3,3-1-3,-3 1-5,2-1-1,-1 0-3,7-1-4,-4-2 3,4 1 2,-1 1-3,0-2-4,3-2-1,-4 2-5,5 3 13,-2 5 1,0-3-1,1 1 8,2 2 4,-3 2 1,-2 2 12,7 6-7,-7 1 2,3 4 0,-7 3 4,2-3 1,4 2-6,-8-1-2,1 2-5,2-1 2,-4-1-6,-6-4-8,6-1-5,-1 1-3,1-9-3,0 1 0,-5-2 0,5 2-9,-5 1-1,5-4-4,-7-2-2,3 0-2,3-4-3,1 0-3,-5-1-9,1-4-19,4 2-23,-2-7-27,2 2-30,-1-4-60,1-4-71,0 0-34,0 0-51,-9-18-36,8 8-37,-1-4-24,-2-6-30,-2-4-321,-1 1-815,-4-7 361</inkml:trace>
        <inkml:trace contextRef="#ctx0" brushRef="#br0" timeOffset="33162.8571">-697 3755 148,'4'-7'253,"-3"-2"10,0 7 11,3-5 9,-4 7 5,0-6-2,0 6 29,0-7 14,2 2 21,-2 5 12,0 0 14,0-6 8,0 6 11,0 0 6,0-3-7,0 3-8,0 0-14,0 0-22,0 0-24,0 0-28,0 0-29,0 0-26,0 0-26,0 0-25,0 0-20,0 0-36,0 0-40,0 0-63,0 0-47,-8 19-87,8-7-78,0 2-88,2 5-72,2-4-68,-1 9-65,6 6-94,-4-7-409,3 12-1056,1-6 469</inkml:trace>
        <inkml:trace contextRef="#ctx0" brushRef="#br0" timeOffset="33339.9758">-589 4244 244,'0'3'505,"0"3"11,0-6 1,0 6-5,0-6 4,-2 7 10,2-7-9,0 0-25,0 0-25,0 0-31,0 0-42,0 0-39,0 0-37,0 0-33,4-19-38,-4 16-41,5-1-62,-2-1-72,-1 0-84,5 0-91,-5-1-92,6-2-88,-1 2-86,-5-2-99,5 0-506,1-1-1054,0-1 467</inkml:trace>
      </inkml:traceGroup>
      <inkml:traceGroup>
        <inkml:annotationXML>
          <emma:emma xmlns:emma="http://www.w3.org/2003/04/emma" version="1.0">
            <emma:interpretation id="{544415A5-E9C2-41C7-87FB-8D5FF7625003}" emma:medium="tactile" emma:mode="ink">
              <msink:context xmlns:msink="http://schemas.microsoft.com/ink/2010/main" type="line" rotatedBoundingBox="5680,9948 15937,9665 15977,11127 5720,11409"/>
            </emma:interpretation>
          </emma:emma>
        </inkml:annotationXML>
        <inkml:traceGroup>
          <inkml:annotationXML>
            <emma:emma xmlns:emma="http://www.w3.org/2003/04/emma" version="1.0">
              <emma:interpretation id="{B18979AE-99F3-4AFC-A8E1-CDBD68A08874}" emma:medium="tactile" emma:mode="ink">
                <msink:context xmlns:msink="http://schemas.microsoft.com/ink/2010/main" type="inkWord" rotatedBoundingBox="5681,9998 7801,9939 7829,10953 5709,11011"/>
              </emma:interpretation>
              <emma:one-of disjunction-type="recognition" id="oneOf7">
                <emma:interpretation id="interp35" emma:lang="en-US" emma:confidence="0">
                  <emma:literal>tone</emma:literal>
                </emma:interpretation>
                <emma:interpretation id="interp36" emma:lang="en-US" emma:confidence="0">
                  <emma:literal>tense</emma:literal>
                </emma:interpretation>
                <emma:interpretation id="interp37" emma:lang="en-US" emma:confidence="0">
                  <emma:literal>tine</emma:literal>
                </emma:interpretation>
                <emma:interpretation id="interp38" emma:lang="en-US" emma:confidence="0">
                  <emma:literal>tinge</emma:literal>
                </emma:interpretation>
                <emma:interpretation id="interp39" emma:lang="en-US" emma:confidence="0">
                  <emma:literal>tan</emma:literal>
                </emma:interpretation>
              </emma:one-of>
            </emma:emma>
          </inkml:annotationXML>
          <inkml:trace contextRef="#ctx0" brushRef="#br0" timeOffset="33965.0018">753 3792 55,'-4'-7'336,"-4"-2"-4,4 6-4,-1-3-8,1 3-7,3-2-7,1 5-2,-6-7-11,6 7-14,-1-4-18,1 4-17,0 0-20,0 0-15,12-3-13,-12 3-19,21 3-14,0 1-18,-4-4-15,2 3-33,3 3-57,6-3-62,-3-1-54,3 2-47,-3 0-54,13 1-58,-4-5-66,-5-3-68,-4 0-207,2-3-622,-1 0 276</inkml:trace>
          <inkml:trace contextRef="#ctx0" brushRef="#br0" timeOffset="33824.3774">1051 3184 216,'-12'-4'301,"-4"0"-10,10-1-7,-6 2-5,7 0-3,-2 1-3,2-2 8,0 3-5,-1-3-2,6 4-12,-6-5-14,6 5-24,0 0-15,-7-2-23,7 2-15,0 0-5,-3 16 13,6-3 7,-3 2 10,2 11 2,-4 7 4,4 3 0,-4 5 38,2 2 4,-3-1-14,0 1-14,-1 1-1,-3 4-8,4 9-27,-3-13-7,5 2-22,-2-1-13,1-2-14,6 3-15,-4-4-13,1-4-6,-1 1-8,4-5 0,-3-1-21,3-8-33,0-4-36,1 2-53,-2-9-51,-3 1-49,1 1-48,-2-10-47,4 4-49,0-1-27,-3-4-22,0-2-37,0-3-37,0 0-30,0 0-371,-11-12-898,4-3 398</inkml:trace>
          <inkml:trace contextRef="#ctx0" brushRef="#br0" timeOffset="34605.4903">1325 3549 228,'-6'-6'373,"0"1"-12,-4 3-18,3 0-13,-3 0-9,10 2-8,-20 6-12,9 3-7,-1 0-10,-4 5-10,0 2-22,7 2-15,-1 1-10,-1 3-21,6 0-17,3 1-20,-1 3-9,7-3-24,1 2-7,3 6-16,6-2-10,1 0-12,-4-9-9,6 1-34,-1-4-50,6-1-47,-3-1-43,3-7-42,4 2-39,-2-4-46,-1-2-53,3-4-62,0-4-51,-2-2-266,10-4-705,-11-2 312</inkml:trace>
          <inkml:trace contextRef="#ctx0" brushRef="#br0" timeOffset="34380.2434">1330 3663 267,'-2'-9'328,"-2"3"5,4 3 3,-4-2 4,3 0 12,1 5-2,-6-8-1,6 8 0,0-4-10,0 4-16,0 0-19,0 0-27,0-6-26,0 6-26,6-3-24,-6 3-20,0 0-17,11 3-17,-11-3-14,17 2-12,-5 2-13,0-2-12,5 5-9,-5-1-8,2 1-8,1 2-5,-2 0-8,0 1-8,-3 0-5,1 1-3,-4 1-6,0 3-4,-2-5-1,0 4-4,-3 0-4,0-3-3,-4 1-2,0-2 0,-2-2-2,2 1-4,-2-2 1,-3 0 0,2-2-2,0-2 1,2 2 3,-3-4-3,6-1 2,0 0-5,0 0 5,-16-7-3,15-1-1,-2-2-4,6-2 3,-1-2-1,4 1 0,0 0-1,3 0-1,-1-3 0,3 7-1,0-1 2,1 2 3,1 0-1,2 2 2,-2 0-1,2 5 0,1 2 0,1 0 2,-3 4-2,1 2-1,-1 0-5,1 10 1,-1-1 1,-2 1-6,-4-4-17,-3 1-29,1 2-37,-4 3-42,-2-5-47,-2 1-54,-2-1-44,0 0-47,-5-3-50,1 1-56,-2 0-388,-6-3-877,2-3 388</inkml:trace>
          <inkml:trace contextRef="#ctx0" brushRef="#br0" timeOffset="34839.8555">1825 3625 274,'7'-13'386,"3"-1"-2,-6 3 8,-2 1 7,3 3-11,-5 2-15,4-1-29,-1 1-25,0 1-32,-3 4-28,2-3-17,-2 3 5,0 0-13,12 9-10,-7 0-6,2 1-13,-1 2-9,5 6-9,0 0-15,1 3-17,-3 1-15,3 1-13,0 12-12,-2-4-13,1-1-10,-6-6-10,0 1-8,0 8-7,-3-8-2,-1-2-11,-2-2-6,2 2-15,-4-4-22,0-1-23,-3-3-31,4-1-31,-9 3-45,1-4-38,-1-4-59,0 1-50,-4-1-53,1-3-63,-1-1-52,4-4-379,-1 1-879,5-4 389</inkml:trace>
          <inkml:trace contextRef="#ctx0" brushRef="#br0" timeOffset="35159.9269">2549 3607 199,'-8'5'387,"-1"0"2,2 1-7,1-2 0,-5 3 4,0-1 3,4-1 2,0 1-3,2 0-7,-3-1-9,4 0-19,-3 0-5,4-2-19,-1 3-18,4-6-16,-5 2-18,5-2-33,0 6 3,0-6-4,0 0-14,5 7-18,2-6-14,2-1-21,5 0-18,3 3-13,0-7-17,8 4-10,-1-2-18,0-3-64,4 1-36,-5 0 0,1 4-100,-2-3-76,-2 0-67,-3 3-58,-3-3-51,-5 3-60,6 0-50,-8 1-39,-1 1-42,-6-2-308,1 6-921,-1-6 408</inkml:trace>
          <inkml:trace contextRef="#ctx0" brushRef="#br0" timeOffset="35351.2595">2708 3734 671,'-11'9'108,"-5"2"51,3-1 46,-3 0 23,3 1 20,-5 1 13,6-3 13,-2-2 16,3 3 18,2-2 9,-1 1 9,2 0-2,-1-5-2,3 2-8,1-2-5,2 3-2,0-4 2,3-3-4,1 5-13,-1-5-6,10 3-44,1 0-2,4-6-29,1 3-20,5 0-22,1-1-14,-1 1-15,4-3-35,-1 0-40,-4 0-64,3 2-69,-5-2-74,-2-5-69,1 8-82,-4-6-74,-1 3-95,-1-2-110,-4 0-357,1-1-1004,-6 0 445</inkml:trace>
        </inkml:traceGroup>
        <inkml:traceGroup>
          <inkml:annotationXML>
            <emma:emma xmlns:emma="http://www.w3.org/2003/04/emma" version="1.0">
              <emma:interpretation id="{BB9BF080-D98A-462E-9C51-AB633512956B}" emma:medium="tactile" emma:mode="ink">
                <msink:context xmlns:msink="http://schemas.microsoft.com/ink/2010/main" type="inkWord" rotatedBoundingBox="8777,9862 10886,9804 10926,11266 8818,11324"/>
              </emma:interpretation>
              <emma:one-of disjunction-type="recognition" id="oneOf8">
                <emma:interpretation id="interp40" emma:lang="en-US" emma:confidence="0">
                  <emma:literal>22.9,</emma:literal>
                </emma:interpretation>
                <emma:interpretation id="interp41" emma:lang="en-US" emma:confidence="0">
                  <emma:literal>2229,</emma:literal>
                </emma:interpretation>
                <emma:interpretation id="interp42" emma:lang="en-US" emma:confidence="0">
                  <emma:literal>2:29,</emma:literal>
                </emma:interpretation>
                <emma:interpretation id="interp43" emma:lang="en-US" emma:confidence="0">
                  <emma:literal>N2.9,</emma:literal>
                </emma:interpretation>
                <emma:interpretation id="interp44" emma:lang="en-US" emma:confidence="0">
                  <emma:literal>N2'9,</emma:literal>
                </emma:interpretation>
              </emma:one-of>
            </emma:emma>
          </inkml:annotationXML>
          <inkml:trace contextRef="#ctx0" brushRef="#br0" timeOffset="37867.2586">3831 3653 144,'0'0'392,"0"0"-22,0 0-26,0 0-24,-6-7-18,6 7-14,0 0-13,0 0-16,0 0-16,0 0-14,-8-2-15,8 2-22,0 0-15,0 0-13,0 0-12,0 0-16,0 0-10,0 0-7,0 0-14,0 0 1,0 0-1,0 0 0,0 0-4,0 0 3,0 0 2,2-6-9,-2 6-5,6-6-8,-6 6-8,0-9-9,5 5-7,-5-2-7,4 0-3,1 0-7,-2 0-4,3 1-2,-1-1-6,-1 2-4,4-1-1,-4 1-4,5 2-3,-1-2-3,0 4 3,1 0-4,0 4 0,3 3 1,-1 1-5,2 3 3,0 6-4,-2 0 4,4 2-6,-3 0-1,-1 11 1,1-6 0,-4-2-1,4 8 1,-3-8-2,-3-1 1,0-1-5,0 0 1,-1-3-1,-3-4 4,3 1-7,-5 1-1,0-3 0,0-4-2,0-1 3,0 1 0,0 0 1,0-3-2,-3-2-1,3-3 3,-4 6 0,4-6-4,0 0 4,0 0 0,0 0 0,-15-14 0,13 6 0,2-6 0,0 1 0,0-8-2,2 0 2,3-1 0,5-1-1,-6 1 1,4 0-2,-1 4 1,3 2 0,-1 1-1,0 3 0,1 2 1,-3-1-1,-3 5 1,6 2 2,-4 0 0,1 4 3,-7 0 4,15 8 0,-7-3 2,1 8 0,0 4 2,1 5 1,-4-2-3,3 2 1,-2 3-2,-1-2-1,0 0 0,-1 1-2,-3 10 3,2-10-5,-1-2 0,0-2 1,-1 0 1,2 1-3,1-5 4,-2-2-6,1 0-4,1-2-10,2-1-9,3-1-18,-6-4-20,9-3-28,-5-2-40,8-2-40,2-5-34,2-6-41,2 0-46,1 0-57,6-13-61,-2 0-313,2-5-779,-3 2 344</inkml:trace>
          <inkml:trace contextRef="#ctx0" brushRef="#br0" timeOffset="38706.5765">4426 3027 299,'-5'-3'301,"0"0"-10,1 0-13,4 3-6,-6-3-3,6 3-7,0 0-9,-2-7-4,2 7-20,0 0-15,8-6-13,-8 6-19,8 0-13,-8 0-6,0 0-3,15 3-30,-15-3-6,9 1-20,-9-1-1,11 1-6,-11-1-10,5 4-3,-1 0-8,-3 2-1,1-3-6,-1 5-4,-4-1-5,3 4-7,-4-1-3,-1 5-6,1-2-6,-1-2 3,-2 2-7,0 1-2,-1-3-4,-1 1-4,5-2-1,-5-1-2,3-3-2,1 0-4,1 0-1,2-1 1,-1 0-1,3-3-6,0-2 0,-8 9 1,8-6 2,0-3-4,-4 3 1,4-3-2,0 0 0,-2 4 0,2-4 0,0 0-3,0 0-1,0 0 3,0 0-3,0 6 13,0-6-11,0 0-4,2 9 5,-2-9 1,0 0 0,0 3-3,0-3 5,0 0-1,0 0-2,0 5 1,0-5 1,0 0 14,0 0-9,0 0 9,0 0 4,0 0-2,0 0 2,0 0 8,0 0 3,0 0 2,0 0-2,0 0-2,0 0-3,0 0 3,0 0-9,0 0-1,0 0-4,3-14 1,-2 10-4,-1-2-2,3 1 1,2-3 3,-2 3-8,-1 2-5,5-6 2,-2 5-1,-2-2-2,2 0 1,-1 0-2,4 1 3,-3-1-1,-3 2 2,6-2-4,-3 3 3,3-4-4,0 2 1,1 1-1,2 2-2,0-5 0,1 4 3,1 1 0,3-2-4,-4 1 2,2-1 4,-3 4-4,-1 0 6,-1 2-6,3 0 3,1 2 1,-6 1 0,2 7 1,-1 1 2,1 5-2,-3 3 0,0 4 4,-1-2-4,-3 8-2,-2-5 1,0-2-2,-2 0 0,-3 1 1,-1 0-3,-3-3 1,3 0-2,-6 0 3,-4-3-2,3-1 1,-4-1-2,-4-1-2,3 0 3,-2-3-3,-1-1 5,3 0-4,1-5 0,4-1 3,-3-1-2,5-1 3,-1-4 3,-1 0 4,6 2 2,-1-2 5,8 0-1,-9-6-1,7 1-2,2-1 1,2 0-5,1 0 0,-2-2-2,10 0 1,-5-1 0,2 3-3,4 0 2,-1-1 0,3 3-2,1 0 1,1 3-1,0 1-3,1-3-2,1 6 3,-1 0-2,5 0-3,-5 4-19,4 1-18,-4-2-34,-3 1-40,6 4-33,-6-3-47,2-2-37,-2 1-36,-4 1-40,0-2-49,4-1-42,-4-2-327,-1 0-781,-1 0 346</inkml:trace>
          <inkml:trace contextRef="#ctx0" brushRef="#br0" timeOffset="38894.0752">4884 3470 318,'-2'-9'386,"-2"-1"2,3-2 11,1 4-3,0 0 0,-5 0 4,2 5 4,3-6-2,-2 6-11,2 3-13,-2-7-31,2 7-29,-4-6-30,4 6-34,0 0-23,-4-3-28,4 3-19,0 0-34,0 0-32,0 0-57,0 0-69,0 0-74,-3 13-74,3-13-53,3 9-57,5-7-47,-4 2-68,4-4-68,-8 0-309,17-4-822,-4-1 364</inkml:trace>
          <inkml:trace contextRef="#ctx0" brushRef="#br0" timeOffset="39280.4638">5222 3179 100,'-2'-5'363,"2"-1"2,-3-1-7,0 1-4,1 3-7,-4-2-4,3 1-11,-7 4-3,0-2-2,1 2-6,-3 0-7,0 2-12,-3 2-11,2 2-13,-6-1-18,4 2-11,-1 2-34,3 1-8,0-2-18,-2 4-21,6 1-18,-1-1-18,-1 0-8,5 0-13,0 2-7,3-1-18,1 1-5,2-3-11,2-1-9,1 1-4,1-1-27,4-3-1,1 1-8,1 1-19,4-6-12,-1 0-9,0 0-7,1-3-1,1-3-1,-1 2 2,1-1 2,0-3 1,-3 1 5,2-5 1,-4 3 2,0 0 3,2-1 3,-6 2 4,3-1 26,-1 1 17,-5 0 18,2 2 12,-1 0 11,1 0 5,-5 3 4,4-6-7,0 4-8,-4 2-5,0 0-2,0 0-7,0 0 11,8 14-12,-8-6 16,8 3-6,-7 5-9,2 4-15,2 2 7,-1-1-8,1 0-11,0 3-13,-3-1 8,4 1-55,-1-1-65,-1 0-74,-2 2-80,3-2-91,-4 2-84,1-1-126,0 1-501,-4-4-1137,5 4 502</inkml:trace>
          <inkml:trace contextRef="#ctx0" brushRef="#br0" timeOffset="39533.6645">5937 4006 540,'0'0'549,"0"0"-40,0 0-37,0 0-28,0 0-22,0 0-14,0 0-2,0 0-16,-12 6-8,7 2-11,0 1-22,-2 3-31,1 3-22,-1 5-30,-2 1-24,1 4-26,-3-1-16,-2 5-21,-2-1-19,6-5-20,-4 5-13,1-7-32,4 0-56,-2 0-73,-4-1-83,2 1-94,0-7-107,-2 5-123,4-8-144,-7 1-384,6-4-1050,-5 0 464</inkml:trace>
        </inkml:traceGroup>
        <inkml:traceGroup>
          <inkml:annotationXML>
            <emma:emma xmlns:emma="http://www.w3.org/2003/04/emma" version="1.0">
              <emma:interpretation id="{738819EF-FB3F-4E36-AAFF-89D9087BF7AB}" emma:medium="tactile" emma:mode="ink">
                <msink:context xmlns:msink="http://schemas.microsoft.com/ink/2010/main" type="inkWord" rotatedBoundingBox="11743,9867 15939,9751 15971,10912 11775,11027"/>
              </emma:interpretation>
              <emma:one-of disjunction-type="recognition" id="oneOf9">
                <emma:interpretation id="interp45" emma:lang="en-US" emma:confidence="0">
                  <emma:literal>nl,2n2</emma:literal>
                </emma:interpretation>
                <emma:interpretation id="interp46" emma:lang="en-US" emma:confidence="0">
                  <emma:literal>nh,2n2</emma:literal>
                </emma:interpretation>
                <emma:interpretation id="interp47" emma:lang="en-US" emma:confidence="0">
                  <emma:literal>n',2n2</emma:literal>
                </emma:interpretation>
                <emma:interpretation id="interp48" emma:lang="en-US" emma:confidence="0">
                  <emma:literal>NL,2n2</emma:literal>
                </emma:interpretation>
                <emma:interpretation id="interp49" emma:lang="en-US" emma:confidence="0">
                  <emma:literal>n'i2n2</emma:literal>
                </emma:interpretation>
              </emma:one-of>
            </emma:emma>
          </inkml:annotationXML>
          <inkml:trace contextRef="#ctx0" brushRef="#br0" timeOffset="46141.3013">8971 3813 201,'0'0'421,"0"-6"-27,0 6-20,-1-4-26,1 4-26,0 0-15,1-6-22,-1 6-18,0 0-14,0 0-12,0 0-9,0 0-18,-5 16-7,4-7-14,-2 0-15,1 5-14,-2 0-13,-3 2-15,1 4-13,-1 2-15,2-1-11,-2-1-9,1-1 14,-5 2-15,1-2-11,-1-1-27,0 1-47,2-4-59,-1-1-61,0-3-56,6 1-46,-5-5-48,4 2-50,2-5-53,-5-2-312,8-2-739,0 0 327</inkml:trace>
          <inkml:trace contextRef="#ctx0" brushRef="#br0" timeOffset="46675.994">9413 3559 135,'0'0'363,"3"-5"-25,-3 5-24,4-5-9,-4 5-20,0 0-13,0 0-15,0 0-16,0 0-19,0 0-22,0 0-27,0 0-7,0 0-16,0 0-10,0 0-27,0 0 2,0 0-4,-16 10 9,16-10-1,0 0 4,0 0 0,0 0 4,0 0-1,0 0-6,0 0-10,0 0-11,-12-5-8,12 5-6,-1-10-2,-3 6-5,3 0-7,-1-3-6,2 1-5,-1-2 1,2 0-11,-1 0-7,3 2-1,-3-1-3,5 0-8,1 1 0,0 3-3,-1 1-5,2-4-3,1 6 0,-8 0-6,19 8 2,-7 0-4,-1 6-1,2 1-1,-2 7 0,0-2-4,-3 5 2,0-3-2,-2 2-1,-1 1 2,-1 5 0,-4-3-3,0-3-2,0-2 3,-2 0-1,0 0-1,-7-2 1,7-4-3,-9 1 4,1-3-2,-1-2-2,2-2 4,-3 3 0,0-6-2,-2 0-2,2 0 6,-1-5 2,3 2 3,-2-2 2,2-2 8,10 0 6,-17-2 2,10-2 0,2 1-5,4-9-3,-2 2 0,6-4-2,2 1-4,-1-2 0,4 1-2,-2 1 0,3 2-1,0-1-1,2 4 0,1 2-3,1 2 3,1 3-6,0 6-3,1 1 0,-1 3-4,7 4-9,-4 1-20,0 1-32,0-1-41,-1 3-34,1 1-55,-3-3-42,3 1-51,-5 0-55,4-1-58,1 1-374,-6-5-834,6 0 369</inkml:trace>
          <inkml:trace contextRef="#ctx0" brushRef="#br0" timeOffset="47261.7146">10086 3584 188,'-9'2'415,"9"-2"-63,-14 4-42,9-2-4,-3-2-10,4 3-18,-4 0-13,4 0-20,4-3-26,-5 1-19,5-1-11,0 0-17,-7 3-11,7-3-13,0 0-4,0 0-8,0 0 1,0 0-15,0 0-4,0 0-19,0 0-4,0 0-2,25-7-3,-19 7-14,-6 0-9,11-3-5,-5 3-5,-6 0-8,9 3-9,-2 0 0,-3 1-2,4 4-5,-4 4 6,1-2-14,3 6 1,-6-2-6,3 2-1,-3 3 1,1-7-3,-3 4-1,0-1-4,0 0 2,1 0-4,-1-6 0,0 1 2,0-1-1,-1-1 0,1-3-3,0 4-3,1-4 1,-1-2 3,0-3 2,0 6 2,0-6 17,0 0 3,0 6 10,0-6-1,0 0 6,0 0-5,6-15-1,-4 6 5,3-4-6,-1-1-6,5-4-4,3-4-1,1 1-4,-1 2 4,2 3 1,0 1-21,1-3 5,-4 8 0,-1-1 16,-3 2-3,1 3-3,-2 2-5,2 0-6,-2 2 1,-6 2-2,14 6-4,-8-2 3,-1 4-1,0 5-3,2 2-2,-2 3-3,-2-5 5,5 5-2,-3-2-1,-5 1 5,3 4-7,0-1 4,3-3-1,-6 3-1,4-5 1,-4 4-1,2-5-5,0-1-1,1-2-30,-3-1-22,4-1-29,-4-6-26,3 3-40,2-2-43,2-3-42,-7-1-51,14-5-62,-2-1-52,-2-3-357,2-3-817,3 2 362</inkml:trace>
          <inkml:trace contextRef="#ctx0" brushRef="#br0" timeOffset="47675.5855">10668 3238 149,'-2'-12'311,"-4"3"-14,6-1-7,-2 4-8,-2-3-8,4 3 1,-5 2 1,5-2-9,-3 4-8,3 2-20,0-9-22,-1 5-14,1 4-27,0 0-11,0-7-17,0 7-12,0 0-10,0 0-4,0-5-1,0 5-3,0 0-2,0 0 8,0 0 1,0-6-2,0 6 3,0 0-2,0 0-4,-4-6-14,4 6-3,0-5-13,0 5-7,-4-5-1,4 5-9,2-9 0,-2 9-6,0-6-5,0 1-8,0 5-7,2-8-2,-2 8-2,4-6-8,-3 2-3,-1 4-7,10 0-2,-10 0-3,12 0-4,-3 5-2,-1 5 0,-1 4-3,2 0-1,-1 3-1,-4 4-2,1 1 0,-2 2 3,-3 0-3,-3 1 0,2-3 0,-3 1 0,0 0-1,-4 1 6,4-5 8,-6-1 12,0 0 9,3-3 3,0-2 9,0-1-1,0-2-6,3 0-5,0-3-2,2 0-6,0-1-3,2-3 10,4 3 25,4-2 8,-1-2-6,10-2 0,2 0-14,6 0-4,-1-6-2,14 3-5,-12-2 0,1 4-16,-3-5-26,1 0-34,0 2-39,-9 0-36,-2 2-36,1 2-52,-6-2-63,1 2-63,-10 0-67,7 2-82,-7-2-448,0 0-996,-3 6 441</inkml:trace>
          <inkml:trace contextRef="#ctx0" brushRef="#br0" timeOffset="42163.7414">6780 3478 279,'0'0'377,"-1"-8"-27,0 6-21,1 2-29,0 0-25,0-10-14,0 10-19,2-6-8,-2 6-12,4-6-19,-2 5-20,-2 1-14,4-6-7,-4 6-28,0 0-8,0-5-15,0 5-18,0 0-5,0 0-6,0 0-9,0 0 1,1-5-12,-1 5-10,0 0-7,0 0-2,0 0-6,0 0-1,12 8-6,-7-2 2,0-3-4,-1 3-10,1 0 9,3 4-10,-1-2 0,-2 5-2,7-1 7,-8 2-8,3-1-1,-3-1 0,2 4-2,-1-2 0,-4 2 3,-1-4-13,5 3 6,-5-2-1,0 1 0,-1 0 1,1-1 0,-4 1 1,4-10-2,0 5 0,-1-3-5,1-2 3,0 2 4,0 0 5,0-6 21,0 0 10,0 0-7,0 0 1,0 0-4,0 0-3,0-16-5,1 6-1,-1 1 0,5-7-7,-1-1-2,0 3-4,0-1 5,4-3-6,-4 3 2,6 0-5,-4 0 2,1-1-2,1 7 2,0-3-3,1 3-2,-2 0 0,-1 3-3,1 2 1,-1-1 1,1 1-4,1 4 7,-8 0-6,15 4 3,-5 2-4,0 3 3,2 3 4,-6 1-4,5-1 1,1 9 4,-6-3-5,3 7 1,-1-4-2,-1 10-2,0-4 5,0 1 0,-2 5 2,-2-8-9,1-1 6,-2-2-17,1-1-19,2-2-55,-3-5-42,5-4-32,-4-1-33,-2-1-48,3-6-57,3-2-52,-7 0-317,12-10-722,-6-1 319</inkml:trace>
          <inkml:trace contextRef="#ctx0" brushRef="#br0" timeOffset="42466.3498">7309 3060 278,'1'-10'330,"0"1"-14,-1 1-13,3-1-16,-3 6-25,1-3-22,-1 6-17,4-7-14,-4 7-3,0 0 8,4 13 12,-1-1-9,-2 3-2,3 6-17,-3-1-3,3 3-4,-4 5 1,0-4-4,0 2-14,0-3-9,-4 2 3,4-1-9,-1 1-8,-3 0 3,3-1 4,1-3-6,-6-2-12,5 1-14,-4-1-8,2-5-11,2 0-8,0 0-10,2-1-10,-1-3 0,1 1-8,-1-7-10,3 6 0,2-4-6,3-2-6,2 0-6,5 0-2,2-1-8,4-3-21,5 0-35,-7-3-45,2 0-52,5 2-62,-2-1-60,-2 1-69,-7 2-63,2 2-69,-4 0-83,-4 0-266,-4-3-856,-4 6 380</inkml:trace>
        </inkml:traceGroup>
      </inkml:traceGroup>
    </inkml:traceGroup>
    <inkml:traceGroup>
      <inkml:annotationXML>
        <emma:emma xmlns:emma="http://www.w3.org/2003/04/emma" version="1.0">
          <emma:interpretation id="{C036BB0B-6ED4-4551-AE09-11ED480C2B00}" emma:medium="tactile" emma:mode="ink">
            <msink:context xmlns:msink="http://schemas.microsoft.com/ink/2010/main" type="paragraph" rotatedBoundingBox="11695,10574 13607,11273 13138,12554 11227,1185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C7D60664-A685-4C01-ABAF-B801EB158BA3}" emma:medium="tactile" emma:mode="ink">
              <msink:context xmlns:msink="http://schemas.microsoft.com/ink/2010/main" type="line" rotatedBoundingBox="11695,10574 13607,11273 13138,12554 11227,11855"/>
            </emma:interpretation>
          </emma:emma>
        </inkml:annotationXML>
        <inkml:traceGroup>
          <inkml:annotationXML>
            <emma:emma xmlns:emma="http://www.w3.org/2003/04/emma" version="1.0">
              <emma:interpretation id="{8C53E48A-95A6-4DCF-BF49-9CDEC0BADBEA}" emma:medium="tactile" emma:mode="ink">
                <msink:context xmlns:msink="http://schemas.microsoft.com/ink/2010/main" type="inkWord" rotatedBoundingBox="11695,10574 13607,11273 13138,12554 11227,11855"/>
              </emma:interpretation>
              <emma:one-of disjunction-type="recognition" id="oneOf10">
                <emma:interpretation id="interp50" emma:lang="en-US" emma:confidence="0">
                  <emma:literal>Torn</emma:literal>
                </emma:interpretation>
                <emma:interpretation id="interp51" emma:lang="en-US" emma:confidence="0">
                  <emma:literal>Toyn</emma:literal>
                </emma:interpretation>
                <emma:interpretation id="interp52" emma:lang="en-US" emma:confidence="0">
                  <emma:literal>Tin</emma:literal>
                </emma:interpretation>
                <emma:interpretation id="interp53" emma:lang="en-US" emma:confidence="0">
                  <emma:literal>Ton</emma:literal>
                </emma:interpretation>
                <emma:interpretation id="interp54" emma:lang="en-US" emma:confidence="0">
                  <emma:literal>Tofu</emma:literal>
                </emma:interpretation>
              </emma:one-of>
            </emma:emma>
          </inkml:annotationXML>
          <inkml:trace contextRef="#ctx0" brushRef="#br0" timeOffset="42794.4778">6580 4128 278,'-5'3'383,"3"-1"-18,-1-1-17,3-1-10,0 0-1,0 0-2,10 9 3,0-12 9,4 2-3,0 0-8,3 1-6,11-5-26,7 3-23,0-1-15,10 3-14,-6-6-22,12-3-18,13 2-17,3 2-20,-15-1-18,12 0-13,-17 3-20,5 2-10,-4-1-11,-3-3-10,0 1-6,-5 3-10,-4-3-9,0 4-2,-10 0-12,2-1-3,-5 3-8,-1-2-3,-5-1-2,-3 1-7,-4 0 3,2 0-20,-6-1-11,-6 1-24,11 0-32,-11 0-45,6-1-55,-6 1-57,0 0-66,0 0-62,0 0-59,0 0-57,-30-3-436,13 7-963,-6 1 427</inkml:trace>
          <inkml:trace contextRef="#ctx0" brushRef="#br0" timeOffset="43140.7991">6877 4511 59,'0'-3'322,"0"3"-25,0-10-5,3 3 0,-2 1-1,3 1 13,0-1 7,-1 1-8,-1-3-4,2 4-8,0-1-12,0-1-4,0 1-22,-4 5-15,5-5-24,-2 2-24,-3 3-15,4-5-20,-4 5-9,0 0 1,9 9 12,-7-3 0,2 3-3,3 3-1,-2 2 2,2 6-14,-2-1-12,-1 2-1,-2 1-18,4 1-7,-1 1-11,-1-1-8,-2-2-7,4-2-10,-2 6-7,1-2-9,-1-2-3,0-6-8,-4-2-35,1-3-51,2 4-66,-3-8-67,1 4-87,-1-4-63,1-2-58,3 2-66,-3-1-56,-1-5-297,7 1-869,-7-1 386</inkml:trace>
          <inkml:trace contextRef="#ctx0" brushRef="#br0" timeOffset="43834.0914">7183 4654 240,'0'-5'364,"0"5"-9,-1-8-12,-2 2 3,3 6-7,-5-5 7,5 5-10,-7-5-18,2 4-18,5 1-20,0 0-24,0 0-11,-14 8-22,9-1-18,1 0-13,-2 1-12,0 0-14,1 0-18,2 3-12,-1 3-12,1-2-10,3 2-14,-2-2-9,4 0-7,1 1-8,-3-1-8,4-2-5,1-2-8,2 3-9,1-6-2,1 1-5,3-3-1,-1 1-5,1 0-6,0-6-1,4 2-6,-3-3 0,1 0-3,-1-3-3,3 2-3,-3-6 1,-3-1-1,2 1 0,-4-2-2,1 1 3,-5 0-1,4-3-5,-7 6 4,-2-5-4,1 6 1,-5-4-4,-2 1-1,-2 3 3,2-4 1,-3 5-3,1-3-4,-2 0-2,2 6-20,0-2-33,0 3-35,1-2-38,3 2-43,0-1-39,-1 0-23,6 3-13,0 0-18,0 0-16,0 0-4,0 0-16,0 0-3,29-4 8,-12 2 6,0-1 1,7-6 21,-2 3 15,-5 2 35,6-2 33,-2 0 46,1 0 37,-8-3 37,6 2 24,-6 2 35,-3-5 29,1 8 30,-3-3 18,-4 0 26,2-1 26,-4 1 19,2 2 19,0 3 22,-5 0 19,4-4 11,-4 4 8,1-6 9,-1 6-8,0 0-6,0 0-2,-15 9 3,7-8-5,-3 8 1,1 2-10,-2-1-6,-1 6-11,-1 1-17,1-2-14,-1 1-9,4 3-16,1-1-10,2-5-17,-1 9-5,3-8-11,1 1-3,4 3-9,0-2-4,4-7-9,-1 3-1,5-3-9,1 0-6,3-3-3,-1 4-5,6-5-7,-4-4 0,4 2-4,-2-1-4,1-1-3,-1-2 1,0 5-1,-1-4-2,-1 2-5,-1 2 3,0 0-6,3 2-2,-3 3 1,0-3 2,-3 4-1,-1 2-5,1 1 7,0 4 15,0-1 3,-1 5 6,-1 1 1,0 8-10,0-5 15,1 5-14,-4 6 3,0 1-4,-4-1 1,4-2-3,-7 2 1,6 1-7,1-3 7,-4-1-16,5 1-16,-3-4-29,-4-6-41,6-3-45,-4 2-47,-4-2-58,4-5-71,0 0-55,-5-4-61,5 0-59,-2-3-73,2-3-276,-2-2-887,2-4 393</inkml:trace>
          <inkml:trace contextRef="#ctx0" brushRef="#br0" timeOffset="44287.2164">7858 4642 222,'4'-12'449,"-1"3"-20,-1-1-23,-1 3-15,3 2-26,-3 2-21,3-3-21,-2 3-17,3-1-20,-5 4-23,10-3-24,-6 0-22,-4 3-21,15 4-18,-6 1-16,-1-1-19,3 4-8,-2 2-16,2 1-13,1 1-7,-3 5-8,0-5-10,-4 0-8,0 1-11,1 2-1,-5 3-5,2-8-7,0 5-6,-3-6-4,-1-1-3,1-2-2,1 0-5,-4 1 0,3-4-3,0-3-4,2 6-3,-2-6 1,0 0-2,0 0-5,0 0 3,11-18-6,-9 9 7,7-3-1,-2 0-1,5-7-4,-2-2-2,5 5 2,-5 5 8,0-1 7,-2 3-2,1 2 3,-1 0 6,1 3 4,-1 0-2,1 1 1,-1 3 4,-8 0 6,17 5 3,-9-2 7,0 6-5,-1 4 6,-2 1 6,-1 0-2,10 16-8,-11-4-4,-1-3-5,3 2-1,-5-1-7,3-4-1,-3 2 5,1-6-15,2-1 1,2-2-4,-2 2 13,-2-8-14,7 4-7,0-5-2,0-6 0,2 0-4,7-3-4,1-8-4,5 1-18,5-11-37,1-7-52,0-4-61,0-3-96,7-15-97,-15 8-123,4-15-511,5-2-1077,-1-5 476</inkml:trace>
        </inkml:traceGroup>
      </inkml:traceGroup>
    </inkml:traceGroup>
    <inkml:traceGroup>
      <inkml:annotationXML>
        <emma:emma xmlns:emma="http://www.w3.org/2003/04/emma" version="1.0">
          <emma:interpretation id="{5E979E97-3CBA-402A-B3BF-EE554F65E364}" emma:medium="tactile" emma:mode="ink">
            <msink:context xmlns:msink="http://schemas.microsoft.com/ink/2010/main" type="paragraph" rotatedBoundingBox="5880,12509 12337,12441 12351,13741 5894,1380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9B49638-A0A4-491B-996A-E5A5D324D21A}" emma:medium="tactile" emma:mode="ink">
              <msink:context xmlns:msink="http://schemas.microsoft.com/ink/2010/main" type="line" rotatedBoundingBox="5880,12509 12337,12441 12351,13741 5894,13809"/>
            </emma:interpretation>
          </emma:emma>
        </inkml:annotationXML>
        <inkml:traceGroup>
          <inkml:annotationXML>
            <emma:emma xmlns:emma="http://www.w3.org/2003/04/emma" version="1.0">
              <emma:interpretation id="{CD278279-0121-42C6-B677-638CDA7CF51B}" emma:medium="tactile" emma:mode="ink">
                <msink:context xmlns:msink="http://schemas.microsoft.com/ink/2010/main" type="inkWord" rotatedBoundingBox="5881,12594 6900,12583 6911,13595 5892,13605"/>
              </emma:interpretation>
              <emma:one-of disjunction-type="recognition" id="oneOf11">
                <emma:interpretation id="interp55" emma:lang="en-US" emma:confidence="0">
                  <emma:literal>L</emma:literal>
                </emma:interpretation>
                <emma:interpretation id="interp56" emma:lang="en-US" emma:confidence="0">
                  <emma:literal>H</emma:literal>
                </emma:interpretation>
                <emma:interpretation id="interp57" emma:lang="en-US" emma:confidence="0">
                  <emma:literal>s</emma:literal>
                </emma:interpretation>
                <emma:interpretation id="interp58" emma:lang="en-US" emma:confidence="0">
                  <emma:literal>*</emma:literal>
                </emma:interpretation>
                <emma:interpretation id="interp59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48601.0289">950 6039 226,'-9'1'307,"4"2"-13,5-3-15,-9 1-11,9-1-16,-7 2 0,7-2-33,-5 3-14,5-3-10,0 0-19,0 0 3,0 0-25,-8 1-12,8-1 29,0 5 9,0-5-6,0 0-1,6 9-3,-2-4-2,0-3 0,2 2 0,3 1-8,-1-3 1,9 2-4,5-2-8,5-2-1,10 0-12,2 0-19,4-2-11,3-1-9,-4 0-11,2 3-8,-3 0-6,-1-3-11,-4 3-1,-8-1-8,-3 1-3,0 0-6,-3 0-7,-5 0 0,-1 1-9,-3-1-1,-3-1 2,1 1-6,2 0-4,-7 1 1,-6-1-3,12 0-1,-7 3-1,-5-3-2,0 0-2,11-3-1,-11 3-14,6 3-20,-6-3-33,0 0-50,0 0-74,0 0-64,0 0-83,0 0-89,-28 6-91,15-6-268,-4 2-842,0-2 373</inkml:trace>
          <inkml:trace contextRef="#ctx0" brushRef="#br0" timeOffset="48913.6002">1150 6302 77,'-8'6'363,"2"-1"-24,-3-3-18,3 3-5,0 3-17,1-6 1,-2 2-20,2 1-13,5-5-14,-7 4-15,7-4-22,-5 4-2,5-4 14,3 8 3,2-6 5,-1 1-10,5 3-8,-1-3-11,6 1-8,3-1-13,4-1-17,4-2-11,0 2-19,2-4-13,7 4-10,1-4-12,-8 1-9,11-3-11,-3 0-4,-10 1-10,2 1-7,1-1-5,-4-3-10,0 6-3,-1-3-4,-3 0-4,-6 1 0,3-2-8,-2 1-13,-6 2-22,-1-2-24,-2 2-32,-6 1-41,12-1-41,-4 0-66,-8 1-76,3-3-71,-3 3-74,1-9-419,-1 6-922,-4-3 408</inkml:trace>
          <inkml:trace contextRef="#ctx0" brushRef="#br0" timeOffset="49346.3823">1572 5806 167,'-8'-12'417,"7"4"-6,-5-1-5,2 3-5,2-1-14,-2 1-31,3 3-29,0-6-29,-3 7-28,4 2-25,0 0-28,0 0-20,0 0-20,0 0-7,-5 14-24,5-7-12,5 6-10,-1 1-17,2 0-8,1-1-6,-2 1-6,7 3-4,5 4-3,0 0-6,-1-1-2,3 4-8,5 4-3,-1-5-7,-1 1-5,-1 3-4,2-1-5,-1 1-3,-4 1-5,-2-6-3,1 3-5,-4-4-1,1 0-6,1-2-5,-5 3-2,-1-5-1,-2-2-1,1 3-5,-2-3 5,-1 1-3,-1-3 0,0-1-2,0 3 1,-4-3 3,0-2-3,0 3-1,0-5-4,-4 1 3,0 0 0,0-2 4,-3 3-5,0 1 2,-2-2-1,1 0 3,-4 0-2,3 1-1,-3 1-3,-3-1 7,3 2 1,-6 0-1,-1 1 1,0 1-2,0 3 0,2-3-2,-2 2-1,2-2 0,0 2 3,1-2-2,0 0 1,3-2-16,-2 2-31,3-6-42,1 3-58,5-1-64,-2-4-54,4 0-69,-1-3-86,0 4-365,5-2-846,0-5 375</inkml:trace>
        </inkml:traceGroup>
        <inkml:traceGroup>
          <inkml:annotationXML>
            <emma:emma xmlns:emma="http://www.w3.org/2003/04/emma" version="1.0">
              <emma:interpretation id="{C8069ED9-F004-4E73-8652-7334577CE247}" emma:medium="tactile" emma:mode="ink">
                <msink:context xmlns:msink="http://schemas.microsoft.com/ink/2010/main" type="inkWord" rotatedBoundingBox="7182,12495 9400,12472 9412,13586 7194,13609"/>
              </emma:interpretation>
              <emma:one-of disjunction-type="recognition" id="oneOf12">
                <emma:interpretation id="interp60" emma:lang="en-US" emma:confidence="0">
                  <emma:literal>fens:</emma:literal>
                </emma:interpretation>
                <emma:interpretation id="interp61" emma:lang="en-US" emma:confidence="0">
                  <emma:literal>fen:</emma:literal>
                </emma:interpretation>
                <emma:interpretation id="interp62" emma:lang="en-US" emma:confidence="0">
                  <emma:literal>fon:</emma:literal>
                </emma:interpretation>
                <emma:interpretation id="interp63" emma:lang="en-US" emma:confidence="0">
                  <emma:literal>fen):</emma:literal>
                </emma:interpretation>
                <emma:interpretation id="interp64" emma:lang="en-US" emma:confidence="0">
                  <emma:literal>fon):</emma:literal>
                </emma:interpretation>
              </emma:one-of>
            </emma:emma>
          </inkml:annotationXML>
          <inkml:trace contextRef="#ctx0" brushRef="#br0" timeOffset="53988.0492">4183 6394 331,'-13'10'375,"1"-3"-8,0 4-25,2-4 2,3-1-9,2 0-14,0-1-13,-2-1-16,5 0-14,-4-2-20,6-2 17,6 9 1,-6-9-12,11 4-21,1-2-23,3-2-19,2 0-24,6 0-18,1-2-39,-1 2-44,3-1-61,-2-5-68,2 4-79,-1 1-66,-4-4-75,0-1-85,1-2-403,-8 2-824,3-1 365</inkml:trace>
          <inkml:trace contextRef="#ctx0" brushRef="#br0" timeOffset="53814.143">4180 6104 155,'0'0'371,"0"0"-11,0 0-14,0 0-8,-10 9-8,10-9-12,0 0-19,0 0-20,-3 4-22,3-4-25,0 0-28,0 0-8,0 0-21,3 5-20,-3-5-11,12 1-12,-3 1-11,3 2-14,1-1-23,0 1-33,4-2-63,0-2-47,0 3-57,-2-4-62,1 2-73,1 2-76,-3 0-292,-2 5-670,-3-4 296</inkml:trace>
          <inkml:trace contextRef="#ctx0" brushRef="#br0" timeOffset="53324.5421">2934 6015 341,'-10'-9'341,"3"0"-13,-3 3-20,-2 4-19,2 2-8,-2 0-26,-1 2-10,-3 7-11,3-2-16,-4 8-6,2 1-1,-2 4-9,-2 8-15,5 5 1,-3-5-22,2 5-10,6-3-9,-2 3-9,3-1-10,4-8-12,0 1-8,3 2-15,6-2-4,-5 0-9,6-3-11,1 3-4,3-2-5,7-2-6,7 1-13,1 2-30,-6-11-54,19 4-67,-14-10-67,4-3-59,1 2-77,7-9-83,-8 2-285,6-5-738,7-1 326</inkml:trace>
          <inkml:trace contextRef="#ctx0" brushRef="#br0" timeOffset="53137.0375">2878 6208 335,'2'-6'342,"-2"6"-12,0 0-3,0 0-13,0 0-1,0 0-17,0 0-10,0 0-14,0 0-10,0 0-13,0 0-10,-11-5-24,11 5-9,0 0-15,0 0-13,0 0-15,0 0-13,0 0-16,0 0-12,0 0-12,0 0-16,26 5-5,-18 3-12,1-2-8,-1 2-7,3 3-5,-1-2-3,-3 4-10,-1-1-3,5 1-7,-6-1 2,-5 2-5,4-3-1,-2 0-5,1 2-1,-3-1-4,3-6 1,-3 2-2,-3-1-6,0-1 4,3-2-1,0 2 1,0-6 0,0 6-1,0-1 2,0-5 3,0 0-9,0 0-1,0 0-2,0 0 0,-6-21 2,6 15-4,1-4 0,4-1-2,-2-4 0,5 3-3,-2-2 1,0 2-1,0 1 3,6-3 4,-3 3-4,3 3 3,1-1-2,-1 3-3,2 1-3,-1 2 2,3 3-1,-1 0 1,0 3-1,-1 4 1,-1 2-4,0 0 3,3 4-6,-6 2 2,7 2-24,-10-4-26,-2 2-32,2 4-54,-2-3-32,-5-3-37,0 2-43,-5-3-53,2 2-48,-1-7-59,-4 2-275,4-2-743,-5-5 329</inkml:trace>
          <inkml:trace contextRef="#ctx0" brushRef="#br0" timeOffset="53590.168">3516 6125 64,'-4'-6'449,"8"-4"0,-4 3-26,-4 2-27,8 0-31,-4 5-27,0-6-32,0 6-33,0-6-31,0 6-18,0 0-24,0 0-21,12 15-16,-5-8-24,3 4-5,2 5-13,-1 1-10,1 3-11,0 0-10,1 0-8,-1 3-9,-2-1-5,-3 3-7,-1-2-11,0 2 1,-4 0-7,-3-1-5,0 1-3,-3-2-7,1-1 5,-3 0-6,-2-4 0,-1 1-3,-1 2 3,4-6-14,-5-7 8,2 8-5,-3-7-15,3 1-28,1-2-30,2-2-47,1-5-54,-3 0-50,8-1-65,0 0-57,0-10-61,3-1-270,7 0-714,2-10 315</inkml:trace>
          <inkml:trace contextRef="#ctx0" brushRef="#br0" timeOffset="52643.7941">2280 6481 345,'-11'-13'110,"3"0"15,-1 1 21,4 1 21,1 4 10,-1-1 11,-2 1 10,5 2-2,-1 1-1,0 0-4,-1-1-1,4 5 0,-2-6-6,2 6-3,-5-4-11,5 4 10,2-5-8,-2 5-10,17-4-1,-8 2-18,6 0-16,-1-1-12,2-2 0,7 2-19,0 2-12,0-1-26,1 2-44,4 0-48,-5 0-52,3 0-67,-3 0-69,3-3-71,-1 2-306,0-7-649,1 1 288</inkml:trace>
          <inkml:trace contextRef="#ctx0" brushRef="#br0" timeOffset="52483.0605">2669 5654 242,'0'0'335,"-5"-5"-26,5 5-14,-8-1-7,0 0-20,8 1-18,-13 0-13,13 0-3,-18 1-11,11 0-20,-2 4 8,1 0-27,-2 0-12,-3 3-10,2 2-5,1 5-18,-5 1-12,4 5-6,-4 9-4,0 4-10,5 1-4,0 1-9,1 3-8,4 3-8,2 2-2,2 1-2,-2 12-2,3-12-5,0 1 0,0-3-7,3-1-2,1 0-4,-4-1-3,2-2 0,1-2-6,1 1 3,-2-5-3,-2-3-4,3-2-6,0 2 2,-3-5-3,0-2-4,2-1 1,-4-2-4,2 1-9,2-7-19,-2-1-17,0-1-22,0-3-28,2-3-36,-4 0-34,0-4-28,2-2-31,0 0-34,0 0-35,-17-8-23,10-4-17,-3 3 0,-2-10-11,0-2-236,0 3-599,-6-12 265</inkml:trace>
        </inkml:traceGroup>
        <inkml:traceGroup>
          <inkml:annotationXML>
            <emma:emma xmlns:emma="http://www.w3.org/2003/04/emma" version="1.0">
              <emma:interpretation id="{21B30A27-AFF6-4C89-9E16-A7451CAD147B}" emma:medium="tactile" emma:mode="ink">
                <msink:context xmlns:msink="http://schemas.microsoft.com/ink/2010/main" type="inkWord" rotatedBoundingBox="9897,12800 10322,12795 10327,13322 9903,13326"/>
              </emma:interpretation>
              <emma:one-of disjunction-type="recognition" id="oneOf13">
                <emma:interpretation id="interp65" emma:lang="en-US" emma:confidence="1">
                  <emma:literal>0</emma:literal>
                </emma:interpretation>
                <emma:interpretation id="interp66" emma:lang="en-US" emma:confidence="0">
                  <emma:literal>O</emma:literal>
                </emma:interpretation>
                <emma:interpretation id="interp67" emma:lang="en-US" emma:confidence="0">
                  <emma:literal>o</emma:literal>
                </emma:interpretation>
                <emma:interpretation id="interp68" emma:lang="en-US" emma:confidence="0">
                  <emma:literal>a</emma:literal>
                </emma:interpretation>
                <emma:interpretation id="interp6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54994.3306">4967 6075 196,'0'0'267,"0"-11"-3,-1 6-11,2 1-3,-1 4-3,3-8-7,-3 1-4,0 1-7,0 6-3,0-8 4,2 4-8,-2 4 7,-2-7-6,2 7-8,2-6-3,-2 6-10,2-4-13,-2 4-8,0 0-13,0 0-10,0 0-10,0 0-11,0 0-12,0 0-12,0 0-8,0 0-9,-12 13-12,3-3-6,5 6-9,-4 1-7,-1 4-5,4 0-5,0 4-9,5 0-2,0-1-6,2 10-4,3-10 0,1 7-3,5-3-6,-4-3 0,2-4-1,3 3-2,5-6 1,-2 1-3,5-2 2,1-1-2,-1-2 0,1-3-3,1-1 2,1-4-1,1-1-1,-2-5 1,2-3 0,-7 1 0,6-4-1,-7-1-3,5-2 1,-10-3 2,0 0-1,3-6-1,-3-1-2,-1 0 1,-5-2-3,1-1-2,-6 0 1,-4-5-1,-3-3-4,-2 1 3,-3-3-2,-5 2-1,-1 0 0,-4 3-1,1 0 0,-3 1 1,5 8-5,0-1 0,0 5-16,1 0-19,2 5-24,-4-1-34,5 1-41,-1 7-44,1 2-34,5 1-27,-3 5-41,4 1-47,4 0-63,-2 6-339,4-2-793,6 2 351</inkml:trace>
        </inkml:traceGroup>
        <inkml:traceGroup>
          <inkml:annotationXML>
            <emma:emma xmlns:emma="http://www.w3.org/2003/04/emma" version="1.0">
              <emma:interpretation id="{3086A8AB-423E-438B-888D-5E4060DAEDB4}" emma:medium="tactile" emma:mode="ink">
                <msink:context xmlns:msink="http://schemas.microsoft.com/ink/2010/main" type="inkWord" rotatedBoundingBox="10681,12523 12338,12506 12351,13741 10694,13759"/>
              </emma:interpretation>
              <emma:one-of disjunction-type="recognition" id="oneOf14">
                <emma:interpretation id="interp70" emma:lang="en-US" emma:confidence="0">
                  <emma:literal>(n')</emma:literal>
                </emma:interpretation>
                <emma:interpretation id="interp71" emma:lang="en-US" emma:confidence="0">
                  <emma:literal>(no)</emma:literal>
                </emma:interpretation>
                <emma:interpretation id="interp72" emma:lang="en-US" emma:confidence="0">
                  <emma:literal>(nay</emma:literal>
                </emma:interpretation>
                <emma:interpretation id="interp73" emma:lang="en-US" emma:confidence="0">
                  <emma:literal>ins)</emma:literal>
                </emma:interpretation>
                <emma:interpretation id="interp74" emma:lang="en-US" emma:confidence="0">
                  <emma:literal>(ms)</emma:literal>
                </emma:interpretation>
              </emma:one-of>
            </emma:emma>
          </inkml:annotationXML>
          <inkml:trace contextRef="#ctx0" brushRef="#br0" timeOffset="55488.1689">5925 5844 385,'0'-5'374,"-3"1"-21,3-4-11,0 8-11,-3-8-13,3 4-10,-4 0-11,4 4-21,-1-5-21,1 5-20,0 0-24,0 0-17,0 0-13,0 0-13,-13 8-10,6-3-5,-2 4-11,-4 7-14,-3 2-1,4 1-2,-1 5-6,-5 6-5,2 3-5,1 1-5,-2 3-7,5-1-8,-2-1-5,7 2-8,-3 2-9,3-2-4,6-2-9,-3-2-3,8 3-3,-3-5-5,4 1-5,7-1-1,-3-2-5,3-5 3,8 4-4,-6-10-4,9 6-16,-2-6-24,8 1-21,-3-1-43,-5-1-51,4-9-63,1 1-57,-8-4-64,5 0-78,3-5-94,-5 0-269,4 0-814,-1-5 360</inkml:trace>
          <inkml:trace contextRef="#ctx0" brushRef="#br0" timeOffset="56066.2928">6142 6109 167,'0'0'263,"0"0"-1,0 0-6,0 0 3,0 0-9,0 0-10,0 0 1,0 0-12,0 0-15,0 0-10,0 0-12,0 0-19,21 1-6,-21-1-8,0 0-15,0 0-7,0 0-10,0 0-14,0 0-2,0 0-4,0 0-8,0 0 1,0 0-4,0 0 2,0 0-7,0 0 6,0 0 2,0 0 4,0 0 1,2-3 3,-2 3 0,0 0-3,0 0 0,0 0-13,0 0-8,6-5-7,-2 1-13,0 2-6,-1-2-5,-3 4-7,5-4-9,0 2-2,-5 2-5,0 0-3,15 2-4,-12 5-2,7-1-1,-3 2-3,4 6-3,1 4 0,-3 0-3,4 2-2,-4 0 2,0-1-4,-4 1 1,2 2 1,1-2-3,-2-1-1,-3 0 4,1-4-3,0-1 1,0-3-2,-4 4 0,0-3 0,0-3 1,0 2 3,-3-3-3,3 0 1,-1-4 1,1 2 1,0-2 1,-4 1 1,4-5 4,0 4-3,0-4-1,0 0 3,0 0-6,0 0-3,-4-15 0,1 7-1,6-6 1,0-1 2,-2 1-3,7-9 1,-3 2-2,4-1 0,2-9-1,-4 8 5,5 0-7,-1 4-1,-1 0 1,2 2 1,-4 4 0,0 4-3,1-2 2,-4 5-6,0 0 2,0 1-2,2 4-1,-7 1 3,13 7-1,-8-2 1,4 7 1,-2 1 2,-2 0 4,0 2-7,1-1 0,0 5-1,-1 2-1,2-3 8,-6-2-1,7 1-1,-3-1-1,-1 3 2,1-4-19,1-3-25,-1 4-24,-1-7-40,1 3-42,-2-3-34,-2-3-33,2-1-35,-1 2-38,1-3-45,-3-4-68,0 0-282,5 2-743,-5-2 329</inkml:trace>
          <inkml:trace contextRef="#ctx0" brushRef="#br0" timeOffset="56530.6929">6686 5745 52,'-9'-11'409,"3"-1"-15,0 7-12,2-6-11,2 5-4,-3 0-14,-1-1-13,6 2-19,-2 3-25,2 2-23,-2-6-30,2 6-26,-3-4-23,3 4-17,0 0-17,0 0-18,0 0-13,20 9-14,-10-1-8,-1 0-15,-1 3-8,2 0-10,2 6-5,-2 0-7,-2 2-9,-1-6 1,-2 8-8,-1-6-5,-2 2-7,1-3 2,-2 2-10,-5-1 3,2 0-5,-3-3 1,-2 4-5,-2-5 0,1 1 0,2-5-3,-2 3-1,1-5-2,2 1 3,1-4 6,-1 4 17,1-2 13,4-4 12,-7 2 13,7-2-16,0 0-8,0 0-6,0 0-3,0 0-11,12-13-3,-5 9-5,2 1-2,-1 2-2,5 1-4,1 1-5,-5 2 2,7-3-3,0 4-6,-5 7 1,10-3 3,-9 2-4,1 1 0,-1 0-3,0 1 6,2 4-10,-5-2-5,-1 3-1,-1-2-1,-2 0 5,-4-3-8,-1 1 5,-1 1-3,-4-3 1,2-3 2,-9 1 1,0 1-1,-2-3 1,0-1-10,-6 1-13,6-4-22,-5-2-30,-2 0-38,3-2-39,5-3-63,-3-3-59,1 0-55,3-2-70,4-2-407,0-2-876,4-3 388</inkml:trace>
          <inkml:trace contextRef="#ctx0" brushRef="#br0" timeOffset="56983.845">7214 5827 286,'-7'-4'453,"3"2"-7,4 2-6,-9-2-13,9 2-16,-7-2-22,7 2-20,0 0-27,-8-2-23,8 2-29,0 0-26,0 0-26,0 0-18,0 0-22,0 0-12,15 18-19,-4-7-16,5 7-12,1 0-13,1 1-11,1 10-15,1-2-3,-4 5-11,4-1-10,-11 4-9,3 0-7,-4 5-2,-2-1 0,-6 4-8,-3-2-5,0 20 5,-5-18 7,-4-4-6,3 5-1,-8-5 6,1 1-1,-4 1 3,-3-3 4,-3 2 11,0-4 12,-3-1-8,-2-5-2,3-2-8,3-1-13,10-8 6,-6-3 1,5 0-10,4-5-3,3-3 2,3-1-8,-2-4 6,4 1 3,0 1 14,-1-3-2,1 2 3,4-4-23,-4 4-43,4-4 0,-4 2 0,0 2 0,4-4 0,0 0 0,-4 2 0,4-2 0,0 0 0,0 0 0,0 0 0,0 0 0,-5 3 0,5-3 0,0 0 0,0 0 0,-3-12-326,2 6-137,-4 3-111,-3-1-564,1-1-1234,-2 2 546</inkml:trace>
        </inkml:traceGroup>
      </inkml:traceGroup>
    </inkml:traceGroup>
    <inkml:traceGroup>
      <inkml:annotationXML>
        <emma:emma xmlns:emma="http://www.w3.org/2003/04/emma" version="1.0">
          <emma:interpretation id="{89496703-12FF-4E60-93DE-974155F14A38}" emma:medium="tactile" emma:mode="ink">
            <msink:context xmlns:msink="http://schemas.microsoft.com/ink/2010/main" type="paragraph" rotatedBoundingBox="10195,13382 15888,13458 15874,14470 10182,1439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4FDC9A9-2F57-46F7-B25A-94078539699F}" emma:medium="tactile" emma:mode="ink">
              <msink:context xmlns:msink="http://schemas.microsoft.com/ink/2010/main" type="inkBullet" rotatedBoundingBox="10195,13382 11851,13404 11838,14388 10182,14367"/>
            </emma:interpretation>
            <emma:one-of disjunction-type="recognition" id="oneOf15">
              <emma:interpretation id="interp75" emma:lang="en-US" emma:confidence="0">
                <emma:literal>is</emma:literal>
              </emma:interpretation>
              <emma:interpretation id="interp76" emma:lang="en-US" emma:confidence="0">
                <emma:literal>L</emma:literal>
              </emma:interpretation>
              <emma:interpretation id="interp77" emma:lang="en-US" emma:confidence="0">
                <emma:literal>L,</emma:literal>
              </emma:interpretation>
              <emma:interpretation id="interp78" emma:lang="en-US" emma:confidence="0">
                <emma:literal>by</emma:literal>
              </emma:interpretation>
              <emma:interpretation id="interp79" emma:lang="en-US" emma:confidence="0">
                <emma:literal>La</emma:literal>
              </emma:interpretation>
            </emma:one-of>
          </emma:emma>
        </inkml:annotationXML>
        <inkml:trace contextRef="#ctx0" brushRef="#br0" timeOffset="60592.2989">5220 6562 219,'0'0'341,"0"-10"-12,0 8-15,0 2-11,0 0-24,0 0-16,0-6-14,0 6-26,0 0-21,0 0-20,0 0-18,0 0-10,0 0-6,0 0-30,0-5-14,0 5-5,0 0-12,0 0-12,0 0-5,0 0-7,0 0-6,0 0-1,0 0 11,0 0 1,0 21 5,0-13 10,0 2-5,0 5 0,-3-1-4,3 3 9,0 5-12,3 2 3,-3 7-3,2 3-1,-1-1 4,-2 1-7,1 4-3,1-2-9,2 3 1,-3-3-3,0 4-2,3 0-6,-3-6-3,2-1 3,-2 3-3,0-8 7,0 6 3,0-12 2,3-1-4,-3 0-4,1-3-3,3 3 0,0-7 6,-1-2 4,-2-1 6,4 2 7,0 1 6,5-7 4,-4-2 0,6 4-3,0-3-3,1-1-3,10-3-3,1 2 8,2-3-20,7-1-5,3 0-4,0 1-4,4-2 2,-3 0-9,7-3-2,-1 4 2,25-1 10,-25-3-5,8 1 0,15 0 2,0-3 6,-17 1-2,21-1 7,-7 0 0,1-2-4,-13 2 2,1 4 2,14-6-4,-19 3 1,1 1-1,-3 2-7,-2-1 10,-4 0-5,-1 1-3,-13 1-3,-2 0-1,1 1 10,-7-3-13,0 3 0,-3 0 1,-3 0-6,2-1-1,1 2-5,-3-2-3,-5 1 6,3 0-18,-9 0-8,15 0 0,-15 0 0,10 1 0,-3 2 0,-7-3 0,0 0 0,6 0 0,-6 0 0,0 0 0,8 1 0,-8-1 0,0 0 0,0 0 0,0 0 0,0 0 0,0 0 0,7 0 0,-7 0 0,0 0 0,0 0 0,0 0 0,0 0 0,0 0 0,0 0 0,0 0 0,0 0-3,0 0-124,2-6-66,-2 6-67,-12-10-64,6 5-79,-10-5-70,3 3-57,-6-4-450,3-3-1062,1 3 471</inkml:trace>
        <inkml:trace contextRef="#ctx0" brushRef="#br0" timeOffset="60910.2303">6681 7065 379,'-5'-6'375,"-2"2"-9,2-1 4,0 1-3,2 2 3,3 2 1,-9-4-16,6 1-11,3 3-17,-7-3-23,7 3-33,0 0-26,-4-2-24,4 2-27,0 0-16,0 0-17,-4 14-15,8-5-14,0 1-13,1 1-12,1 2-10,9 2-9,-5 0-3,2 1-11,2 2-10,2 1-5,-2-4-2,3 3-9,0-3-4,0 1-3,-1-1-6,1 1-3,-8-2 0,0-2-3,2 0-6,-2-2 1,-6 1-3,1-1-5,1 1 0,-5-3 1,0 4-2,0-3-3,-5 1-2,5 0 2,-7 1-1,-2-1 0,-3 2-2,2 0 0,-5-3-1,0 3 0,-6-1-2,9-1-1,-4-1-13,3-2-31,1 2-30,-3-1-48,3 0-55,0-3-43,0-1-69,3 0-60,-3-2-80,5 1-418,7-3-911,-12-5 403</inkml:trace>
      </inkml:traceGroup>
      <inkml:traceGroup>
        <inkml:annotationXML>
          <emma:emma xmlns:emma="http://www.w3.org/2003/04/emma" version="1.0">
            <emma:interpretation id="{FB224429-45C7-4EF5-9AC2-6A65B269ACC6}" emma:medium="tactile" emma:mode="ink">
              <msink:context xmlns:msink="http://schemas.microsoft.com/ink/2010/main" type="line" rotatedBoundingBox="12190,13698 15884,13747 15874,14470 12180,14422"/>
            </emma:interpretation>
          </emma:emma>
        </inkml:annotationXML>
        <inkml:traceGroup>
          <inkml:annotationXML>
            <emma:emma xmlns:emma="http://www.w3.org/2003/04/emma" version="1.0">
              <emma:interpretation id="{1D215550-5B84-4C84-9112-9E7F1534FF9B}" emma:medium="tactile" emma:mode="ink">
                <msink:context xmlns:msink="http://schemas.microsoft.com/ink/2010/main" type="inkWord" rotatedBoundingBox="12190,13698 15884,13747 15874,14470 12180,14422"/>
              </emma:interpretation>
              <emma:one-of disjunction-type="recognition" id="oneOf16">
                <emma:interpretation id="interp80" emma:lang="en-US" emma:confidence="0">
                  <emma:literal>Small-of</emma:literal>
                </emma:interpretation>
                <emma:interpretation id="interp81" emma:lang="en-US" emma:confidence="0">
                  <emma:literal>Small -of</emma:literal>
                </emma:interpretation>
                <emma:interpretation id="interp82" emma:lang="en-US" emma:confidence="0">
                  <emma:literal>Small -oe</emma:literal>
                </emma:interpretation>
                <emma:interpretation id="interp83" emma:lang="en-US" emma:confidence="0">
                  <emma:literal>Small-one</emma:literal>
                </emma:interpretation>
                <emma:interpretation id="interp84" emma:lang="en-US" emma:confidence="0">
                  <emma:literal>Small -ol</emma:literal>
                </emma:interpretation>
              </emma:one-of>
            </emma:emma>
          </inkml:annotationXML>
          <inkml:trace contextRef="#ctx0" brushRef="#br0" timeOffset="61598.6664">7488 6992 64,'-4'-7'378,"0"-2"-14,0 3-7,-4-2-14,-4-1-18,4 1-12,-5-1-6,2 3-13,-4 0-15,1 2-8,-3 2-14,0 2-13,4 0-19,-4 5-20,0-1-12,2 2-10,4 6-13,-4-2-14,0 8-12,2-1-16,1 2-12,0-3-12,7 4-8,0 2-9,5 0-8,-2-1-12,4 3-2,-1-2-7,4-1-6,2-1-3,3 0-5,2-1-3,0 0-3,3-1 4,4-3-6,0 2 0,6-2-4,5 1-2,-8-3-3,2 2 0,-1-4-8,-2 3-5,-1-2-4,0 0-3,-5-3-6,0 3 4,0-2-1,-7-1-3,3-2 4,-1 4-2,-7-5 0,1 0-1,-1 4 2,-3-1-2,-3-3 0,-3 2 2,-2 2 1,-3 0-3,-4-3 0,1 0 2,-7 1 1,4-3 4,-4-1 2,4 3 10,-6-5 8,6 0 4,0-2 8,0 0-4,0 0-1,1-2-4,2 2-2,2-1-2,1 0-4,3-1-4,-1-1-3,1 3-18,8 0-29,-9-2-36,9 2-44,-11-3-72,11 3-69,-2-3-73,2 3-76,8-10-70,1 1-358,3 3-896,2-4 397</inkml:trace>
          <inkml:trace contextRef="#ctx0" brushRef="#br0" timeOffset="62239.3651">7668 7336 171,'-8'-4'378,"4"0"-15,-4 1-14,2 0-11,-2-1-9,3-1 3,-3 1-8,3 0 0,5 4-7,-11-2-12,6-1-15,1 1-20,4 2-18,-4-4-16,4 4-18,0-7-26,3 2-22,2 1-18,0 2-14,2 1-13,6-2-16,-1 1-9,2 2-14,0 2-8,-2 1-7,5 0-11,0 4-5,-2 1-4,-2-1-6,0 2-4,4 7-4,-7-5-4,-2 0-1,1 3-5,-1-4-7,1 5 0,-6-5-2,-2 2 2,2-3-3,-3 3 2,-3-3-5,3-3-1,-3 3 0,2-3-4,-7 0 3,6-3-2,-2 2-1,1 0 0,-3-2 3,0-1-2,6-2 1,0 0-3,0 0 6,-19-6-8,16 1-1,-1-1 1,4 0-2,-1-4 1,2 1-4,3-4 1,-1-1 3,5 1-2,-1-2-1,0 0 1,5 3-3,-2 2 0,1-3 0,0 3-3,1 3 1,1 0-3,3 1 3,-4 3 1,2-1 4,3 4-6,-2 0 2,-1 4-2,0-2-2,1 2 2,-2 1-1,4 3 0,-6 0 3,1 1-1,-1 1-2,-1 2-7,1-2 2,-6 3-10,-3-5-7,2 6-5,-1-3 1,-4-3-2,2 1 2,-2-2-1,1 2 5,1-3 2,-1-1 4,0-5 0,-1 7 7,1-7 1,-2 4 3,2-4-2,0 0 3,0 0 3,0 0 4,8-16-5,-4 7 2,1 0 0,3-4 0,-1 2 0,2-1 6,-1-1 0,2-6-1,3 2 2,0 3 0,0 1-1,-1 2 5,0 1 1,0 3-3,-1-3-6,4 4 5,-3 2-1,-1 1-2,4 4 1,-6 1-2,3 1 1,-1 3-2,-1 1-1,0 4 1,-3 2-1,0 0-2,-1 2-23,0-2-11,3 4-26,-3-1-23,-4-2-39,2-1-45,-3-1-44,-1 3-39,2-1-43,-4-2-52,4-3-39,0-1-327,-2-1-773,3-1 342</inkml:trace>
          <inkml:trace contextRef="#ctx0" brushRef="#br0" timeOffset="62903.8668">8596 7312 201,'-4'-12'353,"0"4"-12,0 0-14,1 2 0,-5 0-27,4 0-14,-4 0-16,4 2-12,1 2-13,-3-2-22,6 4-26,-16 1-10,16-1-19,-12 5-20,8 0-13,-3 4-14,3-1-13,-4 2-8,3 2-8,1 0-8,-2 1-3,1 1-7,4-1-16,-2 2-7,3-2-3,0-1-8,3 2-4,-6-3-11,6-3-10,1 2-23,-2-4-10,6 0-15,-4 0-8,4-3-8,-1 0 4,-7-3-6,17-3-1,-7 0-5,-2 0 14,5-3 3,0 0 6,-2-1-1,0-1 0,-2 2 10,3-3 5,-1-2 11,-6 6 5,1 2 21,0-3 17,0 0 9,-2 2 7,-4 4-4,8-3 3,-7 2-1,-1 1 0,8-2 4,-8 2-22,0 0 1,0 0-4,0 0 4,-4 10-4,3-1-4,-3-3 0,3 4-9,-3-1 0,-1 2 2,3-2-1,1 5-3,0-3-3,-2 0 3,3-1 0,0-1-3,3-2-4,-1 2 2,3-3 3,2 0 0,3-2 0,-2-2-4,1 1-6,4-6-10,1-1-13,0 2-14,0-8 11,6 2-7,-8-1 2,5-5-3,-2-3 5,1 2 4,-3-3-2,-1 1 1,2-5 8,-5 2-1,-1-5 2,1-5 8,-1 5-3,-5-9-7,-3 2 11,1 1 2,-3 0 29,-4-2 14,1 8 11,-1 0 20,0 7 16,-1-3 9,1 5 17,2 4 9,2 0 9,-2 5 1,0-1-9,3-1-11,-2 7-10,0-2-8,-2-3-12,5 7-11,0 0-6,0 0-3,0 0 3,-5 13-5,5-4 0,-3 4-8,2 7-5,1 2 0,-3 0-3,-2 4-7,5-4-4,4 5-3,-3 2-2,3 6-1,-2-13-5,-1 3 1,4-5-2,0 2-1,-1-1-1,-1 2 0,7-2-2,-6-1-15,2-5-34,-4-2-34,3 3-35,1-4-48,-5-3-55,4 2-42,-1-3-40,1-5-49,-2 0-63,3-3-70,-6 0-272,15-6-804,-7 0 356</inkml:trace>
          <inkml:trace contextRef="#ctx0" brushRef="#br0" timeOffset="63138.2594">9050 7056 195,'-4'-22'332,"1"-1"5,-2 2-19,5 4-1,-3 1 0,2 6 9,1-1-2,-2 5-11,2-1-14,-3 2-23,0 1-27,3 4-25,0 0-20,0 0-7,0 0-9,-11 15-11,8-2-10,2 0-13,1 11-16,-4 0-8,8 1-10,-12 6-11,10 2-6,4 0-9,-5 0-8,-1-1-5,3 0-10,2-3-6,-3 4-4,2-3-9,4 3 0,-7-9-10,2 1-26,5 7-44,-5-7-56,0-3-66,3 1-72,-1-4-67,-2 3-82,-2-4-99,4-3-284,2 0-816,3 1 362</inkml:trace>
          <inkml:trace contextRef="#ctx0" brushRef="#br0" timeOffset="63388.2493">9501 7309 233,'-9'5'316,"1"-1"-16,0-2-7,3 4-9,-2-2-10,2 0-18,1-2-8,1 4-16,-2-2-15,1-1 4,4-3-5,-1 4-6,1-4-13,1 10-11,5-9-14,-6-1-16,13 5-16,-3-5-20,1 1-36,3-2-91,6-1-70,-5-1-81,10 0-101,-1-2-118,2-1-203,0 3-628,7-2 278</inkml:trace>
          <inkml:trace contextRef="#ctx0" brushRef="#br0" timeOffset="63825.8216">10083 7223 19,'-6'-5'396,"4"-1"-16,-3 0-24,1 3-1,-2-1-14,4 0-9,-3-1-7,1-1-5,4 6-14,-3-6-20,-1 3-20,4 3-14,-4-9-28,4 9-13,0 0-16,-1-2-19,1 2-16,0 0-12,0 0-16,-5-5-13,5 5-12,0 0 8,-8 9-4,1 0-1,1-2-7,-3 5-8,-2-2-9,3 4-5,-2-4-5,2 3-9,-1 0-3,1 1-9,3-2-5,-4 0-4,6 3-6,-6-4-1,7 1-6,0 2 3,-1-4-9,6 3-1,-1-5-4,4 7 2,2-6-3,1 1-1,2-2-4,3-2-5,3 2-6,0-3-8,5-2-4,0 0 4,-1-3-9,2 0-4,2-3-3,-6 0 4,-2-2 1,-2 0 5,-2-1 0,2-2 0,-5 0 1,-3-3 3,-2 2 2,0-6 0,-4 3 0,-6-1 4,0-3-1,-2 0 3,-3 2-1,-2-2-3,0 2 2,1 1-22,-4 4-31,1 0-44,2 0-55,0 3-46,-2 2-45,0 1-44,2 0-49,0 3-54,6-2-41,6 2-313,-8 0-804,8 0 356</inkml:trace>
          <inkml:trace contextRef="#ctx0" brushRef="#br0" timeOffset="64503.6912">10428 7184 69,'0'0'399,"0"0"-22,5 1-26,-5-1-14,0 0-5,0 0-11,0 0-17,10 0-18,-10 0-24,0 0-24,0 0-24,7 6 9,-4-5 8,-3-1-11,11 7-21,-7-4-15,4 0-21,0-2-14,-2 2-16,1 0-4,3-3-19,1 0-7,-1 0-14,3-3-6,-2 0-6,-2 0-7,1-1-10,1-4-6,-1-2-15,-3-3-5,-1 3-8,1-6-15,-2 2 5,-1-7-1,-3 1-2,1-2-5,-2 2 3,0-1-2,0 8-1,0-3 8,0 2 2,-3 0 7,-2-2 9,1 6 12,-1 0 11,-2 2 1,1 0 0,0 2 2,3 1-3,-4 3-4,-1-1-1,8 3 0,-17 4-3,4 3-2,3 1-2,-2 4-9,-1 5-3,0 3 0,6-6-8,-1 6 4,-1 3-7,5 8 1,0-6-6,0-2 1,3 2-10,1 6 7,0-6-4,1-3-2,-1 5 2,0-5-1,0-1 2,8 1-6,-8 0 3,4-3-3,0-3-1,0-1-6,-1-2-5,-2-6-6,3 0 1,-3 3-4,3-4 5,-1-2 0,2 1 5,-1-2 7,1 0 1,-5-3 5,13 1 9,-4-1-1,-9 0 6,13-4 13,-13 4 3,11 0-1,-11 0 1,12 0-8,-6 3 4,-6-3-5,11 1-3,-7 5-3,1-3 1,0 0-9,2 3-4,-2 1 0,0-2 0,4 2-1,-6-1-5,2 3 3,-1-4 0,2-2-2,0 4 8,-2 0-3,5-2 9,-1-3 5,3-1-3,6-1-1,0-3-2,0-2-2,8-5-7,1-2-30,-3-1-44,7-5-62,-13 1-91,2-10-129,-6-4-166,0-2-538,-6-3-1136,-7-3 504</inkml:trace>
        </inkml:traceGroup>
      </inkml:traceGroup>
    </inkml:traceGroup>
    <inkml:traceGroup>
      <inkml:annotationXML>
        <emma:emma xmlns:emma="http://www.w3.org/2003/04/emma" version="1.0">
          <emma:interpretation id="{340DEA96-0505-4F2E-B900-67DA6E00D970}" emma:medium="tactile" emma:mode="ink">
            <msink:context xmlns:msink="http://schemas.microsoft.com/ink/2010/main" type="paragraph" rotatedBoundingBox="5165,14983 10094,14742 10146,15811 5218,160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8B02D0-DCDE-4FEF-9C52-EF341021A41E}" emma:medium="tactile" emma:mode="ink">
              <msink:context xmlns:msink="http://schemas.microsoft.com/ink/2010/main" type="line" rotatedBoundingBox="5165,14983 10094,14742 10146,15811 5218,16052"/>
            </emma:interpretation>
          </emma:emma>
        </inkml:annotationXML>
        <inkml:traceGroup>
          <inkml:annotationXML>
            <emma:emma xmlns:emma="http://www.w3.org/2003/04/emma" version="1.0">
              <emma:interpretation id="{D1AFE3CE-79AD-4D17-BAA4-38F2FF05EAAB}" emma:medium="tactile" emma:mode="ink">
                <msink:context xmlns:msink="http://schemas.microsoft.com/ink/2010/main" type="inkWord" rotatedBoundingBox="5165,14983 7479,14870 7531,15939 5218,16052"/>
              </emma:interpretation>
              <emma:one-of disjunction-type="recognition" id="oneOf17">
                <emma:interpretation id="interp85" emma:lang="en-US" emma:confidence="0">
                  <emma:literal>tent</emma:literal>
                </emma:interpretation>
                <emma:interpretation id="interp86" emma:lang="en-US" emma:confidence="0">
                  <emma:literal>fair</emma:literal>
                </emma:interpretation>
                <emma:interpretation id="interp87" emma:lang="en-US" emma:confidence="0">
                  <emma:literal>tense</emma:literal>
                </emma:interpretation>
                <emma:interpretation id="interp88" emma:lang="en-US" emma:confidence="0">
                  <emma:literal>tenter</emma:literal>
                </emma:interpretation>
                <emma:interpretation id="interp89" emma:lang="en-US" emma:confidence="0">
                  <emma:literal>tome</emma:literal>
                </emma:interpretation>
              </emma:one-of>
            </emma:emma>
          </inkml:annotationXML>
          <inkml:trace contextRef="#ctx0" brushRef="#br0" timeOffset="89477.7111">494 8179 183,'-7'-3'422,"5"-3"-5,-1-1-26,-3 2-14,2 3-16,2-4-18,-3 0-9,5 6-14,-6-6-11,2 3-20,4 3-13,-3-5-19,3 5-21,0 0-18,0 0-20,-9-3-18,9 3-13,0 0-18,0 0-13,0 0-11,-8 14-13,-1-1-9,2-1-12,-1 10-6,3 2-8,-4-1-13,-3 9-5,7 1-6,1 4-5,0 1-7,3 6-3,2-7-7,1 6-5,3-2 0,7 20-2,-6-19-6,5 1 3,-1-3-6,3 2 1,3-5-2,-8-3-2,5 3 0,1-7-2,-2 2 1,0-3-3,-2-7-1,-3 3 2,0-3-3,0 0 2,-2-1-1,-1-2 2,-1-5-1,-1 0-1,1 1-9,-3-5 0,0 0-18,3-1-27,-3-1-27,-3-3-21,3 3-32,-3-6-39,3-2-47,0 0-53,-17-2-58,6-7-25,-1-1-17,-5-2-8,-1-5-3,-6-6-1,2-2-220,-2 1-647,2-6 287</inkml:trace>
          <inkml:trace contextRef="#ctx0" brushRef="#br0" timeOffset="89634.0307">281 8897 637,'-9'-13'30,"-2"1"49,2-3 36,1 6 43,4 2 19,-4 2 14,7-1 6,-4 2 5,2 2-3,3 2 1,-2-7 4,2 7-13,2-8-14,1 2-15,3-5-7,6 6-17,4-5-8,-3 3-2,6-1-14,4-3-11,2 2-12,9-4-13,0 5-1,1-1-15,3-5-19,-6 5-36,2-1-66,2 2-50,-2-1-63,-7 8-70,-2-4-74,0-2-209,1 3-568,-3-1 251</inkml:trace>
          <inkml:trace contextRef="#ctx0" brushRef="#br0" timeOffset="90321.4859">1193 8495 185,'-14'-14'325,"-1"4"-2,6 1-12,-1 3-18,-5 1-13,0 1-10,0 3-18,1 1-14,0 4-10,-1-1-15,3 6-17,1 1-8,-1 5-2,0 1-15,0 4-19,2 2-4,3-1-13,-2 11-11,3 0-6,4 1-14,2 2-3,0-4-16,2 0-9,2 1-1,2-7-14,1-1-3,3-2-2,3 8-18,-1-8-31,4-1-65,1-4-67,1-3-56,-1 2-67,3-5-86,-5-3-342,6-6-731,4-3 324</inkml:trace>
          <inkml:trace contextRef="#ctx0" brushRef="#br0" timeOffset="90102.7184">1040 8618 47,'0'0'417,"0"0"-12,0 0-6,0 0-26,0 0 4,0 0-16,0 0-18,0 0-9,0 0-17,-27 0-21,27 0-19,0 0-21,0 0-21,-12-3-21,12 3-17,0 0-16,-7-2-11,7 2-11,0 0-2,0 0-15,0 0-8,0 0-12,0 0-18,0 0-6,0 0-13,17-6-8,-17 6-6,17 0-14,0 5-3,-5-2-5,0 0-2,2 4-10,1-1-1,-3 3-2,-1 1-4,2 5-3,0 2-3,-3-7-3,-5 5-11,1-2-7,-3-4-1,1 4-1,-3-5 1,2 1-1,-2 0-2,0-5 3,-1 2-1,-1 0 3,1-6 1,1 7-1,-1-5 6,0-2-4,0 0-1,0 0 0,0 0 1,0 0 2,-5-15-6,5 8 2,3-2-1,-2-2 0,4-6 0,1 4 2,-2-1-4,1 2 4,4 0-2,-3 0 0,2 2-1,3 0-4,-1 2 2,2 1-2,-2 5-1,2 2 1,-4 0 0,5 2-3,1 5-1,-3 0 2,1 4 1,2 1 5,-5 1-6,3 7 1,-4-6-23,1 5-22,-1 1-25,-4-1-21,2 1-30,-4-1-32,-2-6-40,-2-1-33,0 0-35,0 2-33,0-4-33,-1 1-40,2-5-43,-3 2-290,0-5-763,4-3 338</inkml:trace>
          <inkml:trace contextRef="#ctx0" brushRef="#br0" timeOffset="90587.0987">1738 8518 34,'2'-8'463,"2"1"-21,-4 2-34,0 0-29,0 1-39,0 4-34,2-7-28,-2 7-35,0 0-22,0 0-17,0 0-7,16 16-10,-10-6-5,1 3-21,2 1-17,-1 0-11,2 7-13,1 2-13,1 8-6,-1 1-10,-4-2-9,-1 5-8,0-2-5,-1 3-9,-8-6-4,3-5-5,-4-3-6,0-2-4,1 2-9,-1-1 7,-2-5-6,0-1-1,1 1-8,-5-5-20,8 1-32,-3-5-34,-2 0-39,4-1-35,1-3-44,2-3-65,0 0-68,0 0-71,0 0-272,8-28-711,2 12 315</inkml:trace>
          <inkml:trace contextRef="#ctx0" brushRef="#br0" timeOffset="90821.4786">2150 8584 73,'0'0'352,"-10"-2"-19,10 2-24,0 0-17,0 0-24,0 0-14,0 0-17,0 0 13,0 0 6,0 0-21,7 16-11,1-13-19,-1 0-18,2 0-13,3-3-14,3 5-22,-1-2-10,0-5-13,3 1-29,-1 1-20,-1-3-41,2 3-32,-4-2-31,2 2-38,-1 0-45,-5 0-52,-2 2-47,-1 1-43,-6-3-31,6 6-236,-8 0-573,2-6 254</inkml:trace>
          <inkml:trace contextRef="#ctx0" brushRef="#br0" timeOffset="90993.3697">2290 8719 101,'-12'8'161,"3"4"44,-3 0 26,-2 3 23,2-3 13,0 3 13,5 1-1,-3-7 12,1 6-6,1-6-3,2 3 4,-5-3-5,10 0-6,-4-3-3,5 0 1,2 3 0,1-4-5,1 0-8,4 1-19,-2-4-15,9-2-21,-1 1-24,3-2-13,1-1-16,6-4-14,-2 1-14,-1 0-17,5-1-34,-2-3-49,-6 3-57,4-3-69,1 3-73,-10 0-102,4 0-61,0 2-65,4-2-454,1 1-926,-1-2 410</inkml:trace>
        </inkml:traceGroup>
        <inkml:traceGroup>
          <inkml:annotationXML>
            <emma:emma xmlns:emma="http://www.w3.org/2003/04/emma" version="1.0">
              <emma:interpretation id="{A465295E-58A4-4D9C-BD69-50E6FBFE3BBA}" emma:medium="tactile" emma:mode="ink">
                <msink:context xmlns:msink="http://schemas.microsoft.com/ink/2010/main" type="inkWord" rotatedBoundingBox="8382,15079 10106,14995 10140,15696 8416,15781"/>
              </emma:interpretation>
              <emma:one-of disjunction-type="recognition" id="oneOf18">
                <emma:interpretation id="interp90" emma:lang="en-US" emma:confidence="0">
                  <emma:literal>5 m</emma:literal>
                </emma:interpretation>
                <emma:interpretation id="interp91" emma:lang="en-US" emma:confidence="0">
                  <emma:literal>5 N</emma:literal>
                </emma:interpretation>
                <emma:interpretation id="interp92" emma:lang="en-US" emma:confidence="0">
                  <emma:literal>5 4</emma:literal>
                </emma:interpretation>
                <emma:interpretation id="interp93" emma:lang="en-US" emma:confidence="0">
                  <emma:literal>5 ml</emma:literal>
                </emma:interpretation>
                <emma:interpretation id="interp94" emma:lang="en-US" emma:confidence="0">
                  <emma:literal>5 r</emma:literal>
                </emma:interpretation>
              </emma:one-of>
            </emma:emma>
          </inkml:annotationXML>
          <inkml:trace contextRef="#ctx0" brushRef="#br0" timeOffset="93228.0227">3425 8383 77,'-2'-8'399,"2"1"-7,-2 0-6,2-2-34,0 3-9,0 0-11,-2 1-9,2 5-16,0-7-18,0 7-18,0-6-17,0 6-24,0-5-21,0 5-22,0 0-18,0 0-18,2-6-17,-2 6-15,0 0-12,0 0-7,0 0-14,0 0-9,0 19-8,-5-9-6,5 2-7,0 3-9,0-1-4,0 0-4,0 5 2,0-1-10,0-4-2,0 2-6,0-1-2,3 4-1,-1-5 1,0-1-2,1 0 2,2-3-1,-3 1-1,0-5 3,-1-2-2,1 2 3,2 1 0,1-5 2,-4 2 0,6-3 2,2 0-1,3-2 0,-4 0 1,7-5-1,-2 5 1,3-2-6,-2-1-3,1-2-2,3 5-2,-4-1-1,1 2-2,-2-2-3,3 4-1,-2 1 2,0 4-3,-1-1-1,-1 1-1,1 5-4,-1-3 5,5 9-3,-5 0-4,0 0 5,-2-2 0,-4-3-4,4 3 2,-4-2 2,-1 0-4,-3-1 8,0 0-6,-2 1 2,-2-1-3,-4-1 3,0 3-1,1-3-8,-3-3-15,-6 1-19,0-4-30,-1-1-45,0-1-53,-4-7-73,-2 0-76,-5 0-97,5-6-410,-3-4-893,-5-6 396</inkml:trace>
          <inkml:trace contextRef="#ctx0" brushRef="#br0" timeOffset="93447.5076">3489 8255 3336,'5'0'411,"-5"0"-87,10-3-132,-6 2-61,-4 1-56,0 0-11,8-2-9,-8 2-15,0 0-6,0 0-5,0 0-1,12 2-6,-12-2-5,0 0-6,0 0 3,9 3-1,-4 0 2,2 0-2,1 0-4,3 1 1,4 1-37,-1-1-50,7-2-42,1 2-53,2-2-59,1 2-72,0-4-86,-1 0-199,4 0-636,-3 0 281</inkml:trace>
          <inkml:trace contextRef="#ctx0" brushRef="#br0" timeOffset="94078.8321">4229 8466 312,'-7'6'414,"2"0"-15,-2-2-25,0 1-21,-3-2-22,4 2-41,-1-1-5,1 0-16,-3 1-19,2-4-21,4 2-19,3-3-15,-7 3-22,7-3-12,-7 3-9,7-3-1,0 0-3,-6 2-1,6-2-3,0 0-1,0 0 0,0 0-16,0 0-9,0 0-17,-8-11-12,8 11-7,2-7-10,-2 7-8,0 0-8,6-6-6,-6 6-4,6-3-6,-1 3-7,-5 0-4,13 0-4,-3 2-3,-3 1-4,4 2 0,-1 4-1,3 1-4,-2 1-2,-1 1 2,-1 0-3,1 3-3,-1 1 0,0 3 1,-3 2-2,0-3-2,-2-1 3,-2-1-2,-2-3 0,4 8-1,-4-8-1,-4 0 0,4-4-1,-1 2-4,0-2 6,-2-1 0,3 0 2,-1-2 1,1-6 3,-2 6 3,2-6-3,0 0 1,0 0-1,0 0-4,0-24 1,0 12 0,3-2 6,6-19-1,-4 10-4,2 0 1,5-7 1,5 0 3,-6 9 1,6-6 1,-5 10 5,0-2-3,2 6 5,-5 1-7,1 3-2,-1 2-2,-3 2-3,3 1 1,-1 4-6,-8 0-1,19 6 0,-8-1 2,0 6 1,-1 3-1,2 3-9,-3 3 7,3 0 0,-2 6 1,2 6-3,-3-1 0,-2-7-14,-1 9-20,0-10-24,-1 1-27,0 0-27,-1-8-32,4 5-39,-3-5-42,2-1-32,-2-5-25,1-3-30,0 1-35,0-6-45,3-2-320,-9 0-770,23-11 341</inkml:trace>
          <inkml:trace contextRef="#ctx0" brushRef="#br0" timeOffset="94313.2074">4941 8247 290,'0'-19'458,"0"5"-6,0 3 2,3 4-11,-6-1-28,3 1-25,0 2-39,0 5-23,3-8-36,-1 4-31,-2 4-30,3-4-23,-3 4-21,0 0-20,9 17-16,-2-3-12,-2-2-15,-1 12-11,0-4-14,-3 5-16,3-3-1,-4 5-8,0-2-8,0 5-9,-1 4-2,-3-12-5,0 2-8,0-5-6,1-1 1,1 1-4,-2-5 2,1 5 1,-2-4 9,2 1-1,-1-5 0,2-1-5,2-3-5,-3 2-2,3-3-1,0 3-3,3-3 2,-1 0 17,2-3 18,1 3 12,2-3-5,1-3-15,8 3 11,-1-2-6,1-2-6,1-2-5,0 2-6,-3 0-2,2-4-8,1 0-29,-5 5-45,0-3-46,-6 2-56,1-1-87,0-1-83,-7 3-109,10 0-112,-10 0-384,0 0-992,0 0 439</inkml:trace>
        </inkml:traceGroup>
      </inkml:traceGroup>
    </inkml:traceGroup>
    <inkml:traceGroup>
      <inkml:annotationXML>
        <emma:emma xmlns:emma="http://www.w3.org/2003/04/emma" version="1.0">
          <emma:interpretation id="{95E840E1-9232-4095-B441-5370831195E6}" emma:medium="tactile" emma:mode="ink">
            <msink:context xmlns:msink="http://schemas.microsoft.com/ink/2010/main" type="paragraph" rotatedBoundingBox="6198,16085 28776,15860 28789,17196 6211,1742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9946378-F957-4128-BDD9-DC2B284FC95D}" emma:medium="tactile" emma:mode="ink">
              <msink:context xmlns:msink="http://schemas.microsoft.com/ink/2010/main" type="inkBullet" rotatedBoundingBox="6204,16689 6946,16682 6953,17356 6210,17363"/>
            </emma:interpretation>
            <emma:one-of disjunction-type="recognition" id="oneOf19">
              <emma:interpretation id="interp95" emma:lang="en-US" emma:confidence="0">
                <emma:literal>→</emma:literal>
              </emma:interpretation>
            </emma:one-of>
          </emma:emma>
        </inkml:annotationXML>
        <inkml:trace contextRef="#ctx0" brushRef="#br0" timeOffset="99542.5875">1239 9923 254,'-7'1'340,"7"-1"-16,0 0-15,0 0-24,0 0-13,-4 5-15,4-5-9,0 0-12,0 0-12,0 0-11,0 0-19,0 0-15,0 0-16,0 0-12,0 0-16,0 0-14,0 0-13,0 0-10,0 0 0,0 0 2,-1 5-5,1-5 27,11 1 15,0 0-2,6 1-5,3 0-12,7-2-9,2 0-10,7 0-11,-2 0-8,1 0-9,-10 3-5,-1-3-5,3 0-8,-8-3-2,3 6-6,-2-3-4,-3 1-1,0-1-7,0 0-2,-1 2-4,-6-2 1,5 0-5,-5 0 9,-3 3-3,0-3-3,3 0 2,-10 0-6,11 1-1,-4-1 0,-7 0-6,0 0 0,12 0-3,-12 0-9,0 0-18,9-1-21,-9 1-29,0 0-41,6 1-55,-6-1-58,0 0-60,0 0-71,0 0-78,0 0-332,0 0-823,0 0 364</inkml:trace>
        <inkml:trace contextRef="#ctx0" brushRef="#br0" timeOffset="99890.1736">1380 10254 208,'-6'4'337,"0"-1"-20,1 3-18,1-5-4,4-1-9,-5 2 7,5-2-3,0 0 18,0 0 1,0 0-11,17 3-16,-5-6-17,1 0-22,3-2-19,-2 2-20,2 2-14,1-2-17,-3 2-19,2-1-15,-1 1-13,-2-1-11,4 1-13,-5 2-9,1-1-10,3 2-6,-7-1-10,5 1-5,-3-1-3,1 2-11,-1-2-5,1 1-2,-4 1-6,4 0 0,-3-3-3,4 2-7,-3-1-2,-2 2-15,1-3-26,-1 0-36,0 0-41,1 0-53,-9 0-61,17-4-52,-9 3-65,-3-5-71,5 1-383,-7-3-845,8-4 373</inkml:trace>
        <inkml:trace contextRef="#ctx0" brushRef="#br0" timeOffset="100218.2898">1740 9879 238,'-8'-6'395,"1"1"-4,-1 0 4,2 1-18,1 2-11,2-2-15,3 4-24,-7-5-28,7 5-20,-5-2-30,5 2-24,0 0-21,-5-5-21,5 5-19,0 0-20,0 0-17,0 0-7,0 0-11,10 13-8,-2-6-15,1-3-2,5 4-10,-3-1-7,1 4-8,5 1-8,3 0-1,-3 1-6,4 3 0,-8-2-8,4 4-5,0-1-4,-3-2-2,0 2-2,-2 1-3,1 1-4,3-4 0,-8 1 0,1 2 0,-5-3-11,1 0 5,-1-2 1,-3 1-4,-1 2-1,0-3-1,-2 1 2,-4 0-1,0-3 1,-2 4-2,-1-2 10,-3 4 16,-2 0 8,-1-2 7,1 1 2,0 0-4,-5 1-2,2-2-1,0-2-3,-1 5-5,1-4-6,5-1-1,1-1-28,0-2-39,1 2-43,3-1-58,2-4-54,2 3-78,-1-4-84,6-2-109,0 2-327,2-4-861,-4-2 381</inkml:trace>
      </inkml:traceGroup>
      <inkml:traceGroup>
        <inkml:annotationXML>
          <emma:emma xmlns:emma="http://www.w3.org/2003/04/emma" version="1.0">
            <emma:interpretation id="{EDD92E2A-D4B6-4EDD-9E2F-F16E89E4A708}" emma:medium="tactile" emma:mode="ink">
              <msink:context xmlns:msink="http://schemas.microsoft.com/ink/2010/main" type="line" rotatedBoundingBox="8382,16063 28776,15860 28789,17196 8395,17399"/>
            </emma:interpretation>
          </emma:emma>
        </inkml:annotationXML>
        <inkml:traceGroup>
          <inkml:annotationXML>
            <emma:emma xmlns:emma="http://www.w3.org/2003/04/emma" version="1.0">
              <emma:interpretation id="{0CFAB45C-A44B-4EF5-9741-857E408386EB}" emma:medium="tactile" emma:mode="ink">
                <msink:context xmlns:msink="http://schemas.microsoft.com/ink/2010/main" type="inkWord" rotatedBoundingBox="8385,16403 9769,16389 9777,17155 8393,17169"/>
              </emma:interpretation>
              <emma:one-of disjunction-type="recognition" id="oneOf20">
                <emma:interpretation id="interp96" emma:lang="en-US" emma:confidence="0">
                  <emma:literal>ten)</emma:literal>
                </emma:interpretation>
                <emma:interpretation id="interp97" emma:lang="en-US" emma:confidence="0">
                  <emma:literal>ten,</emma:literal>
                </emma:interpretation>
                <emma:interpretation id="interp98" emma:lang="en-US" emma:confidence="0">
                  <emma:literal>ton)</emma:literal>
                </emma:interpretation>
                <emma:interpretation id="interp99" emma:lang="en-US" emma:confidence="0">
                  <emma:literal>tin)</emma:literal>
                </emma:interpretation>
                <emma:interpretation id="interp100" emma:lang="en-US" emma:confidence="0">
                  <emma:literal>tan)</emma:literal>
                </emma:interpretation>
              </emma:one-of>
            </emma:emma>
          </inkml:annotationXML>
          <inkml:trace contextRef="#ctx0" brushRef="#br0" timeOffset="101343.3036">4103 9863 62,'0'0'387,"0"0"-20,-5-10-14,5 10-8,0-5-7,0 5-17,-5-2-13,5 2-19,-3-7-23,3 7-20,0-6-18,0 6-16,0 0-23,0 0-18,0 0-16,0 0-13,13 0-13,-13 0-18,16 2-9,-4-1-9,-1 4-14,2-1-10,1-1-3,-3 3-9,-3 0-4,3 3-6,-1 2-6,-3 0-7,-1 0-1,1 2 0,-2 0-5,-5 2-4,4-2-3,-2 2 0,1-4-4,-3-4 0,0 3-3,0-3-3,0 1-4,0-2 0,0-3 6,1 0-1,-1 3-1,0-6 3,0 6 15,0-6 22,0 0 10,0 0-8,0 0-9,0 0-1,6-18-8,-5 11-5,4-6-1,3 1-6,0 0-4,-2 0-2,6 0 3,0 0-3,1 0-6,3 2-2,-5 1 1,-1 2-6,1 2-2,1 2 0,-1 0 0,-2 5-3,4 2-1,-1 3 2,-5 2-3,4 1-14,-2 1-15,-4 1-15,-2 4-19,1-1-38,-4 2-44,0 3-41,-4-7-42,-3 10-44,-1-3-72,5-5-58,-7-1-294,-1-2-755,4 3 334</inkml:trace>
          <inkml:trace contextRef="#ctx0" brushRef="#br0" timeOffset="101577.6811">4163 9757 203,'-11'-11'342,"-3"6"-27,3-3-21,-1 7-22,0-1-18,-4 7-14,5-1-22,-2 7-17,-3-1-12,-1 7-10,4 1-3,-3 3-10,2 10-8,-2-2-15,6-1-1,3-2-25,3 5-9,2 3-13,2-4-9,1 2-3,4-10-11,-1 3-3,3-1-8,2-1-9,4-6-7,-1 3-36,1-4-42,0-5-59,2 1-55,8-2-70,0-7-86,-5 0-281,5-6-630,2 0 278</inkml:trace>
          <inkml:trace contextRef="#ctx0" brushRef="#br0" timeOffset="101921.5324">4661 9810 151,'7'-11'426,"-2"0"-3,-2 5-24,1-4-5,-3 4-28,0 0-22,2 2-29,-3 4-33,4-9-27,-4 6-24,0 3-28,0 0-19,0 0-18,10 16-20,-8-8-8,5 7-13,-1-1-14,1 4-11,1 3-7,3 2-16,1 0-7,-6-2-4,6 10-4,-3-9-5,-1 1-9,-4 2 2,1-2-6,-4 3-9,-1-2-4,0-2 2,-1 5 0,-3-6-4,4 0-3,-5-1 3,2-3-6,-2 3 6,0-9 0,1-1 2,3-2-1,-1-3 1,-2 0 4,3 1 7,0-1 8,-2-3 12,3-2 11,-1 5 7,1-5 3,0 0-4,-2 6 0,0-2-8,2-4-7,0 0-2,0 0-8,0 0-6,0 0-23,0 0-39,0 0-45,0 0-62,0 0-57,-7-17-75,7 11-74,0-2-92,0 2-457,3-3-948,1-3 420</inkml:trace>
          <inkml:trace contextRef="#ctx0" brushRef="#br0" timeOffset="100921.4099">3436 10021 26,'-5'-6'369,"0"-3"-13,4 4-23,-5 3-21,5-3-16,-3-1-26,4 6-20,-2-5-24,2 5-9,0 0-43,0 0 7,7-6-22,1 5-11,8 1-10,1 0-19,7 1-11,0-1-6,3 2-12,1 2-35,6-4-46,-4 4-55,-4-4-65,1 1-68,8-2-93,-10 0-283,1-2-602,-1-1 266</inkml:trace>
          <inkml:trace contextRef="#ctx0" brushRef="#br0" timeOffset="100749.5301">3674 9621 354,'-10'-12'426,"-1"0"-8,4 6-26,0-2-14,1 1-7,0 3-28,2-2-28,-1 3-27,3 1-29,2 2-20,-7-4-21,7 4-13,-5 9-16,1 2-10,-1 6-17,2 5-8,3 10-2,-3-6-10,2 7-15,0 4-3,2 1-39,3-6-8,-1 5-4,2-6-8,-1 8-6,1-4-6,-2 2-7,3-4-4,-2 3 0,-1-5-8,2-6-3,-1-2 1,-3 2-4,3-1-8,-1-2-26,-3 2-43,4-2-43,-4-7-57,1-3-57,-1 1-39,1-7-61,-1 3-44,0-2-39,3-4-28,-3-3-236,0 0-706,0 0 313</inkml:trace>
        </inkml:traceGroup>
        <inkml:traceGroup>
          <inkml:annotationXML>
            <emma:emma xmlns:emma="http://www.w3.org/2003/04/emma" version="1.0">
              <emma:interpretation id="{A9276865-81B7-4227-B6BA-183829DD1950}" emma:medium="tactile" emma:mode="ink">
                <msink:context xmlns:msink="http://schemas.microsoft.com/ink/2010/main" type="inkWord" rotatedBoundingBox="10417,16701 10869,16697 10872,16963 10420,16967"/>
              </emma:interpretation>
              <emma:one-of disjunction-type="recognition" id="oneOf21">
                <emma:interpretation id="interp101" emma:lang="en-US" emma:confidence="1">
                  <emma:literal>=</emma:literal>
                </emma:interpretation>
                <emma:interpretation id="interp102" emma:lang="en-US" emma:confidence="0">
                  <emma:literal>I</emma:literal>
                </emma:interpretation>
                <emma:interpretation id="interp103" emma:lang="en-US" emma:confidence="0">
                  <emma:literal>eh</emma:literal>
                </emma:interpretation>
                <emma:interpretation id="interp104" emma:lang="en-US" emma:confidence="0">
                  <emma:literal>ed</emma:literal>
                </emma:interpretation>
                <emma:interpretation id="interp105" emma:lang="en-US" emma:confidence="0">
                  <emma:literal>el</emma:literal>
                </emma:interpretation>
              </emma:one-of>
            </emma:emma>
          </inkml:annotationXML>
          <inkml:trace contextRef="#ctx0" brushRef="#br0" timeOffset="103794.6029">5456 9868 57,'0'0'402,"-6"5"-22,6-5-14,0 0-16,-6 1-8,6-1-9,0 0-10,-4 4-15,4-4-17,0 0-14,0 0-15,0 0-18,0 4-18,0-4-19,0 0-17,0 0-17,0 0-19,0 0-13,0 0-17,0 0-12,0 0-8,0 0-8,0 0 10,4 6 6,4-6-5,4 3-4,0-1-7,5-1-9,6-2-8,-2 1-9,3 0-8,-2-2-3,0-1-5,2 1-6,-2-2-6,0 1-3,2 2-4,-7-3-3,-4 2-12,4-2-26,2 3-14,-4-1-27,-1-2-27,-1 2-35,-4 0-48,-1 2-60,0-3-55,-8 3-76,9 0-56,-9 0-33,0 0-317,4 3-816,-4-3 360</inkml:trace>
          <inkml:trace contextRef="#ctx0" brushRef="#br0" timeOffset="104060.2318">5569 10084 69,'-6'3'323,"2"1"3,-1-2-8,5-2 3,-5 4-4,0-2-1,5-2-5,-3 5 12,3-5-6,-4 4-9,4-4-15,0 0-11,0 0-22,0 0-21,20 0-12,-20 0-26,14 0-19,-3 0-16,-3-1-17,-2 2-14,5-1-11,-1 1-12,0 1-10,2 1-12,-3-2-10,2-1-6,-1 3-5,6-3-7,-4 0-6,-1 0-3,3 2-6,1-1-6,0-2-2,-2 1-2,0-2-9,-1 2-14,-1-3-25,-2 3-34,3-1-51,-1-2-65,-2-1-61,-1 4-66,2-5-81,-1-1-95,-4 0-329,3 0-859,4-2 381</inkml:trace>
        </inkml:traceGroup>
        <inkml:traceGroup>
          <inkml:annotationXML>
            <emma:emma xmlns:emma="http://www.w3.org/2003/04/emma" version="1.0">
              <emma:interpretation id="{4D7F4F51-D847-4F42-B102-3405805E2A39}" emma:medium="tactile" emma:mode="ink">
                <msink:context xmlns:msink="http://schemas.microsoft.com/ink/2010/main" type="inkWord" rotatedBoundingBox="11427,16311 12106,16305 12114,17099 11435,17105"/>
              </emma:interpretation>
              <emma:one-of disjunction-type="recognition" id="oneOf22">
                <emma:interpretation id="interp106" emma:lang="en-US" emma:confidence="0.5">
                  <emma:literal>0</emma:literal>
                </emma:interpretation>
                <emma:interpretation id="interp107" emma:lang="en-US" emma:confidence="0">
                  <emma:literal>o</emma:literal>
                </emma:interpretation>
                <emma:interpretation id="interp108" emma:lang="en-US" emma:confidence="0">
                  <emma:literal>O</emma:literal>
                </emma:interpretation>
                <emma:interpretation id="interp109" emma:lang="en-US" emma:confidence="0">
                  <emma:literal>a</emma:literal>
                </emma:interpretation>
                <emma:interpretation id="interp110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105338.5159">6563 9544 89,'0'-8'268,"3"5"10,-3-3-12,0 1 1,3-1-9,-2-1-6,2 1-1,-1 2-3,-2 0 8,0 4-2,-2-7-13,2 7-24,0 0 4,0-7-14,0 7-15,0 0-11,0 0-18,0 0-12,-3-4-8,3 4-12,0 0-5,0 0-22,-13 13-2,8-4-11,-3-3-6,1 2-7,-1-1-5,2 3-8,-1 0-7,-2 2-4,7 1-4,-4-2-2,-3 5 0,1-4-3,3 8 0,-1-1-2,0-4-3,1 7 0,0 2-4,2-3 1,5 4-7,-2-3 0,0 1-5,1 3 1,0-1-3,4-2-1,1 2 4,4 5-5,-3-5 2,4 3 2,5 1-26,-7-8 0,6 3 6,-4-3 1,12 4-3,0-2 8,1-1-1,-6-4 0,2-2 1,1-2-6,-2 5 4,3-11 4,-3 5 0,2-7 2,1 4 3,-9-4 2,4-3 8,5 0 4,-6-3-1,7-1 0,-6-1-3,6-2-3,0-1 0,-5-7-2,2 3 0,-6-1-3,5-5 5,0 2 1,-3-6-6,4 0-2,-9-2 0,6 1 3,-5-9-1,-3 6-4,0-8 3,-1 6 7,-3-4 0,-3-4 1,0 10-1,-4-1 3,2 0-8,-4-1 0,-1-1-4,-1 5 3,0-8-4,-6-2 1,2 8-4,0 2 5,-1 1 2,2-3 2,-3 3 0,-4-3-1,3 2 2,1 3 0,1 1-1,-4-2-2,6 10-2,-1-4-8,-2 4 2,0-3-5,-2 3 0,1 3-1,-2 0-1,-2 6-11,0-2-9,-4 2-10,-1 2-12,-1 4-8,2-4-11,-2 2-15,2 2-9,3-3-11,-4 4-19,9-4-13,-2-1-16,2 0-12,7-1-47,-1 2-40,7-3-42,-10 3-49,10-3-55,0 0-58,0 0-282,0 0-785,0 0 347</inkml:trace>
        </inkml:traceGroup>
        <inkml:traceGroup>
          <inkml:annotationXML>
            <emma:emma xmlns:emma="http://www.w3.org/2003/04/emma" version="1.0">
              <emma:interpretation id="{D6DB6291-B857-4A73-A82D-36C0091964AA}" emma:medium="tactile" emma:mode="ink">
                <msink:context xmlns:msink="http://schemas.microsoft.com/ink/2010/main" type="inkWord" rotatedBoundingBox="12591,16021 14342,16004 14355,17339 12605,17357"/>
              </emma:interpretation>
              <emma:one-of disjunction-type="recognition" id="oneOf23">
                <emma:interpretation id="interp111" emma:lang="en-US" emma:confidence="0">
                  <emma:literal>(n')</emma:literal>
                </emma:interpretation>
                <emma:interpretation id="interp112" emma:lang="en-US" emma:confidence="0">
                  <emma:literal>(22)</emma:literal>
                </emma:interpretation>
                <emma:interpretation id="interp113" emma:lang="en-US" emma:confidence="0">
                  <emma:literal>(no)</emma:literal>
                </emma:interpretation>
                <emma:interpretation id="interp114" emma:lang="en-US" emma:confidence="0">
                  <emma:literal>(n)</emma:literal>
                </emma:interpretation>
                <emma:interpretation id="interp115" emma:lang="en-US" emma:confidence="0">
                  <emma:literal>(n?)</emma:literal>
                </emma:interpretation>
              </emma:one-of>
            </emma:emma>
          </inkml:annotationXML>
          <inkml:trace contextRef="#ctx0" brushRef="#br0" timeOffset="106151.0224">7713 9441 390,'0'0'378,"-4"-9"-21,4 9-11,-4-2-15,4 2-13,-6-4-17,6 4-11,-2-3-20,2 3-22,0 0-26,-5-6-17,5 6-18,0 0-24,0 0-10,0 0-13,-7 13-11,2-2-12,0 0-4,-2 9-6,2 3-11,2 6-3,-6 4-8,3 8 0,0 1-1,1-2-7,0-1-10,1 4 1,1 0-9,2 0-3,1 0-2,1 1-9,2-3 0,-3-1-9,8-3-2,-4-3-3,4 0 0,3-4-5,-4 1 0,3-8-2,-3-1-6,5 0 2,-3-2-6,3-4-18,-2-3-22,-3-2-37,4 2-51,1-6-55,0-1-57,1 0-60,-1-6-79,1-1-67,0-4-277,0-1-769,4-3 340</inkml:trace>
          <inkml:trace contextRef="#ctx0" brushRef="#br0" timeOffset="106655.4814">8014 9815 249,'-1'-6'350,"-1"0"-17,-2-2-4,0 3-14,4 5 2,-4-8-13,4 2-24,0 6-11,-3-10-19,3 10-20,0 0-22,3-6-21,1 3-16,-4 3-21,10-2-15,-3 2-10,-7 0-21,14 2-9,-6 1-10,0 3-9,1 0-5,1 5-10,-3-1-2,3 2-10,-3 3 3,-2-2-13,-2 5-3,2 0-5,-4 1 1,3-3-4,-4-1-3,-1 6 1,1-6-8,-4-2 3,3 1-3,-3 2-1,1-8-6,1 2 1,-1-3 3,0 2-4,2-3-2,1-1 1,0-5 4,-3 7 2,3-4 17,0-3 29,0 0 0,0 0-9,0 0-1,0 0-8,7-18-3,-1 4-3,1-1-3,3-4-3,1 0-4,2 3-1,-3 2-2,7-3-1,-5 2-3,0 3 1,-3 0-3,5 3 0,-4-1-3,0 4-4,3 0 0,-5 1 0,0 1-4,-2 4-4,5 3 1,-5 3-2,4 0 0,-7 5 1,8 1 0,-2 2-1,-1 7 0,-2-5 2,-2 5-2,-1-5-2,2 5-2,-1 0-10,-1 0-19,-1-2-29,4-4-33,-5-3-51,-1-2-40,3 2-30,-3 0-44,0-5-51,2 1-44,-1-6-51,-1-2-252,4 1-709,-4-1 314</inkml:trace>
          <inkml:trace contextRef="#ctx0" brushRef="#br0" timeOffset="109906.0891">8378 9402 268,'0'0'286,"0"0"-7,0 0-7,-3-9-3,3 9-10,0 0-9,0 0-20,0 0-6,0 0-13,0 0-11,0 0-6,0 0-8,0 0-10,0 0-10,0 0-13,6-4 2,-6 4-7,11 0-2,-3-2-17,4 1-13,1-2-4,-1 3-14,-2 0-8,-1-2-8,3 4-12,0-2-5,-4 0-9,3 0-4,-1 4-3,0-2-6,-1 1-3,0 3-7,-2-2-7,2 2 2,-1-4-6,0 7-2,-4-2 0,1 4-2,-1-1-4,-3-1-1,-2 1 4,0 2-6,-2 0 3,-2 0 0,5-1 5,-4 3 4,-4-2 2,4 0 2,-1 0 2,-3 1 0,1-3 5,2 1-6,1-3-6,-4 2-2,4-3 3,2 6-4,-3-5 1,1 5-2,-2-1 1,1-5-5,3 3 1,0-2-3,0 1-2,-4-1-2,4-2 5,2 1-1,-3-1-6,3 0 2,0-6 2,3 10 6,2-8 13,0 1 8,4 0 1,-1-3 1,1 0-2,-9 0-4,24-3 2,-7 0-9,-1 1-2,-1-2 1,-2 2-7,3-2 1,-5 2-2,0-1-3,-1 3 0,-1-3-1,-3 1-1,-1 1-2,-5 1-5,12-4-2,-12 4 6,5-1-2,-5 1-4,11-3-4,-11 3-16,0 0-27,0 0-31,0 0-52,4-2-54,-4 2-47,0 0-50,0 0-52,0 0-67,0 0-369,0 0-829,9-4 367</inkml:trace>
          <inkml:trace contextRef="#ctx0" brushRef="#br0" timeOffset="110687.3492">9012 9193 113,'0'-5'314,"-1"-1"-9,1 6-7,0-7-10,0 7 4,0-5 1,0 5-37,0-6-12,0 6-12,0 0-27,0 0-2,0 0-35,0 0-20,0 0-15,0 0-13,0 0-8,0 0-18,6 14-5,-1 2-4,-1-2-9,11 8-5,-1 5 5,3 4-9,0-2-5,1 4-4,3 0-4,1 4 12,-1 1 5,2 3-12,0-7-2,-1 6 1,-2 3-8,9 10-5,-12-12 1,-3-4-4,1 3-1,-4 3 1,-4-5-1,1 0-2,0 2-1,-5 0 1,-1-3 2,-4 0 0,0 0-1,-5 0 13,2-3 0,-4 2-3,-3-6-2,-1 0-1,4-7 3,0-1 2,-4 0 4,-3 0 1,3-2 2,5-3 1,-2-2-5,3 0 1,-2-5 0,1 1 5,-1-3 0,4-1-4,1-1-1,0-1 3,0 0-3,1-1-6,3-4 4,-4 5-6,4-5-2,-2 5-5,2-5-3,-4 4-3,4-4-7,0 0 0,-5 3-4,5-3-2,0 0-1,0 0-2,0 0 2,0 0-6,0 0-3,0 5-18,0-5-13,0 0-34,0 0-54,0 0-44,-3-14-56,3 14-49,0-12-57,-4 5-83,5 1-102,-2-8-321,1 0-887,0 3 394</inkml:trace>
        </inkml:traceGroup>
        <inkml:traceGroup>
          <inkml:annotationXML>
            <emma:emma xmlns:emma="http://www.w3.org/2003/04/emma" version="1.0">
              <emma:interpretation id="{E4B72C6D-589A-43E5-BAA1-9E7F97311FCD}" emma:medium="tactile" emma:mode="ink">
                <msink:context xmlns:msink="http://schemas.microsoft.com/ink/2010/main" type="inkWord" rotatedBoundingBox="15622,16316 17099,16301 17107,17067 15629,17082"/>
              </emma:interpretation>
              <emma:one-of disjunction-type="recognition" id="oneOf24">
                <emma:interpretation id="interp116" emma:lang="en-US" emma:confidence="0">
                  <emma:literal>but</emma:literal>
                </emma:interpretation>
                <emma:interpretation id="interp117" emma:lang="en-US" emma:confidence="0">
                  <emma:literal>but.</emma:literal>
                </emma:interpretation>
                <emma:interpretation id="interp118" emma:lang="en-US" emma:confidence="0">
                  <emma:literal>me.</emma:literal>
                </emma:interpretation>
                <emma:interpretation id="interp119" emma:lang="en-US" emma:confidence="0">
                  <emma:literal>buf</emma:literal>
                </emma:interpretation>
                <emma:interpretation id="interp120" emma:lang="en-US" emma:confidence="0">
                  <emma:literal>bulr</emma:literal>
                </emma:interpretation>
              </emma:one-of>
            </emma:emma>
          </inkml:annotationXML>
          <inkml:trace contextRef="#ctx0" brushRef="#br0" timeOffset="114704.3234">10646 9584 228,'-1'-13'376,"1"-9"-12,0 9-15,0 1-16,0 4-5,0-1-14,0 1-14,1 2-20,-2-1-22,1 2-22,0 5-21,1-6-23,-1 6-18,0-3-26,0 3-6,0 0-25,0 0-9,8 11-6,-6-4-11,0 5-9,3 2-2,-2 6-15,4 1-6,-3 1-7,2 12-1,-4-7-2,2 2-10,-1 6-5,2-6-1,-2-5-1,-3 2-7,0-4-4,1 0 1,-1-1-2,0 3-4,0-5 0,0-3-8,0-5-14,0 1 19,0-2-1,0-1 0,0-2 1,0-1-2,0 0 2,0 0-3,0-3 1,0-3 3,0 0 0,0 5-3,0-5-1,0 0 1,0 0-1,0 0-1,0 0-4,8-17 7,-4 7-4,1-5-4,-2-1-2,0 2 3,8 1-4,-5-6 0,5 0 4,-2 6-6,0-3 1,2 0-8,4 4 5,-3 0 4,1 4-7,3-2-1,3 1-6,-5 6-2,1 3 1,1 0 4,1 2-2,-5 5 3,-1 2 4,1 2-3,-3 5 2,3 3-2,-4-1 2,1 1 0,-2 2 0,-2 0-4,3-1 6,-4 0-45,1-1-5,-3-4 11,1 2-4,-2-5-6,-1 5 20,-4-2-8,4-3 1,-3-4 8,-3 2-4,1-4 16,-5 4-6,3-4-4,1 0 14,-2-3 4,1 0 1,-3-3 3,1 2-9,9-2 7,-12-5 5,7 2 3,1-2-1,0-2-1,0-3 7,6 1-5,0-5 0,3 0-2,0 0 4,4-9 0,4 6-4,-1-1 10,0-1-7,2 3 0,3 1-2,-4-2 9,4 1-2,0 3 0,-5 4-4,3 0-4,-4 0 8,-2 0-1,2 6 2,-1-3 4,-2-2-4,-1 3 1,1 3 9,-1-5 7,-1 0 1,-1 5 0,-2-2-6,-3 4-4,7-2-1,-7 2-8,3-4 4,-3 4-4,0 0-1,5 12 1,-5-4 2,4-1-2,-4 7 1,0-3-4,0 0 7,0 0-4,1 5-3,2-3 0,0-1 1,2 0 2,-4 1-1,4-2 3,2-1-4,-2-2 1,6-3 2,-7 0-3,6 0 1,3-1 13,-5-4-8,9 5-4,-5-7 3,1-1-4,1 3 4,1-4-4,-2-2 4,2 0-6,-2 0 3,3-3 0,-3-1-14,3-1 11,-4 1 7,-1-2-2,-1 3-4,1 0 17,-3 3 9,1-4 7,-2 4 5,-2 1 0,2 0-4,-5 3-2,3-4-3,1 2-8,-6 4-2,0 0 1,0 0-2,6 11-11,-6-6 5,3 1 0,-3 2-7,0 0 6,0 4-7,2 0 1,-2-2 2,3 4-1,-2-1-2,5-1 0,-1-2 0,-4 1 3,4-1-6,6 0 1,-5-3-4,1-2 2,2 0-1,-1-1-6,2-2-2,1-2 7,1-2-4,1-2 4,0-1 2,1 0-4,-1-3 1,4-4 2,0-4-1,-3 1-2,1-4-3,-1 4 5,-2-6 2,-3 2-1,-1-3 0,0 1-2,-2-3 3,0-1-3,-6 1 3,0 1-1,0-1 0,-6 1-1,1 2 2,-1-1 1,0 7 20,0 3 6,3-2 3,-2 9 3,1-5-4,1 3-2,1 3 0,-1-2-7,3 2-1,0 4-2,-4-5-3,4 5-4,0 0 0,-15 13-2,9-5-2,0 5-1,-3 0 2,2 7-3,2 7-1,2-4 2,-3 9-1,2 0 2,3-8-3,1 8-1,-2 3 3,2-4-1,3 2-4,-2-2 2,3 0 2,0 1 1,0 1-2,0-8-5,1 0-12,0-3-24,1 3-40,0-7-44,5 1-35,-4-1-32,1-3-48,4-5-46,-4 1-50,6-5-47,1 3-324,-11-7-760,6-1 337</inkml:trace>
          <inkml:trace contextRef="#ctx0" brushRef="#br0" timeOffset="114924.0604">11931 9962 199,'0'-10'354,"-4"-2"-14,4 3-17,-1 2-14,0 0-17,2-1-10,-1 1-14,1-1-28,3 0-21,-1 1-16,2 1-24,5-4-17,3 4-25,-1 1-66,3-1-54,-1-4-69,9 7-86,1-3-93,1 3-298,-2-5-574,4 6 254</inkml:trace>
        </inkml:traceGroup>
        <inkml:traceGroup>
          <inkml:annotationXML>
            <emma:emma xmlns:emma="http://www.w3.org/2003/04/emma" version="1.0">
              <emma:interpretation id="{0BB67126-4D2A-4761-A13C-D78F69486FDD}" emma:medium="tactile" emma:mode="ink">
                <msink:context xmlns:msink="http://schemas.microsoft.com/ink/2010/main" type="inkWord" rotatedBoundingBox="17464,16145 19212,16128 19219,16877 17472,16894"/>
              </emma:interpretation>
              <emma:one-of disjunction-type="recognition" id="oneOf25">
                <emma:interpretation id="interp121" emma:lang="en-US" emma:confidence="0">
                  <emma:literal>not</emma:literal>
                </emma:interpretation>
                <emma:interpretation id="interp122" emma:lang="en-US" emma:confidence="0">
                  <emma:literal>nort</emma:literal>
                </emma:interpretation>
                <emma:interpretation id="interp123" emma:lang="en-US" emma:confidence="0">
                  <emma:literal>mort</emma:literal>
                </emma:interpretation>
                <emma:interpretation id="interp124" emma:lang="en-US" emma:confidence="0">
                  <emma:literal>not.</emma:literal>
                </emma:interpretation>
                <emma:interpretation id="interp125" emma:lang="en-US" emma:confidence="0">
                  <emma:literal>note</emma:literal>
                </emma:interpretation>
              </emma:one-of>
            </emma:emma>
          </inkml:annotationXML>
          <inkml:trace contextRef="#ctx0" brushRef="#br0" timeOffset="115344.9407">12518 9735 247,'0'0'340,"-9"-5"-20,2 2-20,7 3-7,-6-8-16,1 3-10,5 5-5,0-10-27,0 10-11,3-13-20,3 7-15,0-2-19,5 5-14,0-3-15,1 0-12,1 0-10,3 4-19,-3 0-2,1-1-5,3 3-6,-5 3-12,0 1-15,4 1-3,-5 2-10,-3 0 0,5 6-7,-5-3-5,-1 4 0,-1 4-4,1 2 0,-3-1-7,-3 2-7,-1-3-7,0-2 5,0-4 1,0 4 5,-1-5-9,-3 2 2,2-4-3,2 0-3,-5 0 2,5-3-5,0-2 2,0 0 4,0 2-2,0-6 5,0 0-3,4 6-4,-4-6-2,0 0 2,0 0-3,0 0-1,7-16 3,-6 3-3,6 1 1,0 2 1,1-5 10,3-1-15,0-1 6,3-4 5,-3 1 1,4 2 4,-2 2 3,-1 2-2,2 0-1,-1 3 1,0-3 3,1 4-2,1 3 0,-1 5-4,3-6-1,-1 7-2,-3 1-3,1 3 4,-5 6 0,3 0-2,0 1-6,-7 1 4,4 2-6,-2-1 3,-1 7-7,-2-3-24,0-2-29,0 1-41,0 1-38,-3-4-30,1 3-42,-1-6-36,2 2-47,-2-5-30,0 0-44,5 0-197,-1-4-605,1 4 267</inkml:trace>
          <inkml:trace contextRef="#ctx0" brushRef="#br0" timeOffset="116210.8364">13399 9699 263,'3'-6'324,"-3"1"-11,0 5-16,-9-13-1,1 9-4,-1 4-5,-5-2-4,1 2-14,-1 2-16,0 2-4,-2 1-28,-1 7-15,3-5-15,-7 4-15,4 3-15,5-3-21,0 5-10,0-1-13,3 2-12,0-5-10,1 3-8,3 2-8,1-3-10,-1 2-3,5-4-11,2 1-5,1 1-6,1-3-1,-1-1-5,8-3 0,-3-1-8,1 2-5,2-2 0,1-4-9,1 1-5,2-3-5,-2-3-3,3 0 3,1-2-3,-2-2-1,5-3 8,-6 2-6,1-2-4,0 0 2,-1-4 1,-5 3 0,-1 0 0,-2-4 1,2 5 6,-5-7-10,-3 5 6,1-2-2,-2 2 6,-2 4-1,3-1 4,-2 2-2,-4-2-2,5 3-5,-3 0-3,0 1 2,4 5 3,-13-7-2,9 5-4,-2-4 3,6 6 1,-8-2-1,8 2 0,-5-6-2,5 6 1,0 0-2,-4-9 3,4 9 0,0 0-5,8-12 3,-8 6 2,4 0-5,3 2 2,0-1-1,2-5-1,-4 6-1,4-1 5,3-1-4,-4 0 2,4-1 0,-6 5-3,5 1 3,-5 1-1,-6 0-1,16 0-1,-16 0 0,17 4-3,-14 1 1,7 1 2,-3 1 3,2 4-1,-4-4-1,2 3-2,-2 2 3,0-2 1,-2 3-6,3 0 5,-2 0-1,0-1 2,-3 1-2,5-2 0,-4 3 1,3-6-2,-3 5 3,2-7-7,0 5 3,-2-4 4,3-1 3,1 2-1,1 2 4,-1-4-3,0-4 0,3 2-1,-1-2 1,3 0-3,-1-1 3,-1-2 0,4-1 0,-1-3-3,3-1 2,3-3-2,-6-1 6,-1 1-6,0-7 0,-1-4 3,-2 1 0,3-2 0,-5 0-2,5-12 0,-10 8 2,8 2-2,-6-9 3,2 0 3,0 0 17,-4 0 11,3-1 15,-2 9 9,-1-1 18,2 1 18,-3 3 6,1 1 4,0 1-9,2 6-6,-2 2-1,-1 0-8,4 6-7,-4 0-12,1-2-1,-1 2-12,0 5-4,-1-7-8,-2 5-6,3 2-2,0 0-5,0 0-1,-6 23-3,2-9-2,3 7-5,-7 1 1,3 2-2,-2 10 0,3-3 4,-2-1-6,0-4 2,0 6-5,1 1-1,1 4 0,-3-6-1,7 3 1,0-4 3,-1 1-4,1-6 0,1 2-1,-1-4 5,4 3-5,-1-7-2,1 5 4,1-2 1,0 0-4,0-5 0,-2-2 1,1 0 0,1-3-9,-2 1-15,2-1-22,-1-5-21,-3-2-21,6 1-26,-2-2-54,1-2-57,-6-2-64,15-2-47,-15 2-54,18-14-63,-10 6-368,-2-5-885,5 0 392</inkml:trace>
          <inkml:trace contextRef="#ctx0" brushRef="#br0" timeOffset="116429.6052">13946 9675 223,'0'0'331,"-8"-4"-13,8 4-30,0 0 13,0 0 6,-17 3 2,17-3-10,0 0-6,0 0-12,0 0-19,0 0-15,-13 1-12,13-1-2,0 0 14,0 0-4,0 0-12,0 0-20,38 10-20,-16-6-18,1-4-19,1-1-6,5 1-20,-2-2-12,-2-1-17,2 3-23,-2-6-37,-4 6-43,-4-3-57,-3 0-76,1 1-90,-6 0-99,0-2-127,-4-1-344,-5 5-861,0 0 382</inkml:trace>
        </inkml:traceGroup>
        <inkml:traceGroup>
          <inkml:annotationXML>
            <emma:emma xmlns:emma="http://www.w3.org/2003/04/emma" version="1.0">
              <emma:interpretation id="{A33F7A2B-302D-4C55-A8E9-B3195B70F530}" emma:medium="tactile" emma:mode="ink">
                <msink:context xmlns:msink="http://schemas.microsoft.com/ink/2010/main" type="inkWord" rotatedBoundingBox="19864,16062 21917,16042 21929,17242 19876,17263"/>
              </emma:interpretation>
              <emma:one-of disjunction-type="recognition" id="oneOf26">
                <emma:interpretation id="interp126" emma:lang="en-US" emma:confidence="0">
                  <emma:literal>oln2)</emma:literal>
                </emma:interpretation>
                <emma:interpretation id="interp127" emma:lang="en-US" emma:confidence="0">
                  <emma:literal>okn2)</emma:literal>
                </emma:interpretation>
                <emma:interpretation id="interp128" emma:lang="en-US" emma:confidence="0">
                  <emma:literal>o(n2)</emma:literal>
                </emma:interpretation>
                <emma:interpretation id="interp129" emma:lang="en-US" emma:confidence="0">
                  <emma:literal>on)</emma:literal>
                </emma:interpretation>
                <emma:interpretation id="interp130" emma:lang="en-US" emma:confidence="0">
                  <emma:literal>one)</emma:literal>
                </emma:interpretation>
              </emma:one-of>
            </emma:emma>
          </inkml:annotationXML>
          <inkml:trace contextRef="#ctx0" brushRef="#br0" timeOffset="117757.0143">14955 9594 98,'0'-3'243,"0"3"-5,2-9-1,2 4-3,-4 1-12,0 4-6,2-7-15,0 2-2,-2 5-13,3-6 4,-3 6 0,0-9-6,0 5 0,0 4 1,0 0 13,0-8-27,0 8-14,2-4-7,-2 4-9,0 0-15,0 0-17,0 0-5,0 0-10,0 0-9,0 0 0,0 0-8,-14 16-8,9-7-5,-3 8-10,-1 2-4,0 3-10,0 1 5,1 2-8,-1-1-2,7 1-4,-2-3-7,3 1 1,5 0-4,-3 1-3,6-2 1,-2-4-38,7 3 3,0-2-3,3-3 9,2-1 1,2-5 3,0 1-4,2-2 9,-3-8-1,2 1 5,-3-2-3,6-3-1,0 0 2,-9-2 0,0-2 2,2-2 1,-7-1 0,2 1 9,1-3-1,-2 2 3,-5-5 2,0 4-3,1-8-4,-5 6 4,0-2-3,-2 0-3,-3-6 0,1 5-4,-6-2 0,3 3 3,-1 2-3,-3 1 0,3 3-4,-5 0-2,1 1-21,-1 2-29,0 1-31,2 3-29,-2-2-32,1 4-36,0 0-33,2 0-48,-1 0-56,5 2-303,5-2-671,-12 0 297</inkml:trace>
          <inkml:trace contextRef="#ctx0" brushRef="#br0" timeOffset="118116.3957">15444 9462 304,'0'-6'290,"1"0"-9,-1 1-2,0-2-16,0 0-11,0 5-7,0-4-9,0 6 0,0-13 13,4 11-10,-4 2-15,0-6-11,0 6-14,0-9-21,0 9-17,0 0-5,0 0-1,0 0-16,0 0-9,-16 15-4,10-4-5,-6 6-8,0 3-9,0 1-12,-1 1-8,-4 9-6,3 5-3,5 1-9,0 0-5,3-2-5,4 0-7,0-4-13,6 0 1,-1-6 2,6 8-5,2-10-6,0 6 0,6-8-3,-4-1-2,15 3 1,-3-2-7,2-2-5,2-4-13,-4-3-20,2-2-24,-2-1-28,1-4-57,3-2-54,-3-2-46,2-1-48,-5-3-53,11-4-40,-10-3-312,-10 3-739,6-6 328</inkml:trace>
          <inkml:trace contextRef="#ctx0" brushRef="#br0" timeOffset="118632.0254">15789 9640 197,'0'0'264,"-7"0"-10,7 0-1,0 0-9,0 0-6,0 0-5,0 0-5,0 0-12,0 0 2,0 0-4,0 0-15,0 0-7,0 0-8,0 0-12,0 0-13,0 0-16,0 0-10,0 0-11,0 0-18,0 0-3,0 0-16,0 0-9,0 0-11,0 0-4,0 0-4,20 18-11,-14-8-4,1-1-5,1 5-2,-2 1-1,2 3-9,-1-4 3,-1 1 1,-2 0-7,3 4-7,-5-4 3,5-3-1,-7 4-8,2-7 1,-2 3 4,2-4 2,-4 1-9,2-3 3,2 0 3,-2 0-7,0 1 6,0-7-6,-2 5 2,2-5 3,0 6 17,0-6-5,0 0 0,0 0-4,0 0 2,3-18-11,0 10 1,-2-5 1,2 1-2,6-11 4,-1 2-5,-2-1-2,10-10 4,-7 9-3,0 1-3,9-5 3,-7 5-2,1 4 3,-2 0 3,-2 8 0,1-1 0,-4 4 0,1 2 2,-4-1-3,-2 6-7,16 2 8,-16-2-10,13 10-3,-8 5 5,2-3 0,-3 5-1,1 4 0,0 1 2,-2 0 1,2 1 3,-4 0-8,2 0 1,-2-2-3,-1 3-30,0-6-36,-1-3-42,-2 0-50,2-2-43,-3-1-53,3-4-53,1-1-56,0-1-261,0-6-677,-2 6 301</inkml:trace>
          <inkml:trace contextRef="#ctx0" brushRef="#br0" timeOffset="118960.1563">16257 9290 177,'1'-14'344,"0"5"-6,5-3-11,-6 3-13,5 3-24,-1 0-22,-4 6-20,2-9-19,5 5-22,-7 4-21,0 0-17,22 6-11,-7 3-21,-8 1-17,4 5-3,-2 3-9,1 0-27,-4 4 3,-1 0-6,-4 3-17,-1-2-3,0 2 4,-5 2-8,2-4 29,-3-1 12,-2 0 2,4-2 2,-4 0 3,2-5-9,3 0-7,-1-2-7,3-6-7,-3 0-8,3 1-5,-1-2-3,0-3-9,2-3-3,0 9-1,2 0 7,-2-9 12,12 3-6,2 0-4,1-1-3,2 2-7,-1-4-3,6-3-7,-4 2-8,4-1-20,4-1-41,-5 2-71,3-4-77,-1-1-77,-6 0-77,6 0-79,-5-9-315,3 8-794,-3-7 352</inkml:trace>
          <inkml:trace contextRef="#ctx0" brushRef="#br0" timeOffset="119397.6763">16805 9218 393,'-6'-5'390,"6"5"-23,-5-5-19,5 5-27,-5-3-26,4-2-27,1 5-29,0 0-25,0 0-36,0 0-10,0 0 9,0 0 31,0 19-6,6-8-6,2 1-7,1 7-17,2-7-2,-1 9-18,-2-2-11,4 2-7,3 1-11,-3 3-4,1 4-10,-1 2-9,-2 0-7,-2 0-8,0 2-1,-1 3-14,-2 5 0,-4-2-8,0 1-1,-3 1-1,-2 3-2,-3-5 3,-2 5 8,1 0-3,-3 1 6,-1-1 7,0-5-2,0-1 4,1 0-2,-5 0 4,4-6-2,-1-1 0,3-9-2,-1-1 6,5 0 4,-5-2 7,5-4-4,0-3-24,0-2 9,1 1 2,1 0 1,1-4 2,0 0 7,1-1 0,-3-4 2,3 3 1,2-5 1,-2 9-28,2-7-65,0-2 0,0 0 0,-3 4 0,3-4 0,-3 5 0,3-5 0,0 0 0,0 0 0,0 0 0,0 0 0,0 0 0,0 0 0,-2 3 0,2-3 0,0 0 0,0 0 0,0 0 0,0 0 0,0 0 0,0 0 0,0 0 0,0 0-276,0 0-214,0 0-116,-12-14-531,9 8-1231,3 6 544</inkml:trace>
        </inkml:traceGroup>
        <inkml:traceGroup>
          <inkml:annotationXML>
            <emma:emma xmlns:emma="http://www.w3.org/2003/04/emma" version="1.0">
              <emma:interpretation id="{12804EF4-D90E-44F9-BA06-AC91103D90BD}" emma:medium="tactile" emma:mode="ink">
                <msink:context xmlns:msink="http://schemas.microsoft.com/ink/2010/main" type="inkWord" rotatedBoundingBox="22325,16359 23343,16349 23351,17238 22334,17249"/>
              </emma:interpretation>
              <emma:one-of disjunction-type="recognition" id="oneOf27">
                <emma:interpretation id="interp131" emma:lang="en-US" emma:confidence="0">
                  <emma:literal>F)</emma:literal>
                </emma:interpretation>
                <emma:interpretation id="interp132" emma:lang="en-US" emma:confidence="0">
                  <emma:literal>5)</emma:literal>
                </emma:interpretation>
                <emma:interpretation id="interp133" emma:lang="en-US" emma:confidence="0">
                  <emma:literal>it</emma:literal>
                </emma:interpretation>
                <emma:interpretation id="interp134" emma:lang="en-US" emma:confidence="0">
                  <emma:literal>is</emma:literal>
                </emma:interpretation>
                <emma:interpretation id="interp135" emma:lang="en-US" emma:confidence="0">
                  <emma:literal>5</emma:literal>
                </emma:interpretation>
              </emma:one-of>
            </emma:emma>
          </inkml:annotationXML>
          <inkml:trace contextRef="#ctx0" brushRef="#br0" timeOffset="126575.9709">17641 10155 305,'0'0'279,"1"-6"-25,-1 6-27,6-3-22,-6 3-22,0 0-15,0 0-14,0 0-9,0 0-3,0 0-13,0 0 3,4 14-6,-4-8-10,-3 0-15,2 4-8,-5-2-8,1 7-5,-1-5-11,-6 9-4,-5-2-12,0 0-7,-7 5-26,-2-3-34,-1 3-46,5-7-48,-2 1-73,1-1-49,-11-5-201,9 2-467,1-6 207</inkml:trace>
          <inkml:trace contextRef="#ctx0" brushRef="#br0" timeOffset="127269.8859">17671 9747 419,'0'0'430,"0"0"-23,0 0-16,0 0-18,0 0-20,0 8-19,0-8-17,0 0-27,0 0-25,0 0-25,0 0-21,0 0-23,0 0-16,0 0-16,0 0-13,4 5-8,-4-5-10,0 0 0,0 0-4,7 0 7,-7 0-3,17 2-7,-3 2-3,7-4-12,3 3-13,-1-3-10,4 2-7,9 1-6,-10-1-6,1-2-9,-2-2-5,1 2-6,-3-3-1,-8 3-4,2 0-3,0 1-8,-2-2 0,0 1 1,2-3-6,-5 3-2,-3 0 0,-1 0-4,1-2-9,-1 2-23,-8 0-24,13 2-34,-5-2-36,-8 0-60,13-2-53,-13 2-66,8 2-57,-8-2-59,0 0-39,0 0-356,0 0-860,0 0 380</inkml:trace>
          <inkml:trace contextRef="#ctx0" brushRef="#br0" timeOffset="127551.1396">17806 9897 95,'-4'1'276,"0"3"9,4-4 4,0 0 3,-6 2-11,6-2 8,-6 2-7,6-2 6,0 0-7,0 0-4,0 0 0,0 0-1,0 0-5,0 0-9,12 7-10,-2-5-15,5-2-14,2 0-21,0 2-13,1-2-13,4 0-10,3 1-12,1-2-15,-1 1-11,3 0-10,-2 0-14,3-2-10,-3 2-5,-3 0-12,3 0-10,-2-2-5,-7 2-6,0 0-8,-1 0-1,-3 0-6,-2 2-7,-1-4-22,-3 2-27,3 0-30,-10 0-30,13-3-40,-13 3-59,10-1-44,-10 1-62,7-2-75,-7 2-75,0-7-49,0 7-280,-6-12-822,5 6 365</inkml:trace>
          <inkml:trace contextRef="#ctx0" brushRef="#br0" timeOffset="127910.5196">18165 9546 129,'-2'-6'386,"-1"0"-24,-2 2-13,5-2-8,-1 3-17,1 3-22,-6-5-15,6 5-26,-1-4-23,1 4-27,-4-4-19,4 4-24,0 0-16,0 0-7,0 0-12,0 0-19,11 12-13,-6-8-7,1 5-16,5 2-6,-3 0-2,2 0-11,1 2 4,0 6-10,0-4 0,2-3-6,-1 4-5,-4-3-3,6 4-5,-1 4 0,-3 0-6,2-4-5,-4 3 2,2-7-6,-2 8 1,0 0-3,-1-6-2,-1-2 1,-2 2-5,0 0 2,-1-2-3,-3-1-2,2 3 1,-2-1-1,0 0 1,-2-1-3,-1 0-1,-1-2 12,-1 0-3,0 3 11,-4-3 3,1 4 8,-4-8-6,1 4-2,-2-2-3,-2 5-3,-2-3-6,-2-1 2,1 0 0,1-2-4,1-2-16,-1 1-26,4 1-42,-1 0-40,2-2-59,-1 0-55,7 0-51,-1-1-65,2-2-69,5-3-232,0 0-692,0 0 307</inkml:trace>
        </inkml:traceGroup>
        <inkml:traceGroup>
          <inkml:annotationXML>
            <emma:emma xmlns:emma="http://www.w3.org/2003/04/emma" version="1.0">
              <emma:interpretation id="{6199CD35-5D15-4B53-9F4E-DE698E430A08}" emma:medium="tactile" emma:mode="ink">
                <msink:context xmlns:msink="http://schemas.microsoft.com/ink/2010/main" type="inkWord" rotatedBoundingBox="26030,16134 28778,16106 28788,17096 26040,17123"/>
              </emma:interpretation>
              <emma:one-of disjunction-type="recognition" id="oneOf28">
                <emma:interpretation id="interp136" emma:lang="en-US" emma:confidence="0">
                  <emma:literal>tenons)</emma:literal>
                </emma:interpretation>
                <emma:interpretation id="interp137" emma:lang="en-US" emma:confidence="0">
                  <emma:literal>tensions)</emma:literal>
                </emma:interpretation>
                <emma:interpretation id="interp138" emma:lang="en-US" emma:confidence="0">
                  <emma:literal>tendons)</emma:literal>
                </emma:interpretation>
                <emma:interpretation id="interp139" emma:lang="en-US" emma:confidence="0">
                  <emma:literal>tenons))</emma:literal>
                </emma:interpretation>
                <emma:interpretation id="interp140" emma:lang="en-US" emma:confidence="0">
                  <emma:literal>ten-month)</emma:literal>
                </emma:interpretation>
              </emma:one-of>
            </emma:emma>
          </inkml:annotationXML>
          <inkml:trace contextRef="#ctx0" brushRef="#br0" timeOffset="129639.2418">21056 9668 295,'0'0'283,"4"-5"-24,-4 5-15,0 0-22,0 0-12,18 2-11,-18-2-17,18 3-16,-6 0-5,0-3-26,2 4-15,1-2-9,-4 4-12,1-6-17,5 5-30,-5-1-31,0 2-40,-1 1-55,-1-2-67,-3-2-74,0 2-184,-2-3-432,0 2 191</inkml:trace>
          <inkml:trace contextRef="#ctx0" brushRef="#br0" timeOffset="129811.1196">21143 9896 120,'-1'2'337,"1"-2"-4,0 0-6,-5 6 8,5-6 6,0 0 5,0 0 9,0 0 0,0 0 7,9 3-14,-9-3-21,17-1-28,-3 1-29,-2-2-29,5 1-21,1 0-24,-1 1-21,0-2-16,4 0-16,4 2-27,-8-1-44,0 2-46,-3-2-62,1 1-77,-1-3-99,-7 3-84,3-6-123,-10 6-370,9-2-853,-6-2 379</inkml:trace>
          <inkml:trace contextRef="#ctx0" brushRef="#br0" timeOffset="130904.8834">21763 9787 95,'0'0'279,"3"-5"0,-3 5-7,0 0-9,4-6-20,-4 6-16,1-5-6,-1 5-3,5-3-16,-5 3-4,4-2 2,-4 2 0,3-6-1,-3 6-6,0-4-7,0 4-4,3-5-10,-3 5-6,0 0-8,0 0-7,0 0-12,0 0-6,0 0-6,0-6-9,0 6-7,0 0-9,0 0-5,0 0-10,0 0-6,0 0-4,0 0-7,0 0-8,0 0-5,0 0-8,0 0 2,0 0-8,-11 12-1,7-6-4,-3 5-2,1-1-11,1 1 3,-1 3-8,1 1-2,-1-4 7,4 7-8,2-2-4,2 3 5,-8 2-9,10-1 6,-2 0-34,4-4 3,1 1 2,3 0 4,1-6 4,2 5-3,1-4 3,-2-4 2,5-1 0,-3 0-1,2-5 5,1-2-1,0 2-1,-2-2 2,1-2 2,2-3-2,-3-1 3,-1-1 0,-2-2 4,0-1-2,-6 0 7,5-1 4,-5 0 1,-1-5 3,-5 1-1,2-1-5,-4 0 1,-3-1-4,-1-3-4,-1 1 5,-3 5-5,1 2-8,-6-4 5,3 4-3,-2 1-17,-7-1-26,-1 4-30,1 6-37,-4-2-29,-1-1-47,2 4-30,-3 1-38,-2 5-34,7-3-37,6 2-54,2-2-301,-3 3-735,8 2 325</inkml:trace>
          <inkml:trace contextRef="#ctx0" brushRef="#br0" timeOffset="131373.6549">22417 9505 248,'0'-4'315,"2"0"0,-2-3 8,0 7-22,2-10-3,-2 10-1,0-11-6,0 5-4,-2 0-12,0 2-10,2 4-14,-3-6-16,-2 2-23,5 4-17,-16 0-13,7 4-21,-5 1-15,-3 6-11,-2 3-14,-3 4-12,-2 5-7,1 5-9,5-1-10,1 3-10,4 2-6,3 0-5,4 0-10,3 2-5,1-7-4,2 3-5,9 7-4,-1-7-1,3 1-1,4 0-2,0-4-6,8 1-5,-1-3-7,1-1-22,5-3-21,-5-5-41,6 1-44,-4-7-40,8 2-45,-12-3-41,7-6-50,1 1-55,-5-4-50,3 0-260,-2-6-712,1 4 315</inkml:trace>
          <inkml:trace contextRef="#ctx0" brushRef="#br0" timeOffset="131826.7698">22655 9787 202,'-3'-5'320,"-5"-1"-3,5-1-2,-2 1-29,0 3-24,5 3-5,-1-10-1,1 10-13,-2-9-1,2 9-14,-2-6-21,2 6-34,0 0-15,0 0-21,2-10-8,-2 10-4,0 0-18,2-5-8,-2 5-11,0 0-17,0 0-5,10 18 0,-3-9-6,-2 4-8,1-1-9,2 6-1,-2 0 2,-1-2-14,-1-4 3,0 9-12,1 0 7,-1-5-4,2-3-3,-2 3 4,1-1-17,-3-1 6,-1-4-4,3 4 0,-3-11 5,-1 7-6,2 0-4,-2-8 2,0 5 1,2-1-3,-2-1 5,0-5 0,0 4 3,0-4 2,0 0-7,0 0 0,0 0 3,0 0-2,4-15 4,1 7-3,1-3 4,-1 1 0,1-4 4,6-2 0,0-3 7,0 2 2,2 0 3,-2 0 1,1 6 4,-5 0 6,3-1-3,0 0-4,5 6-8,-5 0 3,2 0-6,-1 2-4,0 3-5,0 1 2,-1 5-6,-1 4 1,-1-3-2,1 5 4,1 2-5,-3 0 4,1 0-2,-1 5-9,-2-1-10,2-7-18,-5 5-62,2 0-49,0-2-46,0-2-59,-3 3-72,1-7-74,0-1-296,-3 1-742,3-5 329</inkml:trace>
          <inkml:trace contextRef="#ctx0" brushRef="#br0" timeOffset="132293.7774">23085 9325 302,'0'-6'429,"0"-3"-14,0-1-21,0 4-16,0 0-33,0 0-29,0 6-38,0-9-27,5 6-21,-5 3-26,0 0-18,0 0-21,18 12-15,-13-5-16,6 4-18,2 5-11,-7 3-10,5-1-6,-5 1-15,0 1-3,0-4-7,-1 2-8,-5-1-4,4-2-7,-4-1 0,0 0-6,-4-1-7,3 0 3,-3-3-6,2 2-4,-2-4 2,-2-1-8,5 1 3,0-4 3,-3-2-11,4-2 0,-1 9 1,1-9 2,0 0-4,0 0 2,0 0-2,0 0-4,7-15 0,-1 10 0,4-1-4,-3 0 2,3 2-1,2-2-2,0 0-8,-1 3 7,0 0 0,1-1 0,-3 4-3,5 0 0,-2 4-3,-4 0 1,4 1 0,3 1 0,-4 1 1,-5 4 0,2-5-7,-1 8-1,-2-6 8,-4 5-3,3-2 3,-4 2-4,-5-4 8,-2 3-2,-1 0 1,-1 0 6,-5-4-7,0-2 4,-3-1-3,0 1 0,-2 1-10,-3 2-19,-3-5-35,6-3-50,3-1-64,-1-1-64,4-3-61,-2-5-79,8 1-300,1 0-735,1 0 325</inkml:trace>
          <inkml:trace contextRef="#ctx0" brushRef="#br0" timeOffset="132707.5963">23661 9290 42,'0'0'447,"9"-4"-16,-7 1-31,-2 3-26,6-4-30,-6 4-34,5-2-31,-5 2-26,0 0-19,6 11 16,0-5-10,-1 7-9,2-1-10,5 6-16,-2 1-6,-3 2-17,3 4-15,-3-2-14,6 9-12,-5 1-10,1-1-8,-3 3-11,2 5-4,-4-3-7,-1-2-10,-2 6-12,-2-5-3,-3 5-3,1-4-6,-5 2 0,-1 0-5,-3-3-2,2 2 0,-7-1 5,0-4-7,0-3 4,5-7-8,-6 4 3,1-8 7,0-2 4,2-1-2,1-4 1,2 2 5,4-7 1,2-1-11,-2 1 0,4-5-7,-1 3 0,1 0 5,1-4 13,3-1 8,-4 9-3,1-7 2,3-2-7,0 0-2,-3 3-3,3-3-8,0 0-9,0 0-4,0 0 5,-4 4-23,4-4-32,0 0-42,0 0-39,0 0-62,0 0-88,0 0-102,-13-9-121,8 3-148,-2 2-423,-6 2-1114,-1-1 494</inkml:trace>
          <inkml:trace contextRef="#ctx0" brushRef="#br0" timeOffset="128285.5107">19492 9380 2700,'0'-13'249,"-4"2"-73,-1 5-33,2-5-9,-3 3 0,1 0-18,-3 4 1,1-2-1,1 2-5,6 4 6,-11-7-9,11 7-6,-5-5 2,5 5 10,0 0-3,-8 8 0,4 0 5,-1 1-5,1 3 4,0 4-9,2 2 6,-4 3 3,5 7-6,0-4 0,0 7-4,-2 0 4,2 5-2,2-3-6,-1 4 0,0-3-4,0 0-6,0 3-8,3-1-3,-3-2 2,0-2-8,0 4-6,1-3-2,-1 0-5,0-7-8,0-2-7,0 7 7,0 2-9,1-12-10,-1 2-5,0-2-1,1 0-7,-1-5-1,3-1-1,-3-1 1,1 2-18,-1-5-29,0 4-26,0-8-36,0 5-29,2-5-31,-4-2-43,4-1-33,0 2-23,-2-6-26,2 5-48,-2-5-53,0 0-39,0 0-37,-19-15-269,9 4-778,-1-2 345</inkml:trace>
          <inkml:trace contextRef="#ctx0" brushRef="#br0" timeOffset="128457.4018">19188 10004 203,'-4'-6'311,"-3"-3"2,5-1-12,-1 7-6,-2-2-4,3 1-9,1-2 8,0 1-20,1 5-17,4-10-16,1 7-23,4 0-14,6-2-24,-4 0-16,6 0-12,0 4-24,7-4-8,-1 4-10,3 1-30,-1 0-45,0 1-56,3-1-44,-4 4-48,3-3-55,-1 0-60,-3-1-65,5 3-285,-7-8-629,3 1 280</inkml:trace>
          <inkml:trace contextRef="#ctx0" brushRef="#br0" timeOffset="128879.2661">19797 9827 275,'2'-3'331,"-2"3"-10,0-9-4,0 9-16,0 0-11,6-7-2,-6 7-1,1-6-1,-1 1-12,4 1-18,-4 4-8,0-5-18,0 5-22,0 0-17,0 0-20,0 0-18,0 0-17,13 1-13,-13-1-11,12 4-14,-2 2-9,-3-2-8,3 1-9,-2-3-13,3 4-5,0 5-3,1-2-9,-3 2-1,0-1-3,2 1-2,-5 3-6,1-3-6,1 0-5,-6 0-2,5-2 3,-3 2-4,-3 0-3,-1-2 1,0 0-3,0-2-1,0 1-4,0-1 0,0-4 1,0-3-2,-1 10 3,2-9 0,-1-1 3,0 0-5,-1 8 1,1-8 3,0 0-1,0 0-2,0 0-2,0 0 2,8-15 1,-3 5-2,1 3-1,0-5-1,5 0-2,1 3 4,0-3 0,-2 2-5,2 2-1,0-2 2,1 3 3,0-1-3,-4 2-3,7 3 3,-8 2-4,4 2 1,-2 0-6,0 1 0,1 4 4,-2 2-3,0 0 2,-1 3-3,-1-2 5,0 3-4,-4 1-27,-2 0-26,2 1-36,-2-2-44,1 0-32,-4 3-51,1-5-49,-3 3-59,1-5-62,-2 2-279,1-4-728,-2 0 323</inkml:trace>
          <inkml:trace contextRef="#ctx0" brushRef="#br0" timeOffset="129129.2694">19840 9646 59,'-17'2'310,"5"4"-15,-2 1-16,-7 1-16,4 6-17,-7-2-3,6 6-15,0-2-11,2 5-22,3-3-14,3 3-13,-2-1-18,1 3-8,6-1-30,3 0 0,0 2-10,4-3-8,-2 2-10,5 0-10,1-2-2,5 1-11,1 0-23,2-3-30,0-2-39,1-1-51,3-4-69,-6-6-68,10 1-72,1-1-203,0-3-534,-6-6 237</inkml:trace>
          <inkml:trace contextRef="#ctx0" brushRef="#br0" timeOffset="129401.8698">20393 9677 414,'5'-8'457,"-1"2"-54,-1 1-30,2-1-49,-5 6-27,6-9-25,-6 9-35,6 0-26,-6 0-17,9 9-18,-4-3-21,4 7-11,0 1-14,-1-1-18,4 7-6,-3 3-12,0-2-11,3 4-14,-4-4 2,1 1-5,0 1-2,-4-3-10,-2 1-5,0 0-4,-2-1-3,-5-3-10,3 2 6,-6 4-5,3-9-5,-4 1 0,-1 0-3,1 4-6,-1-8-7,0-2-23,4-1-35,-6 0-45,8-2-42,-1-1-38,-2-1-47,6-4-86,-4 0-62,4 0-221,0 0-635,0 0 282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13.82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8A6CE32-E2F0-4A8C-BB95-FAD535D40F3E}" emma:medium="tactile" emma:mode="ink">
          <msink:context xmlns:msink="http://schemas.microsoft.com/ink/2010/main" type="inkDrawing" rotatedBoundingBox="13322,3984 14980,3991 14979,4022 13321,4016" semanticType="underline" shapeName="Other">
            <msink:sourceLink direction="with" ref="{4B1EEC1D-895D-41CE-B37A-4CFEEF62FC23}"/>
          </msink:context>
        </emma:interpretation>
      </emma:emma>
    </inkml:annotationXML>
    <inkml:trace contextRef="#ctx0" brushRef="#br0">-9-1 345,'0'0'369,"0"0"-28,-6 1-20,6-1-17,0 0-12,0 0-10,0 0-5,0 0-37,0 0-10,-6 3-18,6-3-26,0 0-18,0 0-5,0 0-2,23 5 2,-7-4-8,5 1-13,7 2-11,8 0-13,5 1-11,-1-4-8,6 4-11,5-5-8,13 0-3,4 0-18,-20 2 3,20-4-8,-2 4-6,0-2-4,-2 0-4,-11-2-3,15 2-5,0 0 7,-2-4 5,-2 3 11,-14 1-9,-2 1 2,20-2 4,-19 0 11,0 1-3,-4-4-4,-2 4 3,-2 0-7,-1 0 3,-16 0-2,-1 0-2,-6 0-4,-3 1-2,0-1-2,-5 0-7,-1 3 0,-1-3-5,-7 0-1,13-3-5,-7 6-1,-6-3-7,0 0 1,9 0-3,-9 0-4,8 1-6,-8-1-20,0 0-26,0 0-41,0 0-53,0 0-57,8 0-61,-8 0-74,0 0-83,0 0-438,0 0-919,0 0 406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15.94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AF52EBA-7B00-4C3F-AADE-FCD2964D6D3E}" emma:medium="tactile" emma:mode="ink">
          <msink:context xmlns:msink="http://schemas.microsoft.com/ink/2010/main" type="inkDrawing" rotatedBoundingBox="15038,4017 16513,4055 16512,4088 15037,4050" semanticType="underline" shapeName="Other">
            <msink:sourceLink direction="with" ref="{4B1EEC1D-895D-41CE-B37A-4CFEEF62FC23}"/>
            <msink:sourceLink direction="with" ref="{852C3E27-AE5F-4821-9782-D8A38E664A6C}"/>
          </msink:context>
        </emma:interpretation>
      </emma:emma>
    </inkml:annotationXML>
    <inkml:trace contextRef="#ctx0" brushRef="#br0">1211 1013 278,'-5'1'310,"5"-1"-6,-6 3-2,6-3-9,-8 4 3,8-4-24,-4 2-10,4-2-3,-3 5-11,3-5-9,0 0-1,0 0 4,0 0-4,11 6-5,-6-4-13,5-2 3,2 0-18,-3 3-12,8-2-8,0-1-16,4 4-11,4-4-12,10 4-16,2-4-11,6 2-9,3 1-11,6-6-9,12 7-7,3-2-10,-2 1-8,-1-3-7,6 1-6,-6 0 0,-15-2-5,2 2-1,13-1 8,-16 5 9,1-2 0,-4-3 5,-2 1-11,1 0 11,-5-2-4,2 2 3,-3-2 0,-4 1-4,-7 0-7,-3 0 17,-1 1 11,-8-1-18,2 0-1,-3 0 3,-2 0-3,-3 0-3,-1 1-6,1-1-9,-9 0-5,12-1-6,-12 1 7,9 0-8,-9 0 1,8 1-5,-8-1-6,0 0 8,0 0-7,0 0-6,9-1 0,-9 1-11,0 0-31,0 0-44,0 0-53,0 0-63,0 0-69,0 0-98,-17-11-88,10 10-114,0-1-481,-5 1-1118,12 1 494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22.28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FD7844-FC3C-4995-B418-D1520A8F0F10}" emma:medium="tactile" emma:mode="ink">
          <msink:context xmlns:msink="http://schemas.microsoft.com/ink/2010/main" type="inkDrawing" rotatedBoundingBox="16937,4144 20944,3927 20948,4004 16941,4220" semanticType="underline" shapeName="Other">
            <msink:sourceLink direction="with" ref="{D9FD3374-35D2-485C-9633-83D16332C1C9}"/>
            <msink:sourceLink direction="with" ref="{7A8E6CE1-169C-4E5D-86C5-2FE789370F16}"/>
          </msink:context>
        </emma:interpretation>
      </emma:emma>
    </inkml:annotationXML>
    <inkml:trace contextRef="#ctx0" brushRef="#br0">75 224 39,'-6'-5'239,"6"5"-9,-4-4-9,1 2-6,-3-2-2,6 4-15,-6-6-6,-3 4-5,5-2-7,4 4 1,-9-5-2,5 4-6,4 1-6,-7-5-8,7 5-8,0 0-7,-5-4-3,5 4-11,0 0-10,-7-1 2,7 1-6,0 0-12,0 0-2,0 0-8,0 0-5,-5-5-3,5 5 9,0 0 10,0 0-1,0 0-1,37 3-3,-20-3-8,11-3 0,10 1-10,8-2-5,18 1-6,4 2-9,8-4-16,5 1 4,4 0-3,30 2-3,-33-4-9,31 4-3,-31-4 0,3 3-3,35-2-1,-41-1-3,42 3-4,-40-5-2,37-3 1,-34 5 4,-4 0-3,3 0 3,1-2 4,-4 1 3,-2 1 6,3-4 3,-6 6 2,-2 1 0,0-4 4,-9 0 3,-13 5-1,-5-4 5,0 6 6,-3 0 2,-8-4 6,-6 3 2,-6 0-2,3-2 5,-6 1-9,-4 2-6,-3-1-6,3-2-4,-5 3-2,0-1-4,-5 1 8,-6 0-12,13 0-2,-13 0-1,8 0 2,-8 0-3,0 0-9,15 0 3,-15 0-8,0 0 0,6-3-3,-6 3 4,0 0-1,0 0-3,0 0-3,0 0 3,0 0-7,8 0-3,-8 0 4,0 0-7,0 0-8,0 0-11,0 0-20,0 0-20,0 0-28,0 0-30,0 0-35,0 0-30,0 0-27,0 0-16,0 0-10,0 0-10,0 0 0,-3-6 9,3 6 6,12 0 11,-12 0 12,14 0 14,-2-2 17,5 2 20,-5 0 14,0 0 14,3 0 20,-4 0 22,-3 0 31,1 2 30,-3-2 32,-6 0 27,14 0 22,-9 0 17,-5 0 30,0 0-1,12 0 11,-12 0 7,0 0 19,7 0-2,-7 0 2,0 0-3,0 0-8,0 0-5,11 0-16,-5 0-11,5 0-9,2 0-16,9-2-6,6 2 0,8 0-7,2 2-7,12-2-6,14 0-4,0 0-4,0 0-3,5 0-4,-5 4-8,0 1-1,-17-1-1,4-7 0,-9 3 0,1-1 6,-6 1 4,-8-3 11,-4 3 9,-2 0-1,-9 0 10,1 0 1,-3-2 4,-3 2 1,-1 0-1,1 0 0,-1-1 3,-8 1-2,0 0-2,13 0 0,-13 0 3,0 0 3,10-3-6,-10 3-10,0 0-3,7 0-7,-7 0-3,0 0-6,0 0-8,0 0-23,0 0-23,0 0-33,7 3-46,-7-3-45,0 0-52,0 0-68,0 0-75,0 0-82,-31 1-109,14-1-342,-1 0-942,-7 0 418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23.36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BD15940-27E8-407B-800F-2E62F31FB068}" emma:medium="tactile" emma:mode="ink">
          <msink:context xmlns:msink="http://schemas.microsoft.com/ink/2010/main" type="inkDrawing" rotatedBoundingBox="13263,4456 16288,4429 16289,4462 13264,4489" semanticType="underline" shapeName="Other">
            <msink:sourceLink direction="with" ref="{4B1EEC1D-895D-41CE-B37A-4CFEEF62FC23}"/>
          </msink:context>
        </emma:interpretation>
      </emma:emma>
    </inkml:annotationXML>
    <inkml:trace contextRef="#ctx0" brushRef="#br0">35 51 257,'0'0'276,"0"0"-6,-12 0-7,12 0-10,-12 0-8,12 0-5,-3 1-13,3-1-12,0 0-20,0 0-9,-10 2-13,10-2-8,0 0-18,0 0-8,0 0-9,0 0-3,0 0-2,0 0-2,0 0-16,40-3-1,-16 1-15,5-2-8,12 3-6,7-4-11,20-4-1,0 6-1,-4 0-11,7 2-1,1-1-15,6 0 9,-1 0-12,7-1 3,33 6-2,-34-6 0,3 3 0,28 3-1,5-1-7,-43 2 1,7-3-3,35-1 1,-37-1-1,38 1-5,-37 1 5,35-4-8,-34 5 0,2-6 2,-1 6-1,1-4 2,30 2 4,-42 0 4,0-2 6,-6 2 0,-15-3 8,-3 3-1,-5 0 5,2 0 3,-7 0 5,-13 0-2,-1 0 1,-9 0-3,1 0 0,-5 0-4,-2 0 1,-1 0-2,-2-1-2,-7 1-5,9 0-1,-9 0-3,10 0 1,-10 0-1,0 0 0,12 0 1,-12 0-1,0 0-2,0 0-3,0 0-2,0 0-1,7-1-9,-7 1-3,0 0-22,0 0-25,0 0-38,0 0-47,9 0-59,-9 0-76,0 0-60,0 0-56,0 0-74,0 0-301,0-8-805,2 6 357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24.34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F19013E-BBE8-47B9-A785-1F662E17584D}" emma:medium="tactile" emma:mode="ink">
          <msink:context xmlns:msink="http://schemas.microsoft.com/ink/2010/main" type="inkDrawing" rotatedBoundingBox="16748,4370 21363,4397 21362,4478 16747,4451" semanticType="underline" shapeName="Other">
            <msink:sourceLink direction="with" ref="{D9FD3374-35D2-485C-9633-83D16332C1C9}"/>
            <msink:sourceLink direction="with" ref="{7A8E6CE1-169C-4E5D-86C5-2FE789370F16}"/>
          </msink:context>
        </emma:interpretation>
      </emma:emma>
    </inkml:annotationXML>
    <inkml:trace contextRef="#ctx0" brushRef="#br0">127 23 259,'0'0'258,"-11"2"-2,4-2-5,7 0-11,-17 0-7,8 0-6,-3 0-6,-1 1-10,5 2-11,0-3-11,8 0-9,-11 0-9,11 0-7,-12 1-11,12-1-13,0 0 5,-13 0-10,13 0 0,-7-1-2,7 1-8,0 0-5,0 0 13,0 0-19,0 0-11,36 0-6,-19 0-6,6 1-8,1 0-13,14 0-5,2 2-5,2-7-8,2 5-2,1 2-5,6-1-8,0 2 0,15-4-6,8 2-3,3-2 5,-1 4-10,3-4-8,1 2 2,0-4 0,-2 4-1,1 0-5,0-1 4,1-2-4,-3 1-1,3-2 0,-2 4-2,6-2 4,-4 1-3,-4-1 2,3 1 2,-1 2 4,-7-1 10,0-2 6,0 0 1,-3 4 3,-2-6-1,-20 4 0,0-2-2,-3 1 0,0-1-2,-5 0-4,-9 0-1,-6 0 3,-3 0 2,-6-1 4,-1 1 2,-4 0-1,-1 0-1,1 0-6,-9 0-3,12 0 0,-7 1-3,-5-1-5,0 0-2,12 0 7,-12 0-10,0 0-3,0 0-5,9-1 1,-9 1-2,0 0-10,8 1-12,-8-1-10,7-3-17,-7 3-16,8-2-11,-8 2-10,14 0-1,-14 0 1,12-5 4,-4 8 8,-8-3 4,13 0 10,-5 0-1,-8 0 11,13 2 1,-7-2 8,-6 0 7,11-2 0,-11 2 7,9 0 3,-4 2 10,-5-2-2,12-2 12,-12 2 1,11 0 3,0-3-5,-2 3 6,5 0-3,1-1-2,1 2 1,7-1-3,3 3 2,10-1-1,-1-2 8,9 4 2,-3-3-6,-2 0-4,2 3-1,2-3 0,-3-1 0,-5 1 5,1 0 1,0 2 3,0-6-2,-13 3 0,11 3 3,-6-7 6,-3 4 12,2 0-2,-1-1 9,2 1 5,-1 0 0,2-1 0,-3-1-2,9 0 3,6 1-7,-1 0-4,-4-3-1,3-1-1,3 5-6,-2 0 4,-1 0-4,-3 0-5,-2 0-1,-8 0 1,0 0-3,-4 3-2,-1-3 7,-5 0 7,-3 2 5,-1-4 8,-3 2 4,-1 0 3,-8 0-1,11 0-1,-11 0-5,12 2-2,-12-2-6,12-2 0,-6 4-6,4-2-1,-10 0-4,18 0-4,-2 2 1,1 0-2,-4-2 1,9 1-3,-5 0-2,4 1 1,2-2-1,0 0 2,0 0-6,1 2 1,-7-2 0,-3-2 1,0 2-2,1 0 2,-6 0 0,1 0 5,-2 0 6,-3 2 8,7-2 0,-12 0 1,11-4 2,-11 4 0,13 0-5,-5-1-2,-8 1 13,11 0-11,-4-1 0,-7 1-2,12-2 4,-12 2 1,10 0 4,-10 0-10,8-2 2,-8 2 0,6-2-5,-6 2-1,0 0 2,11 0-3,-11 0 2,0 0 1,0 0-6,0 0-11,0 0-20,0 0-50,0 0-57,0 0-112,-29-12-120,13 9-180,-19-6-430,0-1-1046,0-12 463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1:11.71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CC7621-5B4F-488D-ADF8-A1F0DCAFD848}" emma:medium="tactile" emma:mode="ink">
          <msink:context xmlns:msink="http://schemas.microsoft.com/ink/2010/main" type="writingRegion" rotatedBoundingBox="2399,3156 20699,2564 21152,16530 2851,17123"/>
        </emma:interpretation>
      </emma:emma>
    </inkml:annotationXML>
    <inkml:traceGroup>
      <inkml:annotationXML>
        <emma:emma xmlns:emma="http://www.w3.org/2003/04/emma" version="1.0">
          <emma:interpretation id="{71E3D3CD-DABC-44B8-B348-98625083FBA0}" emma:medium="tactile" emma:mode="ink">
            <msink:context xmlns:msink="http://schemas.microsoft.com/ink/2010/main" type="paragraph" rotatedBoundingBox="13863,2635 20747,2819 20708,4272 13824,4088" alignmentLevel="6"/>
          </emma:interpretation>
        </emma:emma>
      </inkml:annotationXML>
      <inkml:traceGroup>
        <inkml:annotationXML>
          <emma:emma xmlns:emma="http://www.w3.org/2003/04/emma" version="1.0">
            <emma:interpretation id="{F0326B5D-D30A-4D65-A1E3-508D7DB4CD13}" emma:medium="tactile" emma:mode="ink">
              <msink:context xmlns:msink="http://schemas.microsoft.com/ink/2010/main" type="line" rotatedBoundingBox="13863,2635 20747,2819 20708,4272 13824,4088"/>
            </emma:interpretation>
          </emma:emma>
        </inkml:annotationXML>
        <inkml:traceGroup>
          <inkml:annotationXML>
            <emma:emma xmlns:emma="http://www.w3.org/2003/04/emma" version="1.0">
              <emma:interpretation id="{4B1EEC1D-895D-41CE-B37A-4CFEEF62FC23}" emma:medium="tactile" emma:mode="ink">
                <msink:context xmlns:msink="http://schemas.microsoft.com/ink/2010/main" type="inkWord" rotatedBoundingBox="13859,2779 15034,2810 14998,4119 13824,4088">
                  <msink:destinationLink direction="with" ref="{C8A6CE32-E2F0-4A8C-BB95-FAD535D40F3E}"/>
                  <msink:destinationLink direction="with" ref="{4BD15940-27E8-407B-800F-2E62F31FB068}"/>
                  <msink:destinationLink direction="with" ref="{5AF52EBA-7B00-4C3F-AADE-FCD2964D6D3E}"/>
                </msink:context>
              </emma:interpretation>
              <emma:one-of disjunction-type="recognition" id="oneOf0">
                <emma:interpretation id="interp0" emma:lang="en-US" emma:confidence="0">
                  <emma:literal>Peg.</emma:literal>
                </emma:interpretation>
                <emma:interpretation id="interp1" emma:lang="en-US" emma:confidence="0">
                  <emma:literal>Pig.</emma:literal>
                </emma:interpretation>
                <emma:interpretation id="interp2" emma:lang="en-US" emma:confidence="0">
                  <emma:literal>kg.</emma:literal>
                </emma:interpretation>
                <emma:interpretation id="interp3" emma:lang="en-US" emma:confidence="0">
                  <emma:literal>Kg.</emma:literal>
                </emma:interpretation>
                <emma:interpretation id="interp4" emma:lang="en-US" emma:confidence="0">
                  <emma:literal>Pay.</emma:literal>
                </emma:interpretation>
              </emma:one-of>
            </emma:emma>
          </inkml:annotationXML>
          <inkml:trace contextRef="#ctx0" brushRef="#br0">7090-7289 2773,'5'-11'251,"-1"0"-76,-2-3-16,1 7-32,-2 3-28,1-5-12,0 2 1,0 2-4,-1 3-3,0-5 15,-1 7 9,-1-6-1,1 6 3,0 0-12,4-3-9,-4 3-9,0 0-9,0 0-7,0 0-6,0 0-12,0 0-4,0 0-5,0 0-7,0 0 3,2 17-3,1-7 0,-3 6-9,3-1 4,1 2-3,-3 5-9,0 0 7,2 1-2,-1-1-1,0 0-2,3 0 1,-5 2-3,3-3 0,-2-2-2,0 0-1,0-6-12,2 2-18,-6-1-33,7 0-33,-4-3-25,-4-1-23,4-3-26,-1 0-19,1 0-23,-2-5-33,2-2-14,-8 3-29,8-3-26,-9-9-215,5 0-565,-3-4 250</inkml:trace>
          <inkml:trace contextRef="#ctx0" brushRef="#br0" timeOffset="228.7549">7092-7423 180,'2'-20'202,"-1"-1"0,4 8 5,-4-2 10,3 3-1,2 0 0,-5 3 0,4-2-7,-1 0-15,-1 6-13,1-5-10,1 4-7,-1 0-10,4 0-17,-1 2-12,5-2-8,0 3-6,1 0-11,1 3-11,1 0-7,8 0-11,-3 3-8,-3-1-8,-1 3-9,3 4-12,-2 3-17,-4 0-10,2 3-15,0 1-26,-4-1-30,-3 3-31,-3 3-34,-1-2-32,-3 1-23,-2 0-28,-3-1-23,-3 2-28,-4 0-137,0-5-433,-2 2 192</inkml:trace>
          <inkml:trace contextRef="#ctx0" brushRef="#br0" timeOffset="544.8648">7203-7191 91,'-6'5'188,"-3"1"10,6-4 9,-5 2 4,6 2 0,-4-5-3,6-1 4,-5 5-5,5-5-10,-2 4 3,2-4-21,0 0-8,-3 9-16,3-9-14,0 0-14,0 0-12,0 0-11,21-7-11,-21 7-14,18-2-16,-6 2-13,4 2-22,-3-2-9,1 4-20,-2 0-22,1-2-1,-1 2-12,-1-2-17,-3 7-11,0-3-4,3-1-3,-5 1 3,-1 0 9,1 2 2,-5-2 5,-1 2 5,0 1 5,0-3 8,-3 2 6,-1 1 19,-3 1 13,-4 0 24,3 0 14,-4 0 11,-2 1 13,2-1 8,-2 2 4,2-3 6,0 4 1,1-5 1,-2 2-3,1 0-4,8-5-8,-4 3-6,4 1-3,-4-1-11,7-2 2,0 0-1,2 3 2,4-3 0,3 3-8,6-2-8,9 3-11,1-3-23,13 1-38,-2-3-32,3 0-35,4-4-41,-1-1-39,-1 0-38,1-4-21,1 3-32,-6-3-195,1-2-507,-12-3 225</inkml:trace>
          <inkml:trace contextRef="#ctx0" brushRef="#br0" timeOffset="914.5943">7759-6893 996,'17'-16'-3,"-3"1"63,-2 4 60,-3-5 22,-1 5 45,-4-1 25,1 5 0,-5-2-6,3-1 4,-6 1 8,3 1 6,-5-1-2,1 4 3,-4-3-2,4 3-13,-3 1-7,3 1-15,-4 0-11,-1 1-18,9 2-16,-23 0-13,14 0-14,0 4-11,-1-2-12,-1 4-11,1 2-6,1 1-10,-2 1-6,5-2-5,-1-4-6,2 5-6,-2 3-7,2-3 0,5 0-6,-3 1-3,3-5 1,0 8-2,3-6-8,0-2 0,2 3-7,0-1-5,11-1 0,-7 1-4,0-1-5,3 0 0,0-1-2,-2-2 4,2 1 0,-3-1-4,0 2 0,-1-1-2,0-2 0,-4 2 2,4 2 1,-4 1 8,3-1-12,-3 0 4,4 4 2,-8 2-3,3 1 5,-2 7-1,-1 0 0,0 2-2,0 3 5,0 0 1,0 2 0,0 2 2,0 3-3,0 2 3,0-9 1,0-2 1,0 2-1,0-3-6,0 2 8,0-2-2,0 0-1,0-1 1,0-6 0,0 8-21,0-9-47,5-2-56,-5-1-59,0-1-62,0-2-70,0-1-78,0-3-338,0 0-786,0-4 347</inkml:trace>
          <inkml:trace contextRef="#ctx0" brushRef="#br0" timeOffset="1541.792">8252-6858 300,'0'0'401,"0"0"-8,0 0 8,0 0-9,0 0-2,0 0-18,0 0-13,0 0-25,0 0-20,0 0-31,0 0-27,0 0-22,0 0-26,0 0-23,0 0-17,0 0-19,0 0-15,0 0-13,0 0-25,0 0-28,0 0-40,0 0-32,0 0-61,0 0-92,-3 8-95,1-4-110,0 2-429,-2-3-858,2 0 380</inkml:trace>
        </inkml:traceGroup>
        <inkml:traceGroup>
          <inkml:annotationXML>
            <emma:emma xmlns:emma="http://www.w3.org/2003/04/emma" version="1.0">
              <emma:interpretation id="{852C3E27-AE5F-4821-9782-D8A38E664A6C}" emma:medium="tactile" emma:mode="ink">
                <msink:context xmlns:msink="http://schemas.microsoft.com/ink/2010/main" type="inkWord" rotatedBoundingBox="15452,3254 15821,3264 15806,3807 15437,3797">
                  <msink:destinationLink direction="with" ref="{5AF52EBA-7B00-4C3F-AADE-FCD2964D6D3E}"/>
                </msink:context>
              </emma:interpretation>
              <emma:one-of disjunction-type="recognition" id="oneOf1">
                <emma:interpretation id="interp5" emma:lang="en-US" emma:confidence="0">
                  <emma:literal>1</emma:literal>
                </emma:interpretation>
                <emma:interpretation id="interp6" emma:lang="en-US" emma:confidence="0">
                  <emma:literal>l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3468.5921">8768-6932 308,'0'0'342,"3"2"-20,-3-2-23,0 0-11,4 4-19,-4-4-11,0 0-18,0 0-15,4 2 0,-4-2-38,0 0-7,0 0-10,0 0-20,0 0-7,5 4 6,-5-4 1,0 0-1,0 0 0,0 0-2,0 0-1,0 0-1,0 0-12,0 0-15,0 0-10,1-11-12,-1 5-6,1-2-14,-1 2-6,0-2-8,0-1-5,0-1-5,0 4-3,2-9-10,-2 5-1,0-5-5,2 3-1,0 0-5,-4 1 6,4 3-8,-2-2 4,0 2 2,1 1 0,2 1 2,-3-2 0,0 4-7,0-2-4,0 6-5,-3-6-2,3 6-1,0 0-8,0 0 0,0 0-1,0 0-3,0 0 0,0 25 6,0-10-8,0 0 3,3 7-6,-2-3 9,4 4-5,-5-1 1,1 2 0,1-2-2,0 2 3,2-2-6,-1-4 5,0-1 2,0 6-3,0-9-1,2 7 4,-5-7 2,4 4-8,0-2-32,-4-2-53,1 0-49,2-1-64,-3 0-52,0-5-62,-1 0-75,-1 1-47,1-3-271,-3 2-765,4-8 339</inkml:trace>
          <inkml:trace contextRef="#ctx0" brushRef="#br0" timeOffset="3744.4769">8683-6622 28,'-1'6'292,"-2"-1"3,3-5-4,-2 4 8,2 2-7,0-6-4,0 0-7,-2 3-6,2-3-9,0 0-18,0 5-11,0-5-7,0 0 15,4 6 6,0-4-3,4-1-8,1 0-11,3-1-17,8 0-14,-2-1-16,-1 1-19,6 0-14,-2-1-15,0 1-14,3-2-12,-2 4-10,-2-4-8,-3 0-14,0-2-3,0 4-9,-2-2-3,-2 2-9,-1-1-7,1-1-5,-4 4-7,-2-1 0,1-1-6,-8 0-19,9 5-25,-7-4-40,-2-1-42,0 0-40,0 0-49,7 2-49,-7-2-57,0 0-60,0 0-68,-18 9-361,10-5-848,-5-3 377</inkml:trace>
        </inkml:traceGroup>
        <inkml:traceGroup>
          <inkml:annotationXML>
            <emma:emma xmlns:emma="http://www.w3.org/2003/04/emma" version="1.0">
              <emma:interpretation id="{D9FD3374-35D2-485C-9633-83D16332C1C9}" emma:medium="tactile" emma:mode="ink">
                <msink:context xmlns:msink="http://schemas.microsoft.com/ink/2010/main" type="inkWord" rotatedBoundingBox="16698,2710 18901,2769 18869,3975 16666,3916">
                  <msink:destinationLink direction="with" ref="{30FD7844-FC3C-4995-B418-D1520A8F0F10}"/>
                  <msink:destinationLink direction="with" ref="{FF19013E-BBE8-47B9-A785-1F662E17584D}"/>
                </msink:context>
              </emma:interpretation>
              <emma:one-of disjunction-type="recognition" id="oneOf2">
                <emma:interpretation id="interp10" emma:lang="en-US" emma:confidence="1">
                  <emma:literal>(small</emma:literal>
                </emma:interpretation>
                <emma:interpretation id="interp11" emma:lang="en-US" emma:confidence="0">
                  <emma:literal>(Small</emma:literal>
                </emma:interpretation>
                <emma:interpretation id="interp12" emma:lang="en-US" emma:confidence="0">
                  <emma:literal>•small</emma:literal>
                </emma:interpretation>
                <emma:interpretation id="interp13" emma:lang="en-US" emma:confidence="0">
                  <emma:literal>(smalls</emma:literal>
                </emma:interpretation>
                <emma:interpretation id="interp14" emma:lang="en-US" emma:confidence="0">
                  <emma:literal>(small,</emma:literal>
                </emma:interpretation>
              </emma:one-of>
            </emma:emma>
          </inkml:annotationXML>
          <inkml:trace contextRef="#ctx0" brushRef="#br0" timeOffset="5079.9068">10134-7627 258,'-4'-8'320,"3"1"-21,0 0-17,-2 1-20,2 3-23,1 3-19,-1-5-19,1 5-11,0 0-9,-15 8-5,7 0-11,-3 11-7,-5 10-12,0 6 6,-3 4-14,-2 16-10,1 0-4,3 8 12,1 0-23,-1-2-8,6 3 2,-1-4-23,7-15 3,5 15-11,1-14-6,4-1-8,6-3-6,2 1-7,4-4-4,14 12 3,-9-14-6,3-4-25,4-4-19,5 4-37,-4-6-34,6-3-50,-4-3-46,2 4-53,0-6-54,4-5-64,1-4-242,-4-3-631,2-2 279</inkml:trace>
          <inkml:trace contextRef="#ctx0" brushRef="#br0" timeOffset="5717.459">10421-7098 45,'0'0'173,"0"0"-9,5-5-13,-5 5-6,0 0-3,0 0-8,0 0-4,0 0-2,0 0-2,0 0-3,0 0-4,0 0-3,0 0 9,0 0-8,0 0-5,4-5-9,-4 5-10,0 0-10,0 0-9,0 0-6,0 0-9,0 0-7,0 0-3,0 0-7,0 0-4,0 0-1,0 0-8,0 0-2,0 0-1,0 0-1,0 0-3,0 0-1,0 0-4,0 0 2,0 0-2,0 0-2,0 0 0,0 0 5,0 0 7,0 0 5,0 0 5,0 0 4,0 0-4,0 0 0,0 0-4,0 0 7,-9-4 4,9 4 3,0-8 0,0 8 10,0 0 8,1-5 6,-1 5 1,2-6 2,-2 6 10,-2-9 5,2 9 24,-1-3-38,1 3 13,0 0-4,0 0-6,-2-6-5,2 6-2,0 0-17,-9-3-2,9 3-4,0 0-12,-14 6-2,10-1 7,1 0-14,-2 4-4,0-2 1,0 5-3,3 2-5,-2 7 0,3-7-4,-3 1-6,8 5 7,-3-1 2,3-3-4,-1 4 4,1-4-7,2 5 3,0-3-1,0-2-8,1-2 8,2-1-8,-3 0 5,2 0 1,-1-2-5,0 0 1,-4-5 9,2 1-9,-1-3 1,-2 1-11,1 0 12,-1-3-2,-2-2 1,-5 6 4,5-6-5,-14 4-1,0-3-7,1 0-11,-4 2-26,-5-3-35,1 3-47,-4-3-40,2 3-51,-1-3-51,3 3-53,7 0-58,1 0-207,5-3-633,-5 0 280</inkml:trace>
          <inkml:trace contextRef="#ctx0" brushRef="#br0" timeOffset="6407.9562">10635-6871 79,'0'0'352,"-8"-7"-7,8 7-12,-8-5-12,4 1-8,-3 2-3,1-2-21,2 0-11,4 4-17,-7-6-11,7 6-11,-7-5-11,7 5-12,-5 0-9,5 0-11,-4-3-7,4 3-23,0-7-16,0 7-16,2-8-15,2 5-14,-1 1-9,4-2-10,0 2-6,3-2-10,-3 0-8,-3 2-7,5 1-8,-1-2-3,-8 3-8,16 3-2,-8-3-6,-2 1 0,3 5-8,-1-1 0,-2 1-4,0 0 0,-1 7 0,1-3-3,0 2-3,-2-3-5,1 4 2,-2-4 0,-1 4-2,-2-2-6,2 0-4,-2 0-3,1-3-3,-2 0-8,2-1 7,-1-2 0,0 0 1,0 1 1,0-6 1,0 6 2,0-6 5,3 5 3,-3-5-3,0 0 6,0 0 2,0 0-8,0 0 10,0 0 1,2-14 3,0 7-2,5-4-2,-4-1-5,6-1 8,-2-1-2,5 2 0,-2-1 2,6-5 2,-5 5-4,4 1-7,-1-3 5,-2 5-4,4 5-3,-5-1 3,1-2-1,-1 8-2,-4-2-3,4 4-1,-1 2 7,-2 0-7,7 2-1,-9-1 2,3 5 2,0-2-2,-1 3 3,1 0-10,-2 1-4,-3-3-4,-1 2-8,0-2-6,0 2 0,0-3-6,-1 1-12,0-2-1,-2-1-5,4 0 4,-3-2 5,1 0 8,-2 1 2,0-5 17,0 0-5,0 0 4,0 0 0,0 0 1,0 0 7,12-16 7,-8 7 9,0-2-6,4-1 9,0 0 5,-3-2 1,7-3 6,-3 4-4,-3-1-2,11-3 10,-9 5-1,-4-1 8,7 5 1,-5 2-5,1-2-2,-2 3-3,1 2-6,4 0 1,-4 3-2,-6 0-3,12 3 0,-6 3-3,4 0 2,-8 4 0,10-2 1,-3 6-12,-2-1 5,-1-3-31,1 6-17,-1-4-20,3 2-41,-3-1-22,2 1-43,1-1-30,-1 0-41,1-4-36,0 1-49,0-1-50,0-6-230,0 0-655,4 1 290</inkml:trace>
          <inkml:trace contextRef="#ctx0" brushRef="#br0" timeOffset="7029.2403">11537-6887 143,'0'-8'303,"-1"0"-5,-1 1-1,-2-1-7,-1 2-5,4 0-15,-8 4-11,2-4-5,-1-1-8,-1 5-22,1 1-28,-2-2-6,-1 3-18,4 3-18,-4 0-13,1 1-12,-2 1-11,0 1-24,3-2 1,2 4-10,-6 1-11,12-1-5,-4 0-11,0-1-1,5 1 0,0 2-14,0-2-2,5-1-9,1 5-9,0-8-14,5 2-5,-3 2-10,4-4-23,2 0 12,-2-1-20,4-1 2,-2-2 1,1 0 2,-2 0 8,-2-3 2,0 0 5,-1 0 4,-2-1 0,3 0-1,-3 0 7,-2-2 1,2 3 11,0-2 18,-3 0-1,-2 1 11,0-1 10,-3 5 13,8-3-1,-5 0-1,-3 3-4,5-2-8,-5 2-1,0 0-7,0 0-4,0 0-9,0 0 0,0 0 1,0 9-3,0-9-1,-2 12-2,-1-5-3,0 1-2,3 0-12,0 0 14,0 1-4,3-3 1,-2 3-2,3-2-9,0 2-2,1 2-9,3-9-4,-1 3-5,2 0-23,3 1-4,-1-5 3,2 1-6,-1-2-1,4-2 3,0-1 1,1-3 3,-4-1 3,2 1 12,-2-2-2,2-1 1,-3-3 3,-1-1 2,1 1 6,-3-7-4,2 0 10,-5 0 10,1-2 10,-3 0 11,0-6 11,0 2 30,-7 3 10,2 1 16,-2-2 6,-2 4 12,2-1 10,-1 8 8,2 1 14,-2 1-6,2 0 5,1 5-9,1-1-12,-4-3-13,3 7-15,1 2-7,0 0-18,0 0 4,-21 13-6,13-3-7,-1 3-3,-3 5-7,0 3-6,5-2-2,-4 3-3,6 3-5,-2-2-1,3-2 0,4 1-4,0 2-3,3-2 1,5 1 0,-4-2-3,4 2 0,1-2-12,0-2-24,5 2-27,-2-2-42,2-2-27,6-1-48,-11-6-42,7 1-45,-4-5-45,3 3-48,-2-4-55,2 0-364,-3-5-829,5 0 366</inkml:trace>
          <inkml:trace contextRef="#ctx0" brushRef="#br0" timeOffset="7250.6009">12116-6984 253,'-3'-22'384,"2"0"2,-3 0-7,3 8-19,-2 1 7,-1 2-2,3 2-13,-2 2-15,3 1-22,-2-3-27,4 7-30,-2 2-31,-3-6-21,3 6-26,0 0-17,0 0-14,-10 11-17,8 2-16,-2 1-6,0 2-13,0 5-8,0 1-10,0 2-6,-1 4-10,2-1-3,5-5-11,-5 12-2,3-10-2,1-1-4,5-1 0,-5 4-6,4-2-29,0 0-63,1 2-59,-4-7-87,5 4-101,-2-4-118,-1-5-403,2 2-894,6 3 395</inkml:trace>
        </inkml:traceGroup>
        <inkml:traceGroup>
          <inkml:annotationXML>
            <emma:emma xmlns:emma="http://www.w3.org/2003/04/emma" version="1.0">
              <emma:interpretation id="{7A8E6CE1-169C-4E5D-86C5-2FE789370F16}" emma:medium="tactile" emma:mode="ink">
                <msink:context xmlns:msink="http://schemas.microsoft.com/ink/2010/main" type="inkWord" rotatedBoundingBox="19275,2987 20741,3026 20712,4105 19247,4066">
                  <msink:destinationLink direction="with" ref="{30FD7844-FC3C-4995-B418-D1520A8F0F10}"/>
                  <msink:destinationLink direction="with" ref="{FF19013E-BBE8-47B9-A785-1F662E17584D}"/>
                </msink:context>
              </emma:interpretation>
              <emma:one-of disjunction-type="recognition" id="oneOf3">
                <emma:interpretation id="interp15" emma:lang="en-US" emma:confidence="0">
                  <emma:literal>☺</emma:literal>
                </emma:interpretation>
                <emma:interpretation id="interp16" emma:lang="en-US" emma:confidence="0">
                  <emma:literal>N</emma:literal>
                </emma:interpretation>
                <emma:interpretation id="interp17" emma:lang="en-US" emma:confidence="0">
                  <emma:literal>r</emma:literal>
                </emma:interpretation>
                <emma:interpretation id="interp18" emma:lang="en-US" emma:confidence="0">
                  <emma:literal>B</emma:literal>
                </emma:interpretation>
                <emma:interpretation id="interp19" emma:lang="en-US" emma:confidence="0">
                  <emma:literal>9</emma:literal>
                </emma:interpretation>
              </emma:one-of>
            </emma:emma>
          </inkml:annotationXML>
          <inkml:trace contextRef="#ctx0" brushRef="#br0" timeOffset="7489.4226">12538-6764 269,'-8'0'443,"3"-9"-11,-5 6-14,6 0-24,1-1-13,-2 2-29,0-2-29,5 4-31,0 0-25,-1-5-25,1 5-28,0 0-26,18-1-14,-6 0-36,-1 1-60,6 1-71,4-1-83,-4 1-93,7 3-115,-2-4-397,4 1-737,2 0 326</inkml:trace>
          <inkml:trace contextRef="#ctx0" brushRef="#br0" timeOffset="8327.0445">13035-6926 349,'-9'-4'394,"-3"4"-12,-2-5-7,-2 3-14,0-2-12,1 4-12,-1 0-26,0-4-20,2 8-29,0-1-21,1 3-13,2-4-20,-2 2-17,1 6-13,0-4-16,2 3-14,0 3-13,2-4-9,2 2-16,0-1-11,1 5-13,-1-3-5,4-1-6,4 2-9,0-1-5,3 2-6,3-1-2,1 0-15,3-3-1,0 1-9,5-2-5,3-2-7,0 2-12,2-2-3,-5-4-3,6 1-1,-3-3-4,-3 0 2,-1 0 0,0-3 1,-2 2 7,-1-4-10,-5 3 5,1-6 4,-4 2 1,2-5-5,-2-1 4,-2 0-1,-6-2-2,3-1 6,-6 0 1,0-5 3,0 1-3,-5 9-1,5-6-2,-2 2-3,-1 2 3,1 2-9,4-1-17,-1-3-15,0 8-31,2 0-13,3-3-16,0 3-22,5 0-11,3 0 5,-1 3 5,7-4-1,-1 2 1,3-1 12,1 2-3,4-4 16,-4 5 5,6-5 9,-2 0 9,1-1 6,-2-2 8,4 0 16,-2 1 17,-5-4 11,0 1 25,-8 1 34,3-1 16,-4-4 13,1 1 13,-4 1-12,4-3 21,-6 3 4,-3-1 16,2 1 3,-2 1 2,-2-9-2,-4 11 3,1-1-3,-1-1 6,-6 1-2,0 3 3,-5-2-7,3 7 1,-5-7-11,-3 9-7,0 2-2,4 2-5,-4 5-9,-1 3-6,0 3-3,1 1-5,-3 8-8,2-4-3,3 9-5,0 0-3,3 0-6,3 4 2,3 0-15,1 1 2,6 2-6,-1-8-2,2 0-4,6 8 2,-2-10-8,5 10 0,0-4-5,0-3 2,1-2-9,2-3-9,0-2-6,3 3-4,-2 0-9,-1-5-5,-1 2-9,-1-5-5,-1 7-4,2-11 0,0 0-2,-4-3 2,1 1 4,-1-3 4,1-1 9,0 1 3,1-5 7,-6 0 0,13-5 6,-4 2-6,-3-1 7,2-1 7,4-1 2,0-1 6,-3 2 5,-1 1 3,1-2 3,-1 3 0,1 0 4,-4-1-2,-1 3 0,-4 1-2,9-4-7,-9 4 1,0 0-8,13 5 9,-7 0-4,-1-3 1,0 7-3,5 0 0,-6-3-8,0 2 10,2 0 1,1 2 1,-3 1 0,4-1-4,-3 3-1,5-2-7,1-3-8,-3 3-6,-1-5-12,-1-1-19,5 3-19,-5-7-23,6 0-42,0-1-33,0 0-36,5-2-35,5-8-37,-7 1-48,2-3-56,3-1-66,-3-6-279,8-2-784,1-2 347</inkml:trace>
          <inkml:trace contextRef="#ctx0" brushRef="#br0" timeOffset="8630.2234">13750-7300 121,'-4'-9'366,"3"4"8,-3-2 11,3-2-8,-3 6-7,2-2-7,2 5-10,0-9-21,0 9-30,0-6-32,0 6-26,0 0-20,0 0-21,16 11-18,-4-1-12,2 5-8,6 5-12,3 7-11,-2 2-11,3 2-8,-4 8-6,0-5 1,-4 3-7,-3-1-7,-1 1-8,-2-3-4,-6 6 3,3-5-5,-7 2-2,-4 1-7,-3-1-4,-4 2-2,-5-6 2,-2 5-21,-5-1-1,0 0-5,-6-2-8,-1 0-14,-4 1-21,-1-5-25,-12 5-25,6-8-43,6-6-49,-6 2-56,-2-6-84,-3 1-71,-3-5-90,2 2-446,6-7-954,-1-1 423</inkml:trace>
        </inkml:traceGroup>
      </inkml:traceGroup>
    </inkml:traceGroup>
    <inkml:traceGroup>
      <inkml:annotationXML>
        <emma:emma xmlns:emma="http://www.w3.org/2003/04/emma" version="1.0">
          <emma:interpretation id="{5F66CC15-A776-4552-B5A3-FAD58850902A}" emma:medium="tactile" emma:mode="ink">
            <msink:context xmlns:msink="http://schemas.microsoft.com/ink/2010/main" type="paragraph" rotatedBoundingBox="4284,5901 12373,5639 12406,6665 4317,69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3F74AF-A06C-48FF-B43A-17C629E1C5FF}" emma:medium="tactile" emma:mode="ink">
              <msink:context xmlns:msink="http://schemas.microsoft.com/ink/2010/main" type="inkBullet" rotatedBoundingBox="4292,6159 5460,6121 5485,6889 4317,6926"/>
            </emma:interpretation>
            <emma:one-of disjunction-type="recognition" id="oneOf4">
              <emma:interpretation id="interp20" emma:lang="en-US" emma:confidence="0">
                <emma:literal>I</emma:literal>
              </emma:interpretation>
              <emma:interpretation id="interp21" emma:lang="en-US" emma:confidence="0">
                <emma:literal>e</emma:literal>
              </emma:interpretation>
              <emma:interpretation id="interp22" emma:lang="en-US" emma:confidence="0">
                <emma:literal>*</emma:literal>
              </emma:interpretation>
              <emma:interpretation id="interp23" emma:lang="en-US" emma:confidence="0">
                <emma:literal>+</emma:literal>
              </emma:interpretation>
              <emma:interpretation id="interp24" emma:lang="en-US" emma:confidence="0">
                <emma:literal>4</emma:literal>
              </emma:interpretation>
            </emma:one-of>
          </emma:emma>
        </inkml:annotationXML>
        <inkml:trace contextRef="#ctx0" brushRef="#br0" timeOffset="15181.9744">-2452-4053 201,'-8'2'303,"8"-2"-9,0 0-11,-5 1-7,5-1-9,0 0-8,0 0-8,0 0-9,0 0 2,0 0-6,0 0-11,0 0-3,0 0-7,0 0-4,0 0 0,0 0-13,0 0-6,0 0-9,0 0-6,0 0 4,0 0-3,0 0-5,35-2-12,-13 1-12,2 1-11,15-3-17,-2-1-11,5 4-15,2 0-6,-1-1-8,2 5-10,0-4-3,-1 1-10,-4 3-4,4-3-9,-2-1-4,-2 0-2,-4 1-6,1 2-3,-11-3-1,0 0-7,0 0-1,-2 0 0,-10 0 1,3 0-4,-3 0-3,-6 2 5,3-4-10,-6 4 3,-5-2-3,12 0-1,-12 0 2,0 0-4,8-2 1,-8 2-4,0 0 1,9 2 1,-9-2-6,0 0 3,0 0-4,0 0-5,0 0-21,0 0-28,0 0-33,0 0-42,-16 6-50,16-6-55,-6 4-39,6-4-42,-11 5-54,10-1-49,-8-2-67,2-1-249,-1 3-795,-4 1 352</inkml:trace>
        <inkml:trace contextRef="#ctx0" brushRef="#br0" timeOffset="15574.9832">-2153-3814 22,'-10'0'325,"3"1"-4,-2-1 1,9 0-11,-14 0-8,9-1-20,-5 0-18,3-2-5,7 3-5,-16 0-4,16 0-10,-13 0-8,6 3-18,7-3-18,0 0-15,-9-3-15,9 3-14,0 0-16,0 0-13,0 0-4,0 0-1,0 0 13,0 0 25,0 0-6,0 0-5,28 10-8,-11-10-11,7 1-12,4-2-6,7 2-12,10-2-3,-7 1-13,2-4-5,2 2-7,8-2-4,-5 2-10,-4 1-6,2-3-4,-3 1-2,-4 3-7,-7-2-5,-2 1-3,2 1 2,-6-3-3,0 3-5,-8 0-5,2 0 7,-2 0-9,-6-2-1,1 2 3,-3 0 1,-1 0-5,-6 0 0,11 0-1,-11 0-6,0 0 0,5-4-10,-5 4-20,0 0-35,0 0-40,0 0-30,0 0-60,-28-2-33,22 2-46,-6-3-40,4-1-46,-1 2-63,0-3-386,1-2-867,-4-2 383</inkml:trace>
        <inkml:trace contextRef="#ctx0" brushRef="#br0" timeOffset="16163.3618">-1813-4191 92,'-22'-3'310,"6"-1"3,-1-1-8,0 0 1,0 3-10,6-3-6,-6 1 2,5 0 3,3 3-6,1-3-11,0 3-15,0 0-23,8 1-22,-8-4-21,8 4-19,-6-1-17,6 1-18,0 0-13,0 0-10,0 0-7,0 0-1,0 10 6,0-10-5,9 9-8,-1-3-9,1 0-9,1 0-7,1 4-7,1-2 13,1 0 4,2 1-6,8 2-4,-5-1-2,5 0-6,2 0-3,8 3-6,1 1 0,-1-6-10,-7 4-7,10-3-9,-3 5 0,2-3-5,-5 0-1,-5-1-2,1-2-5,-1 2-1,-1 0-5,-2-1 1,0 0-2,-2-2-4,-5 2 0,-1-4-1,3 1-1,-11-3 2,5 4-5,-5-4 3,1 1-4,2-1-2,-8-1 3,4 2 1,-3-2-4,-2-2 7,5 6 3,-5-6 8,0 8 10,0-8 11,-5 5 11,3-2 2,-3 5 4,-1-3 3,0 0 2,0-2-4,-5 6-4,1 0 6,2 3 6,-6-2-1,1 1 2,-6 1 0,1 1-4,-2 5 1,1-2-3,-1-3 1,-6 9-7,6-5 10,-6 2-6,0 3-6,4-5-54,4-2-3,-3 1 0,2 0 0,2-2 0,4 4 0,1-8 0,1 4 0,0-3 0,5-1 0,-5-2 0,6-1 0,0-2 0,2 2 0,2-5 0,-2 2 0,1 1 0,2-5 0,-3 10 0,3-10 0,4 3 0,-4-3 0,8 3 0,-3-1 0,-5-2 0,12 0 0,-3 0 0,-1 0 0,-8 0-55,18-2-182,-9 2-79,4-6-44,-6 2-97,2-1-93,-4 0-486,2 3-1123,-1-9 497</inkml:trace>
      </inkml:traceGroup>
      <inkml:traceGroup>
        <inkml:annotationXML>
          <emma:emma xmlns:emma="http://www.w3.org/2003/04/emma" version="1.0">
            <emma:interpretation id="{ABBA2ABA-77AD-40E1-AC6C-2612E04CB67C}" emma:medium="tactile" emma:mode="ink">
              <msink:context xmlns:msink="http://schemas.microsoft.com/ink/2010/main" type="line" rotatedBoundingBox="6055,5843 12373,5639 12406,6664 6088,6869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8618CFD-2344-4D80-9F6B-1205FAD4383C}" emma:medium="tactile" emma:mode="ink">
                <msink:context xmlns:msink="http://schemas.microsoft.com/ink/2010/main" type="inkWord" rotatedBoundingBox="6064,6132 8024,6069 8043,6662 6083,6726"/>
              </emma:interpretation>
              <emma:one-of disjunction-type="recognition" id="oneOf5">
                <emma:interpretation id="interp25" emma:lang="en-US" emma:confidence="0">
                  <emma:literal>show</emma:literal>
                </emma:interpretation>
                <emma:interpretation id="interp26" emma:lang="en-US" emma:confidence="0">
                  <emma:literal>Show</emma:literal>
                </emma:interpretation>
                <emma:interpretation id="interp27" emma:lang="en-US" emma:confidence="0">
                  <emma:literal>Shaw</emma:literal>
                </emma:interpretation>
                <emma:interpretation id="interp28" emma:lang="en-US" emma:confidence="0">
                  <emma:literal>shoo</emma:literal>
                </emma:interpretation>
                <emma:interpretation id="interp29" emma:lang="en-US" emma:confidence="0">
                  <emma:literal>Zhao</emma:literal>
                </emma:interpretation>
              </emma:one-of>
            </emma:emma>
          </inkml:annotationXML>
          <inkml:trace contextRef="#ctx0" brushRef="#br0" timeOffset="19308.1563">-443-4116 325,'0'-9'319,"-2"2"-17,2 3-7,-4-2-15,4 6-19,-3-7-11,0 4-16,3 3-22,0 0-18,0 0-3,-5-3-30,5 3-9,0 0 2,-18 10-6,10-3 9,-1-2-19,-2 3-12,0-1-10,4-3-9,1 8 4,0-5-11,0 0-4,1 6-10,-1-4-12,2-3-11,2 4-1,3 1-7,-2-1-3,1 2 6,2 2-18,2-2-8,2 2 0,0-1-2,5 3-6,0-2-3,1 1 2,0 6-4,0-5 7,-1 2-8,4-3 0,-6-2-10,1 2 5,-3-7-1,1 5-4,-4-1 3,1-2-2,-5 2 2,0-3-3,-3-1 3,-2-2 2,-4-2-5,0 3-2,0-5 4,-8 2-1,1-2-2,-1-4-3,0-2 2,3-1 2,-3 1 3,-7-2 2,7 1 22,-1-6 3,2 3-5,6-3 14,-2 3-6,4-5-1,-1 1-8,0 0-1,4-3-3,-2 0-7,4 3-8,3 0 10,-2-1-11,2 5 3,0 1-6,0-2-4,5 4-2,-1 1 1,4 4-3,0 0 0,2 0 0,2 6-1,0 0 4,2 4-6,0-1 1,3 6-1,0 0 3,2-2 1,-1 2 1,-1 1-1,5-2-2,-4 1-25,-1 1-25,0-2-38,2-3-29,-2-2-26,0 0-36,-4 0-26,0-2-35,-1-2-47,-1-4-49,0 1-71,-3-3-212,2 0-670,2-3 296</inkml:trace>
          <inkml:trace contextRef="#ctx0" brushRef="#br0" timeOffset="19735.8559">-176-4183 135,'-5'-15'325,"-1"3"-8,1 0 15,1 4 1,2 1 1,-4-2-14,5 5-23,1-2-26,0 6-20,-4-6-35,4 6-30,0 0 5,0 0-15,0 0-2,5 18-14,1-4-18,-1 1-1,4 6-8,-1-1 3,1 2-1,0 3-6,3 5-12,0 1-9,-7-6-12,9 4-6,-5-6-6,1-2-12,-3 1-3,1 2-9,-1-2-10,-1 1 1,2-4-11,-4 0 2,1-4-4,1 0-5,-1-6 4,-4-1-10,2 2-4,1-6-1,-2 2-2,0 0 2,-1-1 3,-1-5-4,3 3-1,-3-3-5,0 0 1,0 0-3,2-20-2,1 12-1,-2-3-3,0-4 2,1 2-1,2-8-1,1 0-4,-3 2-3,4-2 2,-1 3 0,-1 6 3,-2-1 1,2 3 0,2 2-4,-5 2-2,3-1-2,-3 2-9,4 0-1,-3 3 1,-2 2 0,0 0 4,21 7-2,-15-1 2,6 3 1,0 4 3,-2-2-6,2 2 4,0 5-14,-1 1-6,-3 1-26,1 0-33,3 1-25,-5 0-25,2-3-38,0-3-27,-2-2-23,2 6-32,0-1-30,0-6-32,0-1-42,-1 2-277,1-6-685,3-1 303</inkml:trace>
          <inkml:trace contextRef="#ctx0" brushRef="#br0" timeOffset="20446.1679">496-3925 25,'-8'-10'308,"-2"-1"0,-1 3-27,-2 2-6,0-1-4,1 3 3,-4 1-29,3 2-5,-5 1-15,2 0-12,3 4-15,-4 0-10,6 3-12,-1-1 2,0 2-27,-2 1-21,5 3-21,-1-3 3,4 4-7,-1-2-26,6-1 3,-2 2-7,6 2-13,-2-3 9,5 0-23,1-2 4,4 1-12,1-2 2,5-1-8,1 2 1,5-2-1,2-4-5,-1-2-4,1-1-13,-2-1-16,1 1 7,-7-3-6,4-4 7,-3 1-2,-2-3 0,-1 1-15,-2-2 18,3 1-1,-8 0-6,4 1 5,-3 0 0,-1-1 10,-1 0 7,-1 7 10,-2-4 6,1 2 14,0-2 2,-5 3-4,0 3-6,5-3-4,-5 3-6,0 0-6,7 0 3,-7 0-10,0 0-2,0 11 2,2-5-3,1 0-1,-3 4-1,0 0-5,4 1 3,-1 1-4,2 1 9,-1-1-12,1 0 4,2 1-1,0-4-3,1 2-7,1-3-11,1 1 4,-1-4-6,-1-2-4,1 0 9,2 1-1,3-4-4,-1-3 1,2 1-1,1-3-1,-2 2-1,2-5 0,1 1 6,-5 0 5,1-4-2,0 2-1,-4-1 4,2 0 7,-2-1 0,0 1 9,-4 2 3,-1-2 12,-1 1 0,2 3 6,-1 0 9,0-3 3,-3 6-3,-1 3-7,3-5-3,-3 5-9,0-5-5,0 5 0,0 0 3,0 0-6,0 0-4,0 19-6,0-10 6,0 3-6,2 1 10,1-2-4,1 2-6,1 2 1,0-5-3,2 2-8,2-1-9,0-3-1,0 3-2,3-8 0,0 3 3,-1 0-2,0-2 3,3-4 1,2 0 4,-3-4-2,1 3 2,3-4 3,-1-2-3,-1 0 6,-4-3-4,1 0 6,0 0 0,5-4-1,-4-1 8,-5 3 2,2-3 7,-3 0 4,-3-1 7,-3 4-7,-1-7-2,-5 1-2,-2-1-2,-5 1-1,-2 2 0,-3-1-3,-1 4-4,-4 0 0,-1 5-5,1-1-15,2 6-41,3-4-60,2 7-52,0 0-46,0 4-59,2 1-71,-2 1-386,9-1-789,-1 0 349</inkml:trace>
        </inkml:traceGroup>
        <inkml:traceGroup>
          <inkml:annotationXML>
            <emma:emma xmlns:emma="http://www.w3.org/2003/04/emma" version="1.0">
              <emma:interpretation id="{77DF650A-D19C-40E1-916A-AF407BFEDEC3}" emma:medium="tactile" emma:mode="ink">
                <msink:context xmlns:msink="http://schemas.microsoft.com/ink/2010/main" type="inkWord" rotatedBoundingBox="8610,6143 10334,6087 10353,6667 8629,6723"/>
              </emma:interpretation>
              <emma:one-of disjunction-type="recognition" id="oneOf6">
                <emma:interpretation id="interp30" emma:lang="en-US" emma:confidence="0">
                  <emma:literal>beat</emma:literal>
                </emma:interpretation>
                <emma:interpretation id="interp31" emma:lang="en-US" emma:confidence="0">
                  <emma:literal>neat</emma:literal>
                </emma:interpretation>
                <emma:interpretation id="interp32" emma:lang="en-US" emma:confidence="0">
                  <emma:literal>teat</emma:literal>
                </emma:interpretation>
                <emma:interpretation id="interp33" emma:lang="en-US" emma:confidence="0">
                  <emma:literal>tent</emma:literal>
                </emma:interpretation>
                <emma:interpretation id="interp34" emma:lang="en-US" emma:confidence="0">
                  <emma:literal>feat</emma:literal>
                </emma:interpretation>
              </emma:one-of>
            </emma:emma>
          </inkml:annotationXML>
          <inkml:trace contextRef="#ctx0" brushRef="#br0" timeOffset="21965.6694">1935-4203 94,'-14'-6'418,"2"0"-8,0 2 0,4-1-2,2 4-22,-1-3-21,2 3-24,0-4-25,5 5-35,-9-1-19,9 1-36,0 0-21,-8 6-16,7 0-1,1 3-4,1 3 4,0 3-18,4 6-15,1 1-8,-1 1-12,3 0-15,-3 1-11,4-1-8,0 6-10,-2-4-8,2-2-9,-3-2-7,4 3-6,-4 2-8,1-4-1,-1 3-6,1-4-7,2 2-7,-5-3-25,4 1-51,-3-3-21,-4 1-24,4-4-35,1-5-47,-6-4-27,4 3 3,-2-3 1,-1-4-12,-1-2-18,0 0-14,0 0-17,0 0-8,16-9-1,-16 1 9,4 1-3,-1-6 21,-3-4 18,0-3 16,-6 0 31,6-2 32,-1 1 39,-1 0 24,-1-1 35,0-3 36,1 6 22,0-1 43,-3 4 15,5-4 16,-5 7 17,4 2 27,1-1 0,-6 4 5,6 1 7,-4 1 14,3 1-19,1-1-2,0 6-12,0-6-16,1 2-7,-1 4-15,10-6-14,-4 5 0,1-3-20,4 3 12,0 1-1,3 0-23,1 0 0,-1 0-2,-1 0-13,7 1-5,-3-1 2,1 0-21,-1-1-2,-3 1 12,3-4-26,0 3 0,-1-3 0,-3 2-7,-2-2 7,-5 1 4,5 0 2,-6-3-3,1 0 19,0 1-11,-6-2 6,1 1 10,-1 0-3,0 2 15,0 4 5,-5-12 9,3 6-1,-4 4 2,1-4 4,-1 1 7,1 2-7,5 3 2,-13-1 3,8-1-13,5 2-5,-12 3 1,3 3-2,2-2-2,1 2-2,1 3 6,-2 3-12,2-2-2,1 5 3,3 1-9,-2-2-4,4 7 8,-2-5-4,2 5-6,1 0-1,2-1 4,-3-6-1,4 3-4,0-6 3,2 10-1,-1-7 1,0-3 1,0 1-6,1-7 4,3 2-5,-3 0-1,2-1 5,-1-3 3,2-1-2,2 1-7,0-3 0,2-2 6,-1 1-5,-1-1 4,0 1-2,-4-1 3,-1-4 1,3 3-2,-3-1-2,-1 2 3,0-2 5,2 3 4,-4 0 6,-4 1 4,10-4 6,-6 2-9,-4 2-5,0 0-3,12 2 0,-12-2-4,0 0 0,12 4 1,-10-2-2,4 4 0,0 1-1,-2-1-1,1 2-5,1-1 5,1-1 0,0 1-5,1-2 2,-2 1-2,0 3 4,1-5-3,5 0-8,-1 1 1,-1-2-5,-2 0-10,2-1 0,2-2-9,-3-3-5,8 1-2,-6 2-1,1-8-2,-3 1 10,5 0-10,0 0 9,-4-1 2,1-3 1,0 0 0,1-3 1,-1-2 7,-2 0 5,1-1 1,-5 1 1,0 1-4,-1 3 6,-3-4 16,1 4 6,-2 0 22,-2 3-4,2 3 1,-4-1-6,-2 1-4,1 3 0,-3 0-3,-3 2 0,1 2 2,-2-1-4,-1 3-3,3 1 7,-3-2-3,2 5-2,-3-1-1,5 2-3,-2 1 0,2-1-3,1 2-1,4-4-5,2 3 0,-1 0 3,0-1-2,3 0 4,0 1-3,0-4 2,3 1-3,2 0 4,4 0-4,2-1 1,-2-1-10,3-1 7,2 0-5,0-3-1,0 0 0,-1-3-1,-2 1-3,4-2 2,-6 3 2,5-1 3,-2-3-9,-5 1 12,0 0-4,3 2 4,-8-1 1,7 0-2,-3 3 4,-4-4 0,-2 4-3,0 0-1,9-1-12,-9 1 7,0 0-1,0 0-6,0 0 5,8 5 2,-4-3 2,-4 4-3,1 3 1,2-3 1,-3 4-6,4 0 8,1 2 1,-1 0-3,3 1 5,-2-1-3,1-1-1,1-1 4,3 2-1,-6-6-2,9 3-2,-1 1 1,-3-3 2,3 0 3,0-3 1,2 0 2,-1-2-3,3 0-1,-2-2 2,3-4-2,-1 1 4,4-5-7,1 2 6,-2-6-4,2 2 2,-3-1-2,2-3 1,-3-1-5,-3 1 7,2-5-2,-4 1-1,0-1 4,-2-4-2,-5 2-7,-1 0 9,-1-2-6,-3-1 8,-2 1 16,1-1 8,-3-1-2,-1 3 13,-2 0 10,1-3-8,-3 5 17,5 7 20,-1 0-3,-2 1-4,2 3-8,1 2-5,-1 1-12,-1 0-5,3 3-4,3 3-10,-13 0 1,13 0-4,-12 11-2,5 3-4,2-3-3,1 1 2,-1 7-2,0 1 0,3 3-2,2-2 14,2 1 2,0 3-6,1-2-1,2-3-1,2 0 0,-2 3 1,1-3-3,0 1-2,0-4-2,-1 2-4,3-5-3,-4 0 3,4 6-4,-2 1 0,0-6-9,-2-3-15,1 1-28,-1-2-50,0 2-46,0-5-23,-2 1-24,3-1-25,-1-2-18,2-2-15,1-2-31,-3 2-34,3-2-37,-1 0-13,-6-2-1,20-10-22,-9 6-244,-1-5-676,-3 0 299</inkml:trace>
          <inkml:trace contextRef="#ctx0" brushRef="#br0" timeOffset="22213.6784">3286-3919 163,'-6'-11'281,"1"2"14,2 1 4,-2 1 6,1 1 4,2-1-2,-2 3 3,0 1-6,1-1-5,3 4-3,-4-5-8,4 5-10,-1-4-10,1 4-11,0 0-14,0 0-1,0 0 17,0 0-1,13-2-3,-13 2 6,20 2-17,-7-1-26,1-2-7,2 1-14,1 1-20,0-2-11,5-1-12,2 0-16,-4 1-14,3 0-10,-5-1-14,-1 2-15,-1 0-5,-1 0-12,-2-2-8,-2 2-1,2 0-9,-5 0-10,2 0 0,-3 2-9,-7-2-22,9-2-19,-9 2-48,0 0-40,0 0-47,0 0-73,0 0-93,0 0-89,0 0-119,0 0-546,-30-1-1152,14-3 511</inkml:trace>
        </inkml:traceGroup>
        <inkml:traceGroup>
          <inkml:annotationXML>
            <emma:emma xmlns:emma="http://www.w3.org/2003/04/emma" version="1.0">
              <emma:interpretation id="{6FF6DE37-F378-466D-A7ED-BE4267D2B746}" emma:medium="tactile" emma:mode="ink">
                <msink:context xmlns:msink="http://schemas.microsoft.com/ink/2010/main" type="inkWord" rotatedBoundingBox="10853,5688 12373,5639 12406,6664 10886,6713"/>
              </emma:interpretation>
              <emma:one-of disjunction-type="recognition" id="oneOf7">
                <emma:interpretation id="interp35" emma:lang="en-US" emma:confidence="0">
                  <emma:literal>as</emma:literal>
                </emma:interpretation>
                <emma:interpretation id="interp36" emma:lang="en-US" emma:confidence="0">
                  <emma:literal>n.</emma:literal>
                </emma:interpretation>
                <emma:interpretation id="interp37" emma:lang="en-US" emma:confidence="0">
                  <emma:literal>nt.</emma:literal>
                </emma:interpretation>
                <emma:interpretation id="interp38" emma:lang="en-US" emma:confidence="0">
                  <emma:literal>nth</emma:literal>
                </emma:interpretation>
                <emma:interpretation id="interp39" emma:lang="en-US" emma:confidence="0">
                  <emma:literal>tn3</emma:literal>
                </emma:interpretation>
              </emma:one-of>
            </emma:emma>
          </inkml:annotationXML>
          <inkml:trace contextRef="#ctx0" brushRef="#br0" timeOffset="27343.6482">4503-4300 170,'0'0'291,"0"0"-26,0 0-22,2 5-16,-2-5-15,0 0-10,0 0-7,0 6-7,0-6-14,0 0-5,0 0-11,0 0-11,0 0-8,0 0-8,0 0-9,3 4-3,-3-4-5,0 0 1,0 0 8,0 0-21,0 0-3,0 0 8,0 0-8,0 0 2,0 0-4,0 0 3,0 0-3,0 0 2,0 0-6,0 0-9,0 0-6,0 0-8,0 0-11,-8-19 2,8 15-4,0 4-5,-1-8-5,1 1 1,0 3-11,0-2-1,0 6-2,0-8-6,0 2-3,0 6-4,0-6-2,0 6-3,1-4-3,-1 4-10,0 0 3,0 0-4,10 0 1,-10 0 8,10 10-12,-5-1 4,1 3 0,1 8-3,6 3 3,-4-2-2,5 10 1,0-2 0,-7 1 0,3-8-1,-4 3 0,2-2-2,-3-1 4,0-3-4,2 1 1,-3-4 3,-3-5 0,0 1-8,2 1 7,-2-4-3,-1-1 2,2-1 8,-2-2-4,2 0 5,-2-5-3,-2 5-1,2-5 1,0 0-2,0 0 4,0 0-3,-9-15-2,6 8-1,-2-4 5,2-1-1,-1-1 1,4-5-1,-1 3 2,2-10 4,3 2-3,-1-2 4,2 1-1,4 1-2,2 2 0,-2 0-6,1 2 2,-2 6-6,4-1 3,-2 5 1,5-1-3,-4 1-2,-4 6-2,7 0 3,1 6-5,-1 0 3,0 9-2,2 1 1,4 4-6,-3 3 6,-3 1 4,-2 2 1,5 8-4,-4-2 3,-3-6-1,1 9-3,-3-12-15,0 2-15,-5 0-19,3-2-31,-1-1-38,-4-3-39,2-4-34,-3 2-44,0-3-61,0-8-49,0 5-318,0-3-718,0-5 318</inkml:trace>
          <inkml:trace contextRef="#ctx0" brushRef="#br0" timeOffset="28247.8498">4227-3736 256,'-13'4'351,"-3"-2"-8,3 2-13,1-2-11,2 0-12,3 0-9,-3 2-11,4-2-19,6-2-3,-11 3-16,11-3-7,-7 1-22,7-1 3,1 6 3,-1-6 1,21 2-7,-8 0-8,15-2-18,12 1-13,4-1-16,7 0-14,15 0-15,6 0-12,-4 0-12,12 0-10,0 0-10,-2 0-6,6-1-10,-6-1-7,1 0-8,-11 6 8,6-8-12,-10 6-4,-14-2 2,-6-6-3,-1 6 1,-1-1-4,-5 0 1,-3 0 1,-9 1-1,1-3-5,-4 1 4,-5 2-2,-4-4 6,1 2-4,-4 2-1,0-1 4,-3 0-8,-7 1-1,13-2-3,-13 2-9,9 0-2,-9 0 14,9 0-16,-9 0-7,0 0 2,7-2-4,-7 2-18,0 0-22,0 0-27,0 0-41,0 0-44,0 0-56,0 0-78,0 0-86,0 0-80,0 0-103,0 0-383,0 0-994,-16-11 439</inkml:trace>
          <inkml:trace contextRef="#ctx0" brushRef="#br0" timeOffset="27783.828">5035-4646 2687,'0'-12'262,"2"2"-69,1-1-35,-3 5-36,1-4-13,3 3-39,-4 4 0,1-1-17,-1 4-10,6-9-9,-4 6 0,-2 3-2,7-1-2,-7 1-3,12 10-2,-2-5-3,-1 3-1,4 3 1,-5 3-7,3-2 2,2 5-3,-3 2 0,-3-1-1,0 1-3,-3 2 4,0-8-3,0 2-5,-4-2 2,0 3 3,-2-1 0,-4-1 0,2-2-4,-3 1 9,-1-2-11,-1 0 1,2-2 8,2-3 11,1-1 4,0-1 19,-1-1 11,2 0 14,3-3-6,0 0-6,0 0-8,0 0-8,0 0-6,0 0-3,0 0 3,26-9-13,-15 9 0,1-1-4,5 2 8,-4 0-15,2 4 2,0 1-6,-1 2-2,3 1-3,-4 5-1,3 2 4,-1-2-4,0 6-2,-3-3 3,-2 4 1,-1-3 0,-2-3-2,-5 0 0,1 1 0,0-1-2,-6 1 3,-4-5-2,0 1 2,-5-2 7,0 0-8,0-1 0,-5 0 1,-1-3-10,-7 1 12,2-4-19,-1-1-20,3-2-39,-4-2-52,2 2-45,2-1-45,-5-2-65,9 0-62,-4-4-301,1 2-691,1-1 306</inkml:trace>
        </inkml:traceGroup>
      </inkml:traceGroup>
    </inkml:traceGroup>
    <inkml:traceGroup>
      <inkml:annotationXML>
        <emma:emma xmlns:emma="http://www.w3.org/2003/04/emma" version="1.0">
          <emma:interpretation id="{F40DBCE0-81DF-4220-B998-4A9321ABF0FA}" emma:medium="tactile" emma:mode="ink">
            <msink:context xmlns:msink="http://schemas.microsoft.com/ink/2010/main" type="paragraph" rotatedBoundingBox="11120,6519 17238,5438 17523,7051 11405,813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50547F0-93BB-41D9-90FE-B0CF512DC265}" emma:medium="tactile" emma:mode="ink">
              <msink:context xmlns:msink="http://schemas.microsoft.com/ink/2010/main" type="line" rotatedBoundingBox="11120,6519 17238,5438 17523,7051 11405,8132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8A0D025-B197-47A4-8DC0-7A6061FC0198}" emma:medium="tactile" emma:mode="ink">
                <msink:context xmlns:msink="http://schemas.microsoft.com/ink/2010/main" type="inkWord" rotatedBoundingBox="11120,6519 13961,6017 14174,7223 11333,7725"/>
              </emma:interpretation>
              <emma:one-of disjunction-type="recognition" id="oneOf8">
                <emma:interpretation id="interp40" emma:lang="en-US" emma:confidence="0">
                  <emma:literal>iooot</emma:literal>
                </emma:interpretation>
                <emma:interpretation id="interp41" emma:lang="en-US" emma:confidence="0">
                  <emma:literal>looot</emma:literal>
                </emma:interpretation>
                <emma:interpretation id="interp42" emma:lang="en-US" emma:confidence="0">
                  <emma:literal>Iooot</emma:literal>
                </emma:interpretation>
                <emma:interpretation id="interp43" emma:lang="en-US" emma:confidence="0">
                  <emma:literal>loot</emma:literal>
                </emma:interpretation>
                <emma:interpretation id="interp44" emma:lang="en-US" emma:confidence="0">
                  <emma:literal>coot</emma:literal>
                </emma:interpretation>
              </emma:one-of>
            </emma:emma>
          </inkml:annotationXML>
          <inkml:trace contextRef="#ctx0" brushRef="#br0" timeOffset="29563.2132">4491-3324 2972,'0'-6'157,"2"-3"14,-2 2-16,3-2-18,0 3-16,-3 2 4,0-1-4,4 1-18,-4 4-2,0-9 1,0 9-9,2-3 7,-2 3-8,0 0-12,0-5-8,0 5-8,0 0-8,0 0-9,0 0-6,0 0 1,0 0-2,5 14-8,-2-4 2,-2 2-4,-1 9-8,0-5 1,3 5-2,0 4-1,-6-1 0,3 0 2,0 0-9,0 1 1,-3-2-3,3-2 8,0 1-9,0-2 0,-1-2 4,1-6-5,1 7-10,-1-7-21,0 0-40,0-2-50,0-1-46,0 0-49,3-2-49,-6 0-35,9-3-43,-4-2-312,-2-2-700,4 1 311</inkml:trace>
          <inkml:trace contextRef="#ctx0" brushRef="#br0" timeOffset="29979.5567">4832-3233 294,'1'-6'287,"-1"6"-1,0 0-7,0-5-9,0 5-14,3-5-13,-3 5-13,0 0-15,-5-7-5,5 7-15,0 0-3,-9-4-21,9 4-9,-11 0 2,11 0-22,-12 4-6,12-4-4,-11 5-8,4-3-10,-1 2-7,2-1 2,-6 3-8,0 1-11,4 2-10,-1 0-8,3 0-5,-4 0-12,5 3-1,3-3-7,-4 5-1,4-3-7,2 2 1,4 1-4,0-2-10,-2 0-1,2-2 2,7 2-4,-4 1-1,5-5-1,-1 0-1,0 0-5,4-2 3,-3-3 0,2 2-3,3 0-3,-3-5 4,3-1-6,-4-3-1,4 1 3,0-2-8,-2-1 2,-1 0-3,2-4 3,-4 4-1,-2-2-2,-2-1 11,-2-3-7,4 3-1,-9-3 0,-1 1-6,0-3 3,-5 3-3,-2 0 1,-2-4 0,1 5 0,-2-2 1,-3 2-4,0-1 2,-2 2 1,3 2-16,-1-2-11,3 3-29,-1 0-37,4 0-42,0 2-34,2 1-43,1 1-41,4 2-24,0 0-19,0 0-22,0 0-277,0 0-643,19-3 285</inkml:trace>
          <inkml:trace contextRef="#ctx0" brushRef="#br0" timeOffset="30376.6602">5215-3286 291,'5'-2'322,"-5"2"-15,0 0-12,0 0-14,0 0-9,0 0-25,0 0-11,0 0-12,0 0-16,-22 3-11,16 3-6,0-3-13,-3 3-10,3 0-3,-1-2-5,1 6-11,-1-3-10,-2 3-14,1 0-4,3-3-11,0 3-12,2 0-11,-1 2-5,0 0-2,4 2-10,0-1-9,0 1-6,5-2-1,-2 0-6,6 3-4,2-4-1,-1 3-9,7-2 2,-5-2-3,5 1-2,-3-3-5,3 0-2,-1-2-7,1-1 3,0-3-10,-2 0 1,-3-2-2,8 0-2,-6-2 3,1 0-3,-4-3 0,1-1-1,-3 1 7,-1 0-6,0-6 0,-3 1 1,-2 0 1,2-2-4,-2-3-8,-6 5 8,2-8-2,-4 4-5,-2-2 5,-1-2-2,-6-1 3,3 0-5,-4-1 0,-2 3-8,2 0-5,-2 2-11,3 3-20,5 2-25,0 1-23,-3 1-40,4 1-30,4 2-39,-4 1-45,7 3-40,1 1-25,-3-5-20,3 5-255,0 0-637,0 0 282</inkml:trace>
          <inkml:trace contextRef="#ctx0" brushRef="#br0" timeOffset="30751.6493">5633-3322 133,'10'-2'351,"-10"2"-9,0 0-12,0 0-5,7-1-21,-7 1-11,0 0-6,0 0-17,0 0-19,0 0-13,0 0-33,0 0-8,0 0-18,-4 11-7,-1-5-10,0-1-10,0 1-14,1 4-7,-4-1-7,4 3-8,-1-2-9,-2 3-4,-3 2-3,5-3-14,1 2-5,1 2-8,0-2-5,1 0-11,1-1-4,1 3-2,1-4-6,1 2-1,6-3-7,-4 1-3,4-2-3,-3-1 1,7-1-1,0-4-3,2 5-4,-2-7-1,5 2-2,-4-4-1,7 0-4,-3 0-6,-2-4 3,2-1-2,0-1-1,2-1 6,-4-2-4,1 3 0,-4-4 2,0-1-5,-3-1 5,-1-1-5,-5 1 7,5-4-2,-8 1-1,-2-3 1,-4-1-1,3-1-5,-5 0 1,0 0-4,-4 5-7,-1-5-25,-4 4-37,-4 2-54,1 2-73,-2 3-77,-1 6-101,1-3-473,5 3-911,2 3 403</inkml:trace>
          <inkml:trace contextRef="#ctx0" brushRef="#br0" timeOffset="33403.4001">6470-4030 95,'-8'-1'308,"8"1"-5,0 0-8,0 0-3,0 0-9,-9-4 4,9 4-27,0 0-15,0 0-6,0 0-30,0 0-17,0 0-20,0 0-5,0 0-12,0 0-14,0 0-9,0 0-10,0 0-9,-7 6 9,7-6-13,0 0-6,4 11-1,2-6-3,-1-2 5,4 0 8,3 3-2,5-1-1,8 1-5,9 2-2,1-5-12,3 0-5,2-1-6,3 1-5,2-2-5,1 1-6,-3-1-3,-3-1-8,0 1-7,-4-1-2,-1 2-2,-6 2-7,-3-3-2,-2 1-2,-1 1 1,-6-2-4,0 3-5,-4-2 5,3-1-5,-7 0-3,-1 1-1,0-2-3,0 2-1,-4-1 3,-4-1-4,12 2-1,-12-2-1,5 2 0,-5-2-3,8 2-1,-8-2 1,0 0 0,0 0-4,0 0-16,0 0-23,4 2-21,-4-2-29,0 0-35,0 0-40,-21 6-38,13-4-31,-4-2-32,-1 0-31,1 4-6,-4-2-30,1 3-8,-1-5-12,0 1-239,-7 1-635,6 2 281</inkml:trace>
          <inkml:trace contextRef="#ctx0" brushRef="#br0" timeOffset="33735.916">6780-3824 81,'-13'5'166,"-2"0"8,6-2-1,1 3 10,-1-1-3,3-1 10,0 0-2,-1 1 0,3-1 0,-4 0-1,4-2 4,1 4-9,-2-4-1,2 1-23,3-3 1,-1 9-6,-3-7-6,4-2 10,0 7-24,0-7 13,0 6 6,0-6 2,5 4 4,3-1 6,1 1-12,8-3-3,0 0-16,10-2-7,7 1-11,1 0-2,0-4-8,4 3-7,1 1-5,-5-3-6,0 5-5,-2-4-7,-4 2-9,-1-2-5,-1 1-6,-3 1-5,-1 0-3,-5 0 3,-2 0-6,1 1-6,-4-1 2,-3 0-6,-1 0-2,-2 0 1,-7 0-4,13 0-4,-13 0-3,12 0-2,-10 2 0,-2-2-3,0 0-2,9 0 3,-9 0-6,0 0 2,0 0-3,8 2-22,-8-2-24,0 0-29,0 0-40,0 0-60,0 0-58,0 0-48,0 0-52,0 0-60,-15-13-55,3 7-264,5 2-759,-1-2 336</inkml:trace>
          <inkml:trace contextRef="#ctx0" brushRef="#br0" timeOffset="34382.7648">6941-4301 183,'1'-3'330,"-1"3"-9,0 0-4,3-3-18,-3 3-4,0 0-13,0 0-16,0 0-15,2-8-22,-2 8-26,0 0-15,5-3-14,-5 3-15,0 0-20,0 0-8,0 0-4,0 0-23,0 0-13,0 0-17,0 0 3,0 0-12,0 0-1,0 19-2,-4-8 3,1 1 0,3 7-3,0-1-3,0 6 3,-3 0 13,6 1-1,-3 6-2,0 5 3,0-2 1,0 2 0,0 1 3,0 2-5,2-1-7,3 1 0,-5 2-5,0 3 0,2 1 0,-2-3-3,-2 1-4,2 0-6,2 1 2,-4 0 0,2-2-1,-5 2-5,0-8-1,5 1-2,-1-3-2,1 0-1,0-9-1,0-3 2,-4 5-3,2-6-2,2-2 4,0-5-7,0 2 1,0-4-2,0 0-2,0-2 1,0-2-1,0-2-4,0-2 1,0 2-3,0-1 4,0-5-1,0 7 1,0-7-2,0 6 3,0-6-1,0 0-1,0 6 2,0-6-4,0 0 2,0 0 8,0 0-9,0 6-2,0-6-4,0 0-3,0 0-14,0 0-18,0 0-25,0 0-32,0 0-34,0 0-47,0-23-47,0 20-63,-4-3-52,3 0-67,1 0-73,-2-2-380,-1 0-903,2 0 399</inkml:trace>
        </inkml:traceGroup>
        <inkml:traceGroup>
          <inkml:annotationXML>
            <emma:emma xmlns:emma="http://www.w3.org/2003/04/emma" version="1.0">
              <emma:interpretation id="{14611AA7-D378-4631-AAF2-36CF1500DD20}" emma:medium="tactile" emma:mode="ink">
                <msink:context xmlns:msink="http://schemas.microsoft.com/ink/2010/main" type="inkWord" rotatedBoundingBox="14843,6101 17279,5671 17523,7051 15087,7481"/>
              </emma:interpretation>
              <emma:one-of disjunction-type="recognition" id="oneOf9">
                <emma:interpretation id="interp45" emma:lang="en-US" emma:confidence="0">
                  <emma:literal>o(n3)</emma:literal>
                </emma:interpretation>
                <emma:interpretation id="interp46" emma:lang="en-US" emma:confidence="0">
                  <emma:literal>okn3)</emma:literal>
                </emma:interpretation>
                <emma:interpretation id="interp47" emma:lang="en-US" emma:confidence="0">
                  <emma:literal>0(n3)</emma:literal>
                </emma:interpretation>
                <emma:interpretation id="interp48" emma:lang="en-US" emma:confidence="0">
                  <emma:literal>o[n3)</emma:literal>
                </emma:interpretation>
                <emma:interpretation id="interp49" emma:lang="en-US" emma:confidence="0">
                  <emma:literal>ons)</emma:literal>
                </emma:interpretation>
              </emma:one-of>
            </emma:emma>
          </inkml:annotationXML>
          <inkml:trace contextRef="#ctx0" brushRef="#br0" timeOffset="35256.7875">8220-4197 171,'-2'-6'299,"2"6"-7,-1-5-7,1 5-9,0 0-11,-4-6-16,4 6 4,0 0-31,0 0-14,-2-4-16,2 4-27,0 0-18,0 0-18,0 0-12,0 0-6,0 0-4,-10 16-8,3-5-2,5 1 1,-7 1-6,1-1-9,-1 7-2,1 3-9,2 2 2,0-6-16,1 7-2,1-3-3,2-1-6,2 2-11,2 0 4,2-4 4,1 4-12,1-4-4,1 1 9,0 1-10,3-1-8,2-3 2,1-1-1,1 0 3,-2-4-4,1-1 5,0-4-3,2 1 9,-2-1-1,2-2 3,2-3-2,0 2-1,-1-3 0,1-2 1,0-3-4,0-2-2,1 0 3,-1-3-6,2 1-6,-4-6 12,2-1-11,-1-1-1,-3-3-6,-3 2 11,0-5-11,-1 3 1,-3-6 1,-3 2-2,-3 1-1,0-3-2,-1 2 1,-5-2-3,0 2 0,-1 1 3,-3 2-10,1 0 1,-6 4 3,1 1-10,0 5-7,-3 4-18,0-3-26,1 5-32,0 2-32,0 2-35,-1 2-41,4 2-45,-1 1-46,2-1-51,-1 4-275,5-1-667,4 1 296</inkml:trace>
          <inkml:trace contextRef="#ctx0" brushRef="#br0" timeOffset="35675.3635">8972-4356 196,'0'-7'355,"0"7"-14,0 0-7,0-5-15,0 5-19,0 0-16,0 0-18,-8-6-29,8 6-12,0 0-13,-11 3-27,11-3-1,-14 6-4,3 0-17,-1 1-13,0 3-4,3 3-19,-5 1 3,2 2-6,-3 4-10,4 2-6,-1 7-8,-2 0-10,4 4-8,1-2-5,4 6-4,0-4-9,3 2-8,2-2-5,2 0-3,3 1-2,4-3-4,0 2 1,6-2-3,-4-2 1,6 0-1,2-4-2,0 5 0,1-3-4,1-2-6,2-4-10,6 4-12,-8-9-30,8 1-25,-7-1-39,-1-4-25,3-1-61,-1-3-44,-3 3-54,-2-7-65,4 0-69,-7-4-270,2 0-732,0-2 324</inkml:trace>
          <inkml:trace contextRef="#ctx0" brushRef="#br0" timeOffset="36337.9558">9218-4164 65,'0'0'250,"0"0"4,0 0-3,0 0-13,-12 0-1,12 0-14,0 0-15,0 0-14,0 0-8,0 0-23,0 0-11,0 0-11,0 0-15,0 0-10,0 0-4,0 0-9,0 0-5,0 0-6,0 0 9,0 0-4,0 0-2,0 0 1,0 0 17,0 0-13,0 0-2,0 0 6,0 0 2,0 0 3,0 0 6,0 0-18,0-6-7,0 6-12,0 0-7,0 0-7,11-8-5,-11 8-8,9-3-12,-5 2-1,-4 1-5,10-2-4,-10 2-5,13 3-2,-8 2 2,5 0-9,-4 2-4,5 1 5,-5 7-4,6 3-3,-6 1 4,2 2-4,0 2-1,-4-1-4,1 0 1,-1 0 0,0-1-2,-1 0 3,-2-2-3,2 2 1,-2-6 0,0 0 2,-1-5-3,-1 2-2,1-6 0,-1 7-1,2-7 4,-1-1 9,0 1-8,0-6-1,-1 7 5,1-2 1,0-5 1,-3 5 7,3-5-4,0 0 0,0 0 2,0 0-3,0 0 1,0-20-3,0 14-4,3-2 1,-1-7-7,2 0 13,1 3-11,2-8 2,-1-1-6,5 0 9,-1 0-8,2 5 3,0-4-1,-3 3 2,3 2-4,-3 3-1,4 2 0,-4-1 0,3 2-2,-3-1-1,7 4 0,-4 2 2,-5-1-5,8 2 0,-2 3 1,-3 0 0,2 3 2,0 4-4,0-1 1,1 6 2,-2-1 2,0 3 7,-3 2-8,2 3-4,-1 1-1,-1 2 11,-4-1-1,1 2-3,-5-2 3,0 0-11,0-2-38,0-4-42,0 7-46,-5-7-46,3 0-50,0 1-66,1-1-71,0-7-292,1-1-714,2 0 316</inkml:trace>
          <inkml:trace contextRef="#ctx0" brushRef="#br0" timeOffset="36877.5712">9753-4548 306,'0'0'353,"-3"-6"-13,3 6-12,-3-3-16,3 3-15,-1-4-15,1 4-15,0 0-32,-3-5-17,3 5-24,0 0-12,-5-4-18,5 4-17,0 0-22,0 0-7,17 0-11,-17 0-9,16 4-15,-3-2-7,0 5-4,-1-1-1,-4 2-17,3 1-5,1 5-7,-1-3-4,0 6-2,0 4-7,-3-1-6,-2-1 1,-2-4-1,1 7-1,-1-1-1,-6-6-4,2 1 0,-2 1-1,-2-3-2,-1-3 0,1 3 1,-5-3 2,1-1-10,-1 1 5,-3-4-4,1 0-1,0-5 4,-1 2 1,1-2-7,-1 3 4,4-4 0,-1-2-1,9 1-3,-13-1 11,8-3-10,2 2 1,3 2 1,0-10-3,0 10-11,9-6-3,-4 2 12,6-1 0,1 5-3,-1-1-2,2 1 1,2 4 1,-2-2 0,0 4-8,1 0 1,1 3 0,-1 1 0,0 6-11,-3-4 9,5 3-6,-9 0 1,4-5 12,-1 7-14,-6-2-7,1-2 11,-2 2-2,1-6 1,-4 5 7,-4-6-7,-1 6 7,-2-6 3,-3 1-3,-5 0 3,4-3 3,-4 0 1,0-3 0,-2 0-13,-2 1-32,2-5-41,0-2-44,-6 0-63,6 0-82,4-6-79,-7 1-261,11 0-664,4 0 294</inkml:trace>
          <inkml:trace contextRef="#ctx0" brushRef="#br0" timeOffset="37443.1112">10381-4551 49,'-2'-4'406,"2"4"-17,0 0-20,0 0-8,-9-4-10,9 4-13,0 0-13,0 0-25,0 0-24,0 0-26,0 0-21,-7-2-27,7 2-20,0 0-15,0 0-17,0 0-20,0 0-12,0 0-11,-5-4-13,5 4-11,0 0-4,0 0-8,0 0-8,12 14-3,-7-6 1,4 1-8,-1 5-1,7-2-3,-1 6-1,1 3-1,2-2-2,3 8-3,2 4 1,-2-1-2,-3 6-1,4 0-1,-4-1-2,-3 2-1,3 0-2,-5 3 3,-2-3 1,-3 6 7,-1-4-1,-6 1-1,0 1 1,0 1-1,-5-5-1,1 7 1,-4-6-2,2 2 4,-9 1-2,1-2-9,2-1 10,-5-1-11,0 0 2,2-3-2,-2-1-3,0-2 1,-2-4-1,4-6-4,-1-2-1,1 0 1,4-1-2,0-8 0,0 2 0,0-2 6,1-1-3,3-1 1,2 2 2,-2-8-2,2 4 1,1-3 9,2 3 11,2-6-8,-6 4 7,1-2-8,5-2 1,-4 3 0,4-3-9,0 0 6,-2 5-9,2-5-6,0 0-5,-2 6 6,2-6-10,0 0-3,0 0-22,0 0-36,0 0-41,0 0-54,-5 1-74,5-1-94,0 0-109,-10 0-122,0 0-397,10 0-1017,0 0 450</inkml:trace>
        </inkml:traceGroup>
      </inkml:traceGroup>
    </inkml:traceGroup>
    <inkml:traceGroup>
      <inkml:annotationXML>
        <emma:emma xmlns:emma="http://www.w3.org/2003/04/emma" version="1.0">
          <emma:interpretation id="{BA9353BF-9C44-474D-9628-A591E38BDF21}" emma:medium="tactile" emma:mode="ink">
            <msink:context xmlns:msink="http://schemas.microsoft.com/ink/2010/main" type="paragraph" rotatedBoundingBox="2581,8220 20362,7919 20387,9424 2607,97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F69220-34A2-4448-9B82-48BD199FA82D}" emma:medium="tactile" emma:mode="ink">
              <msink:context xmlns:msink="http://schemas.microsoft.com/ink/2010/main" type="line" rotatedBoundingBox="2581,8220 20362,7919 20387,9424 2607,9726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16301AB-D196-41B7-A40A-9018CCA59F45}" emma:medium="tactile" emma:mode="ink">
                <msink:context xmlns:msink="http://schemas.microsoft.com/ink/2010/main" type="inkWord" rotatedBoundingBox="2581,8220 4006,8196 4032,9702 2607,9726"/>
              </emma:interpretation>
              <emma:one-of disjunction-type="recognition" id="oneOf10">
                <emma:interpretation id="interp50" emma:lang="en-US" emma:confidence="0">
                  <emma:literal>¥</emma:literal>
                </emma:interpretation>
                <emma:interpretation id="interp51" emma:lang="en-US" emma:confidence="0">
                  <emma:literal>☺</emma:literal>
                </emma:interpretation>
                <emma:interpretation id="interp52" emma:lang="en-US" emma:confidence="0">
                  <emma:literal>k</emma:literal>
                </emma:interpretation>
                <emma:interpretation id="interp53" emma:lang="en-US" emma:confidence="0">
                  <emma:literal>E</emma:literal>
                </emma:interpretation>
                <emma:interpretation id="interp54" emma:lang="en-US" emma:confidence="0">
                  <emma:literal>%</emma:literal>
                </emma:interpretation>
              </emma:one-of>
            </emma:emma>
          </inkml:annotationXML>
          <inkml:trace contextRef="#ctx0" brushRef="#br0" timeOffset="42914.7372">-3808-1946 207,'0'-6'330,"0"-1"-16,-1 2-13,1 5-14,0-12-18,-4 10-6,3-3-13,1 5 1,-5-7-12,3 3-12,2 4-12,0-6-19,0 6-22,-4-4-19,4 4-10,0 0-15,0 0-16,0 0-14,0 0-1,-8-2-18,8 2-7,-10 6-12,3 0-3,-3 2-6,-3 2 11,1-1-14,0 3-14,1 0-2,0 1-3,-1-2 1,6-1-6,1 2-1,-2 0-3,3 3-2,4-9-8,4 9 7,1-3-2,2 5 1,7-2 2,1 0-6,-1 2 1,8-4-4,0 1-1,2 6 1,5-1-2,-3 2 2,-6-6-3,-2 1-2,-1-3-2,2 0 2,-7 1 1,0-4-9,-5-4 5,2 5 4,-4-5-4,-2 0 0,0 0 0,-3 2 8,0-1 2,-5-1-7,0 2 15,-3-2-2,-2 0 6,-3 0-2,-4-1 4,0 1-9,1-3 5,2 3-8,-3-5-3,5 2 4,-4 0-10,3-3-15,-3 3-46,8-3-46,-2 0-40,10 0-45,-16 0-53,14-4-31,2 4-75,6-17-329,1 4-729,8 0 323</inkml:trace>
          <inkml:trace contextRef="#ctx0" brushRef="#br0" timeOffset="43485.5853">-3354-1849 235,'0'0'264,"0"0"-12,-14-2 0,14 2-6,-16 6-11,4-3-4,-1 0-17,1 5-11,-5 0-1,6 1-16,-4 2-7,1-3-18,2 6-1,2-2-21,-2 1-15,5-2 18,2 3-20,0 0-8,3-1-1,-1 1-7,1 0-8,4-3-13,1 0 2,-1 3-8,4-3-4,0-1 5,-1-2-14,7-1-11,-2 0 6,2-1-4,0-2-6,5 1-4,-6-2-2,6-2 6,-2-1-15,0 0-8,-2 0 4,-1-1-8,0 1 2,-3-3 5,-1 1-6,0-1-7,0-1 2,-2-3 1,1 1-5,-1-5-3,-1 2-5,1-1 2,0-5 0,-1 3 3,1-2-8,-1-1 2,-2-8-8,0 4 2,3-5-14,0 2-7,1-2-9,3-7 10,-5 7-25,2-6-5,0 5 3,3 1 7,-3-1 3,-2 3 5,0-1 3,-1 4 5,1-1 7,-2 0 16,-2 4-5,-1 0 10,0 3-6,-4 0 20,2 0 13,2 4 13,-3 1 15,0 1 18,3 1 6,-1 3-6,1 3-5,-5-6-6,5 6-5,0 0-5,0 0-4,-12 14 0,7 0 1,-2 7-1,-3 2 0,-1 10 4,3 6 8,2 0 20,1 3 26,6 17 4,4-16-117,0-4 0,-3 8 1,8 14 1,-3 0 0,-2 1 3,0-4 0,4 2-2,-1-15 1,1 15-1,-5-15 1,7-2-2,-5 0 3,0 0-4,3-3 1,-3-1 2,-2-3-1,0-4 1,3-3 2,-6-6-3,3 1 1,-4-5-14,0 1-21,-3-4-31,2-1-27,0-1-30,-3-4-40,1 0-57,0-4-52,-2 1-62,1-3-79,4-4-327,0 0-800,0 0 354</inkml:trace>
          <inkml:trace contextRef="#ctx0" brushRef="#br0" timeOffset="44373.7135">-4053-1004 219,'-17'0'421,"0"-1"-12,4 1-2,2 0-14,-1-2-15,3 2-26,3-2-26,6 2-29,-12 2-29,12-2-26,0 0-23,-12 0-23,12 0-21,0 0-10,0 0-7,0 0-5,18 6-1,-2-3-7,6 1-11,7 4-5,12-4-4,3 1-3,20-4-8,3-1-7,3 3-7,2-7-12,3 1-6,4-1-7,0 0-8,-2-5-3,-5 7-8,2-6-3,-4 0-4,-6 4-3,-21 0-2,-1 2 3,1-1-7,-3 0-2,-4 0 1,-10 2-3,0 1-1,-4-1-4,-3 1-1,-6 0-7,0-2-2,-3 2 7,1 0-8,-4 0-5,-7 0-2,12 0 1,-12 0-3,11 0 0,-11 0-2,6 0 2,-6 0 0,0 0-3,0 0-6,12 0-24,-12 0-38,0 0-48,0 0-43,0 0-52,0 0-59,0 0-68,0 0-89,-24-5-116,17 2-288,-4-1-890,-1 1 394</inkml:trace>
          <inkml:trace contextRef="#ctx0" brushRef="#br0" timeOffset="44760.9232">-3891-725 244,'-23'3'396,"6"2"-21,0-1-16,4-4-2,2 3-13,-1 0-21,4-1-17,1-1-17,7-1-21,-7 2-18,0-1-14,7-1-27,0 0-15,-9 0-14,9 0 0,0 0 4,4 9 2,6-6-7,3 3 0,4-5-8,7 6-8,10-2-8,4 2-4,2-5-9,5-2-9,1 0-7,2 0-11,3 0-6,14-2-6,-14-2-11,-4 1-15,4 2 4,-4-2-7,-1 2-1,-3-1-6,2-1-3,-9 1-2,1 1 0,-11 1 5,-1-3-12,-2 3 0,-6-3-3,-4 6 10,3-7-16,-3 4-3,2 0 12,-8-1-16,4 0-3,-5 2-2,-6-1-1,12-1-8,-12 1-5,0 0-1,11 0 1,-11 0-6,0 0 5,6 1 2,-6-1-10,0 0-2,7 1-2,-7-1-5,0 0-39,0 0-45,0 0-50,0 0-58,0 0-66,10-2-81,-10 2-141,0 0-168,0-6-328,0 6-1056,0 0 468</inkml:trace>
        </inkml:traceGroup>
        <inkml:traceGroup>
          <inkml:annotationXML>
            <emma:emma xmlns:emma="http://www.w3.org/2003/04/emma" version="1.0">
              <emma:interpretation id="{2C564E41-46E3-49F2-AA1B-4DAE186D4B8F}" emma:medium="tactile" emma:mode="ink">
                <msink:context xmlns:msink="http://schemas.microsoft.com/ink/2010/main" type="inkWord" rotatedBoundingBox="5760,8391 7812,8356 7825,9102 5773,9137"/>
              </emma:interpretation>
              <emma:one-of disjunction-type="recognition" id="oneOf11">
                <emma:interpretation id="interp55" emma:lang="en-US" emma:confidence="0">
                  <emma:literal>From</emma:literal>
                </emma:interpretation>
                <emma:interpretation id="interp56" emma:lang="en-US" emma:confidence="0">
                  <emma:literal>Form</emma:literal>
                </emma:interpretation>
                <emma:interpretation id="interp57" emma:lang="en-US" emma:confidence="0">
                  <emma:literal>Frem</emma:literal>
                </emma:interpretation>
                <emma:interpretation id="interp58" emma:lang="en-US" emma:confidence="0">
                  <emma:literal>Freon</emma:literal>
                </emma:interpretation>
                <emma:interpretation id="interp59" emma:lang="en-US" emma:confidence="0">
                  <emma:literal>Fem</emma:literal>
                </emma:interpretation>
              </emma:one-of>
            </emma:emma>
          </inkml:annotationXML>
          <inkml:trace contextRef="#ctx0" brushRef="#br0" timeOffset="48888.2762">-925-1719 49,'0'0'391,"6"-1"-35,-6 1-22,0 0-28,0 0-25,0 0-21,0 0-23,0 0-20,0 0-21,0 0-15,0 0-15,0 0-15,0 0-3,-1 13 8,-2-7-7,2 3-10,1 3-8,1 3-4,-2 0-11,0 1-4,2 3 4,-2-3-18,2 5-13,3 0 0,-4 0-5,0 0-9,0 1-7,1-1-23,1-3-5,0-1-2,0 3-9,0-3 4,-2-3-6,3 1 0,-1 0-1,1-2-6,-3 0-5,-3-6-22,6 3-23,-3-4-20,1 0-21,1-1-18,-1-1-26,-1-4-23,0 0-15,0 0-7,4-12-6,-3 4-5,2-4 5,-1 0 0,-2-3 6,4-7 13,-1 2 14,-3-4 11,-1 2 13,1-11 15,-4 2 14,-4-5 11,1 3 18,1 2 12,-5 2 22,2-4 21,5 11 20,-5 1 17,3-3 10,-2 0 14,0 3 8,4 2 21,-4 1 6,3 4 3,-2-1 13,5-1 4,-3 5-4,3-1 6,0 2 6,-1-1-6,3 5-5,0-4-13,0 1-9,3 1-4,3 1-6,6-2-2,1 0-12,1 3-9,3 0-4,4-1-6,0 3-2,1 2-5,2-2-4,-7 8-6,10-4-6,-7 4-16,5 5-32,-4 0-25,-2 0-42,1 4-40,-6 1-44,-4-1-57,-3-4-47,0 5-52,-4-4-228,-1 2-604,-1-2 268</inkml:trace>
          <inkml:trace contextRef="#ctx0" brushRef="#br0" timeOffset="49064.4438">-885-1561 101,'-6'10'235,"-2"-4"-6,5-1-9,-2 0 1,1 0-3,2-2-1,0 1-6,0 1 10,2-5-12,0 0-8,6 6-9,3-3-22,-1-2-8,7 0-24,0-1-8,10 0-11,-1 1-28,4-1-45,8-1-44,-4-1-55,-4 3-62,1-1-67,6-1-66,-8-2-209,-2 3-493,-1-3 219</inkml:trace>
          <inkml:trace contextRef="#ctx0" brushRef="#br0" timeOffset="50146.6468">-457-1539 47,'-8'-1'309,"1"0"-5,7 1-10,-14-2-10,5 0 5,2 2 3,2-4 4,-4 2-5,9 2-1,-8 0-5,8 0-20,-6-3-15,6 3-21,-6-3-19,6 3-18,0 0-20,0 0-20,0 0-16,0 0-9,0 0-12,0 0-15,30 8-4,-14-4-9,-3 2-13,9 4-4,2-1-8,-2 2-9,-2 0-6,-1 0-6,1 0-7,-2 3-6,-6-6-8,-1 5-6,-2-3-1,0 0-1,-3 0-2,0-3-1,-5-1-1,3 0 2,-8-1-4,3 2 0,-1-3 2,-6-1 1,2-1-4,-2 1 6,-2-3-2,2 0 5,8 0 6,-20-5 1,12 1 4,1 1-2,-3-4 6,5 0-1,0 0-5,-2-7 1,5 6-3,2-7-7,2-1 0,4 4-2,0-4-2,5 0-16,2-1-19,1-1-19,4 8-22,2-4-23,1 5-44,2 2-36,0 1-22,0-2-23,1 4-23,2 4-21,-3 1-22,1-2-1,3 1 2,-3 0-3,1 1 10,-3-1 29,0 0 21,-4 0 27,-3 0 31,3 0 42,-6-1 36,0 0 33,-6 1 52,5 0 30,-6-2 30,1-2 21,-6 4 19,8-3 14,-8 3 12,0 0 11,0 0 4,0-4 9,0 4 12,-8-4-6,8 4 0,-11-2 1,4 0-6,7 2 0,-16 1-12,10 2-1,-5 1-7,-2 2-5,3 1 1,-2 0-10,0 2-8,-1 3-11,3-2-5,-1 3-13,4-1-5,-3 2-3,4-2-13,1-2-6,2 5-3,3-1-2,-3-4-8,9 5-7,-1-3 0,1-2-5,4-3-3,3 3-7,0-3 1,2-1-10,2-2-6,0-1 0,0 0-4,2-5-1,-2 2 0,-3 0 0,3-2 3,0-4 1,-4 0-3,3 1 1,-6-3 0,1-1 5,0 1 4,-1 0 5,-4 1-1,-1 1 5,5-6 0,-4 6-2,-1 2-1,2-2 2,-2-1-5,0 2-4,3 2 5,-1 3-6,2-6-1,3 6 2,-2 0 0,6 2-5,-4 2-1,2-2-6,-4 4-3,2 1-3,0 0-4,0 0 3,-3 3-6,3 0-2,-5-1 0,0-1-7,-2-2 6,-1 3 0,0-3 0,-3 2 4,3-2 0,-4 1 5,0-1 1,-1-1-1,1-5 2,-3 6 9,1-3-6,2-3 4,-9 4-1,6-1-1,3-3 2,0 0 4,0 0 0,-14-10 6,10 5 4,4-1 4,-3 0 0,3-3-2,0 1 1,3 2-3,3-9-1,-1 5-3,5-2 3,4-7-4,-2 11-3,2-10 2,0 9 0,1-1-3,1 1 1,-2 3-3,2 1 0,1 1-1,-2 3-3,0 1 3,0 1-3,-3 6-3,0-1-2,2 0-3,-3 3-10,0-1 2,-1 1-5,-3 3-6,3-2-6,-4 0-7,-1-3 1,-2 5-13,-2-1 3,2-4-6,0 4 2,-3-5-7,0 1 13,2-1 1,-2-2 3,0-4 11,1 8 2,-1-8 4,0 3 3,0-3 4,0 0 2,0 0 10,0 0-5,0 0 4,6-20-11,-4 14 12,7-2 10,-2-5-6,1 5 3,4-7 8,3-1-6,1 6 3,4-2-7,0 1 10,-1 5-6,3-3 5,2 2-2,-7 4-1,-2 1-2,2 4-1,-2 3 5,-1 3-4,2 0 6,-6 2 6,-1 2-8,0 0-5,-2 7 0,-2-2-13,3 2-35,-4 0-61,-1-1-55,-3 3-82,0-1-96,0-3-274,-2-2-668,4 1 296</inkml:trace>
        </inkml:traceGroup>
        <inkml:traceGroup>
          <inkml:annotationXML>
            <emma:emma xmlns:emma="http://www.w3.org/2003/04/emma" version="1.0">
              <emma:interpretation id="{52756624-ED20-4702-8DAF-6390525FA801}" emma:medium="tactile" emma:mode="ink">
                <msink:context xmlns:msink="http://schemas.microsoft.com/ink/2010/main" type="inkWord" rotatedBoundingBox="8261,8494 11624,8436 11639,9318 8276,9375"/>
              </emma:interpretation>
              <emma:one-of disjunction-type="recognition" id="oneOf12">
                <emma:interpretation id="interp60" emma:lang="en-US" emma:confidence="1">
                  <emma:literal>definition</emma:literal>
                </emma:interpretation>
                <emma:interpretation id="interp61" emma:lang="en-US" emma:confidence="0">
                  <emma:literal>definitions</emma:literal>
                </emma:interpretation>
                <emma:interpretation id="interp62" emma:lang="en-US" emma:confidence="0">
                  <emma:literal>detention</emma:literal>
                </emma:interpretation>
                <emma:interpretation id="interp63" emma:lang="en-US" emma:confidence="0">
                  <emma:literal>defining</emma:literal>
                </emma:interpretation>
                <emma:interpretation id="interp64" emma:lang="en-US" emma:confidence="0">
                  <emma:literal>divination</emma:literal>
                </emma:interpretation>
              </emma:one-of>
            </emma:emma>
          </inkml:annotationXML>
          <inkml:trace contextRef="#ctx0" brushRef="#br0" timeOffset="51059.2008">1766-1787 142,'0'-5'386,"0"0"-36,0 1-36,0 4-34,-2-8-27,2 8-27,0 0-18,0 0-25,0 0-16,2 16-13,4-10-17,-4 8-12,2-1-12,1 2-12,-1 4-22,-1-2 1,2 3-4,2-1-9,-2-3-4,0 4-10,-1-3-1,0-4-4,0 1-11,-4-2-2,3 0-3,-2-3-3,2 3-9,-3-6-3,1 0 10,0-1-18,-2 0-1,1-5 3,0 0-3,-8 3-2,8-3 5,0 0-3,-12-10-1,7 5 1,-3-1 15,2 0-16,-1-2 9,-3-1 6,0 0-1,4 0 11,-7 3 19,4 0-15,-3 1 1,0 3 2,0 0-7,-5 2-1,0 2 8,0 0-2,-5 6 10,0-1-4,2 1-3,3 4-1,4-3-14,2-1 10,-5 3-3,8-2-6,0 4-1,4-6-2,-1 4 5,5-2-8,5-1-14,3 2 11,-1-5-1,7 2-2,0 2 4,9-4-9,-1-1-6,1-3-13,2 0-13,4-2-7,5-4-13,0 0-5,-5-4-3,6 2 4,-10-1 3,2-2-2,-2-1 6,-3 2 7,-2-4 5,-3 1 21,-1 4 4,-7-2 15,4 1 15,-7 2 17,1-2 21,-4 3 13,-1 0 2,3 0 6,-5 3 7,0-4-6,0 7-8,0 0-3,-5-5-5,5 5-7,0 0-5,0 0-11,-18 9 1,13-3-2,-4 3-6,2 2-5,6 0-3,-6 1-3,2-1-5,5 3-1,-4-3-2,4 2-3,4-1-1,1 2 4,2-3-4,-2 3-5,7-7-7,-1 4-15,1-4-19,3-4-16,3 1-10,-1-2-28,6-4-23,-2-2-21,4 0-7,-1-2-7,-1-6 5,-2 3-9,1-7 6,-2 2 5,1-4 5,-4 0 11,-5-2 14,1 0 9,-2-8 11,3-2 15,-8 8 21,2-3 31,-5 1 6,-2-10 29,-5 12 17,4-1 35,-5 1 29,-2 1 12,2 3 17,0-1 16,-2 7-2,2 0-3,-2 0-7,2 5-12,0 1-10,0 0-14,-2 5-6,7 1-8,-14 4-6,5 2-6,-3 2-2,1 5-4,4 3-2,-5 4-2,1 9-3,1 2-3,3 1-2,1 3-2,1-2-3,1 4-2,2-2-3,1 2-3,-2-4-6,3 3-3,4 0-3,0 1 3,0-3-8,1 3-2,1-4-3,0 3 0,1-5-2,1 3 5,-2-9-11,-1-1 4,1-2-6,0-1-2,1 0-21,-2-5-26,0-4-20,-2 0-30,2 0-21,-1 0-28,-3-8-34,2 7-22,-1-7-16,-2-1-33,0-3-26,0 0-32,0 0-24,0 0-6,0 0-11,2-19-247,-4 12-641,0-7 283</inkml:trace>
          <inkml:trace contextRef="#ctx0" brushRef="#br0" timeOffset="51709.1781">2278-1319 61,'4'-21'140,"3"9"8,0-4 4,-1 4 4,5-1-3,-6 2 0,4-2 3,0 3-3,1-2-1,-3 3-2,5-2 0,-4 4-6,3-5-4,-1 3-6,-2 0-4,0 2-6,2-2 5,-5 3-2,2 0 9,-3 1 2,1 1-1,0 1 3,-2-1-7,3 1 3,-3 1-25,-3 2-1,0 0 3,0 0-3,0 0 3,0 0-11,0 0 4,-10 15-16,6-8-7,-2-2 5,3 5-21,-1 1-6,0-1-14,-2-1 6,5 5-6,-1-7-9,2 5 3,0-4-8,1 6-7,1-6 3,2-1-3,0 0-1,2 0 0,0-2-7,-1-2-7,7 6 1,0-8-11,0 1 0,1-5-3,2 1-11,-2 0 10,3-6-5,2 1 4,-3 2-6,3-11 2,-5 12 3,2-7 10,-2 2-9,-2 0 0,2-1 11,-3 4-3,0-4 2,-2 2 2,2-1 4,-3 4-2,1 0-18,0 1 18,-2-1-3,-1 5-3,3 0 3,-8 0-8,16 0 5,-7 4 2,-2-3-6,0 7 11,3-2-13,-4 0 2,-1 3-5,-1 3-10,4-8-2,-4 8 0,0-5-3,0-1-6,1 0-3,-4 2 6,2-4-1,0-2 4,-2 4 8,-1-6-3,0 5 7,0-5 3,0 0-4,0 0 6,0 0 0,0 0 5,0 0-1,0 0-4,-8-14 7,8 8 9,0-5-10,0 5 8,0-9-1,4 4 0,4-1 4,-2 0-3,1-2 2,3 3-1,2-1-2,0 1-5,5 1 3,-5 0-5,5 5 2,-2 1 4,1 1-3,0 0-4,-3 6-5,0 0 6,1 3-6,-1 3 6,-1 1 2,-1-1-4,0 3 2,-4-2-2,-2 6 0,2-3-10,-2 2-27,0-3-38,0 2-36,-5-1-21,2-1-37,3-1-38,-5-1-34,0-1-27,1-3-15,3-2-24,0-1-222,-1-1-572,-3-2 253</inkml:trace>
          <inkml:trace contextRef="#ctx0" brushRef="#br0" timeOffset="51865.4249">3327-1541 286,'4'-8'314,"-2"0"-6,2 1-6,-4 3-10,5-1-18,-5 0-30,0 5-16,1-6-19,-1 6-26,0 0-20,0 0-13,0 0-9,0 0-17,0 0-13,5 17-9,-5-7-8,0-2-13,2 5-10,-2 0-1,4 1-5,-4-1-11,3-1 5,0 2-14,-2-3-6,3 3-1,-2-4 6,0 2-16,1 0-16,-1-3-30,1-5-29,-2 5-38,3-3-39,-4-2-42,4-1-52,-4-3-55,0 0-261,0 0-578,17-10 256</inkml:trace>
          <inkml:trace contextRef="#ctx0" brushRef="#br0" timeOffset="52459.1835">3586-1861 50,'-2'-11'330,"0"-3"-9,1 8-14,-2-3-21,3 4-28,0 2-31,0 3-13,0 0-13,0 0-3,0 0-17,-9 18-9,5-3-1,8 1-7,-8 5 2,4 4-20,0 6-9,0 1-6,4 0-2,-4 0-13,3 1-3,-1 1-18,-2-11-3,2 12-2,-1-12-16,0 2-2,-1 5-17,0-5 8,0-1-7,3 1-6,-3-2-4,1-1-8,-1-7-3,0 5-21,0-8-22,0-1-36,0-2-37,0-2-17,0-2-7,-1-1-39,1-4-35,0 0-28,0 0-11,0 0-16,0 0-1,13-15 8,-8 5 2,-1-2 8,3-3-6,-2-3 5,-2-3 11,0 1 24,-1 0 58,2 1 62,-4-3 50,4 10 44,-2-4 27,0 1 27,1 0 24,-1 4 9,0 0 8,-2 2 4,6 1 0,-4 2 0,3-1-3,-1 1-4,2 0-10,3 0-8,-4 1-9,4 1-12,0 1-6,2-1-10,1 3-6,3-3-1,-3 3-9,5 0-2,-3 1-16,3-1 5,-4 0-5,3 1-1,-1 2-4,-2-3-1,-2 1-6,4 0 7,-5 0 2,-10 0 10,13 0 4,-6 0 13,-7 0 10,10-1 10,-10 1 7,7-2 7,-7 2 14,0 0 3,10-2 8,-10 2-4,0 0 6,0 0-3,0 0-10,0 6 5,0-6-7,-6 7-2,0-1-8,3-2-7,-1 2-7,0 0-5,-2 2-7,1 3-7,0 1-5,0-2-1,2 2-9,3 2-1,-5-2-9,1 1 0,4 2-5,-1-3 2,1 4-16,0-2-31,1-4-36,3 5-24,-3-2-31,3-5-44,3 0-44,-1 0-38,5 1-40,0-2-49,1-4-48,3 0-53,2 0-239,4-7-713,2 2 317</inkml:trace>
          <inkml:trace contextRef="#ctx0" brushRef="#br0" timeOffset="53201.0801">4045-1839 247,'-4'-6'419,"0"-6"-32,3 5-35,-3 4-29,3-2-34,-1-1-34,2 6-24,0-7-27,0 7-23,0 0-32,0 0-47,0 0-62,3 18-60,2-12-82,0 1-98,2 4-277,2-2-515,3 2 228</inkml:trace>
          <inkml:trace contextRef="#ctx0" brushRef="#br0" timeOffset="52982.3284">4435-1564 129,'2'-12'324,"3"-2"2,-1 1-11,-4 5-19,0 0-9,-4-1-5,3 3-10,-4 0-12,0 0-7,-7 2-15,3 2-18,1 0-13,-4 6-16,-1-2-17,3 6-18,-3 0-15,2 2-13,1 1-16,-1 1-6,3 2-10,-1 1-9,5-2-9,-4-1-11,5 4-12,0-2 2,2-1-4,1 2-7,1-4-2,2 1-5,-3-5-5,3 5-9,3-6 1,-1 1-6,1-2 0,4-1-3,-4-1 2,2-3-5,1 0-8,4-1 11,-1-5-4,0 1-7,-1-1 4,1 0 0,3-7 1,-8 6 13,5-5-8,0 3 0,1-2 4,-4-1 3,3 2 0,-4 4 0,4-3-6,-5 3 2,-3 0-3,8 2-6,-4 2-3,4-2-3,-7 4 1,4 0-8,-9 0-4,17 4-4,-10 2 4,-1-1-18,2 2-6,-3 2-8,-2-3-3,1 4-1,-3-1-9,0-1 0,2-2-3,-2 3 6,-1-2 9,0 0 0,0-2 5,0 4-9,0-5 14,0-4 12,0 6 1,0-6 9,0 0 5,0 0 3,0 0 23,0 0 2,0 0 9,0 0-3,7-20 13,-2 14-5,-2-2-4,5-1-1,-1-1 0,4-1 1,1-1 1,-1-1-2,6 1-6,2 2 2,-8 2-4,1 1-6,4 1-1,-7 3-2,5 0-5,-4 3-5,4 3 5,-5 0-6,4 3 7,-1 1-4,-3 5-1,-2-3-4,0 3-4,-3 0-10,0 4-17,-2-1-30,-2 1-17,-2-5-54,-2 4-43,-2 1-47,-2-1-57,-1-5-72,0 2-348,-6-3-752,4-3 333</inkml:trace>
        </inkml:traceGroup>
        <inkml:traceGroup>
          <inkml:annotationXML>
            <emma:emma xmlns:emma="http://www.w3.org/2003/04/emma" version="1.0">
              <emma:interpretation id="{1C3DFCF6-9664-45E8-9B74-F79210196399}" emma:medium="tactile" emma:mode="ink">
                <msink:context xmlns:msink="http://schemas.microsoft.com/ink/2010/main" type="inkWord" rotatedBoundingBox="11875,8527 15149,8471 15166,9493 11893,9549"/>
              </emma:interpretation>
              <emma:one-of disjunction-type="recognition" id="oneOf13">
                <emma:interpretation id="interp65" emma:lang="en-US" emma:confidence="0">
                  <emma:literal>of-small</emma:literal>
                </emma:interpretation>
                <emma:interpretation id="interp66" emma:lang="en-US" emma:confidence="0">
                  <emma:literal>of-smell</emma:literal>
                </emma:interpretation>
                <emma:interpretation id="interp67" emma:lang="en-US" emma:confidence="0">
                  <emma:literal>oh-small</emma:literal>
                </emma:interpretation>
                <emma:interpretation id="interp68" emma:lang="en-US" emma:confidence="0">
                  <emma:literal>ok-small</emma:literal>
                </emma:interpretation>
                <emma:interpretation id="interp69" emma:lang="en-US" emma:confidence="0">
                  <emma:literal>ox-small</emma:literal>
                </emma:interpretation>
              </emma:one-of>
            </emma:emma>
          </inkml:annotationXML>
          <inkml:trace contextRef="#ctx0" brushRef="#br0" timeOffset="54668.6695">6499-1796 86,'-13'-12'403,"1"6"-12,0-2-14,-1 0-15,-3 4-15,1-4-19,-1 8-19,0-1-15,-1 1-21,3 1-26,2 4-16,-1-1-20,3 7-21,-1-3-13,5 4-24,0 0-15,1 3-12,5 4-14,0 2-9,4 0-9,3 1-6,1 0-12,2 0-6,0 2-8,5 3-8,1 3-3,-5-10-4,2 3-5,-1-6-3,-3 3-4,2 2-3,-7-11-3,3 4-4,-3 1 1,-1-10-4,0 9 2,-6-2 0,0-5-5,-1 2-1,-6-1-2,1 1-2,1-7-1,-5 2 0,1 1-1,0-2 0,-3 0-23,-2-2-30,4 1-38,2-6-53,3 3-47,-1-1-62,3-1-73,2-3-60,4 1-367,4-5-803,4-1 355</inkml:trace>
          <inkml:trace contextRef="#ctx0" brushRef="#br0" timeOffset="55293.664">6611-1520 110,'0'0'350,"4"-9"-4,-4 9-10,-2-7-11,2 0-6,0 7-8,-3-8-9,-1 2-1,3-1-6,1 7-15,-4-8-19,2 2-17,-1 2-18,3-2-14,-2 0-21,1-3-14,1 6-16,1-2-18,1 1-16,-2 4-16,9-4-8,-3 1-10,1 1-10,-7 2-11,17 7-7,-7-1-6,2 0-6,-2 1-6,2 4-5,0 0-4,-6 3-3,4-1-5,3 1-4,-9 1 1,3 3-4,-3-3-1,2 0-16,-4-1-12,1 1-10,-2-3-8,-1 2-6,0-1 1,0-5-3,0 0-1,0 0-2,-1-2 7,-2-3 1,1 1 3,2-4 4,-7 2 0,7-2-4,0 0 13,0 0-1,-10-9-1,10 3 8,-2-2-8,2 0 10,2-6 3,-2 1 0,0-2 13,7-5-4,3 2 1,-4-3 7,6 0-3,4 5-1,-5-4 1,2 4 1,-2 4 0,6-3-3,0 6 1,1 0-4,-1 2 2,-1 1-4,1 5 1,-4 1-3,7 0 6,-6 5-7,3 2-1,-3-1 1,1 2-1,-4 5-2,1-2-1,-3 1-12,-2 1-7,-2 0-14,3-1-5,-5 3-4,-2-3-3,-1-3-6,4-1 5,-4 1 4,0-2-4,0 0 12,0-2 6,0 2 0,0-7 2,-4 5 3,4-5 3,0 0 1,0 0 6,0 0-1,0 0 2,0 0 6,4-21 6,0 11-6,0-1 15,1 0 4,1-3-1,4 2 3,0-5 8,-1 3-2,2 1 2,-2-1 2,3 4-8,-1-3 3,-2 3-1,3 3-1,0-3-6,0 4-3,0 2 4,1 3-2,-4 2-1,0 3-1,3 2-1,-1 0-5,0 3 2,1 2 0,-8 1-5,3 0-21,-3 3-16,4 1-25,-4-4-31,-4 3-39,5-3-34,-5 3-32,4-3-40,-4 1-41,2-5-37,0-1-61,0 5-213,0-6-638,6-2 282</inkml:trace>
          <inkml:trace contextRef="#ctx0" brushRef="#br0" timeOffset="55965.3796">7590-1535 53,'9'-16'345,"-1"-1"0,-2 3 2,-3-1 8,0 5-12,-3-5-6,0 6-2,0 0-11,-3 0-14,-2 3-17,0 0-23,0 0-16,-2 3-20,1-1-23,-3 4-13,9 0-26,-24 5-18,12 5-14,1-5-14,-1 3-15,3 4-9,-3-2-9,4 3-10,-1 6-10,4-5-8,-1 2-2,5-3-10,-4 1-5,5-2-16,0 2-20,5-2-14,-4-2-14,5 1-5,0-1-6,2-4-5,0-3-2,4 0-12,-1 3 6,5-6-9,0-2 2,1-4-3,-2 4 2,6-4 4,-5-2 7,0-1-3,-1 3 9,0-4 13,-1 0-8,-2 2-2,2-4 10,-6 4 9,1-2 19,-1 4 19,-3 0 21,3 3 15,-5 1-4,2-3-8,-1 2-2,-1 0-5,-3 3-8,5-3-5,-5 3-6,0 0 2,5 9-7,-5-3 2,0 4-3,0-4-2,0 4-1,0 1-4,0 1 2,0 2-4,0-3 0,1 0-1,2 1-2,0-4 2,-2 3-3,3-5 0,0 2-3,4 0-1,-2-5 2,3 0-5,-1 1-5,6-4-9,-7-2-5,9 0-2,-3-2-2,-1-2-1,3-4-5,1 3 3,2-8 0,-1 2 2,-2-2-2,-1-4 7,-1 2-1,-1-3-3,-2-1 4,-1-2 1,1 3 6,0-13 3,-6 12-4,1-4 8,-2 3 17,-6 1 17,3-2 13,-2 2 13,2 4 12,-3 4 13,0-2 10,-2 3 4,5 3-10,-4 5-7,4-4-10,-2 2-9,2 6-6,-6-4-4,6 4-7,0 0 1,-17 16-7,11-8-5,-1 9 0,-3 0-7,-1 2 0,6 5-5,-1-2 1,0 8-1,4-5-2,-2-1-2,4 1-2,2 0-1,1-1 2,1-1-3,-1 0-2,2-2-15,-4 1-36,8-2-34,-2-1-17,-1-3-34,5-4-15,1-3-29,-1 0-22,1 1-20,1-5-13,-1-2-12,8 1-22,-5-4-34,2-5-32,3 1-11,-4-9-21,4 1-263,-4-2-672,2 1 297</inkml:trace>
          <inkml:trace contextRef="#ctx0" brushRef="#br0" timeOffset="56152.8822">8330-1650 211,'12'-27'160,"0"-5"46,-8 7 36,-2 3 34,1-3 14,0 4 6,-3 0 5,0 5 14,0 4 19,-3-1 11,3 5-4,0-2-16,0 1-23,-3 6-25,3-3-27,0 6-28,0-7-23,0 7-22,0 0-14,0 0-14,0 0-10,-9 19-12,7-7-15,-1 0-10,-1 7-9,-1-1-8,2 4-6,1 2-10,0 7-5,2-6-3,0-1-6,0 8-4,0 3-8,0-13 0,0-1-7,0 4-2,0 0-2,0-2-5,0-1-1,2-1-61,0 4-50,1-2-32,-1-4-55,5 2-82,1 1-86,-4-1-100,4-2-430,6-1-942,3-3 417</inkml:trace>
          <inkml:trace contextRef="#ctx0" brushRef="#br0" timeOffset="54193.9751">5130-1604 71,'0'0'435,"-1"-5"-39,1 5-35,0-6-28,0 6-30,-4-5-32,4 5-26,0 0 4,0 0-29,0 0-1,-4 14-20,4-6-16,-3 3 0,3 0-25,0 3-17,0-3-11,3 1-11,-3 0-13,3 0-5,-2-4-13,3 3-7,-3 0-28,4 2-6,-3-6-4,5-2-4,0 1-4,0 0-7,6 3 4,1-7-2,4 4-3,5-1-11,0-2 2,1-3-12,-7-4-3,-2 2-6,2 0 2,-5 1-2,2-6 7,-4 5-4,-3-5 0,1-1 3,-4 2-2,1-1 1,-5-2 0,3 3 0,-6-6-2,-2 0 1,3 2-2,-8 0 10,3-1-11,-5 5-11,3 0 16,-1-3-4,-3 3 5,4 2-5,1 1 1,1 0 4,-1-3 0,4 6-5,4 0 5,-9-5-6,9 5 1,-8-4-3,8 4-1,0 0 1,0 0-5,0 0-6,0 0-9,0 0-1,36 3-13,-19-3-5,0 0 2,6-3 2,0-3 4,-3 0-1,-3 2 8,-2-4 3,4-5 3,-7 7-6,1-6 14,-3-1 6,-2 2 19,2 0 5,-4-3 12,-3 5 22,0-1 11,1-1 8,-3 4 10,-1-1 15,0 2 9,-1 1 4,-2 0-3,3 5-3,-2-6-9,2 6-11,0 0 0,0 0-11,-17 12-4,8 0-1,0 7-4,-2 2-5,3 2-5,0 2 2,1 13-3,0-8-7,6 9-5,-3-2 0,5 4-1,2-2-4,-1-1-3,0-1 0,3 1-4,0 1-2,4-1-2,-2 1-3,-1-4-1,2 0-4,1-4 1,-2 2-1,1-10 2,1 8-4,-4-8 0,2 2-28,-2-4-36,0-2-36,-1-4-42,0 0-46,0-2-64,-4 1-57,0-2-80,0-7-70,-4 1-338,8-2-850,-4-4 376</inkml:trace>
          <inkml:trace contextRef="#ctx0" brushRef="#br0" timeOffset="54355.7662">5522-1318 24,'2'-12'351,"-1"2"-19,0 0-14,3-1-18,1 1-24,1 2-28,0 0-17,5-1-28,0 1-22,4 1-16,-1 1-25,3 3-27,4-3-67,1 1-67,0 5-76,14-4-80,-1 1-263,2 2-474,6-5 209</inkml:trace>
        </inkml:traceGroup>
        <inkml:traceGroup>
          <inkml:annotationXML>
            <emma:emma xmlns:emma="http://www.w3.org/2003/04/emma" version="1.0">
              <emma:interpretation id="{DCC45935-4758-4ED6-8F1D-2F9ACE615DED}" emma:medium="tactile" emma:mode="ink">
                <msink:context xmlns:msink="http://schemas.microsoft.com/ink/2010/main" type="inkWord" rotatedBoundingBox="15770,8548 16698,8533 16708,9120 15780,9136"/>
              </emma:interpretation>
              <emma:one-of disjunction-type="recognition" id="oneOf14">
                <emma:interpretation id="interp70" emma:lang="en-US" emma:confidence="0">
                  <emma:literal>of</emma:literal>
                </emma:interpretation>
                <emma:interpretation id="interp71" emma:lang="en-US" emma:confidence="0">
                  <emma:literal>or</emma:literal>
                </emma:interpretation>
                <emma:interpretation id="interp72" emma:lang="en-US" emma:confidence="0">
                  <emma:literal>on</emma:literal>
                </emma:interpretation>
                <emma:interpretation id="interp73" emma:lang="en-US" emma:confidence="0">
                  <emma:literal>o</emma:literal>
                </emma:interpretation>
                <emma:interpretation id="interp74" emma:lang="en-US" emma:confidence="0">
                  <emma:literal>oh</emma:literal>
                </emma:interpretation>
              </emma:one-of>
            </emma:emma>
          </inkml:annotationXML>
          <inkml:trace contextRef="#ctx0" brushRef="#br0" timeOffset="56574.776">9125-1601 310,'-4'-4'360,"0"0"-17,0-2-9,2 1 1,0-1 7,-2 3 8,1-2 1,3 5-5,-3-3-8,3 3-18,0 0-7,-4-6-16,4 6-10,-1-6-18,1 6-15,0 0-25,0 0-18,0 0-23,-6-3-27,6 3-20,-6 10-15,-1-2-12,-3-3-10,-1 9-3,1 2-19,3-4-8,1 2-6,1-1-8,-1 2-9,6 0-3,-2 0-4,1-2-10,-2 2-4,3-3-2,3 3-2,-3-3-4,2-2-3,2 1-1,3-5-3,-2-2-4,7 5 1,-5-7-1,4 0-7,2 0 3,-1-4-1,-2-2-1,1-1 1,-1-1-2,-3 2 0,-1-5-11,-1 2-19,1-8-24,-5 5-19,-2-5-15,-3-2-28,0 4-24,-4-6-32,0 2-55,-4 0-64,-3 1-71,-2 4-86,-3-2-432,6 7-947,2-1 420</inkml:trace>
          <inkml:trace contextRef="#ctx0" brushRef="#br0" timeOffset="57558.8032">9370-1564 45,'0'0'303,"0"0"2,-3 4 4,3-4 1,0 0-12,0 0-9,0 0 6,0 0 4,0 0-1,0 0-4,0 0-31,0 0-26,5-16-21,-4 10-24,3-2-23,0-1-10,-1-1-19,0-1-11,-1-3-10,3-2-7,-2 1-8,-2 3-11,3-7-2,0 5 0,-3-1 4,2-1-3,0 4 2,2-4 0,-5 2 6,1 2 1,-1 4-20,0-1 3,3 3-2,-3 2-6,0-2-5,2 1-10,-2 5-10,0 0-6,-6-4-2,6 4-7,-12 9-4,3 1-4,1-1-2,-2 5-6,-2 4 2,3-1-2,1 4-2,-3-1-3,6 1-2,3 1 1,-1-1-3,3 0 0,3 2-1,-1-4-4,2 3 3,0-3-5,0-4 3,1 1 0,0-4 1,1 0-2,-1-3-1,-2-1-3,0 1-1,3-3-2,-4 0 2,6-2-6,-3 2 1,-2-1-5,2-1 2,-1-2 0,0 3 3,0-4 0,1 3 2,-5-4 3,11 4-1,-5-4 0,2 2 2,-8-2-2,14 2 0,-7-2 2,2 2 2,-1-2-4,0 2 1,1 3-1,-1 1 3,0 0-4,2 0 1,-3 6 0,2-3 0,-3 3-2,2-2 3,-3 1-1,2 2 2,1 0-2,-2-2 9,0-1 3,-3-1 2,3 2 2,-2-5 6,-2 0 9,3-2 5,1-2 1,3-2-2,4-4-3,0-4-3,9-1-5,-1-3-1,0-3-8,3-7-19,4 1-28,0-3-35,-3-1-51,-3-3-60,3-7-79,-6 6-96,-2-6-118,-2 0-444,-4 2-990,2-5 437</inkml:trace>
          <inkml:trace contextRef="#ctx0" brushRef="#br0" timeOffset="56809.1382">9422-1534 159,'-15'0'462,"6"0"-25,1 1-26,8-1-20,-11 3-25,11-3-24,-11 0-24,11 0-23,0 0-30,-8 1-29,8-1-21,0 0-28,-6 1-28,6-1-35,0 0-46,0 0-86,0 0-103,0 0-116,36-5-128,-20 2-269,0-2-676,6-1 299</inkml:trace>
        </inkml:traceGroup>
        <inkml:traceGroup>
          <inkml:annotationXML>
            <emma:emma xmlns:emma="http://www.w3.org/2003/04/emma" version="1.0">
              <emma:interpretation id="{637208E6-5A57-4C65-B427-40323BC9C3A0}" emma:medium="tactile" emma:mode="ink">
                <msink:context xmlns:msink="http://schemas.microsoft.com/ink/2010/main" type="inkWord" rotatedBoundingBox="16998,8206 20366,8149 20381,9030 17013,9087"/>
              </emma:interpretation>
              <emma:one-of disjunction-type="recognition" id="oneOf15">
                <emma:interpretation id="interp75" emma:lang="en-US" emma:confidence="0">
                  <emma:literal>negatron</emma:literal>
                </emma:interpretation>
                <emma:interpretation id="interp76" emma:lang="en-US" emma:confidence="0">
                  <emma:literal>notation</emma:literal>
                </emma:interpretation>
                <emma:interpretation id="interp77" emma:lang="en-US" emma:confidence="0">
                  <emma:literal>Matron</emma:literal>
                </emma:interpretation>
                <emma:interpretation id="interp78" emma:lang="en-US" emma:confidence="0">
                  <emma:literal>retaken</emma:literal>
                </emma:interpretation>
                <emma:interpretation id="interp79" emma:lang="en-US" emma:confidence="0">
                  <emma:literal>natation</emma:literal>
                </emma:interpretation>
              </emma:one-of>
            </emma:emma>
          </inkml:annotationXML>
          <inkml:trace contextRef="#ctx0" brushRef="#br0" timeOffset="58871.3353">10249-1843 133,'-2'-6'440,"0"1"-21,2 5-29,-1-10-27,1 10-22,-3-2-43,3 2-26,0 0-25,0 0 14,0 0-1,0 0-2,3 21-16,-2-7-15,3-1-14,0 8-16,1-1-14,-1 1-13,2-3-15,-4 7-15,3-4-14,-1 0-13,2-2-11,-1 4-11,-3-7-7,0-2-4,6 1-11,-8-3-5,2 3-6,0-3-6,-2-3-13,0-2-19,0-1-15,0-1-7,0-1-4,0-4-13,0 0-15,0 0-12,0 0-7,0 0 2,-7-26 1,2 12 2,3 1 3,0-2 2,-3-1 9,2-6 1,3 0 5,-3-5-2,3 4 8,-2 1-2,2-2 10,0 2 2,0-1 4,0 9 8,5-3 14,-5 4 6,0 3 4,0 4 0,0-2-5,0-1-1,0 5-3,3 1 0,-3 3-4,0 0 1,17 7-4,-10 4-2,5-1 2,1 9-2,7-1 4,0 6-2,2 3 2,1 1-4,1-3 1,-1 3-16,5-4-12,-10-6-8,8 9-17,-6-10-19,1-1-28,-4-3-26,2 1-34,-4-3-32,-2-5-15,1 0-13,-2-2 1,0-2-5,-1-4 1,0-2 13,1-1 14,-3-2 23,0-2 20,1-3 21,-2 1 16,-1-3 32,-1 0 21,1-1 31,2-4 26,-1 0 28,-4-3 33,0-2 20,-3 3 23,2-1 19,-3 2 19,0 3 7,-3 3 19,3 2 11,-1 4 7,1-1 1,-5 1-16,2 4-10,-1-2-15,-5 6-13,9 0-11,-22 7-12,12 0-9,-5 1-11,-2 7-9,4 1-7,-3 1-10,8 3 2,-1 1-13,2 0-9,1 1-1,6 2-2,1 0-5,4-1-16,3-2-14,1 2-23,3-3-23,4-3-23,-2-2-9,3 1-17,6-5-28,0-5-22,2 5-14,-2-10-4,4-1 3,-1-1 9,1-4 13,-2-3 13,1 1 21,-2-5 3,-2 0 21,-2-3 27,-3-4 24,-3 0 14,-1-3 15,-4-1 19,-2-1 19,-5 0 29,1-8-1,-3-1 13,-3 1 9,-3 0 15,-2-2 12,4 3 2,-6-5 0,0 3 4,5 1-3,-3 2-4,4 7-8,0 1-8,1 0-10,-1 1-11,4 8-5,0-4-10,2 5-7,3-1-8,-1 3-7,2 2 0,3-1-9,0 2-6,5-2-1,1 6 0,2 0-6,2 1-5,2 4-1,7 3-1,-5 1-4,-1 4 1,1 2-3,0 2-6,1 8 3,-1 3 0,-4 3-1,-3 1 6,-1 3-11,-3-2 3,-1 1 1,-5 5-1,-4-4 0,3 6 0,-2-3 8,-2 0-5,2 0 1,0-4-4,-1 3 3,-2-1-1,3-1 2,-2-2 0,3-6-4,0 1-1,4 5 4,-2-8-1,-4 3-1,3-4-17,1 0-18,0-6-20,2-2-28,-1-1-15,0 1-27,-1-6-27,5 0-48,-3-2-42,2-4-40,-1 2-49,-2-6-38,1 1-44,-2-3-312,3-2-777,-2-3 344</inkml:trace>
          <inkml:trace contextRef="#ctx0" brushRef="#br0" timeOffset="59613.9295">11496-1584 140,'-7'-10'290,"-4"-1"1,5 5 2,0-2-6,1 3-2,3 0 1,-2 0 10,0 1-5,2-1-7,-2 0-1,4 5-12,0-6-23,0 6-29,6-5-19,3-1-20,-1 4-19,3 0-20,5-3-26,1 3-22,0 1-25,8-5-16,0 2-34,2-1-21,6-1-22,0 0-43,6 1-17,-14 0-18,10-1-9,-9 3-7,0 0 2,-1-2 10,-7 1 11,-3 0 8,-3 2 15,-3-2 28,-1 4 22,-2 0 18,-6 0 23,11-2 4,-11 2 4,0 0 12,0-5 8,0 5 11,0 0 17,0 0 10,-23-1 6,15 1 1,-3 1 15,-5 4 4,3-4 3,-3 1 4,2 2-3,-1 2-8,1 0-4,-2-1-8,2 4-11,0 1-6,2-1-13,4 0-2,-1 1-9,4-1-5,-2 3-4,6-5-3,2 7-4,-1-8-7,5 5-12,2-3-10,3 0-8,1 1-17,2-5-17,4 2-6,0-3-9,0 0-6,-3 0 0,6-6 0,-3 1 1,-1 1 7,-2-2 3,0 0 15,-2-3-10,0-1 8,0 4 5,-5-1 7,3 0 5,-5 1 21,0 0 19,-4-2 13,5 3 3,-6 2 4,0 0-4,10-6-2,-10 6-7,5-1-2,-5 1-5,0 0-4,0 0 2,0 0-6,2 10-3,-1-4-1,-1 0 0,-1-2-3,1 2 0,0 3-2,1-3 0,-1 0 0,5 3 4,0-2-5,2 2-2,-2-3 5,4-2-5,0-2-1,2 2 1,-2-2 1,4 1 1,0-7-2,2 2 1,-2-3-5,-2-3-2,5-3 1,-4 1-3,4-7-4,-2 1 8,-2 0-6,-2-3 2,-1-2 2,3-3-5,-5-1-1,3-5-4,-3 1 7,0-1-2,1-3 4,-6 9 1,2-3-3,-4 5 4,-4-3 10,2 3 2,-2 8 19,4-2 14,0 2 6,-4 5-4,2 2 1,1-2-8,-3 6-7,4 3-1,-4-3-5,4 3-1,0 0-3,-15 12-7,10-5 0,0 7-3,4 0-2,-7 7 5,5 0-7,0 1 8,0 0-8,6 9-1,-3-9-2,3 3-3,-3-1 5,11 6-3,-8-5 3,5-3-4,-1 2 3,-2-2-23,2 2-32,0-5-40,3 2-17,-4-5-30,-1-2-53,4 2-38,-6-6-60,2 1-48,2-3-49,-2 0-60,-1-6-223,-1 2-720,2-4 319</inkml:trace>
          <inkml:trace contextRef="#ctx0" brushRef="#br0" timeOffset="59942.0424">12345-1687 22,'-3'-11'310,"3"-1"2,-2-1 6,2 5-13,0-1-22,4-1-14,-2 2-8,2 0-16,0-1-22,3 1-10,2 2-20,0 0-14,1-1-18,3 1-22,0 2-10,6 2-13,2-2 0,1 2-23,3 0-10,0 2-6,-3-1-6,1 1-13,1-1-2,-3 1-10,-4 0-2,-4 0-2,0 0-9,-4 0-6,-1 1 5,-2 0-6,-6-1-2,12 0-4,-12 0 7,0 0 7,12 2 7,-12 0 47,0-2 17,0 6 13,0-6 4,-8 7-3,4-3-3,0 2-9,0-1-4,-2-2-6,-1 5-3,2-1-10,0 0-6,-2 5-8,1-3-3,1 4-10,2-2-3,0-1-3,2 2-8,1 0-4,0 3-6,1-5-10,2 1-29,-3 1-40,8-3-40,-2 5-58,3-6-50,5 0-71,-3 1-59,2-3-61,4-4-21,6 2-334,-3-5-802,8-2 354</inkml:trace>
          <inkml:trace contextRef="#ctx0" brushRef="#br0" timeOffset="60504.5488">13119-1752 19,'9'-14'264,"-3"-7"18,0 12 12,-5-4 1,-1 4 7,-1 3-5,1-9-4,-4 9-10,-1 0-1,-2-3-3,2 5-3,-3 2-8,-1-2-14,9 4-12,-19 4-13,8-2-21,-1 3-19,-4 3-13,3 0-19,0 2-16,4 0-15,-3-1-11,0 6-13,7-5-11,-4 2-8,3 7-10,-2-6-3,5 0-8,3 2-5,-1-2-5,1-1-8,1 3-3,2-3-4,2-2-4,1-3-7,2 3-3,1-3-4,3-4 1,-5 1-6,3-2-1,5-2-4,-1-2-3,-1-3 1,0 2 0,1-3-1,0-2 2,3 0-1,0-5 3,1 3 3,-4-2 5,1 0 7,2-1 3,-6 1 4,0 3 15,-1 0 4,-2 1-2,-1 2 4,2-1-2,-3 3-7,0 0-7,-1-1-1,-3 2-9,5-3-5,-7 6-1,0 0-2,0 0-3,10 8-2,-7-4-1,1 2-1,-4 3-1,0-1 1,0 4-1,3-1-3,-1 1 1,-2-2-1,3-1 0,-1 0 0,-2 3-3,2-9 0,-2 6-2,2-3 3,1-1-3,-3-1 2,6-2 2,0 3-6,-1-4 1,-5-1 4,17-1 3,-5-5-3,-1 1-1,0 0 4,1-5 8,1 4 1,-1-5-3,-1 5 4,4-3-3,-4-3 11,1 2 9,0-1-2,1 1-2,-1 2 0,-2-2-2,1 5 1,-5 0-6,1 0-3,-2 1-1,2 2 5,-5-2-15,-2 4-4,11 0 7,-7 8-8,1-6 5,-3 3-7,1 5 4,1 1 1,1 1-5,-5 1 2,7 3 0,-5-4-6,1 6-26,0-7-28,-1 4-47,-1-1-43,3-3-47,-2 1-64,0-4-81,1-3-89,-2 0-117,-1-5-355,0 0-971,0 0 429</inkml:trace>
          <inkml:trace contextRef="#ctx0" brushRef="#br0" timeOffset="60645.1849">13317-2193 65,'-23'-8'355,"2"-2"-39,5 4-56,-1 2-77,2 3-87,-1 1-107,-1 0-200,0 0-228,0 1 100</inkml:trace>
        </inkml:traceGroup>
      </inkml:traceGroup>
    </inkml:traceGroup>
    <inkml:traceGroup>
      <inkml:annotationXML>
        <emma:emma xmlns:emma="http://www.w3.org/2003/04/emma" version="1.0">
          <emma:interpretation id="{D090FEFA-045D-45CB-826F-1C67CFC931FA}" emma:medium="tactile" emma:mode="ink">
            <msink:context xmlns:msink="http://schemas.microsoft.com/ink/2010/main" type="paragraph" rotatedBoundingBox="6778,10191 12947,10401 12910,11478 6741,1126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9F9E548-EEEE-4842-890C-B94011C167F4}" emma:medium="tactile" emma:mode="ink">
              <msink:context xmlns:msink="http://schemas.microsoft.com/ink/2010/main" type="line" rotatedBoundingBox="6778,10191 12947,10401 12910,11478 6741,11268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A95CF225-81EC-4B04-94E7-C393A5416432}" emma:medium="tactile" emma:mode="ink">
                <msink:context xmlns:msink="http://schemas.microsoft.com/ink/2010/main" type="inkWord" rotatedBoundingBox="6772,10374 7096,10385 7081,10841 6756,10830"/>
              </emma:interpretation>
              <emma:one-of disjunction-type="recognition" id="oneOf16">
                <emma:interpretation id="interp80" emma:lang="en-US" emma:confidence="0.5">
                  <emma:literal>0</emma:literal>
                </emma:interpretation>
                <emma:interpretation id="interp81" emma:lang="en-US" emma:confidence="0">
                  <emma:literal>O</emma:literal>
                </emma:interpretation>
                <emma:interpretation id="interp82" emma:lang="en-US" emma:confidence="0">
                  <emma:literal>o</emma:literal>
                </emma:interpretation>
                <emma:interpretation id="interp83" emma:lang="en-US" emma:confidence="0">
                  <emma:literal>D</emma:literal>
                </emma:interpretation>
                <emma:interpretation id="interp84" emma:lang="en-US" emma:confidence="0">
                  <emma:literal>B</emma:literal>
                </emma:interpretation>
              </emma:one-of>
            </emma:emma>
          </inkml:annotationXML>
          <inkml:trace contextRef="#ctx0" brushRef="#br0" timeOffset="64339.2886">125 34 309,'-4'-7'304,"4"4"-6,0 3-9,-3-9-7,3 9-9,-3-3 2,3 3-8,-2-9-4,2 9-11,-4-1-18,4 1-15,0 0-14,0 0-21,0 0-10,0 0-15,-5-3-16,5 3-11,0 0-8,0 0-13,-11 14-9,5-3-5,-1 0-10,-1 3-11,-3 3-1,1 2-9,-1 5-4,5-6-4,-4 5-5,3 1 0,1 6 3,1-8-5,1 2 3,2-3-2,2 1 1,2-1 11,3-3 2,0 1 4,6 3-26,0-2-82,6-3 28,-10-4-10,3-5 11,-3 1-6,-1-3 3,5-1-1,-2-1 6,5-4-2,1-4 0,-1 2 4,3-4 2,4-1 0,-1-5 12,-5 0-12,2-2 4,0-2 0,-5 6 1,3-8 3,-2 0 8,-2 0 6,0 1-6,-6 3 0,-2-2 0,1-4 0,-3 4-2,-2-2 3,1-4-2,-7 8 0,2 0 1,0-5-5,-2 6-2,-3-1-1,3 2-4,-3 0-3,-1-1-5,-1 2-30,1 1-8,-1 2-6,0-1-8,-5-1 0,3 7 2,-1-3 2,-2 0 2,3 4 6,0-2 4,-1 2 1,2 1 10,1-2-2,2 2 2,3 1 1,-3 0-1,10 0-2,-12 0-7,12 0-14,-6 1-12,6-1-20,-11 4-33,10-2-47,1-2-51,-5 9-50,5-9-51,5 6-293,1-6-663,1 4 293</inkml:trace>
        </inkml:traceGroup>
        <inkml:traceGroup>
          <inkml:annotationXML>
            <emma:emma xmlns:emma="http://www.w3.org/2003/04/emma" version="1.0">
              <emma:interpretation id="{FD5BF599-DA0E-46C0-867B-53FE7EBCFA63}" emma:medium="tactile" emma:mode="ink">
                <msink:context xmlns:msink="http://schemas.microsoft.com/ink/2010/main" type="inkWord" rotatedBoundingBox="7533,10324 7980,10339 7963,10843 7516,10828"/>
              </emma:interpretation>
              <emma:one-of disjunction-type="recognition" id="oneOf17">
                <emma:interpretation id="interp85" emma:lang="en-US" emma:confidence="0">
                  <emma:literal>t</emma:literal>
                </emma:interpretation>
                <emma:interpretation id="interp86" emma:lang="en-US" emma:confidence="0">
                  <emma:literal>☹</emma:literal>
                </emma:interpretation>
                <emma:interpretation id="interp87" emma:lang="en-US" emma:confidence="0">
                  <emma:literal>k</emma:literal>
                </emma:interpretation>
                <emma:interpretation id="interp88" emma:lang="en-US" emma:confidence="0">
                  <emma:literal>€</emma:literal>
                </emma:interpretation>
                <emma:interpretation id="interp8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65021.9287">825 382 127,'-11'6'288,"0"-2"-11,5-2-1,-1 4-16,0-5-8,0 2-15,3 0-15,4-3-5,-9 3-4,6-1-2,3-2-18,-5 3-4,5-3 15,0 0 5,0 6-5,0-6 0,8 7-7,-3-6-8,3 1-6,-1 2-7,1-2-8,5 1-10,2 3-9,-1-6-12,2 3-10,1-3-10,1 1-12,4 0-9,1 0-10,0 3-9,1-5-8,-7 2-4,1 0-5,-1-1-15,1 0 6,-5-1-7,3 2-5,-3-3-22,3 3-41,-5-2-45,1-2-55,1 0-60,-4 0-82,3 3-90,0-6-113,0 1-306,-3-1-839,-1 2 372</inkml:trace>
          <inkml:trace contextRef="#ctx0" brushRef="#br0" timeOffset="64771.9279">1063-44 19,'0'0'387,"8"0"-28,-8 0-28,0 0-8,7 1-20,-7-1-12,0 0-9,0 0-17,6 0-17,-6 0-13,0 0-16,3 3-12,-3-3-2,-9 10-29,6-4-18,-4-1-8,2 5-10,-5-2-17,2 1-7,-4 1-9,-2 2-7,2-2-9,0 2-1,0-1-5,-1 2-7,-1 2-2,-2-1-12,5-1-1,-3-3-10,5 5-5,-2-4-10,-1 0 1,1-2-5,5-2-2,1-1-6,-1 0 0,1-3-3,2 5-4,0-5 0,1 2 1,-2-3 3,4-2 10,-1 6 21,1-6 9,7 5-6,-1-1 6,3 2-10,3-3-2,0-2-5,5 1-5,1 1-4,-1-2-4,7 0-2,-2 3-6,1-2-1,1 0-7,-6 0-19,-1 2-22,0-4-27,-2 3-19,-1-4-23,0 4-24,2-2-19,-6 1-38,2 1-47,-5 0-51,-1-2-55,2 2-40,-8-3-40,9 3-270,-9-3-732,0 0 324</inkml:trace>
        </inkml:traceGroup>
        <inkml:traceGroup>
          <inkml:annotationXML>
            <emma:emma xmlns:emma="http://www.w3.org/2003/04/emma" version="1.0">
              <emma:interpretation id="{B5686D82-EDBF-4C8A-9EDE-2A7CAC12D602}" emma:medium="tactile" emma:mode="ink">
                <msink:context xmlns:msink="http://schemas.microsoft.com/ink/2010/main" type="inkWord" rotatedBoundingBox="8254,10242 10585,10321 10559,11070 8228,10991"/>
              </emma:interpretation>
              <emma:one-of disjunction-type="recognition" id="oneOf18">
                <emma:interpretation id="interp90" emma:lang="en-US" emma:confidence="0">
                  <emma:literal>fink</emma:literal>
                </emma:interpretation>
                <emma:interpretation id="interp91" emma:lang="en-US" emma:confidence="0">
                  <emma:literal>fan))</emma:literal>
                </emma:interpretation>
                <emma:interpretation id="interp92" emma:lang="en-US" emma:confidence="0">
                  <emma:literal>fen))</emma:literal>
                </emma:interpretation>
                <emma:interpretation id="interp93" emma:lang="en-US" emma:confidence="0">
                  <emma:literal>fin))</emma:literal>
                </emma:interpretation>
                <emma:interpretation id="interp94" emma:lang="en-US" emma:confidence="0">
                  <emma:literal>fon))</emma:literal>
                </emma:interpretation>
              </emma:one-of>
            </emma:emma>
          </inkml:annotationXML>
          <inkml:trace contextRef="#ctx0" brushRef="#br0" timeOffset="66938.9617">3546 42 57,'5'-2'408,"-5"2"-32,3-4-32,-3 4-8,0 0-36,0 0-21,0 0-13,0 0-17,0 0-12,0 0-4,0 0-21,-2 15-13,-4-9-12,-1 0-16,-2 8-12,1-3-11,-2 0-13,-3 8-11,-3-5-7,3 4-3,-2 1-8,1-1-2,2-1-13,1-1-12,-1 2-5,0-6-2,2 1-5,3 1-4,-3-1-7,0-2-2,7 0-3,-3 1-3,0-4-6,2-1-3,3 0-3,-3 4 2,2-9-6,4 5 12,2 0 21,1 0 15,1-5 15,3 4 10,3 0-6,10 1-8,-1-1-8,4-3-7,0 2-8,14-2-6,-3 2-8,-2-3-3,-7 1-4,2-2-5,-4 4-4,-3-4-5,-1 0-2,-2 3-3,-4-4-5,-1 2-1,-1-2 1,-5 1-6,1 2-2,-2-3-2,-7 0 2,10 0-7,-10 0-1,8 0-18,-8 0-36,7 3-35,-7-3-38,0 0-48,0 0-64,0 0-80,0 0-90,0 0-120,0 0-335,-12-15-929,7 9 410</inkml:trace>
          <inkml:trace contextRef="#ctx0" brushRef="#br0" timeOffset="66517.0813">2627 72 207,'2'-6'375,"4"0"-30,-3 3-33,1 1-31,4-1-23,-8 3-23,13 0-18,-2 3-29,-2 3-5,1 2-16,2 2-14,4 3-8,-8 2-11,3 3-12,0 3-8,-2-2-14,-2-1-4,-1 3-8,-1 4-4,-3-3-7,-2 1-5,0 2-7,-6-6-1,1 5-8,-1-3-4,-5-2-2,2 6 9,-3-9-16,-2 1-4,-1 0-10,-4-3 2,6-3 0,1-3-41,-4 2-23,3-4-35,-1 0-28,2-4-40,4 3-58,2-3-76,6-2-342,0 0-661,0 0 294</inkml:trace>
          <inkml:trace contextRef="#ctx0" brushRef="#br0" timeOffset="65553.2017">1499 431 22,'-6'-19'206,"4"4"33,-2 0 14,1 0 9,1 5 9,-1-4-4,3 3-7,0 3-9,-3 0-13,6 1-1,0 0-10,-1 0-15,1 1-7,1 0-22,4 0-12,-2 1-18,7 1-12,-1 1-20,4 0-8,1-2-13,6 4-20,-2 2-44,3-1-52,3 3-57,0-3-61,2 0-63,7-3-64,1 2-60,-3-1-220,4-1-587,-1-3 260</inkml:trace>
          <inkml:trace contextRef="#ctx0" brushRef="#br0" timeOffset="65396.9354">1812-71 34,'-5'-6'393,"2"-1"-17,-2-1-15,1 2-3,-1 0-16,1 2-8,-1-1-9,0 1-7,1 0-14,-2 2-10,6 2-22,-11-5-17,11 5-21,-12 1-15,7 3-12,-6 2-14,0-1-16,3 3-12,-5 4-15,3-1-8,-1 3-4,-1 3-12,0-1-4,2 2-7,-1 1-15,3 5-9,-2-5-9,5 4-2,-1-1-2,1 0-10,3 2-5,2 1-4,0 6-3,0 1-13,1-7 0,0 0-1,3 5-8,0 3-1,-3-10-2,5 2-4,-4 2-7,2-4 6,-3-1-6,3 0-4,-1-1 0,0 1-8,-2-7-44,0-2-41,-1 2-47,0-3-35,0 0-26,2-6-24,-2 2-17,0-3-16,0 1-26,0-6-38,-3 3-40,3-3-26,0 0-29,0 0-273,-21-10-729,14 0 323</inkml:trace>
          <inkml:trace contextRef="#ctx0" brushRef="#br0" timeOffset="66251.4567">2142 36 112,'-3'-6'367,"0"3"-41,0 0-28,3 3-25,-8-3-23,8 3-19,-13 9-11,2-3-10,2 7-14,-3-5-9,-2 8-14,2 2 9,-2 1-12,2-1-4,-5 10-5,5-7-5,0 4-14,1-3-11,0 0-22,5 0-1,0 3-13,5-2-14,-4 0-8,5-1 0,0-1-13,6-2-2,0-2-3,2 1-4,6 1-23,-1-6-30,4 1-56,4-4-74,1 2-80,-1-6-91,1-2-370,3 1-729,0-5 324</inkml:trace>
          <inkml:trace contextRef="#ctx0" brushRef="#br0" timeOffset="66015.6732">2123 191 109,'0'0'302,"0"-5"-9,0 5-12,0 0-11,-6-9-12,6 9 8,0 0-18,0 0-2,-5-2 2,5 2 2,0 0-2,0 0-9,-6-4-6,6 4-4,0 0-10,0 0-19,0 0-13,0 0-18,0 0-21,0 0-6,0 0-19,0 0-12,0 0-9,0 0-14,23 6-10,-17-1-6,1 2-8,2-3-8,-1 5-4,-2 1-5,3 1-5,-1 1-3,1 3-2,-3-2-8,0 2-1,-1 0-2,-2 1-4,0-3-6,-2 0-4,4-2-6,-9 2-10,4-7 1,0 5-3,-1-5 1,1-2 1,-1 3 0,-2-3 3,3-4-1,-3 6 2,3-6 0,0 0 1,0 0 0,0 0-2,-14-11 6,11 5 7,3 0 6,0-1 3,-2-3 0,6 4-1,0-2-1,-2-5-1,3 1 4,5-3 1,-4 2-3,2 1-1,2 2-2,1-1-1,1 4-3,-1 1 0,1 0-1,0 3-2,0 3 2,-2 0-6,2 0-6,2 4 3,-5 2-1,5 3 3,-1-3-9,-3 3-5,2 3-21,-4-4-18,1 2-13,-3 3-23,0-1-25,-2-2-22,-2 4-27,-1-7-20,-1 8-21,-2-5-28,-2-2-28,-1 5-25,-2-2-28,-1-1-35,3-4-276,-1 0-670,-1-3 297</inkml:trace>
        </inkml:traceGroup>
        <inkml:traceGroup>
          <inkml:annotationXML>
            <emma:emma xmlns:emma="http://www.w3.org/2003/04/emma" version="1.0">
              <emma:interpretation id="{A81C1835-8832-40B0-A65E-ED5456645AC2}" emma:medium="tactile" emma:mode="ink">
                <msink:context xmlns:msink="http://schemas.microsoft.com/ink/2010/main" type="inkWord" rotatedBoundingBox="10895,10454 11221,10465 11208,10831 10882,10820"/>
              </emma:interpretation>
              <emma:one-of disjunction-type="recognition" id="oneOf19">
                <emma:interpretation id="interp95" emma:lang="en-US" emma:confidence="0">
                  <emma:literal>C</emma:literal>
                </emma:interpretation>
                <emma:interpretation id="interp96" emma:lang="en-US" emma:confidence="0">
                  <emma:literal>c</emma:literal>
                </emma:interpretation>
                <emma:interpretation id="interp97" emma:lang="en-US" emma:confidence="0">
                  <emma:literal>{</emma:literal>
                </emma:interpretation>
                <emma:interpretation id="interp98" emma:lang="en-US" emma:confidence="0">
                  <emma:literal>(</emma:literal>
                </emma:interpretation>
                <emma:interpretation id="interp99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67360.8443">4309 149 416,'0'0'415,"0"0"-42,0 0-25,0 0-24,0 0-21,0 0-25,0 0-20,0 0-16,0 0-29,0 0-21,0 0-20,0 0-16,0 0-16,0 0-12,0 0-13,1-3-13,-1 3-14,0 0-4,0 0 6,0 0-4,0 0 8,0 0 9,3-6-9,-3 6-9,0 0-9,-3-9-8,3 9-4,-5-6-6,5 6 11,-1-7-13,-4 0 0,-1 1 1,5 4-25,-1-3 9,-4-2-3,0 4-2,1 0 3,-5 0-4,0 3 1,1-3-7,9 3 7,-21 3-8,8 0-3,1 3 0,0 3-3,2 1-3,2 1-4,-4 2 3,2 5-2,3 1-1,1 3-2,2-1-3,2 0 1,2 1 0,3-1-1,2 0-1,4-2-4,-2 1-1,3 1-41,2-4-30,6-1-29,-1-4-31,7 2-53,-3-3-49,4-4-49,1 0-56,9-4-49,0 1-326,-1-8-767,4 4 340</inkml:trace>
        </inkml:traceGroup>
        <inkml:traceGroup>
          <inkml:annotationXML>
            <emma:emma xmlns:emma="http://www.w3.org/2003/04/emma" version="1.0">
              <emma:interpretation id="{331D9FBB-634F-4239-BF5A-030799A29A9B}" emma:medium="tactile" emma:mode="ink">
                <msink:context xmlns:msink="http://schemas.microsoft.com/ink/2010/main" type="inkWord" rotatedBoundingBox="11528,10411 12945,10459 12910,11478 11494,11430"/>
              </emma:interpretation>
              <emma:one-of disjunction-type="recognition" id="oneOf20">
                <emma:interpretation id="interp100" emma:lang="en-US" emma:confidence="0">
                  <emma:literal>gin)</emma:literal>
                </emma:interpretation>
                <emma:interpretation id="interp101" emma:lang="en-US" emma:confidence="0">
                  <emma:literal>gun)</emma:literal>
                </emma:interpretation>
                <emma:interpretation id="interp102" emma:lang="en-US" emma:confidence="0">
                  <emma:literal>gem)</emma:literal>
                </emma:interpretation>
                <emma:interpretation id="interp103" emma:lang="en-US" emma:confidence="0">
                  <emma:literal>gone)</emma:literal>
                </emma:interpretation>
                <emma:interpretation id="interp104" emma:lang="en-US" emma:confidence="0">
                  <emma:literal>gong</emma:literal>
                </emma:interpretation>
              </emma:one-of>
            </emma:emma>
          </inkml:annotationXML>
          <inkml:trace contextRef="#ctx0" brushRef="#br0" timeOffset="67942.9231">5037 154 39,'-5'-6'359,"1"-2"-9,-1 0-32,-2 0-9,0 2-18,-3-2-19,4 2-10,-7 0-13,4 2-2,-2 1-9,-2 0-16,4 0-22,-4 2-5,1 5-20,-1-1-19,-3 4-8,-1-1-10,2 1-12,3 4-9,-1-2-13,-3 6-10,7-2-12,-3-3-5,6-2-16,-5 7 0,5-3-4,3 3-4,-2-3-9,5-2 0,0 1-8,0-1 1,0 2-1,2-5-5,4 0-3,-1 0-1,1-3-2,4 0-1,-3 1-4,5-4 8,0 0-2,0-2 1,-3 0 10,7-4 1,-9 4-1,6 0 7,-1-4 14,-4 2 11,0 0 11,0 2 8,-2-1-6,-6 2-3,8-4-10,-8 4-9,5-4-9,-5 4-2,0 0-11,7-1-5,-7 1-5,3 10-1,-3-3-2,-3 3-2,6 6-1,-3-2-3,-3 2-6,3 5 2,-3 0-2,1 1-3,0 9 2,-2 2-3,2 1-1,-2 1 3,1 0-3,1-3 1,-1 1-2,2 3-3,-4-2 3,2 2-6,2-4 8,-1-3-6,1-4 0,-2 6-1,3-9 2,0-1 0,3 1 0,-3-7 1,0 7-3,0-4 2,0-9-1,0 5 0,0-3-1,1-2 2,-2-1-1,1-4-3,0 2 7,0-6-4,-3 5 5,3-5-4,0 0-2,-11-2 4,11 2-2,-17-9 0,7 2-1,0-2-6,-3-3-16,-1-6-1,-1 2 0,3-4 6,1 1-2,5-4 1,0-1 1,3-10 3,3 1 0,3 0 1,3 0 1,4-4-5,1 0-4,6 0-13,6 1-22,0 1-19,1 3-26,3 2-24,3 1-40,3 2-44,0-1-48,3 4-57,-1 4-66,3 3-68,0-2-287,4 2-792,4 1 351</inkml:trace>
          <inkml:trace contextRef="#ctx0" brushRef="#br0" timeOffset="68661.6983">5483 77 104,'-6'-5'353,"-1"2"-24,-2 3-29,9 0-24,-20 3-15,6 1-11,1 2-9,-3 2-7,-2 5 8,1 5-13,0-4-4,1 5-24,0 2-14,3 8-7,2-8-14,0 1-11,1 3-20,7-1-7,-2 2-14,5-2-14,0 2-3,5-1-16,-2-1-2,7 5-13,1-8 1,0-2-7,1 3-10,5-5-31,1 2-32,2-7-41,2-1-57,-2-4-60,5 2-62,-4-3-65,6-6-62,-5-2-256,3-5-665,3-1 295</inkml:trace>
          <inkml:trace contextRef="#ctx0" brushRef="#br0" timeOffset="68396.0703">5522 225 59,'-9'0'335,"9"0"-17,-8 0-5,8 0-18,-10-1 15,10 1-7,-7-5 2,3 3 7,4 2 7,0 0-2,-6-3-10,6 3-11,-4-4-17,4 4-15,0 0-27,0 0-26,8-6-19,-2 4-24,-6 2-16,12-3-13,-4 0-21,1 2-7,-1-1-13,1 2-11,-1 6-7,1-3-12,-2 2-8,2 0-5,-1 3-4,1 3-2,-3 3-7,2 1-7,-3-3-4,2 3-4,-2 3-4,-5-2 2,0 1-3,0-1-3,0-3-3,0 2-6,0-3-11,-3 1-6,1-5-1,2 1-2,-3-2 0,1-2 3,0 2 1,2-1 3,0-3 1,0-3 3,-2 5 1,2-5-1,0 0 0,0 0-1,0 0-1,0 0 2,0-17 7,0 12-5,4-5 1,1 3 6,0-7-5,2 3-1,2 0-3,3 1 2,-5-2 1,6 1 3,-1 4-3,0-3 1,1 2 0,1 5-4,-1 0-4,3 1 5,-3 2-1,-2 2-1,2 2-3,-3 2 3,2 2-2,-3 1-2,4 3-21,-5-2-17,0 5-19,-4-3-16,4 4-22,-6-1-21,4 0-23,-6 0-28,0 1-34,-6-5-32,4 2-47,-7-1-50,2 0-48,-3-2-332,-2-5-774,0 4 342</inkml:trace>
          <inkml:trace contextRef="#ctx0" brushRef="#br0" timeOffset="68927.3106">6005 137 349,'6'-12'352,"2"0"-18,-3 3-27,0 2-11,1 0-12,-1 1-7,-1 1-37,4 3 5,-2 1-30,-6 1-23,13 3-9,-4 3-7,-1 1-9,0 6 3,1 0-4,3 4-9,-1 3-7,-2 0-3,0 4 1,-1 1-13,0-2 1,-5 8-2,3-7-9,-4 9-2,-2-8 7,-2 0 2,-4 0-10,4 5-10,-5 3-15,-1-8-9,2-2-8,-3 2-4,-2-3-9,0 0-3,0 0-8,-6-2-1,4-4-9,-4-1-3,-1-2-22,-3-2-49,0-1-55,-4-6-64,2 0-66,-6 0-85,-4-4-102,-7-6-472,4-3-943,-4-1 417</inkml:trace>
        </inkml:traceGroup>
      </inkml:traceGroup>
    </inkml:traceGroup>
    <inkml:traceGroup>
      <inkml:annotationXML>
        <emma:emma xmlns:emma="http://www.w3.org/2003/04/emma" version="1.0">
          <emma:interpretation id="{406B564C-12D9-4A39-91DF-466AD9127989}" emma:medium="tactile" emma:mode="ink">
            <msink:context xmlns:msink="http://schemas.microsoft.com/ink/2010/main" type="paragraph" rotatedBoundingBox="5038,12181 9131,11270 9330,12161 5236,1307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A18260D-AE9E-4D1F-A03F-F77AEF8E0D2D}" emma:medium="tactile" emma:mode="ink">
              <msink:context xmlns:msink="http://schemas.microsoft.com/ink/2010/main" type="inkBullet" rotatedBoundingBox="5088,12406 5785,12251 5933,12917 5236,13072"/>
            </emma:interpretation>
            <emma:one-of disjunction-type="recognition" id="oneOf21">
              <emma:interpretation id="interp105" emma:lang="en-US" emma:confidence="0">
                <emma:literal>*</emma:literal>
              </emma:interpretation>
              <emma:interpretation id="interp106" emma:lang="en-US" emma:confidence="0">
                <emma:literal>☺</emma:literal>
              </emma:interpretation>
              <emma:interpretation id="interp107" emma:lang="en-US" emma:confidence="0">
                <emma:literal>t</emma:literal>
              </emma:interpretation>
              <emma:interpretation id="interp108" emma:lang="en-US" emma:confidence="0">
                <emma:literal>#</emma:literal>
              </emma:interpretation>
              <emma:interpretation id="interp109" emma:lang="en-US" emma:confidence="0">
                <emma:literal>I</emma:literal>
              </emma:interpretation>
            </emma:one-of>
          </emma:emma>
        </inkml:annotationXML>
        <inkml:trace contextRef="#ctx0" brushRef="#br0" timeOffset="101616.6464">-1594 2135 32,'-11'2'356,"11"-2"-15,-12 0-19,8 2-15,4-2-10,0 0-21,-13 1-1,13-1-13,0 0-7,-6 0-18,6 0-10,0 0-20,0 0-21,0 0-10,0 0-14,-9 1-13,9-1-6,0 0 2,0 0-3,21 4-8,-4-3-4,3-1-13,5 0-11,-1-1-9,14 0-6,-3 1-9,0-3-7,5 2-5,-5-2-8,-1 3-5,2-2-6,-12 2-6,1 0-18,-10 0-20,1 0-19,-3 0-30,-1 2-24,-2 0-22,0 0-27,-3 1-29,-1-2-38,-4 1-45,-2-2-49,0 0-50,0 6-60,0-6-245,-9 4-683,9-4 301</inkml:trace>
        <inkml:trace contextRef="#ctx0" brushRef="#br0" timeOffset="102243.1099">-1121 1957 309,'-7'-5'376,"1"-2"-5,0 2 15,3 0-4,-4 0-6,4 3-16,1-2-24,2 4-25,-7-6-21,7 6-23,-5-3-24,5 3-18,0 0-14,0 0-24,-14 9-16,10-6-14,-2 2-15,4-1-14,-2 1-11,0 0-14,3 0-11,2 1-4,-2 0-15,1-1-7,1 4-6,2 2-4,-1-5 9,7 6 4,-1-3 3,4 6 2,4 1-1,-1-2-3,4 2 2,0 2-7,4-4-1,-1 3-3,-1-2-3,-2 2-4,2-2-3,8 6-11,-13-6-2,-3-3-2,-2-3-5,1 3-3,-1-2 0,-5-1-6,-1 2 2,-3 2-5,0-4-1,-6 5 1,-1-2-3,-3 3 1,-5 1-6,-4-2 3,-2 5-1,-2-2 1,-5 3 0,-4 1 2,1 0 3,0-2-5,7-5 2,1 0-2,1 0 0,1 1-4,0-2-2,5-3-20,5 1-57,2-2-52,-1-2-59,5 2-51,3 0-53,0-3-72,3 0-111,3-3-454,3-1-998,4-5 442</inkml:trace>
        <inkml:trace contextRef="#ctx0" brushRef="#br0" timeOffset="101946.2217">-1538 2394 203,'-4'1'336,"4"4"-17,0-5-23,-5 4-16,5-4-11,0 5-18,0-5-13,0 0-16,0 0-8,-6 4-13,6-4-6,0 0-7,0 0 21,0 0 17,11 3 7,-11-3-3,17 3-13,-4-3-9,4 0-16,0 0-15,6-3-14,-2 2-15,5-1-13,-2 1-14,1-2-14,1 1-10,-1-1-13,2 6-6,-3-3-2,2-3-12,0 3-27,-2 0-33,-3 0-31,1 0-46,-7 0-39,0-3-33,1 0-47,-1 0-52,-7 2-52,3-8-55,0 1-54,-6 4-291,5-7-753,-6 0 333</inkml:trace>
      </inkml:traceGroup>
      <inkml:traceGroup>
        <inkml:annotationXML>
          <emma:emma xmlns:emma="http://www.w3.org/2003/04/emma" version="1.0">
            <emma:interpretation id="{45A218C2-E474-4752-A652-F5ECA15C6CAF}" emma:medium="tactile" emma:mode="ink">
              <msink:context xmlns:msink="http://schemas.microsoft.com/ink/2010/main" type="line" rotatedBoundingBox="6707,11809 9131,11270 9316,12101 6892,12640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9E6D1A7-4785-4189-AC61-FFB6FC361997}" emma:medium="tactile" emma:mode="ink">
                <msink:context xmlns:msink="http://schemas.microsoft.com/ink/2010/main" type="inkWord" rotatedBoundingBox="6707,11809 9131,11270 9316,12101 6892,12640"/>
              </emma:interpretation>
              <emma:one-of disjunction-type="recognition" id="oneOf22">
                <emma:interpretation id="interp110" emma:lang="en-US" emma:confidence="0">
                  <emma:literal>oen3</emma:literal>
                </emma:interpretation>
                <emma:interpretation id="interp111" emma:lang="en-US" emma:confidence="0">
                  <emma:literal>of n}</emma:literal>
                </emma:interpretation>
                <emma:interpretation id="interp112" emma:lang="en-US" emma:confidence="0">
                  <emma:literal>on n}</emma:literal>
                </emma:interpretation>
                <emma:interpretation id="interp113" emma:lang="en-US" emma:confidence="0">
                  <emma:literal>ons</emma:literal>
                </emma:interpretation>
                <emma:interpretation id="interp114" emma:lang="en-US" emma:confidence="0">
                  <emma:literal>or n}</emma:literal>
                </emma:interpretation>
              </emma:one-of>
            </emma:emma>
          </inkml:annotationXML>
          <inkml:trace contextRef="#ctx0" brushRef="#br0" timeOffset="89446.727">109 1404 171,'0'0'296,"0"0"-14,0-4-9,0 4-26,0 0-13,0 0-9,0-6-11,0 6-16,0 0-8,0 0-7,0 0-13,0 0-9,0 0 14,0 0-24,0 0-13,0 0-6,0 0-7,0 0-8,0 0-13,0 0-13,0 0-7,0 0 1,0 0-12,0 0-4,0 0-9,0 0 0,0 0-5,0 0-6,0 0 2,-5 20-7,-2-13-7,-1 2 0,0 3-3,2 1-7,-6 0-2,6 2-8,-4-1 1,3 2 13,-4 4-14,5-4-1,0 3-6,0-3 13,2-1-17,1 1 1,1 1-3,0-1 2,2-1-2,2 1 0,0-1 3,1-1 7,1-1-13,-2 3 3,2-3-3,3-1 9,-2 0-15,2-3 8,2-3 2,-7 4 4,8-5-10,-4-1 2,-1 2 2,2-4 1,3 1 4,2-2 3,0-1 5,-3-1-5,3-2 3,0-3-4,-1 1 12,1 0 3,-1-2 3,0-6 3,0 4 3,1-5 10,-2-3-3,-5 2 3,2 0 7,-2-1-9,-4-2-3,1 2 3,-2 2-2,0-2-2,-3 0-2,-2-1-5,-2 3 0,2-3-3,-4 4-6,2 1 0,-3 0-4,1 1-1,-3 3-5,-2 0 1,4-2-2,-3 4-2,4 3-1,-3-1-3,1 0-8,-1 4-6,1-1-32,2 2-15,0 1-12,-3 1-39,2 0-39,3 3-45,-3 0-55,3-2-55,1 3-53,6 0-349,-5-1-763,5 1 338</inkml:trace>
          <inkml:trace contextRef="#ctx0" brushRef="#br0" timeOffset="90379.0218">685 1967 240,'-4'1'291,"4"-1"-15,-7 5-11,7-5-15,0 0-7,-7 4-4,7-4-2,0 0-3,-5 1 4,5-1-8,0 0-2,0 0 15,0 0 23,0 0 5,12 4 3,-12-4-20,14 6-21,-7-6-19,0 2-16,1-2-9,-1 1-12,2 1-10,-1-2-10,-8 0-14,13 4-13,-4-4-9,-9 0-14,13 1-9,-9 0-10,-4-1-12,10 1-5,-10-1-9,0 0-5,8 0-6,-8 0-7,0 0 1,7 3-6,-7-3-12,0 0 2,0 0-3,0 0-1,4 3-5,-4-3 2,0 0-4,0 0-4,0 0 2,8 4 18,-4-3 22,-4-1-11,10 2 3,-4 0 3,1-2 1,3 0 0,-3 0-11,1 3-6,1-2 2,-2-1-11,3 2-2,-3-2 2,2 4-5,-1-3 3,-2-1-6,-6 0-3,12-1 2,-4 2-3,-2 0 9,-6-1-13,12 4-2,-7-4-2,-5 0 1,9 1 2,-9-1-2,8 0-3,-8 0-1,7 2 1,-7-2 2,0 0-5,12 0 0,-12 0 1,7 2 5,-7-2-3,0 0 4,8 0-6,-8 0-7,0 0 10,0 0-4,0 0 2,0 0-2,7 1 1,-7-1-5,0 0 5,0 0-3,0 0-10,0 0-34,0 0-44,0 0-50,0 0-48,0 0-51,6-6-76,-6 6-99,8-5-117,-7 0-425,1-1-1036,-2 2 459</inkml:trace>
          <inkml:trace contextRef="#ctx0" brushRef="#br0" timeOffset="89879.015">1014 1400 64,'0'0'347,"0"0"-28,0 0-20,0 0-23,0 0-9,0 0-15,0 0-11,-3-8-22,3 8-12,0 0-18,0 0-26,0 0-8,0 0 2,0 0-10,-9 13-13,6-4-8,-1-2 9,-2 2-26,0 3-5,-1-2-12,1 3 5,-3-1 2,0 0-3,1 3 1,-1-3-11,3 2-6,-2 1-6,0-3-6,-1 3-10,0-3-3,2 1-5,2-1-5,-2-1-2,2-1-5,-3-1 2,4-1-4,4-2-2,-5-1-5,5-2-2,-4 5 5,4-3 24,4 0 17,-4-1 7,5 1 1,2-2 1,-2 2-2,7-4-8,0 2-6,5 0-4,0-2-7,-4 1-2,4-2-8,0 2-5,2-1-15,-2 0-21,-1 2-21,-3-1-29,5-2-33,-5 1-36,-2 0-43,-1 1-70,1-2-80,-6 2-82,1 1-397,-3 1-852,-3-4 377</inkml:trace>
          <inkml:trace contextRef="#ctx0" brushRef="#br0" timeOffset="92586.9367">1727 1307 273,'0'0'294,"0"0"-8,0 0-8,0 0-6,0 0-13,0 0-10,0 0-15,0 0-20,0 0-11,0 0-21,0 0-6,0 0-20,0 0-12,0 0-14,0 0-13,0 0-6,0 0-12,0 0-13,-4-4-11,4 4-4,0 0-2,0 0-13,0 0 0,0 0-6,0 0 2,0 0-10,0 0-8,0 0 8,0 0-11,0 0 5,0 0 4,0 0 2,0 0-2,0 0 3,0 0 1,0 0 1,0 0 3,0 0 20,0 0-22,0 0 4,0 0 3,0 0 3,0 0 0,0 0 3,0 0 4,0 0-7,0 0-2,0 0-3,0 0-3,0 0 9,0 0-23,0 0-2,0 0-6,0 0-6,0 0 1,0 0-7,0 0 7,21 14-10,-15-9 1,4 6-4,-4 1-20,6 4 4,0 2-6,-4 3 6,1 0-4,-4-1 2,3 1 2,0 0 3,-3 0 1,2-1-1,-2 0 0,-1-4-7,-2-2 9,2 0-2,-2 1-3,0-3 8,0 0-2,-2 0 3,1-4-3,-1-2 2,0 0 0,0 1-3,1-3 5,-1-4 0,0 4 0,3 0 5,-3-4 0,0 0 1,0 0-4,0 0 1,0 0-1,0 0 0,-7-21 6,5 10-5,2-3-7,0-3 5,2-1-1,0-7 0,0 4-7,2 0-11,1-1 8,1-1-2,0 3 1,1-3-10,2 3 11,-1 1-6,-2 7 4,1-2-1,3 2-5,-1 2 6,3 1-8,-4 2 4,2 2 3,2 1-3,0 2 3,-2 2 0,2 5 1,0 4 4,0 4-8,-1 5 6,1 3 2,-4 4 3,1-3-1,0 8-2,2 1-1,-6-7 7,2 0-3,2 8 1,-5-9 0,1 2 1,1-2 7,0 0-46,3-5-17,-4 3-38,0-7-26,-1 1-47,1-2-55,-1 1-50,4-5-53,-3 0-333,1 0-713,0-6 316</inkml:trace>
          <inkml:trace contextRef="#ctx0" brushRef="#br0" timeOffset="93165.0696">2350 1122 169,'-4'-3'281,"4"3"-5,-2-6-4,2 6-9,-2-6-8,2 6-11,0 0-12,-3-5-23,3 5 7,0 0-35,-3-5-14,3 5-18,0 0-10,0 0-15,0 0-13,0 0-6,0 0-2,0 0-11,0 0-1,0 0-10,0 0-8,0 0-4,0 0 18,0 0-17,0 0-9,0 0 7,0 0-19,0 0-1,0 0-3,6-3-4,-6 3-3,11 1-1,-11-1-5,14 2-6,-8 3-2,3-1-2,-2 0-3,-1 2-4,5 3 4,-3 1-7,-2 2-1,1 7-3,-2-4 13,-1-3-20,-2 3 7,2 1 3,-5-1-10,-2 4 2,1 1 3,-3-3-3,-5 1 4,3-3 0,-1-1-4,-1-1 5,-4 5-5,2-8 4,-1 4 3,2-7-12,-2 4 7,3-5 3,-3-2 4,7 2-2,-3-2 8,4-2-2,-1 2 7,0-1 5,5-3 2,0 0-4,0 0-6,0 0-3,0 0-3,0 0 0,10-14-7,-3 9 0,3 5-4,-1-3 3,0 2-1,1-1 0,1 4-3,2 2 0,-5-4-2,4 6 1,-1 0-2,0 3 4,2-3 2,-1 6-7,-1-4-3,-4 0 7,3 1-5,-5 0-1,1 1 6,-3-4-3,1 3-2,-3-2 12,-2 1-5,0-2-1,-5 5-3,0-5-2,-5 1 5,0-1-2,0-2-4,-5 5 15,3-7-27,0 2-26,-4-3-6,2-1-31,3 3-44,-3-6-67,-3 2-81,5-3-93,4-2-289,-3 0-704,2 3 312</inkml:trace>
        </inkml:traceGroup>
      </inkml:traceGroup>
    </inkml:traceGroup>
    <inkml:traceGroup>
      <inkml:annotationXML>
        <emma:emma xmlns:emma="http://www.w3.org/2003/04/emma" version="1.0">
          <emma:interpretation id="{0258CE76-0A3B-425B-B849-06D2466625DF}" emma:medium="tactile" emma:mode="ink">
            <msink:context xmlns:msink="http://schemas.microsoft.com/ink/2010/main" type="paragraph" rotatedBoundingBox="8389,12435 12905,11955 12990,12757 8475,1323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D2D197E-7CCA-40FE-BFAC-AA5B15EDF112}" emma:medium="tactile" emma:mode="ink">
              <msink:context xmlns:msink="http://schemas.microsoft.com/ink/2010/main" type="line" rotatedBoundingBox="8389,12435 12905,11955 12990,12757 8475,13237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A3AAB6C-88D5-42BE-9FED-473A0DBEE17F}" emma:medium="tactile" emma:mode="ink">
                <msink:context xmlns:msink="http://schemas.microsoft.com/ink/2010/main" type="inkWord" rotatedBoundingBox="8389,12435 12905,11955 12990,12757 8475,13237"/>
              </emma:interpretation>
              <emma:one-of disjunction-type="recognition" id="oneOf23">
                <emma:interpretation id="interp115" emma:lang="en-US" emma:confidence="0">
                  <emma:literal>Toooecn3</emma:literal>
                </emma:interpretation>
                <emma:interpretation id="interp116" emma:lang="en-US" emma:confidence="0">
                  <emma:literal>toooecn3</emma:literal>
                </emma:interpretation>
                <emma:interpretation id="interp117" emma:lang="en-US" emma:confidence="0">
                  <emma:literal>foooecn3</emma:literal>
                </emma:interpretation>
                <emma:interpretation id="interp118" emma:lang="en-US" emma:confidence="0">
                  <emma:literal>Tokens</emma:literal>
                </emma:interpretation>
                <emma:interpretation id="interp119" emma:lang="en-US" emma:confidence="0">
                  <emma:literal>Toeing</emma:literal>
                </emma:interpretation>
              </emma:one-of>
            </emma:emma>
          </inkml:annotationXML>
          <inkml:trace contextRef="#ctx0" brushRef="#br0" timeOffset="93619.208">1685 2058 322,'-6'2'350,"-3"2"-26,1-1-7,3-2-12,-2 0-9,7-1-3,-8 4-12,8-4-10,-6 2-7,6-2-10,0 0-12,-7 1-12,7-1-8,0 0 5,0 0 14,0 0-4,29 1-14,-12-1-12,10-2-23,9 1-13,0-2-12,2 0-10,4 2-11,1-5-12,3 3-11,-2 0-13,1-1-11,1 1-8,-2 1-9,-1-4-9,0 4-5,-2 0-5,-1-2-4,-4-1-5,0 4-9,-8 0-3,-2 0-4,-3-4-1,4 5-6,-4-1-2,-1-2-3,-6 3 3,-2 0-4,-3 0-5,-5-2-1,4 2-3,-3-2-4,-7 2-5,12-1-33,-12 1-37,0 0-42,0 0-34,9 0-48,-9 0-40,0 0-20,0 0-24,0 0-41,-26 5-36,16-1-52,-6 1-60,-5-2-258,-1 4-782,1-1 346</inkml:trace>
          <inkml:trace contextRef="#ctx0" brushRef="#br0" timeOffset="93978.3265">1983 2303 188,'0'0'403,"0"0"-19,0 0-4,0 0-7,0 0-8,-7 1-12,7-1-21,0 0-23,0 0-22,0 0-28,0 0-27,0 0-27,0 0-23,0 0-15,0 5-22,0-5-14,0 9-6,0-3-16,0 1-12,5 2-9,-5 3-10,6 6-5,0-5-5,0 8-5,-1-4-8,-1 4 1,4 4-7,-1-5-6,1 1-4,-2 0-3,2 1 0,-2-4-9,2 3-2,-1 0-1,-2-5-9,0-1-39,-1-2-46,4-3-38,-1 3-41,-5-4-64,1-2-61,-2-1-63,3-3-63,0-2-305,-4-1-763,0 0 338</inkml:trace>
          <inkml:trace contextRef="#ctx0" brushRef="#br0" timeOffset="94509.5995">2330 2343 338,'0'-9'344,"-5"4"-23,2-1-10,-1 2-9,2-2-24,-6 5 10,2-2-17,6 3-9,-13-2-14,13 2-8,-17 5-20,6 1-17,-1 0-16,1 1-9,1 5-11,-2 1-11,4 1-15,-3-2-10,5 1-15,-4 7-13,3-8-6,3 2-11,2 1-11,2-1-5,-5-1-6,6-1-7,0 2-9,4-3 2,1 3-5,0-3-5,3-3-6,2 2-4,-2-1-1,3-3-3,3 0-17,0-3-11,2-2-9,0 0-4,-2-2-15,8-3-2,0 1-1,-6-5-1,2-2 4,-1 0 7,-5 4 6,1-3-5,-5-3 7,1 3 1,-4-5 0,5 2 7,-9-1 7,2 0 4,-3 0 9,1-2 2,-4 0 9,1 6 5,-4-4 5,4 6 6,-3-2 3,-3 2-1,3 0 0,3 1 5,0 0-1,-1 0 6,2 2 0,0 4 2,-4-8-2,4 8-6,2-4-6,-2 4-3,10-6-7,-5 6-7,3-1 4,1-1-7,-9 2-2,20 2-6,-6-2-2,-1 2-2,-2 1-1,1 0-1,-1 2-1,1 1 0,-3 3 4,-3-2-8,0 2 0,2 1 3,-5 2 0,2 5-2,-1-4 2,-2 2 0,-2 1 1,3 2-5,-6-1 1,1-3 0,2 1 2,0 0 1,0 1-1,0-4-4,0 3 1,2 0 0,1-2-3,0 1-1,3-3-6,1 0 5,3-5-7,-1-1-6,3 0-1,2-2 0,3-2-5,0-2-3,-1-2 2,8 0 5,-1-6-3,-1 1 2,2 0 3,-6-2-2,2-4 9,-1 1-5,-3 2 4,-2-2 1,1 0 12,-7-1 1,-4 1 3,-1-1 7,1 1 3,-4-2 1,-7-1 0,3 1 1,-9 0-8,1 1-11,-4 0-27,-13-5-40,6 7-63,-14 0-54,-1-2-57,-1 3-81,2 0-95,-2 2-343,3 4-824,10 3 366</inkml:trace>
          <inkml:trace contextRef="#ctx0" brushRef="#br0" timeOffset="95150.2181">3262 2367 59,'0'0'362,"-5"-5"-19,1 1-7,4 4-20,-7-3-10,5-2-6,-5 1-20,7 4-10,-9-3-11,4 2-16,5 1-30,-8-2-7,8 2-20,0 0-17,-17 6-18,12-1-14,-3 1-3,3 4-17,-5-1-10,4 0-5,-5 6-5,2 0-8,0 3-8,-1 3-1,3-1-5,-1 3-6,2-3-7,3 1-6,-1 1 2,-1-4-9,5 1-6,0-4-6,5 0 0,-3 0-7,3-2-1,0-4 0,2 2-2,2-3 0,3 1-1,1-6-2,-2 2 7,8-5 4,2 0-2,3-2-1,-4-7 3,1 3-3,2-4 1,1-1-1,-7-3 2,1-2-8,-1 2 2,-4-3-1,-2 0 0,-6-5-3,-4 5-2,-2-5-5,-4 3-4,-2 5 5,-1 0-10,-9-6 2,2 5-19,-9-1-44,-7 0-40,-3 1-51,2 0-39,-4 7-41,10 7-58,0-5-71,6 5-89,-1 0-285,4 0-785,5 1 348</inkml:trace>
          <inkml:trace contextRef="#ctx0" brushRef="#br0" timeOffset="95876.4261">3888 2318 215,'-21'11'341,"2"0"-22,3-5-13,3 3-9,1-3-3,0 3-8,3-6-9,1 1-16,3-2-21,-1 2-12,-2-2-7,6 3-27,2-5 37,2 8 12,7-8-5,1 2-23,5-1-18,2-1-22,9-3-17,-1 3-17,2 0-18,1-3-49,0 2-48,8 0-55,4-7-52,-6 2-77,-8 0-80,0 3-96,1-3-111,-4-2-225,1 0-724,-1 0 320</inkml:trace>
          <inkml:trace contextRef="#ctx0" brushRef="#br0" timeOffset="95657.6621">3935 1887 443,'0'0'437,"0"0"-21,0-6-16,0 6-22,0 0-20,0 0-24,0 0-26,0 0-23,0 0-35,0 0-23,0 0-19,0 0-19,-17 9-13,11-2-14,-6 3-11,1-2-14,1 5-9,2-1-11,-4 0-7,1 3-8,0-4-10,2 2-9,1 1-2,-2 5-4,3-7-6,1 1-8,0-1-7,1 2-5,3-2-3,-6 2-1,5-2-4,2-3-5,-4 1-4,5-2-6,0 4 4,1-2-7,0-1 3,4 2-7,6-3 1,1 0 0,2-4-2,8-2-2,2 2 0,3-2-20,1-3-21,7 2-29,-6-2-33,-3-3-42,9 3-43,-9-1-58,-2 1-58,-10 1-63,3-5-67,-2 2-350,-8 0-831,1 2 368</inkml:trace>
          <inkml:trace contextRef="#ctx0" brushRef="#br0" timeOffset="96985.8156">4849 1934 38,'0'0'236,"-1"-6"8,1 6-7,-3-7 0,3 7-2,-1-6-6,1 6-12,0-8-7,-4 3-13,4 5-5,4-9 1,-8 6-10,4 3-10,0-5-10,0 5-19,0-5-3,0 5 0,-4-8-6,4 8-12,-4-2-15,4 2-7,-13 0-11,1 4-4,-5 3-10,-4 3-2,-1 1-2,1 2-3,-1 2 4,0 1-4,-3 5 3,7-3-1,-6 6-3,7-6-3,1 3-6,5-1-3,-1 2-6,4-2-5,3-1-1,1-4-10,4 3-2,1 4 1,4-5-4,7 2-6,4-4 5,2-2-5,12 1-5,3-4-28,5-2-28,2-2-31,3 1-58,-2-6-63,-3 2-69,1-7-76,-2 3-367,1-4-760,-3 0 337</inkml:trace>
          <inkml:trace contextRef="#ctx0" brushRef="#br0" timeOffset="97920.102">5216 2015 335,'0'0'329,"0"0"-16,0 0-18,0 0-13,0 0 5,-6 0-31,6 0-16,0 0-3,0 0-15,0 0-14,0 0-3,0 0-8,0 0-12,0 0-1,0 0-16,0 0-13,0 0-7,0 0-10,0 0-6,0 0-4,0 0-7,0 0-4,0 0-4,0 0-7,0 0-6,0 0-3,0 0-7,0 0-2,0 0-6,0 0-2,0 0 0,0 0-9,0 0-6,0 0-4,0 0-8,0 0-4,0 0 0,0 0-12,0 0-4,0 0-4,0 0-1,23 9-4,-16-6-6,2 7 0,3-1-5,-6 3 2,6 1-3,-1-2-2,0 6-1,1 3 2,-3 0-2,0-2 0,4 3 0,-6-6 1,3 1-4,-3 1 0,-2-2-3,2-5 3,-5 1-4,5 0-2,-6 0 8,3-7-5,-4 5-3,3-2-5,-2-4 7,-1-3-5,0 8-1,4-8-3,-4 0 7,1 5-2,-1-5 0,0 0 2,4 4 0,-4-4 6,0 0-5,0 0 3,0 0-4,2 5 2,-2-5-2,0 0 2,0 0-1,-11-20-1,11 11 2,-1-4-5,1 2 3,1-5-1,-1 1-1,5-7 5,-1 0-5,3 3 4,-3-4-4,0 1-1,5 3 1,-3 0-2,3 6 3,-1 0 4,0 0-6,3 1-1,-1 2 1,-2 4 2,4 0-4,-1 1 1,-1 3-5,0 1 8,-2 1-5,2 8 1,2-3 0,-7 2 1,7 3 1,-3 0-1,4 1 0,-1 6 1,-5-4 2,4 4-3,-1-4 3,-3 8-2,1-3 2,1 3 2,1-2-3,-4 2 2,-1-7 0,1 2-1,0 4 1,3-2-1,-4-6 2,2 3-3,-2-3-37,0 0-29,-1-2-20,2 2-33,-1-5-25,-1 1-42,-2 1-52,2-8-64,-1 4-82,2-1-402,-5-4-851,0 0 376</inkml:trace>
          <inkml:trace contextRef="#ctx0" brushRef="#br0" timeOffset="98357.6078">5883 1667 25,'-3'-10'385,"-2"1"8,1 3-24,4-3-7,-5 6-13,5-3-4,-3 2-28,3 4-22,0-9-17,0 9-23,6-3-23,0 0-19,2 3-23,-8 0-13,20 0-24,-9 6-15,3-3-11,-1 7-16,-2-1-11,1 0-7,-3 6-12,3 1-9,-3-1-5,2 3-8,-5 0-6,-1 2-5,-2-4-6,-3 3 1,0 1-7,-1-5-4,-5-2 0,1 4-5,-3-3-5,-1-2 3,1-1-5,-1-1 1,3 1 1,-1-4-2,1 2-1,2-6-2,-1 0 0,3 1-5,0-2 1,2-2-2,-4 6 0,2-2-3,2-4 1,0 0-1,3 6-1,2-4-3,6-1 0,0 2 1,2 0-2,3 2 0,-1 2-2,5-1 5,-3 0-7,3 5 2,2-3-5,-1 4 10,-2 2 1,-5-4-10,0-1 1,-5 2-3,3 2 8,-1-3-3,-5 2-2,-3-3 5,-1 1 0,-2-2 2,-5 2 5,-1-1 8,-6 0-7,-8 0 4,-3 0-5,-11 1-15,-4 0-33,0-5-38,-1-5-54,-8 0-71,0 0-94,-3-5-130,-14-6-357,17 0-848,1-3 376</inkml:trace>
        </inkml:traceGroup>
      </inkml:traceGroup>
    </inkml:traceGroup>
    <inkml:traceGroup>
      <inkml:annotationXML>
        <emma:emma xmlns:emma="http://www.w3.org/2003/04/emma" version="1.0">
          <emma:interpretation id="{48E9A566-2813-46C9-A834-F19B1F097956}" emma:medium="tactile" emma:mode="ink">
            <msink:context xmlns:msink="http://schemas.microsoft.com/ink/2010/main" type="paragraph" rotatedBoundingBox="5153,13720 9723,13559 9757,14548 5188,147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66E0C30-9796-4F71-BEB9-137BFB057A63}" emma:medium="tactile" emma:mode="ink">
              <msink:context xmlns:msink="http://schemas.microsoft.com/ink/2010/main" type="inkBullet" rotatedBoundingBox="5153,13720 5986,13690 6020,14656 5187,14685"/>
            </emma:interpretation>
            <emma:one-of disjunction-type="recognition" id="oneOf24">
              <emma:interpretation id="interp120" emma:lang="en-US" emma:confidence="0">
                <emma:literal>1</emma:literal>
              </emma:interpretation>
              <emma:interpretation id="interp121" emma:lang="en-US" emma:confidence="0">
                <emma:literal>I</emma:literal>
              </emma:interpretation>
              <emma:interpretation id="interp122" emma:lang="en-US" emma:confidence="0">
                <emma:literal>¥</emma:literal>
              </emma:interpretation>
              <emma:interpretation id="interp123" emma:lang="en-US" emma:confidence="0">
                <emma:literal>7</emma:literal>
              </emma:interpretation>
              <emma:interpretation id="interp124" emma:lang="en-US" emma:confidence="0">
                <emma:literal>☺</emma:literal>
              </emma:interpretation>
            </emma:one-of>
          </emma:emma>
        </inkml:annotationXML>
        <inkml:trace contextRef="#ctx0" brushRef="#br0" timeOffset="100222.6074">-1562 3964 45,'-4'3'352,"-1"-1"-18,5-2-12,-5 4-5,5-4-17,-5 3 4,5-3 0,0 0-8,0 0-15,-6 5-8,6-5-1,0 0 6,16 0-12,-2-2-17,1-1-11,8 0-26,3-2-17,3 1-10,5-1 9,3 0-21,1-1-16,-4 4-15,-9-2-10,2-1-18,3 4-10,-5-3-11,-3 3-11,0-3-8,2 7-7,1-6-8,-12 3-3,3 0-16,-1 0-28,-8-1-25,3 2-19,-2 2-17,2-6-21,-3 6-21,-7-3-17,17-3-34,-12 2-36,4 0-69,-3-3-54,0 2-60,2-2-76,-1-5-313,-2 3-811,3-1 360</inkml:trace>
        <inkml:trace contextRef="#ctx0" brushRef="#br0" timeOffset="99910.0886">-1502 3444 243,'0'0'356,"0"0"-26,-5 1-21,5-1-11,0 0-15,0 0-16,0 0-8,0 0-20,0 0-12,0 0-12,0 0-10,0 0-18,0 7-12,0-7-8,0 0-11,0 0-13,0 0-12,0 0-8,0 0-19,0 0 1,-3 4-13,3-4-8,0 0-9,8 7 22,1-4 17,2 5 9,5-5 4,-2 3-2,10 0-11,2 2-10,9-2-7,-1 0-10,1-1-9,-11-3-9,5 6-5,-5-6-7,10 4-5,-9-3-6,-3 0-1,1 4-8,-5-5-4,-1-1-5,0 3-4,-4 1-6,-3-5-3,2 2-7,-1 2-8,-5-1-13,3-3-14,-1 1-13,-1 0-18,-7-1-20,9 1-18,-9-1-26,8 3-37,-8-3-30,0 0-45,0 0-55,2 2-65,-2-2-74,0 0-280,-14 5-767,0 1 339</inkml:trace>
        <inkml:trace contextRef="#ctx0" brushRef="#br0" timeOffset="100628.8621">-1001 3404 309,'-7'-13'417,"2"1"2,-5 2 2,5 2 2,1 2-15,-4-2-23,6 2-16,-4 2-33,2 1-28,3-1-36,-4 1-26,5 3-27,-6-5-23,6 5-22,0 0-18,0 0-16,0 0-14,-5 14-14,4-8-13,2 4-11,-1 0-6,4 2-10,1 2-4,2 8-6,2-3 3,0 1 0,7 0-11,-5 4 4,3-3 1,0 0-6,2 1-2,5 5-11,-7-6-5,8 3-9,-6-3-10,-3 0-8,4-3-11,-3 3-6,-5-6-6,8 1-3,-5 1-2,0-1 1,-2 0 1,-3-5 2,-1 0-2,0 1 5,-1-2 3,-4-4-1,2 5 2,-1-1 1,-2 1 3,-2-1 0,-6-2 1,3 7 0,-3-5 6,-4 6 5,-5-1 0,5 2 1,-6-1-2,-4 0 5,-2 10 0,-2-6-2,5-2 1,-5 4-3,0-2 1,-3 5-11,6 0-30,2-8-28,1-1-36,-2 0-30,4-1-42,-3 3-50,4-3-64,-3-2-78,7-3-92,-7 1-299,7-4-815,0-1 360</inkml:trace>
      </inkml:traceGroup>
      <inkml:traceGroup>
        <inkml:annotationXML>
          <emma:emma xmlns:emma="http://www.w3.org/2003/04/emma" version="1.0">
            <emma:interpretation id="{ACED9454-D737-43E0-BBB9-C8707D995945}" emma:medium="tactile" emma:mode="ink">
              <msink:context xmlns:msink="http://schemas.microsoft.com/ink/2010/main" type="line" rotatedBoundingBox="6796,13667 9723,13565 9757,14548 6830,14651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08F8A6E-7AA3-4E77-B190-51526885F0C5}" emma:medium="tactile" emma:mode="ink">
                <msink:context xmlns:msink="http://schemas.microsoft.com/ink/2010/main" type="inkWord" rotatedBoundingBox="6808,14018 7991,13977 8013,14609 6830,14651"/>
              </emma:interpretation>
              <emma:one-of disjunction-type="recognition" id="oneOf25">
                <emma:interpretation id="interp125" emma:lang="en-US" emma:confidence="0">
                  <emma:literal>of</emma:literal>
                </emma:interpretation>
                <emma:interpretation id="interp126" emma:lang="en-US" emma:confidence="0">
                  <emma:literal>Of</emma:literal>
                </emma:interpretation>
                <emma:interpretation id="interp127" emma:lang="en-US" emma:confidence="0">
                  <emma:literal>off</emma:literal>
                </emma:interpretation>
                <emma:interpretation id="interp128" emma:lang="en-US" emma:confidence="0">
                  <emma:literal>0¢.</emma:literal>
                </emma:interpretation>
                <emma:interpretation id="interp129" emma:lang="en-US" emma:confidence="0">
                  <emma:literal>0¢</emma:literal>
                </emma:interpretation>
              </emma:one-of>
            </emma:emma>
          </inkml:annotationXML>
          <inkml:trace contextRef="#ctx0" brushRef="#br0" timeOffset="103414.9843">199 3726 298,'0'-6'368,"-1"-1"-18,1-2-9,-2 3-3,0 0 5,1 1-14,-1 0-12,2 5-16,0-5-16,0 5-20,-2-6-19,2 6-19,0 0-18,0 0-14,-3-4-15,3 4-17,0 0-15,0 0-17,-16 10-10,10 1-16,-5-1-10,-2 5-11,3-2-5,-2 4-9,-2 4-10,2-1-6,1 3-6,5-1-6,-5 3-3,8-4-7,-1 3 0,4-2-3,0 0 1,0-1-10,4-2-1,-2-4 0,10 5-3,0-4-2,-2-3 0,2-1-1,6 0 1,-1-5-2,-2-4 3,7 0-4,1-4 1,-6-1-2,6-1 0,-1-4-3,-3-4 2,0 0 1,2-1 0,-8 1 0,2-6-3,-3 2 1,-5 0-2,4-3 1,-5 3 0,-6-5-1,2 4-1,-4 0 1,-4-3-1,-3 1 1,-5-3-3,2 3-1,-5 1 0,4 6-1,-8-2-4,3 0-31,-3 5-27,1-2-27,-1 5-35,7 1-23,0 2-35,1-1-48,2 6-57,2-3-62,2 5-49,2-2-332,3 1-790,2-4 349</inkml:trace>
          <inkml:trace contextRef="#ctx0" brushRef="#br0" timeOffset="103774.185">1203 3599 394,'0'0'360,"0"0"-28,0 0-22,0 0-26,-23 3-18,16 1-19,-5 2-25,0 5-11,2-5-22,-2 8-16,0-2-21,1 4 7,-6 0-21,2 1-14,2-2-3,2 3-6,-3-2-6,4 1-14,-2 3 0,4-9-13,-1 3 1,1 3-8,-3-7 6,-1 9 4,7-4 2,-2-1-4,-3 0-6,3 0-12,1-5 0,0 4-6,1-5-8,0 1-4,4-3 5,-5 0-15,4 0-7,-2-2 1,4 0 0,0-4 12,1 7 15,4-3 5,2-3-2,3 0-4,7 1-6,-5-2-2,8 0-4,3-2-5,2 2-10,3-1-31,-5-3-30,3 3-27,-5 1-43,5-2-52,-2 2-54,-7 1-64,-5 0-62,2 0-69,-5 2-292,-4-1-750,-1 0 332</inkml:trace>
          <inkml:trace contextRef="#ctx0" brushRef="#br0" timeOffset="103992.9374">938 4196 105,'-9'5'369,"-2"1"-17,5 0-21,-2-4-15,4 2-7,-1-3-8,5-1-15,-7 4-20,7-4-7,-5 3-12,0 1-14,5-4-2,0 0 20,10 5 5,-10-5-10,21 4-18,-7-4-21,3 0-17,2 0-21,3 0-15,1-3-16,1 0-13,-1 0-15,2 0-58,-3 1-62,2-4-72,-2 3-58,2 1-77,-7 0-94,0-4-110,-2 0-338,0 1-822,2-1 365</inkml:trace>
        </inkml:traceGroup>
        <inkml:traceGroup>
          <inkml:annotationXML>
            <emma:emma xmlns:emma="http://www.w3.org/2003/04/emma" version="1.0">
              <emma:interpretation id="{A578665D-52BA-4D62-AFAB-CF5A3346896E}" emma:medium="tactile" emma:mode="ink">
                <msink:context xmlns:msink="http://schemas.microsoft.com/ink/2010/main" type="inkWord" rotatedBoundingBox="8783,13598 9723,13565 9743,14146 8803,14179"/>
              </emma:interpretation>
              <emma:one-of disjunction-type="recognition" id="oneOf26">
                <emma:interpretation id="interp130" emma:lang="en-US" emma:confidence="0">
                  <emma:literal>l</emma:literal>
                </emma:interpretation>
                <emma:interpretation id="interp131" emma:lang="en-US" emma:confidence="0">
                  <emma:literal>L</emma:literal>
                </emma:interpretation>
                <emma:interpretation id="interp132" emma:lang="en-US" emma:confidence="0">
                  <emma:literal>1</emma:literal>
                </emma:interpretation>
                <emma:interpretation id="interp133" emma:lang="en-US" emma:confidence="0">
                  <emma:literal>+</emma:literal>
                </emma:interpretation>
                <emma:interpretation id="interp134" emma:lang="en-US" emma:confidence="0">
                  <emma:literal>2</emma:literal>
                </emma:interpretation>
              </emma:one-of>
            </emma:emma>
          </inkml:annotationXML>
          <inkml:trace contextRef="#ctx0" brushRef="#br0" timeOffset="105149.2004">2118 3740 152,'-9'3'348,"0"1"-21,-2-1-14,5 3-17,-1-4-10,-1 2-15,3-2-17,-1-1-6,0 2-15,6-3-16,-6 2-12,6-2-19,-5 4-18,5-4 39,0 0 26,11 6-6,-1-2-1,4-1-15,8 0-4,3-2-20,3 1-14,7-2-13,3 0-11,5 0-12,4-3-11,-7 0-15,8 0-8,-3-1-12,2 2-8,-5-2-12,-1 4 0,2-4-9,-4 2-9,0-1-2,-3 1-7,0 1-2,-6-2-5,-5 2-2,-1-1-9,-1-2 0,-2 2-1,-5 1-2,-3 1-5,1 0-2,-2-2-5,-6 2-22,2 2-15,-8-2-28,12-2-42,-12 2-41,7 3-39,-7-3-52,0 0-72,0 0-77,0 0-83,0 0-354,0 0-882,0 0 391</inkml:trace>
          <inkml:trace contextRef="#ctx0" brushRef="#br0" timeOffset="104821.0867">2394 3449 95,'-3'-8'420,"2"5"-9,0-2-2,-2 1-5,3 4-9,-1-9-16,1 9-17,-3-4-22,3 4-22,-2-4-25,2 4-24,0 0-25,0 0-22,-3-2-23,3 2-20,0 0-14,0 0-17,0 0-18,0 0-16,0 0-8,0 0-12,0 0-10,0 0-8,0 0-7,0 0-5,0 0-8,0 0-3,-3-6-7,3 6-2,0 0-6,0 0-1,0 0-4,0 0-4,4-12-2,-2 5-5,0 1-5,1-4 0,-2-1-2,2 0 0,-1-2-2,2-2-4,-2 5-1,3-5 2,-1 4-3,-3-3 1,2 3-3,1 1 2,-3 3-3,2-1 0,-2-1 1,0 6-4,-1-2 2,0 5-2,1-8 0,5 5 2,-6 3-7,0 0-4,0 0 3,0 0-2,0 0 4,2 21 2,-2-6-2,0-1 0,2 7 1,-2 0 4,0 1-6,1 0 2,3 0 1,-2 3-1,2-1 0,0-1-1,0 1 0,0-1 3,1-2 6,1 0-24,-1-3-39,-4-1-42,4-2-37,1-1-36,-4 0-48,1 1-65,-6-5-69,6 1-59,-7-3-375,3-2-854,-3 2 377</inkml:trace>
        </inkml:traceGroup>
      </inkml:traceGroup>
    </inkml:traceGroup>
    <inkml:traceGroup>
      <inkml:annotationXML>
        <emma:emma xmlns:emma="http://www.w3.org/2003/04/emma" version="1.0">
          <emma:interpretation id="{D31B73A1-EE16-4384-B6D9-92D4FF2B300B}" emma:medium="tactile" emma:mode="ink">
            <msink:context xmlns:msink="http://schemas.microsoft.com/ink/2010/main" type="paragraph" rotatedBoundingBox="4823,16398 11554,13252 12067,14350 5337,174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5BBAD59-79F9-41FA-8085-8C1BB77D28C2}" emma:medium="tactile" emma:mode="ink">
              <msink:context xmlns:msink="http://schemas.microsoft.com/ink/2010/main" type="inkBullet" rotatedBoundingBox="4859,16473 5658,16099 6007,16847 5208,17220"/>
            </emma:interpretation>
            <emma:one-of disjunction-type="recognition" id="oneOf27">
              <emma:interpretation id="interp135" emma:lang="en-US" emma:confidence="0">
                <emma:literal>=&gt;</emma:literal>
              </emma:interpretation>
              <emma:interpretation id="interp136" emma:lang="en-US" emma:confidence="0">
                <emma:literal>I</emma:literal>
              </emma:interpretation>
              <emma:interpretation id="interp137" emma:lang="en-US" emma:confidence="0">
                <emma:literal>=</emma:literal>
              </emma:interpretation>
              <emma:interpretation id="interp138" emma:lang="en-US" emma:confidence="0">
                <emma:literal>€</emma:literal>
              </emma:interpretation>
              <emma:interpretation id="interp139" emma:lang="en-US" emma:confidence="0">
                <emma:literal>#</emma:literal>
              </emma:interpretation>
            </emma:one-of>
          </emma:emma>
        </inkml:annotationXML>
        <inkml:trace contextRef="#ctx0" brushRef="#br0" timeOffset="152625.203">-1298 5910 337,'-6'-4'383,"-3"0"-14,5-1-12,0 4-13,4 1-10,-11-2-10,10-2-19,1 4-24,-5-2-22,5 2-23,0 0-23,-5-4-22,5 4-17,0 0-19,0 0-17,0 0-13,0 0-14,-11-2-14,11 2-10,0 0-9,0 0-5,11 15-6,-6-6-8,3 2-7,5 0-5,0 0-3,0 8-4,4-5-4,-3 1-3,3 2-4,1-1-3,2 2 6,-3 1 0,8 2 1,0 1 5,-8-3 2,5-2-1,-4 1 0,6 5-4,-2-6-4,-2-2-6,-1-2-7,2 1-7,-1 2-2,-2-8-4,0 6-1,1-2-3,-1-3-7,-4 0 0,-2-2 2,0 0-3,-6-1 3,1-4-4,0 4 6,-2 0-1,0-1-5,-4-1 6,-1 2-1,-1 4 2,0-2 0,-5 3 1,-5 1 3,0-5-2,-1 3 10,-1 1 9,-6 3 6,3-2 5,0 3 4,-2 0-4,0-3 1,1 0-2,-3-2-2,4 5-3,1-5-2,2 2-1,1-3-2,0 3-3,-2-3-3,6 0-8,-4 3-34,2-5-35,3 2-29,1-3-42,0 0-47,-3 0-65,5 1-75,-1-1-93,-3-1-360,4-4-837,-3 1 372</inkml:trace>
        <inkml:trace contextRef="#ctx0" brushRef="#br0" timeOffset="151831.9623">-1873 6080 69,'-5'4'375,"4"-2"-36,1-2-35,-4 4-28,2 1-20,2-5-20,0 0-16,-4 5-18,4-5-20,0 0-13,-2 5-13,2-5-2,0 0 0,12 2 10,-6-1 18,1 2-8,10 0-5,0 0-8,9-1-3,8 5-7,1-3-11,3-2-11,-1 0-14,-2 0-9,4 1-7,-13-3-13,8 1-5,-8 1-6,3-2 1,-4 3-3,0-3-5,-3 3-6,-4-3-3,-1 0-8,-1 0-4,-3 0-5,3 0-5,-8 0-2,2-3-8,1 0-12,-11 3-17,11 3-24,-4-3-17,-7 0-33,12-3-60,-12 3-66,5 6-64,-5-6-76,0 0-76,0 0-277,0 0-750,0 0 331</inkml:trace>
        <inkml:trace contextRef="#ctx0" brushRef="#br0" timeOffset="152160.0908">-1693 6453 76,'-9'5'352,"4"-3"-21,1 1-21,4-3-13,-8 2-15,8-2-13,-2 4-9,2-4-17,0 0-3,0 0-10,0 0-9,-7 2-11,7-2-10,0 0-16,0 0-9,0 0 2,12 4-9,-4-1-1,-8-3-12,26-3-11,-12 3-13,9-2-12,-1 0-6,1 4-16,1-4-6,-2 0-9,4 2-9,0 0-7,0 0-7,3 0-6,-1 0-2,-2 0-7,0-3-3,3 2-3,-4 0-4,-1 1 0,-3 0-7,-1-4 2,-3 3-4,0-4-19,-1 4-17,-2-1-23,0-2-34,-6 4-30,3-3-42,-5 0-61,1 1-57,-2-1-75,0-3-81,-3 2-311,1-2-785,-3 6 348</inkml:trace>
      </inkml:traceGroup>
      <inkml:traceGroup>
        <inkml:annotationXML>
          <emma:emma xmlns:emma="http://www.w3.org/2003/04/emma" version="1.0">
            <emma:interpretation id="{4B8C468F-7B05-4081-886D-0CE7729C4A8D}" emma:medium="tactile" emma:mode="ink">
              <msink:context xmlns:msink="http://schemas.microsoft.com/ink/2010/main" type="line" rotatedBoundingBox="6897,15429 11554,13252 12067,14350 7410,16527">
                <msink:destinationLink direction="with" ref="{7B575F27-1F4A-452A-A9CE-20F468667A2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A79E804-5B5D-4AB3-B3AE-DCF42F6356B4}" emma:medium="tactile" emma:mode="ink">
                <msink:context xmlns:msink="http://schemas.microsoft.com/ink/2010/main" type="inkWord" rotatedBoundingBox="6897,15429 11554,13252 12067,14350 7410,16527"/>
              </emma:interpretation>
              <emma:one-of disjunction-type="recognition" id="oneOf28">
                <emma:interpretation id="interp140" emma:lang="en-US" emma:confidence="0">
                  <emma:literal>nine.</emma:literal>
                </emma:interpretation>
                <emma:interpretation id="interp141" emma:lang="en-US" emma:confidence="0">
                  <emma:literal>int.</emma:literal>
                </emma:interpretation>
                <emma:interpretation id="interp142" emma:lang="en-US" emma:confidence="0">
                  <emma:literal>mint.</emma:literal>
                </emma:interpretation>
                <emma:interpretation id="interp143" emma:lang="en-US" emma:confidence="0">
                  <emma:literal>msn:</emma:literal>
                </emma:interpretation>
                <emma:interpretation id="interp144" emma:lang="en-US" emma:confidence="0">
                  <emma:literal>"int.</emma:literal>
                </emma:interpretation>
              </emma:one-of>
            </emma:emma>
          </inkml:annotationXML>
          <inkml:trace contextRef="#ctx0" brushRef="#br0" timeOffset="105524.2071">2244 4078 64,'0'-5'463,"0"5"-24,0-5-13,0 5-19,0 0-24,6-6-28,-3 4-29,-3 2-29,0 0-27,0 0-28,0 0-29,0 0-21,0 0-17,0 0-6,0 13-9,0 0-8,0-4-14,0 4-14,0 1-7,0 6-9,2-3-10,4 4-7,-1 0-9,-5-2-6,6 1-6,-4 1-9,6 0-5,-6-5-5,3-4-2,2 9-5,-2-6-6,-1-2-5,4 2 1,-5-3-31,3 0-57,-3-3-56,5 1-50,-5-3-70,0-1-64,0 1-81,3-5-87,-1-2-259,-5 0-779,15-4 345</inkml:trace>
          <inkml:trace contextRef="#ctx0" brushRef="#br0" timeOffset="106183.0122">2663 4104 151,'-4'-5'357,"3"-1"-18,-5 2-15,-4 1-11,4 1-7,-3-1-8,0 1-11,-6 2-11,2 2-16,-1 1-15,5 2-18,-6-1-16,2 8-20,0-2-7,5-2-14,-4 1-14,2 4-20,3 1-6,2 0-15,-1 0-11,0 2-10,4-4-7,-1 7-11,3-5-6,3 1-3,-1 0-10,4-1-3,-5-2-9,8-4-2,-1 6-5,2-3-4,1-2 0,-2-2-6,0-4-8,3 3-15,4-4-4,-3-2-10,-3 0 1,2 0-6,0-2 9,-4-1-5,1-2 4,-5-1-5,5-1 3,-7-1 0,6-4 0,-5 3 4,-1-2 1,-2-1 0,0-1 0,0-2 4,0-4-1,-3 8-2,3-5 10,0 2 3,0 3-2,0-4 0,3 3 3,0 0-3,1 2 2,3-1-5,0 1-3,2 5 2,-2-6 0,5 2 6,0 4-5,1-1-5,1 0 2,-1 1 0,-1 3 2,-2-1-3,2 3-2,-3 0 3,0 0-2,2 3-3,-5-1-4,5 2 4,-5 0-1,0 1 1,-5-1-1,4 1 4,-2 1-2,-1 3 2,-2 3-4,3 1 7,-6-3-3,6 2-1,-3 1-2,-3 1 3,3-2-6,0 4 9,0-4 0,0 4-5,0-4 2,3 0-2,-6 2 1,6-2 2,-2-1-2,7-2 2,-5 0 2,-1-1 0,5-4 1,1 2-2,4 0 3,-3-2-2,4 1-1,-3-5 0,3-4 8,3 3-10,-3-3 1,4 1-3,-4-4 8,8-1-4,-8 2 4,-1-4 1,-2 4 19,-2-3 9,1-1 4,-5 3 8,-1-3-3,-2 1-8,-1-4 2,-4 1-4,-4-4-4,1 5-2,-5-3-4,-3 0-4,-2-2-1,0 1-29,-2-1-39,-3 2-37,2 2-40,6 2-38,2 4-58,-3-2-88,6 4-105,0-2-365,0 1-845,6 1 374</inkml:trace>
          <inkml:trace contextRef="#ctx0" brushRef="#br0" timeOffset="106923.9753">3331 4086 132,'-4'-7'377,"4"7"-15,-2-6-21,-2 4-13,4 2-2,-5-6-10,5 6 5,-7-3-26,7 3-13,-5-3-22,5 3-19,0 0-27,-5-3-24,5 3-15,-10 6-15,5 0-8,-4 3-12,3 1-10,-2 8-5,0 0-6,0 2-9,0 2-3,0 7-17,6-8-12,-2 4-2,-1-4-8,5 1-7,2-1-9,-2-5-2,1 1-2,3-1-8,3-2-4,-2 0 2,2 0-7,1-4 2,3-3-3,1-1-5,4 0-1,-2-4 4,6-2-8,3-2 1,-6-2-3,7-2-6,-5-3 6,0 1-3,-2 0 5,-3-1 17,2-4-6,-6 0 5,-3 1-6,1-2-4,-4-8-2,-2 10-2,-2-4-3,-6-4-4,-4 2-2,0-2-15,-3 3-25,-3 0-31,-2 1-44,-4 3-34,6-1-54,-6 3-52,0 1-62,2 3-82,3 2-82,-5 3-278,6-5-808,3 4 358</inkml:trace>
          <inkml:trace contextRef="#ctx0" brushRef="#br0" timeOffset="107548.9676">4201 3480 230,'0'-4'418,"0"4"-27,5-7-37,-5 7-39,0-3-22,0 3-23,0 0-16,0 0-18,-21 11-11,9 0-14,-5 3-20,0-1-20,-1 4-9,-2-1-19,-5 5-15,10-4-6,0-1-13,1 0-8,2-4-11,4 2-7,1-1-7,-1-2 4,4 0-11,-4 2-3,1-1 0,2-2-9,0-3-7,1 7-6,1-8-11,6 2 13,-3-1-9,0 0 14,3 1 5,1-1 23,9-1 3,-7 1 2,9-2-8,-4 0-2,5-1-6,9 1-6,0-3-7,-2 0-4,1 1-6,-1-3-28,1 0-37,1 0-45,-6 1-35,2-1-63,-4 2-84,-6-1-100,-2-1-91,0 3-320,-4 1-819,-5-4 363</inkml:trace>
          <inkml:trace contextRef="#ctx0" brushRef="#br0" timeOffset="107736.4722">3954 4004 325,'-4'3'348,"-4"2"-12,3-2-22,5-3-7,-7 3 4,7-3-6,0 0-3,0 0 0,0 0 4,0 0-8,0 0-15,22 3-21,-6-3-21,9-3-19,-4 0-23,5 3-24,3-3-13,-5 0-18,12-2-21,-13 3-58,5 1-67,-2-5-72,0 1-83,-1 3-83,-4-3-107,0 3-405,-4-3-815,4-2 361</inkml:trace>
          <inkml:trace contextRef="#ctx0" brushRef="#br0" timeOffset="108288.1026">5095 3557 172,'0'0'376,"0"-5"3,0 5-28,0 0-2,0-6-1,0 6-14,0 0-10,0 0-20,-3-5-21,3 5-32,0 0-16,0 0-25,0 0-20,0 0-20,0 0-17,0 0-17,0 0-10,0 0-16,0 0-12,0 0 1,0-6-7,0 6-5,0 0-1,0 0 1,0 0-3,0 0-4,0 0-8,3-5-4,-3 5-9,0-6-6,0 6-10,-3-6 7,3 6-13,-8-7-3,7 5-6,-7-2 0,8 4-3,-9-2-2,1-2-7,-1 4 4,0 0 1,-6-2-8,1 2-2,2 5 7,-3-2-3,-2 3-4,0 7 6,2-5 10,-4 6 4,3 0-1,0 5-2,1 1-2,5-1 0,0 1-4,1-1-3,2 1-5,2 1 4,1 0-5,4 0 1,4 2-2,-1-3 1,2-2-2,-1 2 0,6-5-3,1 4 0,-3-7 0,3-1 2,1-1 0,4 0-2,-3-2-2,8 4 0,2-5 3,5-5 4,-5 1 0,1-2 9,-1-2 3,4 1 11,-4-5-1,1 4 7,-3-2-2,-6-3-2,0 3-5,-4-3 3,0 5-10,-1 0-1,-4-4-1,0 2-25,-3-3-53,-3 3-69,0 3-65,-2-9-68,-5 4-93,-3 0-131,-5-1-441,0 1-996,2-1 440</inkml:trace>
          <inkml:trace contextRef="#ctx0" brushRef="#br0" timeOffset="160336.902">408 5635 102,'4'-3'292,"-4"3"-5,0 0-6,0 0-18,0 0-47,13 5-12,-13-5-10,4 3-10,-4-3-17,5 3-19,-5-3-13,0 0-8,0 0-14,0 0-15,3 3-9,-3-3-13,0 0-3,0 0-11,0 0-6,0 0-2,0 0-3,0 0-7,0 0 4,0 0-2,0 0-1,0 0-1,0 0-4,0 0-4,0 0 1,0 0 1,0 0-1,0 0-2,4 6 1,-4-6 0,0 0 1,0 0 5,0 0 0,0 0 2,0 0 2,0 0 6,0 0-5,0 0-6,0 0-2,1-15-6,3 12 0,-4-5-6,3 3-8,1-1 6,-2 1-6,4 1-1,-1-2-2,-1 1 2,0 1-7,1 1-5,0 0-4,-5 3 21,14 2-18,-14-2-8,15 2 5,-5 4 2,1 5-2,-3-3-3,1 3 3,-1 1 1,2 3 2,2 4-4,-6-4 1,5 6-5,-5-2-2,1 2 5,-2-3-1,0 1 0,1 2 2,-6-6-4,1 1 0,-1-1 5,0 1-5,0 1 4,-1-5-3,-3 0-2,2-3 9,2-1-8,-2-2 6,2 2 0,-3-2-4,3-2 7,-1 0-4,1-4 28,0 6 19,0-6 3,0 0-17,0 0 10,0 0-10,0 0 1,1-19-6,2 10 1,1-4-4,3 1 1,1-4-2,1-4-2,1-2-8,4 0 4,0 0-38,-1 0 4,3 2 3,-3 0 2,3 4 2,-7 4 4,2 2-1,-1 1 0,-3 0-1,-2 6-3,1-1 1,1 4-11,-7 0 13,16 5 0,-9 6 1,2-1 12,-2 5-18,3 2 7,-3 1 0,-2 2-1,-1 1 3,4 2-7,-3-4 8,2 2-7,-2 2 8,-4-3-1,5-5-16,-5-1-26,3 4-13,0-3-22,-2-1-12,-2-3-45,6 1-48,-6-4-53,1-3-52,1 1-24,1-4-249,-3-2-606,0 0 268</inkml:trace>
          <inkml:trace contextRef="#ctx0" brushRef="#br0" timeOffset="160822.4703">1011 5307 153,'0'0'309,"0"-6"-19,0 6-18,1-6-18,-1 6-15,0-7-20,0 7-18,0 0-15,0 0-20,0 0-15,0-8-15,0 8-14,0 0-15,0 0-6,0 0-14,0 0-5,0 0-12,0 0-1,0 0-9,11 18-6,-9-10-4,1-1-6,0 5-6,-1-5 1,-2 6-8,0 2 3,-2 2-1,0-4-9,-2 2 9,2 1-12,-2-5-2,-1 4-2,3-2 0,-2-4-7,2-3 3,0 3-4,0-3 1,0-2 0,1 2-1,-1-1 1,2-5 14,0 0 13,5 6 8,1-5 0,3-1 3,5-1-7,0-1 0,0 0-1,2 2-13,-2 2 0,2 0 2,1-1-3,0 2-2,-4 3-6,3 2-3,-2 0-1,1 3-6,-4-3 5,-2 3-3,-1 1 3,1 0-4,-2-2 2,-2 3-4,-2-1-1,-3-1 2,-3-1-5,-3 2 11,-2 2-4,-1-3-4,-3-3 3,-2 1 0,-1 0-15,1-3 11,-5 4 3,-3-4-3,0-3-5,5 2-14,-5-1-28,1 0-28,1-4-44,3 0-62,2-1-72,-2-2-79,2 1-250,1 0-623,-1 0 276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4:10.06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B575F27-1F4A-452A-A9CE-20F468667A22}" emma:medium="tactile" emma:mode="ink">
          <msink:context xmlns:msink="http://schemas.microsoft.com/ink/2010/main" type="inkDrawing" rotatedBoundingBox="21448,5331 21680,13722 21528,13727 21296,5335" semanticType="verticalRange" shapeName="Other">
            <msink:sourceLink direction="with" ref="{ABBA2ABA-77AD-40E1-AC6C-2612E04CB67C}"/>
            <msink:sourceLink direction="with" ref="{150547F0-93BB-41D9-90FE-B0CF512DC265}"/>
            <msink:sourceLink direction="with" ref="{C1F69220-34A2-4448-9B82-48BD199FA82D}"/>
            <msink:sourceLink direction="with" ref="{B9F9E548-EEEE-4842-890C-B94011C167F4}"/>
            <msink:sourceLink direction="with" ref="{45A218C2-E474-4752-A652-F5ECA15C6CAF}"/>
            <msink:sourceLink direction="with" ref="{DD2D197E-7CCA-40FE-BFAC-AA5B15EDF112}"/>
            <msink:sourceLink direction="with" ref="{ACED9454-D737-43E0-BBB9-C8707D995945}"/>
            <msink:sourceLink direction="with" ref="{4B8C468F-7B05-4081-886D-0CE7729C4A8D}"/>
          </msink:context>
        </emma:interpretation>
      </emma:emma>
    </inkml:annotationXML>
    <inkml:trace contextRef="#ctx0" brushRef="#br0">-2 6 86,'0'0'255,"5"-4"-11,-5 4-13,5-4-10,-5 4-8,0 0-13,0 0-8,0 0-6,0 0-16,0 0-14,7 0-14,-7 0-15,0 0-12,0 0-10,0 0-17,0 0-8,0 0-8,0 0-6,0 0-5,0 14-5,0-7-4,0 6-3,0-1-8,0 4-1,0 5 0,0 1-5,0 0-1,0 1-4,0 1-2,0 1-1,0 0-1,1-3-3,0 1 0,-1 2-4,4-3 0,-5 0-2,3 2 6,2 1 3,-2-2-1,2 2-5,-4-2 4,2 8-3,2-6-3,0 9 6,0-4-7,1 4 4,-2 2-3,1-2 8,1 4 10,-2 2-1,3-5-3,-1 2-3,-2-1 0,4 1 1,-5-2-8,1 4 0,2-8-2,-4 6 3,2-4 0,0 1 2,-3-3-5,0 5 4,2-3 7,-2-2 0,0 3-8,0 1 7,3 0-3,-3-4-7,1 3-6,-1-1 10,4-4-3,-3 6 6,-1-4 20,6-1-16,-5 2 5,-1 0-4,0-1-1,4 0 2,-4 1-4,0 0 9,0 1 1,-4-2-5,4-2-2,4 4 0,-3-9 0,-1 0 6,4 8-2,-4-9 1,0 2 0,-4 8 0,4-8-2,-1 0 6,-3 6-9,3-1 10,-5 3-8,5 1 0,-4-3 5,0 2-4,-1 1 1,2 0 3,2 3-5,-3-4-5,2 1 1,2 1 8,-5-2 0,9 0 2,-3 3 13,0-3-3,3-1-2,1 2 3,-4 2 3,0 2-1,5-4 1,0 1-2,-1 0-7,-1 2-1,-1-3-1,2 3-3,0 0-3,-4-4 2,1 2-4,-1 5-1,0-6-3,0 5 2,0 0-2,0-2-2,-1 0 3,-3 0-6,4 0-2,-1 1-3,-4-3-1,5-2 0,-3 2-3,3-2-2,0 4 5,0-3 1,3 0 7,-1-2 3,2 3 0,-4 0 2,5-6-7,-5 6 0,6-10-5,-1 9-1,-4 0 0,3-2 1,-3 3-4,5 0 1,-5 0 6,3-1 1,-3 0 5,4-2 0,-3 0-4,-2 5 1,4-3 3,-4-1-1,1 1-3,-1-1-2,4 1 0,-3-4 0,0 2-3,-1 0-5,6-1 4,-6 0-6,4 4 5,-2-6-4,1 6 4,-1-2-7,2 0 3,-2 1 6,3-1-9,-4-1-4,2 0-3,-1-1 5,4 2 1,-5-8 5,3 4-4,0 4 6,-3-9 3,0 1-4,3 0-2,-2-2-1,-1 2 8,3 0 0,-2-4-3,1 3-2,-2-1 12,1-3-11,0 2-3,-4-1 1,2 1-1,2-1 7,-4 0-19,4 1 9,-2-3 6,0 4-6,-2-1 1,2 2-3,0-5-2,-2 5-8,1-2 23,1-1-22,-3 4 2,6-1-7,-3 0 11,0 1 0,0-1 0,0 1-4,0 0 5,0-2 6,-3-1-10,3 1-3,0 0 7,0 2 4,-1-3-2,1-2-6,1 2-3,-2-1 6,1 0-1,0 1 6,0 0 4,0 3-5,0-4 3,0 0-2,0 2-1,0 2 4,0-3-2,1 2-9,-1 1 15,3 6-19,0-9 0,-1 5 0,1 3 0,-2 2 0,3-6 0,-3 5 0,3-7 0,-4-2 0,4 5 0,-2-2 0,-2 0 0,2 6 0,-2 2 0,-1-9 0,0 0 0,1 2 0,0 3 0,-2-4 0,2-1 0,-2 1 0,2-2 0,-2-2 0,2 2 0,-1 2 0,1-4 0,1 0 0,-1-2 0,2 3 0,0-4 0,0 1 0,-2 2 0,1 1 0,0-1 0,2 3 0,-2-3 0,0 3 0,-2-2 0,5 8 0,-4-8 0,1 3 0,-1-2 0,2 4 0,-5-4 0,4 1 0,-1-4 0,-1 1 0,1 2 0,1-1 0,-1-3 0,-1 1 0,1-1 0,0-4 0,0 0 0,1 0 0,1 1 0,-2-1 0,0-1 0,0 3 0,1-2 0,-1 2 0,3 3 0,-6-1 0,6-4 0,-3 4 0,0 0 0,0-5 0,0 7 0,-3 1 0,6-2 0,-3 2 0,-3-2 0,2 0 0,1-4 0,0 5 0,-2-3 0,1 4 0,1-5 0,0-2 0,-3 2 0,6-2 0,-6 1 0,3 1 0,0-5 0,-1 1 0,1 0 0,-1-1 0,1 2 0,-3-4 0,2-2 0,1 2 0,0 0 0,-3 5 0,1-2 0,2 1 0,-3 8 0,0-8 0,2 2 0,-4 4 0,4-5 0,-3 2 0,1 2 0,-1-4 0,4-4 0,-2 4 0,2-3 0,0-2 0,-3-2 0,0 3 0,3-7 0,0 2 0,-2-1 0,2 0 0,0-5 0,-2 5 0,2-5 0,-1 9 0,1-9 0,0 3 0,0-3 0,0 0-104,0 8-68,0-8-34,0 0-16,0 0-22,-6 8-22,2-5-25,-2 0-38,1 2-41,-1 2-61,0-1-74,1-3-338,-1 2-911,6-5 403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3.10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9 53,'3'-4'391,"0"1"-40,-1 0-36,-2 3-15,0 0-4,0 0 8,5 13-22,-7-1-1,2 2 20,2 2-16,-2 3-6,0 7-15,4-4-10,3 9-6,-2 0-15,1 4-14,0 0-7,1-3-14,0 4-20,-1-4-13,1 4-11,-2-2-13,5-2-11,-8 7-11,4-7-13,-2-7-11,-1 0-6,1-1-9,-3 3-14,3-2-10,-2-2-28,-2 0-45,1-7-53,-1 0-59,3-2-48,-2-3-46,-1 5-34,-1-8-33,2 0-22,1-2-32,-2-6-33,0 0-17,0 0-254,0 0-701,0 0 311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4:14.49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BE7E21-F7DB-457B-8C3D-0BAE708026C3}" emma:medium="tactile" emma:mode="ink">
          <msink:context xmlns:msink="http://schemas.microsoft.com/ink/2010/main" type="writingRegion" rotatedBoundingBox="22687,5083 31957,5410 31700,12712 22430,12385"/>
        </emma:interpretation>
      </emma:emma>
    </inkml:annotationXML>
    <inkml:traceGroup>
      <inkml:annotationXML>
        <emma:emma xmlns:emma="http://www.w3.org/2003/04/emma" version="1.0">
          <emma:interpretation id="{B70D8CD7-0DDB-4782-AAF1-299F28D68C8F}" emma:medium="tactile" emma:mode="ink">
            <msink:context xmlns:msink="http://schemas.microsoft.com/ink/2010/main" type="paragraph" rotatedBoundingBox="22628,5608 31853,5245 31961,8000 22737,83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F7B5D5-54B5-426B-BCCB-527466BDB9DC}" emma:medium="tactile" emma:mode="ink">
              <msink:context xmlns:msink="http://schemas.microsoft.com/ink/2010/main" type="line" rotatedBoundingBox="22628,5608 31853,5245 31961,8000 22737,8363"/>
            </emma:interpretation>
          </emma:emma>
        </inkml:annotationXML>
        <inkml:traceGroup>
          <inkml:annotationXML>
            <emma:emma xmlns:emma="http://www.w3.org/2003/04/emma" version="1.0">
              <emma:interpretation id="{3E5BF0C0-F7EF-4245-9843-988F42EBDBAF}" emma:medium="tactile" emma:mode="ink">
                <msink:context xmlns:msink="http://schemas.microsoft.com/ink/2010/main" type="inkWord" rotatedBoundingBox="23047,5413 24955,7226 23825,8416 21916,6603"/>
              </emma:interpretation>
              <emma:one-of disjunction-type="recognition" id="oneOf0">
                <emma:interpretation id="interp0" emma:lang="en-US" emma:confidence="0">
                  <emma:literal>is</emma:literal>
                </emma:interpretation>
                <emma:interpretation id="interp1" emma:lang="en-US" emma:confidence="0">
                  <emma:literal>is.</emma:literal>
                </emma:interpretation>
                <emma:interpretation id="interp2" emma:lang="en-US" emma:confidence="0">
                  <emma:literal>ins</emma:literal>
                </emma:interpretation>
                <emma:interpretation id="interp3" emma:lang="en-US" emma:confidence="0">
                  <emma:literal>ins.</emma:literal>
                </emma:interpretation>
                <emma:interpretation id="interp4" emma:lang="en-US" emma:confidence="0">
                  <emma:literal>inns.</emma:literal>
                </emma:interpretation>
              </emma:one-of>
            </emma:emma>
          </inkml:annotationXML>
          <inkml:trace contextRef="#ctx0" brushRef="#br0">16012-3201 36,'0'0'279,"0"0"-5,0 10-11,0-10-12,-3 6-17,3-6-15,0 9-24,-2-6-10,-1 2-15,3-5-15,-3 7-9,3-5-2,0-2-19,-1 6-10,1-6-7,-3 5-3,3-5-3,0 0 2,-2 3 12,2-3-4,0 0 20,0 0 3,0 0 14,0 0-8,0 0-13,0 0-10,0 0-9,-5-14-11,5 14-2,0-11-5,0 5-13,1 0-8,3-3-6,-2 2-9,4-2-7,0 1-5,-1 4-5,2 0-4,-2-1-8,4 4-1,-2 1-3,1 4-2,3 0-3,-4 4-1,3 5-4,2 5 1,-1 1-3,-5 2-2,1 3 0,-2-1-1,1 1-2,0 0-4,-1 0 9,0 1-13,0 5 0,-2-8 1,0-3-1,-1 1 1,-2-1-8,4-8 5,-3 2-9,-1 0-3,0-4 6,4-3 2,-2 0-2,-2 0 15,0-3-5,0-3 3,0 6-7,0-6-3,0 0 5,0 0-2,0 0 1,10-18 1,-5 8-4,2-4 5,1 0-5,2-3 3,2-2 3,1-2 5,-1 1-12,2 0 1,-2 1 0,2 2 1,-7 3-2,6 3 6,-7 0 0,4 0 6,-5 2-2,0 3-1,-1 0 4,-1 2-2,2 2-6,-5 2 13,0 0-11,0 0-6,12 7 8,-7 2-3,0-1 1,-4 5-2,5-1 1,-1 3-1,-1 4-3,4 1 6,-3-1 3,1 1-3,1 1 0,-2-6 6,0 0-4,2 0-1,-1 6 5,0-8-21,4-1-3,-3 0-5,1-1-6,1-3-29,1 0-10,-3-3-51,3-2-39,2 0-47,2-1-66,5-5-45,-4 0-323,7-4-691,3-4 305</inkml:trace>
          <inkml:trace contextRef="#ctx0" brushRef="#br0" timeOffset="421.8805">16654-2998 191,'0'0'206,"0"0"-1,0 0-6,0 0-7,-7 2 8,7-2-2,-4 4 5,4-4-14,-1 5-11,1-5-11,0 0-6,-5 4-6,2-1 2,3-3-17,0 0-8,-4 5-5,4-5 5,0 0-22,-5 6-13,5-6 1,0 0-8,-3 2-7,3-2-8,0 0-9,0 0 1,0 0-5,-2 5-3,2-5-3,0 0 4,0 0-1,0 0 0,0 0 0,0 0 1,0 0-2,0 0-6,0 0-1,0 0 10,0 0 7,17-1-1,-6 1-4,6 1-2,7-2-11,2 1-4,0 1-2,0-1-5,10 1 0,-12-1-4,4 2-3,-2 1-4,-2-1-7,3 2 3,-3-3-6,-2 0 2,0 1-3,-6-2-3,-1 3-6,1-2-1,-3-1-8,-2 2-15,-4 1-15,3-2-32,-4-1-35,-6 0-42,12 2-46,-12-2-60,0 0-75,0 0-59,0 0-243,0 0-674,1-6 299</inkml:trace>
          <inkml:trace contextRef="#ctx0" brushRef="#br0" timeOffset="764.0194">16937-3186 208,'-9'-5'352,"8"0"-14,-4 3-17,-1-1-23,6 3-25,-6-6-18,6 6-21,-3-2-22,3 2-20,0 0-12,0 0-19,0 0 13,-2 13-27,2-4-4,0-2-13,2 5-12,1-1 3,2 0 2,0 0 4,2 3-2,-1-2 13,6 0 1,0 1-3,4 3-12,2-2-3,0 1-7,3-3-11,-1 2-4,1 0-15,-2-1-10,-2 2-7,2-5-8,0 5-14,-4-5-8,-2-1-10,-2 0 0,2 2-5,-3-4-7,0 5 2,-5-6-1,-3 5-5,1-4-1,-1 2 0,-4 1 1,-1 0-3,-3-3 4,-2 3-8,-2 1 3,-2-1 1,-5 3 1,0 3 0,0-4 2,-1 3 1,-2-5 4,-2 4 0,1-2 0,2 0 0,-2-1-2,1 0 0,-2 0-27,5-3-32,5-2-25,-5-4-40,5 4-46,1-3-63,-1 1-72,5-1-103,-3-2-375,6 2-833,4-3 369</inkml:trace>
          <inkml:trace contextRef="#ctx0" brushRef="#br0" timeOffset="1467.1715">17574-2962 27,'0'0'336,"8"-5"-21,-8 5-18,2-4-17,-2 4-15,4-3-6,-1 1-28,-3 2-14,8-7-15,-6 4 4,4-1-34,-2-1-7,2 2-20,-1-3 6,-1 2-6,5-2-8,-1 1-8,0 0 1,-1 0-25,0-1-5,6 2-3,-2-3-2,1 3-2,-1 0-6,4 2-3,-6-2-8,7 4-10,-5-2-6,3 2-4,-3 0-5,1 2-8,2 1-3,-6 3-1,4 4-7,0-2-4,-2 2-3,1 1-6,-5 3-1,1-1 2,-2 3 2,3 5-3,-4-7-4,-3 2 0,-1 5-5,-1-6 3,1 0-1,-4-3-1,-3 0-3,2 2-2,-3-3-2,-1 0 5,0-1 0,-3-4-7,3 1 6,-3-3 1,1 1-3,-3-4 7,-1-1-6,3-1 3,-5-1-2,4-2-2,-3-2 0,4-2-1,-2 0 4,5-4 4,-4 3 12,0-9 5,1 0-1,2 5 12,-1-5-6,3-4-6,-1 4 8,1-3 0,-1 2 1,0-3 0,1 3 9,2 5-2,-2 1 6,1 1 7,2 1-3,-2 1 1,2 1-5,-4 0-2,3 2-8,-5 5-1,5-3-1,-6 4-11,-1 2-3,-3 4 0,-1-1-7,-1 7-2,3-2 1,1 4 0,0-1-4,-2 5-3,5-4-5,2 0 2,1 1 0,1-1-1,1 2-1,5 0 4,1-1-5,1 0 1,5 5-2,0-4 1,3-3 0,3 4 0,2 1-8,5-4 7,-7-4 2,2-3-10,5 2 0,5 0-2,-7-4 2,5-2-4,-5-2 1,2 0 1,-4 0 4,0-2-3,2-2-3,-2-2 2,-3-2 6,1-1-2,-2 2 2,-1-4 1,-3-4 1,-1 3 7,-3-3 7,2-1 5,-5-1-2,0 1 2,-5 1-5,3 0-2,0 2 1,-6 0 3,1-1-7,2 3-1,-4-1-9,-1 3-32,-1 3-42,3-1-50,-2 2-62,2-1-63,-6 3-77,-1 3-107,0 0-412,-1 0-914,1-2 405</inkml:trace>
          <inkml:trace contextRef="#ctx0" brushRef="#br0" timeOffset="-1062.4962">15908-3708 228,'0'9'245,"2"-2"-15,-2-1-7,2-1-8,0-1-13,-2 1-12,0-5-9,0 6-11,0-6-6,1 5-13,-1-5-9,0 0-11,0 5-2,0-5-5,0 0-9,0 0-2,0 0 1,1 6 8,-1-6 3,0 0 15,0 0-2,0 0-11,0 0-17,4-22 3,0 8-17,-1 0-1,2-8-9,-4-3-17,6-9-25,1-3-2,-2-2-5,2-2-5,-1-5 2,2-13-7,1 0-4,-6-1-1,7 2-5,-5 14 6,-1-15-9,4-1 1,-3 15-5,3-13 15,-4 0-17,-1 22-1,-1 2 7,-3 4 10,0 10 2,0 6 0,0-1 8,-3 4 8,3 1 3,0 1 0,0 2 6,-3 2-5,3-1-5,0 6-1,-1-6-8,1 6-3,0-5-3,0 5-9,0 0-3,0 0-4,0 0 1,-5 13 0,0 2-1,2 1-1,-1 5 0,-1 2 1,-2 2-2,5-1-4,-1 10-1,-3-3 9,3 6-13,3-3 5,-3 6-6,3-5 2,4 4 4,-2 1-3,2-1-1,1 0 1,1 1-4,2-3 5,-1 3-1,3-2-1,-6-4 5,10 6-8,-2-9 4,0 2 2,0-2-1,5-3-1,-6-6 6,5-1-4,-4-3 3,4-2-12,-2-4-2,3 4 1,-4-8-3,3-3-3,-1 0 1,0-4 1,2-2 2,1-2 1,-4-1 1,3-2 0,-1-7 4,1-1 4,3-6-5,-7-2 0,0-6-1,3-6 3,-3 0 1,-3-2-4,1 4-3,-4-4-3,3 3 8,-4 2-2,-1 7 6,-1 4 6,-1 4 8,2 2 9,-4 5-1,2 3-5,1-1 3,-3 1-9,2 0-3,-2 4-3,-1 2 3,0 0-5,0 0 1,0 18 3,0-5 0,0 4-6,0 2 4,1 2-1,-2 1 0,1-1-5,0 1-4,0-1 7,3-4 1,-1-1-1,0-2 1,-1 0 0,3 0-3,-3 0-5,3-3-1,1-2 6,-3-4-9,2 1-2,2 0-1,1-2 2,3-3-1,-1-1 3,-1 0-1,4-5 5,2-1-3,-2-3 0,6-2 3,-1-2-2,0-4-6,0 3 3,-1-2 7,-3 1-7,-1 2 6,0 3 4,1 2 6,-4-2-2,-1 1-6,-2 4 8,2 2-3,-5-2 0,2 0-1,1 2-6,-6 3 7,10 0-6,-10 0 2,9 8-4,-1-3 8,-4 1-5,1 3 1,1-1 2,2 2-3,-1 1-1,-2 0 1,-2 0-2,3 2 5,2-1-4,-2-4 3,0 1 0,-4 3-5,5-6 5,-5 1-17,1-3 2,-2 2-1,5-2 7,-1-4 7,-5 0-12,6 0 15,-6 0-14,16-3 7,-9-1-3,-1-5 0,3 0 0,-1-3 11,3-1-8,-4-1-1,3 1 0,-3-1 2,4-3 21,-3 5-1,0-3 6,-2 6 1,1 0 0,-1 1-2,-1 1 0,-1 3-2,0-2-1,0 0-7,-4 6-5,7 0 2,-7 0-2,11 9 1,-8-3-2,0 2-2,2 3-2,1 3 5,-6-1-1,4 2 1,-1 0-3,1 0 4,-1-1 0,-1 3-3,3-3 0,-2 0 0,1 1-5,-1-5 1,4 5 5,0-6 2,-1 0 0,0-4 4,2 0 4,1-3 0,0 1 2,1-3 3,3-5-1,3 1-2,-3-2 5,3-3 2,-3 1-1,-1-3 4,-2 2-4,2 2 11,-2-4 7,1 2 5,-5 7-1,0-5-5,-3 4-5,1-2-3,0 1-4,-1 2-2,-3 2-7,9-2 1,-9 2-4,0 0-1,9 6-3,-4-3 0,-1 3 1,-2-1-5,2 3 2,1 0-3,-4 2-10,4-6-35,-2 4-35,1 1-32,-1-3-10,2-1-45,-1 3-43,-3-5-45,-1 2-54,0-5-80,0 5-64,0-5-256,0 0-759,0 0 336</inkml:trace>
          <inkml:trace contextRef="#ctx0" brushRef="#br0" timeOffset="-890.6359">16626-4502 7,'-12'-11'408,"6"7"-36,-1 0-34,2-2-27,0 2-30,-2 0-29,5 2-28,2 2-19,0 0-30,0 0-7,9-4-23,-9 4-30,0 0-42,19 6-53,-11-2-68,-4 6-76,5-6-92,-9 3-235,-1 7-490,2-2 217</inkml:trace>
        </inkml:traceGroup>
        <inkml:traceGroup>
          <inkml:annotationXML>
            <emma:emma xmlns:emma="http://www.w3.org/2003/04/emma" version="1.0">
              <emma:interpretation id="{6D180C4C-BF77-4F2A-9A70-23A0ACA2662B}" emma:medium="tactile" emma:mode="ink">
                <msink:context xmlns:msink="http://schemas.microsoft.com/ink/2010/main" type="inkWord" rotatedBoundingBox="28193,5474 31856,5330 31961,8000 28298,8145"/>
              </emma:interpretation>
              <emma:one-of disjunction-type="recognition" id="oneOf1">
                <emma:interpretation id="interp5" emma:lang="en-US" emma:confidence="0">
                  <emma:literal>Intimidating*</emma:literal>
                </emma:interpretation>
                <emma:interpretation id="interp6" emma:lang="en-US" emma:confidence="0">
                  <emma:literal>Intimidations*'</emma:literal>
                </emma:interpretation>
                <emma:interpretation id="interp7" emma:lang="en-US" emma:confidence="0">
                  <emma:literal>Intimidating*'</emma:literal>
                </emma:interpretation>
                <emma:interpretation id="interp8" emma:lang="en-US" emma:confidence="0">
                  <emma:literal>Intimidation*'</emma:literal>
                </emma:interpretation>
                <emma:interpretation id="interp9" emma:lang="en-US" emma:confidence="0">
                  <emma:literal>Intimidating's*'</emma:literal>
                </emma:interpretation>
              </emma:one-of>
            </emma:emma>
          </inkml:annotationXML>
          <inkml:trace contextRef="#ctx0" brushRef="#br0" timeOffset="17027.4387">23986-3812 216,'3'-6'348,"-2"3"-13,-1-4-8,1 4-20,-1-2-7,-1-1-19,1 6-14,0 0-18,-1-7-16,1 7-23,0 0-17,0 0-24,0 0-12,0 0-13,-21 9-10,17-5-8,0 2-11,-1 3-9,-1-2-9,0 4-5,2-5-28,-1 5-1,0-3 2,3 1-9,2 2-3,-1 0-9,2 0 4,-1-1-8,4-4-4,-1 5-14,1 2 8,1-4-3,0 0 0,3-2-2,0 3-3,4-2 7,-2-5-8,4 2-6,1-4-1,-6 2-2,5-2 2,-3-6-2,1 3 7,5-4-8,-4 0-16,-2-1 14,0 0 1,-1-4 0,3 6-1,-6-8-1,3 4 2,-3 0 17,5-1 8,-7 1 6,1 3 0,1-2-1,-3 1 4,2 1-2,1 0-1,-1 0 2,4 2-9,-3 0-9,3-1 4,-4 3-5,1-2-2,2 4 2,-3-3-3,2 3-2,-8 0-8,16 6-3,-8-4 1,-7 3-1,4 1-2,1-3 7,-5 6-10,3-1 3,2 0-3,-3 0 0,0-2 0,-2 3-2,3-1 2,-3 3 1,4 1-9,-5 1 10,6 1-2,-1-7 3,1 8-4,0-4 4,0-1-1,5-1-4,0-2 7,-3-1-11,3-1-5,0-1 2,5-4-8,-3 3 1,-1-3 3,4 3 5,-2-6-4,2 0-3,-3 0-6,0 0 12,0-3 5,-1-3 5,-3 0 10,0-2 5,-1 0 7,-2 0 8,2 0 7,-5-3-4,-2 4 11,-1-4-1,-4 2-3,-4-2-7,-1 3-4,-5-6-5,-3 1-3,-7 3-25,1 0-28,-2 5-39,-4-2-35,6 6-62,0-1-83,0 4-93,10-1-117,-3 4-347,-1-1-869,5 1 386</inkml:trace>
          <inkml:trace contextRef="#ctx0" brushRef="#br0" timeOffset="14624.7406">23573-4650 282,'0'0'324,"0"0"-23,0 0-25,0 0-14,0 0-17,0 0-16,0 0-17,0 0-14,0 0-20,0 0-17,0 0-21,0 0-9,0 0-9,0 0-18,0 0-3,0 0-15,0 0-3,0 0-7,0 0-6,-7 3 3,7-3-8,0 0 12,0 0-17,0 0-3,0 0 11,0 0-4,0 0 6,0 0-1,0 0 0,0 0 9,0 0-1,0 0 6,0 0-10,0 0-11,-5-11-2,5 11-6,4-6 0,-4 6-9,0-10-8,1 5-6,-1 5-1,2-5-2,3 1 2,-5-1-10,5-1-3,-1 1-1,-1 4 2,1-2-8,-4 3-1,6-4-3,-6 4 2,11 0 9,-11 0-10,11-3-5,-4 7-6,-1-1 6,2 1-4,1 7 0,-2-2-1,3 4-1,1 5 6,2 0-1,-5 2-1,2 2-1,3 6 7,-2-3-3,1-3 1,-6-1-1,5 0 1,-5 0-3,-1 0 1,2 0-1,-2-5 0,-5 0-1,1-1-1,3-4 4,-4 0 0,6 0-1,-6-3-3,0 1-2,0-1-1,0-4-3,0 2 8,0-2 0,0-4 2,-4 8 2,4-8 1,4 3 13,-4-3-8,0 0-4,0 0 3,0 0 1,0 0-4,0 0 7,0 0 2,-6-15-7,2 9 5,3 0-2,1-7 2,0 3-3,0-7 3,0 3-3,1 1 6,3-3-4,-2 1 0,2-1 0,2-2 0,1 3-3,-2-1 2,1 1-1,1 5 0,3-9 0,1 5 0,1 5-5,-2-3 0,-2 3 1,2-1-3,-3 2 2,5 0-2,-4 1 0,1 2-3,-3 0 9,-1 2-10,3 2-2,0-1-1,-8 2 2,12 0 1,-12 0-2,12 6-2,-10-1 3,3 1 0,1 1-1,-2 4 2,0 2-9,1-3 17,1 5-9,-3 3-1,-2-5 2,1 2-1,3 2 3,-5 0 2,1 0 0,3-1 7,-4-1-4,1-2 2,2 1-5,-3 2-1,3-3 11,-3 2 3,5 0-1,-4 0 2,4-5 1,6 5 0,-5-5 2,6 2-1,-5-3-2,4-4 0,5 2-2,-3-1-1,4-2-7,0 1 12,5-5-9,-3 0-3,-2-3-3,-2 1-15,0-3-27,0 0-8,-2-2-39,1-2-45,-4-3-46,2 0-51,-6 1-53,0-3-60,-1-2-40,-5 4-304,0-1-739,-4 2 328</inkml:trace>
          <inkml:trace contextRef="#ctx0" brushRef="#br0" timeOffset="15380.9772">24041-4968 128,'3'-4'354,"-3"4"-17,5-9-12,-1 7-15,-2-2-12,-2 4-15,6-2-19,-6 2-21,0 0-29,3-6-16,-3 6-21,0 0-14,4-2-25,-4 2-5,0 0-17,0 0-13,0 0-11,0 0-12,0 0-2,0 0-9,0 0-4,0 0-4,0 0-2,0 0-8,0 0-15,0 0 1,0 0-3,0 0-8,0 0 6,0 0-6,0 0 7,0 0-1,0 0 7,0 0-4,4-6 4,-4 6-2,0 0-1,0 0-3,0 0-4,0 0-4,0-5 12,0 5-16,0 0 7,0 0-1,0 0-2,0 0-2,13 3 0,-13-3-3,16 1-1,-16-1-3,13 1 1,-2 0-5,0 4-5,1-1 7,0 2-4,-2 3-1,3 1-3,-2 2-1,-3 3-1,1 3 0,4-1-1,-7-3-4,4 5 3,-5 0 2,-1-5-3,-4 5 1,2-7 1,-2 4 0,-2-2 1,-2-1-1,0-2 2,-4 1-2,3-4 3,-6 1-4,4-3 0,-1 5 4,2-7 2,3 0-3,-5-2 4,4 4-4,-1-3 17,1 0 10,4-3-6,-7 2 6,7-2-3,0 0 2,0 0-10,0 0 6,-1-14-7,1 14-2,13-8-5,-7 4 3,4-3-7,-3 3 2,6 2-4,2 0 1,-1-1 0,1 3-4,-2-3-1,0 3-1,-1 2-5,-2-1 0,3 0 3,-2 3-7,-2 5 3,-1-2-4,-2 2 8,-1 3-3,2 1-2,-2 1 4,-5 0 3,0 0-4,-1-2-10,-3 4 3,-1-4 10,-2 3 2,-3-3-1,2 1-1,-3-2 2,0-1 4,-1-3-6,0 0 2,-1-3-13,1 3 8,0-5-16,-2-2-27,0-5-19,2 4-56,-4-2-68,2-1-82,-2-6-118,-1-3-357,0 4-808,5 0 358</inkml:trace>
          <inkml:trace contextRef="#ctx0" brushRef="#br0" timeOffset="18526.7525">23183-3379 275,'-7'1'385,"7"-1"-25,0 0-11,0 0-10,0 0-17,0 0-3,0 0-7,-4 3-22,4-3-18,0 0-15,0 0-12,0 0-18,0 0-5,-3 4-13,3-4-13,0 0-10,0 0-11,0 0-14,0 0-13,0 0-15,0 0-14,0 0-9,1 6-7,-1-6 5,23 1 8,3 1-6,14-2-18,6 3-11,23-3 5,8 3-10,4-5-7,4 4-6,28-2-3,-32 0-11,-5 0-5,1 0-6,-3 0-1,6-2-5,-2-2-2,2 4-5,-4-2-2,-3 2 0,-2-2-3,-4 3-7,-16-2 1,-6 1 0,2-2-2,-6 0 2,-2 1 4,-4 1 0,-10 0 18,-8-1 6,-4 1 16,-1-3 2,0 3 4,-2 0 3,-10 0-2,12-1-3,-7 2-7,-5-1-6,11-3-4,-11 3-8,0 0-6,0 0 4,11 2-10,-11-2-2,0 0-13,0 0-14,7 1-32,-7-1-29,0 0-41,0 0-30,0 0-19,0 0-29,5 4-26,-5-4-35,0 0-56,0 0-74,0 0-96,-17 5-442,17-5-989,-17-5 439</inkml:trace>
          <inkml:trace contextRef="#ctx0" brushRef="#br0" timeOffset="20374.9417">23402-4776 127,'0'-3'270,"0"3"-9,1-7-9,-1 7-5,0-5-19,0 5-15,0 0-15,0 0-21,1-3-20,-1 3-15,0 0-14,0 0-8,-13 16-8,4-4-10,-4 6-4,1 6-2,-3 7-9,-5 6-2,8 3-12,0-1-9,2 6-1,-2 15-10,7-2 7,-2 0-6,6-1-10,-4-10 6,0 11-12,5 0-2,-6-12-5,5-3-1,-3-1-2,3-2-1,2 0-2,4 2 1,6-4-6,2-1 5,4-7-27,6 3-8,5-8-25,6 3-42,3-4-45,3-6-64,7-7-72,0 3-269,-1-6-570,5-5 253</inkml:trace>
          <inkml:trace contextRef="#ctx0" brushRef="#br0" timeOffset="23775.4537">24654-4743 146,'0'-5'332,"0"2"-22,-5-6-24,5 4-10,-7 1-33,2 1-11,-5-1-15,-3 1-17,2 0-10,-2 3-14,-4 0-2,3 0-11,-1 3-11,2-2-13,0 1-20,-1 2-10,-1 1-1,4 2-3,-5 2-10,-8 5-6,0 14-6,-9 0-1,-6 3-10,-6 15-6,2 3-23,0 0 9,-3 0-8,0 5-4,6-1-43,-6 2-87,2 5-116,1-2-141,-5 1-270,0-1-667,2-2 296</inkml:trace>
          <inkml:trace contextRef="#ctx0" brushRef="#br0" timeOffset="20922.3927">24926-4751 178,'-4'-9'340,"-1"4"0,3-1 1,-1 1-6,1-1-2,2 2-7,0 4-7,-5-6-19,4 1-15,1 5-15,0 0-19,0-3-29,0 3-25,0 0-18,0 0-21,0 0-14,0 0-17,0 0-15,17 9-17,-11 4-5,10 8-9,2 10-12,-1 8-5,2 13 1,-4-9-13,4 18-7,-8 2-2,1-4-4,-1 1-3,-5 3-3,2-6-7,-2 1-2,-3-1 13,1-12 4,1-2 3,-1 0 2,3-1-2,-2-1-3,1-2-1,0 1-11,0-5-2,-1 1-8,2-2-13,-6-7-15,3 1-20,-4-6-27,-5 0-33,-6-6-16,2 3-38,-2-7-34,-1 0-43,-8 1-33,-3 1-29,2-4-37,-1-3-42,5 2-281,-2-3-695,2-4 307</inkml:trace>
          <inkml:trace contextRef="#ctx0" brushRef="#br0" timeOffset="22315.1214">23777-2879 36,'2'3'313,"-2"-3"-29,0 0-19,0 0-20,3 6-12,-3-6-19,0 0-12,0 5-18,0-5-18,0 0-13,0 0-19,0 0-14,0 0-12,0 0-6,0 0-19,0 0-5,0 0-3,0 0-10,0 0 8,0 0-13,0 0 2,0 5-5,0-5 8,0 0 4,0 0 6,0 0 10,0 0 12,0 0 7,0 0 5,0 0 8,0 0 5,0 0 11,0 0-2,0 0-3,0 0-2,0 0-11,0 0-5,0 0-16,0 0-8,5-16-9,1 14-6,-6 2-11,2-7-2,3 4-7,2 0-3,-3 1-12,2-2-1,1 3-2,-7 1-5,16 0-9,-10-1 3,-6 1-5,16 1-5,-8 3 0,-3 2-4,5-3 3,-3 4-5,1 5 2,1 2-3,-3-4 0,2 4 5,0 1-7,-3 3 2,2 3 1,-2-1-3,2 2-1,-5-7 0,2 6 2,-3-7-1,3-3 0,-1 6 0,0-9-2,-2 3 3,-1-5 1,3 0-4,-5 0 1,4 0 2,-2-2 1,2-1 3,-2-3 3,0 7 3,0-7-2,0 0-2,0 0-1,0 0 3,0 0 2,0 0-2,1-22-1,1 10 0,-2-1-1,5-8 2,0 9-2,6-7-1,-3-1-2,-3 5-3,7-5-1,-6 7-1,5-4 4,-2 3-4,-1 6-3,3-4-2,-3 5-1,7 0-1,-8 1-3,4 6 5,-5-1-4,5 2-5,-5 1 4,6 4 1,-3 0 0,-1 7 1,0 0 1,6 4-1,-6 4 3,1 1-2,3 9 8,-7-9-4,-2 0-3,2 0 3,-1 0-5,3 2 9,-2-5-3,-3 1 5,2-6-10,-1 1-26,-3-3-29,4 1-18,0-5-23,-2 0-27,2-2-31,-1-1-32,1-5-36,-4 0-47,14 0-50,-3-5-41,1 0-289,-1-6-708,1-5 314</inkml:trace>
          <inkml:trace contextRef="#ctx0" brushRef="#br0" timeOffset="23353.5575">24774-3041 123,'0'0'302,"0"0"-13,0 0-9,0 0 1,-17 6-20,11-3-13,-5 3-24,1 3-13,-3 1 3,-6 7-25,-8 2 0,-2 4-5,-5 6-11,-1-3-12,-2 2-16,-16 13-12,0 3-15,-7 5-6,3 5-13,-27 16-3,28-23-26,2-5-74,-3 1-95,7 2-106,11-15-116,0-3-259,-3-1-626,1-4 277</inkml:trace>
          <inkml:trace contextRef="#ctx0" brushRef="#br0" timeOffset="17962.0986">24838-3840 274,'-6'-2'293,"6"2"-8,-8-4-8,8 4-10,-4-4-11,4 4-14,0 0-22,-9-5-16,9 5-4,0 0-10,-7-1-11,7 1-19,0 0-13,0 0-15,0 0-11,0 0-11,0 0-10,-9 7-9,5 0 1,0-1-12,0 5 1,1 1-5,-3 0 3,0 3-10,1 5-3,-1-3-3,2 4-5,-1 2-6,4-4-3,0 5-8,1-3 2,0-5-7,2-1 2,1-3-10,1 3 2,1-5-4,0 2 20,4-3 12,-2-2 10,3 0-1,-2-3 7,4-1 4,-2 0-4,5-3-3,-1-3-3,-1 2 4,-5-1 2,3-2-8,0-4-3,0 1-7,-5-1-1,-1 0-6,2 1-2,-3-6-8,-3 0-4,-2 2-9,-3-4-23,-1 2-30,-2-7-27,-5 8-37,-4-4-58,1 3-73,-4 4-72,-5-4-95,0 6-398,0 1-852,0 0 378</inkml:trace>
          <inkml:trace contextRef="#ctx0" brushRef="#br0" timeOffset="22878.7173">24415-3161 135,'0'0'262,"0"0"-1,0 0-4,0 0-7,0 0-2,0 0-14,0 0-9,0 0-3,0 0-13,0 0-11,0 0-7,0 0-6,0 0-15,0 0-4,0 0-12,0 0-7,0 0-9,0 0-14,0 0-4,0 0-15,0 0-7,0 0-8,0 0-4,0 0-11,0 0-9,0 0-8,17 13-6,-11-10-15,1 3 15,-2 1-14,6 4-3,-5-4-5,-1 8-6,2-6 3,-2 4-5,0-2-6,-2 4 0,0-2 4,-3-2-11,0 3 6,-3-5-2,0 3 0,-1 0-2,-2 0 4,1-5 2,1 4-5,-3-4-1,1 0-1,-1-1 1,1-1 0,0-2-2,1 1 0,4-1 3,1-3-1,-5 6-1,-1-4-9,6-2 11,0 0 0,0 0-1,0 0-7,0 0 4,0 0 0,0 0-9,0 0-1,0 0 2,23 0 7,-23 0-12,13 2 4,-3-1 3,-2 0-4,1 4 2,3 0-7,-4 0 16,1-2-12,3 4 2,-3 1-4,1 1 4,-1 0 1,-3 0-3,-2-2 0,-2-4-3,-1 6 9,-1-3-2,-5 3 7,-1-3-3,-5-2 1,-3 2 2,-3 0 1,-9-1-3,1-3 5,-4 0-3,0-1-8,5-4-30,-3-1-50,3-5-72,-5 5-96,7-6-116,3 2-348,5-1-770,3-2 341</inkml:trace>
          <inkml:trace contextRef="#ctx0" brushRef="#br0" timeOffset="9178.8365">21496-3234 197,'0'0'311,"0"0"-4,0 0-8,0-6-6,0 6-8,0 0-12,0 0-11,0 0-22,5-3-13,-5 3-19,0 0-17,0 0-13,0 0-13,0 0-19,0 0-12,0 0-19,0 0 4,0 0-23,0 0-7,0 0-11,0 0-6,0 0-13,0 0 0,0 0 0,0 0 8,0 0 12,0 0 11,0 0 15,0 0 1,6-6-8,-6 6-10,0-12-6,2 8-11,-2-2-8,4-5-5,-3 4-7,3-4-6,-1 1-4,0-3-6,0 5 1,2-1-7,-1 2-3,1 1-4,1 0-2,3 0-7,-4 3 1,0 0-4,-5 3-3,17 1 5,-10 3-7,-1 3-2,1 4 3,3 0-1,-4 1-2,0 7 3,5 1-7,-6 4 1,0-2 4,-2 0-1,2-1 0,-1 2 0,-2-2-1,1-1 1,-2-1-3,-1-2-4,0 4 8,-1-7-4,1-2 0,0-2 2,0-3-4,0 0-1,-3 0 3,3-2 3,-1-1 2,1-4 0,0 4-2,0-4 3,0 0-5,0 0 3,0 0-2,0-21 2,4 10 1,-3-1-5,5-4-1,0-2-2,5-2 8,-5-2-6,5 2 1,-4-1 0,4 3 1,-2 0 1,3 4-4,-2 2 1,-1 1 2,1 1 2,-1 2-5,1 4-2,-1 1 0,3 0-2,-1 3 7,6 1-6,-11 4-1,6 2 4,0 3-3,-2 1 2,-2 4 2,1-3-1,-1 8-1,1-1 0,-4 1-4,-2-1-25,2 2-22,0-2-16,-3 2-16,2-7-29,-3 1-42,3 0-42,-2-3-50,-3 1-53,5-4-47,-1-1-343,-3-1-749,5-3 332</inkml:trace>
          <inkml:trace contextRef="#ctx0" brushRef="#br0" timeOffset="8288.2134">21630-3907 14,'-5'2'324,"5"-2"-4,0 5-10,0-5 4,0 0-17,0 0-7,5 2 1,-5-2-11,0 0-15,0 0-8,0 0-18,11 1-11,-11-1-16,0 0-11,0 0-13,0 0-18,0 0-10,12-6-18,-7 4-11,-4-4-12,3-2-13,-1 2-8,3-4-10,-1-5-11,6-4-3,-5-1-13,5-2-7,-3-2-1,3-9-7,-1 1-5,1-6-11,-4 2-13,-1-3-4,-4 0-17,2 0-15,0-3-8,-7-1 2,3 1 1,-3 0-6,-1 5 1,-1-6 2,0 4-4,2 3 1,-1-1 4,3 11 6,-4 3 1,1 0 10,1 4 2,5 5 8,-5 0 3,0 3-2,1 1 3,-1 2 12,6 2-7,-6-1-8,2 2 5,1 2-3,0 3-3,0 0 0,-1-9-6,1 4 1,0 5 2,0 0-3,0 0 0,0 0 2,-6 16 1,5-6-2,-3 2 0,3 6 2,0 4 1,-3 0 5,-2 9-4,5 5-4,-9 1 7,4 0 0,4 3-2,-2-1 6,4 3-7,-1-2 0,1 3 3,1-2 4,4 2 8,-4-2-3,5-4 7,4 3 2,-2-5 0,8 2-5,-5-8 1,2 5-5,-2-12-11,1-3 3,1 1-8,1-3-6,-2-6-2,2-1-5,-2 0 0,5-3-11,-4-3 3,4-1-1,0 2-5,-1-7-4,-3-5 2,4 0 1,5-2 8,-5-5 1,0 0 2,-4-3 1,-1-2 5,1-3-6,-4-3 8,4-4 2,-2-2 0,-5 7 6,1 2 2,-1 1 5,-1 1 15,1 5 3,-2 2 11,-2 3 13,1 0 1,-1 5-10,-2-1-3,2 0-7,-2 6-3,0 0-1,0 0-2,0 0-2,-7 21 0,2-10-4,4 5-5,-7 1-2,-1 3 3,2 3 1,9-3-1,-2 1-3,-3-2 5,0-3-3,2 7 1,2-8-2,3-3-3,3 3-3,-3-5-1,1 2-4,3-2-4,1-4-2,-3-1 1,2-1 0,-1-1 3,5-3-2,-2 0 2,2-1 2,0-5-1,3 0 0,-7-2 5,4-1-6,0-4 5,-2 4 0,7-6-5,-5 4 4,-2-3-1,-1 3 9,-3 0-9,4 4-1,-2-3 1,0 3 3,-3 4-1,-2 0-1,1-1-3,-4 4 8,9 0-5,-9 0-1,10 8 2,-5-5-2,1 6 1,-1-1-4,3 2 6,-4-1 2,-2 0-3,3 5-3,1-3 0,0 0 5,-1-1-7,-3-2-11,2 0-1,2 3 0,-6-5-5,5 0 5,1-2 2,-5-1 0,4 0 2,-5-3-2,12 0 16,-12 0-15,17-4 9,-10-1-3,4-2 0,0-3 13,2-1 6,-3 0 3,2-5 6,0 4 13,0-2 4,-1 3 10,-2 3 1,1-5 3,-1 6 4,-4-2-3,-1 4-4,0 1-4,1-2-7,-1 0-6,-1 6-4,-3 0 1,0 0-6,0 0-2,15 8-1,-9-1-4,-4 0 0,3 1-1,2 2 0,-6 5 0,3-2-2,3 2 1,-5-7-4,1 6-2,-2-6 1,4 5-2,1-2-1,-1-1-5,-1-4-4,-2 0 0,4-2 4,0 2 2,-1-3 0,-5-3-3,19-2 12,-9-2 10,3 0 3,2-2 8,-1-1 6,-2-4 6,9 0-2,-10 0 4,1 1-3,0-1 3,-2 1-3,0 2-1,1-5-8,-5 7-5,0 0-3,-1 0-1,1 0-3,-2 2-10,-2-1-22,3 4-27,-5 1-26,0 0-29,0 0-36,24 5-40,-21-3-61,-3-2-61,2 5-72,-2-5-87,-5 8-302,5-8-813,-14 3 359</inkml:trace>
          <inkml:trace contextRef="#ctx0" brushRef="#br0" timeOffset="9463.2339">22085-3163 121,'-5'-4'323,"5"4"-14,-9-1-15,9 1-19,-9-2-15,9 2-19,0 0-20,0 0-5,-8 0-30,8 0 9,0 0 21,0 0 9,25 7-2,-11-4 3,0 0-6,11-3-13,13 6-11,-13-3 0,4-2-10,6 1-15,-7 1-16,-4-1-16,0-1-13,-2-1-8,-10 2-16,4-2-9,-7 1-12,1-1-6,1 0-6,-5 1-13,1-1-9,-7 0-21,12 0-26,-12 0-39,5 2-34,-5-2-47,0 0-67,0 0-52,0 0-58,0 0-60,-24 1-59,24-1-262,-15-4-734,8 1 325</inkml:trace>
          <inkml:trace contextRef="#ctx0" brushRef="#br0" timeOffset="8475.7004">22246-4403 85,'-13'-16'433,"3"5"14,-1 1 5,6-1-17,-3 1-35,3 3-31,0-1-26,-1 2-35,1 0-30,4 3-23,-1 0-47,2 3-70,0 0-41,0 0-58,0 0-55,0 0-70,2 22-88,-7-10-104,3 3-345,-2 6-674,-2 4 299</inkml:trace>
          <inkml:trace contextRef="#ctx0" brushRef="#br0" timeOffset="9832.6494">22277-3309 85,'-2'-7'342,"-3"0"-9,1 3 5,2-4-2,0 3 14,-1 0-5,3 5 0,-5-6-10,4 1-19,1 5-26,-2-3-28,2 3-26,0 0-27,-4-5-18,4 5-19,0 0-20,0 0-14,0 0-14,11 14-11,-6-8-15,0 1-8,4 1-4,1 2-11,0 3-7,-1-1-8,2-1-5,2 5-6,1 0-8,-1 1 4,3-4-9,-7 4-2,7 0-6,-8-6-2,1 4-1,-3-5-4,1 4-1,-1-3-1,0 1-3,-1-2-2,0 1-4,-4 1 2,3-3 2,-4 1-3,0 2-2,-4-3 0,3-1 2,-4 2-2,0-1-2,-2-1-1,-3 2 3,2-1-1,-8-1 0,4 4-1,0-2-2,1-2-7,-6-1-21,-3 0-22,7 0-27,-4-1-38,5 1-47,-2-5-61,2 4-72,0-3-84,5-2-420,0 2-860,7-3 380</inkml:trace>
          <inkml:trace contextRef="#ctx0" brushRef="#br0" timeOffset="10410.4535">22868-3262 107,'-1'-5'360,"1"5"-10,-4-4-13,4 4-7,0-8-4,0 8-15,0 0-10,4-4-25,-4 4-22,8-4-25,1 4-18,-1-1-14,2 1-8,3 0-14,3 1-13,-2-1-17,3 4-11,-3 0-18,1 4-16,2-2-4,-5 2-10,0 0-10,-1 4-7,0 1-7,-5-2-2,1-1-7,-3 3-4,-3 1-6,-1 2-4,-4-2-2,0-1-6,-1 0-9,-1 3 3,0-5-5,-4 4-6,-1-5-2,-5-2-7,8 2 3,-9 0 3,1-5-2,3 1-6,-4-1 3,0-5-1,0 0 1,0-2 1,3-1-3,-2-3 2,3-3-1,0-1 9,4 2 21,-3-6 9,0-3 7,4 2 0,-1 3 6,3-7 5,-1 1 2,2 2-1,0-7-3,-1 1-8,0 2-1,4 0-7,-1 5 0,-3 1-2,4 0 3,-2 2 0,-1 2-4,3 2-6,-3 1-1,4 0-4,-3 2-6,-3-1-2,2 4-3,-2-2-1,-3 4-6,10 0 8,-18 3-9,6 0-4,1 5 2,2-3-4,-2 3-1,1 2-2,0 0 2,2 1-4,2 1 2,0 0 3,0 1-3,2 2 2,3-3 0,1 3-3,1 1 6,4-3-7,2 3 3,3 4-2,-2-7 1,8 2 6,2 2-11,-1-4-2,-4-6-10,3 1-5,5 1-5,0-6 6,1 4-4,1-5 3,-6-2 1,0 0 3,0-2 2,2-2 2,-6-2 2,1-5 5,-2 2-2,0-5 3,-3 2 0,1-3 0,-6 0-2,1-4 3,-2-2-1,0 6-1,-3-1 1,-3 1 3,0-2-20,-2 3-25,-4 2-38,1-3-39,-1 4-48,1 1-63,-5 2-72,-1-2-105,-1 4-422,1 2-902,1 0 399</inkml:trace>
          <inkml:trace contextRef="#ctx0" brushRef="#br0" timeOffset="16234.0607">23382-4150 163,'0'0'341,"0"0"-13,-6 1-11,6-1-10,-2 5 5,2-5-25,0 0-6,0 0-13,0 0-18,0 0-9,0 0-9,-5 4-11,5-4-10,0 0-9,0 0-16,0 0-16,0 0-10,0 0-14,0 0-11,0 0-14,0 0 2,7 4 16,3 0 17,3-2 4,13 4 25,12-3-11,8 3-15,22-5-19,2 1-13,0-1-6,-19 1-17,21-1-9,0 2-10,-3-3-6,-1 0-10,-3 3-6,2-1-10,-19-1-7,-3-1-2,-2 0-5,-3 2-3,1-2 0,-6 2 5,-7-1-8,-5-1-7,-9 0-4,3 0-1,-2 1-5,-6-1 0,0 0 1,-1 0-6,1 0-14,-9 0 17,12 0 3,-12 0-6,8 0 0,-8 0-6,0 0-12,0 0-36,0 0-25,6 3-43,-6-3-39,0 0-41,0 0-43,0 0-79,0 0-87,-28-3-110,14 3-381,1 3-964,-2-3 426</inkml:trace>
          <inkml:trace contextRef="#ctx0" brushRef="#br0" timeOffset="16437.1881">23659-3851 31,'-4'-5'430,"4"5"-7,-2-2-3,2 2-9,0 0-15,0 0-10,0-6-16,0 6-24,0 0-23,0 0-24,0 0-29,0 0-29,0 0-24,0 0-20,0 0-22,0 0-22,0 0-15,0 0-12,0 0-13,0 0-14,8 13-7,-5-4-11,-1-3-6,3 5-7,-1 1-8,-1 0-8,0 3-4,3 1-2,-2-6-5,0 5-5,-1 0-6,3 1-2,-4 2-2,2-5-15,-1 8-40,-1-9-37,1 1-51,-3-1-48,1-3-75,2-1-74,-3-2-72,3-2-71,-3 2-291,0-6-809,3 2 357</inkml:trace>
          <inkml:trace contextRef="#ctx0" brushRef="#br0" timeOffset="6740.6617">20565-3750 254,'-11'5'318,"0"1"-13,0-3-8,5 2-8,-5-2-7,5 2-4,0-4 0,0 5-14,1-4-8,5-2-11,-7 3-20,7-3-15,-5 3-14,5-3-13,-5 3-15,5-3-7,0 0 0,0 0 20,0 0 9,0 0 4,17 9-2,-7-8-4,3 2-12,9 0-19,7-1-14,-5 1-12,11-2-11,-7 4-13,6 1-12,-8-5-4,-3 3-17,5-4-7,-9 1-4,-3 0-11,1-1-25,-5 6-37,-2-6-35,-2 0-33,-3 3-36,-5-3-44,11 0-35,-11 0-76,0 0-82,0 0-99,0 0-375,0 0-894,0 0 395</inkml:trace>
          <inkml:trace contextRef="#ctx0" brushRef="#br0" timeOffset="3756.2777">19200-4333 105,'0'0'333,"0"0"-11,-6-8-19,6 8-18,-4-5-6,4 5-12,0 0-13,-8-5-12,8 5-7,-1-4-9,1 4-11,-6-5-6,6 5-11,0 0-4,-4-4-5,4 4-12,0 0-18,-1-5-12,1 5-8,-4-6-10,4 6-14,5-6-12,-5 6-13,10-6-11,-4 3-4,-1 0-10,-2 2-7,6-2-5,-2 1-8,-7 2-5,13 3-5,-7 0-11,3 2 8,-1 2-11,3 3 5,-1 1-4,-2-1-5,1 5-3,-2-3-3,0 5 1,0-5-9,1 3-1,-4 1-11,4-3-1,-6 2 0,2-4-1,-4 0 1,3 4 1,-6-8-11,6 2 13,-8-1-1,2-1-1,-1-3 5,-1 0-3,-2-3-1,1 0 6,-1 1 1,7-2 2,-12-3-3,12 3 2,-11-5 5,5-2-7,3 1 1,1-1 1,1-4 0,2 1-4,1 1 4,3-2-6,1-2 3,2 1 0,1 3-7,6 0 4,-6-1 3,3 7-5,2-3 10,-1 3-15,3 1 3,-8 4 3,9-1 1,-4 2 0,-4 2-1,3 2 2,-5 3-7,3 1-13,-4 0-6,-1 2-19,1 0 7,-4 0-39,2 1-25,-4 2-36,-4-3-37,-2 6-47,-5-1-45,3-5-42,-2 1-327,-7-2-695,5-1 308</inkml:trace>
          <inkml:trace contextRef="#ctx0" brushRef="#br0" timeOffset="4130.2836">19613-4424 330,'2'-9'370,"8"3"-25,-6-1-26,-1 2-20,2 1-24,0-1-28,-1 2-21,-1-1-26,-3 4-24,0 0-11,18 10-10,-8-4-17,2 5-12,-1 2-6,0 1-19,1 6-5,-1-2-11,2 4 0,-3 1-18,-2-1-4,4 6-11,-6-6 2,2 1 9,-5-1-14,-2 3-12,2-4-2,-6-3-3,2 4-4,-2-3 3,-6 0-2,-2 1-1,4-2-3,-6-2-5,-4 0-16,-4-1-36,2 0-52,-4-4-56,-11 2-81,10-6-80,-11 1-316,1-4-667,8 0 296</inkml:trace>
          <inkml:trace contextRef="#ctx0" brushRef="#br0" timeOffset="6480.5136">20404-3892 127,'-2'-2'291,"-2"-2"-12,4 4-2,-4-5-18,4 5-7,5-7-6,-5 7-15,9-4-9,-1-1-2,4 2-17,-6 0 19,9 3-31,-2 0-4,2-5-15,0 4-9,0 1-17,-2-2-20,4 2-4,-5 0-18,5 2-10,-5-1-8,5 2-8,-1-1-29,-3-2-46,0 3-57,-1 0-67,-3 2-75,-1-1-83,1 2-82,-3-2-196,1-4-603,-2 3 267</inkml:trace>
          <inkml:trace contextRef="#ctx0" brushRef="#br0" timeOffset="5130.2971">18897-3304 106,'-7'-11'323,"7"11"-2,-4-6-23,4 6-9,0-6-11,0 6-10,-1-4-10,1 4-4,0-9-10,0 9-8,-5-4-14,5 4-14,-11-1-8,5-1-10,6 2-11,-11 0-14,11 0-17,-18 4-9,12-1-18,-5 3-1,-1-3-18,2 3-10,1 4-9,0-1-8,-1 4-9,1-3-6,3 3-4,2-4-9,-3 3 7,5-1-12,-1 2-6,6-6 0,-3 4-9,0-5 0,4 1-4,1 1 1,-3 2 11,5-7 6,6 5 2,-6-3-2,2-2-3,5 3-7,-3-3 8,2 0-10,4 2-4,-6-2 0,1 1-2,4 0-6,-4 1 1,-6 1-3,6 0-1,0 2 0,-3 1-4,-3-1-2,1 7 2,-2-5-3,0 2 1,-2 5 1,1-2-4,-4 2 0,3 2 0,0 2-2,-1 3 0,0 0 1,-2 1 2,-2 6-2,2-7-3,2 1 1,0 8 1,2 1 1,-4 0 1,2-1-2,0 1 1,-2-11 0,0 2 0,2-2-3,-1 0 1,3-1-1,-6-3 2,2-5-2,0 0 2,0 0 1,0-2-1,0-4 0,0 2 0,0-3 2,0-3 6,-2 1 16,2-5 20,0 9 27,0-9 11,0 0-10,0 0-4,0 0-8,-13-14 4,6 6-1,0-3-1,2-4 2,-2-4 6,1-3-8,3-11-13,0-1 0,6 0-1,-2-3-9,1-2-6,8 0-23,-2 2-22,2 3-25,1 2-31,-1 2-19,-3 9-40,2 0-40,2 2-26,-1 1-63,0 3-68,-2 5-73,11-5-82,-8 6-358,0 0-902,6-1 399</inkml:trace>
          <inkml:trace contextRef="#ctx0" brushRef="#br0" timeOffset="5855.5062">19357-3271 93,'-5'-15'325,"-3"7"-14,4-2-16,1 5-22,-2-2-20,1 2-18,-1 3-30,0-1-14,5 3-16,-15 3-20,5-1-2,3 6-10,-2-1-3,0 6-16,0-2 13,-4 6 2,1-1 9,0 4-11,-1 0 4,3-4-7,-1 4-13,5 0 9,1 0 0,-1 1-8,5 1-9,-3 0-12,4-1-7,0-1-9,5 1-6,2 3-11,3-1-6,2 8-3,0-8-5,1 0-4,-1-2-11,3-3-43,-1 1-41,1-2-41,-2-3-61,-2 1-61,4 0-72,-3-9-75,3 4-327,-4-6-739,6-2 328</inkml:trace>
          <inkml:trace contextRef="#ctx0" brushRef="#br0" timeOffset="5574.2529">19390-3084 40,'0'0'373,"-4"-9"-12,-1 5-12,5-1-17,-3-2-2,0 1-10,3 6 4,0-9-5,-2 4-15,-1-1-23,3 6-27,3-5-14,-3 5-21,2-6-21,-2 6-22,0 0-23,0 0-21,0 0-7,6-1-14,-6 1-11,0 0-11,11 11-9,-4-7-5,-2 2-9,2 2-8,2 1-5,-3 3-7,1-2-2,-2 2-2,0 1-6,2-1-5,-6 0 1,4 0-5,-5 1-6,4-1 1,-2-3-3,3 1 4,-6-2-5,2-2-5,-1 0 1,1 0 1,-1 0 0,0-2-2,0-4 1,0 6 6,0-6 8,0 0 6,0 0-4,0 0-3,0 0-3,0 0-3,5-19-7,2 10 4,-2-2-2,4-2-1,-1-1-1,3 2-3,-2 1 1,1-1 8,2-1-1,2 1-4,-2 2 1,2-1-5,1 5-3,-1 2-1,-1 2 3,0-1-5,2 3 2,-3 3-2,1-1-2,2 2 3,-4 2-2,-3 4 0,2-1 0,-3 5-1,-1 0-2,-2-1-4,-3 2-22,-1 1-29,-1 0-31,-4 2-29,-2-4-42,-3 0-37,-1 5-46,-2-4-46,2-1-54,-1-6-57,-5 5-346,2-8-803,1 4 354</inkml:trace>
          <inkml:trace contextRef="#ctx0" brushRef="#br0" timeOffset="6168.0076">20015-3366 236,'3'-4'385,"-1"3"-40,3-3-28,-5 4-36,7-3-35,-7 3-24,0 0-13,6 10-22,-2-4-8,-1 5-8,1 0 4,1 3-9,-3 3 1,4 4-7,-1 0 6,-1 2-3,-2 3-3,2-4-13,-1 2-8,0 0-9,-1 0-4,-2 1-12,3-2-7,-2-1-6,-2 3-7,2-2-9,-6-2-6,4 1-10,1-2-7,-4 1-5,-2 1-3,1-4-2,1 4-8,-1-4-5,-2-4-4,2 1-3,-4 1-1,3-4-1,-2 1-3,-3-1-5,5-2-18,-3-3-19,2-1-32,1 0-28,-1-1-38,2-3-73,5-2-69,-17 0-91,17 0-417,-17-7-828,10 1 367</inkml:trace>
          <inkml:trace contextRef="#ctx0" brushRef="#br0" timeOffset="3154.6773">18375-4294 66,'0'0'328,"-2"-6"-19,2 6-23,-4-4-17,4 4-26,0 0-14,-2-2-14,2 2-18,0 0-19,0 0-12,0 0-11,0 0-1,13-4 4,1 6-6,3-2-5,9 0-16,10 0 2,0 0-28,2 2-4,-1 0-18,4 0-2,-2-2-12,-2 0-24,2 2-37,-2-2-58,-2 1-64,-8 3-72,7-4-80,-10 1-300,1 2-612,-3-1 271</inkml:trace>
          <inkml:trace contextRef="#ctx0" brushRef="#br0" timeOffset="4552.163">18356-3672 255,'-9'4'309,"2"-1"-23,2-3-23,-2 3-8,7-3-16,-6 3-11,6-3-8,-7 3-9,7-3-6,0 0-6,-5 6-8,5-6-2,-4 3-3,4-3-5,0 0-11,0 0 2,0 0 25,0 0 13,10 3-1,6 0-2,4-2-11,6-1-14,9 0-12,2-4-12,7 2-12,-1-2-14,8 2-16,13-2-9,2-2-12,-3 6-8,-15-3-12,16 0-4,-13-1-7,-3 3-7,2-3-7,-2 0-1,-2 1-6,-1 1-6,-2 4-2,-3-5 1,-3 1 8,-10-1-1,-3 2 1,-6 1 6,-1-2-7,-1 1-1,-8 1 7,2-3-12,-3 7-3,-7-4-1,15-4 0,-9 4-5,-6 0-5,0 0-2,13 0-3,-13 0-4,0 0-15,6 3-36,-6-3-40,4 3-49,-4-3-46,0 0-35,0 0-52,-16 6-47,5-2-63,3 7-66,-13 0-408,3 3-912,-7-2 403</inkml:trace>
          <inkml:trace contextRef="#ctx0" brushRef="#br0" timeOffset="3974.0313">19024-4498 67,'-15'-8'263,"4"4"-8,-1 1-13,-1 1-12,1 4-9,-1 0-12,-2 0-11,2 9-11,-5-6-13,1 10-10,5-4-8,2 4-14,-2 1 1,0 2-21,2 3-11,3-1-3,5 1-12,-1 2-10,3 0-9,0-1 3,7 3-4,-2-3-13,1 3-9,5-3-2,1 1-6,-1-1 3,1 0-12,5-3-17,0 0-31,1-2-44,1-2-54,0-3-65,2-3-72,2-3-277,0-5-565,6 2 250</inkml:trace>
          <inkml:trace contextRef="#ctx0" brushRef="#br0" timeOffset="2935.9403">18743-4827 245,'0'-7'305,"2"1"9,-2 3-7,3-3-26,-3-1-11,0 2-15,0-1-5,0 6 3,-3-8-14,3 4-13,0 4-13,-2-5-21,2 5-8,0 0-23,0 0-15,0 0-8,0 0-12,0 0-12,-19 11-12,11 0-8,-2 2-11,-2 1 3,0 6-19,1 2-2,-6 5-6,5 4-9,0-1-2,2 1-4,3-1-5,1 4-4,0-5-6,6 3-2,0 1-3,6 1-2,-5 1-3,4-2 2,0 0-5,1-1-3,-1-8 4,1 7-1,0-5 3,-1-4-1,3 1 2,-3-2-1,1-1 3,-2 1 1,2-5-7,-2 4 4,-2-7-6,-1 4 1,-2-6-2,1 4-5,-4-2-27,-1-2-20,2 2-32,-2-6-41,0 0-32,0-1-47,-2-2-51,-3 0-52,4-2-52,-5 1-312,3-6-712,-3 0 316</inkml:trace>
        </inkml:traceGroup>
      </inkml:traceGroup>
    </inkml:traceGroup>
    <inkml:traceGroup>
      <inkml:annotationXML>
        <emma:emma xmlns:emma="http://www.w3.org/2003/04/emma" version="1.0">
          <emma:interpretation id="{CE8FCBE3-34E9-44FD-A1E8-A62BCABD4F9D}" emma:medium="tactile" emma:mode="ink">
            <msink:context xmlns:msink="http://schemas.microsoft.com/ink/2010/main" type="paragraph" rotatedBoundingBox="26016,8468 30905,8641 30854,10077 25965,99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30515A4-3BB1-4F4B-9043-F2B587F093CC}" emma:medium="tactile" emma:mode="ink">
              <msink:context xmlns:msink="http://schemas.microsoft.com/ink/2010/main" type="line" rotatedBoundingBox="26016,8468 30905,8641 30854,10077 25965,9905"/>
            </emma:interpretation>
          </emma:emma>
        </inkml:annotationXML>
        <inkml:traceGroup>
          <inkml:annotationXML>
            <emma:emma xmlns:emma="http://www.w3.org/2003/04/emma" version="1.0">
              <emma:interpretation id="{C5229AC3-EEE0-4790-9828-4C0F807251E2}" emma:medium="tactile" emma:mode="ink">
                <msink:context xmlns:msink="http://schemas.microsoft.com/ink/2010/main" type="inkWord" rotatedBoundingBox="25949,9150 26640,9084 26684,9546 25993,9612"/>
              </emma:interpretation>
              <emma:one-of disjunction-type="recognition" id="oneOf2">
                <emma:interpretation id="interp10" emma:lang="en-US" emma:confidence="1">
                  <emma:literal>=</emma:literal>
                </emma:interpretation>
                <emma:interpretation id="interp11" emma:lang="en-US" emma:confidence="0">
                  <emma:literal>t</emma:literal>
                </emma:interpretation>
                <emma:interpretation id="interp12" emma:lang="en-US" emma:confidence="0">
                  <emma:literal>[</emma:literal>
                </emma:interpretation>
                <emma:interpretation id="interp13" emma:lang="en-US" emma:confidence="0">
                  <emma:literal>E</emma:literal>
                </emma:interpretation>
                <emma:interpretation id="interp1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26739.7741">19288-1238 91,'0'0'335,"0"0"-15,0 0-14,0 0-15,0 0-13,0 0-16,0 0-11,0 0-19,0 0-16,0 0-17,0 0-18,0 0-19,4 4-7,-4-4-22,0 0-6,0 0-10,0 0-16,0 0-7,0 0-9,0 0-7,0 0 4,0 0-25,0 0 5,0 0-8,0 0-4,0 0-5,0 0-2,5 2 5,-5-2 12,9 3 18,1-1 11,6-1 5,4 4-9,6-2-2,0 2-4,9-2-9,3 1-10,-2-2 0,-1-1-5,0 3-4,-10-2 2,4 0-4,5 0-2,-11-2-1,1 3-4,-1-2-3,-6 0-3,2 0-5,-5-1-2,0 0-2,-3 2 0,-1-2-3,-2 2-1,-1-1-3,2-1 3,-9 0-8,10 0 0,-10 0-5,0 0 1,9 0 0,-9 0-3,0 0-2,10 0 1,-10 0-2,0 0-2,0 0 1,5-3-18,-5 3-27,0 0-34,0 0-41,0 0-53,4 4-47,-4-4-52,0 0-69,-7 10-76,-1-8-301,2 1-773,-3-3 343</inkml:trace>
          <inkml:trace contextRef="#ctx0" brushRef="#br0" timeOffset="27077.6191">19250-921 123,'-5'2'307,"1"1"-13,0 0-9,1 1-12,3-4-13,-6 2-5,6-2-7,0 0-10,-6 4 1,6-4-18,0 0-13,-4 2-9,4-2 4,0 0 19,7 6 5,2-5-6,3 2-11,4 1-10,-1 1-13,9-3-7,3 3-14,9-2-12,-1 3-13,-1-3-13,1 2-8,4 1-15,-5-4-8,-8 0-10,3-2-11,-3 5-6,1-3-8,-4 4-4,5-6-6,-5 2-4,-6-2 2,-1 3-11,-1-2 1,0 1 0,-2-2 1,-3 2 2,-2-2 0,-1 0 1,-7 0-5,11 0-4,-11 0-2,10 0-4,-10 0-1,0 0-2,10-2-3,-10 2-23,0 0-36,9 0-61,-9 0-70,3-4-53,-3 4-86,0 0-81,-4-10-91,1 3-360,-1 4-907,4 3 400</inkml:trace>
        </inkml:traceGroup>
        <inkml:traceGroup>
          <inkml:annotationXML>
            <emma:emma xmlns:emma="http://www.w3.org/2003/04/emma" version="1.0">
              <emma:interpretation id="{E672A8B5-B6C5-475A-A173-5E827EFBC279}" emma:medium="tactile" emma:mode="ink">
                <msink:context xmlns:msink="http://schemas.microsoft.com/ink/2010/main" type="inkWord" rotatedBoundingBox="27544,8522 29075,8576 29024,10012 27494,9958"/>
              </emma:interpretation>
              <emma:one-of disjunction-type="recognition" id="oneOf3">
                <emma:interpretation id="interp15" emma:lang="en-US" emma:confidence="0">
                  <emma:literal>too</emma:literal>
                </emma:interpretation>
                <emma:interpretation id="interp16" emma:lang="en-US" emma:confidence="0">
                  <emma:literal>in</emma:literal>
                </emma:interpretation>
                <emma:interpretation id="interp17" emma:lang="en-US" emma:confidence="0">
                  <emma:literal>Ito</emma:literal>
                </emma:interpretation>
                <emma:interpretation id="interp18" emma:lang="en-US" emma:confidence="0">
                  <emma:literal>"on</emma:literal>
                </emma:interpretation>
                <emma:interpretation id="interp19" emma:lang="en-US" emma:confidence="0">
                  <emma:literal>igloo</emma:literal>
                </emma:interpretation>
              </emma:one-of>
            </emma:emma>
          </inkml:annotationXML>
          <inkml:trace contextRef="#ctx0" brushRef="#br0" timeOffset="29687.0461">20920-1015 30,'-10'-4'339,"2"2"-26,-2-2-19,-2 1-17,0-3-10,0 4-27,-1 0-12,-1 0-20,6 1-20,-2 0-19,-2 0-11,7 1-17,5 0-12,-17-1-11,17 1-10,-9 0-15,9 0-3,-8-2-10,8 2-4,0 0 2,-7 3 1,7-3 20,0 0 15,0 0 19,0 0-2,0 0 5,29 1 1,-6 0-5,13-1-6,-1 0-8,8-2-10,4 1-6,19 1-3,-15-4-12,15 2-7,-2-2-5,6 4-1,-8-3-5,-15 1 2,4 2-1,-2 0 2,-2-1 0,-1 1-1,-6-2 2,1 2-3,-2-1 5,-5-1-6,-11 4-1,1-4-3,-1 2-4,-6 0-2,0 2-3,-1-2-5,0 1-6,-10-1-5,6-1 2,-3 2-5,-9-1-4,13 0-3,-7 0-3,-6 0-5,10 0-2,-10 0-5,0 0-19,7 2-31,-7-2-23,0 0-26,0 4-32,0-4-35,0 0-36,-11 10-59,6-6-50,-2-2-77,2 0-83,-8 5-350,-3-1-872,3-3 386</inkml:trace>
          <inkml:trace contextRef="#ctx0" brushRef="#br0" timeOffset="29062.0225">21003-1335 237,'-8'4'310,"8"-4"-3,0 0-15,-9 0-8,9 0-18,0 0-2,0 0-6,0 0-13,-3 3-11,3-3 0,0 0-14,0 0-12,0 0-12,0 0-6,0 0-18,0 0-12,0 0-11,0 0-11,0 0 17,0 0 13,15 4 6,-1-3-1,7 4-12,8-4-10,11 0-15,3 2-11,4 0-8,3-3-10,1 1-9,-3-1-13,3 2-3,-5-2-8,-4 6-10,-4-6-2,-12 3-7,-2-3-9,-1 1-4,-6-1-10,-5 1-2,0 1-2,-2-2-15,1 2-16,-5-2-32,-6 0-34,7 1-32,-7-1-31,0 0-33,0 0-41,0 0-39,-17 9-47,4-3-45,-3-6-64,-1 0-359,-1 2-822,-6-2 363</inkml:trace>
          <inkml:trace contextRef="#ctx0" brushRef="#br0" timeOffset="30140.1772">20897-671 212,'0'0'416,"-1"4"-39,1-4-34,0 0-25,-3 6-27,3-6-13,0 0-22,0 0-9,0 0-21,0 0-13,0 0-23,-3 0-16,3 0-10,0 0-19,0 0-17,0 0-9,0 0-7,0 0-13,0 0-9,0 0-8,0 0-5,0 0-8,0 0 5,0 0 4,0 0 8,0 0-3,0 0-12,0 0-7,7-16-8,-4 7-3,4 4-4,-4-5-6,4-2-10,0 2 0,0-1-2,-1 5-5,1-4 1,-2-2-1,3 1 3,-3 3 8,4-1 1,-3 3 10,-4 0 1,2 0-1,-1 3-1,1 0-8,-4 3-5,5-6-8,-5 6-5,3-3-4,-3 3 1,0 0-3,5 18-3,-5-11 6,6 8-5,-6-4-4,6 6 4,-5 0-3,3 5-3,0-2 3,0 1-5,0 1 3,-4-3-3,6 2-1,-3-1 0,-1-6 1,5 3-2,-3 2 2,-2 1-5,4-5-36,-2-1-40,-3 1-47,4-1-39,-5-1-63,0-7-74,5 4-74,-5 1-85,-4-6-260,4 1-777,0 0 344</inkml:trace>
          <inkml:trace contextRef="#ctx0" brushRef="#br0" timeOffset="28749.5183">21101-1607 120,'0'0'255,"0"0"3,0 0-3,0 0 6,0 0-5,0 0-7,0 0-9,0 0-11,0 0 1,0 0-13,0 0 8,0 0-17,0 0-5,0 0-10,0 0-11,0 0-2,0 0-11,16 0-22,-16 0-16,0-8-9,1 3-13,-1-3-11,1 2-8,-1-2-12,5 1-9,-5 0-6,6-6-9,-1 2-1,-4-1-5,4-3-4,-1 3-7,0-3-3,1 3-2,1-4-6,-2 5-2,-2-3 2,3 5-5,-1 0-4,2 2-5,-5 1 2,0 0-4,3 0 3,-4 2-5,1-1-4,-1 5-2,4-3 0,-4 3-2,0 0 1,0 0 2,2 19 1,-4-12 3,0 6-5,2-3 3,-2 5-1,2 5-3,-1-3 3,1 4-1,0 1 0,0 0-3,0-1 0,1 0 2,-1 0-3,2-2 3,2 2 1,-3-2-23,3-4 3,-3 6 6,4-1-3,-3-6 5,0 4-6,1-8-27,-2 7-31,2-4-47,-2-4-38,1 6-45,-2-6-45,0-2-53,-2 0-36,-2-1-296,2-1-684,-4-2 302</inkml:trace>
          <inkml:trace contextRef="#ctx0" brushRef="#br0" timeOffset="31128.9404">21351-636 118,'-4'-7'376,"2"0"-20,-2 0-25,3 3-13,-4-2-14,-2 2-6,2 0-29,-4 2-10,0-3-16,-3 4-6,2 1-18,0 0-17,1 6-16,-2-3-9,-3 7-11,3-7-16,-1 6-14,3 2-5,0-2-18,-1 1-8,3-1-8,1 1-15,0 2-8,-2-2-7,5-1-6,2 3-3,2-1-9,1 3-5,2-3-2,1 2-1,3-4-3,2 0-7,1 3 0,0-6-3,4-2-12,0 2-9,0-1-4,7-3-16,2 4-5,-10-6-2,2-4 2,1 4-4,0-4 5,-6 0 14,4-1-14,-7-1 3,2 0 3,-3 1-1,-5-5 0,2 1-1,-4 0 2,0-5 1,0 3-2,-4-1 6,2-3-1,-4 0 5,5 2 6,-3 1 5,2-2 2,-2 6 4,2 0 3,-2 1-5,4 0-6,0-1 6,6 3-4,-1-1-1,1 0-4,6 1 3,0 2-6,1 0-6,3-1 7,1-2-6,0 4 1,5-2-1,-4 2 0,2-1 3,-3 2-1,0 1-5,6-3-2,-11 3 4,0-2-3,0 2-1,-2-3 2,-3 3 3,-7 0-2,10 0 2,-5 3-4,-5-3 3,2 5 2,-2-5-5,0 7 11,0-1 5,-6 0 2,4 1 10,-7 0 6,2 4 0,-3-2 4,3 2-3,-5-3-3,6 3-2,-3-4 1,2 2-3,-2 3 0,1-6-5,4 6-4,0-5 0,-1 3 5,5-2-5,-5 2-2,6-2 0,3 0-1,-3 2 0,5-3 1,-1 1-4,4-1-4,0-1 5,7 0-1,-3-1 0,-1-4-12,5 2 0,-6-3-7,6 0-2,0 0 1,0-4-2,-4 2-4,3-1 5,-3 0 2,0-3 4,-2 0-1,1 0 4,-6 0-4,-1-5 2,1 4 4,-3 0-3,0-2 3,-3-1 4,-3-1-5,0 2 2,-3 1 2,1-6 0,-1 5-3,-6-3 5,5 2-2,-1 2 0,1 1 2,3 0-1,-2 2-3,2-1 4,3 3-1,0-3-4,1 6 2,1-10-2,6 7 4,1-3 0,1 4-4,2-3 0,3 3-3,3-4-1,-4 8 3,4-5-5,0 1 2,-2-1-4,-2 3 3,3 0 0,-3 0 5,-2 2 1,-1-2-2,-2 1-4,4 2 1,-3-1 4,-3 2-6,0-1 3,-3 2 1,1-1 4,0 0-3,-2 3-2,-2 4 1,-2-5 6,2 3-3,0 3-8,-2 0 12,0 0 1,-2 1-5,2 0 12,2 2-12,-1-4 5,-2 5 2,2-4 0,-1 3 6,4-2-9,-1-1-1,2 2 1,-2-1 4,4-3-2,2 0-2,0 0 10,0-2-12,5-3 0,1 1 7,1-3-2,7-2 1,-4-1-2,-1-1-1,-1-5 3,2 3 12,2-3 1,-2-1 1,5-3 7,-9 0 3,3 1 6,-7-1 16,1-2 3,-3-3-4,1 0 2,-6-1 1,2-1-3,-6 1-7,-2-3-5,-4 1-7,-5-3-5,-4 6-19,0-1-34,-1 1-41,-11-4-58,5 6-91,-10 2-93,3-1-118,9 3-346,-1 3-838,6 2 371</inkml:trace>
        </inkml:traceGroup>
        <inkml:traceGroup>
          <inkml:annotationXML>
            <emma:emma xmlns:emma="http://www.w3.org/2003/04/emma" version="1.0">
              <emma:interpretation id="{62C142A3-57DB-4469-AE59-4678283DDF8E}" emma:medium="tactile" emma:mode="ink">
                <msink:context xmlns:msink="http://schemas.microsoft.com/ink/2010/main" type="inkWord" rotatedBoundingBox="29497,9084 30887,9133 30859,9947 29469,9898"/>
              </emma:interpretation>
              <emma:one-of disjunction-type="recognition" id="oneOf4">
                <emma:interpretation id="interp20" emma:lang="en-US" emma:confidence="0">
                  <emma:literal>to</emma:literal>
                </emma:interpretation>
                <emma:interpretation id="interp21" emma:lang="en-US" emma:confidence="0">
                  <emma:literal>Fo</emma:literal>
                </emma:interpretation>
                <emma:interpretation id="interp22" emma:lang="en-US" emma:confidence="0">
                  <emma:literal>F,</emma:literal>
                </emma:interpretation>
                <emma:interpretation id="interp23" emma:lang="en-US" emma:confidence="0">
                  <emma:literal>#o</emma:literal>
                </emma:interpretation>
                <emma:interpretation id="interp24" emma:lang="en-US" emma:confidence="0">
                  <emma:literal>Ito</emma:literal>
                </emma:interpretation>
              </emma:one-of>
            </emma:emma>
          </inkml:annotationXML>
          <inkml:trace contextRef="#ctx0" brushRef="#br0" timeOffset="31800.8394">22768-1107 269,'-9'1'335,"3"0"-22,6-1-14,-11 0-12,11 0-9,-7 3-7,7-3-24,0 0-4,-7 4-16,7-4-15,0 0 4,0 0 10,0 0 16,0 0 7,12 7-7,0-2-4,6-4-9,7 1-11,9 0-17,7-2-14,-1 0-10,6 0-25,0 0-13,-5 0-16,4-4-8,-5 4-12,-3-1-9,-2-5-13,-10 7-29,-1 0-27,-7-1-28,-2 4-37,2-4-48,-6 1-31,-3-1-39,-3 2-54,-1 4-66,-4-6-73,0 0-83,-15 8-335,4-4-831,-1-1 368</inkml:trace>
          <inkml:trace contextRef="#ctx0" brushRef="#br0" timeOffset="32035.2177">22876-918 92,'-8'6'272,"2"0"-2,1 3-4,-1-6-11,1 3-17,2-3-12,-2 2-6,5 1-11,-4-4 5,4-2 11,0 9 14,4-6 19,1 5 11,2-6 7,2 0-2,6 1-9,2 1-13,6 0-14,2-4-9,0 2-20,4-4-19,-2 2-18,8-2-17,3 0-15,-3 4-15,-8-2-12,1-2-13,-1 0-25,-4-2-29,-2 6-34,-4-2-35,-1-3-47,-9 3-50,4-2-66,-5-2-70,0 0-69,-6 2-65,0-4-67,0 6-260,-7-14-775,-3 6 343</inkml:trace>
          <inkml:trace contextRef="#ctx0" brushRef="#br0" timeOffset="32363.3364">23008-1199 61,'-5'-11'341,"4"-3"-9,-3 6-13,2-3-5,-1 5-1,3 0 6,-2-3-4,2 3-6,0 6-10,0-6-20,0 2-26,0 4-29,0 0-23,-1-6-20,1 6-22,0 0-14,0 0-5,0 0-16,0 18-6,0-7-7,-4-1-2,4 7-6,0-2-5,0 7-11,0-1 3,-1 1-6,-5 9-8,3-8-5,1 2-6,-3 6-6,4-6-9,-3 2-5,2 4 0,0 2-7,2-9-1,-3 7-4,3 5-5,-1-5 2,1 6-2,0-6-3,0-5 2,0-1 9,0-3 2,4 3 0,-2-2 0,0-1-1,2-3-6,-4 2-4,1-6-2,3-2 0,-3-1-21,-1-3-26,0 3-36,0-6-42,2 0-35,1 0-46,-1-5-41,-2-1-54,0 0-72,10 0-75,-10 0-348,17-13-833,-1 6 369</inkml:trace>
          <inkml:trace contextRef="#ctx0" brushRef="#br0" timeOffset="32691.4605">23772-1015 135,'10'-12'382,"-5"1"3,2 1-20,-2 1 4,0 3-9,-3-2-8,-1 2-14,3 3-15,-3-2-27,-1 5-26,5-5-25,-5 5-17,0 0-17,0 0-17,-10 13-21,7-7-17,-2 3-13,0 0-11,-6 4-14,7 4-14,-3-7-12,0 6-7,1 3-11,0 1-5,1-1-9,4-4-4,-1 6-6,4-5-4,-2 5-6,6 0 4,-4-5 2,5 0 5,1-5 5,5 8 1,3-3 3,1-3 3,-5-3 2,11 1-1,-2-3-4,-6-5-7,8-3 0,-1-3-1,-2-5-2,2 3-5,0-7 6,-2 2-12,0-3 6,-1-1 2,-2-3 5,-4-3 10,-2 3-3,-1-5 3,-4 3-1,-6-1-10,-4-2-3,-2 0-24,-11 1-12,-6-6-46,-11 5-57,-8-2-74,-22-2-90,-12 7-114,0 2-163,-53-4-442,14 5-1053,31 4 467</inkml:trace>
        </inkml:traceGroup>
      </inkml:traceGroup>
    </inkml:traceGroup>
    <inkml:traceGroup>
      <inkml:annotationXML>
        <emma:emma xmlns:emma="http://www.w3.org/2003/04/emma" version="1.0">
          <emma:interpretation id="{C62D534B-74F9-4849-8831-7BA566D9F1D9}" emma:medium="tactile" emma:mode="ink">
            <msink:context xmlns:msink="http://schemas.microsoft.com/ink/2010/main" type="paragraph" rotatedBoundingBox="22511,10302 29919,10623 29829,12693 22422,123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CA1D58-926B-455B-9FBF-5CE7170B074E}" emma:medium="tactile" emma:mode="ink">
              <msink:context xmlns:msink="http://schemas.microsoft.com/ink/2010/main" type="inkBullet" rotatedBoundingBox="22496,10664 23340,10701 23299,11644 22455,11608"/>
            </emma:interpretation>
            <emma:one-of disjunction-type="recognition" id="oneOf5">
              <emma:interpretation id="interp25" emma:lang="en-US" emma:confidence="0">
                <emma:literal>N</emma:literal>
              </emma:interpretation>
              <emma:interpretation id="interp26" emma:lang="en-US" emma:confidence="0">
                <emma:literal>I</emma:literal>
              </emma:interpretation>
              <emma:interpretation id="interp27" emma:lang="en-US" emma:confidence="0">
                <emma:literal>+</emma:literal>
              </emma:interpretation>
              <emma:interpretation id="interp28" emma:lang="en-US" emma:confidence="0">
                <emma:literal>L</emma:literal>
              </emma:interpretation>
              <emma:interpretation id="interp29" emma:lang="en-US" emma:confidence="0">
                <emma:literal>*</emma:literal>
              </emma:interpretation>
            </emma:one-of>
          </emma:emma>
        </inkml:annotationXML>
        <inkml:trace contextRef="#ctx0" brushRef="#br0" timeOffset="34738.3763">15733 901 199,'-5'1'295,"1"2"-10,4-3-8,-8 3-11,8-3-11,-6 3-9,6-3 1,-4 1 3,4-1 11,0 0-20,0 0 3,0 0 5,0 0-5,0 0 7,0 0-7,0 0-3,30 0-13,-16-1-18,10-1-10,2 1-14,8-1-13,1 1-8,4 0-22,1-1-14,0 1-14,-2-1-12,0-1-11,0 3-8,-3-1-10,-7-1-3,-3 2-10,1 0-7,-8 0-5,-1 0-5,-3 2-5,1-2-5,-6 0 3,0 0-9,-1 0-3,-8 0-2,12 0-2,-5 0-18,-7 0-29,10 1-29,-10-1-36,0 0-49,0 0-54,0 0-44,0 0-64,0 0-74,0 0-66,-27-11-362,16 9-871,-4-3 385</inkml:trace>
        <inkml:trace contextRef="#ctx0" brushRef="#br0" timeOffset="34410.2472">15782 575 351,'0'0'368,"-11"2"6,11-2 7,-1 4 9,1-4-84,0 9 11,0-9-23,0 0-2,0 6-34,0-6-6,0 0-15,1 2-12,-1-2-11,0 0-16,0 6-12,0-6-12,0 0-7,8 1-10,-8-1-10,14 0-11,-2-1-13,5 1-11,7 0-15,-1 0-4,16 0-12,-2-1-3,2 1-10,-2-4-8,-2 3-7,-1 2-4,-5 3-6,-2-3-3,-2-1-5,1 1-4,-5 2-2,2-2-7,-1-1-1,-8 2 3,0-1-10,1-1-8,-3 2-9,-2-1-2,2 2-6,-6-3-5,6 0-9,-4 0-13,0 0-15,-8 0-20,12 2-29,-6-2-24,-6 0-38,7 4-38,-7-4-43,0 0-48,0 0-56,-2 6-63,2-6-319,-17 9-793,7-3 351</inkml:trace>
        <inkml:trace contextRef="#ctx0" brushRef="#br0" timeOffset="35257.2365">16171 382 264,'-8'-15'367,"-1"7"-15,4 0-7,-3-3-4,3 6-9,-2-2-11,-3-3-13,5 7-13,-1 0-11,4 0-23,2 3-15,-9-4-23,9 4-21,-4-3-21,4 3-19,0 0-15,-8-1-17,8 1-15,0 0-14,0 0-8,0 0-11,0 11-6,5-5-8,-2 0-6,1 8-5,6-3 6,2 5 6,6 1 7,-1 4-3,15 4-2,-6-3-3,4 1-5,-3-1-7,2-1-7,1-2-7,-1 2-8,-8-6-6,0 1-6,1-4-6,-4 7-6,3-5-5,-4-1-5,-3 2-2,-2-3-3,0 0 3,-3-1 2,-1 3-10,-1-5 9,0 3-1,-3-2-4,0-1 7,-2 1-3,0-2 1,-2 4 3,-2-5-3,2 5-1,-2-3 3,1-1 5,-3 2-6,-1 0 2,0 1 1,-3-1-1,0 1 2,-3 3 1,0 4 3,-4 0 0,1 1 1,-3-1 1,-5 6-3,5-4 4,0 0-5,-7 2-2,7-4 2,-1 0-1,1 0-1,2-1 11,1 0-11,0-1 1,3-4-3,-1 0-2,5 1-11,-2-5-21,-2 5-26,6-7-29,-2 6-26,2-7-27,2 1-27,0-1-41,1 0-52,-2-2-68,2 0-95,2-3-316,0 0-799,-4 4 354</inkml:trace>
      </inkml:traceGroup>
      <inkml:traceGroup>
        <inkml:annotationXML>
          <emma:emma xmlns:emma="http://www.w3.org/2003/04/emma" version="1.0">
            <emma:interpretation id="{0F124510-AA46-4493-9561-27C76F20C8F6}" emma:medium="tactile" emma:mode="ink">
              <msink:context xmlns:msink="http://schemas.microsoft.com/ink/2010/main" type="line" rotatedBoundingBox="23992,10366 29919,10623 29850,12217 23923,11960"/>
            </emma:interpretation>
          </emma:emma>
        </inkml:annotationXML>
        <inkml:traceGroup>
          <inkml:annotationXML>
            <emma:emma xmlns:emma="http://www.w3.org/2003/04/emma" version="1.0">
              <emma:interpretation id="{3DBC0BA9-2EE7-4284-AB81-B60B0A86657A}" emma:medium="tactile" emma:mode="ink">
                <msink:context xmlns:msink="http://schemas.microsoft.com/ink/2010/main" type="inkWord" rotatedBoundingBox="23992,10366 25215,10419 25169,11476 23946,11423">
                  <msink:destinationLink direction="with" ref="{C491B20B-86D6-4C0A-A61A-FB09AA527DED}"/>
                </msink:context>
              </emma:interpretation>
              <emma:one-of disjunction-type="recognition" id="oneOf6">
                <emma:interpretation id="interp30" emma:lang="en-US" emma:confidence="0">
                  <emma:literal>73</emma:literal>
                </emma:interpretation>
                <emma:interpretation id="interp31" emma:lang="en-US" emma:confidence="0">
                  <emma:literal>53</emma:literal>
                </emma:interpretation>
                <emma:interpretation id="interp32" emma:lang="en-US" emma:confidence="0">
                  <emma:literal>113</emma:literal>
                </emma:interpretation>
                <emma:interpretation id="interp33" emma:lang="en-US" emma:confidence="0">
                  <emma:literal>h?</emma:literal>
                </emma:interpretation>
                <emma:interpretation id="interp34" emma:lang="en-US" emma:confidence="0">
                  <emma:literal>713</emma:literal>
                </emma:interpretation>
              </emma:one-of>
            </emma:emma>
          </inkml:annotationXML>
          <inkml:trace contextRef="#ctx0" brushRef="#br0" timeOffset="40664.3531">17369 328 191,'0'0'296,"0"0"-28,0 0-16,0 0-20,0 0-10,0 0-14,0 0-12,0 0-6,-7 2-16,7-2-13,0 0-15,0 0-16,0 0-11,0 0-8,0 0-9,0 0-6,0 0-9,0 0-1,0 0-4,0 0-5,0 0 5,0 0 10,0 0-11,0 0 15,0 0-4,0 0-2,0 0-21,-1-12-8,-3 6 2,3-1-5,1 1-3,-2 0-4,2-4 3,-2-2-1,2 4-2,0 1-3,2-3 5,0 5-3,0-4-5,1 2-4,-3 1-5,2 0-5,-2 1-1,0 5-8,7-4 0,-7 4-5,0 0-1,14 8 0,-7 0-1,1 4-2,1 7-4,1 1-4,-1 2 3,1 0 4,-3 2-10,3-2 4,3 10 6,-7-10-10,-1 3-1,2-4 3,-2 0 2,0 1-2,-3-7 0,3 0-2,-4 1 2,3-1-4,-4-4 2,0 0-2,0-2 7,-4-1-12,4 0 8,0-2 1,0-1 3,0-5 0,0 6-1,0-6 0,0 0-2,0 0 7,0 0 1,-6-14-2,6 4-1,1-2 2,4 0-3,-5-3 4,6-4-7,0-3 7,5 1-2,-1-3-1,0 0 2,2 4 2,0-1 3,-3 4 1,0 1-2,2 4 3,-2-1-1,1 1 3,-2 5-2,1-1 15,-1 2-22,1 3-1,-1 0 3,1 3 7,-1 0-10,7 6-4,-4-2-7,-2 6 4,3 1 1,-1 0 2,0 9-1,-1-2-2,-1 7 1,1-2-6,-3-2 3,-1 2 2,0 1 0,-1 9-3,-1-9 2,-4 1-11,0-3-27,1 0-34,-1-1-20,0-1-21,0-6-31,0 2-38,-1-4-50,-2-1-31,2-1-33,-1-4-22,2 2-45,2-5-196,-2-3-603,0 0 267</inkml:trace>
          <inkml:trace contextRef="#ctx0" brushRef="#br0" timeOffset="41108.8309">18055 76 252,'0'-9'336,"4"3"-13,-3 0-5,1 0-33,-2-2-20,0 6-19,0 2-21,3-9-17,-3 9-20,0-3-17,0 3-16,0 0-11,7-3 9,-7 3-7,0 0-9,22 6 0,-14-2-9,6 2-15,-1 0-10,1 3-5,0-4-14,-2 4-9,-1 0-4,1 1-9,-3 1-8,2 0-3,-2 0-6,-2 0-7,-5 3 2,1 1-8,-1-2-2,-7 4-6,5-6 3,-5 4-8,2-3-1,-3 3-2,-3-5 4,-1 2-3,1-3-4,-1 0-1,1 0 5,0-3-6,1-3 1,1 4-1,-1-2 3,4-1-3,-1 0-1,1-2 2,4-2-3,-6 0 11,6 0 0,0 0-1,0 0-2,0 0-4,0 0-3,30-2-2,-15 4 3,0 0-1,1 2-3,2 1-1,3 0-8,-7 4 2,1-1-1,-1-2 1,-2 7 3,2-7-3,-5 6-13,2 1 11,-5-5 2,1 5-7,-2-5 9,-5-1-1,0 5-2,-1-4 3,-5 2 1,-4 0-5,-2-1 2,-5 3 2,-6-3 1,-1 1-36,-1-4-20,0-1-25,-9 2-34,-1-1-42,-3-2-71,3 1-91,-4-1-88,14-5-220,-4 1-675,3 0 299</inkml:trace>
          <inkml:trace contextRef="#ctx0" brushRef="#br0" timeOffset="41493.2735">17256 1026 284,'-14'1'401,"2"3"-17,6-1-12,0-3-5,6 0-24,-11 2-14,5 1-14,6-3-16,-8 3-17,8-3-15,-9 0-19,9 0-2,0 0 4,0 0 2,28 4-7,-5-4-6,11 2-10,3-4-19,9 1-12,3-2-24,21 1-15,3-2-4,1 2-18,1-2-12,-3-5-17,-3 8-8,-1-4-11,-1 2-9,-22 0-2,8-6-4,-6 7-7,-1 2-2,-6-7-4,-5-2 4,1 5 3,-9 1 0,-3 1 3,-6-1 4,-1-1-7,-5 2-3,-1 1-6,-1-1-3,-4 2-16,1-1 6,-7 1-11,10-3-9,-10 3-24,0 0-44,0 0-34,0 0-56,0 0-50,0 0-54,0 0-50,-21 13-31,9-10-45,-1 2-64,-2-2-74,2 3-404,-3-1-977,4 0 433</inkml:trace>
        </inkml:traceGroup>
        <inkml:traceGroup>
          <inkml:annotationXML>
            <emma:emma xmlns:emma="http://www.w3.org/2003/04/emma" version="1.0">
              <emma:interpretation id="{577F6B0F-7408-43E8-9956-6B946A46E904}" emma:medium="tactile" emma:mode="ink">
                <msink:context xmlns:msink="http://schemas.microsoft.com/ink/2010/main" type="inkWord" rotatedBoundingBox="26141,10802 26960,10838 26906,12089 26087,12054">
                  <msink:destinationLink direction="with" ref="{C491B20B-86D6-4C0A-A61A-FB09AA527DED}"/>
                </msink:context>
              </emma:interpretation>
              <emma:one-of disjunction-type="recognition" id="oneOf7">
                <emma:interpretation id="interp35" emma:lang="en-US" emma:confidence="0">
                  <emma:literal>Y</emma:literal>
                </emma:interpretation>
                <emma:interpretation id="interp36" emma:lang="en-US" emma:confidence="0">
                  <emma:literal>y</emma:literal>
                </emma:interpretation>
                <emma:interpretation id="interp37" emma:lang="en-US" emma:confidence="0">
                  <emma:literal>"</emma:literal>
                </emma:interpretation>
                <emma:interpretation id="interp38" emma:lang="en-US" emma:confidence="0">
                  <emma:literal>x</emma:literal>
                </emma:interpretation>
                <emma:interpretation id="interp39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43962.038">19390 732 368,'0'0'344,"-8"2"-27,8-2-32,-1 6-20,1-6-2,-6 2-30,6-2-11,0 0-8,-5 4 8,5-4-1,-1 8-12,-2-4-10,3-4-16,-2 3-1,2-3 7,0 9 0,0-9 5,5 9 12,1-5 4,5 0 1,2 1-4,9 1-11,2-2-12,14 1-17,1-4-13,1-1-16,6 1-14,-3-1-12,0 0-10,4 0-6,3 0-13,-7-1-6,2 1-10,-7-1-6,2 1-9,-6-3-19,-7 3-21,-3 0-18,-6 3-20,-1-3-26,-1 0-29,-3 0-33,-5-3-20,1 3-40,-1 0-46,-8 0-46,0 0-58,10 4-69,-10-4-69,0 0-295,-21 7-820,8-3 364</inkml:trace>
          <inkml:trace contextRef="#ctx0" brushRef="#br0" timeOffset="44212.041">19684 1014 129,'-7'5'273,"1"-3"-4,-2 2 0,5-2 7,-3 1-16,3 1-2,3-4 4,-8 2 0,8-2 1,-4 3-3,4-3-6,0 0 4,0 0 6,0 0-1,21 3-8,-5-3-9,4 0-11,6 0-16,3-2-15,6 2-14,-1-1-17,1-2-16,-9 3-19,3 0-9,-3 0-12,2-2-12,-1 2-12,2 0-8,-4 2-9,-2-4-21,-6 4-42,3-2-36,-6 0-46,-1 0-36,-2 3-31,0-3-37,-4-3-47,-7 3-46,10 0-52,-10 0-37,2-6-25,-2 6-332,-2-10-769,0 4 341</inkml:trace>
          <inkml:trace contextRef="#ctx0" brushRef="#br0" timeOffset="44571.4229">19927 533 161,'-3'-14'341,"-4"1"-8,1 1-6,5 6-12,-4-2-5,2 1-8,-1 1-16,4 1-18,-2-1-17,-1 2-21,3 4-25,-3-6-18,3 6-21,0 0-14,0 0-8,0 0-8,0 0-4,-4 16-10,6-7 2,0-1-4,-2 3-1,3 5-5,-3 4-1,3 2-4,1 2-7,-2 8-7,6 0-8,-3 0-5,-3 3 2,3 0 16,0 6 0,2-5 15,-5 5-9,1-5-1,2 1-2,-4 3-5,3 0 7,-4-1-4,2-3-6,-2 2 3,0 2-3,0 1-6,0-3-3,-2 1-5,-2-1-6,4-1-3,-6 2-10,6-3 0,-5-2-3,5-3-4,-2-6-6,2 0 0,0-1-7,0 0-7,-4-6 2,3 1-5,2-4-3,-1-2-28,4-4-15,-2 0-19,-2-3-23,0 0-27,2 0-24,1-2-37,-2 0-49,-1-4-59,0 0-82,0 0-81,16-12-100,-11 4-404,-2-4-993,7-6 440</inkml:trace>
        </inkml:traceGroup>
        <inkml:traceGroup>
          <inkml:annotationXML>
            <emma:emma xmlns:emma="http://www.w3.org/2003/04/emma" version="1.0">
              <emma:interpretation id="{55B0BC4B-7950-4C64-95E4-C9B2CF54C177}" emma:medium="tactile" emma:mode="ink">
                <msink:context xmlns:msink="http://schemas.microsoft.com/ink/2010/main" type="inkWord" rotatedBoundingBox="27699,10692 29912,10788 29865,11871 27652,11775">
                  <msink:destinationLink direction="with" ref="{C491B20B-86D6-4C0A-A61A-FB09AA527DED}"/>
                </msink:context>
              </emma:interpretation>
              <emma:one-of disjunction-type="recognition" id="oneOf8">
                <emma:interpretation id="interp40" emma:lang="en-US" emma:confidence="0">
                  <emma:literal>o(n3)</emma:literal>
                </emma:interpretation>
                <emma:interpretation id="interp41" emma:lang="en-US" emma:confidence="0">
                  <emma:literal>o{n3)</emma:literal>
                </emma:interpretation>
                <emma:interpretation id="interp42" emma:lang="en-US" emma:confidence="0">
                  <emma:literal>on)</emma:literal>
                </emma:interpretation>
                <emma:interpretation id="interp43" emma:lang="en-US" emma:confidence="0">
                  <emma:literal>o(n3]</emma:literal>
                </emma:interpretation>
                <emma:interpretation id="interp44" emma:lang="en-US" emma:confidence="0">
                  <emma:literal>one)</emma:literal>
                </emma:interpretation>
              </emma:one-of>
            </emma:emma>
          </inkml:annotationXML>
          <inkml:trace contextRef="#ctx0" brushRef="#br0" timeOffset="46805.7348">20992 721 102,'0'0'236,"0"0"0,3-4-7,-3 4-4,0 0-6,-5-6-1,5 6-5,0 0-12,0 0-8,-4-5-7,4 5-6,0 0-20,0 0-1,0 0-11,0 0-7,0 0-3,0 0-8,0 0-4,0 0-13,0 0 0,0 0 0,0 0-4,0 0-7,0 0-9,0 0-1,0 0-4,-5-3-4,5 3-14,0 0-1,0 0-8,0 0-7,0 0-9,0 0 2,-7 14-10,4-7-1,-2 3-8,-1 0-2,0 5-1,0-1-5,-2 5 3,0 3-7,3 1 0,0-4 4,0 3-4,2-1-2,0-6-3,2 0-1,1 1-3,1 0-2,2-2 4,-2 2-7,4-7 0,-1 4 4,3-5-5,1 5 5,2-8 2,3 1-1,3-3 5,-2 0-3,6-3-1,5-2 3,-6-2-4,4 1 1,0-3-2,-1 4 8,-5-7 11,-4 2-11,2-2 19,-3-1 2,-3 2 0,0-5 0,-1 5-1,-3-6-3,0 3 5,-3-4-10,-2 2-3,0-2-2,-3 0-12,-2 1-6,-4 0-20,1 1-3,-5-4-16,1 4-15,-3 4-3,1-3-14,-2 4-21,3 4-21,-4-2-34,2 5-39,-2-2-43,5 6-54,0-2-42,6 3-325,-2-2-700,4 1 310</inkml:trace>
          <inkml:trace contextRef="#ctx0" brushRef="#br0" timeOffset="47133.865">21690 529 85,'-1'-6'318,"-1"-1"-15,-2-1-15,-2 4-20,4-2-19,-3 3-20,-5 2-15,10 1-23,-14 4-18,0-1-14,2 4-12,0 1-6,0 5-10,1 4-9,-1-1 9,-3 5-28,6-1-6,-2 3-10,0 8 7,3 2-20,3-4-5,1 6-3,3-2-8,-1 3-9,4-6-2,3 4-6,3 1-3,2-2 0,5 3-4,-1-6 8,3 6-13,0 1 2,1-4-2,1 1 5,3 3-3,0-5-5,-4-2-4,6-2 6,-2 1-17,3-6-14,-8-6-42,0 2-32,7-1-52,-7-3-57,1-3-64,5-3-71,0-2-232,-5-3-599,5-3 265</inkml:trace>
          <inkml:trace contextRef="#ctx0" brushRef="#br0" timeOffset="47602.6205">21974 847 289,'-10'-10'287,"2"1"-8,3 4-10,2-2-12,-2 1-13,1 4-17,-1-3-14,3 3-19,2 2-18,-5-9-19,5 9-16,-1-3-14,1 3-14,0 0-10,0 0-10,0 0-7,0 0-10,13 12-12,-4-10-7,-6 4-3,6 1 1,-3 3 6,2 1-29,-3-1 2,2 1 0,-2-1-9,0 5 0,-1-2-1,-1 0-5,1 1 2,1-1-8,-4 1 4,-1-3-2,2 1-2,-2-3 1,-2 6-3,4-9 3,-4 5-4,-2-4-2,2 2-1,-1-3 0,2-2 4,1-4 0,-3 8 9,1-5 7,2-3 5,0 0-3,0 0 6,0 0 6,0 0 2,-3-15 11,6 6 5,1 2 12,1-4-5,3-1-4,3-9-3,1 2-8,3 4 1,0-1 1,-4 2-5,6 0 0,-6 3 3,1 2-10,0 2-4,2-2 2,-4 3-6,1 1-1,0 1-2,-5 4-7,6 3-2,0 3-3,0 2 0,-7 0-6,5 1 1,1 3-2,-5 1-1,6 7 0,-4-3 2,2 3-5,-3-7-1,-1 9 3,4-1-4,-5-1-6,0-1-33,-2-4-30,-2 0-36,3 4-41,-3-6-45,-1-2-53,0-2-48,3-2-56,-6 0-304,3-5-701,0-2 311</inkml:trace>
          <inkml:trace contextRef="#ctx0" brushRef="#br0" timeOffset="48055.7489">22323 482 106,'0'-6'378,"0"-3"-21,-1 3-24,5-4-21,-4 5-22,2-1-19,2 1-19,-1 1-21,1 2-17,2 1-16,1-2-23,-7 3-28,17 4-8,-11 1-19,4-2-3,-3 2-20,3 5-1,3 1-16,-7 2-6,1-1-4,-2 0-8,2 1-6,-2 0 9,-4 0-23,3 1-6,-4 3 5,0-6-2,-5 1-7,0 0-3,3 1-2,-3-5-3,0 0 2,-2-1-1,3-3-7,3 2-1,-4 0 14,3-2-15,2-4 1,-3 2-1,3-2 1,0 0 1,0 0 1,0 0 1,22-6-12,-12 6 4,2-3-1,0 2 3,5 1-3,-2-2-5,-1 4-1,-1-1 4,2 5-7,0-3 4,-4 4-6,1 1 0,0 2 3,-2 0 8,0 3-12,-4-1 5,-1-1-12,-2 5 11,1-4-2,-4 3 0,-1-4 2,-5 3-6,1-2 9,-4-1-6,1-1 3,-4-1 3,2 3-4,-2-6 0,-2-1 0,-2 1-6,-1-1-6,0-4-36,0 1-36,0-2-42,0 0-53,3-2-71,-2-4-74,2 0-321,-1-2-696,9-1 307</inkml:trace>
          <inkml:trace contextRef="#ctx0" brushRef="#br0" timeOffset="48399.5066">22948 418 88,'-3'-6'421,"3"6"-14,0-5-14,0 5-18,0-6-29,0 6-16,0 0-25,0 0-33,0 0-24,0 0-23,0 0-20,0 0-11,0 0-5,15 18-16,-7-6-9,3 0 3,1 6-10,0 3-13,5 4-9,1 3-8,-1 7-9,-1-7-10,-4 9-9,-1-5-9,1 4-6,-4 1-6,-1 5 0,-2-5 2,-1 0 2,-8 3 5,1-2-6,-2 3-4,-4-3-1,-4 0-9,-4 0 0,2-4-7,-6 4-3,3-4-1,-5 0-11,-5-5 0,5 0-3,-3-7-4,-2 2-3,3-2-1,3-10-10,4 3 2,-5-3-3,5 3-10,3-5-29,3-4-25,0-1-37,2-1-31,3-2-43,2-1-42,5-1-56,-17-1-61,17 1-81,-12-2-75,5-4-338,4 3-870,1-6 385</inkml:trace>
        </inkml:traceGroup>
      </inkml:traceGroup>
      <inkml:traceGroup>
        <inkml:annotationXML>
          <emma:emma xmlns:emma="http://www.w3.org/2003/04/emma" version="1.0">
            <emma:interpretation id="{8C727F5B-F13E-48F4-9AE8-5F77B41C8294}" emma:medium="tactile" emma:mode="ink">
              <msink:context xmlns:msink="http://schemas.microsoft.com/ink/2010/main" type="line" rotatedBoundingBox="24137,11993 25400,11950 25416,12405 24152,12447">
                <msink:destinationLink direction="with" ref="{C491B20B-86D6-4C0A-A61A-FB09AA527DE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801E54E-F735-4E02-8335-2E2C428FBDBD}" emma:medium="tactile" emma:mode="ink">
                <msink:context xmlns:msink="http://schemas.microsoft.com/ink/2010/main" type="inkWord" rotatedBoundingBox="24137,11993 25400,11950 25416,12405 24152,12447"/>
              </emma:interpretation>
              <emma:one-of disjunction-type="recognition" id="oneOf9">
                <emma:interpretation id="interp45" emma:lang="en-US" emma:confidence="0">
                  <emma:literal>1000</emma:literal>
                </emma:interpretation>
                <emma:interpretation id="interp46" emma:lang="en-US" emma:confidence="0">
                  <emma:literal>10000</emma:literal>
                </emma:interpretation>
                <emma:interpretation id="interp47" emma:lang="en-US" emma:confidence="0">
                  <emma:literal>100</emma:literal>
                </emma:interpretation>
                <emma:interpretation id="interp48" emma:lang="en-US" emma:confidence="0">
                  <emma:literal>0000</emma:literal>
                </emma:interpretation>
                <emma:interpretation id="interp49" emma:lang="en-US" emma:confidence="0">
                  <emma:literal>Toro</emma:literal>
                </emma:interpretation>
              </emma:one-of>
            </emma:emma>
          </inkml:annotationXML>
          <inkml:trace contextRef="#ctx0" brushRef="#br0" timeOffset="42305.7694">17378 1730 202,'1'-7'409,"0"1"-10,1-2-16,-2-3-11,2 7-4,1-4 5,-3 4-15,3 0-17,-3 4-18,0-8-34,0 8-28,1-4-31,-1 4-20,0 0-20,0-7-23,0 7-18,0 0-17,0 0-9,0 0-13,0 0-11,-1 27-9,1-13-8,-3 2-10,3 3-7,0 3 3,0 0-15,0 3-7,-3-2-2,3 1-4,0-1-6,3-1-6,0 0 8,-1-1-7,0 0-15,-2 1-48,0-7-45,2 1-52,1-4-48,-1 0-58,-4-3-64,2-1-68,2-2-53,0-4-318,-1 4-801,-1-6 355</inkml:trace>
          <inkml:trace contextRef="#ctx0" brushRef="#br0" timeOffset="43352.6709">17741 1779 310,'0'-5'320,"-1"-2"-9,-3 1-16,3 1-14,-5 4-14,1-4-13,0 1-11,-2 2-3,2-1-18,-1 2-12,6 1-9,-17 0-12,8 1-7,-1 1-14,-3 4-7,2 0-8,-1 0-14,0 1-8,2 4-11,-3-3-12,2 4-11,1-4-14,3 5-5,1-4-9,-1 3-3,3 0-12,3-3-1,-1-1-6,4 2-6,-1 0 0,8 1-6,-1-3-1,0-2-9,5 3-11,1-5-13,2 0-7,8-2-16,-7-1-4,3-1 1,-3-1-9,0-1 14,0-2-6,0 0 5,-3-2 4,1-3 0,-2 1 5,2-2-4,-7-1 4,2-1 6,-2 0-3,-3-3 7,-1 0-1,-3-1 8,-1 1 8,-1-1 9,-3 2 0,-2-7 4,-2 7 2,2 1 1,-4-1 0,0 2-6,3 0 3,-3 3 0,2-1 4,-1 5-2,5-2-3,0 4 1,-2-3-11,6 3 2,-2-1-2,2-2-3,0 6-9,9-5 2,-4 0 1,7 3-3,4 2-2,1-3-4,0 6-4,-3-2 4,3 0-2,0 4 2,-1-2-7,-1 0 0,0 0-1,-3 0 9,1 0 1,-3 2-4,-2-1 2,1-2-1,-4 2 2,3-2-6,-7 2 1,5-3 2,-1 2 0,-5 3 9,5 0-7,-9 1 2,8 1-7,-4 1 16,1 2-9,-2 0 2,1 1-1,-4 3 3,3-1-5,1 0 5,0 1 1,0 0-1,0 0 1,0-2 0,5 1-2,-4 0-3,6-3 2,1 1 4,0-2 0,-2 1-2,1-2 5,3-1-2,-3-1-1,5-3 1,2-1-1,-5 1-2,5-2 3,0-3-1,-1 1-2,-2-4-10,5 2 7,-3-4-3,-1 2 2,-2-5 1,-3 3 3,3-2-2,-4-3-2,-1-1-2,-3 0 3,-2-1 5,-2 1-3,-2-3-3,-3 3 0,-1-7 3,-5 1-1,2 1-3,-4 1 3,0-3-4,0 7 2,0-4-1,3 4-1,1 1 9,3 3-5,-1 1 1,3 1 1,1-1-10,5-3-5,0 6-4,3-2-3,3-4 3,-1 5 0,3 2-12,4-3 2,-1 1 0,6 1 2,-1 0 2,1 3 8,-1 1-16,1-1 9,0 2 1,0 0-2,-4 0 8,2 3-6,-2-1 2,3 2 1,-4-2 10,-3 0-2,0 0 2,2-3 1,-1 9 0,-2-5 11,-1 2 9,3-3-2,-4 0 1,4 2-5,-4 0 7,5 0-7,-7-1-2,1 1-1,-1 1-1,1 0 2,-4 1-4,1 2 1,-2 0-1,0 3-4,-2 0 6,-2 1-8,3-1 6,-4 4 4,2-1 1,-2-3 7,4 3-1,-3 0-10,-2-5 1,5 4-5,0-4 5,1 0 3,-3-1 1,3 3-1,3-3 3,-1-1 8,-2 0-2,6-2 6,-1 3 2,0-5 1,4 0 0,0 0-5,5-1 4,-3-2-6,5 0-3,2-1 0,-5-1-14,4 0-12,0-3-3,0 1-7,-4 0-3,4-2 4,-1-1-6,-3 1 8,-1-3 0,-2 0-1,1 1 5,-3 0 1,-3-2 0,-5 1 4,5-7 2,-5 8 0,-1-8-7,-4 2 8,-2-2-5,-3-3 14,-2 1-12,0 0 6,-5 3-2,1-2-7,-2-3-26,1 5-25,0 0-25,3 2-31,-1 4-42,2 1-60,2-2-91,4 8-369,2-4-737,5 5 326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5:04.894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491B20B-86D6-4C0A-A61A-FB09AA527DED}" emma:medium="tactile" emma:mode="ink">
          <msink:context xmlns:msink="http://schemas.microsoft.com/ink/2010/main" type="inkDrawing" rotatedBoundingBox="23694,10128 31236,10082 31253,12745 23710,12792" hotPoints="31206,10459 31169,12751 23711,12629 23749,10337" semanticType="enclosure" shapeName="Rectangle">
            <msink:sourceLink direction="with" ref="{3DBC0BA9-2EE7-4284-AB81-B60B0A86657A}"/>
            <msink:sourceLink direction="with" ref="{577F6B0F-7408-43E8-9956-6B946A46E904}"/>
            <msink:sourceLink direction="with" ref="{55B0BC4B-7950-4C64-95E4-C9B2CF54C177}"/>
            <msink:sourceLink direction="with" ref="{8C727F5B-F13E-48F4-9AE8-5F77B41C8294}"/>
          </msink:context>
        </emma:interpretation>
      </emma:emma>
    </inkml:annotationXML>
    <inkml:trace contextRef="#ctx0" brushRef="#br0">177-9 204,'0'-4'264,"0"4"-16,1-6-18,2 2-14,-3 4-10,0 0-16,0-6-14,0 6-20,0 0-13,0 0-19,0 0-11,0 0-12,0 0-11,0 0-9,0 0-8,0 0-1,-7 22-3,3-7 1,-1 6 1,-2 1 4,1 10 1,-6 1 0,3 2-5,-3 0 14,2 4-20,1 3-3,-3-2 1,-4 21 0,8 0 8,-6-2 10,7-1 4,2 4-8,0 1-4,5-6 6,-1-12 2,1 15-3,-2-4-4,4-14 0,-2 16-1,5-16 6,-4 0-6,3-6-6,-3 5-2,3 0-1,-4 2-2,3-4-6,-3 2-5,4 1 3,-3 1-4,-1-1 1,0-3-6,0-2-6,4 1 3,-3 1-7,-1-2 4,0 0-2,-1-4-7,1 1 5,0 2-4,0-1 2,1-3-2,-1 3 0,-1-6-3,1-3-3,1 6 7,-1 1 2,-1-3-4,1-5-7,1-2 7,-1 0-6,0 2 2,-1-2-4,1 3 0,1-4 0,1 3-2,-4 0 0,4 0 1,-2 1 0,0-3 1,0 9-8,2-10 8,-6 3-4,4-3-1,0 1 0,2-3-1,-2 1-1,2-7-3,-2 1 1,2-3-4,-4-1 1,4 0 1,-4-1-2,2 0 1,2-4 2,-2-1 3,0 1 2,0-6 6,-4 7-1,6-1 10,-2-6-7,2 6 0,-2-6-4,0 0-3,0 0 4,0 3-5,0-3-3,0 0-1,0 5 1,0-5-4,0 0 1,0 0-1,0 0 2,5 5 5,-5-5 6,5 4 0,-5-4 0,12 1 3,-6-1 1,2 1 8,7 2-7,-1-3 1,3 0-3,6 2-5,1 2 0,11-7 3,-6 6-4,6-6-4,3 6 0,-2-3 1,5 3-2,0-1-2,1-1 1,3-1-5,1 0 3,20 0 6,-22-1 0,7-1-4,13-1 0,-14 3 1,19 0 1,-5 0 1,1 0 0,1 0-3,1 0 5,-2-4-4,-14-1-1,13 5 3,4-1-4,-4 1 0,-18-1 3,-2 1 0,7-3-6,-4-2 0,4 4 0,-2-1 3,17-1-7,-17 1 4,-4 1 4,2-2-9,2 1 0,15-2 1,-13-1 2,-2 1-5,1 3 3,1-1 2,-2-3-5,17 3 0,-23 2 2,3-2-5,-1 1 4,-5-1-4,2 4 4,-2-2-2,4 0-4,-4 0 1,5 0 4,-4-2-4,4 1 3,-1 1 3,2-2 0,5-1-5,13 3 4,-16-3-3,2-1-3,-2 1 4,17 0-3,-15 2 4,1-2 0,-3 2-10,-1-3 9,1 4-2,-1 0 3,3-3-1,-8 0-2,3 1 2,1 1-3,-3-1 0,3-1 0,-6 2 0,11 2 5,-2-1-1,0-4-3,1 0 0,18 3-2,-4-3 7,-15 3-5,0-2 1,17-1 0,-19 4-3,4 0 4,-3-4 4,3 1-7,-3 3 1,3-1 0,-1-2-1,0 1 1,-3 2-3,17-2 3,-16 0-2,2 2 4,14-3 9,-18 2-9,22-1-7,-3 2 3,-18-3 0,4 0-1,13-2 5,1 2-2,0 3-8,-20 2 8,6-2 0,-2 1 1,3-4-2,-5 5-2,3-2 5,-2 3-5,-1-2 7,18-7 5,-20 9-11,2-7 1,4 1 5,0 3-5,-3-2-6,1 1 7,-2-3 0,4 2 0,0 1 0,0-2 3,-4-1-5,1 5 1,-1-2-5,-1 0 3,0-3 6,-3 4-3,-4-1 1,-4 1-2,-1-5 4,-9 5-3,-3-1 2,-5 0-3,2 2 5,-8-2 4,0 2-2,-5-1-5,4-1 5,-4 2-1,-6-1 2,0 0 5,12-2-5,-12 2-10,1-7-38,-6-1-41,-2 2-35,-4-4-38,-6-7-44,-3 1-49,-13-8-70,-6-1-87,-8-13-118,-8-4-357,-4 0-952,-7-3 421</inkml:trace>
    <inkml:trace contextRef="#ctx0" brushRef="#br0" timeOffset="2118.0404">93 101 107,'0'0'256,"0"0"-8,0 0-4,0 0-10,0 0-10,0 0-15,0 0-9,0 0-12,0 0-13,0 0-12,0 0-9,0 0-14,0 0-7,0 0-6,0 0-16,0 0-7,0 0-7,0 0-11,0 0-3,0 0-15,0 0-5,0 0-11,0 0 1,0 0 8,0 0 4,0 0-5,33 7 7,-19-4 2,3 1-8,0-1 0,9 0-2,2-2-4,-2 3-7,13 0 0,2-2 2,-6-1-2,7 1 3,1 1-6,7-2 1,-7 1-4,5-2-4,-1 1 0,4 1-4,14-1-1,-15 0-5,15 1 3,-16-1-3,1-1 0,-1 2-5,2 2-1,1-4 12,-1 2 3,12-2 4,-14 2 5,-1 2 2,20-2 6,-22-2-4,1 1 3,4 0-4,15-1 4,-19-1 1,3 1-2,15 0-6,-16 0 2,18-1-9,-2-1-3,-18-1-4,20 6-1,-18-6-6,18 2 0,0 1-3,-20-2-3,2 4-1,18 2 2,-20-4-9,4 2-3,-4 0 4,3 0 0,-1 2-3,1-1-2,-1 0-1,19 0 3,-20 1-2,2 2 1,14-6-3,2 2 1,-2 1-1,3-3-2,-19 1 2,23 1 1,-7 0-2,-12-2 1,12 0-4,-11 1 5,-4 0 0,1 2-4,1 0 1,13 0 2,-17-1-5,0-1 4,4 2-4,-4-1 1,4 2 6,-2-2-5,-2 2 0,17 5 2,-15-8-3,15 4 0,-15 1-5,16-2 8,2 1-4,-3-2-2,1 4 3,-14-5-1,15 2 0,-2-2-6,4 2 7,-19-2-2,15 2 2,4 1-1,-19 0 0,2-4-1,13 3 1,-19-1 1,8 0 1,-6 1-5,5 1 7,-2-3-2,-1 2-2,16 0 3,-14-2-2,-6-1 0,2 0 1,2 1-4,-2 3 5,4-4-1,-2 2-2,0 0 3,-1-1-3,3-2-3,13 3 2,0-2 0,-14 0-1,0-1 2,-1 2 1,1 1-1,1 0 1,14 3-1,-15-4-3,0-1 2,16-1-1,-19 3 3,0-1-4,2-1 3,-3 3 0,-1-1 0,-3 2-3,4-3 0,-7 4 1,0-4 4,-2-2 1,-2 6-3,-10-3-2,3-6 4,-5 6-3,1-2-1,3 1 4,-2-2-4,-2-2 2,-6 4 2,7 2-4,-7-4 1,0 0-3,1 0 3,-1 2 2,2-1-4,-2-1 6,-4 3-6,2-6 3,-2 6 0,-2 0-2,1-3 6,-7 0-3,5 0 9,-10 0 5,8 0 2,-8 0 2,11 2-5,-8 1 1,-3-3-3,0 0 1,8 0-4,-8 0-2,0 0 5,0 0-6,0 0-2,0 0 2,0 0 1,0 0-1,12 0-2,-12 0 0,0 0-4,0 0 2,8 1-1,-8-1-1,0 0-1,0 0 2,0 0-1,0 0 0,0 0 4,0 0-5,4 5-2,-4-5 3,0 4 0,0-4 8,0 7 1,0 0-3,1 0 1,-1 0-1,0 0 0,0 3 1,0-4 0,3 3-3,-3 1 0,1 2 1,0-1-4,3 3 2,-2 0 2,-2 5-5,4 0 4,-7-7-2,3 12 1,-1-2 0,-1-1 2,2 0 1,-4 3 0,4-1 8,-5 1-3,4 0 0,0 8-1,-5-1 1,5 2 0,-3-2 5,4-6-1,-1 1 3,1-2-6,0 1 1,1 8-3,-2-2 3,2-6-1,-1 8-1,0-11-4,-4 0 3,3 5 0,-6 2-3,6-7 2,-4 3-5,0 0 0,-1 3 0,0 6-4,1-2 8,-2-1-2,2-7-1,0-1-2,-1 3 0,5-1-1,1-1 1,-1 1 0,-3 5-4,4-3 2,0-2 2,-1-2-2,1 3-1,1-2 1,-1 1 1,-1 0-1,2-1 1,-1-1-2,0 2 6,0-3-5,4 1-2,-3-1 0,-1-1 25,0-1 4,1 2-2,-1-4-7,0 3 3,4-2-8,-4-2 2,-4 0-2,4-2-2,-1 0 2,1 0-2,0 1-3,0-4 1,0 1-3,1 4 2,-2-5-1,1 0-2,0-4-7,0 3 5,0-5 4,0 5-6,0 0 2,0-2 0,0-3-1,0 0 2,1 0-4,-1 1 2,-1-3 3,1 2-5,0-1 2,0 1 3,-1-2-5,1-4 3,0 8 2,-4-4 6,3 1 8,1-5 5,-4 6 4,4-6 2,0 0 2,-2 5 3,2-5-6,0 0-1,-4 7-5,4-7 6,-6 4 5,1 0 5,-2-2-22,-3 3 15,-9-1-6,-15-1-15,-8 3-58,-28 1-102,-5-5-121,-55 3-215,-13-7-560,-14-3-1130,-23-14 501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3:15.478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4ED5329-A294-42C9-B6FF-D9D50009F045}" emma:medium="tactile" emma:mode="ink">
          <msink:context xmlns:msink="http://schemas.microsoft.com/ink/2010/main" type="writingRegion" rotatedBoundingBox="6976,14246 31459,14274 31455,17261 6973,17233"/>
        </emma:interpretation>
      </emma:emma>
    </inkml:annotationXML>
    <inkml:traceGroup>
      <inkml:annotationXML>
        <emma:emma xmlns:emma="http://www.w3.org/2003/04/emma" version="1.0">
          <emma:interpretation id="{E094C15F-7352-44D7-98B0-5DCF2AD51A65}" emma:medium="tactile" emma:mode="ink">
            <msink:context xmlns:msink="http://schemas.microsoft.com/ink/2010/main" type="paragraph" rotatedBoundingBox="12385,14252 31459,14274 31457,16136 12383,161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CE97AF-0E89-4222-9C57-72DF73EAF5BA}" emma:medium="tactile" emma:mode="ink">
              <msink:context xmlns:msink="http://schemas.microsoft.com/ink/2010/main" type="line" rotatedBoundingBox="12385,14252 31459,14274 31457,16136 12383,16114"/>
            </emma:interpretation>
          </emma:emma>
        </inkml:annotationXML>
        <inkml:traceGroup>
          <inkml:annotationXML>
            <emma:emma xmlns:emma="http://www.w3.org/2003/04/emma" version="1.0">
              <emma:interpretation id="{24551369-9FD8-471A-977C-ACEB08403EAC}" emma:medium="tactile" emma:mode="ink">
                <msink:context xmlns:msink="http://schemas.microsoft.com/ink/2010/main" type="inkWord" rotatedBoundingBox="12385,14893 14736,14896 14735,15431 12384,15429"/>
              </emma:interpretation>
              <emma:one-of disjunction-type="recognition" id="oneOf0">
                <emma:interpretation id="interp0" emma:lang="en-US" emma:confidence="0">
                  <emma:literal>which</emma:literal>
                </emma:interpretation>
                <emma:interpretation id="interp1" emma:lang="en-US" emma:confidence="0">
                  <emma:literal>wench</emma:literal>
                </emma:interpretation>
                <emma:interpretation id="interp2" emma:lang="en-US" emma:confidence="0">
                  <emma:literal>Which</emma:literal>
                </emma:interpretation>
                <emma:interpretation id="interp3" emma:lang="en-US" emma:confidence="0">
                  <emma:literal>winch</emma:literal>
                </emma:interpretation>
                <emma:interpretation id="interp4" emma:lang="en-US" emma:confidence="0">
                  <emma:literal>whish</emma:literal>
                </emma:interpretation>
              </emma:one-of>
            </emma:emma>
          </inkml:annotationXML>
          <inkml:trace contextRef="#ctx0" brushRef="#br0">5622 4701 1,'2'-3'461,"-2"3"-26,3-6-18,-3 3-27,0 3-25,0 0-11,0-6-21,0 6-21,0 0-25,0 0-21,0 0-23,2-5-26,-2 5-18,0 0-24,0 0-18,0 0-19,0 0-10,0 0-17,0 0-13,0 0-13,0 0-10,4 15-10,-1-8-4,0 5-5,-3 2-5,4 3-8,-1 3-5,1-5 0,-1 6-5,2 0-9,4-1 5,-6-3-1,2-1-5,2 2-2,-1-4-2,1-2 2,2 1-5,-1-5-12,0 1-12,-1 2-14,1-6-4,4-1-3,-3 2 0,2-4-1,-3 0 12,-2 0-2,3-2 2,-9 0 1,17-4 1,-9-1 2,1-1 1,-2 2 3,-2-2 0,3-8 3,0 5-10,-3 0 8,1-1 7,0 2 10,-4 1 11,2 0 6,-1 1 5,2 0 6,-5 3-10,5 0-3,-5 3-5,2-5-4,-2 5 0,0 0-8,2-6 4,-2 6-10,5-1 4,-5 1-4,0 0 2,0 13-4,3-7 0,0 3 5,-3-3-1,4 5-2,1 1 0,-3-4 0,0 0-2,3 2 1,2 1-1,-2-5 4,3 0-1,-4-2 2,7 1-9,0 0 4,0-2-8,5-3-2,-1 0-2,0-2-2,2-2 1,7-5-2,-5 1 2,6 0-3,-4-4-1,-3-1 9,-1 2-7,-5 1 8,0 1-1,0-3 1,-2 0 0,-3 3 4,-2-3 3,-2 0 2,-1 4 8,-2-1 8,0 0-2,-2 3-3,-1-3 10,-2 3 13,3 0-1,0-1-1,-1 3-7,2-2-2,1 6-2,-5-5-5,1 2-1,4 3-8,0 0-16,0-7-6,0 7-2,4-6-15,2 0-5,6-4-2,2 3-7,2-7 4,1 2-5,4 1 0,-4-1 4,1-3 5,-1 0-1,-4 5 6,-2-2 2,-1 3 3,-1-1 8,-1-2 3,-6 4 6,0 1 18,1-1 13,-3 2 3,-3 0 20,3 0 4,-4 0 7,-4 1 1,4 2 4,-1 0-1,-3 0-2,1 2-8,7 1-6,-17 1-3,9 2-8,-1 3 0,1 3-3,-3-1-4,5 3 0,-1 1-3,2 3-5,1 3-4,-1 2 1,3 1 2,1 1-7,0-1 3,2 2-2,0-1-1,5 3 0,-1-3-2,1-2 1,-2 2-5,3-3 1,1-2 0,-2-2-21,2-2-10,-1 1-8,1-2-4,-3-4-5,1-1 1,3-1 4,-5 2-4,0-5-8,2 2 10,1-2 2,1-2 6,-8-1 4,16-4 4,-7-2 4,4-2 2,-1-1 1,0-1 3,2-1 4,-2-1-3,0-1 1,-3 1 3,8 0 9,-6 0 4,0 4 0,-2-3 9,-2 7-3,-2-1-3,1-1 0,0 2 2,-4 1-6,-2 3 1,9-1-1,-9 1-1,8 4 0,-4-1 0,-1 3 0,1 0 3,-2-2-3,2 2 5,-2 3-5,1-3 0,0 3 1,1 0 1,0-2 0,-1 1-2,0-2-5,3 2 6,-2-1 3,0-2-3,1 1 1,0-1-2,0-2 3,2 0-5,-1-3-1,2 0-3,-8 0 1,20-6-1,-9 2 3,-1-4 4,1-2-7,1 1 2,0-2 1,1 1 4,-4-1 6,-2-1 10,2 1 6,-4 4 11,2-4 10,-2 3 14,-3 4 15,2 1 10,-2-3 0,2 1-2,-4 5-10,1-6-9,-1 6-6,0 0-7,4-4-7,-4 4-6,0 0-3,0 0-1,0 0-7,-4 16-2,3-8-3,-2 1-2,3 4 0,0-4-2,0 4-4,0-2-4,3 1 5,-1 4-4,2-1-6,1-3-19,1 0-26,0-2-24,2 1-23,-1-2-17,4-2-22,0 2-40,3-3-35,0-4-41,3 0-31,6 0-31,2-4-39,1-1-32,-3-3-25,2-1-215,3-3-668,3-4 296</inkml:trace>
          <inkml:trace contextRef="#ctx0" brushRef="#br0" timeOffset="616.1978">7282 4861 613,'12'-8'102,"-1"-3"44,-1 3 32,-8 4 24,3-5 17,-5 5 9,0 4 2,-1-6 0,-3 0-9,-2 3 0,0-2 8,-1 4 4,-1-2-8,-4 1-17,4 1 4,-1 0-13,-3 1-12,12 0-16,-17 1-13,11 0-11,-7 1-13,5 2-8,0 1-12,-4 4-9,2-1-8,-1 5-15,3-4-7,-7 8-4,7 3-11,0-7-2,1 6-5,5 1-7,-1-6-3,3 2-5,3 1-12,-1-5-31,5 4-20,1-2-22,-2-5-19,2 1-22,4-3-38,2-3-35,-1-1-27,2-3-31,2-3-25,0-1-19,1-3-11,4-5-7,-3 2-9,2-5 1,-3 0 11,-1-4 3,0-1 26,0 0 24,1-7 29,-6 5 42,4-5 48,-5-4 36,-3 1 36,1 5 33,-2-7 36,-2 9 35,-1-4 40,-4 5 26,0-2 34,-3 6 17,2-6 7,-3 10 12,3 0 10,-2 1 6,1 6 1,0-2-20,2 3 1,-4 1-30,3 0-8,-2 0-14,3 5-20,0 0-11,0 0-11,0 0-12,-3 16-5,3-4-5,0 4-7,2 1-7,2 2-1,1-1 0,-3 3-14,3 1-6,0 9-11,-1-8 3,4 0-4,-7-2-2,4 1-6,2-1 1,-2-1-4,0 0-6,1-4-3,-2-2 3,1 1-3,-1-5-5,-2 0-5,4-3 6,-4-1-3,2 0 1,-4-2-8,5 0 2,-2-2 3,-3-2 2,12 0-2,-3-3-2,1-4 1,2 0 4,1 0 6,0-2 10,-1-3 8,0 2 11,-3 4 4,3-2 0,-5 2-6,0 3-2,0-1-7,-2 1-5,1 1-5,0-2-2,-6 4-2,11 6-2,-8-2-7,2-1 1,0 2 3,5 2-6,-8 1 1,7 5-2,-5-5 0,5 1 0,-1 1-1,0 0-19,0-2-35,5 3-29,-4-3-13,3 0-31,-3-4-43,8 0-67,-5-2-34,3 1-38,8-6-60,-1 0-51,-1-1-327,-5-1-794,8-9 351</inkml:trace>
        </inkml:traceGroup>
        <inkml:traceGroup>
          <inkml:annotationXML>
            <emma:emma xmlns:emma="http://www.w3.org/2003/04/emma" version="1.0">
              <emma:interpretation id="{F79E7925-2641-4380-B0EE-44F8A2DD5278}" emma:medium="tactile" emma:mode="ink">
                <msink:context xmlns:msink="http://schemas.microsoft.com/ink/2010/main" type="inkWord" rotatedBoundingBox="15114,14255 31459,14274 31457,16136 15112,16117"/>
              </emma:interpretation>
              <emma:one-of disjunction-type="recognition" id="oneOf1">
                <emma:interpretation id="interp5" emma:lang="en-US" emma:confidence="0">
                  <emma:literal>icenbadideanwikseledryanyecM000</emma:literal>
                </emma:interpretation>
                <emma:interpretation id="interp6" emma:lang="en-US" emma:confidence="0">
                  <emma:literal>incondensability</emma:literal>
                </emma:interpretation>
                <emma:interpretation id="interp7" emma:lang="en-US" emma:confidence="0">
                  <emma:literal>ilemanbadicwiasdedryanyasioo0</emma:literal>
                </emma:interpretation>
                <emma:interpretation id="interp8" emma:lang="en-US" emma:confidence="0">
                  <emma:literal>ilemanbadicwiasdedyanyasioo0</emma:literal>
                </emma:interpretation>
                <emma:interpretation id="interp9" emma:lang="en-US" emma:confidence="0">
                  <emma:literal>ileaanbadicwiasdedyanyasioo0</emma:literal>
                </emma:interpretation>
              </emma:one-of>
            </emma:emma>
          </inkml:annotationXML>
          <inkml:trace contextRef="#ctx0" brushRef="#br0" timeOffset="819.3209">8385 4625 278,'1'-4'356,"-1"2"-13,0 2-9,0-9-24,0 9-10,-5-4-10,5 4-18,0 0-12,0 0-19,0 0-13,-15 13-14,12-9-9,-2 6-21,3 1-11,0 3-11,2 2-15,0-1-15,-3 0-15,6 3-6,-3 3-12,0-1-10,2-5-17,0 6 3,0-6-10,-2 3-3,3-4-26,0-2-42,-3 3-33,0-3-66,2-3-74,-1 2-82,-1-4-79,3-1-73,0-1-223,-1-1-688,-2-4 305</inkml:trace>
          <inkml:trace contextRef="#ctx0" brushRef="#br0" timeOffset="1225.5917">8431 4448 323,'1'-14'347,"-1"5"-15,2 0-25,-2-2-32,2 5-32,-1-1-29,-1 4-19,2-3-34,-2 6-36,9-3-57,-9 3-65,10-1-82,0 2-92,-4 2-220,2 0-423,-2 3 187</inkml:trace>
          <inkml:trace contextRef="#ctx0" brushRef="#br0" timeOffset="1069.3241">8636 4741 349,'3'-6'380,"1"-1"-9,-4-2-2,0 1 1,2 1-8,-2 1-5,0-3-11,0 3-14,0 0-13,0-1-17,0 7-18,-2-6-27,2 6-20,0-6-22,0 6-21,0 0-21,0 0-17,0 0-19,0 0 4,0 0 5,0 0 2,0 19-9,0-11-12,2 6-4,1-2-8,0 3-9,0 0-1,-3 7-14,6-2-20,-6 5-3,2-1-4,-2-4-31,0 1-25,-2 2-27,2-2-42,-6 0-49,6-1-42,-6-5-39,6-3-66,-5 0-80,5-5-77,-4-3-88,1 2-324,-2-4-894,5-2 396</inkml:trace>
          <inkml:trace contextRef="#ctx0" brushRef="#br0" timeOffset="2350.5903">9589 4571 33,'0'0'361,"-1"-6"-10,1 6-14,-1-6-21,1 1-19,0 5-25,-4-6-4,4 6-12,0-6-9,0 6-6,-2-6-12,2 6-14,0 0-3,-2-5-21,2 5-4,0 0-8,-2-5-12,2 5-12,0 0-9,0-6-18,0 6-9,0 0-14,0-9-7,0 9 1,-5-2-8,5 2-9,-9-3-11,9 3-11,-21 5-6,5 6-7,-3 0-5,-9 10-7,0 3-4,4-2-2,-1 3 0,2 6-7,4-2-7,1-2 1,8-2 2,-1-3-6,3 1-2,3 0 1,5 4-1,3-8-3,3 2-23,3-3-24,8-2-22,6 0-25,8-2-29,2-4-41,2-1-35,3-4-24,0-5-23,-2-2-10,4-1-14,-2-3-11,-2 0-15,2-4-3,-8 0 5,-2-1 22,-4 2 16,5-6 28,-8 0 27,-3-1 36,-2 0 33,-3 2 35,-1-2 41,-4 2 37,0 3 45,-5-1 36,0 0 27,-3 3 19,0 0 9,-3 0 3,1 2 11,-5 1-1,-2 1 8,1 4-6,-1-3-1,-4 4-6,0 2 4,-1 1-5,-2 2-4,2 1-10,-3 1-8,4 1-30,-3 2-6,4 0 7,3 1-11,0 1-4,-2-2-11,7 5-3,2-6 4,-3 5-26,5-6 8,7 5 0,-4-2 1,1-2-11,5 0-2,3-3-9,1 1-7,0-1 6,0-3-16,0 1-2,4-3 0,0-3-9,0-1 6,0 0 8,0-4-3,-4-1 4,2 2 0,2-3 7,-6 0 1,1-2 11,0-1 20,0 3 5,-3-2 1,3 3 7,-2-2-1,3 4 8,-8 0 1,6 4-10,-6-4-5,3 5-3,0-1-6,-8 2-4,15 2-6,-3 2-5,1 1-1,-4 3 0,1 1-4,-1 0 0,2 1-12,-3-1-10,-3 1-2,3-1-9,0 2 1,-3-4 0,-1-1-1,-1 3-6,1-3 8,-3-3 0,2 3-8,-2-4 20,2 2-6,-3-4 5,0 0 7,2 3 5,-2-3-1,0 0-4,6-12 4,-1 6 3,-1 0 3,4-7 2,-2 2 0,3-1 0,-1-1 5,1 0 11,0-2 1,2 4 3,-7 1-1,4 0-3,-1 4 1,-3 0-6,0 2-5,2 2 0,-1-2 0,-5 4-8,0 0-4,18 12-1,-14-4-1,1 5-3,2 7-1,-1 1 3,1-1-3,3 1 0,-3 0-6,-1 2-17,-2-2-19,3 1-16,-1-8-25,1 3 5,1-1-68,-2-1-50,1-7-48,-1 3-47,1-3-57,-1-4-42,2 0-262,-1-3-698,2-2 309</inkml:trace>
          <inkml:trace contextRef="#ctx0" brushRef="#br0" timeOffset="3601.9625">10627 4488 403,'-4'-13'411,"0"1"-9,0 2-15,2 4-27,0-3-32,-1 2-32,3 5-28,-2-3-26,2 5-28,0 0-31,0 0-3,-4 18-17,8-4-19,-2 5-15,3 7-13,1 11-11,2-4-11,0 2 3,0 0-22,2 2-4,2-4-17,-2 3 5,-3-5-9,3 4-5,-2-2 0,-1-1-5,1 1-6,-4-8 8,0-1-14,-3 1-28,3-3-15,1-3-9,-4-1-21,1-4-23,0-3-33,-2 0-23,2-6-20,-2 0-16,3 0-6,-3-1-15,0-4-2,0 0 5,0 0 16,0 0 12,0-25 19,0 14 17,2-5 28,0 0 23,1-5 21,0-2 25,1 0 23,-2-8 19,3 7 14,6-7 18,-2 8 17,-5 0 3,5-1 8,-1 5 2,-2 0-6,6 2-4,-4 5-5,1 2 0,3 1-14,-2 1-1,3 1-5,-1 4-1,4-1-10,-3 5 4,4 3-11,0 1-1,1 2 3,-2 2 1,1 3-17,0 3-8,-3 0 7,-2 0-5,0 2 1,-3 0-4,-1 2-3,0-3 18,-4-2-21,4 5-9,-7-7 8,-2 1-6,1-1-5,-6-1 10,0-1-11,-2-1-1,4-3 3,-4 0-4,3-2 10,-4 2-3,2-3 0,-2-3 2,9 0 2,-13-3 5,6-3 5,1 2 7,1-2 6,1-3 0,4-2-5,0-2 5,1-2-3,4-5 14,2-1-7,3 0 4,3 0 4,2-1-8,-1 3 6,6 1-2,1 3 7,-2-1-8,-3 1-3,7 9-1,2-5 11,-10 4-10,2 2-22,0 1 14,6-2 2,-6 6-5,-1-3-5,0 3 1,-1 3 1,1-1-5,-3 2-10,0-1-32,-1-1-25,-3-1-27,1 4-35,-3-4-33,1 3-36,-3-3-37,2 0-30,-7-1-15,13 3-4,-8-3-6,-5 0 2,17-3 16,-11 2 26,5-1 33,-5 2 56,4-4 47,-3-1 52,0 3 42,-2-2 46,0 1 41,1 2 40,-6 1 27,6-2 20,-6 2-7,4-6-5,-4 6 5,0-7 6,0 7 1,0 0-2,-4-6-6,4 6-2,-2-6-2,2 6-19,-6-2-15,6 2-12,-4-6-8,4 6-23,0 0 3,0 0-12,-1-6-2,1 6-9,0 0-5,0 0-9,0 0-7,0 0-2,0 0-2,0 0-2,0 0-3,0 0 0,0 0-8,0 0 15,0 0-23,-6 12 3,6-12-2,0 0 4,0 0-4,0 0 0,-4 2-1,4-2-2,0 0 8,0 0-15,0 0 8,0 0-4,0 0-1,0 0-4,0 0 2,0 0 12,0 0-15,0 0-11,-4 4 12,4-4 8,-8 2-10,1 2 1,2 1-7,-5 0 8,2 0-3,-3 5 0,0-2-13,0 2 17,-6 4-3,5-2 3,-2 4-6,2-1 6,3-5-4,1 7-1,2-4 3,0-1 3,5 0-2,-4-2 0,2 3 1,6-1-1,2-6 11,-4-1-11,5 2 1,3-1 2,-4-3-2,2 0-1,4 0 0,-3-3 0,1 0 6,7-3-3,-3 0-2,-1-3 0,0 2 0,-3-2 13,3 1-7,-5 1 17,0-4 20,1 4 13,-4-1 5,1 0 8,-1-2 3,1 3 11,-2 1 4,1 2 1,-4 1-9,5-6-8,-5 6-5,3-5-16,-3 5-10,0 0-1,0 0 0,0 0-7,0 0 0,10 11-7,-6-10-5,-1 5-28,0 2-29,0-2-28,2 1-28,-1 2-24,3-3-41,-2 1-57,0-1-45,0 2-47,1-1-56,1 1-54,1-3-282,-2 0-753,3-3 333</inkml:trace>
          <inkml:trace contextRef="#ctx0" brushRef="#br0" timeOffset="4680.101">11885 4478 202,'-4'-6'408,"1"1"-19,1-1-31,-2-2-35,0 6-28,4 2-32,-2-6-25,2 6-17,0 0-8,0 0-13,-6 17-14,6-5-18,-3 3-16,6 5-13,-2 1-12,0 2-11,-1 2-13,4-3-15,-1 14-8,1-11-2,-1-1-10,0 1-5,1 0-7,0-2-4,-1-3-8,0-1 0,4 1-5,-7-3-5,0-4-3,4-2-10,-4 0 3,0-5-8,0 7-6,0-7 0,0-4 1,0 2-2,0-4 1,0 5 4,0-5-7,0 0-12,0 0 8,0 0-4,3-17 1,-6 7 1,3 1-8,0-5 11,-2 6-2,0-3-4,-3 1 7,3 1-1,-4 3 2,-2-2-10,2 2 1,-5 4 5,0-3 2,-2 4-4,-4 1 17,4 4 25,-4 0-3,1 4-5,0 1-6,2 7-3,-2-7-1,6 4 2,-2 1-1,4-2-10,-2 4 5,4-4-8,6 5-4,-1-4-8,2 3 14,2-5-2,0 0-4,7 2-4,-3-3 3,4-2 3,4-2-8,0-3-8,9 5-17,2-8-11,11 0-12,-3-6-5,2 0-19,0-2-2,-2-3 2,0 0 7,0-3 6,-11 2 5,1 0 11,-5-5 3,3 4 3,-3 1 4,-7 3 7,-5-3 18,3 5 21,-5 1 15,1-2 11,-3 3 6,-3-1 1,3 0-4,-3 6-7,0 0-1,-10-5 1,3 5-1,7 0 5,-17 3-8,9 0-2,-3 2-3,6 0-2,-4 1-3,0 2-7,3-1 10,1-1-10,3 3-2,-2 0-1,6-1 1,0 3 1,0-4-3,3 1-4,5-2 2,1 1-6,0 1-26,5-2-28,6 0-36,-4-4-42,6-2-46,-2 0-43,1-2-43,-3 2-47,1-4-42,1-2-265,-5 1-664,3-4 294</inkml:trace>
          <inkml:trace contextRef="#ctx0" brushRef="#br0" timeOffset="3680.0893">11985 4680 140,'0'0'190,"0"0"-21,-1-6-27,1 6-24,0 0-33,0 0-39,0 0-37,0 0-36,0 0-54,0 0-52,-16 12-142,16-12 63</inkml:trace>
          <inkml:trace contextRef="#ctx0" brushRef="#br0" timeOffset="5070.7481">12536 4832 126,'0'0'251,"2"-5"-7,-2 5-9,0 0-2,0-6-7,0 6-2,0 0-8,0 0-10,0 0-11,6-2-19,-6 2-16,0 0-17,0 0-12,0 0-9,0 0-18,0 0-9,0 0-12,0 0-4,0 0-9,0 0-1,0 0-6,0 0-3,0 0-7,0 0-5,0 0 6,6 8-18,-6-8 4,0 0-4,0 0 6,0 0 1,0 0 13,5 5 10,-5-5 6,0 0-8,0 0-9,0 0 1,11-12-10,-10 9-1,4-1-1,-5-1-4,6-1-1,-5 1 7,3 1 2,-4 0 0,0 4 2,0-11-3,-2 8 10,2 3-18,-3-6-6,3 6-5,-11-5-5,7 5 2,4 0 0,-16 1-4,5 3-2,-5 2-3,4 1 13,-7 6-9,0 0 0,4 0 0,-1 2-1,2 2 1,-1-1 0,6 3 4,-7-2-6,10-4-1,5 0-2,-2-1 1,6 0-4,3-1 3,1 0-5,3-5 6,2 0-6,1 2-4,9-4-25,-7-1-31,8-3-31,2-2-56,-4-3-31,2-4-37,1 2-32,-2-1-31,-1-5-15,0-3-21,0 2-2,-3-5-9,-1-1-170,-1 1-524,-7-5 232</inkml:trace>
          <inkml:trace contextRef="#ctx0" brushRef="#br0" timeOffset="5289.4861">12745 4795 1650,'8'-32'-86,"-6"7"48,2-7 38,-4-1 44,0 9 36,-4 0 34,-1 5 33,2 1 26,-3 5 16,1-1 1,1 0 2,0 6-10,3 2-7,-2 0-10,0 0-20,1 2-20,-1 2-10,3 2 4,0 0 0,-9 11 9,5-1 1,1 1 3,3 3-7,-1 7-8,2 0-1,3 1-16,-1 0 3,1 4-10,1-4-6,3 0-10,0 2 3,-4 3-15,5-6-8,-1 3-3,1-1-5,-1 1-6,-3 0-1,-1-3-11,0 1-17,1-5-41,-1 0-31,-3-3-34,2-2-55,-1-1-45,0-2-49,-2-2-53,5 1-45,-5-6-50,0 2-222,0-4-661,0 0 293</inkml:trace>
          <inkml:trace contextRef="#ctx0" brushRef="#br0" timeOffset="5617.6161">12840 4875 331,'0'-6'331,"-1"-2"-5,1 2-14,-1 3-4,-2-3-13,2-1-7,1 2-14,0 5-24,1-11-24,3 8-19,3-3-22,2 3-15,2-5-32,6 4-4,-2-2-10,6 2-11,2-2-15,0 1-12,0 2-11,3-2-12,-2 3-16,-6-1-10,-1 2 2,0-1-11,1-1-1,-2 2-1,-3-1 4,-2 1-7,-2 1 1,-1-2-8,-8 2 3,11 0 11,-11 0 3,9 2 0,-9-2 0,0 0 8,-2 7 15,2-7 7,-13 8 7,2 0 12,1 0-3,-3 1-1,1-1 2,0 3 2,-3 1-4,1 2-3,0 1-5,1-1-6,6-4-9,-2 5-5,1 0-3,2-3-7,1 0-2,-2-1-4,7-1-5,-2-1-12,4-2-39,-2 2-28,7-2-32,1-2-44,3-2-59,4 4-49,-4-7-47,4 0-39,-1-1-25,8-6-25,-8 2-30,3-2-199,1-4-649,3-1 288</inkml:trace>
          <inkml:trace contextRef="#ctx0" brushRef="#br0" timeOffset="6299.4312">13314 4821 52,'9'-13'158,"-3"0"37,-1 0 28,1 6 16,-4 0 8,-2-2 1,0 3 0,0 2-12,0 4-9,-8-6-8,8 6-4,-9 0-4,9 0-1,-14 7-5,7-1-3,-3 2-10,-2 2-11,3-1-17,1 5-13,-4 0-16,5 5-14,1-8-6,1 5-16,0 0-8,2-1-10,3 1-7,0-2-10,2 1-8,1-6-5,0 3-11,4 0-22,0-3-10,5-1-2,-3-3-9,1 0-3,-3-4-8,5 2-4,-3-6 10,3 2-11,2-4 15,2 0-1,-4-3 2,1 1 3,-3-1-6,2-5 4,-1 2 14,-3 0 4,3-3 15,-2 3 16,-6 2 12,6 0 9,-4-4 3,-2 10 2,2-6-11,2 5 2,-3-1-11,-4 3-6,6-3-4,-1 4-3,-5 1-4,0 0-5,17 7-2,-9-2-4,-2-2-3,0 3-2,-2 5-2,1-5 4,-2 1-14,1 2-15,1-3-10,-2 3-14,-1-2-5,2-1 6,-4-1-13,3 1-1,-3-1 1,2-1 5,-2 0 8,0-4 3,6 6-1,-6-6 3,0 0-1,15-6 7,-7 4 7,1-2 7,0 0 8,-1-2 17,1-3 7,7-2 9,-8 1 4,8 0 12,-3-2 11,-2 1 7,4-1 7,-6 3 4,5-3 7,-2 4 7,-1 1-4,-5 1-8,1 4-8,-1-1-8,-1-2-10,-5 5-6,12 5-1,-5 0-6,-2 2-6,3 5-3,-3-3-4,-2 5-1,1 0-2,-2-1-6,1 2-1,-1-2-1,0-1-2,0 2-15,1-3-34,0 2-20,-3-7-27,2 2-18,2-3-9,-4 1-27,5-5 0,3 1-34,-8-2-40,16-7-33,-6 3-28,2-6-39,-1-2-31,4-3-42,-2-2-325,2-2-762,4-10 337</inkml:trace>
          <inkml:trace contextRef="#ctx0" brushRef="#br0" timeOffset="11263.7893">14451 4559 108,'0'-7'377,"0"0"-30,0 1-25,0 3-24,0 3-25,0-5-23,0 5-21,4-7-26,-4 7-23,0 0-14,0-4-19,0 4-20,0 0-9,0 0-13,1 22-5,-1-10-13,-5 12-16,5-2 0,0 3-9,0 8-8,4-8-3,-3-2-5,-1 2-1,3-1-14,1-3-4,-4 0 15,5-1-9,5-1-4,-4-2-2,-1-4-2,3-1-1,-2 1-7,3-1 1,3-3 3,-5-3-5,0-1 2,4-1-4,-2 0-2,4-4 1,-2 0 6,2-1-10,-5-2 2,2-2 0,2-2-3,-1-4 4,1 1-5,-3-2-1,3-1 2,-1 1 1,-2 1 0,-3-3 2,0 2 27,0 5 4,-1 2 9,-2-3 7,0 4-5,-2-2-8,4 3 0,-5-2-6,0 5-10,5-4-1,-5 4 3,0 0-9,0 0 1,0 0-8,-5 21-2,5-12 2,0-2-1,5 5-5,-5 1-5,6-1 6,-5 0-4,8-1 7,-6 2-5,7-4 0,-3 0-4,4 1 2,1-1 4,-1-1-7,2-4-2,-3 1 1,1-3 0,2-2 2,1 0 30,-1-2 4,0 0-14,-1-5 0,0 1-1,-1-3-5,1 1 1,-3-2-1,-1-2-2,-1-1 0,1-1-2,-4 1-3,1-1 4,-5 0-8,2 2 6,-4 0-5,2-2 1,-5 7-3,3-3 1,-3 3-3,0-1 3,-2 2-5,-3 3 2,3-1-4,-2 0-15,1 4-26,8 0-39,-12 2-42,12-2-46,-11 6-44,8 0-53,3-3-50,0-3-46,5 9-262,2-4-674,1-1 299</inkml:trace>
          <inkml:trace contextRef="#ctx0" brushRef="#br0" timeOffset="11513.7763">15227 4705 309,'6'-1'382,"-6"1"-14,2-6 3,-2 6-19,7-4-11,-7 4-14,0 0-22,0 0-23,5-2-31,-5 2-20,0 0-27,0 0-19,0 0-20,0 0-18,0 0-13,0 0-15,3 9-12,-1-3-11,0 3-9,-2-3-10,3 4-7,-1-1-8,-2 0-5,2 0-7,2 4-5,0-3-6,-2 3 1,0 0-2,1-2-5,-2 2-11,3-5-32,-3 0-29,3-1-41,-2-1-56,3 2-38,-4-2-41,-1-3-32,5-2-38,-5-1-36,0 0-25,0 0-229,12-10-620,-8 1 274</inkml:trace>
          <inkml:trace contextRef="#ctx0" brushRef="#br0" timeOffset="12216.9105">15357 4683 211,'5'-34'120,"-1"4"16,-3-5 29,2 2 13,-1 2 8,-2 7 23,0 2 13,0 5 15,0 5 13,0-3 0,0 5 13,0 2-10,0 1-20,0 0-16,2 1-15,-2 6-32,-2-6-16,2 6-12,0 0-19,0 0-10,0 0-8,6 24 0,-6-10-8,2-1-12,2 12 2,-1 0-30,1 5 2,1 1 2,0 2-10,0-2-5,2 1-1,0 2-5,-2-5-4,0 5-1,-1-11-1,0 8-4,1-7-6,2 10 10,-3-12-23,5 0-28,-5-2-28,3-1-36,-1-1-26,0-5-24,-1-5-28,1 3-10,0-4-15,-1-3-6,1-1 2,0-2 1,-6-1 7,12-4 14,-5-4 14,-2 2 19,0-2 14,1-4 16,0-4 12,-1-1 21,1-3 10,-2 0 23,-1-1 24,2-1 24,-1 2 20,-3 4 6,-1-4 18,0 5 13,0 2 4,-1 0 3,-3 4 5,3-6 5,-3 8-2,4-1-8,-1 1-5,1 1-4,1-3-8,-1 5-6,4-3-4,-3-3-6,8 6-2,-1-4-4,4-1-7,0 4-14,0 0-13,-1-1-4,5-2-4,-3 4-4,1-3-6,-2 3 1,-4-1 3,0 2 4,0 3 0,-2-5 3,0 2 16,0 2 9,-6 1-1,8-3 10,-8 3 11,6-2 10,-6 2 9,0 0-5,0 0 13,0 0-10,0 0 18,-14 14 1,10-8 0,-1-2-11,0 5-3,1-3-5,-4 5-6,1-1-2,1 2-6,3-2-5,-2 5-1,1 0-10,3-2-9,-1 1 4,4-2 3,0 1-4,-2-1-4,4-4 1,2 2 1,0 1-2,2-3-1,1-2-3,-1 0-1,6-3-3,1 0 4,-4-1 11,4-1-12,2-2 2,2-1-6,-2-1 0,0 0-1,2 3 15,-4-3 6,0 0 12,-1 1-1,-2 1 17,-4-1 0,0 1-9,-3-1-3,-5 2-8,14 3 3,-9-1-5,-5-2 5,10 6 1,-4-3 2,-1 1-2,-1 1-4,2 2-5,-4-2-2,3-1 0,2 2-5,-2-1 0,-1 0-5,1-2 3,2 2-3,1-1 1,1-1-2,0-3-8,7 0 6,-3-3-9,2-3-21,-2 1-18,4-2-30,0-7-38,-5 2-44,4-5-54,-6 4-51,-3-1-67,-2-9-82,-5 3-317,-4-2-776,-4-9 344</inkml:trace>
          <inkml:trace contextRef="#ctx0" brushRef="#br0" timeOffset="15162.3062">16799 4505 39,'-7'-2'382,"1"0"-35,-5 1-23,5-3-11,-1 3-12,7 1-25,-14-2-5,14 2-4,-9-3-29,9 3-17,-12 0-19,7 4-22,-2-2-8,-2 3-13,-2 3-16,0 3-8,-2 5-9,2-4-12,-1 1-14,1 7-6,0-1-1,3 2-17,0-1-12,6 0-8,2 2-2,-3-1-7,6-3-7,-1 3 0,2-2-7,4-1 4,1 1-6,-3-5-6,5 7-4,5-3 9,-3-1-9,-1 2-6,0-7-3,-2 0 0,-3 3-2,3-5-3,-2 2 5,0-1 9,-4-1-15,-2-3 2,1 2-3,0-4 6,-1 4-3,2-5-1,-4 2-4,-3 0 5,1 0-1,-2-3-2,-3 0-1,0-1-9,-3 0 10,-3-2-1,3 0 4,3 3-3,-8-6 1,3 3-1,0-1 1,-1 0-5,3 2 1,-2-2 12,1-1-14,5-1 2,-3 2-3,1-1 4,8 2-1,-12 0-1,6 0 1,6 0-3,-6-6-1,6 6-9,0 0-9,0 0-5,0 0 0,-5-5 7,5 5 0,9-7 1,-1 4-6,-3-1 4,4 0-9,-1 2 7,-1 0-4,-2 1 2,-5 1 2,12-2 6,-6 1-7,0-1 3,-6 2 1,11 0 2,-11 0 0,12 0 5,-12 0-5,0 0 7,5 2-2,-5-2 2,0 0 6,0 0-5,0 0 3,11-2 1,-11 2 0,0 0 2,0 0-6,0 0-3,0 0 16,6 3-10,-6-3 3,0 0-6,0 0 9,0 0-3,0 0 5,0 0-3,0 0-5,0 0 1,0 0 4,0 0-6,0 0 5,0 0-1,0 0-5,0 0 13,0 0-32,0 0-17,0 0-23,0 0-31,0 0-49,0 0-57,0 0-60,0 0-55,0 0-282,-22-9-650,16 6 287</inkml:trace>
          <inkml:trace contextRef="#ctx0" brushRef="#br0" timeOffset="16419.3094">16928 4952 337,'-4'3'334,"4"-3"-28,0 0-27,0 0-23,0 0-20,0 0-22,0 0-18,0 0-19,-2 5-21,2-5-17,0 0-5,0 0-16,0 0-16,0 0-6,0 0-15,0 0-9,0 0 14,0 0-24,0 0-8,0 0 23,22-5-3,-22 5-9,10-3 1,-7-2-7,2 1-6,4-1-3,-6 0-1,3-1-2,0 1-10,-2-1-1,1 0 7,-3 0-3,2-2 8,-4 2 5,2 0-3,-2-3 1,0 6 4,0-3 5,0 0-6,0 6-1,-2-7-2,1 2 1,-4 3-6,5 2-12,-9-7 9,7 4-9,2 3-9,-6-2 9,6 2-3,-11 0-4,11 0-5,0 0-16,-10 5 14,3-3-3,2 3 0,4 1-2,-4-1-2,5 2 0,-6 1-5,6-1 0,0 2 0,0 0-3,4 0-1,-1 2 0,2-1 5,4-1-8,-1-1 10,3 0-6,0-2-3,2 0 10,3-3-9,0 0 0,-2-5 6,3 1-4,1-3-5,3-5 7,-2-2 0,0-2-7,-2-2 3,0-3-5,-4 0 3,3-1-2,-4-5 6,-6 1 1,6-8-1,-7-1 6,2 2-9,-2-1-1,-5-2 2,0 8 16,0-9 3,0 9-3,-1 1 19,1 0 11,-5 5 1,-1 4 12,6 3 10,-5 2 2,5-1-6,-1 5-6,-4 2-10,5-5-2,0 5-8,0 4-9,-6-5-5,6 5-1,0 0-3,-5 24-1,4-8-5,-1 4 0,-1 5-5,3-1-1,0 9-2,0 2-2,5-4 0,-5 0 0,6 5-2,0-12 2,4 6-4,-3-6-4,-1 2 5,3-2 0,-1-3-1,3 1-24,-5 3-32,5-3-35,-1-4-22,-3-4-15,0-1-55,3 3-53,-4-2-65,1-3-70,-1-3-67,-2-2-273,4-2-766,-2-2 340</inkml:trace>
          <inkml:trace contextRef="#ctx0" brushRef="#br0" timeOffset="17575.5887">17543 4927 300,'0'0'347,"0"0"-22,0 0-16,0 0-22,0 0-23,0 0-17,0 0-23,0 0-21,0 0-20,0 6-18,0-6-18,0 0-15,0 0-10,0 0-8,0 0-9,0 0-15,0 0-8,0 0-9,0 0 0,0 0-7,15-8-6,-15 8-8,8-7-4,-3 4 7,1-3-20,-4 0-5,3 0 5,-1 0-7,2 0-5,-5-1 1,3 2-3,-2-2 4,0-1 4,0 3 23,0-1-3,-2-1-1,0 3-7,0 4-1,-4-9-7,1 5-1,-1 1-2,4 3-4,0 0-12,-17 0 8,17 0-1,-13 12 1,7-4 0,-5 4-2,3-4-3,-1 7-12,3-2 9,-1 2 3,-3-1-2,4 2-1,6-3-2,-1 2-2,-3-6-2,8 4-3,-3 1 4,5-6-3,0 6 2,3-7-2,3-1-8,1 3-25,5-6-38,5-3-41,0-3-38,1-1-22,3-3-20,-2 2-16,10-7-11,-11 3 4,-2-2 1,8-5 10,-9 3 24,-3 1 13,1-7 20,-4 4 23,0 1 29,-5 1 41,-1 1 36,-2 2 36,-2 5 40,-2-4 25,1 2 23,-3 0 11,-1 2-4,-3 1 11,3 4 2,-5-9 4,0 6 6,0 0-7,-2 1 2,-2 0-16,9 2 14,-12 1-10,6 0-7,-1 3-10,-3 3-9,3-1-5,-1 1-8,-2 5-16,-1-2 0,5 4-9,-1 1-4,2-1-4,1-1-8,4 1-3,-1 2-5,2-3-2,4 1-1,1-3-7,3-2 0,2 1-23,-1-6-15,5 1-27,1-2-43,0-5-39,6-1-35,1-6-34,1-2-21,-2 1-29,2-5-4,6-4-8,-3-5 8,-3-2 6,-2-2 16,-2-2 20,-3-4 21,-3 1 23,-2-1 24,-1-4 39,-7 2 25,2-3 39,-2 3 35,-4 0 35,-6 3 26,1 0 25,0 9 29,-2-1 15,-3 5 17,3 0 8,1 6 18,-1 3 0,1 2-1,0 3-10,3-3-15,0 3-14,-1 4-15,4 2-10,-5-1-20,5 1-4,-7 9-8,6 4 1,1 4-2,0 2 0,-1 3-3,1 11-1,2-2 0,-2 5-2,4-3-1,1 2-10,2 0 1,-4 0-5,4 2-3,-4-4-4,2 1-7,-1-3-7,0-5-2,1 6 0,1-8-5,-5 1-7,4-3-27,-1-1-26,-1-1-24,2 0-27,1-5-40,0-3-43,-2 2-48,-1-7-35,0 3-31,2-6-33,1-4-30,-6 0-19,11-1-200,-8-5-605,2-1 268</inkml:trace>
          <inkml:trace contextRef="#ctx0" brushRef="#br0" timeOffset="18450.5847">18254 4897 69,'5'-13'173,"-5"-7"30,0 4 20,0 4 21,-5-1 15,5 4 2,-2 0-2,2 0-1,-2 3-3,2-1-10,0 2-10,0 5-15,-3-8-23,3 8-22,0-5-22,0 5-10,5-3-14,-5 3-13,7-3-9,-7 3-10,17 0-8,-5 0-7,-1-1-16,5 1-20,-3 0-8,3 0-15,-3-2-11,-1 2-1,5-1 0,-4 1-3,-1-2 0,-3-1 8,1 0-10,-3-1-4,1 2 2,-2-2 7,-1-1-2,1 1 23,-1 2 21,-1-2 0,0 2 11,-4 2 4,5-4 1,-5 4-3,0 0-7,0 0-1,5-4-12,-5 4-14,0 0 5,0 0-5,0 0-3,-5 19-7,4-13 4,-3 4-1,2-2-11,0 5 0,-2-3-2,2 3 4,0-1-6,2 0 1,2 5-3,0-8 0,2 5 3,-2 0-2,4-8-1,0 7-2,1-7-5,-2 3 5,4-6 1,0 1-6,3-3-4,2-2 0,-1 0 8,0-3-12,3-1 9,-3-1-7,3 0 1,-3-4 1,4-2 1,-1-3 0,-7 0 11,1 5-6,2-8-3,-2 6 5,-2-1 16,1 0 12,-2 2 21,-3 5 15,0-3 8,0 3 2,-3 1-14,3 0-9,-3 3-4,-1 2 0,4-4-7,-4 4-8,5-3-3,-5 3 0,0 0-13,7 9 3,-4-5-1,2 2-7,0-1-13,-1 1-15,1-2-15,4 2-13,-3 0 0,0 1 0,2-1-9,-1-2-3,0 3-1,5-3 2,0 0 4,5-1 3,-4 0-10,8-1 3,-4-4-10,5 1 5,-1-2 5,1-3 7,-5 0-2,-1-1 10,-3-1 4,3 0 11,-5-1-8,1-2 10,-3-2 6,-1 1 15,-1-1 23,-5 1 23,1 1 20,-3 2 14,0-1 19,-3 4 10,1-2 14,-2 4 3,-1-1-9,-6 5-8,11 0-8,-14 1-10,2 3-10,0 6-9,-2-2-6,-2 8-3,2-1-4,-1 6-7,0 0-1,2 1 2,1 9-8,0-1-3,3 2-8,1 4 4,3-1-25,1 0 18,-3 4-1,14 5-9,-3-1 4,1 1-5,0 0-2,-2 2-2,9 11 0,-8-11-3,3-2-2,3 0 2,-3-2-2,0 1-2,2-4-2,-2 1 4,1-5-8,-3-8 3,1-4-2,-3-2 2,-2-5 0,1-4-2,0 4 0,-2-7 0,0-3 10,0 0-11,-2-2 3,-1-1 1,3-3-3,0 0 3,-16-7-1,4 0-5,2-4 5,-2-4-2,-14-10-3,5-2 1,9 0-1,-5-7-3,0-1-2,4-4-3,3-4 2,3 0-20,2 0 12,5-3 1,5-14-4,2 14 2,5 6-3,-1 0-2,1 4-9,4 2-5,1-1-13,0 2-21,1 5-30,0-5-22,6 7-24,0 0-25,3-1-62,2 2-77,-2 4-82,5-4-110,-2 1-373,-2-1-942,5 3 417</inkml:trace>
          <inkml:trace contextRef="#ctx0" brushRef="#br0" timeOffset="19899.1626">19922 4487 14,'-5'-6'391,"-1"0"-20,5 3-18,-4-3-13,-2 2-13,2-1-22,5 1-11,-8-1-15,4 2-14,4 3-14,-8-6-20,-1 4-11,9 2-16,-6-3-18,6 3-8,0 0-15,-17 5-19,9 0-9,-3 2-12,1 3-15,-3 1 0,-3 4-5,2-1-10,-3 6-3,-1 7-11,7-6-11,-5 1-4,9-1-7,-4 3-4,-1-2-10,7 3-1,-1-3-7,0-2-3,6-1 3,3-4-13,0 2 3,2-3-2,1-1-7,1-2-13,3 1-16,3-5 0,3-1-5,-3-4-3,3-1-4,1-2 0,-3-1-2,2-3 6,0 3 3,-2-10 1,3 3 6,-3-2-1,-5 1-2,6-2 3,-6 2 7,0-2 15,-1 3 17,-3 3 14,-1-2 13,1 3 13,-2-1 1,2 6-3,-3-5-4,3 2-15,-5 3 0,5-3-6,-5 3-3,0 0-4,0 0-15,0 0 10,-5 17-4,2-8-5,1 1-1,0 2-10,-3 3 8,2 4-1,3-4-2,0 0-2,3 1 0,-3-2-2,5-1-4,-3 0-12,3 2-16,1-5-9,1 1-4,-2-5-3,7 0-1,-2-3-1,2-2-2,4-2 2,-3 1 1,-1-3 7,5-3 0,0-3 9,1 0-2,-6 0 3,3-7 3,-3 5 6,2-5-13,3-2 11,-10 4 5,3 3 2,-3-6-4,3 4-2,2 0 18,-7 1 4,2 3 0,-2 2 0,-1-2 0,0 3-3,1 1-1,0 0-1,1 3 0,4-3 0,-3 4 0,-1-2-1,5 3 3,-11 0-6,18 5-5,-11 0 6,2 1 2,-3-1-4,5 5-11,-5-4-8,-1 3-7,-1-6-10,2 5-4,-2-2-2,1-1 2,-3 1-12,2-3 13,0 1 6,-4-4 7,3 7 0,-2-5 8,-1-2 3,0 0-1,0 0 0,0 0 4,11-8 2,-11 8-2,10-8 3,-5 3 2,-2-1-1,3-5 20,-2 5 10,3-6 8,-1 2 6,4 1 1,-5-3 10,4 2 4,-1 1 1,0-2-7,-1 1 2,4 2-6,-5-1-5,2 3 0,0 0-8,-1 0-2,-1 2-2,5 2-7,-1 2-4,-2 0 1,-8 0 2,16 5-2,-8 2-4,2 0-2,-1 7-7,-2-6-10,1 6-20,-3 0-10,-1 0-4,0 0-12,1-2-5,-1 3-11,1-4 12,0 0-21,-2 0-12,2-2-16,-1-3 0,1 1-4,2-1-3,-1-3 0,1-3 1,1 0 9,-8 0 8,22-8 9,-10 2 17,2-1 5,-2-3 6,-3 0 6,8-4 14,-11 1 21,6-4 17,-1 3 13,-5 1 33,5-3 16,-6 1 19,-4 5 20,4-1 21,1 5 16,-5 1 9,-1-3-5,5 3-11,-5 3-13,0 2-9,7-5-14,-7 5-10,0 0-6,0 0-12,0 0-4,-15 9-8,11-1-5,-1-1-4,5-1-3,-2 4-5,-2-2-3,4 2-2,-2-1-5,-2-3 1,4 0-9,0 4-26,0-3 2,6 0-11,-1 2-11,0-4-12,0 3-6,3-6-10,-1-1-9,3-1-16,1 0 0,3-1-8,2-4 1,-1 0-9,0-3 9,6-1 14,0-3 9,-2-3 5,-2-4 2,-1 5 4,1-6 16,0 3 7,-5-2 16,-1 1 22,0 6 29,-5-1 19,5 1 27,-5 0 33,-2 6 15,-1 0 7,0 2 9,-1-2-4,-2 6-12,0-2-13,0 2-10,0 0-10,0 0-11,0 0-3,-23 13-8,12-2-4,3 1-16,-2 7 10,-7-1-7,8 6-2,-6 3-3,4 2 3,-1 3-2,-1-4-4,4 3-6,7 3-2,-6-1-1,6 2 1,2 6-10,5-4-1,-1 5-2,1 5 4,2-6-3,1 3-5,-3 14-3,-5-16-3,12 3-2,-7-2 1,7 15-4,-3-18-2,-5-1 2,5-2 8,-7-1-9,4-3-6,-2-8 1,1-3 1,-5-1 3,0-6-2,0-1-2,-5-3 1,1 0-2,-3-6-1,1 4 3,-5-6-6,-3 0 3,-1-2-12,4-2 16,-6-5 1,0-1-3,-2 0 0,2-7-1,0-2 1,6-1-10,-2-2 0,-6-8 12,9 5 5,-2-9-3,7-5-7,3 3-1,2-5 1,4-1 0,3 2-1,2 3-4,4-5 1,8-1 4,-5 3-7,6 0-13,1 1-18,1-1-18,7 4-19,-2-1-22,5 3-27,-4-1-27,4 3-30,-4-2-55,2 1-66,0 5-71,0-1-95,-1 3-414,-2-4-951,-4 5 420</inkml:trace>
          <inkml:trace contextRef="#ctx0" brushRef="#br0" timeOffset="23295.987">21820 4586 296,'0'0'351,"6"-5"-26,-6 5-13,3-3-1,-3 3-28,3-3 7,-3 3-31,0 0-24,2-5-25,-2 5-16,0 0-13,0 0-40,0 0-1,0 0-14,0 0-14,0 0-7,0 0-12,0 0-13,0 0-7,-2-7-6,2 7-7,0 0-5,0 0-2,0 0 2,0 0-24,0 0 13,0 0-3,0 0 9,0 0 11,0 0-6,4-5-3,-4 5-1,4-5 0,-4 0 5,0 5 4,0 0 4,0-6 9,0 6-5,0-6-4,3 1-1,-3 5 0,0 0-6,-3-9-3,-3 4-7,6 5-7,-10 0 5,10 0 6,-12 0-9,12 0 0,-17 7-4,5 2 3,-1 0-4,0 2 1,-4 7-6,-4 6 3,0 6-2,0-2-11,3-1 8,0 0-7,-3 7 0,3-6-1,3 0-3,2-5-1,5-3 2,0 1-5,3 0-4,1-6 3,2 3-4,4-6 0,2-1 0,4 0-3,4-2 2,2-3-1,7-3 1,3-4 0,4 1-12,6-6-24,0 0-22,0-4-27,-7 3-23,7-5-39,-11 3-63,-1-2-60,-2-3-93,2 1-93,-5-4-323,0-2-835,-1 3 370</inkml:trace>
          <inkml:trace contextRef="#ctx0" brushRef="#br0" timeOffset="23832.3019">22701 4426 2992,'5'-2'369,"2"-2"-119,-2 2-77,-5 2-46,10-2-30,-10 2-8,6-5-7,-6 5 8,6-4-6,-6 4 3,0 0 2,5-2-4,-5 2-7,0 0-13,0 0-8,0 0-1,0 0-5,0 0-5,0 0 1,-11 20 11,0-10 3,1 3-2,-2 0 1,-5 1 2,-1 6-4,-7 5 4,-3-6 5,4 6 6,-4-4-5,3 0 8,-2 2-5,-2-3-2,11-5-3,-1 4 0,-1-3-3,1-1-1,2-3-3,5-1-1,3 1-10,-1 1-3,1-5-10,3 0 2,3 0-6,0-1 1,0 2-1,6 0-6,0-3 5,4 4 6,4-1 4,3-3 4,6 7-1,5-8 4,0 4-5,2-3 2,8 1 1,1-1 0,-8-3 8,8 0-6,-9 0-15,-1 0-4,2 0 12,-3-1 0,1-1-9,-9 2 0,0-3-3,-3 1-2,-1 0 0,-2 0-6,3-1 2,-5 3-6,2-2-5,-4-1 1,3 1-1,0-1-2,-2 1 0,-2 2 0,1-2 0,-7-1 2,12 1-3,-4 1 4,-8-2-2,6 0-11,-6 0 17,0 0-4,0 0 0,11 0-1,-11 0-4,0 0-27,6-7-49,-3 4-64,2-2-65,-5-1-81,0-2-111,0 0-126,0-5-474,-5-1-1071,-1 1 474</inkml:trace>
          <inkml:trace contextRef="#ctx0" brushRef="#br0" timeOffset="24754.1907">23966 4375 136,'0'0'433,"0"0"-26,0 0-5,0 0-22,0 0-4,0 0-14,0 0-9,0 0-24,0 0-19,0 0-29,0 0-26,0 0-26,0 0-23,0 0-23,0 0-16,0 0-18,-18 8-14,13-2-11,-6-4-10,0 6-11,-10 3-10,-4-1-2,7 4-1,-16 5-9,-2 0-8,0-1-5,0 3 1,0 1-3,-1 2 0,1-2-8,-5-1-1,2 4-7,0-3-7,1 1-10,0 1 5,3-2-3,3-1-4,3-3-3,-3 1-4,12-6-12,-2-3-39,5 4-40,3-6-30,4 0-31,-1-2-75,3 0-78,3-3-60,2 1-89,3-4-398,0 0-897,0 0 397</inkml:trace>
          <inkml:trace contextRef="#ctx0" brushRef="#br0" timeOffset="24426.0637">23502 3899 128,'0'0'418,"0"0"-30,0 0-14,0-5-26,0 5-18,0 0-21,0 0-28,0 0-29,0 0-23,0 0-21,0 0-19,0 0-21,0 0-9,-4 21 2,8-11 7,-4 3-13,4 3-14,-1 3-12,-2 2-5,3 1 1,1 1-4,2 3-12,-6-4-7,4 11-10,1-4-10,0-5-5,-1-1-11,-3 0-5,7 0-6,-3 8-2,0-12-31,-5-2-62,4-1-38,0-4-80,-3 4-99,-2-5-115,4 5-415,-4-7-852,1-3 377</inkml:trace>
          <inkml:trace contextRef="#ctx0" brushRef="#br0" timeOffset="25075.4225">23527 4793 316,'0'0'391,"0"0"-13,0 0 3,0 0-19,-5 4-5,5-4-22,0 0-15,0 0-22,0 5-29,0-5-25,0 0-26,0 0-25,0 6-15,4-1-6,-4-5-5,0 14-11,1-7-14,-1 1-7,4 5-3,-3 1-7,-1-1-10,4 5-10,-4-6 6,2 7-7,-2-3-7,1 0-11,-2 4-6,1-3-6,0 5-10,1-9-2,-1 5-4,-1 6-10,2-2 2,-1-6-9,5 3-13,-1 1 8,-3-5-5,1-3 0,2 1-14,2-3-40,-6-2-46,5-2-43,2-3-62,-2 3-79,-1-2-79,-4-4-101,8 0-420,-8 0-922,12-7 408</inkml:trace>
          <inkml:trace contextRef="#ctx0" brushRef="#br0" timeOffset="25601.3701">23900 4879 5,'-2'-4'321,"2"4"-19,-6-3-17,6 3-5,-11 0-19,11 0-14,-11 3-18,3-3-15,-3 3-10,5-2-7,-5 4-6,5-1-12,-5 2-8,5 0-5,-1 3-3,-3-2-6,3 4-14,-1-2-11,1 2-16,0 0-9,4-3-11,0 3-8,3-1-6,0 1-17,0-2 3,0 6-9,3-6-6,0 1-4,4-2 1,0 0-15,1-3 1,4 1-11,-4-2-9,6 1-20,-1-4-9,3-1-1,-3-1 8,4-2-8,-5 1 11,4-2-5,-9-1 0,5-1 10,-5-2-8,3 3 5,-2-7 17,-5 5-17,-2-4 7,0-1-11,-2 1 1,0 1 8,-3 2 1,-3-5-3,2 0 11,-2 6-11,1-3 9,-3-2 0,2 3-17,1 4 2,-1-2 3,1 1-10,2-1-35,1-2-38,-1 3-38,4 1-41,1-2-40,3 2-56,3 1-48,-1-2-289,6 3-645,1 0 286</inkml:trace>
          <inkml:trace contextRef="#ctx0" brushRef="#br0" timeOffset="25804.5131">24170 4805 287,'0'0'348,"0"0"-16,0 0-26,0 0-11,0 0 1,0 0-3,0 0-13,0 0 3,-27 10-5,19-5-13,-2-2-12,3 6-17,-9-5-13,9 2-11,-4 4-16,-1-2-21,2 4-10,3-2-20,1-1-17,-5 0-10,5 2-12,2 0-10,3 0-8,-5 2-10,5-5-5,0 1-9,2 2-7,0-2-2,2-1-7,5 1-5,-4-2-3,4 0-5,1 3-3,-1-6-3,-1-2-2,4 0-1,1 4-3,5-3-4,-6-3-3,1 0 5,5 0-7,-5 0 0,4-4-8,-3-1 6,0-1-1,1 2 2,-1-7-1,-1 5-1,-4-2-4,0-2 2,-2 0-3,-1-3 1,-2 4-10,-3-3-29,-5 0-41,2-1-39,-3 1-35,-4 2-47,4-1-50,-5 1-44,5 4-52,-5-5-60,8 8-331,-3-1-789,1-1 349</inkml:trace>
          <inkml:trace contextRef="#ctx0" brushRef="#br0" timeOffset="26163.8766">24506 4772 269,'0'0'370,"0"0"-21,0 0-16,8 0-14,-8 0-18,0 0-14,0 0-18,0 0-24,0 0-2,0 0-2,-12 10-2,7-3-11,-1-1-13,-5 1-8,3 2-16,2-1-19,1 0-16,-2 1-14,2 1-12,1-1-13,1 2-7,-1-2-13,-1 1-11,4-1-7,2 2-7,-1-1-9,0-3-6,4 2-3,-3-2-6,5 1-3,0 0-6,1-2-2,2 0-3,3-2-1,1 1-3,0 0-3,4-5-3,0 0 2,0 0-5,1-1-2,3-5 8,-7 1 10,3 0 12,-1-3 8,-3-1 5,-1 0 9,0-1-5,-3-5-2,-7 3-10,4-4-3,-6-1-9,-6 3-8,0-5-33,-7 0-52,-8 3-70,-8-8-81,-1 4-114,-16 2-146,6 3-453,-6 0-990,2 7 437</inkml:trace>
        </inkml:traceGroup>
      </inkml:traceGroup>
    </inkml:traceGroup>
    <inkml:traceGroup>
      <inkml:annotationXML>
        <emma:emma xmlns:emma="http://www.w3.org/2003/04/emma" version="1.0">
          <emma:interpretation id="{67F18E5A-82C1-4BEB-A8BE-250DB7AFB7C6}" emma:medium="tactile" emma:mode="ink">
            <msink:context xmlns:msink="http://schemas.microsoft.com/ink/2010/main" type="paragraph" rotatedBoundingBox="6959,16369 12830,16003 12898,17086 7027,174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9B510E-7E8F-4880-88AD-F736A8552DC2}" emma:medium="tactile" emma:mode="ink">
              <msink:context xmlns:msink="http://schemas.microsoft.com/ink/2010/main" type="line" rotatedBoundingBox="6959,16369 12830,16003 12898,17086 7027,17452"/>
            </emma:interpretation>
          </emma:emma>
        </inkml:annotationXML>
        <inkml:traceGroup>
          <inkml:annotationXML>
            <emma:emma xmlns:emma="http://www.w3.org/2003/04/emma" version="1.0">
              <emma:interpretation id="{4212317A-4344-4518-870A-0CDAB5147EFB}" emma:medium="tactile" emma:mode="ink">
                <msink:context xmlns:msink="http://schemas.microsoft.com/ink/2010/main" type="inkWord" rotatedBoundingBox="6972,16576 8554,16477 8590,17056 7008,17155"/>
              </emma:interpretation>
              <emma:one-of disjunction-type="recognition" id="oneOf2">
                <emma:interpretation id="interp10" emma:lang="en-US" emma:confidence="0">
                  <emma:literal>too</emma:literal>
                </emma:interpretation>
                <emma:interpretation id="interp11" emma:lang="en-US" emma:confidence="0">
                  <emma:literal>Too</emma:literal>
                </emma:interpretation>
                <emma:interpretation id="interp12" emma:lang="en-US" emma:confidence="0">
                  <emma:literal>Toro</emma:literal>
                </emma:interpretation>
                <emma:interpretation id="interp13" emma:lang="en-US" emma:confidence="0">
                  <emma:literal>Two</emma:literal>
                </emma:interpretation>
                <emma:interpretation id="interp14" emma:lang="en-US" emma:confidence="0">
                  <emma:literal>two</emma:literal>
                </emma:interpretation>
              </emma:one-of>
            </emma:emma>
          </inkml:annotationXML>
          <inkml:trace contextRef="#ctx0" brushRef="#br0" timeOffset="37498.1792">221 6234 120,'0'0'429,"0"0"-17,-6-7-6,6 7-4,0 0-10,0 0-8,-4-5-10,4 5-16,0 0-21,0 0-23,0 0-31,0 0-26,9-7-24,-4 3-17,2 3-17,-7 1-13,19-1-19,-4 1-14,-1 0-14,8 1-7,6 0-19,7 3-12,0-3-5,2 1-14,2 2-5,-1-1-5,5-3-5,3 2-12,-5-1-6,6-2-2,5-4-7,-4-1-2,3-1 0,13-2-6,-18 6-3,-1-5-2,-1 0-5,-5 4 2,-1-4-2,0 0 3,-14 5-2,-2-1-5,-4 1-2,-1 0 0,-5-3-3,0 4 4,-5-2-7,0 4-8,0-4-21,-7 4-21,10-2-38,-10 2-39,0 0-43,0 0-39,0 0-53,0 0-49,0 0-67,0 0-74,0 0-406,-29 10-919,15-8 406</inkml:trace>
          <inkml:trace contextRef="#ctx0" brushRef="#br0" timeOffset="37841.9203">586 6417 197,'0'0'366,"-5"-3"-17,5 3-2,0 0-4,-7-3-11,7 3-8,0 0-12,0 0-10,0 0-21,-4-3-16,4 3-22,0 0-32,0 0-15,0 0-27,0 0-13,0 0-20,0 0-14,0 0-10,4 15-8,-4-2-8,0-1-10,0 4-11,2-2-2,-1 8-8,3-1-6,-3-1-4,-1 0-8,4-1 0,1 1-10,-3 2-3,3-1-12,-4-6-33,3 1-39,-1-1-43,1-3-49,-3 0-40,3-1-73,-3-1-71,4-4-69,1 1-291,-5-2-741,4-5 329</inkml:trace>
          <inkml:trace contextRef="#ctx0" brushRef="#br0" timeOffset="38513.8016">929 6441 332,'-3'-9'338,"-5"0"-15,3 3-10,-2-3-12,-4 4-6,-1-2-15,0 5-15,0 1-14,2-3-10,-1 4-20,3 1-16,-6 4-16,2 3-16,3 0-18,-3 1-9,1 1-9,2 4-17,1 2-5,-1 3-13,1-7-16,1 8-6,3 2-7,3 0-8,1-7-7,1 0-3,4 0-7,2 1-5,0-5-5,2 3-4,0-2-3,3-3 4,2-1-9,0-2-14,3-2-3,0-4-24,0 2-1,6-4-7,-5-1-7,-2 2-1,4-6-6,0-4 12,-6 5 10,1-5 4,1-4-15,-6 5 10,2-1 5,-7-3 1,4-7-2,-6 7 0,-2-1 12,-1 1 10,-1-1-5,-2 3 13,-2-2-2,0 1 8,-2 4 1,3-1 9,0 3 5,0 1 0,2 1-2,-1-1-7,1 2-1,2 4-5,-4-6-1,4 6-7,0-5-9,0 5-7,0-6-2,0 6 3,13-4-4,-3 4 10,2-2-4,1 2-11,3-3 11,-3 2-7,0-3 5,2 4-1,-1 0 1,-4 1-5,0-1 4,-2 0 1,1 0-4,-2 3 0,2-1 3,-1 2-1,-1-4 7,-2 4-6,1 2-3,-3 1-2,0 1 1,-2 1 2,4 0 3,-2 6-2,-1-3-3,-2 3 5,0 0-4,-2 1 5,-1-4-8,2 4 6,1-1-1,0 0 4,0-1-5,0-1 4,1 1-1,2-1-2,2 1 2,4-3 3,-4-5-1,7 4-3,-3-7 3,-2 2-3,3-3-3,5 0-5,3-2-4,-4-4-9,3 2 6,4-8 1,-4 4-3,-4-3-4,3 1 4,-4-2 2,-1-2 6,1 1-8,-5-2 9,-2 3 3,0-7 1,-1 4-2,-6-2 4,0-1-4,-3 1 6,0 0 11,-2 0-2,-5-1-4,1 0 4,-5 2 0,4 2-1,-1 2-4,-3 2-8,5 0-16,-2 1-28,3 2-45,3 0-39,0 3-48,2 0-57,5 2-50,-11 0-64,11 0-277,0 0-681,0 0 301</inkml:trace>
          <inkml:trace contextRef="#ctx0" brushRef="#br0" timeOffset="38873.1968">1657 6318 73,'0'0'348,"0"0"-18,8 0-17,-8 0-12,0 0-21,0 0-5,0 0-16,0 0-12,0 0-19,0 0-11,5 4-14,-7 2-1,1 0-12,-4 3-12,1-2-16,-3 4-16,-3 0-16,3 5-7,1 4-13,-1-2-13,2-3-1,1 7-11,-1-1-7,1-2-8,0 1-8,4-1-9,1-3-3,2 5-4,-3-3-6,3-4-5,1 0 1,1-2-6,-1-2-4,5 1 2,-4-4-3,2 2-2,-1-7 0,3 2-2,-1-4 0,8 0-8,-4-3 6,-1 0-1,3-1-1,1-3-2,-3-3 9,0-2 4,-1-1 6,1 1-3,0-4 2,1-1-4,-6-2-3,-5-1-1,2 5-2,-4-2-8,0 5 0,-1-9 0,-2 6-7,-5-1-23,-1 4-35,1-1-44,-1 5-63,-5-2-68,-3 5-94,1-1-118,-1 5-289,2-4-785,1 5 347</inkml:trace>
        </inkml:traceGroup>
        <inkml:traceGroup>
          <inkml:annotationXML>
            <emma:emma xmlns:emma="http://www.w3.org/2003/04/emma" version="1.0">
              <emma:interpretation id="{DC4B4C67-89D6-4485-BDD2-F1471B276091}" emma:medium="tactile" emma:mode="ink">
                <msink:context xmlns:msink="http://schemas.microsoft.com/ink/2010/main" type="inkWord" rotatedBoundingBox="9180,16231 12830,16003 12898,17086 9247,17313"/>
              </emma:interpretation>
              <emma:one-of disjunction-type="recognition" id="oneOf3">
                <emma:interpretation id="interp15" emma:lang="en-US" emma:confidence="0">
                  <emma:literal>Fond)</emma:literal>
                </emma:interpretation>
                <emma:interpretation id="interp16" emma:lang="en-US" emma:confidence="0">
                  <emma:literal>Fonts)</emma:literal>
                </emma:interpretation>
                <emma:interpretation id="interp17" emma:lang="en-US" emma:confidence="0">
                  <emma:literal>Fonds)</emma:literal>
                </emma:interpretation>
                <emma:interpretation id="interp18" emma:lang="en-US" emma:confidence="0">
                  <emma:literal>Font)</emma:literal>
                </emma:interpretation>
                <emma:interpretation id="interp19" emma:lang="en-US" emma:confidence="0">
                  <emma:literal>Font))</emma:literal>
                </emma:interpretation>
              </emma:one-of>
            </emma:emma>
          </inkml:annotationXML>
          <inkml:trace contextRef="#ctx0" brushRef="#br0" timeOffset="39404.4381">2465 6171 210,'0'0'369,"0"0"-11,-11-1 0,11 1-20,-5-1-4,5 1-15,0 0-16,0 0-16,0 0-18,0 0-16,-8-2-18,8 2-19,0 0-14,0 0-23,0 0-14,0 0-18,0 0-15,0 0-11,0 0-12,-4 5-13,4-5-9,0 0 12,13 5 28,2-4 2,-1-1 0,8 0-4,3 1 0,4-2-8,5 0-2,1-1-13,3-1-7,0 1-8,-3-4-6,2 3-14,-2 2-4,-10-1-9,2 1-10,-3-2-14,-1 2-18,-6 1-26,2 1-27,-5-2-36,0 2-31,-6-2-39,3 1-32,-3 1-56,-1-1-66,-7 0-68,8 2-47,-8-2-385,0 0-866,0 0 383</inkml:trace>
          <inkml:trace contextRef="#ctx0" brushRef="#br0" timeOffset="39701.319">2567 6388 22,'-4'2'348,"-4"2"-27,8-4-32,-8 5-17,7-4-21,1-1-26,-3 5-16,3-5-24,0 0-15,0 0-18,0 6-6,0-6 26,8 6 47,-2-3 17,4-1 3,1 3 2,4-5-7,2 2-10,4-2-40,3 0-5,3-2-12,0 1-13,7-4-15,-8 1-11,12 1-10,-3-2-12,-6 1-11,-3 4-9,2-4-12,-3 2-3,2-1-9,0 1-5,-6-2-27,7 3-21,-6-4-25,0 3-25,-3 0-32,-5 0-19,0-1-30,-2 0-39,2 0-39,-7 1-61,-2-3-74,0 1-63,-5 4-289,-2-11-742,2 11 328</inkml:trace>
          <inkml:trace contextRef="#ctx0" brushRef="#br0" timeOffset="40345.8168">2674 5890 227,'-7'-2'412,"7"2"-23,0 0-7,0 0 0,-9-6-29,9 6-9,0 0-22,0 0-27,-5-3-29,5 3-32,0 0-23,0 0-17,0 0-27,0 0-21,0 0-8,-5 10-19,5-10-9,7 13-12,-4 0-12,1 0-6,3 8-9,3-2-5,-7 2-3,7 13-5,-3 0-3,-2-1-6,1 3-3,3-1 0,-2 1-7,0-2-3,0 3-2,0-4-6,3 7 0,0-3-2,-3 0 1,3 1 1,-4-3 4,3 2 0,-1-6 8,-4-7 9,5 8 11,2-1-1,-6-5-8,1-6-2,0 2 0,-2-4-7,1 0-7,-3-2 3,1-4-6,-2 3-1,5-1-2,-4-6-1,-2 1-1,3 1-2,-1-5 3,-2 1 9,0-4 11,0 3 0,0-5 8,4 5-5,-4-5 9,3 4-2,-3-4 1,0 0 2,0 0-39,0 0-43,0 0-45,5-15-50,-5 5-54,0 2-45,3-2-70,-3-3-64,0-1-104,-3-1-417,3-5-942,0 0 417</inkml:trace>
          <inkml:trace contextRef="#ctx0" brushRef="#br0" timeOffset="42797.9742">3740 6070 197,'0'-6'219,"0"6"-6,3-5-3,-3 5-1,1-6-1,1 2-4,-2 4-6,1-5-8,-1 5-8,0 0-2,0 0-14,0-6-8,0 6-9,0 0-10,0 0-8,-1-6-4,1 6-8,0 0-9,0 0-9,0 0-1,0 0-9,0 0-9,0 0-3,0 0-6,0 0-11,-17 11-8,11-6-3,3 4 17,-5-2-14,-1 7-6,1-2-5,-1 6-3,2-3-3,-3 4-7,6 14-4,-6-4 6,5-5-7,3 8-10,2-6 5,2 0-4,3 6-1,2-9-4,-2-2 3,7 0-3,0-1-2,2-1 5,1-3 1,0-2-2,6-4-37,-1-2-3,1-2 16,-4-3-11,5-2 10,-6-4-2,8 0 7,0-6 0,-1 3 10,-6-6-6,4-1 14,-2 1 9,-2 0 3,-2-4-3,-2-1 14,-2 4 1,-2-5-8,-2-1 9,-2 7-2,-3-4-5,-2 2-1,-2-2 5,-2 0-10,-3 1 3,-3-1-3,2 1-3,-8-2-11,1 1 10,-2 4-7,1-1-1,-1-1-10,-5 4-14,5 7-22,4-5-19,-6 4-9,2 0-17,0-1-21,3 5-38,2 0-33,-1 1-38,5 3-47,1 0-47,3 2-276,-2 0-629,6-6 278</inkml:trace>
          <inkml:trace contextRef="#ctx0" brushRef="#br0" timeOffset="48336.8595">4325 5754 11,'1'-3'204,"4"-1"-8,-5 4-5,6-5-4,-6 5-11,0 0 1,2-5-7,-2 5-8,0 0-13,3-5 4,-3 5-20,0 0-8,0 0-5,0 0-3,0 0-7,0 0-5,0 0 0,0 0 0,0 0-3,-8 27-9,1-14-5,1 8-3,-5 1-1,0 11-6,-1 1-7,0 0-2,3 5-7,1-2-7,3 3-5,4 2 1,-2 1-7,6 0 0,-2 0-11,7-3-4,0 6 3,1-9-6,5 4-2,-1 1 1,7-7-5,-3 7-1,2-3 0,2-6-4,3 0 0,1-2 2,2-4-8,-2 0 1,5-2 3,-5-4-6,-3-8-6,0 0-4,2 0-22,-6-5-31,4-2-46,-6-2-66,1-4-84,-4-1-85,-1-5-171,0 0-549,-2-1 243</inkml:trace>
          <inkml:trace contextRef="#ctx0" brushRef="#br0" timeOffset="49441.0208">4699 6231 192,'0'0'216,"0"0"-5,0 0-8,0 0-9,0 0-3,0 0-14,0 0-7,0 0-15,0 0-7,0 0-8,0 0-6,0 0-15,0 0-14,0 0-7,0 0-8,0 0-6,0 0-9,-2 5-3,2-5-9,0 0 0,0 0-8,0 0-3,0 0-5,0 0-10,0 0 2,0 0-5,0 0-2,0 0 0,0 0-5,0 0 5,0 0-5,0 0 0,0 0-3,0 0-2,0 0 0,0 0-6,0 0 3,0 0-4,0 0 0,0 0-4,0 0 3,0 0-5,0 0 5,0 0-8,0 0 3,0 0-2,0 0-1,0 0 3,0 0-4,0 0 13,0 0-16,0 0 12,0 0 6,0 0 5,-4 3 0,4-3 3,0 0-4,0 0-1,0 0 1,0 0-3,0 0 0,0 0 2,0 0-9,0 0 2,0 0-3,0 0 6,0 0-8,0 0 0,0 0-2,0 0 0,0 0 5,0 0-6,0 0 4,0 0-7,0 0 4,21 0-2,-21 0 2,12 2-4,-7 0-1,2 7 4,-1-7-5,5 11 6,-5-4-3,5 10 4,1-2-8,-6 3 2,-1-5-2,2 5 2,2-1-5,-4-6 9,3 3-2,-5-4-14,1 3 8,-2 1-6,1-5 17,1 0-8,-4 0 3,4-2-3,-4-1 4,1-1-4,-2-4 1,2 2 1,-1-5 0,-1 10-1,1-10 1,-4 0 4,4 0 1,0 0-6,0 0 1,-4-11 1,4 1 1,0 0-3,0-6 0,0-1 1,4-4-5,-4 0 3,5-5-2,2 5 5,4-14-7,-1 12 3,1-1-5,0 2 5,-2 4-1,1-4 0,2 7 5,-1 3-7,-4 3 12,3-1-22,-3 3 10,0 1-5,2 1 4,-2 5-3,-7 0 4,21 9-3,-15-2 3,3 3-2,0 1 2,2 2-3,1 6 1,-3 2 1,1 3 1,-1-3 15,-1 2-17,-1-2 1,2 2 4,-4-2-5,-1 1 1,4 2-9,-4-6-19,1 2-19,-1-8-41,-3 5-43,1-7-57,-2-1-67,0-3-66,0 2-189,-2-5-555,2-3 246</inkml:trace>
          <inkml:trace contextRef="#ctx0" brushRef="#br0" timeOffset="49925.3878">5229 5732 290,'-2'-9'340,"1"4"-35,-2 1-20,3 4-25,-1-7-23,1 7-25,-2-3-22,2 3-15,0 0-17,0 0-17,7-5-13,-7 5-14,13 0-8,-4 5-13,3-2-13,-6 1-9,6 2-4,-1 3-8,0-1-3,1 0-6,-3 5-2,-1-3-5,1 4-6,-4 0-4,-1 2 6,2-4-15,-6 4 3,0-1-3,-3 0-1,0-3-5,-1 3 1,-1-3-1,0 0 0,1-3 3,-1 1-5,2-2-1,-2-2-1,1 1 1,4-3 0,-5-2-5,5-2 2,-3 6 7,1-2-11,2-4-2,-2 4 5,2-4-3,0 0 7,0 0-15,4 5 3,-4-5 2,0 0-2,25-6-4,-13 3 7,0 2-6,-1 1 2,1 4-1,0-2 13,1 2-18,0 2 2,-1 4 0,-2 1-1,3 5 2,-3-4-4,-3-2 4,-1 5 0,-2 3 3,1 2 0,-5-2-4,0 3 5,-5-4 6,-2 1-2,-2-5 15,-2 5-13,2-6-3,-3 4-4,-2-3 8,1-2-4,0-2-1,-1-2 0,-3 0-1,5 1 1,-4-8-10,3 0-21,4-3-52,-3-4-65,6-2-76,-2-3-64,8 6-272,0-12-601,4-4 266</inkml:trace>
          <inkml:trace contextRef="#ctx0" brushRef="#br0" timeOffset="50253.5329">5831 5710 154,'-7'-9'400,"7"9"-22,0 0-27,0 0-27,-4-6-21,4 6-32,0 0-24,0 0-30,0 0-20,0 0-18,0 0-5,0 0 1,16 21 1,-8-9-4,8 2-7,-1 5-2,0 2-15,7 6-16,3 0-7,-6 1-9,3 3-12,-1 1-6,-1 3-7,-2 2-12,-1 5-4,-2 3-8,4 9-3,-11-10-3,1 14-11,-5-14-3,-2-2 1,-4 2-9,-3-5-1,-3 4-7,-1-5-3,-5-1 2,-2-5-4,-1 0 0,-4-6-3,4-7-5,0 1-10,-8 2-21,-7-5-43,8-3-33,3-6-35,-2-4-49,-5-1-72,3-2-81,2-4-84,-3-1-287,6-3-756,6-4 335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5:36.58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B458281-52B5-4F0C-ABD8-297544E11BE6}" emma:medium="tactile" emma:mode="ink">
          <msink:context xmlns:msink="http://schemas.microsoft.com/ink/2010/main" type="writingRegion" rotatedBoundingBox="3820,2067 29072,1971 29129,17185 3877,17280"/>
        </emma:interpretation>
      </emma:emma>
    </inkml:annotationXML>
    <inkml:traceGroup>
      <inkml:annotationXML>
        <emma:emma xmlns:emma="http://www.w3.org/2003/04/emma" version="1.0">
          <emma:interpretation id="{27DC3C2E-9284-4564-9B42-F5064803CA56}" emma:medium="tactile" emma:mode="ink">
            <msink:context xmlns:msink="http://schemas.microsoft.com/ink/2010/main" type="paragraph" rotatedBoundingBox="10118,2039 22736,2435 22670,4547 10051,415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24A94BA-5C26-463A-9C2F-313A8143F8C8}" emma:medium="tactile" emma:mode="ink">
              <msink:context xmlns:msink="http://schemas.microsoft.com/ink/2010/main" type="line" rotatedBoundingBox="10118,2039 22736,2435 22670,4547 10051,4151"/>
            </emma:interpretation>
          </emma:emma>
        </inkml:annotationXML>
        <inkml:traceGroup>
          <inkml:annotationXML>
            <emma:emma xmlns:emma="http://www.w3.org/2003/04/emma" version="1.0">
              <emma:interpretation id="{290AF14F-8DC4-49CC-98C4-23E63B188BDE}" emma:medium="tactile" emma:mode="ink">
                <msink:context xmlns:msink="http://schemas.microsoft.com/ink/2010/main" type="inkWord" rotatedBoundingBox="10118,2039 11417,2080 11358,3939 10059,3898">
                  <msink:destinationLink direction="with" ref="{26D1A734-896F-462E-B1EC-FFC218986237}"/>
                </msink:context>
              </emma:interpretation>
              <emma:one-of disjunction-type="recognition" id="oneOf0">
                <emma:interpretation id="interp0" emma:lang="en-US" emma:confidence="1">
                  <emma:literal>By</emma:literal>
                </emma:interpretation>
                <emma:interpretation id="interp1" emma:lang="en-US" emma:confidence="0">
                  <emma:literal>Big</emma:literal>
                </emma:interpretation>
                <emma:interpretation id="interp2" emma:lang="en-US" emma:confidence="0">
                  <emma:literal>Biy</emma:literal>
                </emma:interpretation>
                <emma:interpretation id="interp3" emma:lang="en-US" emma:confidence="0">
                  <emma:literal>Buy</emma:literal>
                </emma:interpretation>
                <emma:interpretation id="interp4" emma:lang="en-US" emma:confidence="0">
                  <emma:literal>Bey</emma:literal>
                </emma:interpretation>
              </emma:one-of>
            </emma:emma>
          </inkml:annotationXML>
          <inkml:trace contextRef="#ctx0" brushRef="#br0">0 23 259,'2'-5'334,"-2"5"-10,5-5-6,-5 5-5,2-5-12,-2 5-9,3-6-18,-3 6-15,-3-4-19,3 4-12,0 0-12,0 0-24,10-2-4,-10 2-24,0 0-29,0 0-2,9 9-15,-9-9-11,2 2-11,-2-2-25,0 0 5,6 5-11,-6-5-7,0 7-3,-3-1-12,3 2-5,-5 4-1,3 3-5,0-3-2,-3 7-3,2 2-2,3 4 0,-7-4-6,5 1-4,2 1 5,0-2-6,2 2-2,-4-2-1,4 1 1,1 0-3,-3-2 2,1-4-1,2-1-2,0-1 5,-3 2-17,0 0-39,0-2 1,5-2-23,-5 0-23,2-4-38,-2 4-28,2-5-38,-4 1-44,2-4-40,0 2-20,0-6-26,0 6-243,0-6-610,0 0 270</inkml:trace>
          <inkml:trace contextRef="#ctx0" brushRef="#br0" timeOffset="597.3573">19-93 89,'-3'-21'278,"0"3"-6,3-4-13,0 9-9,3-2 0,0 3-7,-1-3-17,3 5-17,-3 2-20,3 1-10,-2-1-20,6 2-18,-4 2-17,4-1-11,-4 1-8,4 4-11,2 3-10,1 0-5,-1 4-10,1 4-1,5 2-16,-1 5-3,-3 2-9,-3 3 2,7 10 0,-1-2-3,-1 0 0,-2 0-4,-3-1 2,-3-5-9,-2-1-4,-3 2-1,6-3-4,-6 4 1,-2-5 0,-2 2-4,-3-3-1,-2-2-2,0-4 8,-3 4-15,4-4 11,-6-1-8,3-2 0,1-1-9,-6-1 13,1-2-2,-3 1-1,7-5 0,-3 1-5,0-2 4,2 1 2,-1-2-1,6 2 7,0-4 9,5 0 2,-8 3 18,8-3-11,0 0-4,0 0-10,-9-7 1,9 7-5,0 0-11,12-6 5,-2 6-6,5-3 2,-1 3-4,2 3-3,6 1 5,-1 5-11,1-3 5,0 2 0,2 6-1,-2-1-5,-1 2 4,-1 2-7,-3 1-3,3 10 11,-1-1-18,-6-4-19,-5-2 2,0 2-4,-5 2 0,-3-3 0,-5-1 4,0 0-1,-3-2 7,-2-1 1,-2-3 5,-5-2 4,0 0 1,-5-2 13,6-2 7,-6-3 12,0 0 21,-2-2-19,1-1 26,-2 0 1,-3-6 16,3-2 13,-1 3 9,4-7 8,-2 7 15,4-6 11,5 3 5,1-2 17,3 2 1,0-5-5,1 2-14,1 1-6,-1-5-16,5-3-27,-1 1-21,6-7-19,4 5-18,3 3-22,3-7-19,3 5-15,0 1-18,2 6-44,2-3-33,-3 8-64,1 3-64,-4 0-60,5 3-65,-4 0-277,2 3-728,-1 1 323</inkml:trace>
          <inkml:trace contextRef="#ctx0" brushRef="#br0" timeOffset="880.6523">570 437 101,'2'-10'452,"0"4"5,1 0-17,-1 0-5,1 0-16,0 1-28,-3 5-35,1-6-35,-1 6-30,0-5-32,0 5-29,0 0-27,3-4-18,-3 4-21,0 0-21,0 0-15,7 15-12,-5-5-4,-2 2-13,4 1-12,-3 2-8,2 7-9,-3-3-4,5 3-8,-1-2-5,0 2-7,0-1-4,-2-3 0,2-2-8,-3-1 1,3 0-17,0 0-32,1-2-36,1-4-23,-5 1-38,7 1-54,-6-1-77,4-4-73,-2 0-80,2-3-367,2-1-824,-1-1 364</inkml:trace>
          <inkml:trace contextRef="#ctx0" brushRef="#br0" timeOffset="1349.3741">1024 434 153,'4'-7'409,"0"0"1,0 1-10,-3 1-9,2 2-22,-1-1-25,-2 4-30,-2-9-23,2 9-25,-2-3-23,2 3-23,0 0-24,0 0-18,0 0-20,-25 16-9,16-13-21,0 5-14,0 1-9,1 2-10,-1-1-12,1 4-4,3-1-14,-2 1-5,2 3-8,0-6-3,4 1-4,-3 3-8,5-5 1,-1-1-4,3 4-8,-2-7-5,4-1-1,0 1 0,1-2-4,0-2-1,5 1-2,-4-1-6,4-4 0,2-1-4,-1 1 1,3-2-1,-7-2-2,4 1-1,2 0 4,-2-3 3,-4 5 10,0-1 5,0 2 8,-3-4 3,-1 6-11,4-3 5,-8 3-1,4-3-9,-4 3-3,0 0-5,0 0 2,7 6-1,-4 2-3,-2 1 0,-1 2 0,3 6 2,-3 2-6,-3 2 3,3 1 2,0 14-3,8-4-2,-8 4 0,0-1 2,0 3-2,4 3 0,-1-2 0,2 0 2,-2 5-2,3-5-1,-1 1 0,2 3 2,-2-8 0,-2 2-1,1 1 1,6-5 3,-9 4-4,5 0-3,0 1 6,-2-6-1,0 2-2,-4-3-2,0 2-8,0-10-27,-3-1-16,6-3-17,-7-2-25,4-4-36,0-1-58,0-5-51,-4 2-52,2-5-72,0-2-84,2-2-240,0 0-742,0 0 329</inkml:trace>
        </inkml:traceGroup>
        <inkml:traceGroup>
          <inkml:annotationXML>
            <emma:emma xmlns:emma="http://www.w3.org/2003/04/emma" version="1.0">
              <emma:interpretation id="{35AD3F97-F90B-4E01-AB8E-3632C895E69A}" emma:medium="tactile" emma:mode="ink">
                <msink:context xmlns:msink="http://schemas.microsoft.com/ink/2010/main" type="inkWord" rotatedBoundingBox="12494,2206 17790,2372 17727,4392 12430,4226">
                  <msink:destinationLink direction="with" ref="{26D1A734-896F-462E-B1EC-FFC218986237}"/>
                </msink:context>
              </emma:interpretation>
              <emma:one-of disjunction-type="recognition" id="oneOf1">
                <emma:interpretation id="interp5" emma:lang="en-US" emma:confidence="0">
                  <emma:literal>anger)</emma:literal>
                </emma:interpretation>
                <emma:interpretation id="interp6" emma:lang="en-US" emma:confidence="0">
                  <emma:literal>0 Might)</emma:literal>
                </emma:interpretation>
                <emma:interpretation id="interp7" emma:lang="en-US" emma:confidence="0">
                  <emma:literal>0 Meyer)</emma:literal>
                </emma:interpretation>
                <emma:interpretation id="interp8" emma:lang="en-US" emma:confidence="0">
                  <emma:literal>ornerier)</emma:literal>
                </emma:interpretation>
                <emma:interpretation id="interp9" emma:lang="en-US" emma:confidence="0">
                  <emma:literal>0 Meteor)</emma:literal>
                </emma:interpretation>
              </emma:one-of>
            </emma:emma>
          </inkml:annotationXML>
          <inkml:trace contextRef="#ctx0" brushRef="#br0" timeOffset="2133.9604">2521 223 146,'-3'-7'391,"0"1"-32,1 3-31,2 3-20,-3-6-19,1 2-27,2 4-27,0 0-22,-2-5-26,2 5-19,0 0-13,-13 9-15,9 3 3,-7 5-36,-1 4 4,-5 7 1,0-1-11,5 6-5,-2 3-8,6-2-1,-3 2-10,5 1-9,1 0-4,3 3-6,5-7-4,-1 1-4,10-1-7,-5-2-7,8 0-2,-3-10-3,0 1 1,5-4-3,4-3-3,-4 2-1,4-3-8,0-5 18,6-2-16,-2-2-4,2-5 1,9-2 1,-10-1-3,0-2 1,7-8 7,-1-4-7,-3 2 1,-5-1-5,1-7-1,-5-2-2,-1-2 3,-4-1 2,-5 6 5,-4-12 2,-1-2-1,-9 2-2,-2-3-5,-7 4-9,-4 1 11,-7 2-4,-3 0-2,-10 7-3,1 1-10,-5 1 1,-2 8-18,-3 3-3,3 2-12,0 4-16,5 2-29,-1 8-32,5 2-34,9 5-38,3-3-58,3 8-53,6-3-66,3 1-213,5 1-623,5-1 275</inkml:trace>
          <inkml:trace contextRef="#ctx0" brushRef="#br0" timeOffset="2433.9072">3091 314 49,'0'0'406,"-3"-8"-22,3 8-4,-3-5-27,3 5-16,-1-5-31,1 5-32,0 0-29,0 0-23,0 0-28,0 0-21,0 0-16,0 0-19,0 0-10,4 19-9,-1-5-17,-2-1-11,3 9-20,0-3 7,0 6-7,0 6-5,0-8-8,1 7 6,-1-6-18,0 0 0,-3 0-4,2-2-6,-1 3-2,-2-4-2,1 1-7,-1-1 0,0 1-17,0-1-42,0-6-41,-1 0-35,0-2-53,-3 1-59,3-4-66,-3-3-54,0-2-246,1-2-637,1 2 282</inkml:trace>
          <inkml:trace contextRef="#ctx0" brushRef="#br0" timeOffset="2892.1627">3121 354 64,'0'-6'379,"0"0"-31,0 6-33,0-4-28,0 4-30,0 0-25,0 0-25,0 0-23,0 0-12,0 0-19,0 0-13,11 16-17,-3-6-8,-4 3-8,1 1-11,5 4-10,-4-3-5,5 4-12,-4 2-1,3 1 0,-1-1 0,1 0-13,-1 0-7,-1-3-3,3 1 6,-5-7-15,1-2-4,-2-1-2,2 0-1,-4-2-8,-1-1 3,0 0-1,1-1 4,0-1 14,-3-4 25,3 4 15,-3-4-4,0 0-3,8-11-14,-5 2 0,2-1 0,-1-4-13,4-4-6,-4-4-4,4 1 1,3-9-10,-1 4 5,1-4-1,-5 8 5,0 0 4,2 1 18,-4 6 7,5 0 13,-5 6 4,0 0 3,-4-1-5,5 5-8,-2-1-9,-3 2-10,1-4-11,-1 8-1,0 0-6,0 0-5,11 17-3,-8-7-2,3 6-2,-6 3-3,5 2 0,-4 5-6,4 8 2,1-3 1,0 2-5,-2 1-7,0-10 5,0 9 0,0-7-4,1-2 0,0 0-12,2-5-31,-2 2-19,0 1-33,-1 1-25,4-4-57,-5-3-54,1-3-70,-2 3-72,1-3-69,-3-3-254,5 0-745,-5-1 330</inkml:trace>
          <inkml:trace contextRef="#ctx0" brushRef="#br0" timeOffset="3280.8393">3696 834 34,'0'0'403,"-5"-1"-21,5 1-28,0 0-18,-3-5-21,3 5-34,0 0 3,0 0-35,-4-3-24,4 3-19,0 0-16,0 0-12,0 0-21,0 0-32,15-3 7,-9 0-14,-6 3-8,9-1-10,-1-3-10,-1 2-3,0-2-17,3-1 1,-1-1-7,-1 2-6,3-4-9,-3-1-2,-3 3-3,3-3-8,0-2 0,-4 0-3,4-1 8,-4 2 5,-2-1-1,0 2 7,2-1 3,-4 4 6,0-3 7,0 0 10,0 2 1,-8 1-10,5 2-11,-2 2-5,-2-6-6,2 5-5,-1 2-4,-4 0-7,10 1-5,-18 4 1,10-1-1,-2 5-4,-1-1 1,4 3-8,0-3 3,-2 4-4,2 3-3,3-3-1,2 4 0,1-1-4,-2 1-4,6 1-28,-1-1-34,7 3-30,-1-4-20,5-5-70,4 5-51,4-4-45,1-1-51,6-7-46,-3 0-44,2-2-225,-2-1-694,13-7 307</inkml:trace>
          <inkml:trace contextRef="#ctx0" brushRef="#br0" timeOffset="4180.7272">4212 703 106,'8'-10'274,"1"-2"32,-4-2 31,2 3-4,-2 0 4,-2-2-9,-1 6 22,-4-3-13,1 2-24,-1 3-14,-3-1-18,0 2-16,-2-2-26,-2 6-24,1-3-22,-3 3-16,-5 5-18,3 1-19,-7 2-13,1 1-14,4 3-12,1 3-11,-1 1-11,4 3-3,1-6-9,1 7-8,1-8-9,5 5-16,-3-7-22,4 6-11,2-2-13,2-3-15,4 0 0,0-1-8,2 1 2,-2-1 1,4-4 2,0 0 6,-2 1-7,0-1 0,1-1 1,1 1 4,0-1 2,-3 0 2,3-2 0,-4 3 5,2 0 1,-3 0-1,4 0 0,-2 4 5,1-2 5,0 6 3,-5-3-10,1 4 7,0 6-1,-4-1-2,2 4 6,-4 0-4,-2 8 6,2 1-4,-2 3 5,-1 1-1,5-1 2,-4 5 1,0-2-6,0 0 5,0 7-2,4 10 2,0-17 1,0 3 0,0-1 2,3-1 0,3-1 0,-6-1 0,0 0-3,-1-1 0,-3-6 1,0 2-1,4-10 5,-8 1 0,4-5-1,-4 1 0,3-4-1,-1-5 3,-4 3-11,3-6 2,-3 2 8,0-4 7,1-3-1,0 0 0,-3-3 8,-3 0 6,2-5 1,-2 3-4,-4-7 3,0-5-2,-2-1-5,1-1 8,-2-11 19,2 2-4,6 3-5,0-10-5,5 0-5,1-7-2,5-1-2,8 0-3,2-3-2,10-14-3,-5 10 0,16-8-2,5 2-3,-4-1-5,5 3-7,-2-1-3,6 3-2,6-1-8,-5-2-6,6 0-2,-4 3 0,1-1 4,-9 15 2,11-12 3,-10 14-1,-4-1 3,4 1-1,-4 2 1,-2-2 3,-5 6 1,6 4 2,-8-2 5,-9 5 2,-1 1 15,-4 7 11,2-3 18,-4 5 8,-1 1 1,0 1 6,0 4-6,-4-1-2,3 1-5,-3 4-11,-3-7-3,3 7-6,0 0-1,-21 11-6,9-6-5,-3 7 2,2 1-4,-4 4 0,6-4-2,-6 2-4,4 1 4,-3-1-6,6 0 2,2-3-1,-2 5-9,2-4 6,-1 1 2,3 2-1,4-4-1,-2 2-4,2-2 6,2 0-3,-3-3 4,3 1-4,3-3 1,3 0-1,2 2-10,2-4-1,2 4-5,-2-6-3,7 0-5,5-5-1,-1 1 3,6-4-4,-4 1 0,1-3 0,-7 1 4,6 0 0,-6 2 7,-3-2 16,-3 5 12,-3-3 24,1 0 9,-3 1 10,1 0 17,-2 1 8,-5 2 3,7-4-3,-7 4-10,5 0-6,-5 0-7,5-5-6,-5 5-8,0 0-7,0 0-13,8 5 8,-8 2-2,0-1-8,0 2-2,3 2 1,-2 0-3,3 2-3,-1 0-1,0 1-2,3 0 2,0 0-4,1 1 1,-1-6-33,3 7-37,1-5-40,-1-1-34,0-2-40,1-5-63,1 2-89,-1-4-105,-1-1-108,-1-4-301,1-1-909,6-4 402</inkml:trace>
          <inkml:trace contextRef="#ctx0" brushRef="#br0" timeOffset="6032.467">5359 880 2,'5'-2'410,"-4"-2"-43,2 0-34,-3 4-19,5-2-28,-5 2-16,0 0-14,4-5-30,-4 5-28,4-4-19,-4 4-16,0 0-14,6 16-11,1-5-9,-3 1-9,4 7-11,1 2-11,4 2 0,-3-1-12,2 0-11,0 0-7,5 5-1,5-1-10,-5-5-7,-1 0-3,1-3-3,5 1 7,-4-4-19,3-1 3,3-4-3,-1 0-2,2-2 4,-3-3 18,3-4 6,-1-2 4,2-1 14,-4-1-6,2-4 6,-3-3 5,0 2 2,-3-3 3,-1-3-3,-1-3 0,-2 5-6,-4-6-6,2-1-1,-1 0-3,-5 1-5,1-6-6,1-7-4,-3 7-8,1-10-1,-3-5-7,-3 2 0,0-3-7,-3 3-3,1 0-5,0-2-2,-3 3-1,3 1-3,-2-4-5,0 9 4,-3-1-2,3 7-2,3 1-2,-3-1 0,3 3-3,-1 3 2,1 4 0,1 0-8,0-1-4,-3 1-3,7 2-2,-2-3-1,2 7-6,2-7-3,-3 2 27,5 1-1,-1-2-2,4 4-3,1-1-5,2 0 2,-2 3 0,0 1 3,1-2 1,2 3-3,-3 0 0,0 2-2,4-3 8,-3 4-5,-2 0-6,4 1 0,-1-1 2,-2 3 1,-2 0-1,3 3-1,2-1 2,-3 4-3,-1 2 1,1 3 2,-1 0 0,6 7 0,-10 3 0,5 3 0,4 10 0,-7-12 1,3 1 7,0 7-2,-1 6 4,1-3 0,0 4 7,-3-1 3,-1 1-1,0-2 2,0 0-2,-3-1-4,3 1 6,-4 0 1,-2 0-2,3 3 0,-1-3 4,0 0-1,-1 0 0,1-3-4,-3-8-2,4-1 3,-3 2-2,-1-1 4,3-3-1,0 4-2,-2-3-1,5-1-8,-3-3 7,-2-2-11,1 2 12,0 0-3,1 0-2,1-2-3,-3-4 5,2 0 5,2 3 4,-5-9-3,9 3-6,-3-2 12,5-2 0,-1 1 3,6-2-2,8-4-4,-1-4 0,11-2-2,-1-6-1,1 2-2,-1-7-1,-5 2 1,-5 3-9,3-9-26,-9 5-30,2-3-46,-6 1-39,-1 0-57,-3-2-84,-8 7-80,-2-1-97,-2 6-424,-6-6-948,-4 3 419</inkml:trace>
          <inkml:trace contextRef="#ctx0" brushRef="#br0" timeOffset="6527.2067">5369 87 97,'-4'-4'374,"4"4"-34,0 0-32,0 0-28,0 0-30,0 0-27,0 0-26,0 0-20,0 0-18,-6 18-16,4-7-12,1 4-8,-3 10-8,-1-1-9,0 7-7,-2 6 0,-3 3 7,6 8 10,-5 12 1,-2 6 0,3-1-6,-2 1-5,-1 3-7,2 0 5,3 3-28,1-6 11,-2 1-11,7-3 3,0-5-5,1-1-10,5-12-3,3-7-12,1 4-33,8 0 3,-1 0-24,2-2-19,7-2-43,3-3-56,2-5-57,4-4-66,6-5-85,2-1-290,1-4-672,24-1 298</inkml:trace>
          <inkml:trace contextRef="#ctx0" brushRef="#br0" timeOffset="6907.2651">7446 75 64,'-5'-2'433,"5"2"-40,-4-4-42,4 4-24,-2-5-36,2 5-36,0 0-10,-6-2-21,6 2-24,0 0-2,0 0-40,0 0-9,0 0-14,0 0 6,12 23-3,1-4-8,-1 4-6,4 9-8,1 0-14,4 6 1,-3 3-10,2 15 12,-3 9-2,-2-1-1,-3 3-10,-4-6 3,1 2-5,-8 5-4,2-1-2,-6-4-7,-3-2-2,-5 0-12,3-16-2,-2-2-8,0 0-4,-5-1-5,1-1-2,-6-5-12,-2 1-17,-4-3-15,2 0-11,-10-4-19,3-2-21,-4-2-28,2-1-28,0-3-53,-6-7-45,4 3-61,-1-6-84,0-2-79,10-6-223,-2-2-709,5-2 313</inkml:trace>
        </inkml:traceGroup>
        <inkml:traceGroup>
          <inkml:annotationXML>
            <emma:emma xmlns:emma="http://www.w3.org/2003/04/emma" version="1.0">
              <emma:interpretation id="{30A76C89-CF09-47CF-9C64-5313487B8D57}" emma:medium="tactile" emma:mode="ink">
                <msink:context xmlns:msink="http://schemas.microsoft.com/ink/2010/main" type="inkWord" rotatedBoundingBox="18828,2505 22730,2628 22701,3541 18799,3419">
                  <msink:destinationLink direction="with" ref="{ED725FBA-57EC-4C1F-8345-D7EA6ECAD734}"/>
                </msink:context>
              </emma:interpretation>
              <emma:one-of disjunction-type="recognition" id="oneOf2">
                <emma:interpretation id="interp10" emma:lang="en-US" emma:confidence="0">
                  <emma:literal>Northern</emma:literal>
                </emma:interpretation>
                <emma:interpretation id="interp11" emma:lang="en-US" emma:confidence="0">
                  <emma:literal>Notation</emma:literal>
                </emma:interpretation>
                <emma:interpretation id="interp12" emma:lang="en-US" emma:confidence="0">
                  <emma:literal>Mutation</emma:literal>
                </emma:interpretation>
                <emma:interpretation id="interp13" emma:lang="en-US" emma:confidence="0">
                  <emma:literal>Noachian</emma:literal>
                </emma:interpretation>
                <emma:interpretation id="interp14" emma:lang="en-US" emma:confidence="0">
                  <emma:literal>Noreen</emma:literal>
                </emma:interpretation>
              </emma:one-of>
            </emma:emma>
          </inkml:annotationXML>
          <inkml:trace contextRef="#ctx0" brushRef="#br0" timeOffset="7468.2412">8682 532 369,'-3'-4'388,"2"-2"-21,1 0-19,1 1-12,-1 5-33,-2-6-27,2 6-34,-3-7-25,3 7-22,0 0-18,0 0-25,0 0 1,0 0-27,4 28-14,-3-14-11,3 7-7,-3 4-6,5-2-13,0 12-4,-2-12-8,1 10-11,1-3 18,-5-5-22,0-2-3,3-1-5,-3 3-7,1-4 4,4 1-9,-3-4-3,-3-3-21,0-2-27,0 1-28,-3-3-33,3 0-29,0-6-24,-1 3-25,0-4-29,1-4-51,-10 0-8,10 0-26,-2-12-25,-2 7-167,-1-11-506,2-5 223</inkml:trace>
          <inkml:trace contextRef="#ctx0" brushRef="#br0" timeOffset="7878.1914">8691 582 8,'3'-21'251,"-2"0"4,0 9 6,2 0 0,-2 2-5,0 1 6,1 0-29,0 5-18,0-4-18,-1 2-23,2 4-21,-3 2-16,0 0-11,14 2-8,-4 4-4,2 4-2,4 7-4,2-4-2,2 3-5,3 11-3,6-5 4,-1-1-12,0 2-2,2-1-6,-2-2-9,-2 3-5,5-1-7,-1 3-10,-1-2-1,-8-8-2,6 7-16,-8-5 10,4-1-16,-2-2-13,-4 0-18,2-1-24,-6-4-16,-7-3-11,3-2 3,-1-2-11,-1-2 11,-7 0-6,14-6-2,-11-2 4,1-5 4,-3 3 5,2-11 5,-3 1 3,1-1 4,-6-5 13,-1-6 19,1 0 5,3-1 15,-2 1 21,-2 8 14,1-8 21,4 9 12,-3-2 20,1 4 15,2 3 18,-2 7 7,3-3-1,-1 8-3,1-2-16,0 4-12,-1-1-13,1 5-13,0 0-13,0-7-10,0 7-4,0 0-6,-3 16-2,3 1-10,-1 2 3,-2 15-8,-1-1-2,3 0-4,-2 0 0,-3 1-6,5 2 0,-1-3 1,4 3-4,0-3-17,1 1-32,2-10-32,0 7-25,3-6-59,3-2-54,-4-2-47,5-1-51,4-4-57,-2-5-52,1-3-247,7-2-706,-1-1 313</inkml:trace>
          <inkml:trace contextRef="#ctx0" brushRef="#br0" timeOffset="8366.4903">9749 724 16,'-2'-10'310,"-4"-1"3,-3 4-9,-3-4-7,0 5-5,-1 2-19,-4-2-14,1 4-21,1 1-17,0 2-22,2 4-11,-3-2-14,5 3-17,-1 6-9,-1-3-10,4 3-10,0 1-13,-1 5-9,4 3-9,1 0-13,2-1-12,0-1-3,6 2-4,2 0-6,3-3-3,-1 4-8,4-4-3,0-9-3,2 6 8,-1-4-23,9 0 6,-7-3-6,-2-5-3,2 0 3,0-3-6,1-2-2,-1-2-3,-2-4 1,0-1-2,0-1-2,-1-10 2,-2 0-10,-1-1 4,1-1-3,-3-9 0,-4-1 4,0-2-2,-2 0-2,-2-5-1,2-1-4,-1-1 2,0 3-2,-3-3 4,4-1-2,0 2 3,4 2 5,-2 5-9,7 2 14,-7 7 9,0 4-5,6 1 5,-5 5-14,2 3 5,-1 2-3,1 1-3,-1 2 6,1 1-9,2 3-2,3 2-6,2 6 2,9 3 4,-7 6-1,6 3-2,-2 2-5,2 12-9,-2 1 13,-1 4 9,-1 2 8,-4 2 5,-7-1 8,7 6 5,-7-5 10,-2 19 7,-3-18 0,0 5 3,-2-8-5,1 2-2,-2-2-5,2-3-9,1 0-8,0-4-4,-1-8-16,-3-2-11,4 3-16,0-7-8,4 3-17,-4-6-29,2-3-16,2-2-38,-2-1-34,3-6-40,0 6-49,0-5-55,2-4-53,-7 0-301,0 0-715,15-8 316</inkml:trace>
          <inkml:trace contextRef="#ctx0" brushRef="#br0" timeOffset="9124.9943">9981 836 56,'-5'-8'347,"-2"-2"-13,2 4-16,-1-3-28,6 3-27,0 0-28,0 0-21,10-3-21,-6 5-14,12-2-24,1 1-14,12 0-15,-2 4-9,12-4-16,-1 0-3,3 5-12,0-6-23,0 6-12,-1-2-11,-2 0-9,-4 2-4,-7 2-5,-4-6 0,-7 4-3,1 0 0,-7 0-2,-1 0 4,-2 0-3,-4 4 3,-3-4 12,0 0 9,-10 8 9,5-5 11,-4 3 6,-1 0 17,-2 0 7,-4 3 7,3-3 2,-3 0-2,2 4-1,-2-2-6,4 1-5,-1-1-2,-1-2-10,5 3-9,0-2-14,2-1 1,2 3-3,0 0-4,2-3-16,3 0 12,3 0-6,1 0-7,3-1-5,4 5-14,5-6-14,5-2-15,-4 2-3,0-4-14,6 2 8,1-2-29,-1 0 10,-1-2 5,-5 2 8,-4 0-1,4-3 1,-6 0 9,2 3-3,-8 0 14,4-3 8,-2 2 9,-1-2 12,0 0 11,-6 3-4,7-3 0,-7 3-7,0 0 3,10-1-5,-10 1-3,0 0 4,1 8-6,-1-8 3,-1 8-5,-3-2 3,2 3 0,1-2-5,-2 8-3,2-4 4,1 5-1,0-4 11,0 3-11,1-3 0,2 3-1,4-2 5,-1 1 4,1 0-10,2-4 1,4 2 2,0-4-5,-1-1 2,2 2-1,1-5 6,3-4-6,-1 0-9,0-6 5,1-1-1,2-1-6,5-5-6,-6 0 1,3-4-5,8-4-6,-6-4-8,2 2-7,-4-10 0,-1 5 0,3-4 0,-7-1 14,0-4-7,-3 3 3,-5-3 3,-9-2 3,6 1-2,-12-1 8,1 3 28,1 13 32,-4-4-8,-3 6 16,4 0 6,-6 5 4,4 3 9,0 1-6,-2 2-1,2 5-1,-3-1-2,1 2-5,-1 2-2,0 2-8,3 2-6,1 2-1,-4 3-4,4-1-7,-2 8-4,3-1 3,1 8-6,1 0 1,-1 1 0,6 11-5,-1-10 4,1 3-5,1 6-1,3 1 1,2 0 3,5-2-4,-4-1-3,1 2 2,1 0-11,-4-7 11,2 5-10,-2-5 1,0-2 7,-2-1-5,-2 3-27,3-8-15,-5 0-22,2-1-25,-1-4-39,0 0-35,0-3-42,1 0-30,-3-2-30,2-1-35,0 0-35,0-6-30,0 3-223,0-3-632,0 0 280</inkml:trace>
          <inkml:trace contextRef="#ctx0" brushRef="#br0" timeOffset="9460.1813">10932 1004 126,'1'-15'211,"-2"1"21,-2-2 18,6 5 9,-2 1 9,0 1-15,-1-1-3,4 2-19,-3-2 9,3 4-30,0-3-12,0 3-5,3 0-14,2 1-17,3-1-18,2 1-18,-2 2 0,5-2-8,0 4-10,4-2-13,4 1-18,-2 1 7,-1 1-12,2-1-5,1 1-9,-2 1-4,3-2-10,-9 1 1,7-2-1,-3 1 4,-2 1-1,-3 0-4,0-2 6,-8 1 6,2 1 11,-3-2 12,-7 2 12,11 0 9,-11 0 6,11-1-2,-11 1-4,0 0-1,0 0-2,0 0-1,0 0-9,0 0-3,0 0-5,-29 6-9,17-2-7,2 2 0,-3 0-8,-2-3-2,4 4-3,-2 3-5,1 1-4,0-1-4,3 2-1,0-1-6,1 2-2,1-1-4,2 0 1,1 3-5,-1-2-34,4 1-29,1-1-38,4 0-23,-2-1-32,3-1-39,3 0-57,3-3-45,3 0-47,-1-1-47,7-3-40,2 0-320,-5-2-792,8-4 351</inkml:trace>
          <inkml:trace contextRef="#ctx0" brushRef="#br0" timeOffset="10095.4124">11779 830 276,'-2'-10'329,"0"-1"-7,-2 3-2,-3 4-5,-3-5-10,-1 7-4,4-2-7,-7 3-20,0 2-17,1 3-10,-4 2-14,4-1-17,-3 3-16,2 3-20,0 1-23,2 0-9,0 1-14,2 4-14,0-3-12,1 6-13,4-5-10,0 1-6,5 4-11,0-3 0,0-2-10,2 2-7,1-5-1,2 2-7,2 0-6,-2-4-9,2-4-9,0 3-10,3-3-2,-5-1-5,7 1-1,-2-3 0,2-4-4,1-1 0,-1-3-1,3-1 3,1 0 2,-4-5 0,2 2 0,4-9-13,-3 1 15,2-1 8,-3-1-2,10-5 10,-13 5 5,4 2 11,-1 1 5,-2 4-4,-2 0 3,-2 3 1,0-1 0,0 7-7,-1-5-7,-2 4-1,0 3-4,0-1-1,-5 2-4,8 6 2,-4-2-3,1 4-6,-4 2 2,1 2 1,3 0-2,-1 4 2,-4 2-3,0-5-1,1 3-3,-1 0 4,2-4-1,-2 2-6,0-6-12,0-1 1,0 4-4,2-3-4,-2-3 5,1-2-1,-1 2 3,0-5 2,2 4 5,-2-4 3,0 0 4,0 0 7,21-7 2,-13 2 3,2-4 9,0 0 8,4-4 7,1-1 3,1 1 1,4-4 3,-6 4 9,4-3 6,-6 3 4,5-1 6,-5 4 5,0 1 4,-7 3-5,1 3-11,3-4-7,-6 2-6,2 3-10,-5 2-2,0 0-13,12 8 9,-7 1-5,-1 1-7,-3 4 3,-2-1-1,-3 2-5,3 3 0,-3 4-1,1-7-2,-2 6-5,0-4 2,0 3-4,3-5 0,-2-3 3,3 1-3,-3-1-6,4-6 2,0 4 2,5-1-1,-1-4 7,-1-2-3,7 1 0,9 0-1,0-5-5,5-2 5,11-4-11,-1-1-23,2-4-24,-13 2-18,8-6-26,3-2-37,-5-4-41,-4-5-50,2 2-76,-7-1-59,-9 3-66,-1 0-80,-10-2-338,-4 7-906,-5-6 401</inkml:trace>
        </inkml:traceGroup>
      </inkml:traceGroup>
    </inkml:traceGroup>
    <inkml:traceGroup>
      <inkml:annotationXML>
        <emma:emma xmlns:emma="http://www.w3.org/2003/04/emma" version="1.0">
          <emma:interpretation id="{A2C4E821-EBDC-4F36-92FD-FD40C1130C70}" emma:medium="tactile" emma:mode="ink">
            <msink:context xmlns:msink="http://schemas.microsoft.com/ink/2010/main" type="paragraph" rotatedBoundingBox="4498,6630 24325,6538 24331,7831 4504,7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5534C0-8119-4F03-ACE5-70B9F0E61082}" emma:medium="tactile" emma:mode="ink">
              <msink:context xmlns:msink="http://schemas.microsoft.com/ink/2010/main" type="inkBullet" rotatedBoundingBox="4500,6890 5544,6885 5547,7681 4503,7686"/>
            </emma:interpretation>
            <emma:one-of disjunction-type="recognition" id="oneOf3">
              <emma:interpretation id="interp15" emma:lang="en-US" emma:confidence="0">
                <emma:literal>*</emma:literal>
              </emma:interpretation>
              <emma:interpretation id="interp16" emma:lang="en-US" emma:confidence="0">
                <emma:literal>H</emma:literal>
              </emma:interpretation>
              <emma:interpretation id="interp17" emma:lang="en-US" emma:confidence="0">
                <emma:literal>N</emma:literal>
              </emma:interpretation>
              <emma:interpretation id="interp18" emma:lang="en-US" emma:confidence="0">
                <emma:literal>"</emma:literal>
              </emma:interpretation>
              <emma:interpretation id="interp19" emma:lang="en-US" emma:confidence="0">
                <emma:literal>x</emma:literal>
              </emma:interpretation>
            </emma:one-of>
          </emma:emma>
        </inkml:annotationXML>
        <inkml:trace contextRef="#ctx0" brushRef="#br0" timeOffset="23997.5265">-5620 4775 106,'-7'0'364,"7"0"-21,-7 2-22,7-2-22,0 0 0,0 0-13,0 0-4,0 0-22,0 0-14,-10-3-9,10 3-14,0 0-17,0 0-14,0 0-12,0 0-18,0 0-14,0 0-11,0 0-13,0 0-12,0 0-10,0 0-9,0 0-6,0 0-9,0 0 1,0 0-13,0 0 4,0 0 15,18 8 1,-5-7 0,13-1 0,-1 5-5,14-4-3,-4 2 0,6-2 1,-3-1 2,2 0-10,3 0-3,-5-1-4,0 1 0,-2 0-4,-10 0-1,0 0 3,-3-3-4,0 3-3,-2 0-1,-6 0-5,1 0-5,-3 0-3,-5 0 1,1 3-2,-1-3-2,-8 0-7,10-3 1,-10 3-3,11 0-10,-11 0 3,0 0-7,8 0 0,-8 0-32,0 0-28,9 3-30,-9-3-18,2 4-27,-2-4-29,0 6-37,0-6-54,-1 6-66,1-6-75,-6 6-75,-6 0-345,7-3-868,-6-1 384</inkml:trace>
        <inkml:trace contextRef="#ctx0" brushRef="#br0" timeOffset="24351.4589">-5454 5003 4,'-14'1'322,"1"2"-12,6-1-12,-3 2-10,3-4-23,1 2-7,1-2-20,5 0-1,-11 3-25,11-3-11,-8 1-15,8-1-4,0 0-3,-5 2-9,5-2 4,0 0 20,0 0 3,0 0 8,17 4 7,-10-4-11,10 3-12,0-3-14,6 0-13,1 0-18,1-3-14,-1 3-12,13 0-8,-12 0-15,10 0-5,0 0-11,5 0-6,-6 0-2,-8 0-12,1 0-9,-1 0-1,3 3-9,-3-6-2,3 6-2,-9-3-1,1 1-1,-4-1 0,-4 0-2,-2 2-3,0 1-3,-2-6 0,-1 6-4,-8-3-3,9 0-2,-9 0-1,9 0-4,-9 0-15,8-3-25,-8 3-34,0 0-40,0 0-52,0 0-49,0 0-66,0 0-74,0 0-88,-14-13-394,8 8-894,0-4 396</inkml:trace>
        <inkml:trace contextRef="#ctx0" brushRef="#br0" timeOffset="24794.7554">-5017 4620 365,'-12'-6'406,"3"0"-2,1 1-5,-1 1-13,4 2-16,2-1-22,3 3-27,-10-3-18,5 3-26,5 0-23,-7-5-24,7 5-23,0 0-19,0 0-20,0 0-11,0 0-21,-7-2-15,7 2-8,0 0-15,0 0-14,0 0-6,0 0-9,2 13-6,2-8-3,2 2-5,1 4-5,-1-1-6,6 1-4,4 6-3,1-3-1,1 2-6,4 1-3,2 5-2,-2-5 1,-1-2-6,8 3-1,2 3 4,-10-6-1,8 3 1,-7-3 0,0 1-2,-2-3-4,2 0-8,0 0-1,-5 1-2,-4-5-4,4 3 0,-4-3-3,-3 1-2,-1 0 0,-1-2 2,-5 1 0,3-3 1,-4 5 0,-2-3 1,0 3-2,-4-4 3,-1 5 1,-3-1 8,-3 2 3,-4 2 9,1-2-1,-8 2 6,3 0-3,-9 4 4,4-4 1,2 0 5,0-1-10,-1 1 0,5-1-3,-3 1-1,4-1-5,3-3 0,-1 5-3,4-4-13,-1-3-33,1 0-33,5 1-27,-1 0-28,2-2-52,0 1-56,4 0-59,-5 0-83,6 0-72,-5-2-341,5-2-850,0 1 376</inkml:trace>
      </inkml:traceGroup>
      <inkml:traceGroup>
        <inkml:annotationXML>
          <emma:emma xmlns:emma="http://www.w3.org/2003/04/emma" version="1.0">
            <emma:interpretation id="{B6A06BC1-182F-464A-8453-423186970533}" emma:medium="tactile" emma:mode="ink">
              <msink:context xmlns:msink="http://schemas.microsoft.com/ink/2010/main" type="line" rotatedBoundingBox="6739,6619 24325,6538 24331,7831 6744,7912"/>
            </emma:interpretation>
          </emma:emma>
        </inkml:annotationXML>
        <inkml:traceGroup>
          <inkml:annotationXML>
            <emma:emma xmlns:emma="http://www.w3.org/2003/04/emma" version="1.0">
              <emma:interpretation id="{8AF5433A-973C-4AB2-A002-5F7B076F2834}" emma:medium="tactile" emma:mode="ink">
                <msink:context xmlns:msink="http://schemas.microsoft.com/ink/2010/main" type="inkWord" rotatedBoundingBox="6740,6945 7636,6941 7639,7550 6743,7554"/>
              </emma:interpretation>
              <emma:one-of disjunction-type="recognition" id="oneOf4">
                <emma:interpretation id="interp20" emma:lang="en-US" emma:confidence="1">
                  <emma:literal>it</emma:literal>
                </emma:interpretation>
                <emma:interpretation id="interp21" emma:lang="en-US" emma:confidence="0">
                  <emma:literal>'it</emma:literal>
                </emma:interpretation>
                <emma:interpretation id="interp22" emma:lang="en-US" emma:confidence="0">
                  <emma:literal>tt</emma:literal>
                </emma:interpretation>
                <emma:interpretation id="interp23" emma:lang="en-US" emma:confidence="0">
                  <emma:literal>*it</emma:literal>
                </emma:interpretation>
                <emma:interpretation id="interp24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26208.1728">-3352 4762 73,'-13'-3'369,"2"-1"-25,1 3-25,3-1-30,0 0-28,7 2-24,-4-2-35,4 2 0,0 0-30,16-4-20,-16 4-22,18 0-32,-2 2-39,-3-2-79,3 3-75,2-2-79,-1 4-263,6-4-472,-2 3 209</inkml:trace>
          <inkml:trace contextRef="#ctx0" brushRef="#br0" timeOffset="25828.2815">-3278 5029 340,'0'0'398,"0"-5"-30,0 5-20,0 0-29,0 0-26,0 0-28,0 0-29,-3-5-15,3 5-28,0 0-13,0 0-22,0 0-14,0 0-15,0 0-16,0 0-8,0 0-4,0 0-25,0 0-3,0 0-3,0 0-6,0 0 0,0 0-6,12 10-4,-7-8 1,-5-2-1,9 3-2,-9-3 1,15-3-6,-5 0-2,-1 0 1,-2-1-4,1 2 3,1-4-12,-3 0 3,1 2 4,-2-1 2,2-2 16,-2 1 7,-3-1 4,2-1-2,0-2 8,-2 4 4,-2-6-8,0 3-10,0-3-3,-2-1-6,0 6-6,0-5-1,1 4-2,1 2-6,0-1-3,-3 5-3,3 2-6,0-9-1,0 9-7,-1-5-6,1 5 0,0 0-2,0 0 0,-8 20-3,3-8 3,1 0-5,-1 2 3,4 0-6,-3 1 0,4 1-3,-3 0 5,3 6 0,1-2-3,1-4 2,2 4-1,-1 0 1,3-6 0,-2-1 3,1 1-2,1 1 2,2-5 2,1-1 2,3-3-5,3 0-2,-1-2 1,7-2-2,-4-2-1,6 0-5,-6-2-5,4-5-5,5-1 1,-3-2 1,-2 0 2,-1-3 0,0-4 0,1-1 0,-4-2 1,-3-1-1,7-8 4,-9 0 0,-4 6 4,2-10 0,1 1-3,-10 2 4,3 5 0,-4-6-2,0 4 1,0 4 11,-5 0-7,1 3 13,1 6 9,3 1 13,-5 1 8,1 1 8,3 2 0,1 3-6,-4 2-7,3 1-5,1 3-8,0 0-1,0 0-3,0 0-5,-13 8 0,9 2-2,-3 0-2,3 6-1,-1-2-1,-2 6-3,2 1 2,3 3 0,-2 0-1,-2-2 0,4 1 1,-1-2-3,1 2 1,0 1 0,0-2-3,2 2 3,-2-3-3,2 1-1,2 3 2,-2-7 3,2 3-4,1-5 2,3 2-3,-2 2-2,-1-5 0,6-1 1,-2 1-1,-1-3-2,3 2 2,3-1 3,-4-4-1,6 2-3,-2-2-8,1-1-14,4-1-12,0 0-17,3-2-25,1-4-26,3 0-24,0-3-50,3-1-59,-6 0-43,-4-3-58,0-1-64,0-1-58,-5-1-252,1-3-766,0-1 339</inkml:trace>
          <inkml:trace contextRef="#ctx0" brushRef="#br0" timeOffset="26015.7807">-2712 4960 83,'-8'-3'308,"-4"1"-6,6 1-11,0-4-11,-2 5-17,5-4-9,3 4-24,0 0-3,-12-2-12,12 2-7,-5-1-6,5 1 4,0 0-4,0 0-14,0 0-17,18-4-19,-8 4-15,5 0-14,-1 0-13,0 0-11,2 0-10,1 1-30,-2-1-44,0 0-55,1 0-55,-3 0-59,-3 0-66,0-3-70,-4 2-313,2-4-652,-3 3 288</inkml:trace>
        </inkml:traceGroup>
        <inkml:traceGroup>
          <inkml:annotationXML>
            <emma:emma xmlns:emma="http://www.w3.org/2003/04/emma" version="1.0">
              <emma:interpretation id="{37338D73-A1FA-48BD-9ED9-A86FD39C6F1E}" emma:medium="tactile" emma:mode="ink">
                <msink:context xmlns:msink="http://schemas.microsoft.com/ink/2010/main" type="inkWord" rotatedBoundingBox="8476,6845 11539,6831 11542,7668 8480,7682"/>
              </emma:interpretation>
              <emma:one-of disjunction-type="recognition" id="oneOf5">
                <emma:interpretation id="interp25" emma:lang="en-US" emma:confidence="0">
                  <emma:literal>Provide</emma:literal>
                </emma:interpretation>
                <emma:interpretation id="interp26" emma:lang="en-US" emma:confidence="0">
                  <emma:literal>Proridy</emma:literal>
                </emma:interpretation>
                <emma:interpretation id="interp27" emma:lang="en-US" emma:confidence="0">
                  <emma:literal>parody</emma:literal>
                </emma:interpretation>
                <emma:interpretation id="interp28" emma:lang="en-US" emma:confidence="0">
                  <emma:literal>parity</emma:literal>
                </emma:interpretation>
                <emma:interpretation id="interp29" emma:lang="en-US" emma:confidence="0">
                  <emma:literal>Parity</emma:literal>
                </emma:interpretation>
              </emma:one-of>
            </emma:emma>
          </inkml:annotationXML>
          <inkml:trace contextRef="#ctx0" brushRef="#br0" timeOffset="26579.7959">-1625 4730 199,'-7'-5'432,"1"-1"-9,5 3-3,-4 0-8,0-1-13,5 4-22,-6-5-30,6 5-30,-1-4-27,1 4-35,0 0-24,-7-3-25,7 3-26,0 0-17,0 0-19,0 0-13,0 0-19,-5 14-9,7-6-8,1 4-11,-3 1-9,2 9-8,3-2-5,-4 1-2,3 2-7,3-1-10,-5 3-2,1-1-6,4 5 12,-5-2-9,1-2-1,2 0-1,-5-1-6,1 0-1,4-3-5,-2-1-1,0-4-4,-3-1-5,2-2 3,0 1 2,-2 0-6,2-5-2,-2 1-34,0-4-28,0 3-31,3-3-29,-3 0-22,2-2-45,-2 1-28,0-5-36,0 0-52,0 0-51,0 0-49,0 0-282,0 0-732,-5-18 324</inkml:trace>
          <inkml:trace contextRef="#ctx0" brushRef="#br0" timeOffset="26839.9943">-1595 4813 47,'6'-36'193,"-4"3"14,2 8 13,4-9 7,-3 12 9,2 0 5,-2 2 2,2 4-6,-2 4-7,1-3-7,0 7-19,0-6-15,1 9-12,0-1-26,1 2-16,0 4-11,3 2-15,2 2-13,2 4-5,-2 1-3,4 8-14,0 1-16,0 3 6,-5 0-9,3 1-7,-6-2-2,0 1-5,-1-1-3,-6 0-4,-2 2-7,-2-1 2,-4-1-11,0-7 3,-2 2 5,-8-3-2,-1 3-2,0-2 7,-1-3-19,-5 0 7,-4-2-11,3-3-4,-3 1-1,7-4-12,-4 0-23,7 1-20,3-3-27,2 0-43,3-3-57,1 3-74,8 0-66,-7-4-229,10-2-596,-3 6 265</inkml:trace>
          <inkml:trace contextRef="#ctx0" brushRef="#br0" timeOffset="27353.5937">-1201 5042 259,'-1'6'301,"1"-2"-11,-3 1-10,3-5-13,-3 6-6,3-6-18,-1 5-10,1-5-26,-3 3-6,3-3-12,0 0-23,0 0-6,0 8-16,0-8-16,0 0-12,0 0-11,23-5-9,-13 2-7,1 0-14,0-2-6,1 0-1,0-2-17,-4 2-2,2-5 0,1-1-2,-7 4-10,3-7-5,-3 3-4,2-4-3,-6 0 4,-3 1-4,-2 0-5,-2-3 2,-3 2-9,2 2 3,-3 1 12,0 2-6,-1-1 9,0 1 8,0 4-2,-2 0 5,6 2-5,2-2 2,-1 4-3,-1-1-6,2-3-6,0 5 6,6 1-7,-6-3-6,6 3 0,-5-2-5,5 2 13,0 0-14,0 0 1,0 0-7,0 0 7,31 2 2,-17 1-7,3-2 16,0 2-12,2-2-2,3 1-5,-2 1 6,-3-3-1,0 1-2,0 0 6,-2-1-6,-6 0 2,1 1 12,-3-1-1,-7 0 7,12 3 0,-7-3-3,-5 0 5,10 1-4,-10-1-4,9 1 1,-9-1-4,0 0 1,8 1-1,-7 4 32,0 2 4,-1 0 5,1-1-5,-1 3-1,3 3 0,-2-1-7,-1 1-4,0 2-6,0-2-2,4 1-3,-2 2 1,2 0-5,-1-3-3,3 5-27,-1-3-30,4-2-43,-2 0-42,4-1-61,2-1-46,4 3-71,-1-5-62,5-1-50,-7-1-294,10-3-761,-2-2 336</inkml:trace>
          <inkml:trace contextRef="#ctx0" brushRef="#br0" timeOffset="27947.8688">-554 4976 264,'0'-11'326,"-4"1"-13,0 0-3,-1 3 12,-2-4-16,-2 2-10,1-1-5,1 4-3,-3 0-28,4 0-11,-1 4-26,-3-2-18,2 4-17,-1 0-20,9 0-14,-17 5-16,9-1-13,1 2-15,2 2-10,-4 1-12,4-1-3,1 4-14,0-2-3,4 3-12,4-1-2,-3-1-16,2 1-12,5-3-15,-2 3-23,2-3-13,3-2-20,0-1-11,0 3-9,1-6 9,-2 0-4,3 0 3,-1-3 5,-2 0 12,-2-4-2,0 2 9,1-1 5,-4-3 1,2 1 10,-2-5 32,0 4-6,1-4 12,-6 1 7,0-3 4,1 1 21,-1-5 7,-1 1-1,1-1 0,0 4 12,-3-3 15,0 2 7,3 0-4,0 2 0,-2 1-5,4 1-3,-4 3-4,2 0-10,2 2-7,-2 4-2,6-8-9,-2 5-4,1 1-9,-5 2-4,17 5-3,-8-3-1,5 4-10,-2 0 4,2 2-3,-1 1-1,3 0-2,-1 2-1,0 0 2,2 3-5,0 2 1,-4-7-4,-1 5 1,4 2-4,-4-5 2,-1 1-3,1-1-4,-3 0-4,6 3-3,-9-6-4,5 6-3,-2-3-7,-1-1-6,-2-1 1,3 0-11,-6-1-1,2-1 7,2-3-1,-5 2 1,1-1 0,-1-3 4,0 0 14,-2-2-4,4 6 4,-4-6 21,0 0 0,5 2 2,-5-2-3,0 0 1,6-12 1,0 7 0,-5-2 6,8-3 4,-2-1-7,-1-3 6,1 0-6,5-4 4,2 0 0,-2-1 3,1 1-2,-1-1-5,-1 1 7,1 0 1,4-1-4,-8 7-1,3 2-3,0-1-1,-1 2-4,-3 2-11,-1 4-28,0 0-23,1 0-29,0 3-36,-7 0-53,9 3-67,-4 3-67,1 1-74,-3-1-69,0 0-261,2 2-769,2-3 341</inkml:trace>
          <inkml:trace contextRef="#ctx0" brushRef="#br0" timeOffset="28197.8973">211 4916 51,'0'-6'354,"0"6"-4,0-7-10,0 7 11,-3-7 7,2 4-1,1 3 1,0 0-5,0-8-20,0 8-22,0 0-26,0 0-30,0 0-29,-1-4-19,1 4-24,0 0-19,0 0-19,0 0-13,0 0-17,0 0-3,6 18-18,-2-10-8,-4 3-6,1 1-10,3 1-7,3 1-7,-2 0-3,-2 1-5,0-2-6,4 3-4,-2-2-46,0 0-33,-1-1-34,2-1-33,-4-3-47,3 3-56,-3-5-54,3 3-60,-5-6-42,5 2-370,-1-3-796,4 1 353</inkml:trace>
          <inkml:trace contextRef="#ctx0" brushRef="#br0" timeOffset="28988.8835">681 4727 167,'3'-22'384,"0"7"-12,-2 2-19,0-1-5,1 2-10,-2 2-9,2-1-21,-2 5-34,0 1-22,0 0-31,0 5-18,0 0-24,0 0-19,0 0-19,0 0-11,-6 22-13,3-6-9,6 2-13,-3 2-6,1 1-2,0 2-18,1-2-4,-2-1-9,3 3-2,-3-3-13,4 0 0,-2-2-2,-2-3-5,1 2-6,0-3 3,2-1-6,-3 0-8,2-2-2,-3-1-1,2-4-6,-1 2-2,0-1-1,0-1-8,0-6 4,0 6 5,0-6 0,0 0 1,0 0-6,0 0-1,0 0 3,0 0-4,4-16-3,-4 9 4,0 2-1,0-6 6,-1 4-5,-2-5 1,-3 0-4,1 1 2,-2 0 3,-1 3 1,-1 0 3,-3 2 5,1 0 2,-4 4 3,1-2 9,0 4 2,-6 0 3,4 1 3,-1 4-3,-5 1 0,4 3 0,1-2 4,2 4-6,0 1-3,-2 2 6,6-5-11,1 4 3,2-1-5,-1 3-2,6-3 2,-1 0-3,4 1-1,2 1-3,3-1-2,0-1 7,5-3-7,4-1 2,1 0-10,7-2-10,2 0-8,-1-3-8,6-3-3,-3 0 0,10-1-1,-2-4 6,0-1-5,0-1-4,1-3 2,-1-1 3,-4 1 6,-3-2 1,-3 1 1,0 1 3,-4-5 8,3 5 5,-6-2 12,-2 5 15,0-1 20,-6 3 19,-3 1 14,1 0 5,-2-1 1,0 1-5,1 3-6,-6 1-4,7-4-5,-7 4-9,0 0-5,0 0-4,0 0-3,-1 12-5,0-6-2,-3 1-6,0 1-6,1 0 2,2 0-1,-3 1-5,3 2 1,-2-1-4,6 0-5,-3-2 0,2-1 0,4 2-5,-2 0-13,1-3-11,3 0-9,2 1-16,2-3-6,2-2-4,2 3-1,1-4 3,-1-1-2,-1-3 6,5 0 1,-3-1 4,6-2 4,-2-3 5,2 0 0,-1 1 6,-3-2 1,4 3 5,-2-4 10,-8 2 12,-2-1 25,1 0 21,-4 3 25,0-1 14,-4 4 22,4 0 4,-3 3 1,-4-4 1,-1 5-12,5-3-9,-5 3 1,0 0-10,0 0-10,0 0 3,0 0-7,-17 15-5,11-9 6,-6 5-18,2-1-8,-1 5 0,3-3-4,1 8-9,3 1 1,0 2-5,2 6-34,8-4-67,-6-1-56,1 0-51,4 6-44,0-5-72,-5-1-105,0-2-122,-5 3-429,1 8-1030,2-8 456</inkml:trace>
        </inkml:traceGroup>
        <inkml:traceGroup>
          <inkml:annotationXML>
            <emma:emma xmlns:emma="http://www.w3.org/2003/04/emma" version="1.0">
              <emma:interpretation id="{B3B939B1-B2FF-4B90-8496-9B0C9E4501B2}" emma:medium="tactile" emma:mode="ink">
                <msink:context xmlns:msink="http://schemas.microsoft.com/ink/2010/main" type="inkWord" rotatedBoundingBox="12387,6811 14307,6802 14312,7877 12392,7886"/>
              </emma:interpretation>
              <emma:one-of disjunction-type="recognition" id="oneOf6">
                <emma:interpretation id="interp30" emma:lang="en-US" emma:confidence="1">
                  <emma:literal>tight</emma:literal>
                </emma:interpretation>
                <emma:interpretation id="interp31" emma:lang="en-US" emma:confidence="0">
                  <emma:literal>fight</emma:literal>
                </emma:interpretation>
                <emma:interpretation id="interp32" emma:lang="en-US" emma:confidence="0">
                  <emma:literal>Tight</emma:literal>
                </emma:interpretation>
                <emma:interpretation id="interp33" emma:lang="en-US" emma:confidence="0">
                  <emma:literal>Light</emma:literal>
                </emma:interpretation>
                <emma:interpretation id="interp34" emma:lang="en-US" emma:confidence="0">
                  <emma:literal>might</emma:literal>
                </emma:interpretation>
              </emma:one-of>
            </emma:emma>
          </inkml:annotationXML>
          <inkml:trace contextRef="#ctx0" brushRef="#br0" timeOffset="33017.7748">2276 4537 142,'2'-4'383,"1"0"-37,-3 4-35,4-5-31,-4 5-26,3-4-26,-3 4-25,0 0-12,0 0-7,1 13-9,7-2-10,-10 1-7,0 8-1,-2 3-17,8 2-10,-8 6-7,3 2-5,-2-2-5,6 2-3,-3 3-2,1-1-22,3-1-4,-2-1-3,3 1-9,-4-3-8,4-6-11,-1-1 8,1 0-6,1 0-8,0 1-3,2-3-3,1-3-6,-1-2-6,1 2-13,-1-5-24,0-1-25,6-4-35,-3-1-29,0 2-38,1-4-41,-5-5-47,3 2-34,-2-3-28,0-3-30,1-1-207,-1 1-568,-5-6 251</inkml:trace>
          <inkml:trace contextRef="#ctx0" brushRef="#br0" timeOffset="33375.0656">2454 5085 62,'-10'-14'141,"-5"4"-6,1-5 14,-3 3 6,4 2 0,-3 1 2,3-2 8,-3 6 2,5-1 2,-5 1-1,1 2-4,5 0 2,2 3-19,-1-4-7,2 4-16,7 0-13,-13-1 1,13 1-5,0 0-1,-6 1 7,6-1 6,0 0 2,16 7-12,-6-7-7,4 1 0,10-1-9,-1-1-5,13-2-9,-8 3-10,9-2-14,-9 0 2,9 0-3,-1-4 3,-9 2-8,-2-1-1,2 1 6,-2 2 1,-2 1-19,-5-4-1,-2 2-6,-6 0 6,-1 3 10,0-1-9,-9 1 7,16 0 12,-12-2-12,-4 2-5,8-1-3,-8 1 10,0 0 0,12 1-2,-12-1 13,0 0-1,0 0-1,0 6 4,0-6-6,-6 9-1,4-5-6,-1 2 6,2 2-15,1-1 1,-5 1-1,2 3-1,3-1-7,-3 5-3,6-3-3,-3 0-2,0 2-2,5 0 0,-2-2 0,1 0-3,4-2-3,-5 3 1,3-1-14,2-2-25,-2-1-27,2-1-41,-2-2-48,1-3-44,3 1-45,1-2-51,5-2-43,-2-1-51,3-4-262,4-4-691,0 1 305</inkml:trace>
          <inkml:trace contextRef="#ctx0" brushRef="#br0" timeOffset="34329.2325">3080 5049 308,'20'-15'131,"-6"-4"32,1 2 41,-12 1 19,7 4 19,-4-1 12,-2 1 6,0 2 13,-1 2 4,-2-1-5,0 3-17,-2-1-6,0 3-18,-3-1-22,4 5-10,-11-3-16,11 3-19,-12 2-9,6 2-17,-3 2-13,1 3-13,-1-1-12,1 3-10,4-1-11,-4 4-6,4 0-8,-1 0-5,2 4-10,2-3-2,1 2-5,1 4-4,7-1-3,1-1-3,-2 0-6,9 2 4,-7 1-8,4-2-2,6 8-9,-7-7 7,3 4-5,-1 2 0,0 4-2,-2-2 0,-4-6 1,-1 2 0,-2-2-5,0 2-3,-1-3-1,-8-1 0,4-2 1,0-4-2,-1-2-1,-3 2-7,1-6 11,-1-3-4,-1 1-1,2 1 3,-4-4 3,1-1-4,-2-1 1,2-2 4,6 0 3,-16-2-9,8-4 4,-1-7-2,1 4 1,2-5-2,-1-6-3,-2-10 1,3 8 1,0-11 0,1-1-2,5-3-3,3-6 3,-3 2-3,9-4-2,1-16 2,3 0-2,3 0 1,2-3-1,3 3-2,-4 3-1,3 2 0,-4 15 1,-5 2 3,1-4 1,1 11 8,-5 1 14,0 9 21,1-1 19,-4 3 14,-3 7 16,5 3 4,-7 1 3,3 4-5,0-3-4,-3 3-7,0 5-6,2-4-10,-2 4-5,0 0-8,-15 11-4,5 0-7,1 6-2,-5 3-3,3 3-9,-2 7-1,2-8 0,-1 9-5,1-1-1,5-5 6,-1 5-11,3-5-2,4 2-2,-1-2 1,4-2-4,3 7 1,0-5 0,3-3-2,0 0 1,3-2 1,-1 0-3,4-4 1,-4 2-5,4-3-4,-5-4-3,-1-1-12,3-3-2,0-1-4,1 0-3,0-3 0,3 0-3,-4-3 7,1 0 0,-2-3 4,6 0 0,-1 0 1,-3-3 4,4 2 3,-5-2 2,0-3 12,-2 3 2,2 0 1,-2 2 3,-4-1 11,0-1-3,-1 6-4,-1-4-3,4 2 0,-7-2-5,-1 4-1,0 0 0,14 0 0,-14 0-1,9 9-1,-4-5-2,1 2 1,2 2 2,-1 2-3,-1 0 3,2 2 1,-4 0-4,7-2 0,-5 2 0,3-2 1,-2 1 0,-1-1-2,1-4 5,-2 2-1,2-4-21,-2 1-12,4 1-22,-2-6-26,0 0-34,4 0-36,1 0-41,3-8-45,-3 2-34,1-1-31,-2-5-19,0 2-16,4-7-1,-3-2-8,-3-1 18,1-6 25,-1-2 38,-3-5 47,-5 0 29,1-2 58,1-1 58,-3 3 50,0-2 45,-5 2 34,4 8 31,-2 1 29,-5 5 19,5 2 5,0 3 3,-3 0 24,2 7-1,2-1-6,-1 0-16,1 2-13,-1 4-19,3 2-7,0 0-14,0 0-1,-12 8-1,10 0 7,2 7-5,-3 4 5,2 2-1,2 2-7,-2 0-1,1 14-5,1-7-10,2 3-4,-3-8-3,5 7-12,-3 0 0,4 0-8,-5 0-3,2-7 0,2-1-10,-3 0-2,2-1-2,-1-1-15,0-3-29,-1-3-30,-1 4-27,5-6-40,-1-2-43,-1 1-45,1-4-54,3-1-57,-4-5-68,1 2-334,2-5-769,3 0 340</inkml:trace>
          <inkml:trace contextRef="#ctx0" brushRef="#br0" timeOffset="34485.5038">3927 4982 264,'-8'-6'398,"5"-3"-2,-3 3-12,1 2-10,0 1-7,4-2-28,1-2-38,0 7-19,9-9-31,-1 4-29,3 1-23,2 2-15,8-2-19,1 4-42,2 0-50,0 0-60,0-2-102,-1 4-106,0-2-104,-6 0-327,7 0-677,-2 0 299</inkml:trace>
        </inkml:traceGroup>
        <inkml:traceGroup>
          <inkml:annotationXML>
            <emma:emma xmlns:emma="http://www.w3.org/2003/04/emma" version="1.0">
              <emma:interpretation id="{46E06092-699F-4D52-ACB2-36480FFF2544}" emma:medium="tactile" emma:mode="ink">
                <msink:context xmlns:msink="http://schemas.microsoft.com/ink/2010/main" type="inkWord" rotatedBoundingBox="14802,6798 17232,6787 17235,7457 14805,7468"/>
              </emma:interpretation>
              <emma:one-of disjunction-type="recognition" id="oneOf7">
                <emma:interpretation id="interp35" emma:lang="en-US" emma:confidence="0">
                  <emma:literal>lower</emma:literal>
                </emma:interpretation>
                <emma:interpretation id="interp36" emma:lang="en-US" emma:confidence="0">
                  <emma:literal>tower</emma:literal>
                </emma:interpretation>
                <emma:interpretation id="interp37" emma:lang="en-US" emma:confidence="0">
                  <emma:literal>hewer</emma:literal>
                </emma:interpretation>
                <emma:interpretation id="interp38" emma:lang="en-US" emma:confidence="0">
                  <emma:literal>laver</emma:literal>
                </emma:interpretation>
                <emma:interpretation id="interp39" emma:lang="en-US" emma:confidence="0">
                  <emma:literal>bower</emma:literal>
                </emma:interpretation>
              </emma:one-of>
            </emma:emma>
          </inkml:annotationXML>
          <inkml:trace contextRef="#ctx0" brushRef="#br0" timeOffset="34938.2502">4731 5071 30,'-9'5'412,"1"-1"-29,2 1-26,0-2-25,3-2 3,3-1-31,-8 3-13,4-2-10,4-1-20,0 0-12,-11 2-15,11-2-15,0 0-5,0 0-11,0 0 0,0 0-12,0 0-14,0 0-13,0 0-15,0 0-17,23-9-13,-21 3-9,2 0-10,1-1-15,3-4-6,-7-2-6,7 1-11,-5-1-7,-2-2-11,4-10-13,-5 2-7,3-11-10,0 3-9,-3-2 0,1 0-2,-2-3 2,2-2 2,-1 4-5,0 0-3,0-1 4,0 6 0,-1-7 13,1 17 3,-3 1 14,3 6 7,-3 3 6,3-1-6,-2 2-1,4 1-8,-2 2-6,0 5-3,0 0-1,0 0-1,-17 14-7,12 0 5,-1 1-3,-1 8 1,-3 8-5,-2-1 1,3 4-2,6-1 2,-2-2-3,2 4 0,3-1-4,3 2 6,-3-4-5,9 1-1,-4 0-1,7-1 1,1-4-3,0 3-20,-2-9-42,0-1-29,1-3-30,4 0-24,-2 0-51,3-3-41,-1-2-55,0-4-54,1-3-44,-2-3-45,8 1-260,3-4-749,-3-6 333</inkml:trace>
          <inkml:trace contextRef="#ctx0" brushRef="#br0" timeOffset="35664.0652">5147 5021 91,'8'-14'251,"-2"0"26,1-1 17,-2 2-4,-2-1 0,-2 3-2,-1-1 3,0 2-2,-4 0 3,1 1-5,0 3 9,-3-2-14,1 5-20,1-1-18,-4 3-22,8 1-22,-15 4-17,6-1-14,-2 3-18,2 3-14,-2 4-14,1-1-11,0 2-11,6 2-12,-6 1-6,5-2-12,0 6-6,5-7-6,0 5-2,4-7-7,-1 4-6,2-2-3,3-1-10,-4-1-12,7-1-9,0-3-8,1-2-6,-1-3-10,4 2 0,-2-1-3,0-4 8,2 0-4,0-4 4,1-1-2,-3-1 3,-2-2 2,1-1 2,0 1-3,0-4 3,-2 0 3,-1 1-4,0-2 3,-1-3 0,-4 1 11,7 3 14,-5-2 8,1-3 1,-2 6 6,3 0 0,-6 0 0,4 5-4,-1 1-4,-2-3-3,2 5-5,0 0-7,-5 3 2,12 3-4,-7 0 1,1 5-1,0-3 0,3 6-6,-5-2 1,1 5 0,0-3-1,0 4-1,1-3 1,-4 4-1,4-4-15,-1 1-12,-1-1-6,-2-3-12,6 2-6,-4-3-4,4 0-3,-4-2 4,0 0 0,1-3 4,3 1 11,-2-1-1,7-3 1,-13 0 1,14-3 3,-4-1 6,-3-1-1,2 1 5,-4-2 17,7-3 2,-2-1 5,-1-4-3,-5 5 5,7-4 15,-5 1 9,-1 0 7,1 2 3,-1-1-1,-1 5 8,0-1 2,-2-2-2,1 5-6,1-1-5,-3-1-9,-1 6-3,4-2-5,-4 2-3,0 0-2,0 0-2,7 15 1,-5-7-3,2 3 0,0 3 0,-1-3-2,1 1 0,1 0-3,-3 1-9,2 2-9,2-3-17,-1-1-2,-1-2-6,0 4 3,1-5 4,0-2-9,-2 0 3,2 0 1,2-3 6,2-2 4,1 1-5,2-2 11,0-2 1,-3-2-1,3-2 8,2 0-1,0-3 4,1-3 7,2 2-1,-3-6 9,-1-1 6,2-2 5,-2 1 6,-2-3 8,-1-4 12,-1 3 6,-3-1 7,-3 1 10,-2 0-1,-2-2-10,-6 6-3,-2-1-13,-3 4-8,-2-1-19,-6 4-24,-1 4-38,-3 4-43,0 3-40,-2 1-54,0 4-45,1-2-56,1 8-79,5-1-105,-3 2-304,5 1-838,4-4 371</inkml:trace>
          <inkml:trace contextRef="#ctx0" brushRef="#br0" timeOffset="78894.7531">6347 5021 247,'0'0'296,"0"0"-18,0 0-12,0 0-9,0 0-15,0 0-10,0 0-12,0 0-15,0 0-13,12 0-12,-12 0-13,0 0-12,0 0-6,0 0-8,0 0-12,0 0-5,0 0-7,0 0-6,0 0-10,0 0 2,0 0-7,0 0-5,0 0-11,0 0 0,0 0-1,0 0-17,0 0 8,5-3-13,-5 3 2,0 0-2,0 0-3,0 0 4,0 0-11,1-9 2,-1 9-9,0-6-1,0 1-3,0 5-7,3-7-6,-3 2 1,0 5-3,0-8-2,0 8 2,3-5-3,-3 2-4,0 3-5,0 0-1,0 0 2,0-7-7,0 7 15,0 0-13,0 0-2,2-4 3,-2 4-4,0 0-4,0 0 2,0 0 3,0 0 0,0 0-11,0 0 9,0 0-3,0 0-2,0 0 3,0 0 1,0 0-9,0 0-2,0 0-3,8-2 3,-8 2 2,0 0 5,0 0-7,0 0 2,7 8 0,-7-8-3,0 0 1,0 0 12,5 5-13,-5-5 7,0 0-9,1 3-4,-1-3 1,0 0 4,0 0-17,0 0-20,0 0-17,0 0-28,0 0-29,0 0-36,0 0-44,0 0-66,0 0-101,0 0-234,0 0-656,0 0 290</inkml:trace>
          <inkml:trace contextRef="#ctx0" brushRef="#br0" timeOffset="79909.0147">6172 5051 195,'0'0'243,"0"0"-11,0 0-14,0 0-15,0 0-9,0 0-16,0 0-10,0 0-14,0 0-15,0 0-12,0 0 1,1 5-8,-1-5-6,0 5-6,5-3-8,-5-2-2,4 5 7,-4-5-15,6 3-5,-1 0 2,-5-3-6,6 3 0,-6-3-1,7 0-4,-7 0-2,0 0-5,14-3-3,-14 3-7,9-6-4,-2 1-3,-1-1-16,0-3 8,-1 1-8,3 2-1,2-4-9,-5-1 2,5-2 0,-4 1-6,-1 2-4,-1-5 0,4 1 0,-4 1-3,1-1-9,2-1 7,-2-7-2,0 9 2,-3-2 1,3-1 1,0 4 0,-2-3 8,-3 8 11,1-2-8,2 0 9,-1 7 0,-2-3-11,3-2 4,-3 7 0,0-6-10,0 6-1,-5-3-1,5 3 2,-12-1-2,12 1 2,-17 1-11,8 2 6,-3 2-4,0-2 3,0 6-3,-2-6 7,5 6-10,-2 0 8,1-2-5,-1 3 1,5 1-4,1-2 0,2-2 1,-1 4-1,4 1-5,1-1 6,7 3 12,0-1-11,3-1-7,6 3 5,1 0-8,2-6 8,3 4-1,3-7 1,6 5-3,-4-6 14,1 0-14,5-4 2,1 2-8,-10-6 6,3 2-7,-4-3 3,0 2-11,1-4 7,-4-3 4,-3 5 2,-1-3-7,-5 1 6,4-2-1,-6 2 5,-3 1 0,-1-1-2,-1-1 5,-1-2-4,-1 3 4,-4-4-1,1 1 6,-2 3 8,-2-3 3,-1 2 9,0-2 7,0 1-2,2 0-7,-1 2-2,-1 1 2,0-1-1,2 1-4,3 5-10,-4-6 2,-1 2 2,5 4-5,0-6-5,0 6 5,0 0-2,-1-4-1,1 4 8,0 0-4,0 0-2,5-6-1,-1 4 4,-4 2-3,9-6 6,-3 5-11,-6 1 0,15-2-8,-5 2 9,-3 2-3,2-1-2,-1 1 0,1 4-2,5 0 2,-5 2-1,3-1 1,0 3 1,2-4 5,-3 5-2,1 0-2,-3 0 0,0-1 2,0 1 0,-1 1-4,-2-1 1,0 4-4,-1-2 4,-1 2 1,-4 2-6,-2 5-3,-3-3 6,0 2 0,0-3-2,1-2 3,-1-1 1,2-4 1,-1 2 0,1 0 3,6-4-15,1 0-33,8-3-45,3-2-80,4-4-108,20-1-138,-4-7-333,7-4-802,3-5 354</inkml:trace>
        </inkml:traceGroup>
        <inkml:traceGroup>
          <inkml:annotationXML>
            <emma:emma xmlns:emma="http://www.w3.org/2003/04/emma" version="1.0">
              <emma:interpretation id="{30E3F36C-E374-45D2-9B59-22B1223F9EA4}" emma:medium="tactile" emma:mode="ink">
                <msink:context xmlns:msink="http://schemas.microsoft.com/ink/2010/main" type="inkWord" rotatedBoundingBox="18057,6808 20757,6796 20760,7421 18059,7434"/>
              </emma:interpretation>
              <emma:one-of disjunction-type="recognition" id="oneOf8">
                <emma:interpretation id="interp40" emma:lang="en-US" emma:confidence="1">
                  <emma:literal>bound</emma:literal>
                </emma:interpretation>
                <emma:interpretation id="interp41" emma:lang="en-US" emma:confidence="0">
                  <emma:literal>#sound</emma:literal>
                </emma:interpretation>
                <emma:interpretation id="interp42" emma:lang="en-US" emma:confidence="0">
                  <emma:literal>band</emma:literal>
                </emma:interpretation>
                <emma:interpretation id="interp43" emma:lang="en-US" emma:confidence="0">
                  <emma:literal>pound</emma:literal>
                </emma:interpretation>
                <emma:interpretation id="interp44" emma:lang="en-US" emma:confidence="0">
                  <emma:literal>Pound</emma:literal>
                </emma:interpretation>
              </emma:one-of>
            </emma:emma>
          </inkml:annotationXML>
          <inkml:trace contextRef="#ctx0" brushRef="#br0" timeOffset="85162.0261">7921 4558 214,'0'-9'356,"-1"1"-14,-2 0-12,3 4-10,-1-1-17,1 5-14,0-7-16,0 7-9,-2-9-24,2 9-21,-2-3-21,2 3-8,0 0-35,0 0-16,0 0-14,0 0-13,0 0-4,8 19-18,-6-5-6,0 3-4,2 4 0,-3 2-17,1 13 9,2-2 13,-4 0-7,6-2-8,-2 4-5,-2 0-7,1-5-3,2-6-6,0 0-6,-1-1-5,4 6-2,-4-7-4,1-2 0,-5-4-3,7-2-4,-5-2-2,1-1-2,-1-3-4,1 0-2,-2-2 2,-1-4-1,3 6-3,-3-6 2,0-3 0,3 5 2,-3-5-6,0 0 6,0 0-7,0 0-2,2-17 1,-4 9-2,2-4-1,2-4 0,1-4-1,-6-4 2,8-2-2,-2-4-3,1-3 1,1 2-3,3 7 0,-1 3-3,-1-1-1,5 1-1,-4 5 4,3 3-5,-3 0 2,5 4 2,0 2-3,0 1-2,3 4-1,1 2 9,1 2-10,-2 6 5,0-1-5,5 7 4,-2 0-3,-1 1 2,0 4-22,0-1-3,-3 3 0,-2-4-7,-3-3 0,-2 1 1,-3-1 5,-3-2-1,-1 2 5,-5 0 2,-7 2 5,0-4 1,-6 2 3,-4-3 2,2 0 0,-1-3-2,-4 0 2,3-2-7,-1-3-30,-1-3-35,2 1-31,4-5-25,1 2-40,0-4-41,5-3-54,4-2-47,3 0-284,2-5-658,3-4 292</inkml:trace>
          <inkml:trace contextRef="#ctx0" brushRef="#br0" timeOffset="86298.4219">8683 4730 282,'-9'7'286,"1"-3"-12,2 3-5,-4-3-9,3 4 3,-4-1-6,-1 3-17,2-1-1,-2-2-14,4 2-8,-2-1-17,5 0-14,-5 4-17,5-5-11,1 1-12,-1 3-11,0-4-16,5 2-9,-1-2-20,1 2 2,1-1-9,4 4-2,2-2-19,0-1-6,5 0-1,1 0-3,0 0-17,-1-3 4,5-1-1,-1 0-1,1 1-6,-3-4-5,1-2 2,-1 0-9,0 0 1,-2 0 2,-3-2-5,2-3-2,-1 1-1,-3-2-2,1 2-4,-1-7 3,-1 4-3,-5-4 0,2 4 0,-1-2-3,-4-2-1,2-1-1,-4 2 3,0 2 1,-3-1-3,2-3 6,-2 3 1,2 3-10,-1-4 8,-1 2-3,2 1 8,1 2-8,1-2 2,1 2-2,0 0 2,2 5-7,0-11-1,4 9-2,0-2-4,1-1 7,2 1-3,5-2 3,0 2-3,1-2-2,2 1 1,-3-1 1,2 2 0,1 0 5,1 1-1,-9-2-14,4 3 14,-5 1-1,3-2 3,-9 3-1,11-3 2,-8 2 6,-3 1-4,6-5 9,-6 5 8,5-1 8,-5 1 3,0 0 4,0 0 1,0 0-4,4-4 0,-4 4-7,0 0-4,0 0-8,0 0 0,0 0-5,0 0-4,0 0 0,0 0 3,-9 18-4,9-10 3,-1-1-1,-3 5 5,4 0-6,-3 1 0,3 1-2,0-1 2,-1 4-7,1-4 4,0 2 1,1 1 2,2-2-3,2 0-4,0 0 2,2 2 1,-1-3 0,4-1 1,-4 2-3,3-5 1,0-1-7,2 1 0,5-3 4,-3-4-8,0 3 0,2-5-12,2-2-4,-2-1-2,2-3 1,0 1 2,-4-2 2,2-4 3,-3 1 1,1-4 4,-1 1 0,-3-1 1,-2 2 3,-1-3 2,0 2 1,0-1 4,1 1 4,-3-2 4,-3 3 3,3 5 11,-3-2 10,0 0 2,2 6 3,-3-2-2,1-1-3,-1 6-6,2-6-4,-2 6-5,4-3-4,-4 3 1,0 0-2,0 0-2,5 11-1,-4-2-1,0-2-1,2 5-1,0 0-1,-1 2 3,1 0 0,-3-2-2,4-1 1,-2 3 3,2 0-9,-1-2 0,2 1-5,-1-1-2,1-3-7,2 0-5,-5-1-4,4-4 4,-1 3 1,1-1 1,2-4 2,1-2 2,1 0 8,-1 0-6,0-1-2,4-3 7,-1-4-2,-1 2 2,1-2 4,0-3-2,4 0 3,2-2 0,-6 2-6,0-1 6,-1 0-1,4-3 2,-2 5-2,-1 0-2,-1 1-1,0 2-6,-2 1 8,3-1-4,1 3 10,-5 4-7,-1 0-3,5 0 3,-4 4 4,1 2-3,0 1-4,2 1 5,-2 4 1,-3 0 2,2 0 0,1-2-10,-3 5 11,0-4-4,-3 1-2,2-1 3,-1-1-6,0 1 4,-3-5-3,2 1-7,1 2 9,-4-7-3,0 2 0,4 0 4,-3 1 0,-1-5 4,4 3 0,-4-3 2,0 0 1,0 0 2,8-12-1,-3 6-11,0-5 11,2 0-4,3-3 1,-2 1 1,4-6 1,2 1 0,-1 3-1,-2 3 1,-3 1 0,3 0 1,-2 2 3,-2 3-7,0 3 0,-2-6-2,-1 8-1,4 1 8,-8 0-5,11 7 0,-3-1 0,1 3 2,-1 2 2,-3 3-4,2 1 1,3 0-3,-8 0 3,3 4-10,1 2-24,0 0-49,0 1-62,-6 3-33,0-3-37,0-1-76,0-1-54,4-4-334,-8-1-734,8-1 325</inkml:trace>
          <inkml:trace contextRef="#ctx0" brushRef="#br0" timeOffset="86736.1218">10492 4605 34,'6'-8'392,"0"-2"-19,-5 4-14,5 1-20,-2 1-20,-3-2-35,2 3-29,-3 3-26,3-5-17,-3 5-26,0 0-4,6 17-27,-6-8-11,2 6-17,-2 1-6,0 5-23,-2 4 1,2-2-15,0 6-5,0 4-5,-2-8-4,2-1-3,-4-1-16,4 0-4,0 2-5,-1-7-3,1 1-5,-2-4-3,-1-3-2,3 1-9,-1-2 0,-3-5 5,4 0-1,0 1-6,0-2 4,0-5 0,-6 4-6,6-4 0,0 0-3,0 0 1,0 0 1,-11-16-8,4 7-2,2 1 19,-2-2-23,0-2 8,0 3-1,-1-1-2,-1 1-1,-3 0 1,2 1 3,-2 3 0,2 2 4,-4 0-2,3 3 15,-2 0-13,-2 4-6,2 0 19,1 5-10,2-2-2,2 3 2,-1 3 2,1-3-2,3 4-1,1-1-2,3-1 2,1 1-4,1 4 0,4-5-1,2 0-4,4 2 3,6-3 0,-1-1-4,6-3-31,-1-2-29,2-2-58,3-3-42,1 0-48,-2-2-52,-1 0-45,8-8-59,-8 2-256,2-1-664,5-6 294</inkml:trace>
        </inkml:traceGroup>
        <inkml:traceGroup>
          <inkml:annotationXML>
            <emma:emma xmlns:emma="http://www.w3.org/2003/04/emma" version="1.0">
              <emma:interpretation id="{230AF3DA-0D4E-459C-9632-4DAF3DD687EA}" emma:medium="tactile" emma:mode="ink">
                <msink:context xmlns:msink="http://schemas.microsoft.com/ink/2010/main" type="inkWord" rotatedBoundingBox="21318,6552 22373,6547 22378,7654 21323,7659"/>
              </emma:interpretation>
              <emma:one-of disjunction-type="recognition" id="oneOf9">
                <emma:interpretation id="interp45" emma:lang="en-US" emma:confidence="1">
                  <emma:literal>for</emma:literal>
                </emma:interpretation>
                <emma:interpretation id="interp46" emma:lang="en-US" emma:confidence="0">
                  <emma:literal>far</emma:literal>
                </emma:interpretation>
                <emma:interpretation id="interp47" emma:lang="en-US" emma:confidence="0">
                  <emma:literal>fir</emma:literal>
                </emma:interpretation>
                <emma:interpretation id="interp48" emma:lang="en-US" emma:confidence="0">
                  <emma:literal>fer</emma:literal>
                </emma:interpretation>
                <emma:interpretation id="interp49" emma:lang="en-US" emma:confidence="0">
                  <emma:literal>fw</emma:literal>
                </emma:interpretation>
              </emma:one-of>
            </emma:emma>
          </inkml:annotationXML>
          <inkml:trace contextRef="#ctx0" brushRef="#br0" timeOffset="87660.666">11177 4976 196,'0'-15'279,"0"8"3,2-2-12,2 0-16,-3-3-26,4 4-3,3-1-34,2 1-16,1 2-14,2-2-15,5 2-16,3 2-14,-1 0-10,6 1-11,0 1-15,3-1-9,6 0-16,-7 0-18,7 2-11,-10-1-7,1-1-2,0-1-2,-9 3 0,-3-4 0,3 5-4,-2-4 5,-5 4 13,-2-2 18,0-1 16,-4 2 20,1-1 20,-5 2 20,7-3 5,-7 3 4,0 0-11,0 0-11,0 0-7,0 0-2,0 0-1,-25 6 4,13-3-4,0 6-2,-3-3-7,3 1-7,3 2-6,-3-1-7,4 0-10,-1 5-2,0-1-3,3-1 0,0 1-10,1 1-4,3 1-6,1 2-3,2-4-1,5 2-6,-1-4 0,3 2-1,3 1-2,1-5 0,0-1-5,2 0-1,1-1 0,2-5-2,0 1-2,0 1 1,0-3-3,-4 0 1,8-3-1,-7-1-4,3 0 1,-1-1-1,-3-1-1,0 0 3,1 1-2,1-2-1,-4 0 3,1 1-5,0 4 2,0-4 0,1 3-2,-1 2 3,-3-2-5,3 3 1,-1 3-1,-4-3 2,9 1-2,-1 4 5,-3 1-6,-4 0-6,-2-2 6,5 7 2,-2-4-6,-5 1 1,1-1-3,0 3 0,-3-4-5,0 2 5,1-2-3,-3-1-1,0 1 1,0-1 4,0-5 5,0 4-1,0-4 5,0 0-1,0 0 2,0 0 7,0 0 20,0 0 7,-13-18 4,9 11 6,4-2-1,-1-3 4,1-4-7,0-1-1,1 1 1,4-9-5,2 4 1,3-8-5,-1 6-3,6-7-7,-4 1-3,4 8-13,-2-1-33,0-2-50,3 9-65,3-3-53,-7 8-73,5-4-52,-3 9-74,2-3-95,1 6-283,-3-2-830,6 4 367</inkml:trace>
          <inkml:trace contextRef="#ctx0" brushRef="#br0" timeOffset="87064.2659">11539 4289 163,'-2'-6'429,"-1"1"-32,-3-1-15,0 0-11,4 1-19,-3 1-17,-2 1-11,2-1-21,5 4-20,-12-3-27,12 3-29,-10 3-26,4 2 5,-1 1-15,-4 2-10,3 6-18,-1 0 1,-3 6-14,2 2 3,-3 6 9,2 6-5,0-4-9,-1 5-3,5-1-7,2 2-7,-1 0-9,2 1-15,8 0-4,-8 1-12,9 2-7,-1 2-10,-3-3-2,3 2-7,-1-3-13,-3 2 1,5-1-5,-5 1-6,0-1-2,0-2-5,0-3-4,0 0-4,-1-3-4,-3 2-2,1-9-17,-1 0-22,3-7-31,-3-2-39,-3 1-45,6-4-47,-8-1-51,8-3-41,-5-1-38,0-1-39,-2-5-27,-1 2-26,9-3-14,-15-10-315,6 3-791,-1-3 350</inkml:trace>
        </inkml:traceGroup>
        <inkml:traceGroup>
          <inkml:annotationXML>
            <emma:emma xmlns:emma="http://www.w3.org/2003/04/emma" version="1.0">
              <emma:interpretation id="{23773B95-1FED-410A-A07D-9B760B8D7388}" emma:medium="tactile" emma:mode="ink">
                <msink:context xmlns:msink="http://schemas.microsoft.com/ink/2010/main" type="inkWord" rotatedBoundingBox="22941,6567 24326,6560 24330,7557 22946,7564"/>
              </emma:interpretation>
              <emma:one-of disjunction-type="recognition" id="oneOf10">
                <emma:interpretation id="interp50" emma:lang="en-US" emma:confidence="0">
                  <emma:literal>fin)</emma:literal>
                </emma:interpretation>
                <emma:interpretation id="interp51" emma:lang="en-US" emma:confidence="0">
                  <emma:literal>fix]</emma:literal>
                </emma:interpretation>
                <emma:interpretation id="interp52" emma:lang="en-US" emma:confidence="0">
                  <emma:literal>fox]</emma:literal>
                </emma:interpretation>
                <emma:interpretation id="interp53" emma:lang="en-US" emma:confidence="0">
                  <emma:literal>fen)</emma:literal>
                </emma:interpretation>
                <emma:interpretation id="interp54" emma:lang="en-US" emma:confidence="0">
                  <emma:literal>fon)</emma:literal>
                </emma:interpretation>
              </emma:one-of>
            </emma:emma>
          </inkml:annotationXML>
          <inkml:trace contextRef="#ctx0" brushRef="#br0" timeOffset="88149.3154">12801 4949 253,'-1'-13'253,"2"1"-22,4 6-13,-1-2-14,5-3 4,3 5-13,2 1 7,6-5-5,2 4-16,3 0-15,-1 2-16,-1 2-15,6 0-15,-2 1-17,-2 1-36,-3 3-59,-3-1-92,4 2-112,-3-4-240,1 2-471,-4-2 209</inkml:trace>
          <inkml:trace contextRef="#ctx0" brushRef="#br0" timeOffset="88008.6875">13154 4373 118,'-16'-18'450,"-1"1"-25,3 1-1,-2 3-6,6 4-14,1-2-13,-2 4-15,7 0-23,-2 4-27,0-1-32,4 2-27,-3-2-31,5 4-28,0 0-19,-11 6-10,6 0-11,0 7 0,-2 6-8,1 1-2,0 5-8,0 7-6,1 1-9,-1 3 4,1 1-5,5 0-9,-1 0-11,1 2 4,1 0 18,-1-1-24,5 2-10,1 1-15,-5-3-8,4 1-1,0-1-13,2-1-17,-1-3 8,4-2-4,-4 3-9,1-6 3,2 0-9,-7-7-3,-2 3-7,6-4-15,-2 0-32,-3 0-40,-1-9-56,-1 4-54,-3-5-47,2-1-56,2-1-42,-4-2-42,-2-2-40,-1 1-38,1-4-20,-3-2-374,9 0-897,-19-8 397</inkml:trace>
          <inkml:trace contextRef="#ctx0" brushRef="#br0" timeOffset="88578.4623">13371 4830 5,'0'0'387,"0"0"-14,-1-7-3,-1 2-9,2 5-16,0 0-2,2-8-26,-2 8-18,0 0-19,5-5-21,-3 4-23,-2 1-22,10-6-25,-4 4-16,-1 1-19,-5 1-15,17 7-13,-9-7-12,7 3-12,-8 2-8,7-2-10,-3 8-11,1-3-6,-1 1-9,0 2-4,-4 3-5,3-3-2,-3 1-6,-1 1-4,2 0-6,-5-4-4,3 2-1,-6-3 1,4 3-4,-2-6-3,-2 1-1,1 0-2,-1 0-5,4-1 5,-4-1 0,0-4 2,0 0-1,-4 8 1,4-8 0,0 0-2,0 0-1,0 0 3,0 0-6,-3-16 5,3 8 0,2 1-7,3-1 0,-4-2 2,10-2-2,-1 0-3,-2-2 5,4 2-4,3-5-3,-3 7 0,1 0 1,2 2 1,-4-1-5,2 5 1,3-1 1,-3 4-3,2 1-5,2 4 5,-6-1-7,1 5 8,2 0-1,0 4-1,-1 0 1,-2 0 3,0 1-10,-5 2 6,0 6-1,-1-5-24,-4-1-34,-2 0-48,1-1-39,-5 0-38,-6-2-35,5-1-36,-8-1-32,1 0-37,-1-3-35,2 1-304,-5-3-716,3-2 317</inkml:trace>
          <inkml:trace contextRef="#ctx0" brushRef="#br0" timeOffset="88828.4366">13368 4688 244,'-10'-3'310,"-1"6"-13,0-1 1,-1 2-14,1 6-6,-7-1-2,6 8-15,-5-3 1,6 8-10,0-2-10,5 1-12,0 2-22,5-1-16,2 3-18,3 0-17,0 6-12,0-9-16,4 1-15,0-1-9,1 2-10,0-2-17,3-3-30,0-2-51,2-3-55,-1-2-62,-2-1-63,3-1-77,2-4-78,-3-3-282,4-2-671,-2-1 297</inkml:trace>
          <inkml:trace contextRef="#ctx0" brushRef="#br0" timeOffset="89015.9396">14002 4750 205,'12'-9'445,"3"5"-15,-6-2-30,-2 3-32,5 0-26,-5 2-12,3 1-12,2 3-17,-2 0-16,-2 4-15,8 0-25,-6 4-24,4 5-13,-4 2-8,0 6-20,-3-2-17,0 0-17,-2 2-15,-4 0-9,-2 7-9,-3-7-13,-3-2-11,-1 11-6,-6-11-9,-3 6-10,-1-1-32,-4 0-41,-2-5-59,6-3-69,-14 2-81,-6-4-80,7-1-113,-13-4-377,3 1-852,-5-5 377</inkml:trace>
        </inkml:traceGroup>
      </inkml:traceGroup>
    </inkml:traceGroup>
    <inkml:traceGroup>
      <inkml:annotationXML>
        <emma:emma xmlns:emma="http://www.w3.org/2003/04/emma" version="1.0">
          <emma:interpretation id="{E5537EB7-8FC9-4093-A6D3-13901A11ECFD}" emma:medium="tactile" emma:mode="ink">
            <msink:context xmlns:msink="http://schemas.microsoft.com/ink/2010/main" type="paragraph" rotatedBoundingBox="4264,9027 29111,9338 29092,10864 4245,105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4B8B12-4596-47E5-9CF6-C922158F6373}" emma:medium="tactile" emma:mode="ink">
              <msink:context xmlns:msink="http://schemas.microsoft.com/ink/2010/main" type="inkBullet" rotatedBoundingBox="4261,9217 5076,9227 5065,10093 4250,10083"/>
            </emma:interpretation>
            <emma:one-of disjunction-type="recognition" id="oneOf11">
              <emma:interpretation id="interp55" emma:lang="en-US" emma:confidence="0">
                <emma:literal>☹</emma:literal>
              </emma:interpretation>
              <emma:interpretation id="interp56" emma:lang="en-US" emma:confidence="0">
                <emma:literal>s</emma:literal>
              </emma:interpretation>
              <emma:interpretation id="interp57" emma:lang="en-US" emma:confidence="0">
                <emma:literal>x</emma:literal>
              </emma:interpretation>
              <emma:interpretation id="interp58" emma:lang="en-US" emma:confidence="0">
                <emma:literal>a</emma:literal>
              </emma:interpretation>
              <emma:interpretation id="interp59" emma:lang="en-US" emma:confidence="0">
                <emma:literal>☺</emma:literal>
              </emma:interpretation>
            </emma:one-of>
          </emma:emma>
        </inkml:annotationXML>
        <inkml:trace contextRef="#ctx0" brushRef="#br0" timeOffset="98328.4157">-5872 7130 122,'0'0'310,"0"0"-19,0 0-18,-9 1-11,9-1-14,0 0-14,0 0-17,0 0-12,0 0-10,-5 5-12,5-5-17,0 0 2,0 0-20,0 0-14,0 0-9,0 0 3,0 0-25,0 0-11,0 0-6,0 0-9,0 0-3,0 0-4,0 0-6,0 0-7,0 0 2,0 0-15,0 0 2,0 0 21,0 0 24,11 9 4,-1-9 5,4 2 2,7-1-7,1 4-7,7-2-5,-4 0-12,14 0-4,-13 2-7,2-4-7,0 0-2,-2 4-7,2-4-5,-1-1 7,-3 3 2,-1-3 1,1 0-2,1 0-6,-4 0 1,2 0-2,-8 0-1,0 0-2,-2 0-6,-4 0 0,-1 0-5,-8 0-6,15 0 2,-15 0-5,9 0-1,-9 0-4,9 0-7,-6 3-24,-3-3-23,0 0-20,0 0-29,-3 9-49,-2-5-52,0 2-77,-9-3-83,3 3-89,-5-4-267,-1 4-767,3-2 339</inkml:trace>
        <inkml:trace contextRef="#ctx0" brushRef="#br0" timeOffset="98644.9019">-5766 7475 20,'-5'6'332,"-2"-3"-23,2 3-18,4-2-16,-5-1-18,1 0-16,5-3-11,-1 6 17,1-6-17,0 0-1,-5 3 5,5-3 13,0 0-2,14 6 0,-5-6-15,8-1-15,-2 1-17,8 0-16,1-3-14,3 1-13,1-1-15,0 3-12,8-3-11,-13-1-11,6 1-12,-3 1-10,0 2-7,-2-1-10,-7 1-7,0-1-1,-4 1-8,0-2-7,-1 2-9,-3 0-3,-3-2 2,-6 2-5,13 0-3,-13 0-3,11 2-5,-11-2 0,6 0-8,-6 0-22,0 0-31,9-2-27,-9 2-33,0 0-42,0 0-44,7-1-75,-7 1-95,0 0-101,-9-15-272,4 6-792,-3 2 351</inkml:trace>
        <inkml:trace contextRef="#ctx0" brushRef="#br0" timeOffset="99035.5295">-5471 6942 211,'-7'-5'338,"3"-1"-7,-2 4-26,0-3-18,6 5-17,-5-5-14,-1 4-21,6 1-6,0 0-11,-13 7-9,8-2-10,0 1-15,-2 1-13,-2 2-17,7 1-11,-4 1-16,2 1-7,4 3 12,0-2-1,4 5 7,3-8-2,-1 8-5,5-6 9,6 6-3,0-2-6,1 2-7,4-1-5,5 3-10,-5-5-8,7 4-9,1-1-10,-2 2-6,-5-2-4,5 2-5,-4-5-4,2 9-8,0-2-9,-9-1-4,3-2-9,-5 2-5,2-5-1,-7-4-9,4 7 1,-8-5-1,1-4 1,-2 5-5,-1 1 2,-4-1-1,0 0-1,-4-3-1,-1 4-2,0-1 1,-3 2-5,-3-4 6,-4 6 1,0-2-1,-3 2-1,6-4-1,-5 1-1,0-4 6,6 1-7,-1-2 0,0-1-9,6-1-23,-5 3-25,1-5-26,3 0-34,1-3-34,2 0-28,-2 2-40,4-1-48,-3-4-60,-1 2-68,6-3-406,0 0-856,0 0 380</inkml:trace>
      </inkml:traceGroup>
      <inkml:traceGroup>
        <inkml:annotationXML>
          <emma:emma xmlns:emma="http://www.w3.org/2003/04/emma" version="1.0">
            <emma:interpretation id="{9502C9B6-0771-4783-BA54-F87AD6340889}" emma:medium="tactile" emma:mode="ink">
              <msink:context xmlns:msink="http://schemas.microsoft.com/ink/2010/main" type="line" rotatedBoundingBox="5610,9044 29111,9338 29092,10864 5590,10570"/>
            </emma:interpretation>
          </emma:emma>
        </inkml:annotationXML>
        <inkml:traceGroup>
          <inkml:annotationXML>
            <emma:emma xmlns:emma="http://www.w3.org/2003/04/emma" version="1.0">
              <emma:interpretation id="{E5E0CA30-2445-406E-8A78-DC17286E2000}" emma:medium="tactile" emma:mode="ink">
                <msink:context xmlns:msink="http://schemas.microsoft.com/ink/2010/main" type="inkWord" rotatedBoundingBox="5608,9154 7077,9172 7063,10273 5594,10255"/>
              </emma:interpretation>
              <emma:one-of disjunction-type="recognition" id="oneOf12">
                <emma:interpretation id="interp60" emma:lang="en-US" emma:confidence="0">
                  <emma:literal>fen)</emma:literal>
                </emma:interpretation>
                <emma:interpretation id="interp61" emma:lang="en-US" emma:confidence="0">
                  <emma:literal>fin)</emma:literal>
                </emma:interpretation>
                <emma:interpretation id="interp62" emma:lang="en-US" emma:confidence="0">
                  <emma:literal>fen,</emma:literal>
                </emma:interpretation>
                <emma:interpretation id="interp63" emma:lang="en-US" emma:confidence="0">
                  <emma:literal>fns)</emma:literal>
                </emma:interpretation>
                <emma:interpretation id="interp64" emma:lang="en-US" emma:confidence="0">
                  <emma:literal>fon)</emma:literal>
                </emma:interpretation>
              </emma:one-of>
            </emma:emma>
          </inkml:annotationXML>
          <inkml:trace contextRef="#ctx0" brushRef="#br0" timeOffset="99879.2867">-4546 7625 259,'1'-6'317,"-1"6"-30,1-3-30,-1 3-20,0 0-13,7-3-9,-1 1-6,3 1-14,3-3-10,5 2-7,0-2-14,8 1-12,2 0-13,9-3-12,3 0-22,-4 2-2,2-1-13,-3 4-11,1-2-17,-1 1-44,-9 2-68,0 0-76,-4-3-82,-4 0-79,2 0-202,-4 2-529,-3-3 234</inkml:trace>
          <inkml:trace contextRef="#ctx0" brushRef="#br0" timeOffset="99676.1456">-3967 6878 242,'-8'-2'267,"-1"-3"-7,-3-1-10,3 1-13,0 4-11,-2-1-12,-4 2-17,0 2-12,1 1-2,2 2-11,-10 6-14,3 3-6,2 3-10,-6 8-2,2 3-9,3 0-9,1 4-10,2 5-3,2-3-10,5-1-1,1 3-8,3 2-7,-2 2 15,6 1 9,4-2-8,-1 3 6,2-5 1,2 3-8,-2 2-7,4-2-4,-1 0-3,1-5-7,-2 0-6,1 1-4,-3 1-3,0-5-11,-4-2 0,-1-6-14,0 1-27,0 0-20,-2-2-36,-1-2-42,0-5-43,-3-1-70,-2-3-81,4 1-77,-4-7-323,-1 0-736,-3-3 326</inkml:trace>
          <inkml:trace contextRef="#ctx0" brushRef="#br0" timeOffset="100594.8958">-3877 7273 174,'-7'0'293,"-3"-2"-12,3 2-7,7 0-23,-21 6-12,14 4-15,-4-2-26,3 3 3,-1 2-8,1 5-10,-2 1-8,1 2 8,5-3-9,0 5-11,0-2-8,1 2-7,3-1-16,-1 0-11,4-1-9,-2 0-8,3 0-11,2-1-7,4 2-9,-4 1-9,5 1-6,2-1-1,0-1-10,2-3-10,8 6-9,-5-6-31,0-4-41,4 0-57,-2-2-61,1-1-58,0-6-62,5-3-62,-9-3-231,9 0-617,2-6 273</inkml:trace>
          <inkml:trace contextRef="#ctx0" brushRef="#br0" timeOffset="100316.7922">-3864 7450 241,'0'0'305,"0"-5"-9,0 5-6,0 0 4,0 0-27,-7-6-11,7 6-12,-1-5-10,-4 2-6,5 3-8,-4-5-14,4 5-16,0 0-15,0 0-20,-7-4 0,7 4-13,0 0-3,0 0-8,0 0-6,0 0-9,11-8-3,-6 8-10,-5 0-12,18 0-4,-1 0-7,-2 3-11,3 0-5,2 3-7,3 4-11,-6-3-1,2 5-10,-1-1 2,-5-1-2,4 4-7,-5-1-2,-3-1-1,3 3-6,-7-3 0,-3 1-3,4-1 2,-2 0-5,-4-2 0,0-3 1,0 6 0,-4-7-8,2-2 5,-2 2-1,2-2 2,-2 1 0,3-2-2,1-3 3,0 0 0,-12 0-7,12 0 1,0 0 6,-4-12-3,8 4-6,-4 0-2,5-4-1,2-1 0,-1 2 2,6-1-3,0-4 4,3 1-2,-3 4 4,0 1-2,0 1 1,-1 2-2,1 1 1,-3 3-5,2 1 6,-2-2-5,3 8 0,-4-2 0,1 6 1,-1-1-2,-2 5-7,-1-2 11,1 1-2,-3 3-17,0 1-15,-3 2-28,-1-1-31,-1 3-45,-7 1-39,1-3-69,-2 1-63,-3-3-66,-1 5-330,-1-7-761,3-3 336</inkml:trace>
          <inkml:trace contextRef="#ctx0" brushRef="#br0" timeOffset="100866.8193">-3238 7384 351,'0'-16'358,"0"4"-6,3-1-16,-3 5 4,0-2-14,0 4-22,2 0-29,-2 1-30,0 5-26,-2-6-13,2 6-28,0 0-19,0 0-21,12 11-14,-6-3-6,2 6-8,4-2-9,-1 8-7,3 2-8,-3-5-7,1 5-9,-1-3-11,6 12-4,-8-10-4,0-1-2,-3 1-3,0 2-3,0-1-8,-1-1-1,-5 2-2,0 0-7,2-1-1,-9-2 2,1 0-3,-1 1-1,-7-3-6,5-2-3,-6-1 1,1 1-18,-3-2-21,4-7-39,-2 0-25,1 1-43,0-2-40,-1-4-49,3-1-58,7-1-70,5 0-285,-9-9-687,6 3 305</inkml:trace>
        </inkml:traceGroup>
        <inkml:traceGroup>
          <inkml:annotationXML>
            <emma:emma xmlns:emma="http://www.w3.org/2003/04/emma" version="1.0">
              <emma:interpretation id="{70629C5A-2CC5-4E5C-A847-4A42C2BE7691}" emma:medium="tactile" emma:mode="ink">
                <msink:context xmlns:msink="http://schemas.microsoft.com/ink/2010/main" type="inkWord" rotatedBoundingBox="7408,9155 10803,9198 10785,10635 7390,10592"/>
              </emma:interpretation>
              <emma:one-of disjunction-type="recognition" id="oneOf13">
                <emma:interpretation id="interp65" emma:lang="en-US" emma:confidence="0">
                  <emma:literal>trekking)</emma:literal>
                </emma:interpretation>
                <emma:interpretation id="interp66" emma:lang="en-US" emma:confidence="0">
                  <emma:literal>Elkin))</emma:literal>
                </emma:interpretation>
                <emma:interpretation id="interp67" emma:lang="en-US" emma:confidence="0">
                  <emma:literal>token))</emma:literal>
                </emma:interpretation>
                <emma:interpretation id="interp68" emma:lang="en-US" emma:confidence="0">
                  <emma:literal>Elkin;)</emma:literal>
                </emma:interpretation>
                <emma:interpretation id="interp69" emma:lang="en-US" emma:confidence="0">
                  <emma:literal>Erma)</emma:literal>
                </emma:interpretation>
              </emma:one-of>
            </emma:emma>
          </inkml:annotationXML>
          <inkml:trace contextRef="#ctx0" brushRef="#br0" timeOffset="101319.9659">-2555 7423 33,'-2'-9'330,"2"9"-21,-4-3-4,3-2-11,1 5-6,-1-6 4,-2 1-18,3 5-6,0 0-12,-4-6-11,2 2-20,2 4-13,-8-2-2,3-1-20,5 3-12,-16 4-13,8-2-6,-4 4-8,0 2-8,-2 3-14,2-2-10,-3 9-9,0-3-5,3 2-6,-2 1-8,4 0-9,3-3-6,1 4-8,2-2-10,2-2-4,0 2-3,2-2-9,2 0 0,4 0-5,3 1-3,0-4-1,5 3-4,1 0-3,2-3-2,6-2-11,-8-8-17,7 6-20,-3-2-19,1-4-42,3-3-30,1 2-48,-7-1-52,-4-1-49,3-1-58,2-3-60,-6-3-324,2 2-764,1-3 339</inkml:trace>
          <inkml:trace contextRef="#ctx0" brushRef="#br0" timeOffset="101585.6892">-2608 7551 247,'-10'0'312,"2"-3"-13,8 3-8,-12 0-17,12 0-16,-10 0-17,10 0-23,0 0-16,-11 3-22,11-3-15,0 0-13,-6 1-16,6-1-17,0 0 2,0 0 15,0 0-1,14 9 1,-2-7-5,2 2-12,3-4-6,6 0-12,1 0-11,4-3-6,-1 2-6,3-1-8,-6-1-9,1 2-6,-4-1-3,-4 0-7,-3 2-3,-1-1-9,-2 1-2,-2-1-6,-3 1-2,-6 0-6,12 1 0,-12-1-20,5 5-33,-5-5-38,-2 6-51,2-6-75,-7 10-106,2-8-372,1 2-734,-1-1 325</inkml:trace>
          <inkml:trace contextRef="#ctx0" brushRef="#br0" timeOffset="102728.8204">-2114 7758 146,'0'0'284,"-5"-5"-27,5 5-27,-2-3-22,2 3-24,0 0-21,-3-6-14,3 6-17,0 0-24,0 0-15,0 0-12,0 0-9,-1-6-9,1 6-6,0 0-8,0 0-5,0 0-8,0 0 0,0 0 0,0 0-1,0 0-1,0 0 6,0 0 4,0 0 2,0 0 1,0 0-1,0 0 0,0 0-2,0 0-3,0 0 13,0 0 5,0 0-2,-4 15 8,4-15-16,0 0-3,5 4-2,-5-4 1,4 5 5,-4-5-3,1 6 1,2-2 0,1-1 3,-4-3 2,5 5 5,-2-4 2,3 2-3,-3 0-11,3 0 31,-1 0-13,1 0 3,-1 0 4,4-1 3,-2-2 2,-1 1-2,-6-1-1,13 3-5,-4-3-4,-1-3-10,3 3 5,2-2-14,2-2-3,-3 1-2,1-1 6,3-2-15,-3 1 7,3-1-2,1-7-1,-5 4 1,-1-3 1,1 0 3,-3 0 4,3-7-6,-4 7 5,5-9-5,-5 3-5,-2-1 16,-1-2 4,-1 1 3,-4 5 1,2-8-2,-4 3-3,1-1-7,-3 0-3,-1-2-5,-6 1-4,8 0 0,-5-2-8,-4 4 5,3-1 0,-6 0-3,4-1 2,-1 1-3,-2 0-4,6 6 1,-1-1-2,-2 3 2,3-1-5,3 5-1,-2-4-1,2 4-7,5 0 5,-4 2-5,4-2 1,0 1-1,0 2-6,0-2 0,4 0 1,1 2-6,2-1 4,0 1-1,-1 0 0,7 1 1,2-1-4,-4 0 2,6 5-3,-5-2 3,2 2 0,3-1-6,-1 4 5,1 0-1,-3 4-5,2 3 6,-3 0-6,0 3 5,3 0-2,0 7-2,-5 3 2,-4-5 3,5 5-4,-2 0 0,-1 11 2,-1-2 3,-1 2 0,-1-2-4,2-1 7,-5 1 2,2-7-1,4 10 7,-6-12 7,3 11 1,-1-10 2,2-1 0,-2 3 2,2-2 2,-2 0 4,4-3 2,-1 0 3,1-2 0,-2-3 1,2-2 0,-4 2 1,3-3 2,-2 1-7,4-1 3,-4 0-1,2-1 0,1-1 1,-1-1-6,1 1 4,-2-4 1,3 2 13,2-3 2,0 1 4,5-6-8,0 0-7,6 0-2,-2-4-7,5-3 4,-5-1-9,7-4-13,-7 2-27,-2-3-34,-2-3-49,-1 0-58,-4-1-67,-6 2-80,-5 2-98,-1-1-123,-6 6-358,-3-7-958,-3 5 425</inkml:trace>
          <inkml:trace contextRef="#ctx0" brushRef="#br0" timeOffset="103559.2264">-941 7362 371,'-3'-9'377,"0"3"-20,-1-4-19,0 4-17,1 0-18,-1 1-5,-1-1-22,-2 1-16,1 0-16,-2 3-23,-1 2-17,-2 0-17,0 4-16,-1-1-16,0 4-12,0-1-13,1 6-16,0-3-6,2 6-18,2-2 0,0 2-17,-3-1-3,5 0-7,0-2-5,4 3-9,1 0-5,-4 1-4,4-4-4,0 0 1,4 1-5,-4-2-7,5 0 1,-4-3 2,4-2 0,1 0 6,-2 0-1,3-2 8,0 2 1,2-6-2,-1 2-1,4-1-4,-3-2-2,1-1 2,2-2-5,2 2-1,-4 2 0,0-4-6,-2 4 7,-3-4-2,2 3-5,-7 1-2,10-4-3,-10 4-5,0 0-3,11 5 0,-7 0-2,-3-2 0,1 3 4,4 5-8,-1 1-1,-4 2-1,3 1-1,0 5 6,-1 2-4,1 3-3,-3-1 3,3 1 0,-2 6 0,0-8-2,0-1 3,-2 3-3,2-3 1,-1-1-2,-2 0 4,1-6-2,0 0-2,-4-2 1,2-1 1,2 0 3,-2-4-2,-1 0 3,3 0 2,-1-4 9,1 0 11,0-4 14,-1 9 8,1-9 10,0 4 18,0-4-8,0 0 1,0 0-8,0 0 5,0 0-4,-7-15-4,4 6-8,2-4-4,0 1-3,-2-4-5,2-4-6,1-2-1,0 1-5,1-2-7,2-2-26,3 3-29,1-3-39,1 2-35,5 0-42,1 2-49,7-6-60,4 5-60,-5 7-63,-1 0-74,10-3-385,-6-1-912,8 4 404</inkml:trace>
          <inkml:trace contextRef="#ctx0" brushRef="#br0" timeOffset="104001.4374">-494 7457 350,'-5'-2'353,"5"2"-7,-7-8-7,2 2-1,3 3 6,-1-1-6,3 4-3,-3-8-12,-1 2-11,4 6-18,0 0-17,0-6-28,0 6-23,0 0-19,0 0-20,0 0-22,10 0-14,-10 0-17,14 0-16,-6 6-9,1-3-13,-1 2-11,3 3-10,-1 1-6,-1 2-7,1-1-6,-2 2-29,1 2-1,-2-3-1,-2 5-6,0-3-1,0 1 0,-2 1-2,-3-3-1,3 3 0,-6-3-2,2-3-1,-1 1 0,-1 0 2,-3-2-5,5 1 0,-3-3 1,1 0 0,1-3 1,1 2-3,-1 0 5,2-5-2,0 0-2,0 0-1,0 0 0,0 0 6,-5-19-11,9 13 2,0-6 1,1 3 0,2-6-3,0 1 0,5-4-2,-3 7 2,2-1 0,1 2 5,-1-2-2,4 4 0,-3 1 0,3-2 1,-2 6-4,3 2 0,-2-1-4,1 5 2,-1 2 0,-2-1 0,1 5-1,-1 0-2,-4 3 3,2 1-5,-1-1-24,-2 7-17,-5-4-20,1 0-22,-3 2-20,0-1-33,-3 0-8,2-1-38,-6 1-24,1-1-33,-8 2-43,6-7-43,-3-1-54,-3-1-301,5-3-740,-3 0 328</inkml:trace>
          <inkml:trace contextRef="#ctx0" brushRef="#br0" timeOffset="104267.5282">-571 7308 103,'-4'-6'367,"0"2"-32,0 0-16,2-1-20,0 1-27,2 4-27,-4-4-24,4 4-16,0 0-10,0 0-10,0 0-4,-5 14-2,5-1-8,0-1-6,-1 3-1,0 6-14,1 0-7,-4 1-5,8-1-3,-8 0-13,4 1-13,0 2-10,0-2-5,4-1-12,-4 0-11,1-2-6,4 1-7,-4 0-4,5-1-1,0 2-7,-2-5-6,4-2-26,5 1-35,1 4-37,-2-9-45,8 2-56,-6-1-60,6-5-65,3 0-60,-2-1-305,3-3-703,1-5 312</inkml:trace>
          <inkml:trace contextRef="#ctx0" brushRef="#br0" timeOffset="104517.5358">28 7255 344,'0'-5'382,"2"1"-33,-2 4-26,3-4-21,-3 4-26,3-4-5,-3 4-16,0 0-5,26 7-23,-16-2-19,2 4-16,1-1-21,3 8-16,-1 4-12,-3-2-21,0 2-7,-3 1-11,5 9-8,-7 0-7,-2-5-15,-3 6-3,1 2-10,0-2-1,-6-6-7,-2 5-6,-1 2 4,-5 0-9,1-1-4,-3-4 4,-4 1-11,4-7-16,-3 1-38,0-3-32,-1 2-40,-6 1-52,2-7-58,-8 2-73,0-7-103,-6-4-249,8-3-681,-10-3 301</inkml:trace>
          <inkml:trace contextRef="#ctx0" brushRef="#br0" timeOffset="105063.3652">-1221 7013 196,'0'0'305,"3"-3"-6,-3 3 4,0 0-18,0 0-4,4-4-10,-4 4-10,0 0-19,0 0-18,0 0-22,0 0-19,0 0-22,0 0-16,0 0-17,0 0 12,-3 21-30,1-11-3,0 6-17,-3 2-2,1 14-3,-1 0-1,0 1-6,3 2-8,1 8-2,-2-1-6,2 1-1,1 3-7,1-1-6,3-1-3,0 3-4,2 15-3,-5-18-7,1 18 0,8-5-7,-5-11 5,1 16-3,1-17 4,3-2-12,1-2-3,1 0-11,2 2-25,8 0-16,0-7-33,5-1-29,1-5-53,2-3-66,4 0-79,4-5-92,4-3-225,0-11-664,23-1 294</inkml:trace>
          <inkml:trace contextRef="#ctx0" brushRef="#br0" timeOffset="105554.5964">548 6900 360,'0'0'342,"-1"-3"-4,1 3-40,0 0-20,-6-4-22,6 4-16,0 0-19,0 0-26,0 0-7,0 0-33,0 0-6,-3 14 4,3-6-7,0 6 6,3 3-5,-3 1 4,6 3-1,-5 7-15,6 3-4,0 5-11,1 1 6,4 2-4,0 5 7,0 14-5,-3-18-13,1 4-9,-1-1-9,-5 0-9,1 1-4,-1-1 1,-1 3-5,-3-3 1,-1-1-10,-2-5-4,-5 4-6,4-7-5,-1 1 2,-4-1-3,2-3-6,-3-6-3,1-3 0,-3 0-5,-2 6-1,-1-6-2,3-4-2,2 0-3,1-2-3,1-6 0,0 4-2,3-1-4,-6-5 3,6-2-5,0 2 0,2-2 0,-1-4-1,3 4 3,1-6 1,-6 3-6,3 1 3,3-4-14,0 0-43,0 0-42,0 0-51,0 0-41,0 0-44,-6-15-54,3 10-86,3-6-108,-3 5-316,2-7-846,2 1 375</inkml:trace>
        </inkml:traceGroup>
        <inkml:traceGroup>
          <inkml:annotationXML>
            <emma:emma xmlns:emma="http://www.w3.org/2003/04/emma" version="1.0">
              <emma:interpretation id="{2EF5A38C-5D41-4970-B35B-2E26564CECE3}" emma:medium="tactile" emma:mode="ink">
                <msink:context xmlns:msink="http://schemas.microsoft.com/ink/2010/main" type="inkWord" rotatedBoundingBox="11347,9606 11893,9613 11887,10106 11341,10099"/>
              </emma:interpretation>
              <emma:one-of disjunction-type="recognition" id="oneOf14">
                <emma:interpretation id="interp70" emma:lang="en-US" emma:confidence="0">
                  <emma:literal>w</emma:literal>
                </emma:interpretation>
                <emma:interpretation id="interp71" emma:lang="en-US" emma:confidence="0">
                  <emma:literal>U</emma:literal>
                </emma:interpretation>
                <emma:interpretation id="interp72" emma:lang="en-US" emma:confidence="0">
                  <emma:literal>G</emma:literal>
                </emma:interpretation>
                <emma:interpretation id="interp73" emma:lang="en-US" emma:confidence="0">
                  <emma:literal>u</emma:literal>
                </emma:interpretation>
                <emma:interpretation id="interp74" emma:lang="en-US" emma:confidence="0">
                  <emma:literal>W</emma:literal>
                </emma:interpretation>
              </emma:one-of>
            </emma:emma>
          </inkml:annotationXML>
          <inkml:trace contextRef="#ctx0" brushRef="#br0" timeOffset="106509.8517">1365 7408 38,'5'-13'339,"-2"2"-21,-3 0-16,0 2-14,0 1-1,0-1-27,-3-1-13,-2 4-15,2-3-3,2 3-19,-7 3-17,-1-2-12,3 3-13,-7 0-15,1 6-20,3 1-9,-3 2-17,-5 8-6,1 3-16,2 3-5,3 0-6,1 2-7,2 0 17,0 2-15,4 1-7,0-4-8,6 0-1,2-1-2,2-2 1,3-1 0,-1 1-1,0-7-3,2-3-3,2 4-1,5-2-2,-5-2-1,4-3 7,1-2-10,0 2-2,-2-2-3,5-2-3,-3 1-1,-1-2-2,3 0 0,-2 3-23,-1-3-3,0 1 4,-1 1-2,0-2-3,-4 4 3,-1-1-4,-3 1 2,0 0-2,-1 2 1,0-1 1,-1 0-1,-1 2 8,1-1-13,-4-1 5,-1 2 0,0-2 3,0 0 5,0-6-5,-5 7 3,0-3-1,0-3 3,-2 2 3,1-2 19,6-1 14,-12 0 12,12 0 13,-12-4 6,7-1 9,2 1 2,-1-2 6,-1 0-5,4-5-7,2-2-12,0-1-2,2-1-5,6-3-6,2-3-5,2 0-7,6-7-7,0 3-5,-5 4-14,2 0-17,-1 1-28,-2 3-32,3 0-29,1 0-39,-5 5-46,0 3-57,-1 3-64,-1 0-74,4 3-77,-5 0-322,-1 2-831,0 2 367</inkml:trace>
        </inkml:traceGroup>
        <inkml:traceGroup>
          <inkml:annotationXML>
            <emma:emma xmlns:emma="http://www.w3.org/2003/04/emma" version="1.0">
              <emma:interpretation id="{4D77E593-46DC-4CFC-99D0-A3E755B15DBD}" emma:medium="tactile" emma:mode="ink">
                <msink:context xmlns:msink="http://schemas.microsoft.com/ink/2010/main" type="inkWord" rotatedBoundingBox="12435,9263 13788,9280 13774,10401 12421,10384"/>
              </emma:interpretation>
              <emma:one-of disjunction-type="recognition" id="oneOf15">
                <emma:interpretation id="interp75" emma:lang="en-US" emma:confidence="0">
                  <emma:literal>fen,</emma:literal>
                </emma:interpretation>
                <emma:interpretation id="interp76" emma:lang="en-US" emma:confidence="0">
                  <emma:literal>fin,</emma:literal>
                </emma:interpretation>
                <emma:interpretation id="interp77" emma:lang="en-US" emma:confidence="0">
                  <emma:literal>fns</emma:literal>
                </emma:interpretation>
                <emma:interpretation id="interp78" emma:lang="en-US" emma:confidence="0">
                  <emma:literal>fen)</emma:literal>
                </emma:interpretation>
                <emma:interpretation id="interp79" emma:lang="en-US" emma:confidence="0">
                  <emma:literal>fin)</emma:literal>
                </emma:interpretation>
              </emma:one-of>
            </emma:emma>
          </inkml:annotationXML>
          <inkml:trace contextRef="#ctx0" brushRef="#br0" timeOffset="107058.6238">2293 7762 22,'-5'-12'265,"2"3"-1,3 0-10,-2 1-13,0 0-18,4 3-18,0-2-10,2 1-8,7-3 6,-5 3-25,9 0-6,-1 0-15,8-3-17,2 2 6,1 2-29,11-1-12,1-1-12,-1 1-32,0 4-64,-9 2-107,-2-4-116,1-2-225,-1 2-497,-1-1 221</inkml:trace>
          <inkml:trace contextRef="#ctx0" brushRef="#br0" timeOffset="106918.0131">2740 7059 5,'-1'-12'387,"-7"-1"-22,0 1-9,-1 3-8,1-3-22,0 5-14,-3-2-5,-1 3-9,-1 0-7,4 3-15,-3 0-15,3 0-17,0 3-17,9 0-20,-17 6-10,6 1-17,-1 0-11,1 4-6,0 4-12,-1 6-8,1-4-11,0 6-8,2 5 4,-3 4-13,4-1-12,3 2-7,1 0-4,4 6-6,0 0 2,0-2-6,4 4-2,1 0-1,1-3-3,0 2-5,2-1-5,1 0 7,-2-1 1,1-2 1,3 1 5,-5-5-16,3 1-3,-5 0-4,-2-6-6,7 2 0,-6-3-10,1-4-4,-3 3 2,3-4 4,-4 0-16,0 1-8,0-7-2,-4 3-40,4-3-29,-5-5-34,5 2-30,-4-6-38,0 3-25,0-1-29,2-6-21,-4 4-66,-1-6-50,7 0-46,-15-6-44,5-1-52,-3-1-253,-4-8-802,-9-6 354</inkml:trace>
          <inkml:trace contextRef="#ctx0" brushRef="#br0" timeOffset="109278.0441">2841 7445 218,'3'-6'342,"-3"2"-20,3 0-19,-3-2-20,4 1-13,-4 5-16,4-6-19,-4 6-18,0-3-23,2-2-14,-2 5-28,0 0-2,0 0-10,0 0 1,1 20-4,-2-7-8,-1 1-4,-2 8-10,0 0-4,1 2-6,-5 7-8,1 1-2,1 1-29,-2 2-12,4 2-1,0-2-3,3-2-13,1 0 3,5-1-1,-1 0-11,4-2 4,-2-5-7,5-4 3,4 1-12,0-3 0,8 5-14,-2-9-34,4-3-32,8 1-53,-1-1-64,4-3-68,0-8-72,1-1-319,-10-2-693,10-3 307</inkml:trace>
          <inkml:trace contextRef="#ctx0" brushRef="#br0" timeOffset="107714.8823">2876 7561 95,'3'-6'371,"-3"6"-21,1-9-17,2 5-8,1-2-17,0 2-12,2-2-5,-1 1-16,3 2-14,1-2-31,1 1-21,-1 0-19,5 2-21,0 2-15,-2 3-16,1 0-11,0 2-14,-1 2-16,0 2-10,0 3-10,5 3-7,-6 1-9,-3-4-5,4 7-5,-4 2-5,0-2-1,-3-5-9,-2 2 4,-1-1-13,1 0 2,-3-3-3,0-3-1,0 4-4,-3-4 0,1 0-6,-1-3 3,2-2 9,-3 2-10,2 0 0,0-6 2,2 0 23,0 0 9,0 0 4,0 0 8,0 0-5,-9-10 1,10 4 1,3-3-8,0-1-4,4-2-2,1 0-5,0 1 0,5-8-6,1 4 4,-4 7-6,8-6 0,-5 3-2,-2 3-4,1 0-1,-1 2-5,0 2-2,1 0-1,-4 3-6,2 2-2,0 3-3,-2 0 1,0 6-2,2 0 0,-2 3 1,-4 2-2,2 1 0,0 4 1,-3-1-19,2 0-38,-4 2-22,1-2-40,-3-4-38,1 0-18,-1 1-63,-4-1-65,-1-2-67,2-1-74,-1-1-268,-3-4-764,3 2 339</inkml:trace>
          <inkml:trace contextRef="#ctx0" brushRef="#br0" timeOffset="109563.6443">3570 7475 247,'-4'-6'338,"1"-1"-25,3 5-23,2-5-26,-2 7-21,-2-6-22,2 6-27,0 0-12,0 0-20,0 0-5,0 0-3,11 22-7,-5-9-2,0 8-1,5 0-5,-5 2-11,2 9-10,1-1-5,-4 2-16,-3-2-9,3 3-4,-3-4 7,-4-5-28,-1 7-2,1-10-11,0 3 3,-6-4-7,2 4-2,1-7 13,-3 3-21,-4-5-3,6-1-4,-4-2 3,0-1-16,-1-1-25,4-4-34,-1 2-36,4-7-47,-4 2-58,4-2-63,4-2-60,0 0-291,0 0-647,4-16 287</inkml:trace>
        </inkml:traceGroup>
        <inkml:traceGroup>
          <inkml:annotationXML>
            <emma:emma xmlns:emma="http://www.w3.org/2003/04/emma" version="1.0">
              <emma:interpretation id="{8B122CE3-370A-42E5-A3A7-084A1F43F6E0}" emma:medium="tactile" emma:mode="ink">
                <msink:context xmlns:msink="http://schemas.microsoft.com/ink/2010/main" type="inkWord" rotatedBoundingBox="14152,9351 15866,9372 15856,10192 14142,10170"/>
              </emma:interpretation>
              <emma:one-of disjunction-type="recognition" id="oneOf16">
                <emma:interpretation id="interp80" emma:lang="en-US" emma:confidence="0">
                  <emma:literal>=r</emma:literal>
                </emma:interpretation>
                <emma:interpretation id="interp81" emma:lang="en-US" emma:confidence="0">
                  <emma:literal>Err</emma:literal>
                </emma:interpretation>
                <emma:interpretation id="interp82" emma:lang="en-US" emma:confidence="0">
                  <emma:literal>=n</emma:literal>
                </emma:interpretation>
                <emma:interpretation id="interp83" emma:lang="en-US" emma:confidence="0">
                  <emma:literal>=d</emma:literal>
                </emma:interpretation>
                <emma:interpretation id="interp84" emma:lang="en-US" emma:confidence="0">
                  <emma:literal>=ir</emma:literal>
                </emma:interpretation>
              </emma:one-of>
            </emma:emma>
          </inkml:annotationXML>
          <inkml:trace contextRef="#ctx0" brushRef="#br0" timeOffset="110762.1505">4606 7561 55,'0'0'437,"0"0"-25,-5 0-20,5 0-18,0 0-22,0 0-32,0 0-31,0 0-33,0 0-21,-4 6-19,4-6-15,10 14-22,-3-4-7,2 3-23,-3 0-8,2 6-18,3 0 2,0-1-21,0 2-8,6-2-8,-5 0-3,2 0-27,0-1 2,2 2 4,6-2-8,0-2-1,-2-2-2,2 1-5,1-4-4,0-1-3,-1-3-8,0 3 11,-1-7 3,3-1 3,-7-1-5,1-2 1,-2 1-4,-3-8 6,4 3-3,-5-3-1,5-4-5,-3-4-2,-2 0-5,-4 1-1,1-5-1,-1-3-4,-2-6 0,0 5 1,-3-9 0,-6-2-2,1-1 2,-4 0-2,-3-5 0,2 2 2,-2-3-1,2 3-3,1 2 1,3 4-2,-2-1-3,1 4-4,3 9-2,1-3-2,0 4-2,2 0-1,2 7-1,1 1 0,-2-2-1,2 3-1,1 4-3,0 0-1,5 1-2,-2 2-1,2 0-1,1 4 1,1-2-1,3 6 0,-4 2 5,3 1-8,2 5 0,-2 1 2,2 6 2,-3 0-2,-2 3-7,2 7 6,-5-3-1,-2 8 1,5-2 1,1-1 13,-9-5 0,5 5 6,-4-4 3,0-2-2,2 2 1,-1 3 2,0-2-1,-1-3 4,1 4-3,0-3 0,-5-2-3,4 2 1,-2-1-5,1-1 5,0 1 0,0-2 0,-1-1 2,-1-3 1,2-1 2,-3-1-1,0-3 7,3-1 6,-2-2 8,4 1 3,-2-1 3,5-4 2,-2-2 2,4 2-9,4-3 0,-1-1-6,5-2-20,-2-3-29,7-5-38,-3 1-49,-1-5-56,-2-4-66,3 1-68,-4 2-80,-3-8-112,3-9-417,-3 9-971,-3-10 430</inkml:trace>
          <inkml:trace contextRef="#ctx0" brushRef="#br0" timeOffset="109777.7631">4068 7569 337,'4'-2'344,"-4"2"-17,0 0-18,0 0-10,7 0 5,-7 0 0,0 0-11,0 0-9,9-4-26,-9 4-22,8-2-25,0-1-14,1 2-25,3 1-17,1 0-21,-1 0-31,-6 0-49,11 0-54,-5 0-61,-2 1-74,1 2-83,2-1-90,-7 2-293,2-1-649,-4 2 288</inkml:trace>
          <inkml:trace contextRef="#ctx0" brushRef="#br0" timeOffset="109949.6405">4048 7802 67,'-11'3'370,"2"0"-15,2-2-5,2 4-12,-1-4 5,0 1-15,6-2-9,-6 4-12,6-4-17,0 0-14,0 0-15,0 0-24,0 0-21,29 1-20,-12-1-18,5 2-18,4-2-19,-1 0-33,0 2-49,0-2-46,1-2-65,-3 2-78,-2-2-74,-1 1-91,-5 1-108,6-6-235,-4 0-692,-2 2 307</inkml:trace>
        </inkml:traceGroup>
        <inkml:traceGroup>
          <inkml:annotationXML>
            <emma:emma xmlns:emma="http://www.w3.org/2003/04/emma" version="1.0">
              <emma:interpretation id="{F8A0C8C7-F728-4B69-8A85-3342F2443809}" emma:medium="tactile" emma:mode="ink">
                <msink:context xmlns:msink="http://schemas.microsoft.com/ink/2010/main" type="inkWord" rotatedBoundingBox="15925,9247 18424,9279 18409,10499 15910,10468"/>
              </emma:interpretation>
              <emma:one-of disjunction-type="recognition" id="oneOf17">
                <emma:interpretation id="interp85" emma:lang="en-US" emma:confidence="0">
                  <emma:literal>(gas)</emma:literal>
                </emma:interpretation>
                <emma:interpretation id="interp86" emma:lang="en-US" emma:confidence="0">
                  <emma:literal>(anis)</emma:literal>
                </emma:interpretation>
                <emma:interpretation id="interp87" emma:lang="en-US" emma:confidence="0">
                  <emma:literal>(grin)</emma:literal>
                </emma:interpretation>
                <emma:interpretation id="interp88" emma:lang="en-US" emma:confidence="0">
                  <emma:literal>(grin))</emma:literal>
                </emma:interpretation>
                <emma:interpretation id="interp89" emma:lang="en-US" emma:confidence="0">
                  <emma:literal>(gnus)</emma:literal>
                </emma:interpretation>
              </emma:one-of>
            </emma:emma>
          </inkml:annotationXML>
          <inkml:trace contextRef="#ctx0" brushRef="#br0" timeOffset="111705.1269">6144 7242 266,'-7'-14'328,"-4"6"-19,5-3-13,-2 5-10,0-2-12,1 3-14,2 2-13,-1-4-23,-4 5-18,0-1-20,10 3-19,-18 3-14,6 3-19,0 3-8,-5 1-13,1 2-17,3 3-8,-1 5-9,5-6-4,-3 4-4,3 2-12,1 0-4,2-5-12,0 1 5,1-1-6,1 6-8,3-6-4,2-2 0,3 1 0,-3-6 0,5 0 3,0 2 6,3-4-5,3 3 4,0-3 0,0-3-7,1-2 8,2-1-4,-2 0-4,3-4-4,0 2 1,-2-2 6,1-5-6,2 6 4,-6-6 4,6 1 2,-2 3 5,-4-2 8,-3 1 8,-1 4 3,-2-1-6,2 0 2,-3 0-9,-4 3-15,10-2 0,-10 2-4,0 0 0,7 8-7,-7 0 0,0 5-5,-3 3-4,3 5-1,0 4-4,0-1 5,3 2-4,-3 5 2,2 0-2,1-7-6,-2 9 0,0-10 2,1 2-2,0-2 1,0-2 0,2-1 2,-3-4 0,0-2-1,3-4-2,-4 0-1,1-2 0,3-4 6,-4 4 1,0-4 5,0-4 17,2 7 21,-2-7-6,0 0-6,0 0-4,0 0 16,0 0-3,-12-19 3,8 12 0,1-5-1,-1-1-2,2-1-5,-1-2-5,2-5-5,1 1-1,-1-1-7,1-2-2,2 1 0,3-1-5,2-2-3,3 5-2,3-1-5,2 0-22,2 1-29,-3 3-33,7 1-32,-3 2-32,5 4-43,-2 1-47,2 0-58,2 6-65,0-4-61,-2 6-365,2-4-840,3 2 373</inkml:trace>
          <inkml:trace contextRef="#ctx0" brushRef="#br0" timeOffset="112126.9913">6667 7331 185,'-5'-2'348,"1"-5"-8,-4 4-13,8-3-18,-6 2-8,6-1-17,-3 1-9,3 4-19,3-8-27,-3 8-17,2-7-21,2 4-24,4 2-15,-8 1-16,0 0-16,21 6-11,-13-1-7,5 1-15,-1 6-10,-4 0-6,7 8-7,-3 0-7,-4-2-8,2 1-6,0 2-7,-3-2 4,0 4-18,-3-3 18,-2-5-7,1-1-2,-2 0-12,-1 0-1,-1-5 1,1 1-1,0-1 4,0-4-4,-3 1-5,2-2 9,0-1-6,1-3 5,0 0-5,-9 3-2,9-3 13,0 0 8,-7-13-9,7 7 5,0 0-4,0-2 3,5-5-7,1 3-1,0-3-9,1-1 6,3-1-3,2-3-5,1 1 6,3 1-3,-5 3 0,2 1-11,2 3 7,-3-1-5,-1 4-1,4 3 2,-5 2-3,-2 1-5,5 4 2,-1 0 1,-3 7 6,0-1-9,-1 4 2,-1 1 1,0 4-1,-3 1-7,-1 1-28,-2-5-22,1 5-29,0 0-24,-1-3-32,-2-3-47,-1 1-51,0-1-50,-2-4-45,2-1-296,-2-2-681,1-1 302</inkml:trace>
          <inkml:trace contextRef="#ctx0" brushRef="#br0" timeOffset="112396.1153">6594 7190 330,'0'-2'331,"0"2"-27,-3-10-21,3 10-28,-2 0-7,2 0-6,0 0-7,-11 12-19,5-2-11,5 1-16,-7 2-1,2 3-21,3-4-18,-1 13-7,-3-4-14,3 10-10,3-7-1,-3 2-21,3-1-9,-1-1-8,2 1-10,0 0-7,0 0 0,0-2-14,7-1-13,-1 0-24,5-2-33,5-1-50,-9-5-61,6-4-66,6 3-63,6-7-76,1 3-224,0-4-608,7-5 268</inkml:trace>
          <inkml:trace contextRef="#ctx0" brushRef="#br0" timeOffset="112614.8533">7305 7309 375,'5'-7'413,"1"0"-24,-5 4-54,3-4-23,-3 4-39,-1 3-28,0 0-19,12 1-11,-12-1-12,13 15 0,-2-3-17,-1 7-9,3 2-16,-2 2-17,0 8-10,4-1-8,-6-1-12,-1 4-14,-3-3-9,-4-4-14,-1-2 0,0 0-9,-6 1-5,0 0-10,-5-2-25,-1-2-38,-12 4-35,6-7-40,-2-4-50,-11 3-70,-4-5-92,0-3-372,-6-5-724,3-4 320</inkml:trace>
          <inkml:trace contextRef="#ctx0" brushRef="#br0" timeOffset="113021.109">6057 6979 117,'8'-2'310,"-4"-2"-2,3 0-4,-3 2-5,4-2 4,-4 3-10,-4 1-2,5-6-2,1 5-18,-6 1-12,0 0-14,6-4-22,-6 4-12,0 0-18,5-3-18,-5 3-18,0 0-16,0 0-14,0 0-17,0 0-7,-11 10-13,0 0-10,-1 1-7,-3 5-7,-2 2-9,-7 6-7,3-1-2,-2 6-9,-2 2-8,-1-3 6,2 4-2,2-3-3,-2 6-2,4 2-2,4-3-2,0 4-1,0 1-6,9 1 4,-3 0-8,10-3 3,4 5-6,7 1 1,7 13 0,6-17-2,15 8 1,-5-11-16,12 3-17,3 4-24,-8-15-44,16 3-37,-14-8-64,1-4-58,3-1-74,-2-2-71,1-4-303,3-1-754,-2-5 334</inkml:trace>
          <inkml:trace contextRef="#ctx0" brushRef="#br0" timeOffset="113349.2361">8104 7203 11,'-1'-6'444,"-1"-1"-27,-2 5-36,4 2-49,0-7-17,0 7-38,-1-3-25,1 3-20,0 0-6,0 0 3,0 0-6,12 17-6,-4 3-7,1-7-8,1 7-11,0-1-4,4 3 1,-1 9-9,4-1-14,-1-2-16,-3 0-12,1 5-10,-1-2-5,-4 2-14,-2 0-9,-2 3-6,0 1-12,-5 0-8,-5-2-8,-3 0-6,-4 5-2,-2-5-8,-6 1 3,-3 0-11,-6-1-5,-1-2-17,-4-2-36,-22 9-49,0-4-58,-8-6-58,-4-2-60,-6 2-94,4-12-120,-6 1-348,-1-3-871,0-9 385</inkml:trace>
        </inkml:traceGroup>
        <inkml:traceGroup>
          <inkml:annotationXML>
            <emma:emma xmlns:emma="http://www.w3.org/2003/04/emma" version="1.0">
              <emma:interpretation id="{58CD1FC5-1A9E-48E3-AA43-50DF5C17EB8E}" emma:medium="tactile" emma:mode="ink">
                <msink:context xmlns:msink="http://schemas.microsoft.com/ink/2010/main" type="inkWord" rotatedBoundingBox="19057,9212 22955,9261 22938,10677 19040,10629"/>
              </emma:interpretation>
              <emma:one-of disjunction-type="recognition" id="oneOf18">
                <emma:interpretation id="interp90" emma:lang="en-US" emma:confidence="0">
                  <emma:literal>off-Fay</emma:literal>
                </emma:interpretation>
                <emma:interpretation id="interp91" emma:lang="en-US" emma:confidence="0">
                  <emma:literal>of-Fay</emma:literal>
                </emma:interpretation>
                <emma:interpretation id="interp92" emma:lang="en-US" emma:confidence="0">
                  <emma:literal>if-Fay</emma:literal>
                </emma:interpretation>
                <emma:interpretation id="interp93" emma:lang="en-US" emma:confidence="0">
                  <emma:literal>oft-Fay</emma:literal>
                </emma:interpretation>
                <emma:interpretation id="interp94" emma:lang="en-US" emma:confidence="0">
                  <emma:literal>aft-Fay</emma:literal>
                </emma:interpretation>
              </emma:one-of>
            </emma:emma>
          </inkml:annotationXML>
          <inkml:trace contextRef="#ctx0" brushRef="#br0" timeOffset="115110.4459">8924 7530 124,'0'0'363,"0"0"-25,-7 2-23,7-2-13,0 0-16,-6 4-11,6-4-6,0 0-20,0 0-15,0 0-15,0 0-8,0 0-6,-6 0-3,6 0-1,0 0-1,0 0-10,0 0-3,0 0-7,0 0-6,0 0-5,0 0-14,0 0-17,0 0-14,24-15-14,-8 9-11,-3-3-13,1-1-15,0 1-12,-1-2-12,3-3-7,-3 3-4,-1-2-4,0 3-4,-3-4-2,-1 6-2,-3 2-3,2-2 0,-5 1-3,1 0-5,-1-3 4,2 7-4,-4-3-2,0 3 0,0 3-1,-2-10-1,2 10-3,-4-3 0,4 3-3,0 0 2,-17 10-2,12-5-1,-2-1 0,2 4 1,-2 1-2,2 1-2,-2 5 3,1-2-2,1 4 0,-1-4 1,1 2 0,3 1-2,0 5 1,0-7 1,2 5-4,2-4 2,1 2 2,2 1 2,6 0-23,-4-2 2,8-1 3,-2 4 4,4-7 1,-3-2 0,6-1-7,1-1-22,1-3-16,0 0-23,2-5-15,-1-5-22,2 0-30,1-1-20,-3-5-27,0-3-20,7-8-12,-1-3-10,-3 2-5,-2-4-2,-1-4 0,-1-5 16,-1-1 17,-2-3 19,-1 0 12,-1 0 33,-1-2 25,1-2 52,3-7 56,-1 8 20,-2 1 34,0 5 30,0 3 28,-6 3 33,-4 8 19,-3 9 10,2 0 17,-4 2 14,-2 2-9,4 4-7,-3-1-15,-1 1-11,5 4-22,-5 2 0,0 0 15,0 0-14,-6 17 7,0-2 2,1 3-4,-1 3 3,-5 14 11,5-12-2,-6 9 18,1-1 7,0 3 9,4-1-14,-3 4-16,3 0 17,-2 6-8,5-1-2,0 0-8,4-1-16,-4 5-7,4 12-11,0-13-14,2 1-9,0 0-5,2-3-14,4 3-3,-3-3 0,-1 0-13,4 3-40,-5-6-19,2-1 0,-1-3 0,-2-1 0,1-1 0,2-10 0,-4 0 0,-1 0 0,0-5 0,0-3 0,-1-3 0,1 0 0,-2-5 0,-1 3-172,3-5-25,-5-1-33,2 0-27,-1-3-22,4-2-22,0 0-23,-19-7-36,12-1-38,-1-4-27,0-1-31,-2-5-343,1-6-865,0-4 382</inkml:trace>
          <inkml:trace contextRef="#ctx0" brushRef="#br0" timeOffset="115511.1151">9590 7805 395,'8'-22'164,"0"-2"23,1 6 21,-2-3 10,-2 2 14,3 1 2,-4 2 2,6 1 0,2-3 4,-6 3-12,6-4-8,4 3-9,1 1-11,0-2-15,1 4-20,4-2-21,2 2-7,7-4-17,3 7-5,-1-4-18,-7 7-8,9-6-20,1 2-18,-2-2-31,-7 4-29,5-7-28,-1 1-16,-2-1-25,-6 2-20,3-8-15,-7 7-9,4-9 6,-6 2 9,-5 4 15,0-3 9,-3 2 25,-3 4 23,0-7 21,-5 7 37,-1 3 15,0-4 11,-1 5 17,1 2 14,-4 2 13,1 1 1,-1-1 4,-1 5 7,-2 0-2,7 2-3,-17 2 3,11 3-1,-5 2-9,0 3 3,2 1 0,-1 4 2,-3 1 1,4 5 3,-3 1 12,3-1 3,1 10 11,-1 6 0,4-1 4,-4 1-1,6-4 2,-1 7-4,-1 0 1,5 0 0,0 3-1,4-1-8,0-1-7,-3 4-3,4-2-12,1-3-12,-2 2-3,0 2-4,3-1-8,-1-4-9,-2-1-10,1 0-1,0-1-5,-2 0-4,-3-4-1,0-1-26,1 1-42,2-11-35,-6 0-38,2-1-43,1 0-40,-3 0-25,3-6-45,-3-1-38,3-4-48,-2-3-70,2-4-61,0-3-371,0 0-909,0 0 403</inkml:trace>
          <inkml:trace contextRef="#ctx0" brushRef="#br0" timeOffset="115720.4934">10124 7768 221,'-3'-11'394,"3"-2"-18,3 6-16,2-4 13,-1 1-28,8-1-5,-1 1-9,1 4-11,3 0-10,9-4-17,-3 3-11,5 2-19,-2-1-29,5 3-22,9 1-18,-3-2-22,0 1-20,-9 3-7,3 0-56,-5-2-62,3 4-63,-5-4-58,-7 2-90,-1 0-103,-2 0-130,-6-2-320,-2-3-796,-4 5 353</inkml:trace>
          <inkml:trace contextRef="#ctx0" brushRef="#br0" timeOffset="140070.4283">11426 7217 15,'-9'0'306,"-2"0"-12,-1 0 2,7 3 7,-3-2-9,8-1 7,0 0-2,-15-4-1,15 4-7,-8 3-12,8-3-7,0 0-12,-11 0-9,11 0-15,0 0-12,-5 1-12,5-1-21,0 0-15,0 0-17,0 0-9,-5 3-9,5-3-14,0 0-9,0 0-12,0 0-12,0 0 13,0 0-9,0 0-13,0 0-9,0 0-6,0 0-6,0 0-7,26-1-6,-12 1-5,9-2-3,3 1-4,-1-2-2,2 1-5,-1 2 0,2-3-10,-5 3 1,-1-1-4,-2-1-2,-3 2-1,-4-3-1,-1 3 0,-2-3-2,-3 3-1,-7 0-1,17 0-2,-12 0-2,-5 0 2,0 0-3,12 0 5,-12 0-6,0 0 1,0 0-1,9 0-1,-9 0-3,0 0-3,0 0-1,0 0 0,1 6 1,-1 0-1,-1 0 0,1 0 2,-5 9 0,1-5 2,-1 9 0,5 4 4,0 8 2,-2 0 1,4-1-1,-2 6 0,5-1 4,-4-2-3,4-2 3,1 3-2,-1 1 3,0 3-5,3-4-1,2 3 0,-4 0 2,-1-1 1,0 0-3,-2-2 0,-1 0 2,1-10-5,-2 0 3,2 0-2,-3-3 0,2-1-1,-2 1 3,4-9 1,-5 1-6,1-3 3,-3-2 3,3-2-1,-1 1 1,1-2 0,0-5 9,-1 6 10,-3-5-2,4-1 0,-16 2 4,4-4-11,-3 1 2,-2-2-1,-9-2-2,2 2-4,-5-7 0,-3 7 1,-2-9-10,7 6-9,-5 2-31,4-5-37,1 3-55,1-2-59,4-2-73,1 3-75,2 1-75,8-5-82,-6-1-381,5 2-945,4-2 418</inkml:trace>
          <inkml:trace contextRef="#ctx0" brushRef="#br0" timeOffset="140278.5031">11393 7725 268,'-12'-3'384,"2"1"-5,-2-2-14,6 4-5,-5-2-9,6 2-9,5 0-18,-12-3-17,12 3-23,-4-3-26,4 3-21,0 0-25,0 0-21,26 0-20,-7 2-15,7-2-18,10 1-22,4-1-67,0 0-82,3 0-99,-2 3-103,2-7-124,-5-1-331,4 3-746,-3-2 331</inkml:trace>
          <inkml:trace contextRef="#ctx0" brushRef="#br0" timeOffset="140843.5832">12618 7611 298,'-5'-7'338,"0"3"11,-2 0 3,2-3 0,0 0-7,-3 1-4,-1-1-24,1 1-27,-1 1 1,-2-1-31,-2 0-15,1 2-14,-1 1-14,-4 3-18,0 0-10,0 3-10,-6 0-11,0 0-8,0 6-7,-2 1-13,4 4-11,0-1-9,0 2-10,4 1-15,3-2-3,2 2-13,2-4-8,3 2-2,-2-1-10,8 1-4,-1-2-7,2 0-3,3 0-3,4 2-3,2-3-2,1-2-3,5 0-3,0-3-5,7 1 2,2-2-6,0 1-1,-1-6 5,1 0-11,2-2 1,-4 0-1,1-4-4,-2-2-3,-6 1 3,4-1-3,0-4-1,-6 3 2,0-1-2,1 1 3,-5 2 1,1 0 2,-5-1 13,0 6 16,-2-4 7,1 3 0,-2-1-6,-2 4-7,5-6-10,-5 6-4,0 0 0,0 0-2,0 0-3,0 16 0,-1-8-3,-3-2 0,7 4-3,-3-2 9,0 2-17,5 3 3,-1-1-12,4-1-14,-2 0-26,2-2-31,1 3-36,0-3-53,3-3-60,4 0-52,-3-3-63,3 0-63,1-5-78,-4 1-371,4-2-922,0-3 408</inkml:trace>
        </inkml:traceGroup>
        <inkml:traceGroup>
          <inkml:annotationXML>
            <emma:emma xmlns:emma="http://www.w3.org/2003/04/emma" version="1.0">
              <emma:interpretation id="{BBFDCC83-B98C-4633-B312-F9BD215898D9}" emma:medium="tactile" emma:mode="ink">
                <msink:context xmlns:msink="http://schemas.microsoft.com/ink/2010/main" type="inkWord" rotatedBoundingBox="23586,9690 25596,9715 25588,10381 23577,10356"/>
              </emma:interpretation>
              <emma:one-of disjunction-type="recognition" id="oneOf19">
                <emma:interpretation id="interp95" emma:lang="en-US" emma:confidence="0">
                  <emma:literal>some</emma:literal>
                </emma:interpretation>
                <emma:interpretation id="interp96" emma:lang="en-US" emma:confidence="0">
                  <emma:literal>same</emma:literal>
                </emma:interpretation>
                <emma:interpretation id="interp97" emma:lang="en-US" emma:confidence="0">
                  <emma:literal>Some</emma:literal>
                </emma:interpretation>
                <emma:interpretation id="interp98" emma:lang="en-US" emma:confidence="0">
                  <emma:literal>Same</emma:literal>
                </emma:interpretation>
                <emma:interpretation id="interp99" emma:lang="en-US" emma:confidence="0">
                  <emma:literal>Sane</emma:literal>
                </emma:interpretation>
              </emma:one-of>
            </emma:emma>
          </inkml:annotationXML>
          <inkml:trace contextRef="#ctx0" brushRef="#br0" timeOffset="141823.2274">13928 7412 46,'-1'-6'362,"-5"4"-28,1-3-29,-1-1-22,-4 6-10,3-1-26,7 1 3,-28 6-21,11-3-17,4 4-11,-9 3-11,5 0-17,-1 1-15,3-3-14,-4 6-6,7-3-15,-3 4-1,4-3-13,0 2-5,2-2-8,5 3 12,-1 0-5,2 2-15,3-1-1,4 5-3,4 1-8,6-3-11,-2 2-5,3-3-4,2 4-3,0-2-7,0 0-2,1-2-2,-3 2-5,-1-2-9,1 1 0,-7-5-3,-3 0 10,1-2-12,-5 1-3,-1 0 0,-3-2 2,-6 1-3,-3-3-5,-1 0 1,-8 1 1,-2-1-2,-1-3-4,1 0 2,-2-2-1,0 1-2,-2-5 1,-2 0 6,1-4-9,2 2 1,-1-2-4,5-1 1,3-1-2,2 2 1,3-3 2,0-3-1,2-2-2,7-3 0,1-1 2,1-6-5,6 1 0,1 0 1,5-2 1,2 2-2,5 0 0,-4 3 2,4 2-4,-6 5-1,2 1 3,-2 4 0,-3 1-5,3 4 1,-2 3 2,1 5-1,-1 3-3,3 4 1,-4 5 5,-1 1-1,3 5 1,-3 0-2,1 0-1,-1 3-1,1-3-7,3 5-21,1-9-44,-1-1-46,2 2-36,1-5-41,3-1-32,-2-2-41,7-1-45,0-5-39,1-5-251,7-2-657,-2-2 291</inkml:trace>
          <inkml:trace contextRef="#ctx0" brushRef="#br0" timeOffset="142760.7395">14242 7674 235,'-10'-10'336,"-1"0"13,2 2-17,-7 1-9,0 1-4,2 2-17,-3 3-10,-5 1-10,3 1-21,-3 3-21,-2 2-19,5 5-19,-1-3-18,5 5-19,-2 2-13,2 0-17,3 0-13,5-1-7,0 0-13,2 0-7,0 0-8,3 1-7,5 0-6,2 0-8,2-2-9,2 1-2,5 0-7,3 0-5,0-3 0,2-3-8,-3-2-3,3-3-3,3 2-2,-4-5-2,-1 0-9,0-1 4,-1-3-3,1-2-1,-3-3 5,1 1-9,2-6 1,-3-3-4,-2-1 1,4-1-3,-6 1 1,-2 1 7,-3 1-10,3-1 0,1-2-1,-4 5 1,1 1 1,-3 1 1,3 6 10,-1-3 6,-4 3 2,4-1-2,-2 4 0,0 1-5,-3 2-2,11 0-1,-11 0-1,12 4-1,0 4-2,-7 1 2,6 3-4,-3-1 0,1 3 1,-3 0-1,1 0-1,3 3-1,-2 2-2,-4-4 1,3-1-3,-4 0 0,0-2 0,-3 1-1,5-1 4,-1-3-4,-2-4 3,-1 5-3,0-8 3,3 4-1,-4-6 0,0 7-3,0-7 2,0 0-3,0 0 7,11-13-8,-5 4 0,2 1 2,1-5 0,1 1 0,-2-2 2,5-3-3,-3 2-1,1-1 0,4-1 1,-5 7-1,2-1-1,-3 1 1,0 3 1,2 2 1,-5 1-4,10 2-1,-10 2 1,5 0-1,-5 3 6,1 2-5,5 4 1,-3 2-21,-1 0 7,-2 1-1,0 3 1,0 0 3,-1-2-7,2 2-5,-2-2 0,0-1-9,0 0 2,2-1-6,-3-3-2,-1-2 10,0 0-6,-1 0 6,2-3 10,-4-3-10,2 3 8,-2-3 4,0 0 0,12-9 0,-7 3 3,1 0 4,4-5-5,-2-2 6,1 3 4,3-8 3,2 1-3,1 0 3,-4 2 6,1-1 1,2 1 3,-2 3 0,-1 2-1,-1 2 3,-2-1-1,2 2-4,-3 2-3,3 1 2,-2 4 0,-3 0 3,-5 0-5,17 4 2,-10 1-7,0 1 6,0 4 1,1 1-3,-3 1 0,1 4-3,-4-3 7,4 1-2,-3 2-2,0-3 0,2 4 1,1-1 1,-1-3 1,-1 1-3,0 0 2,3 0-1,-1-5 2,0 0-1,2 0 0,3-2-1,2-1-1,1-2-1,2 1 2,3-5-1,2-4 0,3 2 6,2-4-6,-1-1 0,-2-1 1,1-5 0,-1 1-1,1 0 0,-5-4-1,-3 2-5,1-2 7,-6-3 2,-5 1 0,-1 2-2,2-4 1,-7 4 6,0 1 10,-7-1-2,0 5 4,-5-1-5,-3 2 6,-3 4 7,-2 1 3,-2 4 2,0-2-4,-2 7-2,2 1-1,-1 4-3,3-1-5,-1 3 2,4 3-3,5-2-2,6 1-4,-1 2 2,2 0-3,5 4 1,0-4-1,5 1-2,2 0-16,5 1-28,3-1-30,0-1-62,6-3-45,-3-2-44,4-1-48,-2-1-56,6-4-56,-1-2-342,10-2-778,3 0 344</inkml:trace>
        </inkml:traceGroup>
        <inkml:traceGroup>
          <inkml:annotationXML>
            <emma:emma xmlns:emma="http://www.w3.org/2003/04/emma" version="1.0">
              <emma:interpretation id="{D6DC7C56-A024-40DC-82E4-ED0101D3DE8D}" emma:medium="tactile" emma:mode="ink">
                <msink:context xmlns:msink="http://schemas.microsoft.com/ink/2010/main" type="inkWord" rotatedBoundingBox="26226,9557 29108,9593 29096,10563 26214,10527"/>
              </emma:interpretation>
              <emma:one-of disjunction-type="recognition" id="oneOf20">
                <emma:interpretation id="interp100" emma:lang="en-US" emma:confidence="0">
                  <emma:literal>positive</emma:literal>
                </emma:interpretation>
                <emma:interpretation id="interp101" emma:lang="en-US" emma:confidence="0">
                  <emma:literal>pastime</emma:literal>
                </emma:interpretation>
                <emma:interpretation id="interp102" emma:lang="en-US" emma:confidence="0">
                  <emma:literal>pantone</emma:literal>
                </emma:interpretation>
                <emma:interpretation id="interp103" emma:lang="en-US" emma:confidence="0">
                  <emma:literal>Pallone</emma:literal>
                </emma:interpretation>
                <emma:interpretation id="interp104" emma:lang="en-US" emma:confidence="0">
                  <emma:literal>pcsilme</emma:literal>
                </emma:interpretation>
              </emma:one-of>
            </emma:emma>
          </inkml:annotationXML>
          <inkml:trace contextRef="#ctx0" brushRef="#br0" timeOffset="143041.9952">16091 7567 265,'-1'-6'461,"-3"-3"-9,4 5-9,0 4-7,-1-6-16,1 6-22,0-6-30,0 6-26,-1-5-34,1 5-35,0 0-27,0 0 0,-3 15-16,2-8-7,-1 9-15,2 0-13,2-1-22,-2 8-12,0 1-1,4 1-16,2 7-14,-5 0-6,5-6-12,0 3-4,1 6-7,2-4-20,-3 3-2,1-3-9,5 1-5,-6-1-7,-1-6-3,5 6-8,-4-6-5,-1-1-6,-2-3-9,2 3-24,-1-7-36,-1-3-49,1-1-46,-3-1-46,0-3-47,2 0-39,-2-3-28,0 0-31,-1-2-43,0-4-56,0 0-61,0 0-276,7-12-817,-7 6 361</inkml:trace>
          <inkml:trace contextRef="#ctx0" brushRef="#br0" timeOffset="143307.6505">16269 7542 317,'4'-21'305,"1"6"-11,-2 2-8,0 4-10,3-3-16,-1 3-25,-3 3-18,3 4-20,4 0-22,-9 2-18,14 8-15,-3-3-9,1 7-17,5 4-10,-6 3-11,1-1-11,0 3-7,-2 0-7,-2 0-7,0 0-10,-4-3-5,-4 1-2,4 0 5,-5-7-11,-5 3-3,0 1-6,-3-4 0,-3-1 2,1-1-13,-7 1 7,4-1 0,-7-6-7,-3 2-4,7-4 1,-5-1 1,6 1 9,2-4-45,-3-1-31,8 3-43,0-6-60,6 2-68,3-5-70,1 3-265,10-4-601,3 2 267</inkml:trace>
          <inkml:trace contextRef="#ctx0" brushRef="#br0" timeOffset="143909.5143">16808 7668 309,'-9'3'310,"-1"-1"-16,0 2-13,-2 0-1,3 2-11,-3 0-10,3-1-13,1 1-20,-3 1-13,1 2-18,3 1-13,-3 1-6,4 1-24,1-1-20,2 0-16,-1 1-12,1 1 0,3-2-19,0 2-2,2-7-11,3 8-8,0-3-1,-2-3-9,6 2-1,-5-4-7,1 0-2,3 0 4,0-3-12,2 1-7,-1-2-9,2-2 4,3 0-4,-1 0-11,0-2-1,1-2-12,-1 2-12,1-6-8,-2 3 5,-1-2 0,1-2 0,0 0 2,0 0 6,2 0-4,-2-3 1,-4 3 3,4-1-1,-1 0 4,1-2-2,0 1 4,-2 2-3,1-1-2,-2 0 8,1-1-2,1 5 0,-5-1-2,5-1 0,-1 2 1,-1 0 7,-3 1-6,0 0 1,1 3-4,1 1 0,-5-4 11,3 1 3,-1 1-7,0 1 6,-5 2 10,7-6 3,-2 2-1,-5 0 16,0 4-2,6-4 13,-6 4 2,4-2 7,-4 2 0,0 0 5,0 0 1,0-6-5,0 6-5,0 0-3,0 0 0,0 0-5,-27 6 1,16-3 2,0 0 7,-2 3 5,1 1 0,-1-1 5,2 3-3,1-1-7,1 1-2,0 2 1,2-1-6,-1 1 0,4-2-4,3 5-2,-2 0-1,6-2 5,0 4-10,1-2-3,2-1-3,2 2-3,1-2-3,-2 1 2,0 1-4,4 5-2,3-3-2,-10-5-2,4 2 2,-4-3-1,1 4-7,0-2 1,-3-1-7,2 0-4,-8 0-16,2-1-7,0 1-22,-1-2 1,-3-5-25,0 4-18,-3-2-25,0-5-26,-1 4-41,2-2-42,-4-3-45,-1-1-76,1-5-78,-1-1-243,4-1-721,0-4 319</inkml:trace>
          <inkml:trace contextRef="#ctx0" brushRef="#br0" timeOffset="144143.8927">17456 7636 333,'0'0'389,"5"-5"-33,-5 5-38,0 0-5,0 0-30,0 0-18,-14 13-10,11-7-16,-2 2-14,0 5-10,4-3-12,-5 3-20,1 1-1,5 3-16,-4-1-8,4-1-14,0-2-20,0 2-4,4 1-16,-4-2-11,1-1-5,3 2-5,-2 0-17,3-5 7,-4 5-16,3-6-1,-3 0-15,3 0-40,-1-3-70,1-2-56,-3 1-64,4-2-90,-5-3-79,11 0-328,-3-6-743,-3 1 329</inkml:trace>
          <inkml:trace contextRef="#ctx0" brushRef="#br0" timeOffset="144425.1611">17613 7386 249,'-3'-21'350,"6"3"-3,-6 2-1,3 5 9,0 1 2,0 3 9,-1-1-1,1 1-31,0 2-27,0 5-33,1-10-29,-1 10-13,0 0 2,0 0 22,0 25-8,3-10-22,0 1-8,-3 5-14,0 2-9,5 2 10,-5 8-8,1-9-17,2 2-11,-1-2-14,4 7-5,0 0-13,-3 2-13,-1-8-9,4 5-11,-1-4-5,-4-2-12,4 1-17,2 7-5,-2-10-2,-4 1-5,5 0-14,-1-3 0,-5 2-12,5-6-25,-4-1-41,3 1-44,-2-2-38,2-1-42,-3-1-50,-1-3-50,5-2-50,0 2-40,1-4-59,0-1-70,-1-1-427,2-4-979,-7 1 433</inkml:trace>
          <inkml:trace contextRef="#ctx0" brushRef="#br0" timeOffset="144737.6658">17779 7784 97,'-3'-15'300,"2"4"6,-2 4-13,6-3-22,-3 4-13,0-3-5,3 2 10,-2 2-7,3-1-3,2-3-13,0 3-15,2 0-21,1 2-14,2-2-18,1 1-17,1 1-18,2 2-9,-1-3-15,-2 5-14,2-3-7,1 3-8,-5-3-11,-2 3-14,2 0 4,-3-1-13,-7 1 1,10 1-7,-4 2-3,-6-3-1,6 0 4,-6 0 1,1 8 4,-1-8-1,4 6 1,-4-1 5,-4 1 17,4 0 7,-1 3-2,1 1 8,-1-2-1,-3 5-2,3-6-7,-3 4-5,2 0-7,-2 3 0,3-3 0,1 1-5,0 1-5,1 0-5,-2-4-2,1 3-6,0 1-4,5-2-3,-3 2-4,3-1 3,0-3-11,2 3-16,-2-5-41,0 1-48,0-1-58,1-1-55,1-3-61,-1 0-61,1-2-71,3-1-61,-10 0-283,13-10-796,-2 4 354</inkml:trace>
          <inkml:trace contextRef="#ctx0" brushRef="#br0" timeOffset="145276.228">18205 7716 268,'3'-12'281,"-2"1"-9,4-1-9,1 4 0,-6 2 0,5-3 5,-4 5-2,3 0 3,-3 1-24,1-1-16,-2 4-27,0 0-17,0 0-20,0 0-6,17 7-10,-8 1-3,-1 1-14,-3-2-9,4 5-11,-2 0 0,-1 0-20,1 0-12,-2-2-5,0 5-9,-4-4-7,5 3-3,-2-3-6,-3-3-2,0 1-6,-1-2-4,4 3-7,-3-5-3,-1 0 0,2-2-5,0 3 1,-2-6-2,7 3-2,-7-3-2,12 0-2,-12 0-1,17-5 1,-8 1-7,3-2 0,-1-1 6,4-3-4,-2 2 2,2-2 18,-1-1 0,-1 2 17,-2 2-1,0 1-3,1-3 10,-6 5-5,3 2-4,-2-3-5,-7 5-7,12 0-2,-12 0-4,11 7-3,-4-3 2,-1 2-3,0 3-2,-1-2-3,3 4 0,1-1-9,-1 2 3,0 0 2,-2 0-3,1-2 1,0 0 1,-1-1-5,4 2-2,-3-5 1,3 1-1,2-2 2,-6-1-4,8 2 3,0-6-3,0 0 0,3 0-4,2-3 2,3-3 1,0-1 1,0-4 0,-2 5 2,2-5-5,-2 1-1,-1-2 3,-6 1 0,-1-1 4,0 0 5,-6-1 7,1 1 7,-3 0 7,-3 3 1,-1-1 3,-1 2-6,-3-1-4,-4 3-4,-1 0 5,-3 2-10,0 4-3,-1 0-2,0 4-1,-1 2-8,1-1-24,0 2-39,2 3-47,5-5-51,-5 7-60,10 1-26,1-1-5,8 9-51,2-3-88,9 1-387,8 3-838,7-1 371</inkml:trace>
        </inkml:traceGroup>
      </inkml:traceGroup>
    </inkml:traceGroup>
    <inkml:traceGroup>
      <inkml:annotationXML>
        <emma:emma xmlns:emma="http://www.w3.org/2003/04/emma" version="1.0">
          <emma:interpretation id="{F4C8C6C0-A997-421E-BE2C-69DA7068A737}" emma:medium="tactile" emma:mode="ink">
            <msink:context xmlns:msink="http://schemas.microsoft.com/ink/2010/main" type="paragraph" rotatedBoundingBox="6689,10990 19059,10943 19062,11759 6692,118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E078CDF-4C93-4675-9A4B-4913A6DB9150}" emma:medium="tactile" emma:mode="ink">
              <msink:context xmlns:msink="http://schemas.microsoft.com/ink/2010/main" type="line" rotatedBoundingBox="6689,10990 19059,10943 19062,11759 6692,11805"/>
            </emma:interpretation>
          </emma:emma>
        </inkml:annotationXML>
        <inkml:traceGroup>
          <inkml:annotationXML>
            <emma:emma xmlns:emma="http://www.w3.org/2003/04/emma" version="1.0">
              <emma:interpretation id="{BDE36318-54AF-44E3-869D-692D4286039A}" emma:medium="tactile" emma:mode="ink">
                <msink:context xmlns:msink="http://schemas.microsoft.com/ink/2010/main" type="inkWord" rotatedBoundingBox="6689,11011 12585,10989 12588,11783 6692,11805"/>
              </emma:interpretation>
              <emma:one-of disjunction-type="recognition" id="oneOf21">
                <emma:interpretation id="interp105" emma:lang="en-US" emma:confidence="0">
                  <emma:literal>caner-ant-co,</emma:literal>
                </emma:interpretation>
                <emma:interpretation id="interp106" emma:lang="en-US" emma:confidence="0">
                  <emma:literal>caner-ane-co,</emma:literal>
                </emma:interpretation>
                <emma:interpretation id="interp107" emma:lang="en-US" emma:confidence="0">
                  <emma:literal>constant-no,</emma:literal>
                </emma:interpretation>
                <emma:interpretation id="interp108" emma:lang="en-US" emma:confidence="0">
                  <emma:literal>caner-ant-coo,</emma:literal>
                </emma:interpretation>
                <emma:interpretation id="interp109" emma:lang="en-US" emma:confidence="0">
                  <emma:literal>constant-coo,</emma:literal>
                </emma:interpretation>
              </emma:one-of>
            </emma:emma>
          </inkml:annotationXML>
          <inkml:trace contextRef="#ctx0" brushRef="#br0" timeOffset="147481.1533">-3213 8898 220,'0'0'289,"0"0"-20,-4-4-17,4 4-18,0 0-16,0 0-12,0 0-15,0 0-21,0 0-11,-1-9-19,1 9-11,0 0-10,0 0-12,0 0-6,0 0-12,0 0-5,0 0-4,0 0-1,0 0-2,0 0-1,0 0-1,0 0 12,0 0-3,0 0 2,0 0 13,4-6-16,-4 6 3,0 0-2,0 0-12,0-6-7,0 6-7,0-10-3,1 8-7,-1-5-9,0 7-1,-1-12-10,-2 10 20,-1-2-24,4 4-1,-4-9 0,-1 6-2,0-1-8,5 4 2,-12 1-4,2-1-4,-2 8 7,0-1-6,-2 3-5,-5 6 0,2 5 0,-5 2 8,0 2-8,4 4 9,1-2 9,1 3-6,7-6-5,0 8 3,3-9 1,2 1-1,4-2-4,0 0 11,2-2-10,4-1-9,5-1 8,1-2 2,2-1-3,7-3-2,1 2-11,13-6-38,-1 1-34,2-9-26,4 4-38,2-5-45,0-11-40,2 5-35,5-8-25,-5 1-50,-3 0-183,0-3-563,-4-2 249</inkml:trace>
          <inkml:trace contextRef="#ctx0" brushRef="#br0" timeOffset="148215.5377">-2685 9050 134,'1'-12'236,"-2"5"10,-3 0 8,-1-1-9,0-1-4,-4 3-5,-1 2-1,-4-1-13,0 4-2,-1-3-4,-2 6-1,-5 1 2,0 2-1,-2 1-10,2 2-12,4 1 2,-7 0-20,4 7-18,5-5-14,-3 2-15,10 2-12,-3-4-14,1 3-9,5 0-8,3-1-8,3 1-13,3-1-2,2-1-11,2-1 0,4 1-2,4-4 1,2-2-9,5 3-6,2-5-6,-1-4-3,1 3-8,-1-6-4,-1-1-4,-5 2-1,7-7-3,-8 5 3,1-5-3,-6 1-2,4-2 3,-2 1-1,-3 0-2,-1-4 3,-3 1-3,3 0 2,-3-1 2,0-2-4,3 3-1,-4-3 1,3-1 1,-3 7 1,3-3-5,0 4-1,-2 0-3,1 2 1,-1 1-3,1 4 0,2 0 0,0 2 4,5 4 0,-2 2-2,-4-3-1,4 6 4,-2-1-1,1 0 0,1 5 1,-3-3 0,-1 0 1,1 0-1,-1 3-1,-2-6 0,-1 2 0,2-1-1,-5-3 4,1 2-5,0-4 13,1 3-8,-2-3-1,1 1 1,-3-5 4,2 3-1,-2-3 3,0 0-5,0 0-2,0 0 1,0 0-1,12-9-1,-9 2 0,-1-2-1,4 0 1,0-3 0,3-1 1,-1-6 0,3-1 0,0 4-7,1 1 6,-4 0 0,2 2-5,1 0 3,-3 5-2,-2-1 0,2 3 0,-1 3 0,-1 0 0,2 2 4,-8 1-12,14 4 10,-7 2 0,0 2-9,3 0 7,-3 3 2,3 3-4,2-3 6,-6 2-2,5-2-1,2 4 1,-3-2 0,-3-4 1,6 4 2,-5-5-8,5-4 3,-1 2-8,-1 0-3,-2-3 0,3-1 0,0-2 4,2 0-2,-6-2-4,3-1 6,-1-2-2,-2 0 1,-1-1 0,2-2 5,-1-5-1,-3 4 2,5-5 4,-5 3 0,-3-3 0,3 1 12,0-2 0,-5 0 12,-4 2 4,2 0 7,2-2 13,0 5 13,-6-2 9,6 7 5,-3-1-6,1 1-11,-3 1-8,5 4-1,0 0-7,0 0-5,-16 15-5,14-3 0,-7 1-9,6 8 0,-1-1 0,3 2-1,2 0-3,-1 0-2,4-2 0,-1 2-1,2 0-4,1-3 4,0 4-8,4-3-2,-3 0-21,2 0-37,-3-6-42,-1-1-47,2 3-54,0-5-42,-1 1-45,-1-1-63,3-6-58,-4 0-331,1-1-796,3-2 354</inkml:trace>
          <inkml:trace contextRef="#ctx0" brushRef="#br0" timeOffset="148496.7909">-1754 8759 158,'-7'-12'445,"1"0"10,1 0-7,-1 5-21,2 2-23,3-1-33,-3 2-35,4 4-34,0 0-12,0 0-2,0 0-5,-2 22-10,3-7-17,3 6-14,-2 1-8,4 3-9,0 6-14,3 5-13,-1-3-21,1 1-6,-1-1-19,1-1-10,-1 1-10,-1 1-18,2-4-9,-3-5-6,4 7-15,-3 0-10,0 2 0,3 2-19,-6-5 2,0-4-24,2-5-36,-1 9-31,0-11-36,-1 1-50,-4-7-49,8 1-41,-6 0-54,1-3-32,1-6-5,-2 4-25,4-5-27,-2-1-21,3-4-32,-7 0-326,10-5-792,-4 0 350</inkml:trace>
          <inkml:trace contextRef="#ctx0" brushRef="#br0" timeOffset="148653.0435">-1580 9189 316,'-7'-14'320,"-1"3"2,4-2 3,-1 6-1,1-1 0,2 2-12,-4 0-20,6-1-20,0 1-17,0 4-34,0-6-23,6 3-23,-2 2-19,7-2-29,5 1-39,1-2-72,7 1-56,11-2-51,2-2-65,-1 5-72,5-5-64,-6 0-248,0 3-584,-10 1 259</inkml:trace>
          <inkml:trace contextRef="#ctx0" brushRef="#br0" timeOffset="149719.5269">-1093 8983 67,'0'0'280,"0"0"8,0 0 10,-22-3-8,22 3 1,-17 1 1,7 2 1,2-3 9,-8 3 1,3 2-6,-3 0-7,3 1-14,-2 0-15,2 2-18,-3 0-19,3-1-14,0 5-16,2-5-18,-2 5-19,5-1-13,-1 2-17,3-4-9,0 6-10,1-3-17,4-2-9,1-1-7,0 0-9,4-1-2,1 0-9,4 0-8,-1-1-11,1-1-11,4-2-11,-1-2-13,4-2-19,-3 0-13,0-3-8,4-3-9,-4 0 6,1-1 1,-1-1 3,-2 1-4,1-3 10,-1-1 4,0 1 6,-5-1-3,5 1 9,-5-1-1,0 4 11,-5-2 11,4 4 24,-2 0 11,-1 0 1,-2 1 6,0 4-11,2-6-4,-2 6-1,0 0 0,0 0-3,0 0-1,0 0-1,-4 20-2,4-12 0,-3 4 4,3-4-9,-2 5-1,2-1-3,0-2 0,0 2-2,2-1-3,1-1 0,-1 2 0,2-4-3,-1 0-2,2-2-2,4 0 0,-1-1-6,1-3-4,6-2 0,-4 0-6,4-1-9,-1-4-2,1 1-10,-2-5 10,6 0 0,0-4 3,-1 2 3,-1-3 0,-1 0 5,-5 1-4,5-1 8,-3 0-5,-6 3 9,2 0-1,-1 0 9,-2-1 5,-1 3-1,2 3-3,-2 0 0,-1 1 1,1-1-3,-2 2 0,2 1 0,-1 1-1,-4 2-2,12 0 1,-12 0-2,8 2 2,-4 4 3,5 1-4,-7-5 0,9 8-3,-2 1 6,-1-5-3,-2 8-1,3-7 2,-2 6-3,1-5-6,-3-2 2,2 2-7,-2-2-6,1 2 0,0-4 1,-2 1 1,-2-4 0,2 2 6,-4-3-3,8 2 6,-8-2 0,13-2-1,-6-4 0,-1 2 9,1-5-3,3 3 2,-1-4 1,0-1 13,2-1-1,1 1 6,-1-6 9,-1 3 13,-3 2 6,3-2 4,0 3 4,-1 1-2,-5 2 0,4 3-7,-4-1-1,1 0-7,-2 4-7,1 0-3,-4 2-4,0 0 0,13 7 0,-13-3-4,4 5-1,-1 0-2,-1 5 1,0 0-4,0-1 0,0 2 1,1-3-3,-2 4-3,-1-1 0,2-7-3,0 7 0,1-5-7,1 1-5,-2-4-1,4 4-5,-1-4 0,0-3 0,3-1 1,0-3 0,1 1 1,7-5-3,-3 1-1,2-4 6,4-2 0,-4 3 1,2-7 0,2-1 1,0-1 3,-2-1-6,-1 4 8,1-7-3,-3-2-1,1 4 1,-2-3 4,0-1-3,-1 0 2,2-9 7,-6 8-5,-3 3 1,-2-3 11,-1 1 5,-4 3 2,0 2 14,-4 3 4,1-1 14,-2 4 3,0 4 4,1-2-4,-3 2 2,1 2-6,-3 4 3,0 3-3,-2 1 2,1 4 5,0 1-13,0-1 4,3 6-1,-1-2-4,1 7 1,1 2 10,4-1 3,-1 1 12,5 0-4,0 0-2,2-1-3,1 1 1,3 0-12,0-1 5,-2 3 0,9-6-2,-2 1-7,-2 4-8,3-2 5,0 2-1,0-3-8,0 3-5,2-1 8,-2-3-11,-3 4-5,4-1-3,-5 3-2,2 0-1,-3-1 2,-1-1-14,1 0-20,-6-1-23,7-1-38,-5-1-34,-1-4-42,0 0-49,3-5-39,-5-2-48,1-2-28,3-1-12,-3 3-16,-1-8-39,7 1-47,-7-1-52,0 0-292,16-14-841,-10 2 372</inkml:trace>
          <inkml:trace contextRef="#ctx0" brushRef="#br0" timeOffset="149938.2658">42 9078 331,'-4'-5'387,"-1"1"-24,0 1-8,1-4 2,4 4 9,0 3-5,-8-5-1,8 5-3,-4-3-9,4 3-6,0 0-21,-3-4-25,3 4-15,0 0-22,0 0-16,0 0-1,15-6-12,-6 7-7,5-2-17,3-1-16,3-2-21,2 2-18,-9 1-15,9-3-14,1 3-12,-6-3-8,-2 2-3,1 1-18,0 1-15,-8-1-14,1 1 3,-3-2-13,-6 2-19,0 0-33,9 2-41,-9-2-40,0 0-71,0 0-86,-15 9-98,4-8-120,-2 2-576,-2-2-1130,-1 0 500</inkml:trace>
          <inkml:trace contextRef="#ctx0" brushRef="#br0" timeOffset="161064.8319">826 8952 24,'6'-6'276,"-6"6"-9,1-4-9,-1 4-7,5-3-8,-5 3-9,0 0 0,3-5-25,-3 5-9,0 0-18,0 0-4,4-3-1,-4 3-33,0 0-7,0 0-19,0 0-12,0 0-9,0 0-10,0 0-8,0 0-16,0 0 1,0 0-7,0 0-3,0 0-4,0 0-13,0 0 0,0 0-1,0 0-8,0 0-2,0 0-6,0 0 4,0 0 5,0 0-7,0 0-2,0 0 0,0 0-9,0 0-2,0 0 4,0 0-4,0 0 0,0 0 4,0 0-2,5-3-7,-5 3 2,0 0-4,0 0 15,0 0-8,3-2 3,-3 2-8,0 0 1,0 0 5,0 0 4,0 0-3,0 0 12,0 0-11,0 0-3,-15-4 3,15 4-1,-12 3-2,2-1-6,1 4 0,-6 1-1,4 1 5,-4 4-2,4 2-2,-4 7 1,2-2-7,-1-1 9,3 6-4,2-2 1,0 2 7,6 0 3,-1-2-3,3-1 4,1-2-3,5 2 5,-2-2 2,9-1-5,-3-3 5,3-3-10,5 0 5,2 1-5,3-4-1,2-2 1,3-4-20,0 2-42,-1-5-51,3-2-58,-5-1-86,1-2-72,-3-3-285,2-1-655,-2-1 290</inkml:trace>
          <inkml:trace contextRef="#ctx0" brushRef="#br0" timeOffset="161566.0289">1208 8915 154,'-6'-3'326,"0"1"-16,6 2-13,-7-4-19,7 4-22,-8 0-17,8 0-24,0 0-12,-8-2-16,8 2-5,0 0-9,0 0-11,-1 11-8,1-11-9,3 7-8,-3-2-3,3-1-6,2 2-13,4-1-8,-5 2-9,8 0-3,1-1-14,2 5-4,0-4-7,4 4-7,4-3-5,1 2-7,-1-1-4,2 2-11,0-4-1,-2 2-1,1-4-7,-3 2 0,1 3 0,0-4-5,1 2 1,-10-2-4,0-4-3,-2 3-2,0-3-4,-2 2 6,-1 1-3,-2-4-3,4 2 5,-9-1-8,3 1-1,-4-3 12,0 0-2,0 6 6,0-6 18,-11 6 8,5-2 2,-6 2 8,0 0 5,-3 2 1,2 1 3,-4 2 1,-4 1 2,-2 1-4,5 2 13,0 0-11,-2 2-4,1-1-6,0-1-7,2-2-4,0 5-5,3-3-3,0 1 0,4-4-9,0-2-6,2 7-2,3-8-6,-2 4-15,3-4-38,0 0-47,4-2-36,3 2-47,-2-3-46,3-1-47,3 2-47,-1-4-57,5-2-50,2-1-281,3-1-750,-1-2 331</inkml:trace>
          <inkml:trace contextRef="#ctx0" brushRef="#br0" timeOffset="161862.8922">1914 9144 112,'7'-6'336,"-2"-2"-4,1 2 4,-3 2 9,5-1-1,-6 1-7,-2 4-21,3-5-14,-3 5-25,4-4-20,-4 4-24,0 0-1,0 0-16,-12 13-11,4-7-16,2 3-12,-1 3-5,-3-2-13,3 3-13,1 1-11,1-1-15,-2 1-11,2 0-13,-3 6-8,5 1-8,2-5-6,1-4-10,0 4-2,1-1-9,2-3-5,5 3-1,-2-3-5,5-1-4,1-1-6,-1 2 0,2-7-3,3 0-1,0-4-5,7-1 1,0-4-6,0-2-2,-1-4 2,-1 1-1,-1-6-5,-3 3 6,1-7-9,-2 2-1,-3 1 0,-3-2 4,1-1 0,-10 2 1,2 5 7,-6-8 0,-3 2-3,-1 4-3,-9-2 0,-2-1 2,-4 5-7,-8-3-15,-4 7-32,-3 1-60,-3 1-62,3 6-70,11 0-86,-3 4-76,7 2-93,0-1-315,7 1-864,5-2 382</inkml:trace>
          <inkml:trace contextRef="#ctx0" brushRef="#br0" timeOffset="169391.7889">2425 9208 268,'0'0'286,"2"-5"-10,0 2-12,-2 3-19,0 0-12,3-8-12,-3 8-13,0 0-8,0 0-27,6-3-11,-6 3-12,0 0-15,0 0-14,0 0-7,0 0-15,0 0-9,4-3-8,-4 3-6,0 0 4,0 0-3,0 0 3,-4 16-7,8-9-1,-9 0-7,5 6-11,-4-2-2,-1 1-4,2 0-9,-2 3-2,2 0-4,1 1-2,-3-1 1,-1-1-6,1 2-19,0-1-39,1-2-51,-1 6-58,-1-4-76,4-2-67,-5-2-292,6-1-623,-3-8 276</inkml:trace>
        </inkml:traceGroup>
        <inkml:traceGroup>
          <inkml:annotationXML>
            <emma:emma xmlns:emma="http://www.w3.org/2003/04/emma" version="1.0">
              <emma:interpretation id="{0AFCF4D0-D52D-4BE7-86D5-58B90A9742CD}" emma:medium="tactile" emma:mode="ink">
                <msink:context xmlns:msink="http://schemas.microsoft.com/ink/2010/main" type="inkWord" rotatedBoundingBox="12995,11230 14111,11226 14113,11716 12997,11721"/>
              </emma:interpretation>
              <emma:one-of disjunction-type="recognition" id="oneOf22">
                <emma:interpretation id="interp110" emma:lang="en-US" emma:confidence="1">
                  <emma:literal>no</emma:literal>
                </emma:interpretation>
                <emma:interpretation id="interp111" emma:lang="en-US" emma:confidence="0">
                  <emma:literal>No</emma:literal>
                </emma:interpretation>
                <emma:interpretation id="interp112" emma:lang="en-US" emma:confidence="0">
                  <emma:literal>neo</emma:literal>
                </emma:interpretation>
                <emma:interpretation id="interp113" emma:lang="en-US" emma:confidence="0">
                  <emma:literal>no.</emma:literal>
                </emma:interpretation>
                <emma:interpretation id="interp114" emma:lang="en-US" emma:confidence="0">
                  <emma:literal>nog</emma:literal>
                </emma:interpretation>
              </emma:one-of>
            </emma:emma>
          </inkml:annotationXML>
          <inkml:trace contextRef="#ctx0" brushRef="#br0" timeOffset="170709.9259">2908 9050 346,'0'0'319,"0"0"-27,0 0-23,0 0-17,0 0-20,0 0-17,0 0-17,0 0-12,0 0-12,0 0-16,0 0-10,0 0-9,-12 6 2,9-3-8,3-3-10,-5 4-7,5-4-3,-3 5-4,3-5-4,0 0 4,-5 4 1,5-4-5,0 0 5,0 0-3,0 0-7,-9 0-3,9 0-4,0 0-4,0 0 1,-8-6-14,4-1-6,4 7-6,-2-8 0,0 5-9,0-4 0,0 1-8,4 0-2,-2-3-2,2-1-4,0 3-7,0-1-1,3-1-6,1 2 1,-1-1-5,1-1-4,1 6 1,1-2-8,-4-1 3,1 4 5,0-4-11,0 6 2,3 0-6,-8 0 2,15 6 9,-7-4-6,2 6 1,0 0 2,2 2-3,-3 2-1,-1 0 0,1 1 0,-1 1 2,4 5 0,-5-7-3,2 5-2,-2-3 5,-3 0-6,-1 2 1,5-3 1,-6 2-1,2-1 1,-1-1-1,0-3 2,-1 2-5,-2-3-2,0-2 6,0-1 2,0-1-1,0 2 0,0-4 1,0-3-2,0 6 1,0-6 2,0 0-4,0 0 3,0 0-1,0 0-1,0 0 2,0 0 0,-8-21-5,8 13 3,0-5-4,0-1 10,6-2-15,-1-5 5,1-2 1,0 2-3,3-1 1,0 3 0,3-2-3,-1 3 5,0-1-3,-1 1 2,1 6-2,-3 1 1,2-1-2,2 3 6,-4 3 1,1 0-3,-1 5 0,1 0 4,-1 1 1,2 3 9,-3 2 4,5 5 10,-2 1 5,2 6-2,-2-1 2,-3 0-3,2 5 0,-1 2 1,-2-3-3,2 2-5,-5 0 2,1 9-6,-2-8-2,3 1-2,-1 1 1,2-3-2,-4 3-3,-2-1 0,0-2 0,3-1-19,-2-5-24,3-3-44,-3 4-27,2-4-25,1-4-42,5-2-20,-2-2-19,2 0-12,0-3-9,7-3 2,1 0 8,0-4 11,4-4 14,-1-6 17,0 1 20,4-1 20,2-5 14,-7 4 21,1-2 22,-6 2 16,5-2 25,-4 1 25,-2 4 24,-1 1 29,-3 2 22,-2 4 22,-2-1 19,2 0 27,-2 1 9,-4 2 6,4 3-5,-3-4-6,2 1-7,-4 4-4,0 0 6,0 0 2,0 0-3,0 0-14,0 0-5,-11 20-4,6-12-7,2 1-10,1 4-7,-1-1-8,0 0-7,2 3 1,0-5-13,2 5-5,0 0-5,2-2-3,0-2-5,1 2-4,2-1-2,3-2 0,-2 5-3,2-9-4,1 3-1,3-2 5,2-2-6,-1-7-4,6 2-2,-4-3 3,3-4-5,2 1 7,-1-3 16,-1-4 24,0 1-1,-8-2 1,1-3 14,-3 5 12,-2-4-3,-11 0-10,4 0 12,-1 0-10,-10-2-7,-1-1-8,-5 2-8,-1 4-5,-11-3 8,-2 0-47,7 7-58,-10-1-79,10 5-105,1 2-95,0 3-122,6-3-545,1 7-1078,3 2 477</inkml:trace>
        </inkml:traceGroup>
        <inkml:traceGroup>
          <inkml:annotationXML>
            <emma:emma xmlns:emma="http://www.w3.org/2003/04/emma" version="1.0">
              <emma:interpretation id="{45C85F22-CCFB-4950-BA3B-2D4415356FB6}" emma:medium="tactile" emma:mode="ink">
                <msink:context xmlns:msink="http://schemas.microsoft.com/ink/2010/main" type="inkWord" rotatedBoundingBox="14609,10977 16603,10970 16606,11662 14611,11670"/>
              </emma:interpretation>
              <emma:one-of disjunction-type="recognition" id="oneOf23">
                <emma:interpretation id="interp115" emma:lang="en-US" emma:confidence="1">
                  <emma:literal>Such</emma:literal>
                </emma:interpretation>
                <emma:interpretation id="interp116" emma:lang="en-US" emma:confidence="0">
                  <emma:literal>such</emma:literal>
                </emma:interpretation>
                <emma:interpretation id="interp117" emma:lang="en-US" emma:confidence="0">
                  <emma:literal>Suresh</emma:literal>
                </emma:interpretation>
                <emma:interpretation id="interp118" emma:lang="en-US" emma:confidence="0">
                  <emma:literal>Surely</emma:literal>
                </emma:interpretation>
                <emma:interpretation id="interp119" emma:lang="en-US" emma:confidence="0">
                  <emma:literal>Suck</emma:literal>
                </emma:interpretation>
              </emma:one-of>
            </emma:emma>
          </inkml:annotationXML>
          <inkml:trace contextRef="#ctx0" brushRef="#br0" timeOffset="175307.0963">4767 8836 281,'-3'-16'346,"2"5"0,-3-2-19,0 1-15,0 1-18,-4 1 4,7 3-10,-5-1-15,1 3-12,1 0-26,-4 3-16,2-2-16,-2 1-11,8 3-15,-21 3-8,12 1-12,-7 2-8,3 0-10,-2 3-5,2 3-3,-2-1-7,2 3-7,0 4-9,4-1-9,-3 2-8,11-5-2,-6 7-11,5-6-11,0-1-2,8 2-7,-1-1 0,5 2-9,-1 3-2,6-2-6,-2 1-4,3-1-3,1-2-3,-2 5-3,5-4-3,-3 3-5,-2-2 1,2 2-5,-5-2 2,5 2-2,-6 1-2,-3-6-1,2 4-1,-3-3-4,-4-4 3,1 3-4,-6-4 1,0 1-2,-1-4 2,-4 3 0,-3-3-2,-2 0 2,5-2-1,-10 0 0,5-4-1,-2-1 0,0 2-4,-7-6 2,-3 2-2,3-5 4,4 1-1,-1-6-2,0 0-1,-1-1-2,8 0 1,-5-3-1,0-4-2,5 1-2,-1 1-1,3-3-1,1 6 3,6 0-3,0 2 1,2 0-2,0 2-1,0 1 1,0 3-1,2 0-1,0 1 1,6 4 0,-4-2 0,-4 3-1,17 3 2,-6 3 4,5 0-3,-3 4 1,4 5 0,-5-5 3,4 5 0,1-2-1,0 2 3,0 0-4,-4 0 3,1 3 0,0-6-1,1-2 2,-4-1-5,1 3-4,-1-2-2,0-4-5,4-1-8,-2 1-2,-5-2-1,4-4 4,3 0-2,-2 0 0,2-4 5,-4-2 0,3 0 4,-4-4-2,2-1 3,-3-1 0,-1-1 5,1-7 3,0 1 2,-4 0-3,0-1 4,-1 1-1,-1 4 7,-2-1 10,3 4 11,-4-1 10,0 2 3,-4 1 4,8 3-1,-4 2-2,-4-4-4,8 7-4,-4 2-5,0 0-3,0 0-4,0 0 2,0 0-2,0 0-3,-4 16-3,8-9 0,-2 6 3,0-5-3,1 3 1,-1 3-1,2-2-2,2 1 1,1-1-1,0 1 0,1 1 0,-2-5-4,6 1 1,-3 1 0,4-5-1,-1 2 1,2-2-2,2-1 3,-1-4 1,2-1 0,0 0-8,0-1 4,1-2-7,0-8 3,-1 6-6,-1-1-1,3-5-1,-2-2 2,-2 7 2,2-11 3,-8 5-4,1-1 3,-3 0 4,-1 0 4,2 1 7,-4 1 8,4 1 9,-5 1 7,-2 3 13,-1 0 5,0-3 4,0 7 0,0-4-2,0-2-2,0 8-8,0-6 5,0 6-16,0 0-1,0 0-8,0 0-1,0 0-6,0 0 10,0 0-11,0 0-4,-3 20-5,3-9 3,0-2-3,2 7-3,-1-4 4,7 3-3,-6 0-2,5-1 2,1 2-5,1 0 1,0-3-8,-1 2-24,1-4-23,3-1-25,-3 2-22,3-6-26,0 0-16,2 3-24,-1-9-14,3 1-25,1-2-8,6-1 1,-2-5 6,3-1 6,-2 2 12,0-8 15,2 1 17,-3 0 16,-2 0 19,-2-4 12,0 2 27,-4-4 23,-4 6 26,3-3 34,-4 2 18,1-1 39,-5 2 25,-4 0 23,4-2 0,-4 1 8,0 5 8,0 3-2,-4-4 6,1 3 2,-3 1-2,-1 2-7,-2 2-3,1-1 0,8 3-5,-21 3-8,8 1-11,-2 4-5,0 1-4,-2 1-6,-2 5-5,4 0-10,0 2-7,-2-2-4,8-3-4,-1 5-8,3 2-1,4-4-6,-1 1-1,4-2-4,0-1-6,3 1 1,1-2-7,5-3-8,2-1-21,3-2-41,1 0-41,11-5-54,-3 1-54,3-7-50,1 0-51,8-2-42,-3-6-50,2-1-45,-4-3-350,-1-3-855,-6 0 379</inkml:trace>
          <inkml:trace contextRef="#ctx0" brushRef="#br0" timeOffset="175703.8175">6045 8792 134,'-5'-23'289,"2"3"12,2 6 25,-7-1 6,4 2-2,-5 4 10,2-2 7,2 4-4,1 0-12,-4 5-20,2-1-18,6 3-12,-13 4-19,5 3 0,0 7-8,-2 3-7,3 2-16,2 3-3,0 2-35,2 0-14,0 11-13,3-5-12,0-4-15,3-1-15,0-1-6,-1-1-15,2-1-12,1-1-4,1 0-13,0 1 15,-1-1-29,2-6-11,-2-5-2,-1 5 6,-1-7-16,5-1 9,-6 1-17,2-4-2,1 2 3,-1-4-3,-4-2-5,15-2-1,-15 2-7,18-6 1,-5-2 2,-1 0-3,2-1-3,3-6-2,-5 8 0,2-4-1,-2 5-2,0-3 2,-6-1-3,5 5-2,-5 5-4,4-1 5,-10 1 1,17 1-1,-11 4 7,-1 5-9,3 0 4,-1 1-6,-1 1 1,2 3 2,-1 2-4,0 6 4,0-7 1,1 5-3,0-3-9,0-2-16,5 3-28,-7 2-30,3 0-42,3-5-38,-3-3-52,11 3-55,-8-7-42,-1 1-51,6-4-63,3-3-64,-6 0-352,10-3-912,-3-6 404</inkml:trace>
        </inkml:traceGroup>
        <inkml:traceGroup>
          <inkml:annotationXML>
            <emma:emma xmlns:emma="http://www.w3.org/2003/04/emma" version="1.0">
              <emma:interpretation id="{B2758312-E611-400F-AA3D-AD14426497AF}" emma:medium="tactile" emma:mode="ink">
                <msink:context xmlns:msink="http://schemas.microsoft.com/ink/2010/main" type="inkWord" rotatedBoundingBox="17107,10951 19059,10943 19062,11564 17110,11571"/>
              </emma:interpretation>
              <emma:one-of disjunction-type="recognition" id="oneOf24">
                <emma:interpretation id="interp120" emma:lang="en-US" emma:confidence="0">
                  <emma:literal>that</emma:literal>
                </emma:interpretation>
                <emma:interpretation id="interp121" emma:lang="en-US" emma:confidence="0">
                  <emma:literal>that.</emma:literal>
                </emma:interpretation>
                <emma:interpretation id="interp122" emma:lang="en-US" emma:confidence="0">
                  <emma:literal>that'</emma:literal>
                </emma:interpretation>
                <emma:interpretation id="interp123" emma:lang="en-US" emma:confidence="0">
                  <emma:literal>that,</emma:literal>
                </emma:interpretation>
                <emma:interpretation id="interp124" emma:lang="en-US" emma:confidence="0">
                  <emma:literal>that"</emma:literal>
                </emma:interpretation>
              </emma:one-of>
            </emma:emma>
          </inkml:annotationXML>
          <inkml:trace contextRef="#ctx0" brushRef="#br0" timeOffset="177078.8301">6992 9105 740,'-4'-21'129,"-3"5"45,6 1 34,-3 0 27,1 2 17,2-3 13,-3 5 6,4-3 5,0 7 1,0-2-4,-4 1-14,9 1-20,-5 0-22,4-2-20,-1 5-20,7-2-19,1 0-15,2 0-20,1 3-7,1 0-13,3 0-8,4 1-12,0 1-11,1 1-16,-5-2-15,-1 1-9,8 1 2,-2-2-3,-4-2-8,0 1-6,-5-3-4,0 5 5,0-4-4,-4 3-4,-2-2 2,-1-2 2,-1 3 5,1 0 16,-5-1 19,1 1 6,-3-5 5,3 4 0,-3 4-2,-8-8 4,7 3 6,-5 3 7,6 2 1,-6-6-5,6 6-4,0 0-2,0 0 5,-19 12-5,10-8 0,1 7-4,3 2-5,-3-1-1,-1 0-6,0 9-6,1 0-5,2-1-3,1 1 1,-1 2-12,5-4-3,-2 3-3,1-1 1,2 1-3,0-4-5,0 3-4,2-7 3,2 0-8,0 1-4,1-3-6,-1 0-4,6-4-5,-4 3-1,3-5 3,3-2-9,1-2-5,1 0-3,2-2-2,4-2 1,1-2 3,1-2 7,-1-4-3,0 0 1,-2-2 3,2 0 3,-4 2 2,0 4-1,-4-4 4,2 2 6,-4 1 1,-3 4 4,-1 0 1,-2 1 3,4-1 0,-9 3 1,13 0 3,-8 3 5,1 2 0,-4-2 2,4 1-2,0 3-2,-2 3 1,1-3 0,-2 6-4,5-2-3,-3-1 0,-1 0-1,1-2-1,0-2-9,2 0-4,-2 1 0,2-1-9,7 1-14,-5-5-26,3 3-16,0-4-25,2-2-22,0-4-3,1 2-1,-1-4 6,8-4 8,-9 3 9,8-5 15,-6-1 4,2-3 20,-3 1-3,-5-2 11,6 0 5,-4-1 26,0 0 26,-7 2 27,4 2 22,-6 3 19,2-2 26,-1 5 18,-1 0 8,-4 3 1,1 0-10,-3 2-11,4 4-10,-7-6-6,1 6-13,6 0 3,-12 4-7,4-1-2,0 1 1,-1 6-12,-2-3-13,6-1-1,-5 4-2,2 1-4,3-4-3,-1 5-5,1-6-6,4 1 0,1 2 12,0-2-17,5-2 4,-2 1-8,1-2 2,5-2-16,-3 2-8,2-4-12,8 1-14,-4-1-12,5-2-15,-4-3-6,2 1 1,-3-2 0,1 1 6,3 1 4,-4 1 8,-3-4 0,3 4 6,-5-2 6,0 2 1,1 3 8,-3-3 5,-5 3 3,8-4 6,-8 4 4,0 0 9,0 0 17,10 7 12,-10-4 3,0 3 2,0 4 2,0-4 3,-2-1-5,-1 6 0,6-4-7,-1 3 1,0 1-6,-2 2-1,4-1-2,-3-6-2,4 9-5,2-7 7,1 3-5,-1-4-1,0 1-3,3 1-3,2-6-6,0 3-4,1-2-7,3-3-5,1-5-8,-3 2-6,10-6-1,-5 2 1,7-2 2,-5 0 4,1-5-1,-1 1 6,3-3 1,-3-2 1,-4-1 1,1-1 4,4-8 3,-2 2-2,-4-6 1,1 4 4,-6-4 3,-1 1 0,-1 0 10,-4 4 14,0-4 10,0 4 19,-3 5 13,-4 0 18,2 5 19,0 3 6,0-1 22,0 6-3,0-1-6,0 2-8,0 2 5,0-2-15,0 0-9,-4 2-13,4 5-12,0 0-6,0 0-23,0 0-39,0 0 0,-6 19 0,3-3 0,-1-2 0,2 6 0,0 2 0,-1 3 0,0-3 0,2 2 0,-3 1 0,5-2 0,-2 2 0,1-1 0,0 1 0,0-2 0,0-3 0,-2 4 0,5-2 0,0-1 0,-2 1 0,2-1 0,-1-2 0,1 1 0,3-6 0,-3-1 0,0 1 0,4 1 0,-3-2 0,-4-7 0,6 5 0,0-1 0,-1-4 0,-2 0 0,1-3-79,1-2-256,-5-1-53,14-4-36,-14 4-33,10-9-34,-5 1-41,1-2-383,0-5-990,-1-4 439</inkml:trace>
          <inkml:trace contextRef="#ctx0" brushRef="#br0" timeOffset="175938.2067">6981 8711 306,'5'-12'500,"-1"-1"17,-1 6-3,-3-1-7,0 3-14,0-2-30,5 4-35,-5 3-34,4-9-37,-4 9-27,0 0-20,0 0-6,-3 19-3,2-11-29,1 11-1,-5 3-12,5 1-23,-3 8-19,-1 0-22,3 3-23,1-4-12,-4 6-14,4-5-19,4-2-14,-3-5-9,5 8-8,-5-9-9,4 1-75,-1 0-12,-3 0 0,3 1 0,1-4 0,-2-5 0,-2 0-57,2-2-112,-3-1-41,0-4-43,1 2-43,1-6-37,0 0-18,-2-1-30,0-4-33,0 0-27,0 0-27,0 0-335,0 0-871,-5-25 386</inkml:trace>
          <inkml:trace contextRef="#ctx0" brushRef="#br0" timeOffset="177328.8333">8603 8909 357,'0'0'375,"0"0"8,0 0 11,-11 7-6,11-7 2,-6 6 3,6 0-2,-1-1-9,-2 1-11,3 1-12,0-1-12,3 0 3,2 0-4,-1 1-19,4-2-21,4-1-8,1 0-17,1 1-19,1-2-12,6 0-18,1-3-20,1 0-10,1 0-20,-1-4-11,0 0-11,-2 1-78,-3 0-82,-1 2 0,-1-2 0,-5-1 0,-3 2 0,3 1 0,-5-1 0,2 1 0,-8 1 0,8 0 0,-8 0 0,0 0 0,0 0 0,0 0 0,0 0 0,0 0 0,0 0-219,-39-3-458,15 1-540,-5 0-1316,3 0 583</inkml:trace>
        </inkml:traceGroup>
      </inkml:traceGroup>
    </inkml:traceGroup>
    <inkml:traceGroup>
      <inkml:annotationXML>
        <emma:emma xmlns:emma="http://www.w3.org/2003/04/emma" version="1.0">
          <emma:interpretation id="{40C4E3BC-3442-45F6-86BC-D615E34C9A8B}" emma:medium="tactile" emma:mode="ink">
            <msink:context xmlns:msink="http://schemas.microsoft.com/ink/2010/main" type="paragraph" rotatedBoundingBox="3879,12204 24048,12339 24032,14655 3863,145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F97DD4-1D45-48FC-BC36-83893622712A}" emma:medium="tactile" emma:mode="ink">
              <msink:context xmlns:msink="http://schemas.microsoft.com/ink/2010/main" type="line" rotatedBoundingBox="10745,12250 24048,12339 24039,13693 10736,13604"/>
            </emma:interpretation>
          </emma:emma>
        </inkml:annotationXML>
        <inkml:traceGroup>
          <inkml:annotationXML>
            <emma:emma xmlns:emma="http://www.w3.org/2003/04/emma" version="1.0">
              <emma:interpretation id="{A1F003D0-446E-408F-8414-1BF5BE4E7212}" emma:medium="tactile" emma:mode="ink">
                <msink:context xmlns:msink="http://schemas.microsoft.com/ink/2010/main" type="inkWord" rotatedBoundingBox="10743,12447 15657,12480 15649,13637 10736,13604"/>
              </emma:interpretation>
              <emma:one-of disjunction-type="recognition" id="oneOf25">
                <emma:interpretation id="interp125" emma:lang="en-US" emma:confidence="0">
                  <emma:literal>organ.</emma:literal>
                </emma:interpretation>
                <emma:interpretation id="interp126" emma:lang="en-US" emma:confidence="0">
                  <emma:literal>organ,</emma:literal>
                </emma:interpretation>
                <emma:interpretation id="interp127" emma:lang="en-US" emma:confidence="0">
                  <emma:literal>outgone</emma:literal>
                </emma:interpretation>
                <emma:interpretation id="interp128" emma:lang="en-US" emma:confidence="0">
                  <emma:literal>oregano</emma:literal>
                </emma:interpretation>
                <emma:interpretation id="interp129" emma:lang="en-US" emma:confidence="0">
                  <emma:literal>oreganos</emma:literal>
                </emma:interpretation>
              </emma:one-of>
            </emma:emma>
          </inkml:annotationXML>
          <inkml:trace contextRef="#ctx0" brushRef="#br0" timeOffset="181644.6097">2506 10367 110,'0'0'347,"0"0"-19,0 0-19,0 0-18,0 0-16,0 0-16,0 0-11,0 0-16,0 0-9,0 0-17,0 0-5,0 0-14,0 0-11,0 0-10,0 0-14,0 0-11,7-6-13,-7 6-10,0 0-14,5-4-9,-5 4-10,0-6-4,0 6-13,0-5-1,0 5-7,-5-6-6,2 1-9,3 5-2,-6-9-7,0 4-2,1 1 0,1-1-18,-4 4 6,5-5 5,-9 5-8,0 1 4,0-3-5,-3 3 1,1 3 0,0-2 9,1 4 13,-3-1 0,5 2 6,-4 0 5,1 5 6,2 0 12,-5 4 3,4 1 28,1 3-5,0-2 3,5 4-9,-1 0-3,1 1-6,10-1-8,-8 0-6,7-2-5,1 3-5,1-6-7,4 1-4,3 1-2,2-3-7,-1-2-2,7 2-18,3-7-42,1 0-49,2 0-47,10-4-73,3-4-59,-4 0-63,-5-3-63,9-3-66,-4-4-341,1 4-850,-1-4 376</inkml:trace>
          <inkml:trace contextRef="#ctx0" brushRef="#br0" timeOffset="182253.9929">3092 10326 354,'-1'-2'364,"1"2"-13,-7-8-3,3 2-2,0 0-8,-4 3-10,4-2-18,-3 1-17,0-2-14,-1 4-14,2 1-22,-5-2-13,11 3-24,-18 3-15,11-2-6,-6 4-16,2 1-8,-2 3-6,1-1-13,-1 3-10,2-2-7,-1 1 2,-1 7-8,4-4-13,-1-1-12,3 2-3,2-3-14,2 1-6,-1 0-7,3 0-8,-3 0-6,4-1-1,0-6-5,4 4-7,0-1-6,-1-3 0,1 4 4,2-5-10,2 0-2,0 0-4,1 1-5,7-1-9,-3-2-6,2-4-5,0 2 3,-1-2-4,3 1 1,-8 0 2,3-4-3,0 4 3,0-4 1,-5 5 3,0-1 3,1 0-3,-8 1 2,9 0-2,-9 0-3,8 1 0,-8-1 7,5 7 4,-4-1 8,2 3-1,-3 2 1,4 3 3,-4 2 3,5 4 4,-2 1-22,1 3 1,0 7-3,0 3 1,-2 3 7,1-6-10,-3 5 2,2-5-3,-2 5 2,2-2 1,-2 2-2,0-5 0,4 4 3,-3-5 0,2 3-3,-2-7 0,0 5-1,-1-7 1,1-1 2,-1 0-1,0-2 5,-2 2-4,2-10 3,-4 2-1,3-6 0,-3 3 2,2-5 2,0-1 12,-1 0 2,-2-3 1,-2 0-3,7-3 9,-14-3-4,5 0 6,-2-5-4,0 1 3,1-6-8,-1 1 4,-1-7-2,2 1-5,3 0 1,0-15 0,2-3-3,5 0-5,0-4-1,5 1-3,2-3-3,5-1-9,5 3-11,-2 0-22,2-2-30,0 6-30,2 1-38,2 1-43,1 3-54,0 1-64,2 3-55,4 1-66,-3 4-68,-3 5-338,2-4-891,5 2 394</inkml:trace>
          <inkml:trace contextRef="#ctx0" brushRef="#br0" timeOffset="182754.0017">3586 10439 115,'0'-3'378,"0"3"-24,-3-10-13,3 10-15,3-8-5,0 2-16,2 0-5,-5 0-14,4 0-15,-4 2-15,2-2-21,4 4-26,-1-1-10,-5 3-18,12-3-20,-12 3-17,11 2-11,-3-1-3,0 2-14,1 3-12,-1 0-3,3 5-12,-2-1-6,3 7-12,-5-4-4,1 7-5,0-1-3,-3-6-11,-1 7-6,0 2-3,0-3-3,-3-4-1,1-1-4,-2 0-4,1 0-3,-2-3-2,1-1-2,-2-2-3,-2 1 0,3-3-3,-3 0 4,2 1 1,-2 1-4,2-7-3,2-1 0,-6 3 1,6-3-3,0 0-3,0 0-1,-7-12-1,7 4-1,2 1 2,-1-6-2,4 1-3,0-3 2,2-1-1,3-1-1,2-3 5,0 1-7,1 1 2,1-1 2,1 5-3,-2 2-1,1-1 1,1 2 0,-1 4-3,3 1 1,-3-2 2,3 4-6,0 3 2,0 1 3,-1 4 3,-2-1-5,2 3 5,-2 0-2,2 1-4,-4 4 1,0-1 1,-2 5-5,-2-3-15,-2-2-23,2 3-32,-5 3-32,1-3-46,-4-1-39,1-2-30,-5 3-28,3-5-33,-2 4-27,-5-5-32,2-1-301,-2 4-697,-1-5 308</inkml:trace>
          <inkml:trace contextRef="#ctx0" brushRef="#br0" timeOffset="183004.018">3705 10254 84,'-18'-2'335,"-7"3"-18,5 4 0,-5 2 3,2 5 7,-11 3 8,4 4 6,2-1 10,6-1-10,0 9-8,5-8-15,5 4-28,0-2-21,6 2-23,1-3-18,5 5-19,0 0-23,8-2-15,-5 1-17,12-2-15,-2 2-12,3-2-14,3 4-9,7-1-18,-1-5-47,-3-1-50,-3-5-68,3-1-69,1-3-62,4 0-54,-5-2-67,0-4-59,2-3-385,-1-3-839,2-1 371</inkml:trace>
          <inkml:trace contextRef="#ctx0" brushRef="#br0" timeOffset="183269.6333">4133 10351 419,'7'-11'425,"-3"0"-18,-1 3-3,2 1-15,2-2-9,1 8-8,-2-5-12,2 4-15,0 2-18,0 2 0,3 1-28,5 1-21,-4 5-26,5 1-17,-2 4-23,0 2-23,-1-1-16,-2 4-20,0 2-15,-3 0-6,1 3-21,0 7-12,-4-8-6,-1 3-10,-1-2-9,-6 1-7,2 1-9,-2 0-3,-6-2-7,1-2-1,-1 3-5,-3-5-12,0-1-9,-5-1-36,-1-2-27,-3 0-36,-1-1-31,-1-4-51,3-1-52,-4-5-42,1 1-41,4-5-49,3 2-68,1-6-80,6-1-281,3 1-835,1-2 370</inkml:trace>
          <inkml:trace contextRef="#ctx0" brushRef="#br0" timeOffset="180336.5428">728 10259 153,'0'-2'333,"0"-7"-13,0 9-9,-1-11-4,-2 8-1,3-4-3,-1 2-5,1 5-10,1-10-13,-2 5-12,1 5-11,0-6-11,0 6-15,-1-6-17,1 6-17,0 0-19,0-4-17,0 4-13,0 0-18,0 0-14,0 0-9,0 0-9,0 0-2,-15 9-6,14-3-1,-4 2 4,0-1-12,0 4-5,-2 0-5,2 3-1,-3 0-2,3 0-1,-1 5-4,0 1 1,-1 0-6,3-2-2,-1 2-6,4 0-3,1-4-5,1 5-3,-1 4 0,4-4-23,3 0 0,-1 1-3,5-1-1,-1-2 2,2 2-2,1-4 1,-1 3 1,3-4-4,-2 1 3,-1-8-3,0 3-1,2-5 2,-1 2-3,-1-3 4,3-3 0,-2-2 2,-2 0-2,4-1-1,-2-5 1,3 1-2,-5-4 0,1 2 3,-1-3-2,0-4-1,2-5-1,-3 5 1,-3-5 1,3-2-1,-3-1 1,-1 0-3,-4-2 1,2-3-2,-4 3 2,0-2-3,-1 3 4,-3-1-5,-1-2 4,-2 4-3,-3 2 5,2 1 4,-4 2 1,2 3 0,-2 0-6,-2 3 0,-3-2 1,1 8 0,-4-2-5,-3 0-1,0 0 3,0 3-7,-1 6 2,-2-3 2,5 1-3,4 1-3,2 3-14,-2 4-19,1-7-23,3 3-29,2-1-28,4-1-21,1 0-45,-1 2-34,4-4-37,-2 4-43,5-5-44,0 0-40,8 10-361,1-8-805,2-1 356</inkml:trace>
          <inkml:trace contextRef="#ctx0" brushRef="#br0" timeOffset="180740.0919">1650 10151 297,'0'0'344,"0"0"-15,0 0-15,0 0-5,0 0-16,0 0 0,0 0-15,-21 5-14,21-5-6,-6 9-5,2-4-9,2 1-20,-4 1-12,1-1-10,-3 0-11,4 5-5,-5 2-16,1-4-9,1 6-12,-3 4-6,-1-2-6,0 2-5,-2 0-14,-2-1-10,1 2-8,-2-3-6,3-1-11,0 2-6,5-1-9,-1-2-2,1-1-8,-1 3-9,5-7-3,-4 5-1,6-3-8,-2-2 5,-2-1 2,4-3-7,-1 3 1,6-2-4,-3 1 8,0-1 5,5-1 0,2 0-1,4-1 4,1 0-7,5-3-7,0 1-1,5-2 0,1 1-11,0-4 2,-6 4-7,5-2-2,-6 0-8,9 0-3,-9 0-27,3 0-25,-6 1-32,3 1-43,-4-2-46,-1 4-33,1-4-56,-4 2-28,-1-2-47,-1 0-39,2 3-38,-4-2-44,1 3-261,-1-2-772,-4-2 342</inkml:trace>
          <inkml:trace contextRef="#ctx0" brushRef="#br0" timeOffset="181001.2581">1544 10767 129,'-12'8'346,"2"-4"1,-2 1 1,4 1 10,-2 2-6,-1-3 3,4 1-17,1-3-13,0 5-8,2-3-16,0 1-16,-1-3-16,-2 2-17,5 4-18,-1-5-13,-1-1-15,4 3-7,-4 1-18,8-5-8,0 3-2,1-1-15,4-3-13,6 0-12,-2-1-9,4 0-14,6-1-15,0-3-2,3 2-10,0-2-12,3 4-7,-5-2-17,4-2-15,-5 0-29,2 3-35,-1 0-42,-7-2-46,-2 3-56,1-3-60,0 0-66,-3 2-63,-3-4-72,1 1-409,-3 1-916,1-2 405</inkml:trace>
          <inkml:trace contextRef="#ctx0" brushRef="#br0" timeOffset="184209.324">5194 10316 77,'5'-6'350,"0"0"2,5-1-2,-4 2 2,-1-2 3,1 2-2,-2 1 4,-2 1-7,3-2-18,-2-1-18,-2 2-3,2 3-25,-3 1-25,3-5-27,-3 5-20,0 0-18,0 0-14,0 0-12,5 12-14,-8-3-7,3 1-9,-2 3-14,-4-4-10,0 7-2,-3 4-1,-2-2-13,-5 4-6,5-1-10,-9 7-3,3-10-7,3 4-6,-2-2-10,3-2-4,0-1-7,4-3-2,2-1-7,-1 0-2,1-4-5,5 4 0,0-5 2,-1-2 5,6-1 7,-1 2 3,5-3 1,-1 1 1,9-1 0,-1-2-12,8-2 2,3 0-3,0 0-3,-2-2-8,6 2 3,-5-6-14,-1 2 6,7 1 7,-6 0-16,-2-2-11,-4 5-46,-3-4-42,-1 4-48,-2 0-56,-4 0-60,-2 0-47,3-2-35,-9 2-25,8 2-25,-8-2-38,4 9-30,-4-9-348,-6 7-865,0-2 382</inkml:trace>
          <inkml:trace contextRef="#ctx0" brushRef="#br0" timeOffset="184459.3291">5138 10833 132,'-8'6'286,"-2"1"5,3-4-1,0 2 9,1-1 8,1-1 20,-1 0 7,6-3 13,-6 6 7,2-6 4,4 0-3,0 0-6,-5 4-8,5-4-19,0 0-11,0 0-12,0 0-7,0 0-22,0 0-14,23-4-16,-8 2-13,-1-2-12,4 0-26,5-2-13,-1 0-14,3 1-10,3 1-23,-4 1-22,-1-2-2,0 2-10,-1 0-12,-5 0-6,0 1-6,0-2-28,-4 3-43,0-2 0,-1 2 0,-2 1 0,-2 0-65,1-2-82,-1 2-53,0-3-52,-8 3-60,12-2-68,-11 1-64,7-2-80,-4 0-455,4-4-1058,1 1 468</inkml:trace>
        </inkml:traceGroup>
        <inkml:traceGroup>
          <inkml:annotationXML>
            <emma:emma xmlns:emma="http://www.w3.org/2003/04/emma" version="1.0">
              <emma:interpretation id="{CECB9CFA-6741-455E-9055-FA2A4C936911}" emma:medium="tactile" emma:mode="ink">
                <msink:context xmlns:msink="http://schemas.microsoft.com/ink/2010/main" type="inkWord" rotatedBoundingBox="16351,12288 17961,12299 17954,13326 16344,13316"/>
              </emma:interpretation>
              <emma:one-of disjunction-type="recognition" id="oneOf26">
                <emma:interpretation id="interp130" emma:lang="en-US" emma:confidence="0">
                  <emma:literal>ten,</emma:literal>
                </emma:interpretation>
                <emma:interpretation id="interp131" emma:lang="en-US" emma:confidence="0">
                  <emma:literal>ten)</emma:literal>
                </emma:interpretation>
                <emma:interpretation id="interp132" emma:lang="en-US" emma:confidence="0">
                  <emma:literal>fen)</emma:literal>
                </emma:interpretation>
                <emma:interpretation id="interp133" emma:lang="en-US" emma:confidence="0">
                  <emma:literal>ton,</emma:literal>
                </emma:interpretation>
                <emma:interpretation id="interp134" emma:lang="en-US" emma:confidence="0">
                  <emma:literal>fox]</emma:literal>
                </emma:interpretation>
              </emma:one-of>
            </emma:emma>
          </inkml:annotationXML>
          <inkml:trace contextRef="#ctx0" brushRef="#br0" timeOffset="185240.588">6228 10656 188,'-5'-9'332,"0"0"7,1 3 8,2 0 7,1 2 3,-2-2-1,1 1-7,-2 0-15,4 5-22,0 0-30,4-11-20,1 9-31,2-2-29,0 2-11,5-2-21,4-1-18,6 1-17,2 2-14,2 0-10,10-2-14,1 2-18,0-4-25,-3 1-42,-7 1-53,10 0-49,1-2-46,-6-2-59,-8 5-54,3-2-78,-2-2-66,-3-1-263,-3 4-711,4-4 314</inkml:trace>
          <inkml:trace contextRef="#ctx0" brushRef="#br0" timeOffset="185037.4593">6501 10048 333,'-2'-5'362,"-1"0"-16,0-1-19,2 1-17,-4-1 9,4 1-22,-5 0 0,5 1-22,1 4-12,-6-4-16,3 0-19,3 4-17,-4-4-17,4 4-20,-3-5-16,3 5-14,0 0-16,0 0-11,0 0-13,0 0-5,0 0-9,0 0-10,0 0-5,0 0-2,0 0-8,0 0-1,0 0-2,0 0-3,0 0-3,0 0 3,0 0-2,0 0-1,0 0 4,0 0-1,-2-4 0,2 4 6,0 0 5,0 0-4,0 0 0,0 0-1,0 0-2,0 0 3,0 0-9,0 0-6,0 0 5,0 0-13,0 0-4,0 0-6,0 0-7,0 0-1,0 0-1,0 0-4,0 0-3,0 0 0,-9 10 0,3-7 2,5 3 4,-4 4 11,0 1 22,-1-1 9,0 2-11,1 6 11,3 2 0,-3 9 9,0-5-1,1 1 7,-4 5 9,8 3 0,0-1-3,-1 4 3,1-5 4,1 0-3,3 2 1,0-2-5,0 0-9,4-7-77,-6 2 0,4 6 0,-1 0 0,3 0 0,-3-10 0,1 11 0,4-2 0,-4-1 0,-2-5 0,3-2 0,-5 0 0,2 1 0,-3-2 0,1-1 0,0-3 0,-2-1 0,0-4 0,0 3 0,-2-6 0,0 3 0,1-2 0,-5 1 0,0-5-175,1-1-172,-3-1-47,-1-2-39,-3 2-53,2-7-56,-7 0-427,4-1-1050,-3-4 464</inkml:trace>
          <inkml:trace contextRef="#ctx0" brushRef="#br0" timeOffset="185990.596">7010 10376 281,'-17'-1'368,"0"-1"-9,-7 2-7,1 3-14,2 2 5,-7 4-1,4 0-6,-1 3-9,4 2-6,-8 7-6,12-7-17,-1 8-7,3 0-5,4-5-14,4 7-21,2-1-17,4 2-18,2-1-16,9 7-15,-2-9-24,5 3-18,6-1-7,1 3-19,5-4-15,-6-4-17,3-3-32,-4 1-53,0-4-52,-1 1-66,6-2-61,-2-2-68,-2-6-64,-3 2-69,10-7-76,-4 2-373,3-5-896,-1 2 396</inkml:trace>
          <inkml:trace contextRef="#ctx0" brushRef="#br0" timeOffset="185724.9844">6883 10488 145,'0'0'389,"0"0"3,0 0 0,5-9 9,-5 9 3,0-6-8,0 6-10,0 0-22,0-8-18,3 2-26,-3 6-29,2-5-24,0-1-21,3 4-24,-5 2-22,8-7-19,-4 5-19,4-2-12,-1 2-15,1 2-9,0-1-14,-8 1-7,20 2-5,-10 2-9,2 2-8,-4-3-2,6 3-9,-2 1-3,-3 3-1,3-5-12,0 4-6,-2 3 0,-1-4-6,-1 5-3,1-1-3,-5 0-5,1-2-1,-1 3-4,-1-1-1,0 1-7,-6 1 1,3 0-4,-4-6-2,-1 4 5,1-5-6,-1 1 3,-1 1-9,4-3 6,-3 1-2,-1-1-8,1-3 3,2 0 0,0 0 1,3-3 2,-7 3-4,7-3 0,0 0-3,0 0-1,-7-12 3,9 4-1,-1 1-5,4 1 2,2-8 1,3-3-1,-1 6 1,1-3 0,1 2-5,1-5 2,-1 4 1,2 5 8,-4-1-11,5-2 3,-2 2 2,1 3-7,-1-1 1,2 0 1,-1 1 2,0 5 1,0 0-2,0 1 3,1 1-6,0 4 5,-1-1 0,-1 1-5,-2 3 5,1 2 0,0 0-3,-3 0 1,1 1 2,-2 1-5,0 1-1,-2-1-26,0 2-33,-1-1-38,-1 0-35,-3-1-38,-3 0-32,3-2-37,-3 2-33,-2-3-27,-1 3-31,0-5-32,1 1-40,-1 1-363,-1-5-834,0 0 368</inkml:trace>
          <inkml:trace contextRef="#ctx0" brushRef="#br0" timeOffset="186240.6154">7631 10458 239,'8'-10'482,"-3"7"-21,-1-3-26,1 3-12,-2-2-20,-3 5-17,6-4-2,-6 4 5,0 0-16,17 5-23,-9 0-16,1 0-15,0 4-23,3-1-20,-3 2-29,4 3-19,2 1-6,-6 0-25,0 5-23,3 1-6,-2 3-17,-3-2-7,-1 2-20,-1 2-6,-5-2-22,-1 3-2,-4 5-3,-7 1-16,0-2-11,1-7 3,-12 4-29,1-1-29,1-2-44,-2 0-41,-6-3-51,2-2-64,-2 2-62,-3-8-73,0 0-79,-2-1-97,-4-7-489,3 1-1073,-2-3 475</inkml:trace>
        </inkml:traceGroup>
        <inkml:traceGroup>
          <inkml:annotationXML>
            <emma:emma xmlns:emma="http://www.w3.org/2003/04/emma" version="1.0">
              <emma:interpretation id="{58C20F5D-6358-4A2F-91F3-846DBF2C5660}" emma:medium="tactile" emma:mode="ink">
                <msink:context xmlns:msink="http://schemas.microsoft.com/ink/2010/main" type="inkWord" rotatedBoundingBox="20330,12481 22799,12498 22794,13294 20324,13278"/>
              </emma:interpretation>
              <emma:one-of disjunction-type="recognition" id="oneOf27">
                <emma:interpretation id="interp135" emma:lang="en-US" emma:confidence="0">
                  <emma:literal>¥23,</emma:literal>
                </emma:interpretation>
                <emma:interpretation id="interp136" emma:lang="en-US" emma:confidence="0">
                  <emma:literal>¥27,</emma:literal>
                </emma:interpretation>
                <emma:interpretation id="interp137" emma:lang="en-US" emma:confidence="0">
                  <emma:literal>¥25,</emma:literal>
                </emma:interpretation>
                <emma:interpretation id="interp138" emma:lang="en-US" emma:confidence="0">
                  <emma:literal>Fur,</emma:literal>
                </emma:interpretation>
                <emma:interpretation id="interp139" emma:lang="en-US" emma:confidence="0">
                  <emma:literal>Far,</emma:literal>
                </emma:interpretation>
              </emma:one-of>
            </emma:emma>
          </inkml:annotationXML>
          <inkml:trace contextRef="#ctx0" brushRef="#br0" timeOffset="189127.8089">10188 10273 3092,'0'-11'170,"0"-3"-12,0 6-7,0 2-16,-3-2 3,3 1-15,0 0-16,0 2-8,0 5-4,0-7-7,0 2 13,0 5-14,0 0 1,3-4 8,-3 4 11,0 0 16,14 13 4,-7-7-2,1 0-18,3 6 5,4 6-1,-4 1 9,6 1 21,2 7-10,2 3 6,-3 3 0,2 3-11,0-5-4,0 6-10,0-6-11,1 5-6,-4-4-7,2 0-5,0 5-12,1-8-8,-3 1-33,0-2-4,4-2 0,-9-5-4,1-2-3,-1 1-1,-2-4 2,-2-3-5,1-2-2,-3 2-4,-1-6 0,-3 2 13,2-3-14,-1-4 3,1 5 2,-3-4-3,-1-3 2,0 0 1,0 0 0,0 0-5,7-20 0,-5 6-1,2-7-3,0-6 0,1-4 1,1-7-1,0-4-5,2 4 1,4-3 1,0-16 2,-5 18 0,3-4-2,-1 1-1,1-3 7,-1 8-7,2 6 4,-7 7-5,4-1 4,-5 6-4,5-1 3,-6 4 5,2 4-9,-3-1 14,-1 7-14,2-1-6,1 2 5,-2-1-3,-1 6 6,0-6-23,0 6-23,0 0-25,0 0-42,-17 12-47,11-2-57,-6 1-63,0 6-39,1-6-38,-4 8-38,1-2-45,-3 0-57,-1-2-257,1 0-815,-2 0 361</inkml:trace>
          <inkml:trace contextRef="#ctx0" brushRef="#br0" timeOffset="189340.3596">10406 10527 303,'0'0'344,"0"0"0,0 0-9,0 0 8,0 0-7,0 0 0,12 0 1,-12 0-11,14-6-19,-7 1-23,5 1-25,1 1-24,4-2-23,0 1-23,6-1-17,-1 1-19,3 1-13,3 0-23,0 2-36,8-1-59,-9-1-70,8 3-70,1-3-62,-10 0-81,1 3-71,-2-4-72,4 3-235,-3-8-692,-5 8 306</inkml:trace>
          <inkml:trace contextRef="#ctx0" brushRef="#br0" timeOffset="189892.6217">11189 10404 90,'0'0'408,"0"0"-10,0 0-4,0 0-8,0 0-6,-29 0-16,29 0-14,-11 0-13,11 0-18,-13 0-17,3 0-29,10 0-26,-11-2-19,11 2-18,-12 3-19,7-2-10,5-1-19,-8 3-13,8-3-13,0 0-10,-9 0-7,9 0-10,0 0-2,0 0-9,0 0-7,0 0-7,0 0-10,0 0-4,0 0-3,0 0-8,0 0-5,17-9-7,-8 9-2,-1-2-10,-8 2-2,11 1-4,-11-1-1,12 3-3,-5-1-6,-2 3 1,1 1-1,0-1-2,-1 2 1,1 5-4,0 3-4,0 0 1,-1 6-3,2-2 4,-4-5-2,-1 3-7,2-4 2,-1 1-1,-1 3 4,0-3-3,-1-1 1,-2-2-3,1 2 0,1-5-1,-2-2 6,1 4-4,-2-6-4,4 1 2,-2-5 1,0 10 7,0-7-3,0-3 5,0 0-3,0 0 0,0 0-4,0 0-1,0 0 2,0-18-3,4 12-2,0-7 0,1-3 2,0 3 6,4-7-8,3-1 3,-3 3-5,3 2 3,-2 3 0,2-5-1,0 4 4,-6 6-5,6-3-2,-1 4-1,-5 2 5,5-1-5,-5 2 2,5 2 3,-4 4-3,3 1 1,-3 0 3,4 6 7,-5 4-6,5 0 4,-1 8 1,-1-3 0,2 4-3,-2 1-1,-1-1-3,1 8 2,-2-4-1,0-3-1,3 2 11,-1-7-11,2 4-5,1-3-6,0 1-10,0-4-17,-2-4-19,2 1-29,0-2-42,0-1-50,5-7-45,-3 1-54,6-5-45,2-3-75,1-5-55,1-2-387,5-6-905,-1-4 400</inkml:trace>
          <inkml:trace contextRef="#ctx0" brushRef="#br0" timeOffset="190601.2646">12081 10320 339,'-7'-3'422,"7"3"-8,-2-5 1,2 5-29,-10-1-16,10 1-6,-7 6-13,7-6-22,-10 3-23,5 0-24,3 0-27,2-3-20,-4 6-18,2 0-22,2 2-11,0 1-17,6-2 8,-1 4-10,0 0-17,4 0-11,3-1-10,2 0-17,7 1-12,-1 1-8,6-2-7,-3 1-10,13 0-8,-14-2-4,7-1-8,-4-1-7,-1 1-3,-4-4-4,-3 0-1,0 2-5,0 0 2,-3-3-12,-7 0-3,3 0-4,-3-3 1,-2 0-3,-5 0-2,7 6 0,-3-3 1,-4-3-4,0 6 1,-6-1 0,1 0-3,0 3 0,-4 0-1,0 3 4,-2-1-5,-1 1 4,-7 5 0,3 0 1,-2 1 2,1-1 2,-5 1-5,3-1 2,0-1-2,-2 1-2,4-1 0,4-3-2,-3-3-9,9 3-17,-4-3-37,6 1-42,1-1-43,1-3-57,0 0-55,6-2-47,4-1-48,0 0-50,8-3-45,8-3-367,-1 0-877,3-5 388</inkml:trace>
          <inkml:trace contextRef="#ctx0" brushRef="#br0" timeOffset="190804.3942">12630 10709 334,'5'-2'365,"-5"2"-4,12-1 12,-12 1-14,4 0 3,-4 0-15,0 0-21,0 0-17,0 0-13,-20 5-18,8 1-14,-1 3-12,-6-1-20,-1 4-17,-1 0-11,-2-3-22,-1 3-19,-5 6-7,10-4-24,-4 0-9,1 0-15,1 2-12,2-1-8,2 2-8,1 0-20,-1-3-29,7-2-44,-6 2-56,7-5-62,1 3-60,5-5-62,-1 1-65,3-4-70,1 0-83,0-4-240,0 0-770,22-2 342</inkml:trace>
        </inkml:traceGroup>
        <inkml:traceGroup>
          <inkml:annotationXML>
            <emma:emma xmlns:emma="http://www.w3.org/2003/04/emma" version="1.0">
              <emma:interpretation id="{6E27594B-165A-4908-BF48-91AD4C6E7EC8}" emma:medium="tactile" emma:mode="ink">
                <msink:context xmlns:msink="http://schemas.microsoft.com/ink/2010/main" type="inkWord" rotatedBoundingBox="23039,12645 24046,12652 24042,13200 23035,13193"/>
              </emma:interpretation>
              <emma:one-of disjunction-type="recognition" id="oneOf28">
                <emma:interpretation id="interp140" emma:lang="en-US" emma:confidence="1">
                  <emma:literal>no</emma:literal>
                </emma:interpretation>
                <emma:interpretation id="interp141" emma:lang="en-US" emma:confidence="0">
                  <emma:literal>No</emma:literal>
                </emma:interpretation>
                <emma:interpretation id="interp142" emma:lang="en-US" emma:confidence="0">
                  <emma:literal>mho</emma:literal>
                </emma:interpretation>
                <emma:interpretation id="interp143" emma:lang="en-US" emma:confidence="0">
                  <emma:literal>neo</emma:literal>
                </emma:interpretation>
                <emma:interpretation id="interp144" emma:lang="en-US" emma:confidence="0">
                  <emma:literal>no.</emma:literal>
                </emma:interpretation>
              </emma:one-of>
            </emma:emma>
          </inkml:annotationXML>
          <inkml:trace contextRef="#ctx0" brushRef="#br0" timeOffset="191616.9026">12915 10412 54,'-3'-7'381,"0"0"-9,1-3-17,-1 3-5,-1 1-15,2-2-17,-1 3-12,3 2-7,0 3-18,-1-11-26,1 11-14,0-4-29,0 4-20,0 0-18,6-2-16,-6 2-12,0 0-20,16 5-5,-8 1-9,0 0-13,1 2-3,0 1-2,-1 2-7,-2 2-1,0 2-6,0 3-3,-1-3-8,-2 6-7,1 1-3,-4-1-6,4 1-5,-3-1-3,-1 1-8,0-1-3,-5-2-3,5 1-4,-1 0-1,-2-1-3,0-5-4,3 1 2,-1-3-3,-3-1-2,3-2-3,-2-1 1,3-2-2,-2 1-4,2-2 4,0-5-1,0 6-3,0-6 1,0 0-4,0 0 1,0 0-5,0 0 1,18-16 3,-8 5 1,1-1 0,2-7-3,3 3 2,2-3-2,-5 2 0,8-11 0,-8 10 2,3 0-2,-2 2 0,2 3-3,-5 0 2,1 5 2,-5 2 1,2-2 1,0 4-4,-4 0 1,-1 2 1,4-2 0,-8 4 2,0 0 1,12 10 4,-7-3-6,7 2 2,-7 1 2,-4 1-3,7-1-2,-4 8 5,1 0 1,1 0 0,-5-3 2,4 6-5,-1-1 0,-3 2-1,1-2 0,-2 0 2,4 1-5,-8-7 1,4 2-11,0-2-15,-2 0-23,4-2-28,3-1-24,-1-1-19,2-1-21,1-6-23,2-3-31,4 4-18,0-4-10,4-4-13,-1 4-9,6-12 5,-2 2 0,12-7 21,-8 2 14,5-7 22,-1 1 24,-1-1 18,-5 7 31,-4 0 41,-6 5 43,0-1 43,1 0 39,-5 6 38,-1-1 26,-1-2 34,-1 3 7,0 4 18,-2-1-2,-3 2 1,5-3 7,-5 3 3,0 0 0,0 0 4,-12 11-20,7 0-3,-2-5-16,1 6-12,-1-2-17,1 1-10,-3 2-11,7-1-9,-3 3-6,4 0-12,-3-5-6,3 5-9,1-3-8,0 1-2,0-2-4,1 1-9,5-1-4,-2 0-4,3-7 0,-1 3-10,1-1-1,3-1-1,1-2 0,2-3-7,0-3-2,3 0 2,1-5-2,2-3-3,4-1 2,-5-4-1,4-1-2,2-5 6,-9 3 4,2-2 14,0-6 4,-9 5 12,3 3-3,-5 0-1,-6 2-2,0-1 8,-8 3-22,-7-1-23,-16 1-63,-12 3-123,-18-1-161,-15 9-202,-5 0-477,-44 1-1103,-5 3 489</inkml:trace>
        </inkml:traceGroup>
      </inkml:traceGroup>
      <inkml:traceGroup>
        <inkml:annotationXML>
          <emma:emma xmlns:emma="http://www.w3.org/2003/04/emma" version="1.0">
            <emma:interpretation id="{473872D9-973A-4CFC-88DD-E9CFA4D17467}" emma:medium="tactile" emma:mode="ink">
              <msink:context xmlns:msink="http://schemas.microsoft.com/ink/2010/main" type="line" rotatedBoundingBox="4129,13710 4662,14162 4211,14694 3678,14242"/>
            </emma:interpretation>
          </emma:emma>
        </inkml:annotationXML>
        <inkml:traceGroup>
          <inkml:annotationXML>
            <emma:emma xmlns:emma="http://www.w3.org/2003/04/emma" version="1.0">
              <emma:interpretation id="{9ECE15B2-3AB8-4E6B-9DB7-CDF316564AFD}" emma:medium="tactile" emma:mode="ink">
                <msink:context xmlns:msink="http://schemas.microsoft.com/ink/2010/main" type="inkWord" rotatedBoundingBox="4129,13710 4662,14162 4211,14694 3678,14242"/>
              </emma:interpretation>
              <emma:one-of disjunction-type="recognition" id="oneOf29">
                <emma:interpretation id="interp145" emma:lang="en-US" emma:confidence="1">
                  <emma:literal>W</emma:literal>
                </emma:interpretation>
                <emma:interpretation id="interp146" emma:lang="en-US" emma:confidence="0">
                  <emma:literal>w</emma:literal>
                </emma:interpretation>
                <emma:interpretation id="interp147" emma:lang="en-US" emma:confidence="0">
                  <emma:literal>u</emma:literal>
                </emma:interpretation>
                <emma:interpretation id="interp148" emma:lang="en-US" emma:confidence="0">
                  <emma:literal>U</emma:literal>
                </emma:interpretation>
                <emma:interpretation id="interp14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211284.5586">-6171 11743 165,'0'-11'256,"0"0"0,0-2-3,0 3-6,0-4-7,0 4-3,2-4 5,0 4-10,-4 3-12,0-2-12,4 2-4,-2 0-15,0 0-12,0 1 0,0 6-26,-2-6-18,2 6-16,0-6 4,0 6-22,0 0-13,0 0-2,-17 15-15,10-4-9,-3 6-1,2 4-10,-3 2 5,2 10-1,-5-2-16,2 6 0,4-5-7,3 2-3,1 2 1,1-6-2,6 3-1,1-1 1,1 0-5,0-8-3,3 0-1,3 0 2,-1-2-7,2-1 3,2-1-7,1-2 8,-2-4-10,1-1 11,-2-1-9,2-6 12,-2 0-15,1-4 0,3-2 2,1-1 14,-5 1-17,1-6 12,2 0-9,-3-4-6,0-1 4,2-3-5,-5 3 2,3-2 5,-4-2-10,-1 0-1,0-3 5,0-3 2,-6 4-1,5-1 2,-4 2-6,2-4 5,0 7 10,-1 0 9,1 2 1,-3 2-3,0 2 0,2 0-3,-3-2-4,1 7 1,0-1-2,3 0 0,-4 3 0,0 0-6,15 3-1,-6 2 3,1 5-5,2 0 1,-4 1-5,2 2 8,-2 2-1,4 2 0,-2-1-2,1-1-1,-1 4-3,-3-5 0,-2 2 0,-4-2 8,5 0-6,-1 0 2,-4-2-2,-1-3 3,0 3-4,3-6 0,-3 0 0,0 0-6,0-1 11,2-1 0,-2 2 29,0-6 20,0 0 2,0 0-2,0 0-1,0-18 4,0 3 4,6-6-6,-6-2-1,6-8 0,-1-2-1,2-4-4,1 0-4,1 1 1,-1-3-7,1 7 12,-3-2 1,0 10-9,-2-1-6,1 4 1,-1 6-9,0 1-4,-2 0 2,2 3-6,-2 5-4,-1-5-5,1 6-34,-2 2-53,0 3-50,0 0-44,0 0-61,0 0-51,8 16-82,-2-7-94,-4 2-315,3 2-834,-1-4 368</inkml:trace>
        </inkml:traceGroup>
      </inkml:traceGroup>
    </inkml:traceGroup>
    <inkml:traceGroup>
      <inkml:annotationXML>
        <emma:emma xmlns:emma="http://www.w3.org/2003/04/emma" version="1.0">
          <emma:interpretation id="{F610EAB5-0186-4221-8A80-C6977FC5B5E6}" emma:medium="tactile" emma:mode="ink">
            <msink:context xmlns:msink="http://schemas.microsoft.com/ink/2010/main" type="paragraph" rotatedBoundingBox="4345,14651 28895,13937 28964,16308 4414,170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94689C-DA58-4AC9-9668-725BA9777642}" emma:medium="tactile" emma:mode="ink">
              <msink:context xmlns:msink="http://schemas.microsoft.com/ink/2010/main" type="line" rotatedBoundingBox="4345,14651 28895,13937 28964,16308 4414,17022"/>
            </emma:interpretation>
          </emma:emma>
        </inkml:annotationXML>
        <inkml:traceGroup>
          <inkml:annotationXML>
            <emma:emma xmlns:emma="http://www.w3.org/2003/04/emma" version="1.0">
              <emma:interpretation id="{4DE1BC25-CEDD-4650-81CB-ECAFB2455970}" emma:medium="tactile" emma:mode="ink">
                <msink:context xmlns:msink="http://schemas.microsoft.com/ink/2010/main" type="inkWord" rotatedBoundingBox="4372,15074 7900,15064 7904,16563 4376,16573"/>
              </emma:interpretation>
              <emma:one-of disjunction-type="recognition" id="oneOf30">
                <emma:interpretation id="interp150" emma:lang="en-US" emma:confidence="0.5">
                  <emma:literal>Nikken)</emma:literal>
                </emma:interpretation>
                <emma:interpretation id="interp151" emma:lang="en-US" emma:confidence="0">
                  <emma:literal>reran))</emma:literal>
                </emma:interpretation>
                <emma:interpretation id="interp152" emma:lang="en-US" emma:confidence="0">
                  <emma:literal>Megan))</emma:literal>
                </emma:interpretation>
                <emma:interpretation id="interp153" emma:lang="en-US" emma:confidence="0">
                  <emma:literal>Nikken))</emma:literal>
                </emma:interpretation>
                <emma:interpretation id="interp154" emma:lang="en-US" emma:confidence="0">
                  <emma:literal>Egad)</emma:literal>
                </emma:interpretation>
              </emma:one-of>
            </emma:emma>
          </inkml:annotationXML>
          <inkml:trace contextRef="#ctx0" brushRef="#br0" timeOffset="213570.0639">-5754 13358 135,'-2'-6'391,"-3"-1"-25,5 0 3,-2 2-25,-1 3 1,3 2-15,-1-8-20,1 3-19,0 5-16,-4-4-22,4 4-27,0 0-23,0-6-15,0 6-22,0 0-15,0 0-8,0 0-8,0 25-3,4-6-9,-3 4-4,4 12-7,0-2-7,2 8-8,5-2-9,-2 1-10,2-2-4,0 0-11,5-4-2,-4 2-8,4-8-4,0 0-3,-4-7-5,4-4-1,-3-1-8,3-1 1,4 0-6,-3-8 3,-1-1-3,6-3-6,0-3 0,1-2 0,-2-5-3,3 0 0,-2-4 2,-3 2-6,1-5 2,-3-3-2,-1 1-4,1-11 2,-3 5-5,-9-11 3,2 1-2,-3-1-1,-1-3-1,-8 0 0,3-1 1,-3-5-3,2 1 0,-8 0 1,3-4-7,-4-16 7,5 19-1,-4 1 1,3 2-2,1 2-2,1-1 2,4 2-1,-1 6-2,2 5 4,0-5-3,2 5-1,0 2-2,4 0 3,3 2 0,-1-1 2,3 2-5,4 4 2,-2-2 1,4 5-3,0-3 2,-5 9 3,7 2-4,-3 5-1,1 1-3,6 8 0,-3-1 2,-2 6-3,-1 1 4,9 8 2,-11-1 4,6 3-1,-3 4 5,-1 4 4,0 4 23,-5-3 6,2 5 0,-5 0 3,2 3 6,-2 16 2,0-15 5,-4-1 0,2 3 1,1-1 3,-3-1-2,4 1-2,-5-1-2,4-1-9,0-3-4,2-2-6,1-2 1,2 0-6,-2-12 0,1-1-8,0 2 5,4-6-5,-3 1-2,0-4-1,-1-2-3,2-4-2,-2-1 1,0-3-2,1-1-4,2-4 3,4-4-13,-2-4-22,6 0-43,-2-6-52,4-10-54,0-2-68,3-6-76,-5-4-76,0-1-77,12-16-73,-8-4-309,-8 17-919,14-16 407</inkml:trace>
          <inkml:trace contextRef="#ctx0" brushRef="#br0" timeOffset="214288.8073">-3939 13107 298,'-6'-6'428,"-2"2"-11,2-7-20,-4 5-15,-1-1-26,0 0-13,-2 4-11,0 1-19,-3-1-20,-3 1-16,4 4-20,1 1-22,-3 0-15,-1 12-23,2-8-17,-1 7-11,0 6-15,5-6-10,-1 7-18,3-2-13,2 3-10,0-1-10,5-6-7,2 5-15,-1-3-2,0-4-8,4 1-11,0 0 0,2-3-2,4 0-8,1-4-1,1 3-5,2-4-9,4-3 5,-3 3-2,3-4-5,1-2-3,-4 5 0,4-5-3,0 0-4,-5 2-1,-1 0-1,-3-1 1,5 2-6,-4 0 2,-1 2 0,4 1 0,-3 3-9,2 3 11,0 7-3,-3 2 1,-1 3-3,-1 5-2,5 8 0,-6-4 2,5 4 3,2 1-4,-4 0-1,-3 3-1,0-2 1,1-2-2,-1 1 0,0-2 2,-1 0-1,-1 1-1,-3-4 2,0-8 1,1-2-9,-1-2 7,0-4-3,0-2 4,-1-2-3,1-2 0,0-4 5,0 2 1,0-3 2,-3-2 1,0-2-1,3-2 6,0 0-8,-13-6 6,8-2 3,-5-5-3,-1-5 1,3-1 0,-1-4-8,-5-9 5,7-2 4,-2-2-6,1 2 1,8-3 1,0 4-1,2-4-1,3 3 0,1 3-4,0-4 4,1 4-3,5-2 2,-1 10-3,4-7-2,4 2-12,-5 7-36,6 0-40,-2-3-45,2 4-47,1 4-62,3-6-56,-7 9-56,4-1-55,-2 3-57,-6 4-322,4 2-851,-2-1 377</inkml:trace>
          <inkml:trace contextRef="#ctx0" brushRef="#br0" timeOffset="214959.2287">-3412 13134 163,'-11'-12'329,"0"6"-11,-2 0-12,1 2-25,-2 3-20,1 3-3,-3 7-18,2 2-2,-5 5-12,5 1-1,-3 15-10,-3-1-6,3 5-7,4-2-21,2 4-15,-4-3-14,7 1-15,3-3-12,5 2-16,4-1-6,-1-10-15,6 11-2,3-6-17,5 0-5,-4-10-15,6 1-16,1-5-45,3-3-62,10 2-79,-7-5-77,0-7-94,2 1-350,-1-9-729,9-6 322</inkml:trace>
          <inkml:trace contextRef="#ctx0" brushRef="#br0" timeOffset="214735.2489">-3464 13332 247,'-3'-9'365,"2"3"2,1 6-1,-1-9-7,1 1-5,-2 4-11,2-1-8,0 0-23,2-1-27,0 1-27,1 1-23,0 0-22,2 3-17,-5 1-23,12-1-14,-3 3-15,-1 0-10,2 2-15,2 2-7,-2 5-10,2-1-5,-4 2-11,4 7-7,-1-2-9,0 1-7,-5 3-4,4-1-6,-4 0-3,-1-6-7,-1 6-1,-1-4-6,0 0-4,-3-2-1,0 2-4,-3-1-1,3-3-3,-3-1 0,1 2-5,0-6-2,-2-1 2,3 0-5,-1-3-1,-2 0-2,4-3-3,0 0-1,-6-12 0,6 5-4,2-8-1,2 4-2,0-5 0,3-5 4,-3 0-2,4-3-1,1 3 0,-1-2 2,1 5-2,-2-1 3,1 7 1,-2-3-2,2 3 0,-3-1 2,-1 6-4,4 6 1,-1-3 4,2 1-1,0 2 0,0 2-1,1 5-1,-2-4-1,4 4-1,1 8-3,-1-3 6,1 5-5,0 1 7,0 3-2,-1-1-2,-3 0-7,-1 1-9,1 2-27,-6-1-33,1 0-33,-3-5-33,3-1-48,-4 6-26,0-6-29,-5 1-26,1-2-37,1-4-35,-1-1-34,-2-3-265,0 0-694,0-4 307</inkml:trace>
          <inkml:trace contextRef="#ctx0" brushRef="#br0" timeOffset="215701.0068">-4322 13024 69,'-1'-5'310,"-1"-2"-21,2 0-7,-3-1 0,-2 1-3,1-2-11,4 3 2,-3-3-2,1 3-12,-1-1-18,0 2-6,-1 1-9,2 1-12,-3-2-24,5 5-20,0 0-11,-12 8-22,3 1-6,-1 10-7,-1 9-9,-5 5 9,4 10-5,-1 15 3,3 0-1,-2 4-9,3-2-6,2 2-7,2 3-5,9-2-9,-3 1-1,10-5-9,6 3-8,-4-18-3,9 14-7,5-7-6,-6-12-7,3 3-3,11 11-9,-2-17-24,7 12-39,6-3-28,0-1-45,-11-17-58,6-1-63,-1-5-66,5 0-82,-1-9-78,2-4-248,0-9-760,1 1 336</inkml:trace>
          <inkml:trace contextRef="#ctx0" brushRef="#br0" timeOffset="215197.3925">-2916 13213 3371,'6'-11'399,"0"-1"-70,0 2-62,-2 4-33,1 0-25,-3-2-22,-1 3-27,-1 5-20,5-6-21,-1 4-7,-4 2 3,0 0 3,0 0-2,14 13-7,-8 1-8,4 7-9,-5 0-5,7 9-10,-5-1-15,-2 6-2,0-1-7,-5 1-5,0-1-5,0 4-4,-5-3-10,4 2-21,-9 0-33,4-4-44,-6 0-42,3-7-50,-3 4-63,3-8-64,-5 1-52,-3-5-67,-2-2-62,-11 3-296,11-8-829,-5-1 366</inkml:trace>
          <inkml:trace contextRef="#ctx0" brushRef="#br0" timeOffset="216029.123">-2406 12844 3345,'0'-14'214,"0"2"-23,0 1-22,0 4-14,0-2-28,0 3-4,0 1-45,0-1 8,0 6-10,0 0 8,0 0 16,0 0 10,0 0 5,0 0 6,0 23-6,5-12-10,-5 3 14,6 2 2,2 3 2,1 2 0,1 3-8,1 4-9,1 7-20,4-2 9,-1 4-4,-3 3-4,3-3-5,-1 21-6,-2-15-6,-6 3 2,-1 0-9,-2 15-6,1-15-5,-4 12-7,-5-12-5,-2-2-1,-5 14-7,1-14-3,-4-4-2,-2 3-13,4-6 9,-1 3-3,-3-9-4,1 0-14,3-2-23,1-10-44,6 0-42,-3-5-47,1-2-57,5-6-63,1 1-75,-1-4-82,3-3-84,0 0-321,0 0-904,12-27 400</inkml:trace>
        </inkml:traceGroup>
        <inkml:traceGroup>
          <inkml:annotationXML>
            <emma:emma xmlns:emma="http://www.w3.org/2003/04/emma" version="1.0">
              <emma:interpretation id="{1827F0F0-2368-4AF9-A266-079EB45FFF2D}" emma:medium="tactile" emma:mode="ink">
                <msink:context xmlns:msink="http://schemas.microsoft.com/ink/2010/main" type="inkWord" rotatedBoundingBox="8332,14539 12452,14409 12528,16780 8407,16911"/>
              </emma:interpretation>
              <emma:one-of disjunction-type="recognition" id="oneOf31">
                <emma:interpretation id="interp155" emma:lang="en-US" emma:confidence="0.5">
                  <emma:literal>Elfin:</emma:literal>
                </emma:interpretation>
                <emma:interpretation id="interp156" emma:lang="en-US" emma:confidence="0">
                  <emma:literal>tiffany:</emma:literal>
                </emma:interpretation>
                <emma:interpretation id="interp157" emma:lang="en-US" emma:confidence="0">
                  <emma:literal>Elfin):</emma:literal>
                </emma:interpretation>
                <emma:interpretation id="interp158" emma:lang="en-US" emma:confidence="0">
                  <emma:literal>•lifer):</emma:literal>
                </emma:interpretation>
                <emma:interpretation id="interp159" emma:lang="en-US" emma:confidence="0">
                  <emma:literal>Elfin}:</emma:literal>
                </emma:interpretation>
              </emma:one-of>
            </emma:emma>
          </inkml:annotationXML>
          <inkml:trace contextRef="#ctx0" brushRef="#br0" timeOffset="217372.9032">-8 12223 338,'-7'-13'418,"1"1"-31,-1 3-30,1 5-32,0-1-22,-5 5-38,0 3-25,-4 5-17,-1 6-13,-7 12-11,-3 4-18,2 8-8,-10 15-23,4 1 6,-1 4-26,2-2-10,0 4-16,8-20-11,-5 15-8,5-15-6,2-2-6,-4 1-11,-1-3 1,-1 0-8,7-2-9,-6 0-2,4 0-7,-8-2 1,11-3-6,-2-2-5,8-8-3,-5-3 1,4 2-6,6-6-3,-4-4 4,8 2-5,-2-6-5,1-1-3,3-3 4,0 0-7,0 0 1,17-12-5,-2-4 0,0 0 1,8 2-2,0 1 0,1 0-2,-3 2 0,6 1 5,-3 4-4,-1 0-3,-1 6 5,0 3 1,1 8 2,2 11 18,-3 4 15,-3 9 14,9 24 12,-5-2 5,-3 8 4,-6 5 27,-2 4-11,5 36 4,-8-37 0,2 4-3,10 23-3,-12-32-6,5-1-3,-2 1 4,1-4-2,0-2 1,3-2-7,-3 0-6,-3-18-3,2 1-1,4-7-8,-4-1-11,3-2-3,-2-4-4,-4-8-3,1-2-10,-1-7-8,2-1-2,0-6-24,1 1-37,-2-6-57,6-6-57,1-4-91,1-8-80,3-12-86,4-1-105,6-21-321,-8 13-914,3-25 405</inkml:trace>
          <inkml:trace contextRef="#ctx0" brushRef="#br0" timeOffset="217888.5192">311 13576 201,'-2'-8'319,"2"0"-3,0-3-5,0 0 2,2 1-4,0 1-13,-2 0-16,2 0-27,4 1-22,-4-1-27,7 1-22,-3 2-10,5-6-26,1 5-9,2-1-20,3 6-18,6-2-70,-1 0-67,1-1-66,1 5-69,1-1-71,0 1-77,3 0-186,-4-3-547,3 3 242</inkml:trace>
          <inkml:trace contextRef="#ctx0" brushRef="#br0" timeOffset="217716.6413">807 12639 3403,'-21'-22'181,"-8"-3"22,3 3 5,6 5-18,-2 2-23,5 2-11,0 0 7,4 2 1,0 3-6,4 4 5,0-3-5,4 5-13,-3-2-7,8 4-12,-12 0-10,8 6-5,-4 5 6,-1 6 2,-1 5 7,2 11-4,-5 3 1,9 2-1,-4 4 4,-1-1 0,5 4-5,1 0 1,3-2-5,0 3-5,7 13-1,-7-17-3,5 4-3,-1 0 1,0 15-1,4-3-15,-8-12-1,7-3-15,-1 18-74,-2-18 0,3-3 0,-3 0 0,-1 2 0,2-1 0,-5 1 0,4-5 0,-6 0 0,0-4 0,-3 1 0,2-10 0,1 1 0,0-4 0,-3-1-218,-1-5-88,6-2-70,-6-3-58,-1-3-54,3-1-42,-4-5-444,-1-2-1054,-3-5 467</inkml:trace>
          <inkml:trace contextRef="#ctx0" brushRef="#br0" timeOffset="218513.5276">1049 13124 265,'-13'-2'391,"-4"-1"-13,0 4-20,0 1-6,-6 4-16,4 7-17,-2 1-14,-3 7-22,1 8-3,1 1-27,1 2-12,-4 3-21,9 0-15,-1 1-16,5-1-15,3 0-18,3-1-13,7-1-18,3 1-13,6 2-11,3-4-11,6-4-9,2-2-21,2-2-43,3-4-45,6 1-72,-1-9-71,-6-3-54,1-3-76,0-5-58,0-1-350,-3-1-767,4-4 340</inkml:trace>
          <inkml:trace contextRef="#ctx0" brushRef="#br0" timeOffset="218294.7744">858 13402 375,'0'0'388,"1"-5"5,-1 5-13,5-6 1,-5 0-11,0 6-14,0 0-22,0-6-16,0 6-15,0-6-24,0 6-27,3-3-20,1-1-18,-4 4-22,8-3-15,-3 0-21,4 1-13,0 2-15,0 2-12,1 2-14,0-2-8,2 3-10,0 0-7,-3 1-7,2 3-7,1-6-5,-1 5-9,-2 3 0,-1 0-8,-2-1-3,-2-1-9,-1-1 7,-1 0-3,0 1-2,-2-1-5,-2-2-2,0 2-4,-1 0 1,-1-5-4,2 1 1,-2-2-2,4-2-6,-7 3 1,7-3 3,0 0-6,-8-9 0,8 6-2,-2-9-6,6 0 8,-2-4-4,7-2 1,-2-4 0,1 5 1,2-2 0,1-5-4,0 9 1,0 3 4,1-2-1,-1 5 0,4 0 1,-3 0 2,-1 5-1,4-4 3,2 8 2,-6-3-3,3 3-2,-1 4 0,-2 4 1,1 1 0,0 3-1,-2-2 3,0 5-5,-4 6 0,1-2-1,-1-1 0,-2 3-5,1 0-18,-3 0-38,-2-1-41,1-5-55,0-3-62,-1 6-69,-1-5-65,0-1-57,-3-2-81,-3-3-293,2-3-844,2-1 374</inkml:trace>
          <inkml:trace contextRef="#ctx0" brushRef="#br0" timeOffset="218747.906">1425 13244 316,'4'-14'442,"4"3"0,-8 3-21,5-1-24,-2 3-25,2 0-27,-4-1-29,2 4-33,1 0-21,-4 3-11,12 0 1,-3 5-20,-3-1-15,6 5-18,-1 1-16,2 7-20,0 5-13,-2-1-18,5 10-12,-5 4-13,0 4-13,-4 3-6,-3-3-8,-3 6-9,-2-1-6,1 15-9,-9-16-12,1-3-20,-3 0-34,1-1-40,-4 1-31,2-4-46,0-3-57,0-9-60,0-5-65,-2 1-74,4-5-89,2-9-239,0 0-770,0-2 341</inkml:trace>
          <inkml:trace contextRef="#ctx0" brushRef="#br0" timeOffset="216247.8767">-1697 13286 3021,'0'-7'278,"0"7"-27,0 0-29,0 0-20,-3-12-19,3 12-44,0 0-26,0 0-6,0 0-13,0 0-8,0 0 0,0 0-8,0 0-9,0 0-1,0 0-7,0 0 0,20 6-16,-6-6-14,1 1-12,1 0-29,3-1-68,-2 0-64,-2 3-55,-1 1-57,-2 2-61,2-3-56,-8 5-271,-1 1-694,-4 1 307</inkml:trace>
          <inkml:trace contextRef="#ctx0" brushRef="#br0" timeOffset="216419.7511">-1680 13601 276,'-11'18'380,"-6"-2"11,6-6 6,-1 2-3,3-5-5,5 1 3,-3-1 1,4-1-5,-2-2-15,1 1-23,1-2-22,3-3-13,0 7-26,0-7-14,8 5-25,1-4-24,0-2-20,6-4-19,2 2-24,4-3-23,0 0-38,1 2-70,0 0-72,1-4-81,-2 4-79,-4-1-95,-1 1-91,6-5-113,-7 4-351,0 1-919,0-3 407</inkml:trace>
          <inkml:trace contextRef="#ctx0" brushRef="#br0" timeOffset="219076.9313">2285 12875 2987,'4'-3'377,"0"1"-98,-4 2-57,2-5-47,-2 5-17,0 0-20,0 0 2,0 0-4,0 0 2,-6-7 13,6 7 6,0 0 6,0 0 2,0 0-4,0 0-4,0 0-9,0 0-8,0 0-14,0 0-8,0 0-14,0 0-17,0 0-2,0 0-7,0 0-13,-1 16-6,2-10-8,5 2-37,-4-2-56,1 7-65,-2-3-79,7 5-90,-7 6-109,1-3-111,-2 4-386,-2 2-954,1 0 422</inkml:trace>
          <inkml:trace contextRef="#ctx0" brushRef="#br0" timeOffset="219468.923">2312 13471 423,'1'5'449,"1"-3"2,0 0 13,-2-2 18,4 6 25,-4-6 15,2 4 11,-2-4-4,0 0-5,6 3-19,-6-3-27,0 0-39,0 0-36,0 0-38,0 0-38,0 0-33,0 0-30,10-8-32,-10 8-232,0 0 0,3-5 0,-3 5 0,5-3 0,-3 0 0,-2 3 0,2-9-233,-2 9-298,-2-7-178,-2 1-411,4 6-1213,-7-18 537</inkml:trace>
        </inkml:traceGroup>
        <inkml:traceGroup>
          <inkml:annotationXML>
            <emma:emma xmlns:emma="http://www.w3.org/2003/04/emma" version="1.0">
              <emma:interpretation id="{B3803C66-1813-4228-BC37-5FC6B41527AE}" emma:medium="tactile" emma:mode="ink">
                <msink:context xmlns:msink="http://schemas.microsoft.com/ink/2010/main" type="inkWord" rotatedBoundingBox="13016,15014 16923,14977 16934,16122 13027,16159"/>
              </emma:interpretation>
              <emma:one-of disjunction-type="recognition" id="oneOf32">
                <emma:interpretation id="interp160" emma:lang="en-US" emma:confidence="0.5">
                  <emma:literal>Japgitine</emma:literal>
                </emma:interpretation>
                <emma:interpretation id="interp161" emma:lang="en-US" emma:confidence="0">
                  <emma:literal>Japan</emma:literal>
                </emma:interpretation>
                <emma:interpretation id="interp162" emma:lang="en-US" emma:confidence="0">
                  <emma:literal>Japanese</emma:literal>
                </emma:interpretation>
                <emma:interpretation id="interp163" emma:lang="en-US" emma:confidence="0">
                  <emma:literal>Japgitme</emma:literal>
                </emma:interpretation>
                <emma:interpretation id="interp164" emma:lang="en-US" emma:confidence="0">
                  <emma:literal>tapgitine</emma:literal>
                </emma:interpretation>
              </emma:one-of>
            </emma:emma>
          </inkml:annotationXML>
          <inkml:trace contextRef="#ctx0" brushRef="#br0" timeOffset="222754.663">3091 12870 43,'-7'-5'383,"-1"1"10,0-4-8,4 5-11,-3-3-10,0 0 2,-1-2-18,3 2-20,-1 0-29,0 0-19,0 0-15,3 0-16,-1 3-17,-1-2-18,2 2-19,3 3 13,-4-8-27,4 6-12,0 2-17,0 0-17,-5-5-11,5 5-11,0 0-15,-4-5-7,4 5-11,0 0-6,0 0-7,0 0-10,0-5-6,0 5-6,0 0-5,0 0-10,9-3 5,-9 3-4,4-3-6,-4 3 0,10 0-2,-10 0-15,10 0 9,-10 0 0,12 0-3,-12 0 0,0 0-1,11 0-5,-7 0-1,-4 0-1,6 2-1,-6-2 2,10 4 1,-6 0-4,1 1-6,-5-2 13,4 3 3,1 3 2,-2-3 0,1 0 3,-4 4 7,8-1 10,-6 3 14,0-1-5,3 2 3,0 1-3,-2 0 6,5 7-20,-3-5 11,1 5 0,0-2 2,-1 4-3,3-1-8,-2 0-2,5 9-2,-2 2 2,-3-11-10,2 9 7,1 7-6,1-4 1,0 0 0,-1-1-7,-2 2 6,-2-2-7,1-2 3,1 2-23,-4-8 14,-3 0 2,2-3 0,0-1-3,-2 2 0,0-9-1,0 3 0,0-5 1,0 1 0,0-5 4,0 1-5,-2-2-13,0 0 23,-2-2 5,-2 1 8,1 0-6,-4-2 7,0-1-4,-7 0-5,1 1 3,-1-2-9,-10 1-4,3 0 1,-5-3 1,4 0-2,-2 0-4,0-3 5,2 0-6,5 3-8,-3-2-22,7-2-35,-1 4-45,-1-3-68,7 0-55,3-4-70,1 1-79,-1 0-62,3-3-70,3-3-455,2 0-1041,3-3 460</inkml:trace>
          <inkml:trace contextRef="#ctx0" brushRef="#br0" timeOffset="222878.6645">2957 13266 166,'-8'-3'424,"-2"0"-14,2 3 0,-1-1-7,1-2-12,2 0-9,-2 2-12,4-3-18,4 4-30,-9-4-26,9 4-27,-6 0-25,6 0-24,0 0-24,0 0-20,12-6-19,-3 3-15,3 0-17,3 1-36,2 1-45,9-4-55,-1 4-48,14-9-84,-4 6-68,2-2-71,2 0-70,3-5-70,-6 5-263,2-6-742,5-3 329</inkml:trace>
          <inkml:trace contextRef="#ctx0" brushRef="#br0" timeOffset="223503.6886">3952 13203 163,'0'-6'239,"0"0"2,-2-2 5,0 2-9,-2-1-22,0-2-10,-1 3-13,3-2-6,-4 0-5,2 1 3,0-1 4,1 4 1,-1-3-13,0 1 0,-4 2-11,4 2-1,-4-2-7,3 4-8,-2-6-7,-2 4-1,-1 2 1,10 0-10,-26 8 2,14-8-7,-4 4 3,0 5 5,-5 3 0,2 5-2,1-1 0,-1 0-10,2 4-8,2 0-11,-1 1-8,8-1-10,0 1-6,0-1-10,8-5-6,0 1-4,4-2-5,0 2-4,4-1-8,0-3-1,8 1-5,-1-1-3,5-5-3,2-2-4,-2 1-5,5-6-7,1 0 4,-4-6-8,3 1-5,-4-1-4,4-1 3,-7-2-1,-2 3-1,-3-3 0,-2-1-1,1 1 3,0 2-11,-3-4 15,-4 4 7,0 2 9,-1 1 14,0-2 9,-2 0 16,0 3-3,0 0-4,-2 3-2,0 0-9,0 0-7,0 0-15,0 0 5,-16 7-4,11 2-1,2 1-5,-1-3 1,1 3-9,0-3-5,1 4-10,4 2-25,-1-7-28,4 2-28,-1 0-33,4-2-40,1-5-44,5 4-60,1-2-40,0-3-55,1-3-55,9-2-66,-8-3-273,7-4-811,-1 3 359</inkml:trace>
          <inkml:trace contextRef="#ctx0" brushRef="#br0" timeOffset="223784.9262">4485 12978 442,'-3'-9'471,"6"3"1,-6-3 4,1 5-9,0-2-20,2 6-16,-8-5-25,8 5-40,-4-3-41,4 3-5,0 0-21,-15 11-18,10-5-18,0 7-12,1 2-16,4 6-14,-2 1-12,-1 3-11,6-1-13,-3 10-18,2 2-14,-2 1-8,4 7-15,4-5-15,1-2-8,-1 1-14,-4 5-6,8-6-10,-1 4-13,-5-2-5,3-2-5,-3 4-5,1-4-15,-1-5-27,1-1-37,-2 2-26,0-9-33,-1-3-34,1 1-41,-5-7-42,0-3-41,2 2-50,-1-5-38,2-1-20,-3-5-26,-3 0-29,3-3-25,0 0-46,0 0-269,-6-18-812,4 3 360</inkml:trace>
          <inkml:trace contextRef="#ctx0" brushRef="#br0" timeOffset="224034.9293">4568 13116 295,'-1'-22'329,"4"0"-2,-3 6-9,0 1-9,0 1-4,3-1-6,1 3-18,-1-1-21,1 6-21,2-1-21,-1 2-20,2 0-10,3 6-30,1-1-15,-11 1-9,14 6-22,-3 7-7,-1-5-10,-1 6-13,-1-2-11,-4 3-2,4-1-6,-4 3-9,-2-2-2,-2 1-6,-2-2-3,-2 2-3,1-2-3,-6 5-7,1-6-4,-1 2-3,-7-3-2,-1 1 5,-1-1-28,-3-3-23,8-3-34,0 0-38,-1-6-37,4 0-45,-1 2-58,2-4-54,3-4-75,2 3-235,2-4-652,2 7 289</inkml:trace>
          <inkml:trace contextRef="#ctx0" brushRef="#br0" timeOffset="224769.3136">5028 13062 185,'0'0'371,"0"0"-9,0 0-11,0 0-4,0 0-9,-30 7-10,18-1-10,-2-2-3,2 3-16,-4 4-20,-2-3-11,1 6-15,4-6-16,-1 3-24,3-2-17,-1 4-16,1-2-14,3 1-12,-3 0-18,6 0-12,-1 0-15,4-1-8,-2-3-11,7 4-9,-2-2-9,2 1-6,2 0-7,4-3-9,2 1-8,2 0-17,0-3-25,3-2-23,-5 2-21,6-3-15,0-3-12,0-3-5,-5 2-8,2-4 6,-1 3 5,-1-6 4,-1 5 9,-1-6-8,-2 6 19,0-2 9,-4-1 4,0-2 8,-3 1 6,4 0-3,-3 0 12,-2 1 7,-2-1 13,2 7 12,0-11 2,0 1-14,0 4 9,0 0-1,2-3-1,0 2-5,1-2-1,2 1-1,-1-1-7,-1 4-4,4 0-4,5-3-17,-8 2-7,4-2 1,-2 1-2,1 3-2,-2 1 4,0 0 4,1-1 5,-5-1 1,-1 5 2,3-4 1,-3 4 7,0 0 2,5-4 13,-5 4 7,0 0 16,0 0 8,4-2 2,-4 2-5,0 0 6,-5-11 3,5 11 2,-6-4 5,6 4 11,-2-3 11,2 3 10,-3-4 6,3 4 1,0 0 7,-5-6-3,5 6-3,0 0-15,0 0 4,-1-5-3,1 5-4,0 0-5,0 0-3,0 0-6,0 0-1,0 0-8,0 0-5,0 0-3,-6-3-7,6 3 0,0 0-6,0 0-5,0 0-3,0 0 2,0 0-1,0 0-4,0 0-3,0 0 2,12 14-1,-9-9 4,-1 0-6,4 1 3,-5 2 4,3-1 1,2 6-3,-2-6 6,3 5-6,-1 2-1,2 4 4,3 1-3,-1-3-1,2 2-5,0-3 0,-2 3-4,-1 0 3,0 1-4,2-4 6,-7 4-5,6 2-1,-5-6 0,-1 4-3,-1 0 5,-3-4-4,3 0 3,-6 0-4,-2 4 1,-1-5 0,5 0 2,-9-2-1,6 0-2,-4-6 1,4 3-6,-4-3-26,4-2-21,-4-2-39,8-2-43,-14-4-52,9-2-62,0-2-65,-2-1-58,6-7-74,-3 0-67,0-5-287,6 0-864,0-4 383</inkml:trace>
          <inkml:trace contextRef="#ctx0" brushRef="#br0" timeOffset="224988.0663">5371 13060 424,'2'-4'462,"-2"4"-22,0-6-23,0 6-24,0 0-18,0 0-18,0 0-15,0 0-22,-12 11-19,12-4-24,-2 0-27,2 0-15,0 2-19,0 3-16,0 4-16,4-7-22,-3 6-10,0-3-14,5 1-11,-1 1-17,0 0-9,0 1-22,0-2-12,1 1-42,-1-2-50,-3 3-52,2-6-50,-2 3-70,2-7-59,-3 4-62,0-1-61,1-5-76,0 3-265,-2-6-780,0 0 345</inkml:trace>
          <inkml:trace contextRef="#ctx0" brushRef="#br0" timeOffset="225238.07">5567 12864 2680,'4'-33'300,"-4"10"36,-3 4-65,3-2 24,-5 6-37,5 1-55,-2-1 12,-2 6-5,4 0-18,0 1-5,-1 6-11,-1-3-14,-1-1-16,3 6-4,0 0 8,0 0-3,0 0-9,6 27-2,0-11-1,2 5-9,-5 0-7,8 10-9,-2-7-5,0 9-8,-4-1-7,2 1-14,2 4-4,2-5-20,-4 3 7,-1-6-8,-1 12-3,0-12-1,-2 6-10,1-1-4,3-3-15,-4-7-36,0 0-32,3-2-45,-6 3-41,3-3-38,-2-1-29,0-6-63,1-3-45,-2 3-38,4-3-54,0-6-53,-2 1-404,0-4-932,1-2 413</inkml:trace>
          <inkml:trace contextRef="#ctx0" brushRef="#br0" timeOffset="225581.8398">5672 13182 380,'-5'-2'405,"-1"-4"-21,0 2-12,4-1-31,-2 1-26,3 1-29,1 3-27,1-11-25,3 7-30,1-1-17,4-1-19,6-4-26,-2 7-23,2-6-33,5-1-41,2 4-19,-2-2-15,-3 4-7,0-2-2,-4 2-4,-1 0 1,1-1 6,-4 3 5,-3 1 14,2-1 15,-8 2 26,8-3 19,-8 3 18,5-3 16,-5 3 11,0 0 11,0 0 4,0 0 0,0 0 1,0 0 5,0 0 3,-4 11-13,3-5 10,-4 0-8,4-1 1,-1 9-7,-2-5-13,4 4-2,-4-3-13,4 3-7,4 3-6,-2-1-15,0 0-5,0 2-10,0 0-7,3 4-5,5-1-5,-4-1-9,1-5-5,-1 5-7,1-1-18,1-5-30,-2-1-35,1-1-41,-1-1-39,-1-1-44,2 0-63,-2-2-55,-1-1-42,-1-1-59,1-4-53,-4-1-372,0 0-893,0 0 394</inkml:trace>
          <inkml:trace contextRef="#ctx0" brushRef="#br0" timeOffset="226128.7058">6069 13147 53,'7'-6'357,"-4"-1"-7,-2 1-10,2 4-10,0-4 7,-3 6-13,0 0-1,2-4-15,-2 4-1,4-3-15,-4 3-12,0 0-18,12 7-17,-7-1-23,0 1-26,1 4-16,0 0-20,1 2-20,0-1-7,1 4-15,-1-4-12,-1-1-13,0 0-16,0 0-25,-1-4-28,-1 4-27,2-7-24,-4 2-22,2-1-21,-3 0-10,5 2-5,-2-6-4,-4-1-6,0 0 6,0 0 4,18-8 5,-13 0 9,4 2 11,0-5 5,2 1 4,-3-2 23,3-1 12,0 1 9,-1-3 30,-2 3 12,3 0 13,0-1 13,-1 2 13,0 4 4,-3-3 3,3 5-2,-3 2 1,-1 0-8,2-1-4,-8 4-10,13 4-4,-5-4-3,-3 4-3,0 2-8,2 1 0,-2 3-1,0-1-10,1 7-3,0-2 0,-1 6-2,2-3-6,2 2-9,0-1-10,-2-3-14,2 0-15,1 4-6,-2-10-12,3 4-28,0-7-1,1 4 1,2-3 1,0-3 0,-3-1 17,5-3-9,-7-3 16,7-3 5,-2-5 13,-2 4 6,0-7 17,2-6 18,-6 10 24,0-7 18,2-2 9,-3-3 21,3 2 11,-8 1 5,2 1-1,-3 2 31,-2 2 18,-5-1 14,1 5 7,-1-1 5,2 5-14,-3 4-7,-2-4-10,0 9-20,-2 0-7,0 1-30,-1 5 5,3 1-4,-3 7-8,4-5-13,3 0-1,5 3-19,-3-2-38,3-1-60,0-4-54,3 6-61,5-5-64,1 0-62,3 0-66,5 1-75,6-3-101,12-3-323,2-1-932,-4-3 413</inkml:trace>
        </inkml:traceGroup>
        <inkml:traceGroup>
          <inkml:annotationXML>
            <emma:emma xmlns:emma="http://www.w3.org/2003/04/emma" version="1.0">
              <emma:interpretation id="{A125E696-B2C0-4943-BB48-85E7EAE62686}" emma:medium="tactile" emma:mode="ink">
                <msink:context xmlns:msink="http://schemas.microsoft.com/ink/2010/main" type="inkWord" rotatedBoundingBox="17340,15035 22332,14910 22353,15739 17360,15864"/>
              </emma:interpretation>
              <emma:one-of disjunction-type="recognition" id="oneOf33">
                <emma:interpretation id="interp165" emma:lang="en-US" emma:confidence="0.5">
                  <emma:literal>cont-are-co</emma:literal>
                </emma:interpretation>
                <emma:interpretation id="interp166" emma:lang="en-US" emma:confidence="0">
                  <emma:literal>contact-co</emma:literal>
                </emma:interpretation>
                <emma:interpretation id="interp167" emma:lang="en-US" emma:confidence="0">
                  <emma:literal>cont-art-co</emma:literal>
                </emma:interpretation>
                <emma:interpretation id="interp168" emma:lang="en-US" emma:confidence="0">
                  <emma:literal>cont-air-co</emma:literal>
                </emma:interpretation>
                <emma:interpretation id="interp169" emma:lang="en-US" emma:confidence="0">
                  <emma:literal>canal-are-co</emma:literal>
                </emma:interpretation>
              </emma:one-of>
            </emma:emma>
          </inkml:annotationXML>
          <inkml:trace contextRef="#ctx0" brushRef="#br0" timeOffset="227714.9312">7592 12980 49,'0'0'293,"0"0"-8,3-2-9,-3 2-1,0 0-6,2-6-3,-2 6-8,0 0-12,0 0-15,4-3 1,-4 3-13,0 0-12,0-6-18,0 6-12,1-9-20,-1 9-11,0-4-6,0 4-8,-4-8-15,3 2-10,-1 2-8,-1-1-9,1-1-10,-3 0-5,-2 2-8,1 0 1,1-5-10,-4 3-7,-3 2-5,0-1 1,-4 0 5,-3 4-7,6-1 5,-10 2 0,1 2-5,-1 1-3,2 3-5,-1 0-5,-2 4 13,0-1-3,4 7-6,-3-1 2,2 9-1,3-4-5,6 2 2,-1 6-5,2 0-7,7-3 3,4 8-1,4-2-6,6 1-1,2-9-1,3-3-9,4-2-16,6 5-33,6-5-42,2-5-26,2-1-19,3-3-15,-2-6-20,4 0-33,-5-6-1,2 0-13,0-4-5,-1 1-6,-10-6 6,5 2 15,3-7-1,-10 4 24,5-5 17,-2-1 9,0-3 28,-8 7 29,-4-2 23,-1-1 34,-8 5 38,-1 1 28,1 2 34,-3-1 31,-3 7 10,-2-8 14,1 4 4,-2 3 5,-8-4 21,5 6-3,-3-1 5,-2 3 3,0 0-4,-3 3-1,1 3-12,2 0-7,-5 2-13,5 2-11,-2 3-14,-2 4-8,3 0-7,0 2-6,3 3-9,6-6-2,-2-3-8,1 4-4,4-2-12,-2-1-1,7-1-2,-4 0-17,4-4-11,1-1-3,0-2-22,5 2-4,-5-3-14,6-3 0,-2-1-4,3-1 3,-2-2 3,2-2 0,3-4 10,-1-3-5,2-2 4,-1-1 24,-4-4-7,5 1-3,-1 3 9,-1-5 9,2 4-9,-9 4 3,9-4 14,-4 3 6,-1 7 6,-3-8-4,0 6-2,2 2-4,-5 1 8,1 2-1,2 0 1,-3 1-4,-6 2 0,13 4-11,-3 0 15,-4 4-9,1-1 0,-1 0 0,1 4-1,1-2-10,-3 5 16,1 0-9,0-1-2,-2 0-2,-1-2 2,-3 4 0,4-3-3,-2 1-6,3-1-8,-5-5 0,3-2-19,-1 1-7,1 0 11,-2-1-2,2-3 19,-3-2-11,6 2 0,-6-2 1,11-9-4,-6 6 6,1-6 0,4-3 5,-3 2 14,1 0-11,0-2 8,0 1 7,-2-1 11,5-1 4,-5 5-2,2-5 6,-4 6 11,1 2-8,-1-1 2,2 2-3,-4-2-1,3 5-3,-5 1-1,0 0 2,10 7-3,-5-3-3,-4 2-2,3 4 1,-3-3-3,5 1-3,-5 5 3,3-5-4,1 4-3,-2 0 3,10-1-3,-9-1-6,1 0-8,5-1-12,-3-1-32,2-4 10,-1-1-16,2-2-3,1-1-10,1-1 5,-3-2 9,5-3 10,-5 0-1,2-3-2,-2-1 8,0-1 2,1-1 7,-2-1 16,1 1 16,-1-4 2,0 4 32,-4-3 5,1 0 34,1 5 22,-5 1 14,-1 0 17,2 3 7,-2-1 0,0 3-7,3 0-12,-3 4-12,0 0-6,0 0-9,0 0-4,-6 14-1,0-4-9,1 5-5,2-2-5,0 9-9,-3 1-2,6 2-5,-2 0-3,2-1-8,-2 8-4,6-7-1,-4 0-7,0 0 16,6-3-31,-4 2-37,2-3-34,1 0-33,-2-2-39,1-3-51,4-1-62,-4 0-55,1-3-64,3-3-73,-4 2-351,-2-9-855,1 1 379</inkml:trace>
          <inkml:trace contextRef="#ctx0" brushRef="#br0" timeOffset="227996.1849">8843 12754 185,'-2'-17'498,"-3"4"-13,5 5-14,-5-2-30,4 4-31,-5 0-32,6 3-25,0 3-12,0 0-17,0 0-22,-11 17-5,11-6-14,-3 3-18,3 7-16,0 1-22,3 3-14,0 5-13,5 3-13,1-2-13,1 6-15,-3-4-15,7-1-23,-8 4-7,1-1-16,3 0-5,-5 1-4,2-1-13,-7-1-11,1 2-18,7-5-41,-7-6-43,-1 2-47,2-4-49,-1-2-46,-2-1-47,1-8-52,0 3-49,-2-2-47,1-4-53,1-3-57,0 0-307,1-4-858,-1-2 380</inkml:trace>
          <inkml:trace contextRef="#ctx0" brushRef="#br0" timeOffset="228152.4365">8960 13195 247,'-5'-6'394,"0"0"-8,-2 0-18,2 0-9,1 3-25,-1-4-23,5 1-31,0 6-28,-1-8-27,2 4-22,4-1-26,2 1-33,4-4-49,4 2-72,-1-1-65,3 0-57,9 1-61,-1 3-63,12-9-64,-14 4-212,1 0-538,-1 1 238</inkml:trace>
          <inkml:trace contextRef="#ctx0" brushRef="#br0" timeOffset="228949.3363">9307 12998 56,'-6'-6'391,"6"6"12,-2-5 2,2 5-6,-5-2-8,5 2-9,-7-4-10,7 4-10,-10-1-15,10 1-18,-12 6-29,7-1-6,-3 4-17,1-1-25,-2 2-17,-7 5-27,10-3-21,-6 6-22,7-5-17,2 2-14,-2 4-17,1-1-11,4-3-24,0 1-29,0-1-25,0 0-28,5-2-33,-1-2-31,1-5-27,2-2-15,-2 1-14,3-4-10,3 0-11,2-2-7,1-2 7,-2 1 7,1-3 25,0-3 0,1-2 11,-1-2 12,2-1 12,2-4 12,-8 5 23,4-7 17,0 3 20,-1 1 19,-3 1 24,-1 4 20,-3-1 13,2 4 16,-4 1-5,-1 0-2,2 4-6,-4 2-2,2-3 4,-2 3 4,0 0-8,6 11-6,-3-5-5,-3 1-6,2 3-9,-1-2-2,-1 6-6,0-3-3,0 0-3,3 0-4,-2 1-5,-1 2-7,1-3-8,-1-1-14,4-2-19,-2 0-18,3 0-10,0-3-13,0-1-12,2 0-10,1-6-4,6 2 1,-6-2 6,4-2 11,2 2 13,-1-9-6,4-2 9,-4 4 6,0-4 6,-1-4 10,2 1 23,3 0 11,-8 7 16,2-6 17,-5 2 21,1 4 22,1 1 20,-3 1 8,-2 3 3,2-1 1,-4 2-7,6 0-16,-7 3-4,0 0-9,5-3-11,-5 3-3,0 0-6,0 0-4,0 9-7,0-3-1,0 2-7,0 0-3,-1 6-2,1-4-5,-4 5 0,4-5-5,0 5-3,4 0-6,-4-5-7,5 3-16,-2 1-14,2-8-10,0 5-10,2-1-7,4-3 7,4 1-10,-2-2-2,2-5-14,0 2 0,1-3-12,0 0 17,7-4-5,-8 1 4,2-3 9,7 0 1,-4-6 13,0 2 5,-3-4 5,-1 1 15,-3-4 6,-2-2 18,-3-2 18,2 0 5,-3-1 16,8-9 5,-12 6 11,1 2 5,-4-3 13,1 1 5,-1 4 7,-1-3 33,1 7 23,-4 4 13,1 3-7,-2-2-9,-2 5-16,1 2-10,1 2-6,-4 3-14,9 0 2,-14 6-8,8 0-9,-3 4-10,1 2-11,0 2 2,4 5-7,0-4-6,0 4-6,4 5-4,4-2-5,1 0 1,1-2 5,0-1-11,1 2-3,2-2-6,-1 2-1,1-1-5,-1-3-3,1 4-39,-3-9-38,0 3-39,-1 0-49,-2 1-40,0-1-23,4-2-29,-2-2-54,-2 2-49,2 1-54,-5-2-54,4-4-45,-3 1-319,1-3-890,0-2 394</inkml:trace>
          <inkml:trace contextRef="#ctx0" brushRef="#br0" timeOffset="229105.5739">10156 13134 307,'0'-8'397,"-4"2"2,2-1-24,2 0-9,-1 1-23,2 3-13,-1-5-35,2 2-35,2 2-21,4-2-25,1-1-23,3 2-33,5-1-59,7-6-60,-2 5-81,3 1-76,2 3-53,15-5-98,-4 4-300,0 1-617,2-1 274</inkml:trace>
          <inkml:trace contextRef="#ctx0" brushRef="#br0" timeOffset="229480.5782">11132 12992 460,'0'0'469,"-7"-5"-32,2 3-31,0-2-47,5 4-15,-7-6-35,3 3-31,4 3-26,-1-6-25,1 6-22,4-7-22,-2 1-17,8 3-15,-3 0-19,3-2-17,-8-1-9,5 2-6,1 0-11,-5-1-12,1-1-4,2 3-5,-5-2-12,0 3-3,-1 2-5,0-11-5,-4 9-3,-1-2 1,-1 2-4,-4 0 12,-1-1 8,-5 6 6,2-3 4,-7 0 18,8 4 14,-10 4 2,0 3 6,1 2 3,-2 0-6,-2 9-12,0 1 4,11-5-6,0 3-8,4 1-9,7-1-8,-1 0-8,2-1-6,7 3 2,3 0-16,5-1-23,3-3-40,4-4-58,3 2-54,0-9-54,11 6-64,-4-8-54,6 4-53,-1-4-65,1-6-51,-11-3-288,2-1-831,-5-2 368</inkml:trace>
          <inkml:trace contextRef="#ctx0" brushRef="#br0" timeOffset="229777.4562">11468 12950 252,'-6'-6'430,"1"-2"-2,1 4-15,2-1 3,-2 0-9,1 0-11,3 5-21,-4-6-24,4 6-35,0 0-23,0 0-26,0 0-29,12 0-17,-12 0-23,17 5-20,-5 0-18,3 1-17,-2-3-16,3 6-13,-2-4-12,2 4-14,-3-2-23,4 2-3,-5 0-12,-3-2-10,0 1-6,-2 1-7,-2-3-2,0 3 0,-5 1-1,0-2-6,0 0 0,0 3-3,-6-2 3,-5 5-1,0 6 6,-4-5 6,-2-3 13,0 7 6,-1-7 2,-2 7 15,5-3-4,-13 3-1,10-4-6,0 2-7,-2-2-7,6-2-1,-1 0-8,3-2-21,5-2-48,0-3-55,-2 3-54,8-2-70,-3-1-72,8-4-66,1 3-98,-5-5-440,13-1-968,-1-3 428</inkml:trace>
          <inkml:trace contextRef="#ctx0" brushRef="#br0" timeOffset="230089.9609">11834 13049 2817,'9'-8'425,"1"0"-101,-3 2-39,-2-2-42,0 4-34,0 0-33,-3 1-24,-2 3-18,0 0 6,0 0 21,0 0 10,0 0 5,0 0-9,0 11-8,0-3-15,2-2-21,1 3-2,-2 1-12,3-1-10,0 3-11,0 0 0,5 0-19,-6-2-7,7 3-10,1-6-4,-5 4-15,5-2-8,0-1-7,1-4-8,1 1-6,2-5-6,-2-3-2,-1 2 0,-1-4 1,5-1 1,-3 0 1,7-4 1,-3-3 3,1-4 21,-1 0 23,0 0 3,-5 0 15,-1-2 11,0-1 6,-5-1 8,-2 1 0,-2 2 1,-8 5-22,1-2 12,-3 0-13,-7 0-11,-9 5-8,-7-2-50,-7 3-96,-3 6-127,-2-2-148,-21 6-181,15 3-533,1 2-1175,5 1 520</inkml:trace>
        </inkml:traceGroup>
        <inkml:traceGroup>
          <inkml:annotationXML>
            <emma:emma xmlns:emma="http://www.w3.org/2003/04/emma" version="1.0">
              <emma:interpretation id="{EE0A9409-2576-4385-8EE5-1B72310FD658}" emma:medium="tactile" emma:mode="ink">
                <msink:context xmlns:msink="http://schemas.microsoft.com/ink/2010/main" type="inkWord" rotatedBoundingBox="22899,14992 24124,14956 24141,15532 22915,15567"/>
              </emma:interpretation>
              <emma:one-of disjunction-type="recognition" id="oneOf34">
                <emma:interpretation id="interp170" emma:lang="en-US" emma:confidence="0.5">
                  <emma:literal>no</emma:literal>
                </emma:interpretation>
                <emma:interpretation id="interp171" emma:lang="en-US" emma:confidence="0">
                  <emma:literal>into</emma:literal>
                </emma:interpretation>
                <emma:interpretation id="interp172" emma:lang="en-US" emma:confidence="0">
                  <emma:literal>oho</emma:literal>
                </emma:interpretation>
                <emma:interpretation id="interp173" emma:lang="en-US" emma:confidence="0">
                  <emma:literal>onto</emma:literal>
                </emma:interpretation>
                <emma:interpretation id="interp174" emma:lang="en-US" emma:confidence="0">
                  <emma:literal>Ono</emma:literal>
                </emma:interpretation>
              </emma:one-of>
            </emma:emma>
          </inkml:annotationXML>
          <inkml:trace contextRef="#ctx0" brushRef="#br0" timeOffset="232881.3751">12891 13048 108,'-4'-9'396,"3"5"-42,-2-1-25,1 2-27,2 3-30,-7-5-15,7 5 5,0 0-25,-14 11-15,9-5-22,-5 4-18,4-1-18,-3 2-14,2 0-14,1 0-13,0-3-13,1 3 3,-1 1-28,0-2-19,1 1-36,4 1-27,-3-3-39,3 1-48,-5-1-46,6 0-46,-5 1-40,5-3-42,0 3-276,0 0-578,-2-4 256</inkml:trace>
          <inkml:trace contextRef="#ctx0" brushRef="#br0" timeOffset="233646.9967">13119 12758 284,'2'-19'360,"2"11"-9,-1-4-16,-1 5-5,0-1-14,-2 2-15,1 2-24,2 0-24,-3 4-25,0-9-31,0 9-17,2-4-20,-2 4-19,0 0-12,0 0-13,19 13-6,-14-6-15,4 4-4,-3-2-8,2 5-4,4-6-5,-7 8-5,4-2-8,3 4 2,-3 1-5,2-3-4,-2 5-6,0-2-2,-4 2-3,1-2-5,-1 1-8,0 0-3,-4 3 2,-2-4-3,-3-3-1,4 5 1,-5-7-1,4 0-4,-5-2-6,1-1-3,5-6 4,-4 1-4,2 0-2,2 2 5,0-5-3,0-3 4,-6 3 3,6-3-7,0 0-5,0 0 12,-1-15-4,1 6-2,1-6 1,5 3 0,-1-7-1,1-3 2,5 1 5,-5-3-1,6 2-3,-5 0 2,8-2-1,-2 6 3,2 0-5,-1 1-1,-2 9 0,-3-4-7,3 3 6,0 1 3,-5 3-5,0 2 1,2 3 2,-1 1 13,-3 4-1,6-1 0,0 5 18,0 2 1,-2 3-6,2 3-2,0 0 5,-2 3-14,-5 3-1,4-2-3,1 0-3,-1 2 0,5-1-6,-5 0 0,-3 0-19,2 1-33,-2-1-33,0-7-45,2-1-24,-1 3-44,0-5-13,-1-6-11,4 7-7,-1-5 4,4-1 4,-1-5 6,2-1 13,2-2 22,2-1 14,2-7 21,0-3 21,2-1 21,-2-3 16,-2-1 27,0 1 24,-4 1 25,4-1 26,-5 3 27,-3 6 26,-1-5 26,1 2 38,-6 4 6,2 0 14,-1 2-1,-3 0-1,-1 4-10,0 0-4,0 0-8,0 0-1,0 0-1,-18 14 0,9-6-1,2 5-8,2-1-7,-1 1-10,0 0-11,0 1-12,4 2-4,-1-5-13,-3 5-4,6-1-9,0-3-7,4 1-3,-2 0-3,3-4-10,0-1-1,2 1-2,-1-5-11,3-1 4,3 0-3,0-6-7,1 3-1,0-5-1,1-2 1,-2-2 1,0-3-2,-2-1-5,2-5 0,-5 2-1,-1 1 0,1-3 0,-3 1 0,-3 1 3,-2-5-5,-3 8 0,-2-3 1,0 2-5,-2 1 1,-4 3-7,-3 0-14,2 3-44,-10 0-27,0 4-65,-1-1-61,2 5-92,-5 4-61,3-1-83,3 2-426,7 0-945,-1 3 419</inkml:trace>
        </inkml:traceGroup>
        <inkml:traceGroup>
          <inkml:annotationXML>
            <emma:emma xmlns:emma="http://www.w3.org/2003/04/emma" version="1.0">
              <emma:interpretation id="{7A2FA607-CD56-43E7-BD30-045AC4BD4D10}" emma:medium="tactile" emma:mode="ink">
                <msink:context xmlns:msink="http://schemas.microsoft.com/ink/2010/main" type="inkWord" rotatedBoundingBox="24628,14909 26542,14854 26562,15539 24648,15595"/>
              </emma:interpretation>
              <emma:one-of disjunction-type="recognition" id="oneOf35">
                <emma:interpretation id="interp175" emma:lang="en-US" emma:confidence="0.5">
                  <emma:literal>such</emma:literal>
                </emma:interpretation>
                <emma:interpretation id="interp176" emma:lang="en-US" emma:confidence="0">
                  <emma:literal>Such</emma:literal>
                </emma:interpretation>
                <emma:interpretation id="interp177" emma:lang="en-US" emma:confidence="0">
                  <emma:literal>Sun</emma:literal>
                </emma:interpretation>
                <emma:interpretation id="interp178" emma:lang="en-US" emma:confidence="0">
                  <emma:literal>Suck</emma:literal>
                </emma:interpretation>
                <emma:interpretation id="interp179" emma:lang="en-US" emma:confidence="0">
                  <emma:literal>Sue</emma:literal>
                </emma:interpretation>
              </emma:one-of>
            </emma:emma>
          </inkml:annotationXML>
          <inkml:trace contextRef="#ctx0" brushRef="#br0" timeOffset="236368.069">14685 12710 180,'-5'-16'376,"2"3"4,-2 1-2,-1-1-12,1 2-16,0 0-18,0 3 0,1 1-4,1 2-16,-2 2-15,0-1-15,1-1-16,4 5-23,-9 0-14,9 0-29,-12 15-73,4-6-18,2-1-13,0 0-8,4 0-11,-5 2-8,-1 2-7,-1 10-13,3-5 2,3 0-5,0-3-12,-2 8-3,4-7 26,2 0-9,2 1-10,2 4-5,-1-6-6,6 3-2,-3-4 0,5 5-8,-2-5 1,2-3 0,0 3-5,-1-2-1,-4 0-1,3 2 2,-3-5-5,3 1 0,-3-2-2,0 2 1,-4-3-3,-1 0-4,2 5-3,-3-1-5,0-1-6,-2 3-6,-4-1-3,3-3-1,-4 5 1,-3-1 2,2-5 2,-5 2 1,2 1 5,1-2 2,0 2 3,-2-5-3,5-4 5,-6 4 0,1-5 4,2 3 2,0-2 6,9-1-5,-18-6 2,13 2 2,-2 0 3,1-2 4,-1 0 1,0-1 1,4-1-3,-1-4 0,4 3-1,-2 1-1,2 1 7,-1 0-4,1 2 4,0 5-1,-4-6-4,2 3 0,2-2 1,0 5-8,0 0-1,0 0-7,0 0 3,0 0 0,0 0-2,16 8 1,-9-3 4,0 5-2,0 0 2,4 1-1,-2-4 0,3 4 1,-3-3 1,5 0-1,1 2-2,-1-5-9,7 5-2,-4-8 0,0 2 0,5-2-4,0-2-2,-3-2 1,3 1-9,-2-4-3,-3-1-1,-2 2 2,2-2 3,-1-3 2,-2 3 3,-1-3 6,-1-4 3,0 1 2,-3 0 5,0-1 3,-4 0 5,2 1 7,-2 1 20,-1-1 17,-4 3 2,1-1-4,-1 1 5,0 1 4,0 1 3,-1 1 1,-3 3-4,4-3-9,0 6-5,4-4-3,-4 4-6,0 0-6,-4-9-4,4 9-6,0 0-2,0 0 1,0 0-1,-5 21-2,5-14 0,0 2-5,-1 3 1,1 0-2,1-2-2,-1 2 6,4 2-6,-3-3-1,4 0 1,2 1 0,-2-1-10,6 0-9,-3-1-5,1-4 3,2 1-9,2-1-3,1 2-12,0-5 7,-1-3-1,0 0 3,4 0 1,-1-4 1,-3-1 6,3-1 0,-3 3 2,-2-4 4,1-4 3,0 4 0,-6-5 1,5 5 6,-1-4 2,-3 2 8,-2 2 6,2-2 15,-6 3 10,4 2 7,-1-1 5,-3 0-1,-1 5 1,2-7-4,2 6-7,-4 1 0,1-5-7,-1 5-5,0 0-13,0 0 4,0 0-1,0 0-3,0 0 2,0 0 0,0 0-2,0 12-2,4-3-1,-4-3-1,0 3-3,1 1-3,3 0 6,-3 3-5,6-3-13,-2 2-23,2 1-22,2-3-20,-1-2-31,1 5-30,4-7-41,0 2-35,1-4-37,1-2-34,2-2-35,-2 0-32,5-2-29,4-2-21,-6-4-242,4 0-698,-5-4 308</inkml:trace>
          <inkml:trace contextRef="#ctx0" brushRef="#br0" timeOffset="236586.8207">15568 13043 665,'16'-16'56,"-8"-3"65,-1 4 46,-2 1 29,-1-2 23,1 3 18,-4-1 25,-1 4 7,-1-5 0,-2 5-5,2-1 0,-2 4-5,-2 1-13,0 1-6,1 3-19,-3-2-18,2 3-19,5 1-30,-14 3-6,5 1-15,-3 4-16,5 1-11,-3 4-10,-2-4-9,4 8-8,-1-3-8,-3 3-10,6 3-6,3-7-5,1 3-5,2-6-6,0 5 0,0-3-1,5 3-11,1-6-12,0 4-29,4-4-29,2-3-39,0-2-61,1-2-57,2-2-46,0-2-57,2-2-41,5-7-34,-1 2-281,-3-5-713,2 0 316</inkml:trace>
          <inkml:trace contextRef="#ctx0" brushRef="#br0" timeOffset="236946.2158">15818 12703 131,'-1'-13'330,"-3"-2"-2,3 6-3,-1 2 0,0 1-5,-1-2-20,-1 2-18,4 1-25,0 0-23,0 5-27,0 0-23,-2-3-23,2 3-3,0 0 2,-10 24 0,9-11-10,-3 2 0,3 7-8,0 0-12,-3 1-5,8 2-8,-3 0-7,0-4-14,3 1-6,-3-3-6,6 2-9,-3-1-5,-3-4-4,6 0-9,-2-2-3,0-4-6,0 5-5,2-5 2,-1-4-13,0 0 1,0 0-4,1-3-3,1-1-1,-1-2 0,3 0-7,-10 0 3,15-5-2,-3-1-3,-2-1 1,5-2-5,-6 3 4,3-4-7,0 1 5,-6 6 3,2-3 4,0 0-3,-2 3-2,0 1-4,0 0-6,-6 2 2,0 0 0,12 7-2,-6 5 0,4-2-1,-4 4 2,-1 1-10,6 1 8,-3 3 0,3-1 0,0 1 1,2-2 0,-1 5 0,3-3-9,2 2-18,0-3-28,2 1-55,0-3-18,10 1-78,-5-7-46,-2-3-53,1 1-55,6-5-54,-5 0-289,4-9-755,13 2 334</inkml:trace>
        </inkml:traceGroup>
        <inkml:traceGroup>
          <inkml:annotationXML>
            <emma:emma xmlns:emma="http://www.w3.org/2003/04/emma" version="1.0">
              <emma:interpretation id="{5A8E1523-32AF-4BC3-8A3C-2312A15B5A18}" emma:medium="tactile" emma:mode="ink">
                <msink:context xmlns:msink="http://schemas.microsoft.com/ink/2010/main" type="inkWord" rotatedBoundingBox="26989,14759 28917,14703 28933,15231 27004,15287"/>
              </emma:interpretation>
              <emma:one-of disjunction-type="recognition" id="oneOf36">
                <emma:interpretation id="interp180" emma:lang="en-US" emma:confidence="0.5">
                  <emma:literal>that</emma:literal>
                </emma:interpretation>
                <emma:interpretation id="interp181" emma:lang="en-US" emma:confidence="0">
                  <emma:literal>we.</emma:literal>
                </emma:interpretation>
                <emma:interpretation id="interp182" emma:lang="en-US" emma:confidence="0">
                  <emma:literal>taut</emma:literal>
                </emma:interpretation>
                <emma:interpretation id="interp183" emma:lang="en-US" emma:confidence="0">
                  <emma:literal>wet.</emma:literal>
                </emma:interpretation>
                <emma:interpretation id="interp184" emma:lang="en-US" emma:confidence="0">
                  <emma:literal>twit</emma:literal>
                </emma:interpretation>
              </emma:one-of>
            </emma:emma>
          </inkml:annotationXML>
          <inkml:trace contextRef="#ctx0" brushRef="#br0" timeOffset="238311.887">16894 12861 726,'-5'-16'59,"-2"1"58,2 1 48,-2-1 35,7 5 23,-5-1 17,0 1 8,0 4 8,3-3-6,2 2-26,0-2-17,2 3-14,2-3-19,1 2-20,1 2-11,5-4-16,2 2-5,8-4-23,-4 4-8,4-1-7,2 1-33,4 0-18,-4 1-21,1-4-18,0 3-9,0 0-7,-2-2-6,-9 3 6,4 1 6,-5-4 1,2 4 1,-2-3 11,-4 2 13,-1-1 11,-2 4 20,0-6 14,-4 3 16,3 2 18,-2-1 6,-2 5 5,-2-7 4,2 7 0,-4-5 3,4 5-3,0 0-1,0 0-6,-23 11-4,16-7-12,-1 8-1,-1-1-5,-3 5-5,1 3-8,0-2 0,5 1-8,-1 3-3,-1-1-3,4-1-7,0 5-1,3-3-11,1 1 3,0-8-5,0 2-2,7-1-2,-5-2-3,2 1-4,5-3-11,-6 0-4,6-4-12,-2 0-4,3-2-9,-2-2-2,8 0-1,-6-3-5,2 0-2,1-3 6,3-3-1,-2-1 3,0 1 5,1-3 4,-2 3 7,3-4 7,-3-1 8,-2 5 11,0-3 18,1 2 9,-6 2 10,1-1 1,-2 3 2,0 0-14,2 1-10,-2 0 4,-5 2-5,0 0-2,0 0-2,17 4-6,-16 1 3,4-2-5,-1 3-2,2 1-3,-4-1-5,3 2 4,1-2 2,0 2 2,-1-1-6,2-1 1,-2 0-4,6 1-11,0-1-5,1-1-14,1 0-15,-1 1-5,4-6-15,-1 0-8,1 0-14,8-3 0,-7-2-9,5-1-10,-9-2 3,3-3 7,2 1 4,-1-5 12,0-1 3,-5-2 13,5-1-6,-6-1 23,1 1 13,-3-1 18,-2 4 21,-2 0 24,-1 2 28,0 4 31,-3 3 17,2-1 10,-3 1 4,0 1-9,0 1-6,-3-2-12,3 7-24,-6-3 6,6 3-9,0 0-10,0 0-4,-13 6-7,7-1-12,-3 5 2,1-3-8,7 1-1,-4 3-2,1 2-4,1 0-4,-1 0-2,4 0-10,-1 4-19,2-5-4,-1 1-16,7-1-14,-2 0-9,0-3-13,3-3-10,1 4-5,2-4-13,-2-3-4,1-3 0,2 2 9,4-2-14,-3-2 7,0-1 6,1-2 10,0 0-12,-1-1 29,-2 1 11,1-1 4,0-1 8,1 1 8,-4 0 15,2 3 13,-5-3 12,1 2 17,-2 2 11,0-2 7,2 1 4,-7 3-5,5-3-6,-5 3-2,0 0 0,0 0 7,12 7 0,-8-2-2,-3 1-5,3 2-4,-2-2-2,-2 1-3,10 4 0,-7-2-7,1 0 3,4 0-3,3 2 2,-1-2-5,2-1 0,1-2-3,-1 3 3,3-5 0,-1 0-3,3-2 2,0 0-2,-2-1-2,2-2-2,0 1 0,4-4-5,1-2 1,-5-1-5,2-1-2,-4-2 4,5-4 0,-4 1 0,-5 1 2,2-6 1,2 3-4,-2-7 0,-3 1-1,0 0-2,-4-1 3,-1-2 3,1 1-2,-5-3 2,1 4 2,-2-5 9,-2 9 20,1-4 13,-5 4 4,4 3 8,-2 2 5,2 1 5,1 5-6,-3 1-4,3 0-3,-2 1-5,3 1-12,-2-1-2,2 5-3,0 0-6,-4-5-6,4 5-1,0 0 3,-8 16-4,4-7 0,3 1-3,-5 2-3,4 3-4,-1-1 2,1 4 2,-2-3-6,2 6-1,2 2-1,-2-3 1,2 1 3,2 1-7,0 0-12,-2 0 13,0-2 0,4-1 1,-2 2-2,1-4 3,-1-2-25,2 5-23,2-5-24,-2-3-20,1 0-28,1 1-24,2-5-18,-1 2-53,-2-5-43,3-1-43,-2-3-41,3 1-49,-1-4-37,1-1-43,-1-1-263,0 0-786,3-7 348</inkml:trace>
          <inkml:trace contextRef="#ctx0" brushRef="#br0" timeOffset="237196.2038">16853 12541 263,'0'-21'445,"0"6"-7,0 3-16,0 5-3,0 0-17,2 0-26,-2 2-24,0 2-31,0 3-32,0 0-33,4-9-27,-4 9-27,0 0-19,0 0-14,1 19-17,3-2-18,-3 1-11,3 4-11,-1 11-13,2-7-10,0 10-6,0-3-9,1 2-5,-5-4-7,6 4-7,-4-10-5,-1 6-4,3-9-11,-4-2-4,6 2-20,-3 0-25,-4-2-23,4-9-32,-3 3-30,-1-4-47,4-4-57,-4 2-30,0-4-27,0 2-36,0-6-30,0 0-26,0 0-19,0 0-227,0 0-648,0-21 288</inkml:trace>
          <inkml:trace contextRef="#ctx0" brushRef="#br0" timeOffset="238577.5178">18540 12562 377,'0'0'362,"-12"2"4,7-1-6,2 3-22,3-4-17,-10 5-16,5-4-10,5-1-12,-6 5-6,6-5 14,0 6 2,0-6-5,6 6-6,-1-1-13,7 0-18,-1-1-26,6-4-16,0 1-15,6-2-11,-3 0-6,4-2-16,5-2-9,-7 4-8,-5-3-12,-1 4-8,-7-2-9,1 1-14,2-2-10,-7 3-8,2-2-11,-7 2-8,10 0 4,-10 0-17,7-3-23,-7 3-28,0 0-59,0 0-44,0 0-56,0 0-79,-41 0-116,24-1-147,0 1-486,-6 4-1069,-1-4 474</inkml:trace>
        </inkml:traceGroup>
      </inkml:traceGroup>
    </inkml:traceGroup>
    <inkml:traceGroup>
      <inkml:annotationXML>
        <emma:emma xmlns:emma="http://www.w3.org/2003/04/emma" version="1.0">
          <emma:interpretation id="{CAE9A20D-CBF2-43BA-A68C-4791D38F7A5C}" emma:medium="tactile" emma:mode="ink">
            <msink:context xmlns:msink="http://schemas.microsoft.com/ink/2010/main" type="paragraph" rotatedBoundingBox="13906,16158 25389,16068 25398,17199 13915,1729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C3BC698-6DE7-4168-9D30-949DD868F0C7}" emma:medium="tactile" emma:mode="ink">
              <msink:context xmlns:msink="http://schemas.microsoft.com/ink/2010/main" type="inkBullet" rotatedBoundingBox="13909,16535 14150,16533 14153,16848 13911,16850"/>
            </emma:interpretation>
            <emma:one-of disjunction-type="recognition" id="oneOf37">
              <emma:interpretation id="interp185" emma:lang="en-US" emma:confidence="0">
                <emma:literal>•</emma:literal>
              </emma:interpretation>
            </emma:one-of>
          </emma:emma>
        </inkml:annotationXML>
        <inkml:trace contextRef="#ctx0" brushRef="#br0" timeOffset="240562.5876">3871 14317 211,'-3'-6'319,"2"-3"-11,-1 3-17,-1-3-17,0 3-11,-1 0-12,2 1-6,-3-2-8,2 0-12,2 3-14,-3-1-15,4 5-6,-2-5-28,0-1-13,2 6-21,0 0-10,0 0-16,0-5-13,0 5-4,0 0-12,0 0-3,-15 15-8,10-7-6,-1 5-6,-1 4-4,-2 1-13,2 4 8,1-1 3,2 0-7,1 0-12,-2-1 1,2-5-6,3 6-8,3-6 8,-2-2-7,5 2 1,0 0-1,1-5 5,3 1-1,1-4 3,0 2 2,-1-6-1,4 0 4,0-1 4,-5-2-1,5-2-1,0 2 0,2-5-1,-5-5 6,5 0-8,-3 2-2,-1-5 2,-3 1 1,1 1-8,-2-1 3,-2-1-1,0-9-5,-2 12 5,-4-7-4,0 3-4,-4-1 1,1-3-1,-4 7-3,0-4 7,-3 1-9,-2 2 2,0 3-3,0-3 1,3 6-4,-5 3-1,-3-4 2,5 6 3,-5 0-15,5 1-7,1-3-12,-1 2-18,3 0-33,9 1-44,-12-2-36,12 2-51,0 0-58,-12 4-23,12-4-44,0 0-287,0 0-673,28 12 297</inkml:trace>
      </inkml:traceGroup>
      <inkml:traceGroup>
        <inkml:annotationXML>
          <emma:emma xmlns:emma="http://www.w3.org/2003/04/emma" version="1.0">
            <emma:interpretation id="{B0935B90-2607-4C52-A5DA-27E7B5A99C51}" emma:medium="tactile" emma:mode="ink">
              <msink:context xmlns:msink="http://schemas.microsoft.com/ink/2010/main" type="line" rotatedBoundingBox="14701,16152 25389,16068 25398,17199 14710,17283"/>
            </emma:interpretation>
          </emma:emma>
        </inkml:annotationXML>
        <inkml:traceGroup>
          <inkml:annotationXML>
            <emma:emma xmlns:emma="http://www.w3.org/2003/04/emma" version="1.0">
              <emma:interpretation id="{107A9799-30B3-47EA-8F7E-C6E0B124474A}" emma:medium="tactile" emma:mode="ink">
                <msink:context xmlns:msink="http://schemas.microsoft.com/ink/2010/main" type="inkWord" rotatedBoundingBox="17971,16226 20283,16208 20290,17134 17978,17152"/>
              </emma:interpretation>
              <emma:one-of disjunction-type="recognition" id="oneOf38">
                <emma:interpretation id="interp186" emma:lang="en-US" emma:confidence="0">
                  <emma:literal>transfer)</emma:literal>
                </emma:interpretation>
                <emma:interpretation id="interp187" emma:lang="en-US" emma:confidence="0">
                  <emma:literal>transfers)</emma:literal>
                </emma:interpretation>
                <emma:interpretation id="interp188" emma:lang="en-US" emma:confidence="0">
                  <emma:literal>aerometer)</emma:literal>
                </emma:interpretation>
                <emma:interpretation id="interp189" emma:lang="en-US" emma:confidence="0">
                  <emma:literal>Evanston)</emma:literal>
                </emma:interpretation>
                <emma:interpretation id="interp190" emma:lang="en-US" emma:confidence="0">
                  <emma:literal>Eckenfelder)</emma:literal>
                </emma:interpretation>
              </emma:one-of>
            </emma:emma>
          </inkml:annotationXML>
          <inkml:trace contextRef="#ctx0" brushRef="#br0" timeOffset="246606.8627">7947 14239 154,'0'-6'386,"3"-1"-9,-3 4-13,2-5-18,-2 4-36,3 0 5,-3 4-16,1-9-8,3 7-18,-4 2-16,0 0-19,0-4-19,0 4-20,0 0-24,0 0-15,0 0-16,0-9-17,0 9-14,0 0-9,0 0-14,0 0-3,0 0-13,0 0-7,-8 24-3,3-8-5,1-1-7,-6 1-4,-3 5-7,2-1-4,5-3-6,-3 1-8,2 0 3,3-2-1,0-4-4,-4 5-3,4-3-1,-1-2 0,0 2 0,1-4-5,1-3 0,-1 2 0,4 0-2,-2-2-3,-1-2-1,-2 1 0,5-2-1,-3-2 1,1 3 3,2-5 13,0 0 17,2 7 9,-2-7 4,20 3 0,-4-5-35,2 1 6,6-5-7,0 5-2,1-1-4,0-1-2,2 0-7,-6 0-27,3 0-37,-1 3-34,-6 1-46,2-1-51,-4 2-53,-1 1-52,-5 0-60,-1 1-33,-2-2-314,-2 2-764,0-1 339</inkml:trace>
          <inkml:trace contextRef="#ctx0" brushRef="#br0" timeOffset="246856.8654">7904 14716 75,'-5'3'262,"-3"0"-1,3 3 8,2-4 1,3-2-2,-6 3-4,6-3 6,-3 5-2,3-5 9,0 0 1,0 0-7,0 0-16,0 0-15,21-8-15,-12 8-17,1-2-13,0 2-10,1-6-11,1 3-11,-3 2-17,3-1-12,-4-2-15,1 0-11,1 3-9,0-3-12,0 2-7,2 1-10,0-2-8,-1 0-20,2 0-28,2-1-35,-7-1-38,14-2-61,-6 2-51,3-2-60,2-1-62,0-2-76,3 2-361,-1-2-789,-1-1 349</inkml:trace>
          <inkml:trace contextRef="#ctx0" brushRef="#br0" timeOffset="247825.6266">8688 14480 225,'2'-11'275,"2"3"4,-4-3 3,2 4 5,1-2-3,-1 3-14,2-2-2,2 2-12,-4 0-13,2-1-26,-1 3-11,3 0-22,2-1-8,0 3-27,1-2-12,4-2-9,2 5-12,-2-1-15,2 2-17,2-1 3,2 2-10,-2-2-14,6-1-21,-1 2-38,2-3-49,-7 2-51,6 1-61,1-2-70,-1-2-76,1-1-299,0 0-653,-2 0 289</inkml:trace>
          <inkml:trace contextRef="#ctx0" brushRef="#br0" timeOffset="247622.4983">9044 13960 242,'-7'-10'315,"7"10"-9,-1-8-11,1 0-10,0 8-9,-4-5-8,4 5-15,0 0-16,-4-6-15,4 6-7,0 0-22,0 0-15,0 0-14,0 0-7,0 0-10,0 0-5,0 0-3,4-6-3,-4 6-8,0 0 2,0 0 0,-4-4-2,4 4-3,0 0-3,0 0-3,0 0-3,0 0-8,0 0-2,0 0-9,0 0-8,0 0-7,-13 10-2,7-10-10,0 6-8,0-1-3,-6 3-8,7-2-3,0-4-5,-1 2-5,4 5-7,-3-7-1,1 2-3,-2-2-4,5 3-4,-3-3 0,4-2-2,-4 5 0,4-5-3,0 0 3,-4 4-4,4-4 0,0 0-5,-5 4 2,5-4-3,0 0 1,-5 2-2,5-2 2,0 0-1,0 0-2,0 0 3,0 0-5,0 0 0,0 0-4,0 0 1,0 0-5,0 0-3,0 0-5,0 0 0,0 0-6,0 0-7,0 0-2,0 0-1,0 0-5,0 0 4,0 0 1,0 0 2,0 0 3,0 0 0,0 0 2,0 0 3,0 0 1,0 0 4,0 0-3,0 0 4,0 0 3,0 0 1,0 0 2,0 0 1,0 0 0,0 0 3,0 0 0,0 0 0,0 0-2,0 0-1,0 0 4,0 0 2,0 0 1,0 0 1,0 0-2,0 0-3,0 0 1,0 0 3,0 0-2,0 0-2,0 0-1,0 0 0,0 0 1,0 0 1,0 0-1,0 0 1,-1 7 2,-3-1-3,2 2 0,-3 5 0,0-1 4,2 2-4,3 6-1,-9-1 2,8 2 2,-3 3 3,-3 1-2,6 7-1,-3-9 0,3 5 2,2 2-2,-1-8 3,4 10 0,-4-7-2,1 9 2,-1-8-4,0 6 3,0 0 1,0 1-2,0-3 4,4 4 0,-9-4 4,0 1-4,-2-6 1,2-1-7,-5-2 5,3 1-5,1-2-26,-5-2-43,2-3-26,1-5-45,2 1-49,-4 0-48,3-3-44,3-1-42,-4-8-47,3 3-332,-5-3-761,10 0 337</inkml:trace>
          <inkml:trace contextRef="#ctx0" brushRef="#br0" timeOffset="248547.869">9423 14171 57,'-13'0'301,"-4"3"-8,1 0-10,-5 6-12,2 3-17,0-2-20,2 2-15,3 4-8,0 1-14,1 3-18,1-2-22,0 2-5,6-1-7,4 1-24,2 3-14,3-2 1,1 1-16,4-4-10,1 3-8,3-5-8,1 3-1,4-2-12,-2-5-21,4 4-33,-5-7-51,6 1-49,-5-4-63,9-5-77,-7 1-292,-2-4-576,8-4 255</inkml:trace>
          <inkml:trace contextRef="#ctx0" brushRef="#br0" timeOffset="248281.24">9288 14278 286,'0'0'355,"0"0"-18,0 0-10,0 0-17,0 0-16,-5-14-30,5 14-16,-1-8-12,1 8-18,-1-6-13,1 6-5,1-11-21,0 5-17,-1 6-16,4-8-12,3 6-17,-1-4-13,-6 6-9,13-3-7,-5 0-12,-8 3-3,18 0-16,-7 0 6,1 3-14,-3 3-6,2-1-8,1 2 0,0-1-2,0 6-7,-2-4-1,-3 6 0,3-2-7,-3 4 2,-1-2-3,0 0-2,-1 3-3,0-6-4,-4 5 3,-1-3 4,0-1-7,0-2 11,0-1-12,0-3 1,-1 0 1,1 2-5,1-4 5,-1 0-2,0-4 4,-1 9-2,1-9 5,0 0 1,-1 4 15,1-4 20,0 0-9,0 0-3,0 0-6,9-19-7,-1 12 2,-2-5-6,2 1-2,1-3 0,0-4-5,3 8 3,0-2-3,2-3-8,-2 4 5,0 5 1,2-5 1,-2 3-5,0 5-1,2-2 1,-3 1-2,0 3-4,1 1 2,-3 0-2,3 5 4,-2 0-3,-3-2 0,0 8-7,2-3-33,-3 0-24,-1 5-21,-3-5-32,3 5-39,-6-4-40,1 5-43,-9-4-46,9-2-48,-6 5-50,0-6-229,-6 2-658,7-1 292</inkml:trace>
          <inkml:trace contextRef="#ctx0" brushRef="#br0" timeOffset="248865.442">9955 14145 237,'3'-1'423,"-3"1"-31,6-6-23,-6 6-25,8-1-26,-8 1-25,8-3-27,-8 3 4,0 0-5,20 5-8,-15 0-18,7 4-20,2-1-21,-2 5-15,-3-4-19,6 9-10,-3-2-18,1 2-14,-2 1-9,-1 2-15,-2 0-9,0-1-6,-2 3-8,-3 2-6,1-1-8,-4 0-6,-4 7-2,1 0-8,-2-8-1,0 2-5,-2-3-2,-2 5-3,0-7-5,-1 1-2,-1 0 2,-1-3-5,1 0-1,-5-5-15,3 0-31,1-6-25,-1 0-42,4 0-49,1-4-59,-1 0-66,-4-3-90,2-4-95,5 2-272,-5-8-779,5 4 345</inkml:trace>
          <inkml:trace contextRef="#ctx0" brushRef="#br0" timeOffset="240939.9496">4791 14107 252,'0'0'373,"0"0"-30,3-6-28,-3 6-14,0 0-30,0 0-14,0 0-32,0 0-19,0 0-18,0 0-16,0 0-8,0 0-5,0 0-6,-10 25-15,3-17-11,-3 2-15,3 5-8,-2 0-6,-3 3-5,0-1 3,-1 2-6,-2 0-1,-8 4 6,12-3-1,4-1-6,-9-1 3,3 0-3,3-7-8,1 5 1,1-3-2,0-1-8,-1-2-6,6-3-5,-2-1-7,1 0-2,3-1-16,-4 0 2,3-1-1,-2-1-1,4-3 10,6 6 6,0-5 2,5 2-7,6-1-2,0-2-3,0-2-3,2-1-6,3 2-5,-5-1-15,9 1-21,-6 1-30,-4-2-49,1 1-38,0 0-51,-3-1-45,-6 4-61,-8-2-63,18-2-61,-14 5-287,-4-3-750,8 4 332</inkml:trace>
          <inkml:trace contextRef="#ctx0" brushRef="#br0" timeOffset="241158.7027">4591 14734 216,'-2'5'364,"-1"1"-11,3-6-11,-4 6-10,4-6-5,0 4-12,0-4-8,0 0-6,0 0-8,12 0-14,1-3-16,-1 0-22,4 3-24,-3-4-23,1-2-19,0 0-16,1 1-19,8-1-14,-3 0-10,-3-1-15,-1 4-22,-1-2-34,1 1-34,-3 1-59,0 0-60,-4-1-63,2 3-65,-3 1-64,-1-1-83,1-2-292,0 0-732,3 0 324</inkml:trace>
          <inkml:trace contextRef="#ctx0" brushRef="#br0" timeOffset="241986.8539">5461 14287 233,'5'-3'272,"-4"-2"-4,2 1-9,1 1-7,0-4-8,-3 5-4,2-3-4,-1 0-12,1 2-16,-3-3-7,2-2-11,-2 3-7,0 5-8,4-8-6,-4 2-11,0 6-12,0-6-10,0 6-11,0-8-4,0 8-6,0-5-2,0 5-4,-2-6-1,0 0-24,0 2 4,2 4-5,-5-6 1,5 6-11,-4-6-1,-4 4-3,8 2-5,-12-3 0,12 3-5,-17 3-8,8 4-12,-3 0 7,0 5-8,-2 5-2,2 3-4,-1-1-4,5 1-5,1 3-26,0 1-6,2-2-1,3 0 7,2 2 3,2-2-7,6-3 6,-2-1-3,6-1 3,-3-3-3,3-3-1,9 4-9,-2-5-18,6-2-37,-1-1-44,-3-4-40,5 2-41,3-4-38,-5-1-37,1-2-59,3-3-35,-5 3-255,2-5-669,2 2 296</inkml:trace>
          <inkml:trace contextRef="#ctx0" brushRef="#br0" timeOffset="242533.7202">6108 14235 285,'-4'-7'296,"4"-4"-3,-7 2-14,2 2-13,1-2-12,-5-1-12,-1 3-7,0 0-21,3 1 1,0 3-18,-2-1-11,-2 2-15,5-2-5,-1-2-9,7 6-26,-19-3-10,12 2-10,7 1-15,-13 5-4,7 0-10,0-1-8,6-4-8,-10 9-9,5-6-6,3 3-9,2-6 1,-4 12-5,4-3-3,4-3-3,-4 3 9,6-5 9,-4 2-8,3 2-5,2-2 3,1-2-3,-2 0-1,1 3 0,1-3-1,2-4-1,-1 4-4,3 1-5,-4-4 6,0 2-3,1-2 0,-1 2-6,0 0-2,3 2 2,-4-1-2,1 3-9,1 3 5,0 0-1,-1 1 0,4 2-5,-4 2 0,-1 7-3,3-3-5,-4 3-1,2 3 6,1-1 5,-2-1-7,3 1-1,-5 0 4,3 9-1,-1-3 0,-3-5-1,1-2-2,-3-2-1,2 0-1,0-1 4,0 1 3,-1-6-4,-2-1-2,0-1 0,2-1-3,-2-2 1,1-2 0,-2-3 2,1 3 7,-1-5-4,3 2 8,-3-1 23,0-4 19,0 0 24,-4 4-13,4-4-5,0 0-5,-12-10-9,9 4-1,-2-6-6,1 3-7,0-7-5,2-8-5,3 0 0,0-7 0,3-2-5,0 0-5,3-1-8,0 2-9,8-4-20,-6 3-8,3 2-18,2 0-34,-1 3-25,0 7-38,4 2-36,-1-2-40,1 6-39,0 0-50,3 2-50,-3-2-54,-6 7-223,6-5-692,-1 6 307</inkml:trace>
          <inkml:trace contextRef="#ctx0" brushRef="#br0" timeOffset="242955.6017">6658 14232 27,'0'0'297,"4"-9"4,0 3-1,-3 0-5,-1 6-11,8-9-15,-5 5-10,-2-2-10,-1 6-16,8-9-19,-5 8-24,-3 1-15,9-5-18,-9 5-19,13 0-26,-13 0 0,0 0-14,18 9-11,-9-1-8,-2-1-5,1 3-4,2 2-14,-2 0-5,1 3 4,-2-5-4,-1 5-7,-1 1-9,1-4-3,-4 7-5,3-8 0,-1 5-1,-2-4-2,-1-1-1,2-2 0,-3-2 5,0 2-10,-4-5 10,4 3-16,4-2-1,-7 0 4,3-1 1,0-4 0,0 0 9,0 0 0,0 0 0,0 0-21,0 0 15,14-21-3,-8 12-4,-1-2-7,-1 0 12,4-4-1,-1 5 1,4-6 12,-2 5 2,1 1 4,0-3-15,-1 3 10,1 6-2,2-4-2,-3 2-2,0 3-3,2 2 5,-2-3-18,0 5 6,0 3 2,-2 1-1,-1 1-6,3 4 0,-1 1 0,-3 2-3,2 1 8,-3 6-6,-1-3-7,0-4-24,-1 5-38,-2-4-48,-2 1-32,0 1-40,-1 1-46,-1-2-48,2-3-58,-2 0-309,-1 1-695,-1-4 308</inkml:trace>
          <inkml:trace contextRef="#ctx0" brushRef="#br0" timeOffset="243189.9787">6754 14253 72,'-11'-7'320,"2"-1"-11,-1 2-16,3 3-15,-2 2-7,9 1-25,-17 1-28,9 3-16,-2 5-12,-2 1-22,1 2-9,2 8-21,0 2-10,0-1-12,-2 1-7,6 2-14,1 0-6,4-1-14,0 1-6,3 0-3,1 0-7,4-5 2,1 3-11,5-5-19,1-1-31,2-2-34,1-3-52,-1-4-53,1-5-74,8-2-64,-3-2-234,-4 0-553,6-7 245</inkml:trace>
          <inkml:trace contextRef="#ctx0" brushRef="#br0" timeOffset="243439.9818">7316 14101 254,'1'-6'422,"4"0"-23,-2 2-29,-1-2-30,0 3-30,-2 3-37,5-3-27,-5 3-26,0 0-22,0 0-11,10 11-10,-4 0-29,-2 1-19,5 5-5,-3 4-11,1-1-14,3 4-11,-3-2-5,-2 2-7,0 8-9,-2-8-9,0 1-2,-3 2-5,0 5-8,-6-7 3,1 1-9,-1-2 2,-5 6-14,-1-2-1,1-3-23,-5-4-26,3-3-49,-4 0-47,-2 0-41,-1-3-58,-4-5-63,8 1-63,-8-4-233,8-3-627,1 1 277</inkml:trace>
        </inkml:traceGroup>
        <inkml:traceGroup>
          <inkml:annotationXML>
            <emma:emma xmlns:emma="http://www.w3.org/2003/04/emma" version="1.0">
              <emma:interpretation id="{190E0994-0A26-4F7B-B8CF-DA22152872A4}" emma:medium="tactile" emma:mode="ink">
                <msink:context xmlns:msink="http://schemas.microsoft.com/ink/2010/main" type="inkWord" rotatedBoundingBox="21649,16378 24552,16356 24557,16973 21654,16995"/>
              </emma:interpretation>
              <emma:one-of disjunction-type="recognition" id="oneOf39">
                <emma:interpretation id="interp191" emma:lang="en-US" emma:confidence="0">
                  <emma:literal>know}</emma:literal>
                </emma:interpretation>
                <emma:interpretation id="interp192" emma:lang="en-US" emma:confidence="0.5">
                  <emma:literal>t nano}</emma:literal>
                </emma:interpretation>
                <emma:interpretation id="interp193" emma:lang="en-US" emma:confidence="0">
                  <emma:literal>knew}</emma:literal>
                </emma:interpretation>
                <emma:interpretation id="interp194" emma:lang="en-US" emma:confidence="0">
                  <emma:literal>to-nano}</emma:literal>
                </emma:interpretation>
                <emma:interpretation id="interp195" emma:lang="en-US" emma:confidence="0">
                  <emma:literal>Yo-nano}</emma:literal>
                </emma:interpretation>
              </emma:one-of>
            </emma:emma>
          </inkml:annotationXML>
          <inkml:trace contextRef="#ctx0" brushRef="#br0" timeOffset="250959.2209">11522 14107 360,'0'-4'350,"-5"2"-2,5 2-11,-4-6-11,4 6 0,-2-6-16,0 3-15,2 3-15,0 0-20,0 0-21,-4-6-20,4 6-20,0 0-22,0 0-17,0 0-20,0 0-16,0 0-14,0 0-8,11 21-7,-5-9-12,6 12-11,3 7-3,-4-7-6,4 9-1,2 0-8,-3 0-33,6-2 6,-7-2-6,4 5 4,4-6-5,-4 1 6,-3-10-6,0 0 4,0 2-2,-3-5 0,-3 0-6,0-5 1,0 0-3,-3 0-1,0-2-1,2-3-2,-5-1-3,4 0 6,-4 0 3,0-3 15,3 2 18,-5-4 19,0 0 18,0 0-9,0 0-10,10-16-7,-6 5-5,1-5-3,-2-3 2,6-2 5,-2-3-10,6-8-7,-1 0-1,-3-2-5,3 3 1,-1 0-6,0 2-3,1-2-3,-2 9-2,-4 1-1,1 6-2,-2 1 0,0 3-4,1 0-4,-4 4 2,2-2-4,0 5-6,-3-1-29,1-1-34,-2 6-29,4-10-38,-4 10-54,0 0-49,0 0-47,0 0-45,0 0-53,0 0-49,-38 13-327,21-5-811,5 2 360</inkml:trace>
          <inkml:trace contextRef="#ctx0" brushRef="#br0" timeOffset="251146.7211">11651 14333 36,'0'0'335,"0"0"-14,0 0-13,0 0-12,0 0-6,0 0-34,0 0-20,0 0-15,21-11-17,-10 6-14,6 4-26,0-4 3,0 5-20,0-3-23,8 1-18,-1-1-8,0 2-30,-3-1-47,4 2-70,-8 0-89,0 0-96,-4 0-295,4-3-571,-1 2 253</inkml:trace>
          <inkml:trace contextRef="#ctx0" brushRef="#br0" timeOffset="251677.978">12306 14214 122,'0'0'339,"0"0"-21,0 0-10,0 0-13,-14 1-22,14-1 4,0 0-27,0 0-16,0 0-4,0 0-8,0 0-12,0 0-4,0 0-7,0 0-5,0 0-14,0 0 0,0 0-14,-5-10-17,5 10-15,0 0-14,9-11-11,-9 11-9,8-5-11,-8 5-7,8-6-6,-8 6-8,9-2-6,-9 2-8,7-4-4,-7 4-10,0 0-4,0 0-2,17 6-6,-15 3-2,5-3-1,-4 5-2,2 3-1,-1 2-6,1 3 3,-2 1-7,0-1 3,-3 2-1,6 0-2,-4-5-2,1 1-3,-3-3 0,1-1-1,-1 0 1,0-3 0,0-4 1,0 2 0,0-1-6,0-3 3,0 2-1,0-2 4,0-4-2,-1 7 7,1-7-7,0 0 2,0 0-6,0 0 4,0 0-4,0-18-1,0 12 1,1-1 1,4-7 0,2 2 1,-2-2-3,6-6-3,-5 7 7,6-4-3,0-3-3,3 3 1,-7 4 1,4 1 1,-2 4-2,-3 2 0,2 3 1,-2-2-2,1 4-1,-3-1-1,-5 2 2,17 11-2,-7-3 2,2 2-2,-2 5 3,2 2-2,1 1-3,-1 1 4,-1 2-19,3 1-28,-2-3-36,-3 2-28,4-3-57,-1 2-50,-3-3-53,0 5-55,1-9-69,-4 0-287,0 2-739,7 2 328</inkml:trace>
          <inkml:trace contextRef="#ctx0" brushRef="#br0" timeOffset="252021.7332">13005 14165 342,'-1'-6'408,"1"2"-19,-4-6-31,4 10-25,0-8-22,0 8-31,-2-6-25,2 6-42,0-8-8,0 8-19,0 0-18,0 0-14,19 11-17,-8-5-17,1 3-13,3 1-5,-2-5-14,2 6-4,-2-3-11,0 3-13,-1 0-16,4-5-16,-4 3-14,3-1-8,-3-1-6,-3 0-2,-1-3-6,1 0 14,-2-2-16,-2 0 10,2 4-7,-2-2 5,-5-4-1,6 5 3,-6-5-1,0 0-2,4 9 11,-4-9-19,-13 8 8,4-1 3,0 3 3,-2-1-4,-3 3 16,2-1-15,-6 4 5,1 2-3,3-2 1,-2 0-5,3-5 1,1 3-1,2-2-23,3 0-47,2 0-44,-2-1-51,3 2-56,4-7-76,4 1-293,-4-6-641,12 9 284</inkml:trace>
          <inkml:trace contextRef="#ctx0" brushRef="#br0" timeOffset="252224.8593">13423 14426 324,'0'0'365,"-13"-4"-18,13 4-5,-22 0-20,8 6 3,-2-3-23,-1 4-11,-1 2-15,-5 1-28,1 1-23,5 1-20,-1 0-24,1 4-13,0-1-12,1 2-24,6-2-12,-2 2-18,0 1-9,3-4-31,1-1-53,4 1-55,3-3-56,1 1-54,0-3-71,4-3-76,-2 0-325,4-2-678,-6-4 300</inkml:trace>
          <inkml:trace contextRef="#ctx0" brushRef="#br0" timeOffset="252949.6336">13647 14095 24,'0'-9'382,"1"2"-22,-2 1-26,1 6-24,4-9-28,-2 3-28,-2 6-18,0 0-25,0 0-19,0 0-4,0 0-17,19 18-15,-12-6-4,3 1-16,-4-1-12,5 3-10,-4 2-12,4 0-10,-3 1-6,-2-6 1,0-1-21,-1 1-5,1-1-4,0 1-5,-3-4-4,-1-1-8,-1 0 13,2 2-31,-1-5 8,-2-4 2,0 8-7,3-4-2,-3-4 3,3 5-4,-3-5 20,3 1 3,-3-1-3,0 0-10,14-10-2,-8 4-3,6-2-3,-2-5 3,-2 5 7,9-7 15,-5 4 2,2 0 4,-1 0 3,-1 2 0,0 1-4,0 2-1,-1-1 2,0 0-6,-3 5-6,-2-2-7,2 2-4,-1 2-2,-7 0-2,13 6-6,-7-4-1,-1 2-2,2 11-1,-4-3-5,-1-1 4,2 3-5,-1 0 1,1 1-1,-4-1-1,1 4-4,0-3-3,2-2-23,0 5-32,-3-5-30,5 0-37,-5 1-35,6-5-22,-1 0-22,1-3-15,3 0-14,-1 0-11,0-3 0,2-3 5,6 0 20,-3-3 22,-1 0 21,6-2 24,-1-1 29,-1 1 43,-2-4 39,0 1 31,5-6 36,-8 9 24,1-5 17,-3 5 33,-5 2 29,1-6 24,5 5 21,-5-1-4,-5 5-5,6-6-11,-6 6-18,0 0 2,0 0-10,0 0-13,0 0-8,-22 8-10,16-2-14,-1 4-6,-1-4-12,2 6-5,-1-2-10,1 2-5,0 0-2,1 1-6,4-4-3,0 4-4,-2-1-13,6 2 3,-1-1-1,2-2-3,-1-1-9,1-4-1,1 3-2,0-3 4,3 0-9,1-3 3,0-2-4,6 1 3,-4-2-4,4-3 1,-4-3 0,6 0 0,-6-2 2,-3-1 3,2-2-6,2 0 1,-2 0-2,-3-3 0,0 4 0,-2-5 0,1 4 1,-2-6-1,-4 6-2,-4-5-4,3 1-42,-4-1-44,0-1-52,-2 1-57,2 2-50,-2 3-58,2-1-79,4 3-322,-3 3-765,4 6 339</inkml:trace>
          <inkml:trace contextRef="#ctx0" brushRef="#br0" timeOffset="253543.3759">14895 13804 93,'-1'-6'481,"2"1"-15,-1 5-3,-1-8-15,1 8-16,0-6-25,0 6-19,0-5-29,0 5-24,0 0-31,0 0-25,0-7-32,0 7-22,0 0-24,0 0-22,0 0-15,23 12-21,-11-5-17,0 4-10,4 2-12,-5 5-12,1-1-9,-1 0-7,-4 5-9,0-4-7,0 3-6,-4 4-4,1-3-5,-1 0-3,-2 0-5,2-2-4,-6-1-2,-1 1-2,4-1-2,-2 0-4,0-7 0,2 8-6,-1-7 2,1-1-7,0 1 5,1-5-3,-1 1 3,4 0-6,0-2 3,4-1-2,1 0-1,2 0-2,1-2 2,3-1-4,0 2 0,2-5-3,0 0 3,1 0-5,-1 0 1,-5 0-2,3-5 0,-2 5 0,-13 0 0,17 0 2,-17 0 1,12 0-1,-12 0 7,0 0-8,12 0-2,-12 0 1,5 3 0,-5-3-1,0 0 9,-10 10 2,3-4 8,-3 1 4,-2 3 16,0 1-2,0 0 6,1 1-1,2 2 0,-3-4 5,4 8-6,-4 1 1,3-4-6,-1 0 1,3 5-6,3 0-5,-1 1 1,0-2 0,5 3-6,0-8-5,2 9 5,1-1-6,-1 0-6,2-1 1,4 2-2,-1-1-4,1 1 6,-2 0 2,2 0-3,1-1-4,-4-1 4,5 1 1,-7-3-11,3-4 8,-1 2-2,1-4 0,-2-2-1,-1 0-1,1-5 2,-4 0-30,-4 3-33,3-6-36,-11 0-50,-2-3-60,-10 0-89,-10-9-108,-12 1-131,-3-2-464,-17-12-1077,-3 0 478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5:48.37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D1A734-896F-462E-B1EC-FFC218986237}" emma:medium="tactile" emma:mode="ink">
          <msink:context xmlns:msink="http://schemas.microsoft.com/ink/2010/main" type="inkDrawing" rotatedBoundingBox="9646,3762 17539,3927 17536,4061 9643,3896" semanticType="underline" shapeName="Other">
            <msink:sourceLink direction="with" ref="{290AF14F-8DC4-49CC-98C4-23E63B188BDE}"/>
            <msink:sourceLink direction="with" ref="{35AD3F97-F90B-4E01-AB8E-3632C895E69A}"/>
          </msink:context>
        </emma:interpretation>
      </emma:emma>
    </inkml:annotationXML>
    <inkml:trace contextRef="#ctx0" brushRef="#br0">-5 5 42,'0'0'273,"0"0"-22,0 0-23,0 0-14,3 8-15,-3-8-15,0 0-15,0 0-13,0 0-14,0 0-13,0 0-15,0 0-6,2 4-6,-2-4-5,7 5-9,-2-1-8,-1-2-2,4 2 5,-1 1 7,5 0 8,1 0 6,4-3 16,7 5-7,-1-1 3,5 0-6,7-3-3,-5 1 0,-4-1-14,11 3-2,-12-6 3,13 6-14,-3-4 9,-1-2-1,1 3-5,3-2 2,-1 1-9,-5 5-4,4-7 0,-9 2 5,11-1 1,-3 2-5,1-3-5,-8 2 0,1-1-12,4 2 6,-6-3-3,9 0 0,-11 2-3,2-4 3,7 2-2,-7 2-10,-2-2-3,11 4-2,-2 0-3,2-4 3,-1 1-6,3-2-2,-2 3-1,-1 1-3,3-1 2,0 0-7,1 1-1,-1 0-3,0 0-2,0 2-2,0-5-1,-2 1 6,6 1 4,-4-2-6,2 1 0,-3 1-1,2-1 4,-1 1 3,5-1-4,-2-1-3,-2 0 1,7 0-2,-6 1 7,4-1-7,-3 0 2,2 2-5,1-1-2,0-1 3,-1 3 1,0 0-1,2-1-2,-3-2 3,-1 3 0,0-3-6,0 0 6,-2 4 0,-3-4 0,5 2 0,-2 1 2,0 1-4,-3-3 1,0-1-2,5 1 0,-5 3 1,2-4 2,-1 1-2,-1 2 2,1-1-5,0-2 0,-1 0-2,0 3-1,-9-2-2,10-1 3,-1 2 2,0-2-1,-1 0 2,3 0-1,2 0-2,-2 0 0,0 0-4,5 0 0,-1 3 2,1-2 0,-2-1-2,7 0-1,-6 1 0,4-1-1,-6 1 2,5-3-3,-2 2-2,-1 2 5,1 1-2,0-3 1,-1 1 2,6 0 0,-1 0 3,2-1 0,-2 4-1,0-4-2,4 0 2,-4 2 0,2-2 2,18 0-2,-19 1-2,1-1 2,2-1 0,-2 2-4,-2-2 2,2 2-3,1 1 0,-9-2 1,5 0-3,-1 0 5,3 1-2,-4-1-1,-3 0-1,2 0 4,-5 0 5,-3 3-1,6-6 0,3 6-2,-1-3-2,1 0 0,1 0 1,0 2-1,2-4 5,1 2-5,-3 0-2,3 0 1,-4 0-1,2 0-1,-4-3 1,2 3-2,-2-1 0,-1 1 2,1 0-6,1 0 5,-5 0 0,6 1-3,-3 2 0,-2-3-2,1 0 4,0-3-1,0 6 0,6-3-2,0 2 5,-2-2-3,1 0-1,3-2 1,-4 4-2,7-4 8,-1 2-7,-2 0 1,1 0-4,0 0 6,0 0-4,2 0 0,-3 0-1,3 0 3,14-3-4,-17 6 3,3-3-4,0-3 7,-8 6-2,8-3-1,-3 0-1,0 0 0,1 0-2,-2-3 4,-1 6-2,-3-3 8,-3 0-1,-3 0 4,-4 0 0,-10 0 1,1 0 7,-7 0 4,-3 0 2,-5 0 2,-1 0 13,0 0-2,-8 0-2,13 0 9,-5 0-12,-8 0 0,8 2 3,-8-2-4,0 0-6,0 0-6,0 0 1,10-2-5,-10 2-3,0 0-11,0 0-37,8 0-41,-8 0-40,0 0-44,0 0-45,0 0-19,0 0-55,6 2-49,-6-2-49,3 4-52,-3-4-73,0 0-312,8 2-882,-8-2 391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15:49.56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725FBA-57EC-4C1F-8345-D7EA6ECAD734}" emma:medium="tactile" emma:mode="ink">
          <msink:context xmlns:msink="http://schemas.microsoft.com/ink/2010/main" type="inkDrawing" rotatedBoundingBox="17823,3864 23297,3793 23298,3858 17824,3929" semanticType="underline" shapeName="Other">
            <msink:sourceLink direction="with" ref="{30A76C89-CF09-47CF-9C64-5313487B8D57}"/>
          </msink:context>
        </emma:interpretation>
      </emma:emma>
    </inkml:annotationXML>
    <inkml:trace contextRef="#ctx0" brushRef="#br0">137 48 140,'-9'1'268,"9"-1"-6,-4 2-20,-4 1-8,8-3-8,-17 0-10,11 2-6,-6-1-12,7 2-15,-4-3-14,2 0-8,-1 2-14,2 0-7,-2 2-11,8-4 11,-9 2-29,9-2-4,-5 2-12,5-2-7,0 0-4,-9 0-8,9 0-6,0 0-6,-7 4 16,7-4-24,0 0-3,0 0 10,0 0-10,0 0-2,0 0 10,0 0-9,0 0 3,0 0 1,0 0-5,-8 1-10,8-1 6,0 0-2,0 0 3,0 0-8,0 0 2,0 0 3,12 8-2,-7-4 2,2 0 1,4 0 11,6-1 0,3 1 4,6-2 0,9-1-2,11-1-4,0 2-8,18-4-1,1 5 0,-1-4-8,6-2-5,0 4 0,0-2-3,-1-2-7,-1-1-6,-18 1 7,19-3 3,-6 4 3,-15-3 1,26 3 3,-21-3-2,17-3 0,2 4-4,-1 0-1,5 0-3,-1-7-5,1 8-4,-1 0 2,3-1-2,-5 4 0,-3 0-4,-1-2 0,-2 1-1,-3 1-1,0 0 0,-17 0 0,3 1 10,-1-1-5,15 2 0,-15 1 3,-1-6 4,0 3-1,1-3 9,16 6-1,-1-5 0,-17 2 0,4-1-6,16 1-1,-15-3-3,12 3 1,-14 0-4,17-5 2,-16 8-4,19-6-2,-3 2 0,-19 2 0,3-2 0,15 1-1,-15 0-5,13 1 3,0-1-2,1 0-1,0 5-2,-15-5 0,19 3 0,-2-2 6,-3 1-2,7 1-1,-7 0 7,5-2-3,-1-4-6,-20 3-1,22-1 5,-19 1 4,14-3 0,-18 3 6,3-2 0,-3 2 2,-1 0 0,-1-4 4,-7-1 8,1 5-1,-2-3 8,-11 1 3,-1 0 1,-1-1 1,0 1 6,5 3-16,4-2 2,3 0-7,-8 1-2,7-3-2,0 3-3,-7 4-2,1-3-2,3-2-2,-3 1-2,-5 0-1,4 0 0,0 0 3,-10 0 7,-1 0 16,-4 1 11,2-2 21,-9 1 1,2 0 9,2 0 14,-3 0 22,-7 0-4,12 0 7,-12 0 5,10 0-2,-10 0-64,8 0-59,-8 0 0,9-1 0,-9 1 0,8-4 0,-5-1 0,-3 5 0,0 0 0,9 0 0,-9 0 0,0 0 0,8-3 0,-8 3 0,0 0 0,0 0 0,0 0 0,0 0 0,0 0 0,0 0 0,0 0 0,0 0 0,0 0 0,-17 9-560,0-4-713,-17 0-1377,-2-2 610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0:53.9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-7 0 70,'0'0'478,"0"0"-16,0 0-3,0 0-11,0 0-14,0 0-19,0 0-25,0 0-34,0 0-45,1 3-21,-1-3-29,0 0-29,0 0-24,0 0-43,0 0-64,0 0-71,0 0-121,0 0-122,0 0-136,0 0-395,0 0-804,20-8 357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0:55.35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82687A-65EA-426D-82E2-A09370B4980F}" emma:medium="tactile" emma:mode="ink">
          <msink:context xmlns:msink="http://schemas.microsoft.com/ink/2010/main" type="inkDrawing" rotatedBoundingBox="13379,4238 19802,4008 19803,4048 13381,4278" semanticType="underline" shapeName="Other">
            <msink:sourceLink direction="with" ref="{B88621C5-E1C8-4FA9-8653-6CD021ED4F23}"/>
            <msink:sourceLink direction="with" ref="{C383BDAC-F8EC-491A-BF51-CCC31D07B8D1}"/>
          </msink:context>
        </emma:interpretation>
      </emma:emma>
    </inkml:annotationXML>
    <inkml:trace contextRef="#ctx0" brushRef="#br0">50 233 233,'-7'2'327,"7"-2"-10,-10 0-5,10 0-7,-12-2-12,12 2-13,-7 2-8,7-2-10,0 0-11,0 0-12,0 0-16,-10 1-12,10-1-16,0 0-12,0 0-10,0 0-16,0 0-18,0 0-11,-5 2-13,5-2-11,0 0-13,0 0-6,0 0-5,0 0 4,21 1 6,-8 1 6,10-2-1,5 0-2,12 1-5,1-2 0,3-1-6,6 1-2,17-2-2,2-5-3,4 5-7,8 0-3,1-4-6,36-3-4,-4 4 0,2-5 2,-2 1-7,-36 8-2,47-5 2,-8 2-2,3-3 1,-2 2-3,6 1 3,-40 4-3,34-4-6,-35 5 3,38-6-1,-5 1 2,-1 1 3,-33 0 4,40 0-5,-6 2-3,3-1-2,-6 0 2,-34 1-3,39-5-4,-36 4-2,36-3-2,-37 5 1,4-3 2,30 0-3,-36 4-5,0 0 0,0-2-2,2 1-5,0 1 0,-1 0-1,-9-3 0,3 3-2,-5 0 8,-4 0-4,3-2 4,-1 0-1,0-2-5,-3 4 3,0-3-2,1 1 0,0-2-3,3 2-3,4-1 1,-2 0 0,-1-1 0,0 2-3,-3-4 2,-17 4-1,18 0 1,-17 0-5,14 1-1,-13-1-8,17-2 14,-4 4-3,-15-5 1,2 4 2,13-3-3,-15 4 6,-2 0-3,-1 0 7,1-1 3,1 2 3,-8-1-3,5 0 12,-8 0 1,0-1-1,-10 0 5,-1-1-36,-5 4-5,-7-4 0,0 2 0,-2 0 0,-4 0 0,1-2 0,-9 2 0,9 0 0,-9 0 0,11-1 0,-11 1 0,9 0 0,-9 0 0,0 0 0,0 0 0,6-1 0,-6 1 0,0 0 0,0 0 0,0 0 0,0 0 0,0 0 0,8-3 0,-8 3 0,0 0 0,0 0 0,0 0 0,0 0 0,0 0 0,0 0 0,0 0-167,0 0-516,0 0-541,0 0-1325,-36-6 586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0:50.383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D15EA0-0F10-4378-996E-46806C9EBF52}" emma:medium="tactile" emma:mode="ink">
          <msink:context xmlns:msink="http://schemas.microsoft.com/ink/2010/main" type="writingRegion" rotatedBoundingBox="2530,2718 24931,2394 25139,16758 2738,17083"/>
        </emma:interpretation>
      </emma:emma>
    </inkml:annotationXML>
    <inkml:traceGroup>
      <inkml:annotationXML>
        <emma:emma xmlns:emma="http://www.w3.org/2003/04/emma" version="1.0">
          <emma:interpretation id="{FCB04DFA-C413-41B0-BE99-0BC6A37ECB38}" emma:medium="tactile" emma:mode="ink">
            <msink:context xmlns:msink="http://schemas.microsoft.com/ink/2010/main" type="paragraph" rotatedBoundingBox="13320,2533 21138,2765 21099,4072 13281,384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3EC92D7-C1B9-4400-87D9-F38D0E433A08}" emma:medium="tactile" emma:mode="ink">
              <msink:context xmlns:msink="http://schemas.microsoft.com/ink/2010/main" type="line" rotatedBoundingBox="13320,2533 21138,2765 21099,4072 13281,3840"/>
            </emma:interpretation>
          </emma:emma>
        </inkml:annotationXML>
        <inkml:traceGroup>
          <inkml:annotationXML>
            <emma:emma xmlns:emma="http://www.w3.org/2003/04/emma" version="1.0">
              <emma:interpretation id="{B88621C5-E1C8-4FA9-8653-6CD021ED4F23}" emma:medium="tactile" emma:mode="ink">
                <msink:context xmlns:msink="http://schemas.microsoft.com/ink/2010/main" type="inkWord" rotatedBoundingBox="13320,2533 14792,2577 14754,3884 13281,3840">
                  <msink:destinationLink direction="with" ref="{6882687A-65EA-426D-82E2-A09370B4980F}"/>
                </msink:context>
              </emma:interpretation>
              <emma:one-of disjunction-type="recognition" id="oneOf0">
                <emma:interpretation id="interp0" emma:lang="en-US" emma:confidence="1">
                  <emma:literal>h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r</emma:literal>
                </emma:interpretation>
                <emma:interpretation id="interp3" emma:lang="en-US" emma:confidence="0">
                  <emma:literal>^</emma:literal>
                </emma:interpretation>
                <emma:interpretation id="interp4" emma:lang="en-US" emma:confidence="0">
                  <emma:literal>w</emma:literal>
                </emma:interpretation>
              </emma:one-of>
            </emma:emma>
          </inkml:annotationXML>
          <inkml:trace contextRef="#ctx0" brushRef="#br0">6246-3590 179,'0'0'286,"0"0"-23,-1-5-19,1 5-14,0 0-16,0 0-14,0 0-3,0 0 0,0 0-9,8 16 2,-3-7 1,0 2 2,2 0 3,1 3-8,2 5 3,2-1-23,6 13-45,-2-12-39,-4-1-16,3 2-1,-3-1 2,5 1-14,1 6-2,5 2-10,0-4 15,1 1-21,-6-7-8,4 1 9,-2-4-12,2 0 0,-2-1-1,-1-6 3,-3 1-11,0-5-8,-1 1 9,2-5 3,-4 1 12,2-5-12,-2 1 12,1-4-19,-2-5 9,-3 0-3,7-4-1,-3 0-3,-4-5 13,2 0-6,-1-3-1,-2-1-5,2-8-7,1 1 2,-5-3 6,2 0-16,-3-4 10,5-1-1,-7 1-1,0-3 0,2-3-1,1 0 1,0-14 28,-5 14 2,-1-13 6,0 16 11,-6-1-4,1 3 3,-1 1-5,1-2 0,3 10 5,-8-2 9,5 11 1,-3 1-3,3 6-2,4 0-7,-3-1-8,3 1-2,1 3-6,0 0 24,1 3-6,3-4-8,-3 7-2,4-8-9,3 7-6,3-7-2,4 3-3,-7 2-8,4 6-5,0-2-2,-3 3-2,4 2-1,3 2 2,-1 4 1,5 5-6,-3 2 0,-1 6 0,1 1 1,2 14 5,-3-1 20,0 7 7,-1 1 1,2 17 7,-8-14 9,3 15 1,-3-15 2,3 18 1,0 0-3,-2-2 7,-3 0-1,2 1 3,-1-3 0,-4-14-9,4 0 6,1-1-9,-1 5-1,-2-7-8,3-1 0,3 5 0,-1-1 3,0-8-9,4-2-8,-1-3-2,-2-10 0,0 0 3,3-5 1,2-1-5,-4-7-2,6-4 7,-2-4-1,6 0-13,3-6 6,-2-3-5,9-7-1,-2-2 4,-2-8-9,2 0-28,-6-3-33,-6 4-37,-2-6-50,-1 1-62,-1-6-70,-6 8-92,-4 6-87,-1-3-97,-8 6-380,-1 3-997,-4-1 441</inkml:trace>
        </inkml:traceGroup>
        <inkml:traceGroup>
          <inkml:annotationXML>
            <emma:emma xmlns:emma="http://www.w3.org/2003/04/emma" version="1.0">
              <emma:interpretation id="{C383BDAC-F8EC-491A-BF51-CCC31D07B8D1}" emma:medium="tactile" emma:mode="ink">
                <msink:context xmlns:msink="http://schemas.microsoft.com/ink/2010/main" type="inkWord" rotatedBoundingBox="15394,2619 18661,2716 18630,3766 15363,3669">
                  <msink:destinationLink direction="with" ref="{6882687A-65EA-426D-82E2-A09370B4980F}"/>
                </msink:context>
              </emma:interpretation>
              <emma:one-of disjunction-type="recognition" id="oneOf1">
                <emma:interpretation id="interp5" emma:lang="en-US" emma:confidence="0">
                  <emma:literal>Motion</emma:literal>
                </emma:interpretation>
                <emma:interpretation id="interp6" emma:lang="en-US" emma:confidence="0">
                  <emma:literal>Notion</emma:literal>
                </emma:interpretation>
                <emma:interpretation id="interp7" emma:lang="en-US" emma:confidence="0">
                  <emma:literal>Notation</emma:literal>
                </emma:interpretation>
                <emma:interpretation id="interp8" emma:lang="en-US" emma:confidence="0">
                  <emma:literal>Mahon</emma:literal>
                </emma:interpretation>
                <emma:interpretation id="interp9" emma:lang="en-US" emma:confidence="0">
                  <emma:literal>Mohan</emma:literal>
                </emma:interpretation>
              </emma:one-of>
            </emma:emma>
          </inkml:annotationXML>
          <inkml:trace contextRef="#ctx0" brushRef="#br0" timeOffset="1667.5538">8381-3921 3269,'-2'-6'147,"-4"-6"2,4 4-11,2 2-46,-2 0-29,-2 3-27,4-3-11,-1 1-13,1 5 4,0 0-8,0 0 1,0 0 2,-5 13-1,5 1 0,0 5 1,3 5 3,-3 1 0,2 7 1,-1 0-6,5 2 8,-1-1-5,-2 0-2,4 1 6,-3-10-3,0 1 1,5 5-4,-6-8-1,1 0 2,1-1-1,-2 0-6,2-3 4,-5-3-7,4-1 1,-3-3-14,2-1-10,-2-3-21,-1-1-7,0-1-7,0-5-22,0 0-21,-5 3-13,5-3-10,-9-13 0,6 5 5,-2-7 6,0-7 10,-1-3 12,-3-6 6,5-4 9,-3 0 17,1-2 14,2-3 3,-3 1 16,-1 2 18,6 2 14,0 2 19,-3 8 40,2 10 29,0 2 6,2-3 4,1 5 2,0-3 8,-3 5-3,3 1-20,-2 2 12,2-2-27,0 8-12,0-4-4,0 4-8,0 0-2,9 10-4,-1 0-8,1 3-4,1 5 3,2 6-7,6 3-3,1 3 1,-2-1-1,2 0-8,0-1 2,-1 3-2,2 0-12,2-3 15,0 1-6,-2-2 1,-3 0-6,2-1 0,-4-3 1,-2-3-5,4-2-1,-6 3-16,1-2-21,0-3-10,0-4-2,-2 0-10,-3-3-9,-2-5-12,0 2-11,4 0-15,-6-6-19,-3 0-12,0 0-9,12-10-7,-11 4 9,3-6 6,0-3 5,-2-6 14,5-1 6,-3-13 6,0 3 22,0 1 2,4-4 16,-4 3 31,-1 8 25,-1 2 26,0 1 35,0 5 23,-1 1 18,0 3 17,-1 2 10,0 2 11,0 1-5,3 1-10,-6 2-18,6-1-10,-3 5-9,0-6-9,0 6-6,0 0-7,0 0-6,-4 17-12,1-9 1,3 8-4,-2-2-6,0 5-2,4 2 0,0 2-8,-4 0-2,4 0 0,2-1-5,-1-3-3,2 3 3,2-1-2,-1 0-5,2-4 4,4 3-7,-4 1 3,5-4 1,0-5-4,-1-2 4,-1 0-1,4-1-9,2-3-6,-2-3 5,1-3-7,1 0 2,0-3-6,0 0 7,4-6 1,0-1-13,-3-4 12,-1 1 6,-1-5-3,1 2 0,-11 4 4,4-3 9,-3 6 5,-1-3 18,-2 6 3,-2-1 8,1 1-8,-3 1 2,0 5-5,-5-6-5,5 6-9,-12 2 1,12-2 1,-15 4-5,9-1-6,-10 4-3,10-1 2,-5 2 1,5-1-4,0 1 0,3 1-3,-1 1-1,0-4 3,2 0 0,2 4-7,0-4 3,0-4 2,0 7-2,6-5 5,-4-2-5,-2-2 0,7 3 4,-7-3 6,12-5-5,-5 1 2,-3-6-5,4 2-1,-4-7 4,4-1-1,-4-5 1,1-6-4,-2-4 2,1-6-2,-4 0 5,5-8-7,-5 2 4,-5-19-3,5 19 2,-4-17 8,4 14 6,-3 3 8,3 2 3,-3-1 4,6 9 6,-3 0 1,3 12 1,-2 1-1,2 5-4,-1 1-3,1 0-5,2 7-4,-2 0 25,3-1-9,3 2-7,2 0-4,-5 4-1,9 2-4,2 0 4,-3 0-9,2 2-2,-2 5-3,1-2-3,-2 2 2,-2-4-1,2 3 1,-3-1-4,3-1-3,-4 0-2,-7 1 3,4-2-3,-1 1 3,1-3-4,-2 3 6,-4-4-6,7 1-5,-4 2 7,-3-3 0,0 0 4,7 2-4,-7-2 3,0 0 0,0 0 3,4 4 1,-4-4 0,0 0 0,0 0 1,0 0 1,0 0-2,0 0 0,0 0-4,0 0 0,0 0-2,0 0-6,8 0 1,-8 0-1,0 0 0,0 0 1,0 0 0,0 0-3,0 0-2,1 6 4,-1-6-2,0 5-5,0-1 2,3 2 2,-3-2 1,0 2 2,3 3-3,-1 1 1,-2 4 4,4 2-6,-1 5 2,-1 5 3,1 0-8,2 10 7,-3 2-1,-2 2 6,0 2 1,2 1 1,1 0 2,-1 0 6,1-1 4,0 1-4,3 2 1,-1-7-3,-1 2-1,4-1 0,0-6 1,0 3-6,1-4 3,-1 0-6,2-8-1,1-1 4,-5-1-2,2-3-6,-3 1-13,5-4-21,-4-4-19,-1-6-31,-2 5-42,2-3-46,-1-2-51,-3-3-26,3 0-39,-4-3-49,0 0-40,0 0-42,6-14-219,-6 6-691,0-7 306</inkml:trace>
          <inkml:trace contextRef="#ctx0" brushRef="#br0" timeOffset="2384.3961">9482-3484 2,'-7'-13'291,"6"7"-5,-3 0-1,0 3-1,2-3 4,-1 3 1,3 3-10,-3-9-14,3 5-31,0 4-29,6-9-21,0 4-16,2 1-21,5-2-9,0 0-13,3 0-15,-2 0-8,11 1-12,-4 1-19,1-3-23,2 1-17,-2 0-17,-5 2-14,-3 2-5,3-4-7,-5 2 2,0 1 1,-4 0 1,-2 0 4,2 1 1,-1-1 14,-2 2 4,-5 1-5,5-4 2,-5 4 11,0 0 11,0 0-3,0 0 8,0 0-1,0 0 17,0 0-10,-20 8-8,13-6 2,3 1-2,-7 1-1,5 2 0,-2 2-6,1-1 3,-1 2-14,4 0-5,-1-2 6,1 2 1,0-1 3,0 0-7,4 0-1,0 1-2,0-1-2,0 0-5,8 1 3,-4-4 3,1 1 1,5-1-7,4 4 5,-5-9-10,6 2-6,-4 1 2,6-2-1,-1-2 4,4 1-12,-3-3 11,-3 1-10,-5 2-1,0 0 2,-1-3 2,3 2 2,-11 1 7,10-2-1,-10 2-5,7-3 1,-7 3-1,0 0 3,7 9 1,-4-9-2,-2 5 6,1-2-6,-4 6 3,6-4 13,-4 0-12,2 5 1,-1-3-2,0 3-3,3 0 1,-3-2 5,5 2-3,-2-1 4,2 0 3,-3-2-16,10 0 12,-9-1 1,5-1 5,-1 0 0,1-3 10,0-2-1,5 2-15,1-4-1,0 1-4,-1-5 3,3 0-9,-2-1-8,-2-5 9,8 0-5,-4-3 3,-2-3-7,-2-4-2,6-6 1,-10 4 2,3-4-7,-3-5 1,-1 2 8,-1-2 0,-10 1-5,2 5 8,-7-6 9,0 4 5,0 5 18,-2 3 19,-1 1 12,1 0 5,1 6 0,-2 1-3,6 5-2,-5-2-1,2 4-10,1-1-2,-1 5-7,2-2-2,6 4-6,0 0-2,-17 10-3,13-1-1,-4 6-2,4 7-2,4 0 1,-2 1 3,4-1-4,-2 11-3,4-1 0,4 0-11,-4-1 9,0-6 0,6 3 0,-2 4 1,4-2-7,-3-7 3,0 2 1,-4-3 0,2 0-1,1 1 0,-4-3-14,1 0-29,0-1-62,0-2-52,-1-3-46,-2 0-50,-1 1-50,4-4-52,-1 0-318,-4-3-719,3-4 318</inkml:trace>
          <inkml:trace contextRef="#ctx0" brushRef="#br0" timeOffset="2719.4638">10160-3497 333,'4'-6'335,"-1"0"-10,2-2-9,0 0-9,7 1-25,-1-1-18,2-3-22,4 1-15,2 1-31,6 0-22,-4 6-15,3-3-19,-1 0-11,1 2-11,2-2-13,-1 2-13,-3 3-4,-5-5-23,-3 4-6,3 0 4,-5 1-6,-4-1-11,1 1-2,-3-1-3,-6 2-2,11-1 0,-11 1-2,6-2 2,-6 2 9,0 0 8,6 5 5,-6-5 11,2 7 10,-4-1-25,-1 0 13,0 2-4,1 0 0,-1-1-1,2 4-1,-4-3-5,2 2-13,0 2 2,3-2-7,-2 5 1,-2-3-8,4 3 0,0-3-3,0 2-4,3-3-4,-2 1-3,1 3-20,4-6-31,-4-1-45,2 1-60,1-4-63,3 1-60,-1 0-63,1-1-70,-2-1-285,6-4-732,4 0 324</inkml:trace>
          <inkml:trace contextRef="#ctx0" brushRef="#br0" timeOffset="3320.6209">10946-3652 50,'-12'-4'381,"-1"-2"-7,-3 0 0,3 2-27,-2 3-15,-2 1-20,1 0-23,-4 5-17,-3 1-21,6 3-17,0 3-21,-1 0-16,1 2-26,4 3-15,1-1-15,1 2-18,3 0-10,5-4-12,0 3-11,4-2-7,1 1-7,3 0-7,1 3-10,1-6-4,2 3-3,1-4-18,0-1 9,1 1-5,1-3-1,3-1-2,-1-2 0,-2-2-15,2 0 2,0-3 1,-2-1-3,4-4 0,-4 2-1,1-4-6,-2-1 0,10-6 1,-4-4-2,-4 2 2,1-7 6,1 4 6,-2-1 6,-1-3-5,0 5 6,0-4 12,-1 5 11,-1-2 6,-3 6-2,-4 2 3,2 4-7,-1 0-5,0 0-9,0 0-7,-3 2-7,7 2-2,-8 2-1,0 0-1,12 9-4,-10 0-1,5 0-2,-4 4-6,2 2 3,0-2-2,-4 9 0,5-5 3,-4-2-6,-2 1-1,3 0-2,-2-3 3,3 2-4,0-1 4,0-2-2,0-3-4,-3-1-5,6-1-11,-3-2 2,2 1-3,-1-1 4,5-3 3,-1-1-7,0-2 1,0-3 3,5-1 4,-2 1-2,0-4-1,2-4 3,2-1 7,2 1-6,1-3 2,-5-1 7,0-5 4,-2 5 13,-4 5 5,1-1 0,0-1 3,0 4 7,-3 4-5,1-2-10,-3 3 3,-1 1-8,0 1-4,-3 2-2,0 0-1,11 7 3,-4 2-7,-2 1 3,-1 1-3,-3 1 2,1-1 1,2 5-2,-3 0 0,4-1-8,-2 0 9,-1-1 2,4 2-6,-1-2 2,-3-1 0,4 1-2,-1-2 0,0-5 0,0 5-7,1-3-27,0 0-19,-2-6-21,0 2-27,1-1-38,4-4-77,-1 3-66,-8-3-61,22-8-91,-6 3-369,-4-2-866,1-1 383</inkml:trace>
        </inkml:traceGroup>
        <inkml:traceGroup>
          <inkml:annotationXML>
            <emma:emma xmlns:emma="http://www.w3.org/2003/04/emma" version="1.0">
              <emma:interpretation id="{B224B228-E5F3-4522-90EF-EF07B3226A83}" emma:medium="tactile" emma:mode="ink">
                <msink:context xmlns:msink="http://schemas.microsoft.com/ink/2010/main" type="inkWord" rotatedBoundingBox="19891,3309 21121,3346 21116,3483 19887,3446"/>
              </emma:interpretation>
              <emma:one-of disjunction-type="recognition" id="oneOf2">
                <emma:interpretation id="interp10" emma:lang="en-US" emma:confidence="0">
                  <emma:literal>--</emma:literal>
                </emma:interpretation>
                <emma:interpretation id="interp11" emma:lang="en-US" emma:confidence="0">
                  <emma:literal>_ _</emma:literal>
                </emma:interpretation>
                <emma:interpretation id="interp12" emma:lang="en-US" emma:confidence="0">
                  <emma:literal>_ -</emma:literal>
                </emma:interpretation>
                <emma:interpretation id="interp13" emma:lang="en-US" emma:confidence="0">
                  <emma:literal>=</emma:literal>
                </emma:interpretation>
                <emma:interpretation id="interp14" emma:lang="en-US" emma:confidence="0">
                  <emma:literal>_ y</emma:literal>
                </emma:interpretation>
              </emma:one-of>
            </emma:emma>
          </inkml:annotationXML>
          <inkml:trace contextRef="#ctx0" brushRef="#br0" timeOffset="3720.6544">12836-3476 1,'6'0'528,"3"7"-21,-7-6-18,5 0-19,-7-1-24,9 1-32,-9-1-37,0 0-31,7 3-36,-7-3-32,5 1-32,-5-1-27,0 0-36,0 0-47,0 0-53,0 0-59,18-1-78,-9-3-101,4 3-92,-1-3-99,0 0-364,5 1-768,5-2 340</inkml:trace>
          <inkml:trace contextRef="#ctx0" brushRef="#br0" timeOffset="3945.5012">13592-3530 157,'10'-1'360,"-3"1"-4,3 0-5,-2-1 8,1-1-11,-9 2-12,8-4-8,-1 2-18,2 2-10,-3-3-34,5 1-30,-3-1-19,6 0-20,0 2-22,1-1-19,-1 4-10,2-4-19,-2 2-17,2-1-24,0 1-26,-1-2-24,0 2-38,-1 0-39,3 2-42,0-2-16,5 1-28,-5-1-34,6 0-20,-5 2-15,-1-2-10,-4 0 2,3 0-2,-3 0 0,-2-2-7,0 1 1,-3-1-9,1 1-14,-4-2-169,-1 0-438,-4 3 193</inkml:trace>
        </inkml:traceGroup>
      </inkml:traceGroup>
    </inkml:traceGroup>
    <inkml:traceGroup>
      <inkml:annotationXML>
        <emma:emma xmlns:emma="http://www.w3.org/2003/04/emma" version="1.0">
          <emma:interpretation id="{90418A90-1422-45E4-9F66-F8A6F509E4D3}" emma:medium="tactile" emma:mode="ink">
            <msink:context xmlns:msink="http://schemas.microsoft.com/ink/2010/main" type="paragraph" rotatedBoundingBox="7042,6599 20905,6398 20923,7703 7061,790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89AE0E8-4BA3-453D-B8F0-66F810ACD5AB}" emma:medium="tactile" emma:mode="ink">
              <msink:context xmlns:msink="http://schemas.microsoft.com/ink/2010/main" type="line" rotatedBoundingBox="7042,6599 20905,6398 20923,7703 7061,7903"/>
            </emma:interpretation>
          </emma:emma>
        </inkml:annotationXML>
        <inkml:traceGroup>
          <inkml:annotationXML>
            <emma:emma xmlns:emma="http://www.w3.org/2003/04/emma" version="1.0">
              <emma:interpretation id="{4527659C-9169-4210-A611-FB889E60AE76}" emma:medium="tactile" emma:mode="ink">
                <msink:context xmlns:msink="http://schemas.microsoft.com/ink/2010/main" type="inkWord" rotatedBoundingBox="7043,6674 7755,6664 7768,7583 7056,7593"/>
              </emma:interpretation>
              <emma:one-of disjunction-type="recognition" id="oneOf3">
                <emma:interpretation id="interp15" emma:lang="en-US" emma:confidence="0">
                  <emma:literal>it</emma:literal>
                </emma:interpretation>
                <emma:interpretation id="interp16" emma:lang="en-US" emma:confidence="0">
                  <emma:literal>t</emma:literal>
                </emma:interpretation>
                <emma:interpretation id="interp17" emma:lang="en-US" emma:confidence="0">
                  <emma:literal>"It</emma:literal>
                </emma:interpretation>
                <emma:interpretation id="interp18" emma:lang="en-US" emma:confidence="0">
                  <emma:literal>at</emma:literal>
                </emma:interpretation>
                <emma:interpretation id="interp19" emma:lang="en-US" emma:confidence="0">
                  <emma:literal>"t</emma:literal>
                </emma:interpretation>
              </emma:one-of>
            </emma:emma>
          </inkml:annotationXML>
          <inkml:trace contextRef="#ctx0" brushRef="#br0" timeOffset="10903.5998">15 208 212,'0'0'300,"0"0"-19,0 0-20,-8 4-15,8-4-20,-4 2-4,4-2-15,0 0-17,0 0-16,0 0-15,0 0-8,-5 4-4,5-4-13,0 0-9,0 0-10,0 0-4,0 0-5,0 0-5,0 0-15,0 0-8,0 0-1,14-14-5,-11 12-13,2-2 0,-1-4-9,1 4-10,2-2 5,-2-3-10,-1 3-2,0 0-4,1-4 1,0-1 18,-5-1-27,5-1-5,-5 3 1,2-3 16,-4 1-21,2 0 1,0 1-1,-4 2 13,3-1 8,1 2 7,-2 1 8,2 1 10,-3 3-17,2-2-4,1 5-1,0-8-10,0 8-6,0 0-4,0 0 3,0 0 3,0 0-12,0 0 6,-6 19-8,6-3-2,0-1 5,0-1 1,0 2-7,2 4 1,-4 0 3,4-5-11,2 5 5,2-5-5,-1 3 11,-1-1-3,4-2 0,-1-2 2,3 5-4,-1-6-2,6 4 1,-6-5 2,1-1-10,2-1-22,0-5-27,-3 0-42,0-2-26,5-2-33,-4 0-28,4-2-30,-2-2-24,-3-4-25,4-1-17,-1-4-14,-4-1-200,2-4-532,-2-3 235</inkml:trace>
          <inkml:trace contextRef="#ctx0" brushRef="#br0" timeOffset="11204.5065">366-150 181,'0'-15'230,"2"-1"14,-2 1 13,0 9 5,-2-4 7,2 4-9,0 1-22,0-2-11,0 2-28,0 5-19,0-6-12,0 6-28,0 0 19,0 0-20,0 0-7,-5 21 4,5-15-12,0 11-9,-3-1-2,3 5-6,-2 1 2,2 4 4,0 4 8,0 1 0,0 0-11,2 2 6,1-1 11,-3 0-10,3 2-4,1-2-3,1 2-8,0 0-4,-1 1 2,1-2-6,0 0-9,-1-2-7,4-4-7,1-4-13,-3 2 2,1-3-9,1 3-3,1-3-6,2 1-3,-3-1-3,1-3-4,-3 2-4,2-6-1,-2 0-2,0-5-3,-1 5-13,-1-2-27,0-2-32,-1-5-27,-2 3-19,3-5-29,-3 0-34,3-2-32,-4-2-35,0 0-69,0 0-57,0 0-39,0 0-303,-22-12-751,12 1 331</inkml:trace>
          <inkml:trace contextRef="#ctx0" brushRef="#br0" timeOffset="11376.3887">361 442 142,'-6'-13'215,"0"3"8,4 3 0,2-4 5,0 7 1,0-6 4,0 2-4,0 3 6,2 1-9,0-5-14,3 3-11,3 0-7,-2 0-4,2 2-4,8-3-13,-2-1-16,4 0-9,5 2-19,-6 2-7,4-5-14,1 5-11,1-2-6,3 1-3,-2 1-20,0 1-28,-1-1-57,-1 2-74,-7 2-79,-2 0-93,0-3-98,-4 2-221,-4-2-629,0 3 280</inkml:trace>
        </inkml:traceGroup>
        <inkml:traceGroup>
          <inkml:annotationXML>
            <emma:emma xmlns:emma="http://www.w3.org/2003/04/emma" version="1.0">
              <emma:interpretation id="{8AE67962-155B-4FDF-B777-329C7B6E696B}" emma:medium="tactile" emma:mode="ink">
                <msink:context xmlns:msink="http://schemas.microsoft.com/ink/2010/main" type="inkWord" rotatedBoundingBox="8931,6625 11100,6593 11112,7453 8944,7485"/>
              </emma:interpretation>
              <emma:one-of disjunction-type="recognition" id="oneOf4">
                <emma:interpretation id="interp20" emma:lang="en-US" emma:confidence="0">
                  <emma:literal>fon)=</emma:literal>
                </emma:interpretation>
                <emma:interpretation id="interp21" emma:lang="en-US" emma:confidence="0.5">
                  <emma:literal>fen) =</emma:literal>
                </emma:interpretation>
                <emma:interpretation id="interp22" emma:lang="en-US" emma:confidence="0">
                  <emma:literal>fine</emma:literal>
                </emma:interpretation>
                <emma:interpretation id="interp23" emma:lang="en-US" emma:confidence="0">
                  <emma:literal>f(n)=</emma:literal>
                </emma:interpretation>
                <emma:interpretation id="interp24" emma:lang="en-US" emma:confidence="0">
                  <emma:literal>t(n)=</emma:literal>
                </emma:interpretation>
              </emma:one-of>
            </emma:emma>
          </inkml:annotationXML>
          <inkml:trace contextRef="#ctx0" brushRef="#br0" timeOffset="13072.2638">2190-245 101,'-3'-6'343,"1"-2"-8,-1 1-14,2 3-15,-2 0-20,2 0-21,1 4-19,-7-7-14,2 4-10,-1 2-11,6 1-21,-13 2-10,3 1-6,-1 3-8,3-1-14,-4 2-2,0 5-4,0 0-15,-1 10-4,0-4-5,5 6 0,2 0-9,-6 7-29,10 0 0,-1 2 2,3-8-4,0 11 0,6 1 3,0-5-11,2 1-11,1 1 4,0-1-12,-3 3-3,5-2-4,-1-4-4,-3-6-5,2-1-5,-1 2-3,-2-1-1,4 0-3,-3-3-3,0 1-1,2-4-4,-2 1-1,-2 0-16,-3-5-32,2 1-24,-2-5-38,2 2-31,-3-5-42,0 1-37,-1-2-26,3-2-42,-6 1-38,3-5-41,0 0-314,0 0-717,-18-7 318</inkml:trace>
          <inkml:trace contextRef="#ctx0" brushRef="#br0" timeOffset="13263.3802">1926 318 116,'-7'-6'275,"2"2"6,-1-3-4,2 3-2,2 0-11,-2 0-10,4 4-11,-6-5-13,6 5-4,-4-2-21,4 2-5,0 0-20,0-9-5,0 9-6,9-7-13,-2 3-10,2-1-18,5 2-9,2-5-12,1 3-8,6-4-15,4 2-4,-1 1-11,6-5-7,6 4-25,2-2-58,-1 0-75,-3 7-76,-7-2-86,8 2-85,-12-2-252,1-2-644,-1 4 285</inkml:trace>
          <inkml:trace contextRef="#ctx0" brushRef="#br0" timeOffset="13938.862">2580 21 171,'-15'-8'291,"1"2"-9,2 2-1,-5 3-17,1 2-14,-7 4-10,2 2-20,3 5-9,-3 1 1,4 2-26,-3 2-13,4 2-13,-1 3-7,10 3-1,-1-3 3,0 0-27,4 3-14,4 3-14,0-3 14,6-1-26,0 1-13,7 3-10,-1-5 15,-1-1-18,2 3-7,4-9-6,7 10-5,-6-10-16,3 1-35,1-4-56,2-1-57,-2 0-58,-1-4-70,0-6-73,-4 2-257,8-4-626,-4-4 277</inkml:trace>
          <inkml:trace contextRef="#ctx0" brushRef="#br0" timeOffset="13697.3538">2617 131 313,'0'0'343,"0"0"-12,-11-12-6,11 12 1,-7-6-15,2 4-4,5 2-8,-7-4 3,7 4-16,-5-3-10,5 3-18,0 0-20,-2-5-23,2 5-21,-3-6-19,3 6-17,0 0-18,10-3-16,-10 3-12,12 0-9,0 1-11,-4 1-15,0-2-6,7 5-5,-3 0-7,4-1-5,-7 5-11,5 0 2,-2 0-6,0 3-1,0 1-9,-1 3-3,0-5 1,-5 2-7,1 0 0,-1 0 1,0 0-8,-2-1 4,-2 0-2,-2-1 0,0-1-5,0 0 1,0-6-1,0 3 1,-1-2-1,0 1 1,1-6 2,0 7-1,0-7-1,0 2 0,0-2-3,0 0 3,0 0-4,-10-12-3,10 4 3,0-1 3,4-2 0,2-2-2,-3-2 1,5 0-4,-1 3-1,3-3 3,2-1-2,-5 1-3,2 8 2,-1-4-5,1 7 0,-1 2-2,1-3 0,0 5 0,-9 0 0,17 6 0,-9-1-1,0 7 4,-1 0-2,1 3-2,-3 0-10,-1 1-21,-1 0-15,-2 1-17,-1-1-29,4-3-34,-4 5-53,-1-3-43,-2 0-40,3 0-41,-2-3-43,-2-2-52,-1-1-262,1-3-719,-2 0 318</inkml:trace>
          <inkml:trace contextRef="#ctx0" brushRef="#br0" timeOffset="14237.8148">3146 57 308,'6'-5'433,"-3"-1"-38,2 3-55,-1-1-35,-4 4-31,5-5-30,-5 5-23,0 0-23,0 0-19,9 11-14,-6-2-7,5 0-18,-2 5-4,3 2-14,-2 2-4,-1 2-13,2-1-1,1 6-15,-2-4 7,3 2-20,-3-1-12,-2 2-7,2-2 2,-3 0-4,4-1-3,-8 0-12,0 0 3,0 0-2,-2-1-1,-2-4-5,3-2-5,-4 4 0,1-6-2,3-1-6,-5 0 0,4-4 1,-2 1-2,1 1-4,-1-5 0,0 0-4,4 1-12,0-5-29,0 0-67,0 0-61,0 0-67,0 0-68,0 0-69,3-22-268,3 10-679,2-9 301</inkml:trace>
          <inkml:trace contextRef="#ctx0" brushRef="#br0" timeOffset="14663.9152">3829 367 91,'-13'7'333,"3"-1"-18,-1 2-13,5-3-14,1-1-10,-2 0-8,4-2-8,-1 2-2,2-2-8,2-2-5,-4 6 15,4-6 17,0 0-2,10 4-8,-2-4-14,3 3-24,2-6-17,2 3-23,0 0-16,4 0-17,0 0-16,-2-1-14,0 1-13,0-3-10,1 3-7,-4 0-16,3-2-13,-2 1-40,-3 2-36,-3-2-53,1-2-59,-2 3-69,0 0-78,-8 0-95,12-2-113,-10-2-277,1-1-813,-2 0 360</inkml:trace>
          <inkml:trace contextRef="#ctx0" brushRef="#br0" timeOffset="14460.8538">3829 144 321,'0'0'329,"-2"4"-19,2-4-16,0 0-13,0 0-14,0 0-22,0 0-14,0 0-5,0 0-13,0 0-8,0 0-9,13 2-20,-7-2-13,7-2-13,3 2-20,1 0-11,0-2-17,0 0-6,5 2-17,-2 2-54,3-4-43,-10 4-57,-1 0-63,3-1-76,-5 0-68,-2 5-291,-3-3-619,-4-1 275</inkml:trace>
        </inkml:traceGroup>
        <inkml:traceGroup>
          <inkml:annotationXML>
            <emma:emma xmlns:emma="http://www.w3.org/2003/04/emma" version="1.0">
              <emma:interpretation id="{30FE5603-F973-49C8-85AD-C8C062434BA1}" emma:medium="tactile" emma:mode="ink">
                <msink:context xmlns:msink="http://schemas.microsoft.com/ink/2010/main" type="inkWord" rotatedBoundingBox="12070,6608 13327,6590 13344,7812 12088,7831"/>
              </emma:interpretation>
              <emma:one-of disjunction-type="recognition" id="oneOf5">
                <emma:interpretation id="interp25" emma:lang="en-US" emma:confidence="1">
                  <emma:literal>NL,</emma:literal>
                </emma:interpretation>
                <emma:interpretation id="interp26" emma:lang="en-US" emma:confidence="0">
                  <emma:literal>n',</emma:literal>
                </emma:interpretation>
                <emma:interpretation id="interp27" emma:lang="en-US" emma:confidence="0">
                  <emma:literal>n'.</emma:literal>
                </emma:interpretation>
                <emma:interpretation id="interp28" emma:lang="en-US" emma:confidence="0">
                  <emma:literal>n",</emma:literal>
                </emma:interpretation>
                <emma:interpretation id="interp29" emma:lang="en-US" emma:confidence="0">
                  <emma:literal>no,</emma:literal>
                </emma:interpretation>
              </emma:one-of>
            </emma:emma>
          </inkml:annotationXML>
          <inkml:trace contextRef="#ctx0" brushRef="#br0" timeOffset="17586.6813">5028 160 29,'0'0'394,"0"0"-26,0 0-42,0 0-25,0 0-29,0 0-19,0 0-19,0 0-21,0 0-5,0 0-26,0 0-17,0 0-19,0 0-14,0 0-13,0 0-16,0 0-9,0 0-1,0 0-17,0 0-5,0 0-6,0 0 6,0 0 3,0 0 5,0 0 0,0 0 6,0 0 12,0 0 0,0 0 17,0 0-4,0 0-16,-3-17-8,3 12-2,0-2-12,0 1-9,3 0-8,-3 0-5,5-2-4,-2 2-7,-1 1-5,2-1-6,-1 2 1,0-1-6,2 2-4,-1-1 2,-4 4-7,0 0-7,15 4 1,-8 2 5,2-2-3,3 9-4,-3 1 3,2 2-6,-1 5 3,2 0 1,-2 4-1,-1-3-8,1 1 9,0-2-4,-2 4-6,0-6 10,1-1-3,-5-2-1,0-1-3,1 1 2,0-5 2,0 4 1,-1-5 0,-4-5 0,2 2-6,0-3 7,1 3-1,-2-3 1,-1-4 6,0 6-2,0-6-1,0 0-6,0 0 0,0 0 3,0 0-1,-8-18 2,3 9-6,6-3 4,-5-2-2,3-6 5,2-2-8,2-1 4,2-2-1,-1-4-3,4 5 3,-1-1-1,3 2-1,-3 3 4,2 0-7,0 6 2,-1 1-1,1 2 4,-4 3-6,0 1-3,2 2-2,1 1 4,-2 4 3,-6 0-3,15 7 0,-8 3-5,3 3 4,1 3 3,-1 4-2,0 2 3,2 0-2,1 6-1,-4-3 3,-3-3 0,2 3 1,1 0-5,-2-3 5,-2 3 0,2-4 0,-2 1-1,2 1 0,-4-8 1,0 1 5,1-2-27,-1-3-13,1 4-20,1-7-28,0 0-35,0-3-34,2-1-39,-1-1-42,5-3-55,-5-6-48,9 0-51,-6 0-224,1-5-663,2-1 294</inkml:trace>
          <inkml:trace contextRef="#ctx0" brushRef="#br0" timeOffset="17920.9329">5663-266 253,'-4'-8'343,"1"2"-16,3-2-6,0 4-31,-2-2-22,2 6-26,-2-8-23,2 8-16,2-5-11,-2 5-21,0 0-13,9 11-9,-5-5-11,1 1-10,-1 4-8,-1 2-14,6-1 1,-4 9-10,2 0-7,-3 1 6,-2 0-6,2 2 1,-6 7-4,2-8 10,-2 1-6,-3-1 1,-1 2 4,-2 4 12,0-4 5,-5 3-2,6-7-5,0 1 0,3-4-7,2-3-1,-5 1-5,5-7-8,2 3-7,-2-6-5,2 4 5,4-5 17,3-2 5,1 0-9,5-2-7,4-1-5,7-1-14,2-2-7,9-3 2,-10-2-9,13 0-23,0 1-37,0-3-43,-12 4-56,8-4-58,0 1-78,-9 4-88,-3 2-91,0 0-442,-5 2-937,-4 1 416</inkml:trace>
          <inkml:trace contextRef="#ctx0" brushRef="#br0" timeOffset="18405.7797">6288 587 253,'0'0'408,"0"-6"-13,0 0-10,0 6-10,0-9-15,0 9-24,-1-4-27,1 4-34,0 0-21,0 0-29,0 0-22,0 0-20,0 0-10,0 0 0,-5 14-3,1-3-9,-3 4-8,1 0-7,-1-2-12,-3 5-10,-1 1-16,3-1-11,1 6-5,-3-5-9,3-1-7,-3 7-12,0-7-37,6 2-33,-4-6-37,4-1-50,-4 1-73,4-2-79,-1 1-88,3-2-103,-4-2-301,6-4-799,0 0 354</inkml:trace>
        </inkml:traceGroup>
        <inkml:traceGroup>
          <inkml:annotationXML>
            <emma:emma xmlns:emma="http://www.w3.org/2003/04/emma" version="1.0">
              <emma:interpretation id="{72D79729-C00C-4FCD-9535-CDF6E0C67737}" emma:medium="tactile" emma:mode="ink">
                <msink:context xmlns:msink="http://schemas.microsoft.com/ink/2010/main" type="inkWord" rotatedBoundingBox="14317,6494 16336,6464 16354,7673 14334,7703"/>
              </emma:interpretation>
              <emma:one-of disjunction-type="recognition" id="oneOf6">
                <emma:interpretation id="interp30" emma:lang="en-US" emma:confidence="0">
                  <emma:literal>n29,</emma:literal>
                </emma:interpretation>
                <emma:interpretation id="interp31" emma:lang="en-US" emma:confidence="0">
                  <emma:literal>n 2.9,</emma:literal>
                </emma:interpretation>
                <emma:interpretation id="interp32" emma:lang="en-US" emma:confidence="0">
                  <emma:literal>n 2-9,</emma:literal>
                </emma:interpretation>
                <emma:interpretation id="interp33" emma:lang="en-US" emma:confidence="0">
                  <emma:literal>129,</emma:literal>
                </emma:interpretation>
                <emma:interpretation id="interp34" emma:lang="en-US" emma:confidence="0">
                  <emma:literal>n 29,</emma:literal>
                </emma:interpretation>
              </emma:one-of>
            </emma:emma>
          </inkml:annotationXML>
          <inkml:trace contextRef="#ctx0" brushRef="#br0" timeOffset="19917.757">7271-7 232,'0'0'363,"0"0"-38,0 0-15,0 0-24,0 0-17,0 0-18,11 0-18,-11 0-20,0 0-5,0 0-41,0 0-17,0 0-12,0 0-18,0 0-15,0 0-5,0 0-11,0 0-7,0 0-10,0 0-9,0 0 2,4 3-7,-4-3 2,0 0-7,0 0 0,0 0-1,0 0 1,0 0-3,0 0 1,0 0 4,0 0-16,0 0-3,0 0-7,0 0 3,0 0-3,0 0-12,0 0 2,0 0 6,0 0-7,0 0 5,0 0 0,0 0-10,0 0 0,0 0 5,0 0-2,0 0 0,0 0-6,0 0 0,0 0-4,0 0-1,0 0-7,0 0 14,0 0 5,0 0 5,0 0 9,0 0 12,0 0-1,0 0-5,0 0 7,0 0 7,0 0-9,0 0 3,0 0-7,0 0 0,0 0-5,0 0-7,0 0 0,0 0-1,0 0-4,0 0-1,0 0-2,0 0 2,0 0-9,0 0 0,0 0 4,0 0-4,0 0-3,0 0-2,0 0 2,0 0-2,0 0 2,0 0-2,0 0-4,0 0 1,0 0 5,0 0-1,0 0 0,0 0-3,0 0 2,0 0-5,0 0 8,0 0 0,0 0-5,0 0 4,0 0 1,0 0-1,0 0-3,0 0 1,0 0 2,0 0-4,0 0-2,0 0 2,0 0 1,0 0 0,0 0 3,0 0 6,0 0 4,0 0 4,0 0 6,0 0 3,0 0 1,0 0-3,0 0 3,0 0-3,0 0-8,0 0 2,0 0-2,0 0-2,0 0-4,0 0-2,0 0-5,0 0-5,0 0 4,0 7-3,2 3-1,0 1 1,5 1-2,-4 6 1,4 0-1,-1 3 1,-1-1-3,3 2 3,-4 3-1,4-4 2,0-1-5,-3-2 3,2 2 2,-1-2-3,-2-3 1,-1 0 0,1-1 3,-1-3-4,0 0 3,1-1-4,-4-3 2,1 1 0,1-2 1,-2-3-2,2 1-4,-2 2 15,0-6-3,0 5 2,0-5-4,0 0 5,0 0-7,0 0 0,0 0 2,0 0-1,-14-18-4,11 7 6,1-2-8,0-1 0,2-1 7,-1-3-9,2-3 1,1-1 4,3 1-7,0-2 4,0 2-5,1-4 4,1 6-10,3 1 0,-1 2-1,-1 3 1,-2 1-1,5 3-1,-5 3-3,3 3 1,-1 0 1,0 3 0,2 3 2,1 3-1,1 2 2,3 6 1,-3 1 3,1 1 0,-1 3 3,2 2-1,-1-3-1,-4 3 2,-1 1-1,4-1 4,-1 0-6,0-2 9,-2-1-9,1-1-17,-3-3-10,0-1-16,0 1-17,-1-4-29,1 1-32,-1-1-43,3-4-40,-6 0-37,5 1-48,-2-5-51,1 2-53,-2-2-234,2-2-685,-7 0 304</inkml:trace>
          <inkml:trace contextRef="#ctx0" brushRef="#br0" timeOffset="20254.1478">7865-370 60,'4'-10'326,"-3"3"-9,0 0-12,2-2-10,-3 4-19,3 3-15,0-3-5,-3 5-31,4-8-21,0 6-17,-4 2-19,0 0-11,20 8-21,-16-1-9,1-1-15,4 6-6,-4-1-9,1 9-15,-4-3-6,0 3-7,-2-2-3,-2 3 1,0 2-15,-6-1-3,5 4 8,-6-2-4,1 1 7,-5 6 7,1-10 9,2-1 5,1-3-1,2-2 4,2 0-5,-2-3-3,2-6 0,0 7-8,1-7-7,4 0 2,-5-1-11,2 0-3,2 0-10,1-5 2,4 6-3,5-6-3,-1 0-2,8 0 0,1 0-12,6-4-23,-1 3-60,6-4-82,-5 0-94,1-1-99,-1 2-115,0-1-243,-1-5-750,-4 3 331</inkml:trace>
          <inkml:trace contextRef="#ctx0" brushRef="#br0" timeOffset="20753.4185">8150-92 42,'0'0'445,"0"0"-35,-3 5-34,3-5-23,0 0-14,0 0-10,0 0-10,0 0-7,0 0-8,0 0-14,0 0-13,0 0-26,0 0-13,0 0-18,22-6-15,-22 6-16,8-2-6,-4-1-12,-4 3-5,0 0-5,4-3-9,-4 3-6,0 0-5,0 0-7,0 0-14,9-3-7,-9 3-12,0 0-9,0 0-12,0 0-4,0 0-8,0 0-14,0 0-16,0 0-34,0 0-37,0 0-60,0 0-53,0 0-56,0 0-64,0 0-60,0 0-76,-17-3-77,17 3-347,0 0-894,0 0 396</inkml:trace>
          <inkml:trace contextRef="#ctx0" brushRef="#br0" timeOffset="21175.2463">8606-371 7,'-5'-2'347,"5"2"-9,-9-9-24,1 5-7,-1 2-7,5-2-11,-7 1-6,2 0-16,1 0-10,-1 1-19,0 1-15,-2 1-15,1 0-15,-3 0-5,2 3-23,0 3-11,-1-3-17,2 3-13,-2 3-12,0 1-10,4-2-12,-1 5-8,2-5-8,2 5-16,1-1 3,2 0-4,2 0-15,0-1 6,0 0-8,2-1-2,2 2-4,4-3-2,-4 0-11,4-5 4,0 1-4,3 4-3,-1-8-6,-1 3-1,5-3-2,-2-2 2,1 0 1,0-3-4,3-1-4,-3 1 7,-3-1 1,6-3 3,-4-2 5,-1 4 12,-1-2 12,-1 0 10,-1 3 20,-2-1 12,-1 2 13,1-2 3,-5 3-1,4-1-8,-5 4-14,5-3-6,-5 3-8,2-3-9,-2 3-3,0 0-9,0 0-7,4 17-5,-3-9 0,-1 7-5,0 0 0,0 7-6,3 1 4,-1 2-7,-1-3-1,3 1-6,2 3-31,0-4-50,-1 2-57,2 1-71,-1-2-110,1 5-127,-7-4-493,9-2-1004,-4-1 444</inkml:trace>
          <inkml:trace contextRef="#ctx0" brushRef="#br0" timeOffset="21533.1459">9237 456 3522,'11'-1'427,"-5"2"-87,-6-1-126,12-1-68,-12 1-45,9 0-38,-9 0-9,0 0-13,12 1-5,-12-1 2,5 1 6,-5-1 27,3 8 29,-3-2 2,3 0-5,-3 3-10,0 3-1,-3 0-5,0 1-4,-1 2-1,-2 1-11,-2 5-6,-2-4-5,-6 3-12,3 1-43,-8-3-47,4-1-63,4 3-93,-9-2-121,5 0-147,-4 1-339,2-3-878,0-8 389</inkml:trace>
        </inkml:traceGroup>
        <inkml:traceGroup>
          <inkml:annotationXML>
            <emma:emma xmlns:emma="http://www.w3.org/2003/04/emma" version="1.0">
              <emma:interpretation id="{EF63BC7C-5965-4B6E-AC3A-2329B1EF8EC4}" emma:medium="tactile" emma:mode="ink">
                <msink:context xmlns:msink="http://schemas.microsoft.com/ink/2010/main" type="inkWord" rotatedBoundingBox="17671,6488 20905,6441 20919,7431 17686,7478"/>
              </emma:interpretation>
              <emma:one-of disjunction-type="recognition" id="oneOf7">
                <emma:interpretation id="interp35" emma:lang="en-US" emma:confidence="0">
                  <emma:literal>nine</emma:literal>
                </emma:interpretation>
                <emma:interpretation id="interp36" emma:lang="en-US" emma:confidence="0">
                  <emma:literal>Ben'</emma:literal>
                </emma:interpretation>
                <emma:interpretation id="interp37" emma:lang="en-US" emma:confidence="0">
                  <emma:literal>non</emma:literal>
                </emma:interpretation>
                <emma:interpretation id="interp38" emma:lang="en-US" emma:confidence="0">
                  <emma:literal>nein</emma:literal>
                </emma:interpretation>
                <emma:interpretation id="interp39" emma:lang="en-US" emma:confidence="0">
                  <emma:literal>neon</emma:literal>
                </emma:interpretation>
              </emma:one-of>
            </emma:emma>
          </inkml:annotationXML>
          <inkml:trace contextRef="#ctx0" brushRef="#br0" timeOffset="76046.715">10627 73 147,'0'0'265,"0"0"-17,0 0-16,0 0-9,0 0-10,0 0-10,0 0-11,5 4-12,-5-4-17,0 0-11,0 0-11,0 0-15,0 0-16,0 0-7,9 0-8,-9 0-8,0 0-5,0 0-3,0 0-12,0 0 0,0 0-4,0 0-2,0 0-8,0 0-3,0 0-3,0 0-7,0 0-3,0 0-1,0 0-3,0 0-4,0 0 1,0 0-2,0 0 4,0 0 0,0 0 2,0 0 3,0 0 0,0 0 14,0 0 5,0 0 8,0 0-4,0 0-11,0 0 2,0 0 14,-2-16-9,2 13 4,0 3 1,-2-12-12,4 6-1,-2 0-3,2 0-2,0-4 1,-1 6-8,-1-2 5,4 1 2,-3-1 1,-1 6-6,5-4-5,-5 4-2,4-5-11,-4 5-1,0 0 1,0 0-4,0 0-3,15 11 3,-9-1 0,2-1 1,-1 8-11,1 2 7,-2 4-1,-1 1-5,4 9 6,-2 1-8,-4-3 0,4 1 4,-4-1 0,-2-6-12,5-2 10,-6 0-4,2-1 3,-2-1-3,-2 0 0,2-6-2,-2-2 1,1 2-7,-3 1 8,3-7-3,-1 2-3,-1-4-1,1-1 0,0 0 6,0 0-1,2-1 5,0-5-6,-1 7 5,1-7-2,0 0-5,0 0 3,0 0-4,-7-15 2,5 4 0,4-2-6,0-9 6,-2 0-7,5-1 5,2-12-3,0-1-7,3 1 1,4 0 1,-1 4-1,-4 0-2,6-2 8,-4 11 6,4 1 7,-4 4 1,1 5 7,-1 1-1,-4 2 20,4 1-10,-5 1 1,5 4-8,2 3-6,1 0-12,-6 3 0,1 0-4,-1 2 1,1 1 6,-2 2-6,-1 5 3,2 1-2,-1 7 3,1-1-5,-2 3 4,-1 2 1,-2-1-2,1 7 3,-4-5-2,1-1 3,3 0 1,-4-1-4,0-1 3,2 0 0,-1-1-4,3-2 4,-2-4-2,-2-1-11,6 2-1,-4-6-18,2 2-43,-1-1-29,2-2-34,0-4-36,-1 0-32,1-1-36,2 1-42,5-6-47,-1-2-273,5-4-653,-3-1 289</inkml:trace>
          <inkml:trace contextRef="#ctx0" brushRef="#br0" timeOffset="76582.5494">11283-349 67,'-5'-6'269,"2"0"-3,2 2-5,-3-1-5,0 2-5,4 3-14,-1-7-6,1 7-15,-4-6-12,4 6-16,0 0-7,-1-3-18,1 3-17,0 0-13,4-9-13,-4 9-15,5-6-3,-4 2-10,-1 4-15,7-1-5,-7 1-10,10 0-3,-10 0 2,12 2-21,-7 7-7,2-3-3,1 4-3,1 2-1,-3-1 0,2 10-9,-3-6 8,2 5-4,-2-6-3,2 1-2,-7 0-3,5 2 11,-5-2-9,2 0-1,-2 7 2,-2-8-9,2 0 1,-5 1 6,1-1-5,-2-1 0,1 0-2,-1-4 15,-1-1-9,2-2-4,-3-1-7,5 1 7,-2 2 2,1-6-3,4-2-6,-4 6 8,2-4-11,2-2 6,0 0 0,0 0-6,0 0 6,10 3-6,-10-3 0,13-3 1,-1 3 2,0-4-6,-2 6 6,-1 0-10,6-2 6,-3 3 1,2 1 1,2 2-7,-3 0 9,-4-1-4,3-3-1,-1 5-3,-1 0 8,-3-1-3,-1-1 3,0 1-1,-1 1 1,-1 2-2,-2 0-2,-4-2 10,0 2-5,-1-1 0,-3 1 5,-4 2-5,-1-4-1,-2 1 1,-3 0 0,-6 2-3,6-4 5,-5 2 0,-1-2-4,1-2 2,4 0-7,0-1 3,0 0-31,1-3-31,2 0-54,-3 0-57,3 0-54,4-3-76,-4 0-268,7 0-620,1 0 274</inkml:trace>
          <inkml:trace contextRef="#ctx0" brushRef="#br0" timeOffset="77107.8554">11767 278 350,'-7'4'354,"1"-3"-8,-1 0-11,7-1-11,-10 3-12,10-3-10,-7 2-16,7-2-24,0 0-18,-10 0-20,10 0-23,0 0-16,0 0-16,0 0-13,0 0-17,0 0-6,38-7-9,-15 1-15,1 2-1,10-2-8,-8 0-17,12 2-4,-1-2-7,-13 1-8,4 0-6,-3 3-6,2-4-9,-5 3-1,-3 0-6,-2 2-4,-2-1-6,-3-1-10,-3 3-7,-2-1-14,2 0-13,-9 1-35,5-6-32,-5 6-12,-2-5 0,-5 0-1,-1 1 3,-5-4 8,1 0 12,-1 2 4,-5-5 8,1 6 5,-3-6 4,5 4 19,-5-1 3,-1-2 8,9 5 12,1-1 12,-1 0 24,3 3-6,1 0 8,3 0 6,-2 2 9,2-5 1,5 6-1,-7-3-4,2 0-8,5 3-9,0 0-4,0 0 2,0 0 2,-6 12-3,3-6-4,0 2 3,3 5-2,3 1 3,0-2-5,-3 9-1,2-3-5,-2 5 7,4 0 0,-1-2-1,-1 2-5,-2 0 0,3-1-7,-3 3-21,0-2-46,-3 2-65,3-3-69,-5 1-90,5-3-81,0-5-254,0 1-678,3-2 300</inkml:trace>
          <inkml:trace contextRef="#ctx0" brushRef="#br0" timeOffset="77656.3455">12374 91 131,'0'-13'408,"-3"3"-17,6 2-17,-6-1-26,3 1-26,0-1-5,0 3-24,0-1-26,4 1-20,-2 0-15,4 3-26,-1-1-26,1-1-16,4 4-21,0-2-13,-1 6-15,6 0-8,-1 5-13,-2-1-12,-1 3-3,8 5-15,-9-3-7,2 4-5,0 3 1,0 2-7,-2-2-7,0 1-1,-2 2-2,-1-4-5,1 0-1,-6 1-6,4-4-1,-3-1-3,-1 2-1,-2-2-1,1-1-1,-1 0 0,0-3-3,0-1-4,0 0-1,0-2 3,0 1-5,-1-4 2,1 2-5,-2 0 5,2-6 2,0 5-2,0-5 6,0 0 0,0 0-4,0 0 0,0 0-2,12-15-4,-5 3 4,-1-1-5,6-7 3,1-2-1,3 1-1,1-7 1,-3 7 0,1 2-3,2 0 5,-6 0-1,4 2-2,-4 5 2,0 0 4,-2 1-1,3 3 0,-3-1-1,-2 3-1,3 0 3,-3 3-9,4 1 6,0 1-1,-5 1-3,9 2 2,-2 5-1,-5 1 0,3 2-3,-1 0-1,0 3 3,-1 1 2,3 6-5,-2 0 0,-4-2 2,4 3 2,-3-2 1,-2 0-1,1 0-2,2 1-2,-3-4-5,-1 2 7,2 0 2,-4-6-1,1 2-7,3 0 9,-3-1-15,2-1-8,-4 0-13,5-3-16,-4-1-9,2 0-12,1-3-30,1-1-28,0-1-42,-1-2-37,6-1-46,-11 0-56,18-6-34,-6-1-307,-5-3-700,10-7 310</inkml:trace>
          <inkml:trace contextRef="#ctx0" brushRef="#br0" timeOffset="78021.2356">13381-355 309,'0'-15'330,"0"-1"-15,2 4-11,-2 1-7,4 1-12,-3 0-10,-1 4-18,5-1-11,-1-1-24,-3 2-18,1 4-18,2-1-18,-4 3-22,6-1-13,-6 1-10,8 6-7,-3 0-5,2 8-11,-2-3 1,0 6-3,-1 3 0,-4 1 2,0 1-9,-4-1-3,2 0-6,-4 1 0,-3 0-5,0 1 6,-1-1 6,-6 2 1,4-4-2,-1 0 0,3 1-3,-2-4-4,1-3-9,6 0-2,-1-3-5,0 1-9,6-3-4,-3-2-2,5 4 15,-1-7 28,5 1 2,0 0 6,10 0-7,6-3-4,2-2-12,3 1-7,10-2 1,-9 1-15,6-7-4,4 5-5,-2-1-4,8-1-6,-3 3-4,-6 1-6,0 0-4,-10-1-3,-3 1-3,-3 0 3,-8-3-12,0 3-23,1 0-26,-6 0-33,-6 0-34,12 3-48,-12-3-73,0 0-75,0 0-91,-26 7-108,9-2-374,-7 1-948,-2-2 420</inkml:trace>
        </inkml:traceGroup>
      </inkml:traceGroup>
    </inkml:traceGroup>
    <inkml:traceGroup>
      <inkml:annotationXML>
        <emma:emma xmlns:emma="http://www.w3.org/2003/04/emma" version="1.0">
          <emma:interpretation id="{9C5C05EF-C99B-442D-9AE3-B121B21FC64B}" emma:medium="tactile" emma:mode="ink">
            <msink:context xmlns:msink="http://schemas.microsoft.com/ink/2010/main" type="paragraph" rotatedBoundingBox="6888,8413 14511,8387 14516,9862 6893,988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8F0C31C-EDAB-4A88-97DF-825761408CB4}" emma:medium="tactile" emma:mode="ink">
              <msink:context xmlns:msink="http://schemas.microsoft.com/ink/2010/main" type="inkBullet" rotatedBoundingBox="6888,8441 7912,8437 7915,9416 6892,9420"/>
            </emma:interpretation>
            <emma:one-of disjunction-type="recognition" id="oneOf8">
              <emma:interpretation id="interp40" emma:lang="en-US" emma:confidence="0">
                <emma:literal>*</emma:literal>
              </emma:interpretation>
              <emma:interpretation id="interp41" emma:lang="en-US" emma:confidence="0">
                <emma:literal>H</emma:literal>
              </emma:interpretation>
              <emma:interpretation id="interp42" emma:lang="en-US" emma:confidence="0">
                <emma:literal>L</emma:literal>
              </emma:interpretation>
              <emma:interpretation id="interp43" emma:lang="en-US" emma:confidence="0">
                <emma:literal>N</emma:literal>
              </emma:interpretation>
              <emma:interpretation id="interp44" emma:lang="en-US" emma:confidence="0">
                <emma:literal>Q</emma:literal>
              </emma:interpretation>
            </emma:one-of>
          </emma:emma>
        </inkml:annotationXML>
        <inkml:trace contextRef="#ctx0" brushRef="#br0" timeOffset="105816.9577">-104 1837 335,'0'0'399,"-15"1"-11,9-1-18,6 0-14,-11-1-11,11 1-16,-9 1-16,9-1-23,0 0-16,0 0-13,-9-1-27,9 1-26,0 0-18,0 0-18,0 0-19,-8 1-15,8-1-11,0 0-15,0 0-16,0 0-6,0 0-2,0 0 2,13 12 6,-6-10-1,5 3-1,2 0 1,9-3-5,1 0-5,18 2-7,-3-3-4,2 0-6,3-2-3,-1 0-6,4-1-6,0 0-3,-1 0-5,0-2-3,-2 2-24,-5 0 3,-2-2-3,-3 1 1,-8 1-1,-2 4-3,-7-4-2,1 2-1,-5 0-2,-2 2 0,-1-4-3,-2 4 2,2-4-2,-10 2 0,12 0-2,-12 0-2,0 0-1,11-2-21,-11 2-18,0 5-21,0-5-36,0 0-34,0 0-58,-14 12-57,5-11-53,3 1-57,-11 1-58,5 0-392,-5 1-870,-1-2 386</inkml:trace>
        <inkml:trace contextRef="#ctx0" brushRef="#br0" timeOffset="106117.9201">54 2117 213,'-7'3'354,"1"2"-12,-3-1-8,2 0-12,2-3-10,0 3-16,5-4-15,-8 2-12,8-2-19,-4 4-13,4-4-12,-5 1-14,5-1-12,0 0-18,0 0 0,0 0 5,0 0 0,14 6-4,-7-5-8,6 0-5,2 2-7,2-3-13,12 1-10,-3-1-13,0 2-12,4-2-10,6-2-4,-10 2-17,11-1-6,-9 1-7,4 0-7,-5 0-10,2 0-1,-3 0-6,0 0-1,-2 0-8,-3-3-4,-4 3-7,2-1 0,-4 1-8,0-1-15,-3 1-17,-4 0-11,1 0-24,-9 0-35,12-1-34,-6-2-74,0 1-82,-6 2-73,5-10-89,-5 4-413,0-3-919,-4-3 406</inkml:trace>
        <inkml:trace contextRef="#ctx0" brushRef="#br0" timeOffset="106524.1617">565 1544 274,'-7'-5'385,"-3"1"-21,3 2-16,-2 2-9,3-3-12,-2 2-19,8 1-17,-16 1-17,10 2-18,6-3-24,-12 2-29,7-2-14,1 6-15,3 2-21,-2-2-9,3 1-16,1 2-10,4 3-6,1 2-8,2-6 7,5 11 0,2-2 8,4 1-12,1 0-7,5 5-10,3 0-6,-2 3-4,0-1-11,-2 0-1,0-1-6,-1 3-9,-6-9-4,0 1-2,1 8-9,0-1-3,-7-6-5,0 2-9,-3 0-1,3-2-3,-5-1-4,0-6-1,-3 2-2,-1 6 1,-2-5-3,0 2-3,-2 0 2,-3-3 0,-4 4-2,1-2 4,-1 0-1,-3-7-2,-2 8-1,-3-1 7,-1-2 0,-2 0 4,0 1 1,0 0 0,-1-1-2,4 0 3,-4-2-7,1 1 0,6-1-3,-2 2-3,0-6 3,5 4-15,0-4-28,-1 4-27,4-1-48,5-2-45,-3-3-64,4 3-61,-1-1-83,7-3-77,1-4-331,2 2-833,8-4 369</inkml:trace>
      </inkml:traceGroup>
      <inkml:traceGroup>
        <inkml:annotationXML>
          <emma:emma xmlns:emma="http://www.w3.org/2003/04/emma" version="1.0">
            <emma:interpretation id="{3C1FE3E4-A1D0-41A8-97EC-D9A2728AB4F8}" emma:medium="tactile" emma:mode="ink">
              <msink:context xmlns:msink="http://schemas.microsoft.com/ink/2010/main" type="line" rotatedBoundingBox="8601,8407 14511,8387 14516,9862 8606,9882"/>
            </emma:interpretation>
          </emma:emma>
        </inkml:annotationXML>
        <inkml:traceGroup>
          <inkml:annotationXML>
            <emma:emma xmlns:emma="http://www.w3.org/2003/04/emma" version="1.0">
              <emma:interpretation id="{E8D9A5E6-E2C7-4CED-94F9-C8F5E64B7A79}" emma:medium="tactile" emma:mode="ink">
                <msink:context xmlns:msink="http://schemas.microsoft.com/ink/2010/main" type="inkWord" rotatedBoundingBox="8601,8407 14511,8387 14516,9862 8606,9882"/>
              </emma:interpretation>
              <emma:one-of disjunction-type="recognition" id="oneOf9">
                <emma:interpretation id="interp45" emma:lang="en-US" emma:confidence="0">
                  <emma:literal>gnarring</emma:literal>
                </emma:interpretation>
                <emma:interpretation id="interp46" emma:lang="en-US" emma:confidence="0">
                  <emma:literal>gnarling</emma:literal>
                </emma:interpretation>
                <emma:interpretation id="interp47" emma:lang="en-US" emma:confidence="0">
                  <emma:literal>gnarring)</emma:literal>
                </emma:interpretation>
                <emma:interpretation id="interp48" emma:lang="en-US" emma:confidence="0">
                  <emma:literal>gnarling)</emma:literal>
                </emma:interpretation>
                <emma:interpretation id="interp49" emma:lang="en-US" emma:confidence="0">
                  <emma:literal>gnciannd)</emma:literal>
                </emma:interpretation>
              </emma:one-of>
            </emma:emma>
          </inkml:annotationXML>
          <inkml:trace contextRef="#ctx0" brushRef="#br0" timeOffset="108528.235">3670 2037 140,'0'0'389,"0"0"-23,-3-5-22,3 5-12,0 0-26,0 0-13,0 0-15,-4-2-13,4 2-23,0 0-19,0 0-20,0 0-6,0 0-9,0 0-11,0 0-12,32 4-15,-19-1-10,-2 0-19,5 3-14,0-4-8,-2 2-12,-2 2-10,0 1-30,-1-1-28,0 0-30,-5 3-27,1 0-52,-2 0-29,-2 1-22,-6-1-23,1 6-8,-4-3-3,0 0 9,-3 1 15,1-1 10,-1 2 20,0 1 18,-3-5 28,-3 6 36,4-2 36,0-4 28,2 0 40,-1 1 7,2-1 17,-1-1 16,1-3 6,0 0 15,4-1 2,1 0 16,-2-3 11,5-2 8,-4 4 8,4-4 1,-2 6-3,2-6-2,0 0-2,0 0-8,11 4-15,-4-4-14,9-4-15,-1 4-8,0-3-9,2 0-26,0-1-39,5-1-59,-5-1-69,6-1-108,-3-2-121,6-2-138,-8 0-369,5-4-902,3-8 399</inkml:trace>
          <inkml:trace contextRef="#ctx0" brushRef="#br0" timeOffset="111679.083">4327 2323 222,'-1'-11'310,"-2"2"-8,1-2-13,-1 1-13,1 4-12,2 0-7,-4-3-7,2 4-18,2 0 4,0-3-31,0 8-11,0-4-11,0 4-21,-1-4-20,1 4-10,0 0-17,0 0-18,0 0 11,0 0-21,0 0-11,12 8-9,-6 5-5,-3 1-7,5-2 0,-2 9-13,1-3 0,1 1-2,0 3-1,-1-1-2,1 0 0,0-2-7,0 2 13,2-3-18,-2-3 7,-3-1 2,6 3-14,-6-5 6,2 2-4,3-3-3,-6 0 0,4 0-4,-4-3 14,4-1-2,-3-1 10,1 1 12,4-5-1,4 4 0,0-6-1,3 0-4,7-3-2,-2 0-6,2-3-10,-1-1 4,1-3-4,-3-1-5,1-1 3,-3 0-3,1-3-1,-3-1 1,3-3 0,-9 1-2,1-3 2,-8 2-2,7-2 1,-9-3-1,1 1 0,-6 0 1,1-2 0,-9-8-2,7 10-1,-4 0 0,-3-1-5,1-7-1,-1 7 1,-1 1-2,0-7 2,0 7-2,-5-6-2,6 8 0,0 0 1,1-1 3,-2 4-7,7-1 3,-1 1-3,4 3 4,-2-2-1,1 3-6,5-3 0,-2 4 4,4-3-4,-2 4 0,3-2 2,2-1 3,2 7-6,-1-5 2,2 2-2,3 4-3,1-2-2,-3 3 5,1 0-2,5 3 3,-5-4-2,5 5 1,-3-2 0,1 3-1,-1 2 0,0 0-3,-1 3 4,2 2 2,-3 3-1,1 2-2,2 5 1,-2-1-2,0 3-7,-1 5 9,0-7 0,1 9 1,-5-2 1,8 8 0,-5-2-7,-2 2 7,1-2 0,0 3 0,-3 1-1,2-1-4,-1 1 9,-4-1-4,3 5 4,-3-4 1,2 4 2,-4-4 3,3 3-7,-1-6-2,2 3 5,-4-7 4,2 0 1,0-3 1,1-1 3,2 2 4,-1-10 9,1 6 2,3-3 2,-3-4 5,2 4 3,3-9 3,0 6 4,2-6 6,0-3-5,3 1-4,-1-3-2,5-3-1,1-3-2,0-3-3,2-1-6,-3 1-1,-7-6-1,6-1-7,-3-1-9,0-5-29,-2 3-40,-3-1-55,0-3-74,0 3-67,-4-2-86,-3 0-101,-5-1-444,0 3-955,0 5 423</inkml:trace>
          <inkml:trace contextRef="#ctx0" brushRef="#br0" timeOffset="113937.3626">5844 1661 160,'4'-10'337,"-4"-2"-9,5 3-5,-2 3-3,-3 2-11,1-1-18,1-2-21,-2 4-26,0 3-28,0-6-21,0 6-17,0 0-12,0 0-9,-9 13-16,3-1-15,-5 2-8,-2 3 2,-4 10-5,-2 4 0,3 2-2,0 0-9,1 3-2,0 5-3,3-4-11,1 4-10,3 1-4,0 1-4,4-3-3,4 2-3,0 1-5,5-3-2,6-2-5,2 1-5,4-3-3,5 1-3,3-4-4,6 0-3,2-2-1,7 0-18,-4-4-32,4 1-46,6-6-67,0-4-67,-2 0-73,1-2-81,0-4-396,1-6-808,1 0 357</inkml:trace>
          <inkml:trace contextRef="#ctx0" brushRef="#br0" timeOffset="113235.6232">5900 1976 87,'0'0'362,"0"0"-32,-4 6-20,4-6-25,0 0-13,0 0-15,-5 0-7,5 0-16,0 0-16,0 0-22,0 0-22,0 0-13,0 0-17,0 0-17,0 0-9,0 0-14,0 0-9,0 0-6,0 0-16,-4 3-9,4-3 5,0 0-5,0 0 1,-3 5-3,3-5 0,0 0-10,0 0 5,0 0 8,0 0-7,-2 4 5,2-4 5,0 0 7,0 0 4,0 0 7,0 0 3,0 0 1,0 0-2,0 0-11,0 0-10,0 0-4,-9-12-9,9 6-5,0 6 0,0-6-5,0-2-3,0 3-7,0 5 0,3-8-4,-3 5-5,0 3-2,0-6 3,0 6-9,0 0-5,0 0-5,0 0 4,0 0-2,20 14-1,-12-2-2,0 0 2,1 9-5,-3-1 0,4 3 3,-7 0-2,1 1 1,4 7-6,-4-6 3,-3-2 2,3 2-4,-2 0 4,-1-1-2,2-3 3,-3-2-5,0 2 0,-4-1 6,4-7-3,-2 0-1,1-1-2,-2-3 2,2-2 2,-3 0-1,4 1-2,0-2-2,-1-1 6,1-5 5,0 4 0,0-4-1,0 0-1,0 0-1,0 0 2,0 0-5,1-23 2,-1 10 2,5-3-3,1-8 1,-1 0-3,8-7 0,-3-3 1,1-3-1,2 3 1,-1 1-1,3-3 0,0 3-1,1 2-1,-5 6-2,2 3 3,-1 4 1,5 5 4,-10-1 3,3 3-3,-3 0 0,7 5-1,-5 0-1,-1 6 0,1 0-3,3 6 1,0 4-1,-1 7-1,4 0 3,-2 12-3,-3 1 2,1 1-2,-5 3 1,2 0-3,1-1 3,-6 1 0,1-1 1,-3 1 3,-2-2-1,2-9-4,1 2-5,-2-2 6,0-2 1,0-1-5,2-5 6,-2-1-3,0 0-4,0-2-21,1-3-25,-1-1-19,2-3-40,2 1-42,1-2-44,1-2-60,-6-2-66,23-9-71,-12 1-366,6-8-818,-1-3 362</inkml:trace>
          <inkml:trace contextRef="#ctx0" brushRef="#br0" timeOffset="113577.9992">6646 1597 52,'-5'-19'326,"3"4"-11,-2 3-6,4 0-4,0 0-13,1 3 1,-1-1-1,0 4-4,0 0-18,0 1-20,0 0-20,0 5-19,5-6-21,-5 6-17,11 3-16,-11-3-15,7 6-13,1 1-13,1 5-5,-3 4-10,2-1-10,-5 6-3,3 1-5,-6 4 2,0-2-11,0 10 0,-8-3 0,4 1 5,-8-1 0,-5 1 2,5-5 7,5-3 3,-5-2 0,3 0 5,-2-6-14,5-1-3,-1 1-11,2-4 0,0-1-5,1-1-15,1-1 0,-1-3-6,4 2-3,0-4-1,5 1-2,2-1-4,7-2-1,2-2 2,10 2-7,0-2-4,11-2-2,-2 2 2,-2-2-23,6-2-20,-11-1-31,7-1-43,-10 3-36,2 0-65,-3-1-56,-7 2-54,-3-2-66,-2 2-80,-7-1-323,0 2-838,-5 1 371</inkml:trace>
          <inkml:trace contextRef="#ctx0" brushRef="#br0" timeOffset="114249.9419">7388 1682 92,'2'-12'493,"0"3"-34,-1 3-39,3 0-37,-3-1-33,-1 3-39,4 1-29,-4 3-26,0 0-5,7 11-12,-2-2-15,-3 6-17,4 7-10,0 10-18,1 0-12,1 5-3,-6 1-7,7 2-7,-9 1-6,4 2-10,-4 1-7,3-1-4,-3 3 1,-3-5-7,3 3-8,-4 3-8,-4-6-5,-1 1-9,-2 4-5,-5-3-10,-1-4-7,-3 1-4,-3 0-4,-5-4-5,1 1 0,-2-2-14,-4-2 1,2-2-21,-7 0-33,0-4-30,0-1-43,-5-6-60,7-1-58,-4-5-70,4-1-84,2-1-121,-2-6-363,9-3-913,3-7 403</inkml:trace>
          <inkml:trace contextRef="#ctx0" brushRef="#br0" timeOffset="107089.7057">1783 1815 121,'-23'-5'329,"-1"5"-28,7 0-19,-2 0-12,-2 5-17,5-1-17,-6 4-24,6 0-17,-2 4-21,5 1-14,-2 2-19,8-5 0,-3 4-24,7 1-12,-1-1-4,0 0-4,4 1-2,2 1-2,1-2 3,1 3-2,2-6-9,0 4-5,1-2 1,3-2-5,-3 2-4,4-5-8,-5 0-2,1-1 2,0-2-11,0-2 12,0 3 0,-2-3 6,0-2-3,-2 3-4,2-2 4,0 1-11,-5-3-3,7 3-10,-2 0 2,-2 0-6,1 2-2,1-2-4,-1 3-6,2 0-1,1 5-2,3 0 2,-3 2-4,2 7-4,-1-1 0,1 3-2,0 12-2,2-1 0,-5 2 1,-1-2 4,3 2-9,-4 3 0,-1-3-1,-2 0 7,4 5-10,-2-3 2,0 2-5,-1-2 1,1-6 0,-3 2 1,0-2 1,0 1-2,0-7 1,-3-9 2,3 6 1,0 1-3,-2-9 0,0 0-1,-3-2 1,0 1-2,2-1-3,-5-5 8,2-1-1,-3-1 4,1-4-3,-4 1-2,3-2 7,-5-5 20,-1 1 2,3-4-1,1-5 7,-5-4-1,4-3-3,2-1-6,1-14-5,3-2 4,2-2-5,4 0-4,7-3-1,2 2-3,3-1-6,1 2 3,4 1-2,3 1-7,0 2-14,5 0-18,-1 0-31,3 4-53,1 0-53,1 4-65,1 3-70,-2-2-71,1 3-400,1 1-833,-1 1 369</inkml:trace>
          <inkml:trace contextRef="#ctx0" brushRef="#br0" timeOffset="107564.1594">2254 2052 287,'0'0'391,"-8"-2"-2,3 0-32,5 2-6,-4-8-15,0 5-10,4 3-13,0-7-13,0 7-20,0-5-19,0 5-20,0-10-27,0 10-14,4-3-21,-4 3-14,8-2-16,-8 2-15,0 0-17,18 9-17,-11-4-4,1 1-12,1 2-8,1 4-4,5 5-10,-4-2-7,0 7-6,-3 0-2,2-1-5,-1 3-8,-4 0 2,-1-1-6,4-2-3,-4 0 0,0-2-3,-3 0-2,2-2-1,-3-4-4,1 1-1,-1-1-2,-1-1-2,1-3-2,-3-1 2,2 0-1,1-2-1,-1 0 1,1-3-1,-3 2 4,3-5-2,0 0-3,0 0 1,0 0-1,0 0-2,0 0-1,4-20 2,1 6-4,2 3 4,5-7 8,-1-3-7,5 5 5,-3-2 1,0 3-1,2-3 3,-4 6-1,1 2-1,-3 1 0,3-1-5,1 6-1,-6 0-3,4 0 1,-1 4-1,0 0 4,-1 4-8,3 0 0,-3 2 6,-1 3-7,4 2 1,-5 3 0,0-3-2,0 4 4,0 6-10,-4-1-24,-2-6-25,2 6-26,-6 0-36,3-3-30,-1-2-48,-2 4-30,-1 3-45,-1-8-46,-1-1-47,0-1-41,-1-3-279,3-2-739,-4 2 327</inkml:trace>
          <inkml:trace contextRef="#ctx0" brushRef="#br0" timeOffset="107848.0684">2463 1871 313,'-9'-9'343,"-5"-3"-14,2 3-23,-1 5-12,0-1-20,-2 5-13,-2-1-17,0 5-16,-6 2-22,2 7-9,-8 4-15,0 5-12,6 3 0,2-2-16,3 8-13,5 0-7,-3-3-12,8 4-12,-1 1-8,6 0-4,1 0-13,0 1-12,1 0 0,6-3-8,1 1-6,3 0-6,0 0-3,-1-6-4,7 4-3,2-1-5,0 0-34,-4-8-41,3-1-56,-3 2-62,4-5-62,0-1-83,0-2-81,1-4-250,2-1-683,1 0 301</inkml:trace>
          <inkml:trace contextRef="#ctx0" brushRef="#br0" timeOffset="108129.3226">3088 2019 357,'-3'-8'451,"-2"2"-21,3 0-45,0 1-30,-2 2-39,4 3-23,-1-7-28,1 7-30,0 0-22,0 0-19,0 0-17,0 0-6,0 0-2,9 23-8,-1-9-6,1 2-7,3 3-12,-4 2-14,4 3-7,-1-2-8,1 7-15,-4-8-8,-2 4-5,0-1-12,0 8-5,-2-10-7,-3 5-1,-1-5-6,-1 3-5,0-2-4,-3 2-6,-1-4 1,-1 1-3,0-1-1,-2-2-2,-1-2-4,-2-3-1,0 3-1,4-5-4,-2 0-22,-3-3-33,4 1-30,1-4-47,0 0-60,2-2-62,0-3-84,5-1-95,0 0-328,0 0-804,4-17 356</inkml:trace>
        </inkml:traceGroup>
      </inkml:traceGroup>
    </inkml:traceGroup>
    <inkml:traceGroup>
      <inkml:annotationXML>
        <emma:emma xmlns:emma="http://www.w3.org/2003/04/emma" version="1.0">
          <emma:interpretation id="{ECBA32D0-B3F9-43AF-8D32-E13254EF3413}" emma:medium="tactile" emma:mode="ink">
            <msink:context xmlns:msink="http://schemas.microsoft.com/ink/2010/main" type="paragraph" rotatedBoundingBox="2955,10964 25053,10708 25075,12603 2977,128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267BFC-C97A-48C7-99DC-E5FE679E983D}" emma:medium="tactile" emma:mode="ink">
              <msink:context xmlns:msink="http://schemas.microsoft.com/ink/2010/main" type="line" rotatedBoundingBox="2955,10964 25053,10708 25075,12603 2977,12858"/>
            </emma:interpretation>
          </emma:emma>
        </inkml:annotationXML>
        <inkml:traceGroup>
          <inkml:annotationXML>
            <emma:emma xmlns:emma="http://www.w3.org/2003/04/emma" version="1.0">
              <emma:interpretation id="{934CF73D-BED9-44A6-BD3E-A2F75D92BCE1}" emma:medium="tactile" emma:mode="ink">
                <msink:context xmlns:msink="http://schemas.microsoft.com/ink/2010/main" type="inkWord" rotatedBoundingBox="2956,11046 5584,11016 5594,11844 2965,11874"/>
              </emma:interpretation>
              <emma:one-of disjunction-type="recognition" id="oneOf10">
                <emma:interpretation id="interp50" emma:lang="en-US" emma:confidence="1">
                  <emma:literal>teased</emma:literal>
                </emma:interpretation>
                <emma:interpretation id="interp51" emma:lang="en-US" emma:confidence="0">
                  <emma:literal>=seesed</emma:literal>
                </emma:interpretation>
                <emma:interpretation id="interp52" emma:lang="en-US" emma:confidence="0">
                  <emma:literal>=sesed</emma:literal>
                </emma:interpretation>
                <emma:interpretation id="interp53" emma:lang="en-US" emma:confidence="0">
                  <emma:literal>Resed</emma:literal>
                </emma:interpretation>
                <emma:interpretation id="interp54" emma:lang="en-US" emma:confidence="0">
                  <emma:literal>=Seesed</emma:literal>
                </emma:interpretation>
              </emma:one-of>
            </emma:emma>
          </inkml:annotationXML>
          <inkml:trace contextRef="#ctx0" brushRef="#br0" timeOffset="124783.7717">-4093 4361 5,'2'4'245,"-2"-4"-17,0 0-9,0 0-5,10 2-8,-10-2-3,0 0-3,7 1-11,-7-1-9,0 0 3,6 5-1,2-3-11,0 3-53,-3-2 2,-1 0-11,4 2-12,-7-3-10,4 2-5,-5-4-6,9 2-6,-6 2 5,4-3 5,-2 0 2,-5-1 10,17 3-5,-5-3-4,1 0 5,2 2-11,0-2 5,2-2-4,0-1-5,0 1-4,0 0-4,0 0 4,0 2-14,-4-1 12,4-2-8,-5 1-12,2 2-2,-5-1-7,2 1-6,-2 0 1,1 0-6,-1-1 0,-1 1-5,-8 0 3,16 2-8,-8-2 5,-8 0-6,13 0-2,-5 0 15,-2 2-15,-6-2 3,12 0 1,-7 2 6,-5-2-12,12 0 2,-12 0 4,9 2-5,-4-2-2,-5 0-11,7 2 6,-7-2 0,9 0 1,-9 0-3,8 2-27,-8-2-8,9 1-19,-9-1-55,6 0-35,-6 0-42,6 4-44,-6-4-45,0 0-40,5 3-303,-5-3-666,0 0 295</inkml:trace>
          <inkml:trace contextRef="#ctx0" brushRef="#br0" timeOffset="125165.0613">-4047 4671 251,'-5'2'323,"-3"-1"-16,4 2-13,4-3-8,-8 2 8,8-2-29,-4 4-13,4-4-13,0 0-14,-5 5-9,5-5-13,0 0-22,0 0-8,0 0-2,0 0 3,0 0-2,12 6 1,-7-5-9,2 3-6,3 1-7,2-5-9,-3 1-9,5 2-9,2-1-6,0 1-5,-1 0-5,9 0-4,-4-2-6,3-2-6,4 2-6,-2-1-8,3-4-8,1 4-7,-1 0-5,-2-2-1,1-1-11,-3 3-1,0-1-7,-2-3-3,2 3-3,-6 0-1,-1-3-5,-1 3-5,1 0 0,-6-2-1,3 2-2,-4-1 0,-3-1-7,3 0 2,-3 0-4,-2 3-4,-5 0-10,9-3-19,-9 3-22,8-1-27,-8 1-45,0 0-74,2-2-66,-2 2-79,0 0-74,-13-5-75,4 1-274,0-2-822,-7 2 364</inkml:trace>
          <inkml:trace contextRef="#ctx0" brushRef="#br0" timeOffset="125586.9252">-3648 4223 273,'-8'-14'385,"1"2"-8,-3-1-8,5 1-8,-1 4-13,1 1-8,0 1 0,2 2-17,-1-1-24,2 2-23,2 3-24,-7-3-26,7 3-25,0 0-21,-5-4-17,5 4-20,0 0-11,-5 10-10,2-4-11,2-1-11,-2 4-10,3 3-7,0 1-12,0-1-4,4 0-6,0 4-8,3 2-3,-1-5 0,2 2-9,4 4-4,1-1-3,3 0-12,-1 4 6,6-4-3,3 3-5,-6-5 1,9 4-7,-4-3-2,-4 1-6,4-6-3,0 4-6,-3-1-2,1-7-9,-2 3-3,2 3-2,-1-5-5,-2 4-2,-6-6-3,2 3 2,-2-3 2,-4-1 1,1 0 7,-4 0 0,2 0 1,-2 1 0,-4-1 2,4 0 1,-5 3 3,-3-2 4,0 2-5,-1 2 7,-3 5-5,-3-7 4,-2 9 2,-1-2-1,-4-1 0,1 1 2,-1 2-2,0-1 6,-1-4-5,4 5 3,-3-2-3,1 2-1,3 0 3,1-4-16,1-3-38,4 0-60,2-1-67,-2 0-77,2-2-92,5-1-81,0 1-289,0-4-779,5 2 345</inkml:trace>
          <inkml:trace contextRef="#ctx0" brushRef="#br0" timeOffset="126711.9151">-3046 4679 231,'0'0'364,"-9"0"-28,9 0-20,0 0-26,0 0-11,0 0-37,0 0-20,0 0-21,0 0-19,0 0-20,-12 0-16,12 0-9,0 0-17,0 0-11,0 0-15,7 10-1,-7-10-10,4 9 2,1-6-2,0 0 0,1-2-1,-6-1-8,0 0-5,19-7-5,-10 3-3,3-2-12,-5-2-2,3 0-3,-2-3-5,2 2-2,0-3-1,-3 1-8,0-3 3,-2 1-2,0 0-4,-3-1 2,3-2 14,-5 2 4,0 1 2,0 1 15,0 0 2,-3 7 5,1-8 0,2 7 5,0 0 2,0 0-10,0 1-7,0 5-7,-2-6-4,2 6-9,0 0-7,0 0-2,-15 8-1,8 4-4,2-4-5,-2 6-2,1-2-2,1 3 0,-1 6-2,1-8-4,5 2 3,0 0-2,4 0 2,-3 1-3,5 5-1,0 0-2,-1-9-1,5 3 1,-1-4 6,1 0-5,2-2-1,5-1-2,-3-4-2,9 0-6,0-1-6,-1-6-10,2 0-9,1-3-1,2-4-2,-5 1-13,8-9 1,-7 2-2,0 4 7,-2-5 7,-4-2 2,3-2-5,-7 3 14,-3 1 1,-1-1 1,2-3 5,-6 6 22,-1 2 6,-3-5 6,-1 10 12,2-2 7,-4-1 1,2 1-2,-1 4-1,-2 2-5,1-2-6,2 6-3,-9-2-2,9 2-3,-15 8-2,6-2-2,-1 7-3,2-4-1,-5 9 1,5-2-3,1 3 1,2 1-4,1 2-1,-1-3 5,2 6-5,1 4 0,4-4-1,-2-1 0,3-4-2,3 1 3,0-5-3,2 4 0,-2-7-2,3 1-2,-1-2 7,3 1 1,-1-2-1,-1-1 1,3-1-1,-2-2-9,2-2-1,-1-2-3,-1-2-9,-1-1-7,0-1 0,4-4-1,-3 2 0,1-4 11,-4 3-3,-1-3-2,5-3-5,-6 0 8,0-2 4,-2 0 4,2-2-3,-1-3 6,0 2-1,-1 2-3,2-7 2,-1 7 2,4-2 12,-4 6 4,3-1-6,-4 2 2,1 2-2,4-3 4,-2 2-5,2 3-1,-1-1-2,1 2-1,1 0 1,0 3-2,5 0 0,-1 6-1,-5-2 4,4 2-3,-3-1-1,-1-1 3,4 2-4,-3-1 3,-3-2 0,0 3 0,0 2 0,1-3-4,-3 1 1,1 3 3,-4-3 5,4 1-5,-5 1-5,2-1 6,-2 0 0,4 1-1,-4-2-3,0 0-2,0-2-2,0-4 2,1 6-4,-1 0-4,4-3 6,-4-3 6,0 0-6,0 0 5,0 0-2,0 6 4,0-6-2,0 0 0,0 0 1,0 0 2,0 0 1,0 0-2,0 0 0,0 0 0,0 0 0,0 0-2,0 0 4,0 0-4,0 0 1,0 0-3,-9 2 2,9-2 0,0 0-1,0 0 2,0 0-7,0 0 11,0 0-8,0 0-1,-2 8 3,2-8 1,-4 5 6,4-5-7,-2 7-4,-2-4 5,-1 2-2,3 0 1,-2-3 0,2 3 1,-3 0 1,1 0-1,4-5-1,-6 6 0,4-2 3,2-4-5,-5 7 7,5-7 2,-4 4-5,1-2 3,3-2-2,-7 1 3,7-1-2,0 0-1,-6 4 3,6-4 1,0 0-3,-8 3 2,8-3 2,0 0-1,0 0-9,0 0 4,0 0-7,-14-4-32,14 4-49,-5-4-65,5 4-66,-7-2-73,3-3-82,-1-2-337,2 1-771,1 0 341</inkml:trace>
          <inkml:trace contextRef="#ctx0" brushRef="#br0" timeOffset="127531.4509">-2093 4679 217,'0'0'311,"-5"1"-18,5-1-21,0 0-1,0 0-22,0 0-15,0 0-14,-6 3-7,6-3-13,-3 5-15,3-5-5,0 0-10,0 0-14,0 0-6,0 0-11,0 0-17,14-11-7,-4 8-14,-5-3-5,4 0-2,-1 2-21,-2 1-18,5-6 0,-2 3 0,-1-3-6,0 0 0,1 0-6,-4 0-4,0 2-2,3-5-14,-4 5 6,-1-2 0,0 3-3,0-4 8,0 2-3,-2-1 10,-1 3 2,1-2 19,-1 1-9,0 3 11,0 4-3,-1-8 6,1 8-7,-1-7-2,1 7-13,0 0-2,-9 0-9,9 0 7,-14 9-4,8 0-6,-5-1 14,1 3-6,-2 1 6,2 1-8,-3 4-2,1-1 1,4-4-4,-1 8-3,4-7 1,2 3-9,1 0-1,0-4 7,4 3-7,5-2-3,5-1-4,0-1-28,9-1-44,1-4-57,2-3-60,2-3-54,0 1-56,12-2-45,-3-5-47,-1-5-40,-4 0-214,4-3-685,3 0 302</inkml:trace>
          <inkml:trace contextRef="#ctx0" brushRef="#br0" timeOffset="127924.9191">-1549 4551 28,'7'-13'205,"-5"-1"31,1 7 13,-3-5 10,0 3 5,-3 3-9,1-1-15,-2 2 0,-1-4-6,-2 7-7,-3-3 7,0 4-16,-1-3 3,-4 3-5,4 2-5,-1 2-9,-4 0-9,4 2-15,1 5-11,0-1-15,-1 0-7,4 4-14,-2-1-12,3 3-9,1 0-9,-1-2-13,3 2-14,1 0-2,1-1-5,2 1-6,4-1-5,-3-1-9,5-2-6,-1 2-2,0-4-5,2 1-11,1-3-8,3-1-12,-2-2-13,5-4-9,-3 0-7,5-5-3,1 0-1,-4-2-1,3-3 6,-3 1 0,4-4 4,-3-2-1,1-1 7,-4-5 2,1 1 0,0 0 3,-3-3 5,-1 3 2,0-11 16,-4 8 2,-2-2 16,1 3 12,-2-2 21,-2 0 6,-2 1 17,3 3 2,-2 2 20,-2 2 2,1 5 0,0-1 1,1 2-10,2 1-11,-3 6-2,2-2-17,1 5-15,-4-5-3,4 5-6,0 0-5,-9 19-1,2-6-6,3 2-1,-3 6-5,1 3-5,4 0 1,0 7-9,1 3 2,-3 0 0,4-4-4,3 6-13,-3 1-45,1-12-42,-1 9-42,0-4-65,0 1-93,-1 2-103,1-8-110,0 0-406,0 0-977,0-1 433</inkml:trace>
        </inkml:traceGroup>
        <inkml:traceGroup>
          <inkml:annotationXML>
            <emma:emma xmlns:emma="http://www.w3.org/2003/04/emma" version="1.0">
              <emma:interpretation id="{BBDA43EF-84FE-41C5-9141-3ABC8B850A35}" emma:medium="tactile" emma:mode="ink">
                <msink:context xmlns:msink="http://schemas.microsoft.com/ink/2010/main" type="inkWord" rotatedBoundingBox="6172,11140 6786,11133 6792,11675 6178,11682"/>
              </emma:interpretation>
              <emma:one-of disjunction-type="recognition" id="oneOf11">
                <emma:interpretation id="interp55" emma:lang="en-US" emma:confidence="1">
                  <emma:literal>to</emma:literal>
                </emma:interpretation>
                <emma:interpretation id="interp56" emma:lang="en-US" emma:confidence="0">
                  <emma:literal>fo</emma:literal>
                </emma:interpretation>
                <emma:interpretation id="interp57" emma:lang="en-US" emma:confidence="0">
                  <emma:literal>bo</emma:literal>
                </emma:interpretation>
                <emma:interpretation id="interp58" emma:lang="en-US" emma:confidence="0">
                  <emma:literal>ho</emma:literal>
                </emma:interpretation>
                <emma:interpretation id="interp59" emma:lang="en-US" emma:confidence="0">
                  <emma:literal>Do</emma:literal>
                </emma:interpretation>
              </emma:one-of>
            </emma:emma>
          </inkml:annotationXML>
          <inkml:trace contextRef="#ctx0" brushRef="#br0" timeOffset="128671.6237">-772 4285 16,'-7'-9'408,"2"0"-10,-2 0-15,2 3-9,1-1-15,2 2-24,-2 1-25,4 4-27,-6-6-27,6 6-22,0 0-15,0 0-7,-7 10-7,7 5-12,-4-3-10,2-1-17,-3 8-12,1-1-6,2 4-14,2-1-11,-6 1-6,2-1-12,3 3-10,1-2-12,-1 3-7,1-3-4,5 1-11,-5-1-4,3 0-4,1-3-6,-2 3-5,2-1-2,3 0-4,-2-1-18,-4-5-21,4 1-27,-1 0-33,-2-2-42,2-6-36,-3 0-41,0 0-31,3-1-28,-3 0-17,3-1-2,-4-3-14,0-3-22,0 0-10,0 0 14,0 0 24,0 0 31,-4-21 32,3 11 44,-4 1 35,0-3 44,-2-2 41,1 1 43,2-1 34,-3-3 36,2 5 25,-2-4 32,2 4 12,1-1 8,0 4 7,-1 0 8,1 1 12,4 1 2,-2 0 6,-2 2-4,4 0-9,-2 1-12,2 4-14,-4-4-10,4 4-18,0 0-14,4-9-8,3 6-10,1 2-9,6-1 0,0-2-11,9 2-14,-1-2-6,1 2-13,1-1-9,1 2-4,1-1-11,-2-1-2,-1 2-6,1-2 0,-7 3-4,3 0 1,0 0 0,-6 0-1,2 0 0,-5 0-2,-4 0 5,4 0-1,-2 0-3,-1 0 1,-2 3-3,2 0 1,-4 1 5,1 1-1,1 2 10,-2 1 4,-2-3 6,1 8 1,-1-1 24,-2 2-6,0-2-2,0 4-1,0-4 0,-2 9-2,2-9-6,2 3 0,-2-2-4,0-5-1,4 4-3,-1-4 0,0-2 0,2 0 0,0 1-3,2-2 1,2-2 1,2-3 0,1 0-3,1-3-1,0 0 1,2 0 5,-2-2 3,0-2 6,-3 0 16,2-1 8,-1-2 0,-5-2 1,1 3 8,-3-7 1,1 4-1,-5 0-1,0-3-7,-5 0-2,-7-3-6,-3 1-20,0 1-16,-7 2-29,-2 1-41,-9-2-44,-2 3-66,1 1-83,0 4-84,8 1-119,4-1-388,-1 5-916,9-3 405</inkml:trace>
        </inkml:traceGroup>
        <inkml:traceGroup>
          <inkml:annotationXML>
            <emma:emma xmlns:emma="http://www.w3.org/2003/04/emma" version="1.0">
              <emma:interpretation id="{3E257FC2-E922-4046-9555-BCDF86D69FD5}" emma:medium="tactile" emma:mode="ink">
                <msink:context xmlns:msink="http://schemas.microsoft.com/ink/2010/main" type="inkWord" rotatedBoundingBox="7393,11104 11193,11060 11207,12302 7408,12346"/>
              </emma:interpretation>
              <emma:one-of disjunction-type="recognition" id="oneOf12">
                <emma:interpretation id="interp60" emma:lang="en-US" emma:confidence="0">
                  <emma:literal>represent</emma:literal>
                </emma:interpretation>
                <emma:interpretation id="interp61" emma:lang="en-US" emma:confidence="0">
                  <emma:literal>represents</emma:literal>
                </emma:interpretation>
                <emma:interpretation id="interp62" emma:lang="en-US" emma:confidence="0">
                  <emma:literal>apregerf</emma:literal>
                </emma:interpretation>
                <emma:interpretation id="interp63" emma:lang="en-US" emma:confidence="0">
                  <emma:literal>apreyerf</emma:literal>
                </emma:interpretation>
                <emma:interpretation id="interp64" emma:lang="en-US" emma:confidence="0">
                  <emma:literal>rep-revert</emma:literal>
                </emma:interpretation>
              </emma:one-of>
            </emma:emma>
          </inkml:annotationXML>
          <inkml:trace contextRef="#ctx0" brushRef="#br0" timeOffset="130059.614">653 4874 292,'0'-5'319,"-2"-3"-18,2-2-11,0 1-20,-5-3-16,2-1-18,0 1-16,-3-2-11,-2-1 1,5 1-25,-5-1-7,0-5-12,0 1-5,-2-3-16,3-2-6,-3 2-15,3-2-7,-3-6-5,2 8-10,-3-9-3,0 1-6,0-4 4,-2 7-2,1-4-10,3 9-9,-3-2 2,4 5 3,-3 0-6,0 1 5,3 4-8,3 2 4,-1 1-3,0 6-5,2-4-8,1 6-8,1-2-4,0 1-10,-4 0-6,6 4 0,0 0-5,-14 9-3,7-2-2,-2 6-4,4 0-2,-1 3 3,0 3-2,1-5-4,5 1-2,0 1-3,0-2-1,3 1-1,-1 0 1,5-4 0,1-1-1,-2 2 0,2-3-2,4 1 0,0-4 3,-1-4-1,2 2 1,3-4 3,0 0-2,1 0-1,5-4 3,2 2-3,-2-4 1,0-3 1,0 2-4,-2 1 1,-3-2-6,0 2 6,-3 1-1,1 0-2,-2 3-6,-4 1 6,0-2 1,0 3-2,-1-3-1,-8 3 0,16 6-3,-11-3 0,1 2 2,0 2-1,-1 2-1,-1 3 1,0 3 1,1-5-1,0 6 1,-2-1 1,1 0-1,1-1-1,-2-1-3,0-1 5,4 0-2,-3-1 3,1 0-5,3 0 1,-3-4 4,0-1 0,2-2-1,0 2 0,3-2 2,0-4 0,2-4-4,4 2 0,-2-2 0,-2 1 1,10-5-1,-10 2 1,2-4-3,1 1 3,-3 1 0,2-2 1,-4 0 1,1-1 2,-5 3-2,2-1 3,-3 3 12,1 0 12,-2 0 2,-2 2-5,2 2 3,-4 2-3,7-4-5,-7 4-8,0 0 9,0 0-11,0 0 1,-11 12 2,9-3-5,-8 1 1,4 1-4,-1 3 0,2-3-2,0 3 1,1 0-2,1 0 2,2 0-2,2-1 0,1-4-2,2 3 5,1 4-2,0-5-1,3-1-1,2-5 1,2 2-12,0-2-3,2-1-12,2-2-7,1-2-10,-1-2-14,2-2-11,3-2-11,-1-4-10,0 2-19,0-4 0,-3-4 0,-1 4-1,-5-4 12,0-4 6,-1 1 8,-3-1 5,2 0 9,-5-4 5,-1 2 9,-2-2 9,-1 3 14,-4-6 29,0 6 24,-1 0 20,-2 1 20,3 5 26,-2 2 11,-1 1 13,-1 2 7,5 2 5,-3 1 0,4 1-8,-2 1-12,0 2-10,3-1-10,1 4 0,0 0-3,-15 9-7,10-2-2,1 8-10,-1-1-3,1 7-6,-4 0-4,2 9-7,0 3 0,4 1-6,-2 2-3,4 0-4,0 2 1,0 5-6,4 4 1,-2 13-5,-2-15 0,6 13-1,-6-10-6,0 9 1,0-14 1,0 0 1,0 3-6,0-3 0,3-3 0,0 2 4,-6-4-16,3 0-22,0-4-25,0-9-19,0-4-33,0-1-25,3-6-24,-3-2-39,3 0-44,-6-3-29,3-5-46,5-2-59,-5-2-56,0 0-341,0 0-825,16-17 365</inkml:trace>
          <inkml:trace contextRef="#ctx0" brushRef="#br0" timeOffset="130346.9272">1425 4710 92,'0'-16'381,"0"1"-15,0 3-26,0 0-36,0-3-16,0 6-29,5 3-27,-1-3-13,0 3-24,4 2-22,0 1-15,1 2-17,0 2-15,6 4-15,-1 2-11,-1 3-7,4 2-11,-1 3-9,-2 5-6,-1-3-4,-2 0-7,-1 3-6,-2-2-1,-3-5-10,-2 2 0,-1-1-5,-3-1-4,-4 1-3,0-3 6,-2 0-6,-3 1-7,-2 1-3,0-6 5,-2-1 0,-2 0-8,3-1-13,-4-4-20,3-2-23,-1 0-31,1-4-35,7-1-37,-2 3-44,-1-6-31,5-4-31,3 1-29,2-2-223,2-2-545,3 1 242</inkml:trace>
          <inkml:trace contextRef="#ctx0" brushRef="#br0" timeOffset="130666.5921">1531 4656 83,'12'-10'84,"-2"0"34,-2 4 17,3-2 26,-5 2 13,1 0 11,-1 0 2,-1 5 8,1-2-3,-1-1 8,1 2 5,1 0-7,0 1-2,-7 1-16,19 1-4,-12 3-10,3 0-6,-2 0-11,4 2-13,-1 3-14,3 1-5,-5-3-15,1 7-8,6-2-5,-6 3-8,-1 0-9,1-3-12,1 4 9,-3-1-20,-4-3-5,5 0 0,-5 1-8,3-3-1,-5-1 8,2-1-19,-2 0 4,-1-2 0,2-2-2,-3-4 2,1 7 0,-1-7 17,1 2 1,-1-2-5,0 0-4,0 0-4,0 0 5,-12-13 9,11 7-2,0-4 3,1 3 2,-3-7-1,6 0 5,-2-1-1,3-1 0,3-4-6,-2 2-5,1 4-3,2-7-5,-1 9 1,2-3-9,-1 6-6,2-4-20,1 4-21,-2-3-35,5 6-28,-6 0-63,6 1-37,-2 1-41,1 2-48,3 2-50,-4 1-51,-3-1-242,5 3-667,-5-3 295</inkml:trace>
          <inkml:trace contextRef="#ctx0" brushRef="#br0" timeOffset="131001.3724">2185 4643 160,'0'0'319,"9"7"-10,-9-7-1,0 2-10,0-2-4,0 0 4,4 3-2,-4-3 11,0 0-7,0 0-1,0 0-30,0 0-24,8-11-27,-8 11-19,10-8-18,-5 6-20,3-2-15,-3-1-20,2-1-1,2 0-17,-2 1-16,-1-1-3,-1-4-7,1 4-11,0-2-5,-1-3-11,-1 7-4,-4-4-5,3-1-6,0 4 0,-3 0-7,-3-1 1,0-2-4,3 8-10,-4-5 5,-1 2-10,5 3-2,-14 3 5,5 0-9,-3 4 3,0-1-2,-4 3 3,6 1-1,1 1 0,0-1-2,2 3 0,1 1-2,-1 0 0,2 1-11,0 6-25,3-13-29,4 8-33,0-7-39,2 3-47,0-3-32,3-3-55,0 3-49,0-6-45,9 0-39,-1-1-250,-2-2-698,11 0 309</inkml:trace>
          <inkml:trace contextRef="#ctx0" brushRef="#br0" timeOffset="131329.5019">2496 4557 175,'0'-12'328,"-1"3"10,1 3 3,0-4-4,-4 1-9,-2 3-5,1-3-2,3 3-2,-4 4-9,1-3-14,1 0-24,4 5-27,0 0-23,0 0-26,-17 9-19,15-2-18,2 2-12,0 2-17,0 2-22,5 1-2,1 6-11,0 1-13,1-1-4,3 0-8,1 1-7,-4-2-3,3 2-10,-2 2-5,0-3-4,5 1 3,-5-2-8,5 1-5,-6-1-4,4 0-3,-3-3-2,0-5 0,-1 4-1,-2-8-5,0 3-1,-1-3-9,-1-3 9,0 5-3,-1-6-1,-1 1 5,-1-4 5,0 0-1,-1 6 1,1-6-1,0 0 11,-17-3 16,17 3 11,-20-3 8,8-2 5,-5 3 4,3-1-5,-3 2 4,1-1 1,-7 4 0,1 2-11,-5-1-4,1 4-6,0 1-7,-5 4-6,6-1-4,0 0 1,4 2-15,-1 1-39,4 2-28,1-4-50,0 8-36,6-7-36,3 0-53,2-3-62,1 2-67,-1-5-63,6 3-72,-1-6-347,1-4-898,7 3 397</inkml:trace>
          <inkml:trace contextRef="#ctx0" brushRef="#br0" timeOffset="132246.1558">2651 4719 233,'0'0'404,"2"-5"-25,-2 5-44,5-3-32,-5 3-26,0 0-21,0 0-9,5-6-15,-4 2-18,-1 4-19,0 0-25,12-2-11,-5 1-18,-1-3-18,0 3-11,0-3 1,1-2-19,0 2-13,1-1-5,-1-1-8,2-4-5,-2 7-5,-1-9 5,-1 4-16,6-2-7,-9 0-4,4 1-3,-2 3 10,-3-5 11,1 2 13,1 2 13,-2-1 0,3 2 13,-4-1 9,-4 0 10,4 1 4,0 6 2,-1-7-2,-3 5-4,4 2-9,-1-6-5,1 6-6,0 0-7,-1-6-4,1 6-11,0 0-5,0 0-8,-16 9-4,11-4-5,-1 2-9,5 2-3,-4 4-3,1-1-5,3 0 2,-1 3-8,2 0-2,2 1-6,-1-1-16,7 6-18,-6-8-20,8 5-9,-5 0-12,3-7-5,2 0-5,2-2-1,0-3-8,2-2 6,0 1-1,-2-1-4,5-6 2,-5 1 3,5-5-1,-1 2-1,-1-2 17,1 0 8,-2-3 5,6-1 8,-4-2-1,3 0 3,-4-6 15,0 6 13,2-4 8,2 0 12,-4 3 9,1-1 8,1 2 6,-5 1 3,-1 4-2,0-1 0,-2 4-5,0-2-4,-2 3-4,1 0-2,-2 1-3,-6 2 3,12 5-8,-6 0 1,0-1-2,-4 5 0,2-2-4,0 6 5,-3-1-5,2-1-3,1 4 2,-4-3 4,1 0-8,-1 4-1,4-1 8,-2-4-9,0 2 6,-1-4-7,5 1 3,-4-1 1,2-3-6,1 0 9,1 0-3,2-2 0,-1 1 3,8-3-12,-5 0-4,3-2-1,4-2-4,0 2-3,0-4 0,7-3 7,-1-1-7,3 4 1,1-10 10,3 3-7,-11-1 6,13-6-5,-9 0 4,-5 2 0,5-1 3,-6-1-2,1-2 5,-4-1-1,1 0 2,2-8 6,-8 5 3,1-6 6,-2-3 1,0 2 23,-8 0 13,-3 1 25,-2 5 17,1-6 22,-1 11 9,-4-2 4,4 1 2,-2 6 6,-3 2 15,6 0-3,-4 4 2,4 0-16,-4 1 3,4 3-10,-1 0-14,-2 4-7,7 1-10,0 0-6,-20 8-5,12 3-7,-4 1 0,1 8-14,1 1-7,2 3-57,-6 2 0,6 7 0,1-2 0,1 1 0,3 2 0,3 0 0,3-4 0,-2 7 0,2-5 0,5 2 0,1 0 0,-3 3 0,5-3 0,3 2 0,-6-2 0,4 0 0,-2-4 0,1 2 0,0-4 0,-4-2 0,2-5 0,2 1 0,-2 1 0,0-6 0,-1 4 0,1-7 0,-4 0-36,2-3-134,-1 2-22,-2-6-22,0 2-25,0-7-45,0 1-41,-4-3-39,6 0-35,-6 0-37,7-11-13,-4 3-39,-2 1-279,0-9-828,-1 1 366</inkml:trace>
          <inkml:trace contextRef="#ctx0" brushRef="#br0" timeOffset="132418.0175">3736 4770 35,'-5'-19'281,"1"0"25,0 7 6,0 2 13,1 0-8,0 3 0,2 0 2,1 1-6,-2 3 13,-2-1 10,4 4 6,-2-9-5,2 9-15,0-6-17,0 6-26,4-6-31,4 0-23,3 4-24,4-1-19,7-2-18,1 3-17,1-1-16,3-3-12,2 3-11,-4-3-25,4 5-44,-2 0-50,2-4-59,-5 0-74,3 3-92,-1 0-110,-2-4-120,0 0-392,-3-3-929,2-1 411</inkml:trace>
        </inkml:traceGroup>
        <inkml:traceGroup>
          <inkml:annotationXML>
            <emma:emma xmlns:emma="http://www.w3.org/2003/04/emma" version="1.0">
              <emma:interpretation id="{58EBEEB9-65BD-4207-B3AF-C140BEFA01E1}" emma:medium="tactile" emma:mode="ink">
                <msink:context xmlns:msink="http://schemas.microsoft.com/ink/2010/main" type="inkWord" rotatedBoundingBox="12115,11058 15964,11013 15972,11720 12123,11765"/>
              </emma:interpretation>
              <emma:one-of disjunction-type="recognition" id="oneOf13">
                <emma:interpretation id="interp65" emma:lang="en-US" emma:confidence="0">
                  <emma:literal>Beet-case</emma:literal>
                </emma:interpretation>
                <emma:interpretation id="interp66" emma:lang="en-US" emma:confidence="0">
                  <emma:literal>Beet-can</emma:literal>
                </emma:interpretation>
                <emma:interpretation id="interp67" emma:lang="en-US" emma:confidence="0">
                  <emma:literal>Beet-cense</emma:literal>
                </emma:interpretation>
                <emma:interpretation id="interp68" emma:lang="en-US" emma:confidence="0">
                  <emma:literal>Bed-case</emma:literal>
                </emma:interpretation>
                <emma:interpretation id="interp69" emma:lang="en-US" emma:confidence="0">
                  <emma:literal>Beet-one</emma:literal>
                </emma:interpretation>
              </emma:one-of>
            </emma:emma>
          </inkml:annotationXML>
          <inkml:trace contextRef="#ctx0" brushRef="#br0" timeOffset="133539.3639">5088 4214 205,'-4'-3'329,"4"3"-6,-8-2-10,8 2-11,-2-6-20,2 6-19,-5-2-24,5 2-25,0 0-15,0 0-26,0 0-20,0 0-7,-4 10-12,4 0-14,0 3-8,0 1-7,0-1-7,2 9-10,0-2-15,1 2 7,-1 0-11,3-1-1,-4 2-17,7-3-2,-5-1 6,-1 1-12,1-3 2,1-1-7,-3 0-6,1-1 1,0-5-5,1 2 3,-3 0-4,0-2-1,1-4-3,-1 1 0,0 0-3,0-3-2,0 2 4,0-6-3,0 4 1,0-4 3,0 0-4,0 0-7,0 0-4,0 0 0,-4-21-3,2 9-2,-1-3 1,3-5 1,-3-1 0,2-4 0,2-2-2,2-5-2,-2 2 3,3-3 2,0 2-2,5 6-1,-1-5 1,1 6 6,-1 3-7,1 2 0,-1 3 17,1 4-15,-1 1 3,0 4-3,0 3-1,0-1-1,-2 5-6,-6 0 6,16 6-2,-10 0-2,2 6-2,1-1 3,-6 4 1,5-1 0,-3 7 2,-4-1-2,1 1 0,-2 0 3,-3 1 0,-1 0-4,3 0 3,-4-6-7,-2 2 0,-1-2 4,4-1 14,-6-2-19,1 1 8,-1-3-2,5 0-3,-1-1-2,-2-3 4,5 1-2,-2-6 4,0 4 1,4-3 3,1-3-4,0 0-4,0 0-1,0 0-6,0 0 2,14-11-3,0 11 2,-2-8-4,2 3 0,6 3-1,-3-3-2,3 4-5,-3 1-1,0 1 7,5 3-1,-6-1 7,1 6-1,3 0-5,-6 0 5,3 4 0,-6-2 1,0 1-2,0 1 4,-4 1-2,0-2 6,-2 4 0,-1-5-3,-3 1 4,-1 3-1,-5-3 2,0 2 0,-2-6-2,-3 6 4,0-4-2,-4-4 5,1 0 3,-3-2-5,-1 1 11,2-4-4,-2-1-3,-7-1 8,2-4-2,4 1-6,2 1 4,-1-2-17,1-2-33,4 0-51,3-1-58,0-1-60,1-7-65,4-1-46,4 4-291,2-8-659,3 7 292</inkml:trace>
          <inkml:trace contextRef="#ctx0" brushRef="#br0" timeOffset="134117.4829">5506 4521 225,'-3'9'235,"6"-6"-6,-3 2 5,0-1-1,0-4-12,0 10-5,0-10-6,0 6-9,-3-1-14,3-2-13,0-3-14,3 7-13,-3-7-9,4 6-3,0-3 3,0 0-8,-4-3-4,13 4-2,-2-4-12,-2 0-3,3 2-16,2-5-16,3 0 5,0 0-3,-1-1-23,1-3 17,5 1-21,-9 2-11,4-4 6,0 0-7,-5-1-7,0 0 1,-1-1-2,0 1-6,-2-4 4,-3 1 9,-3 1 1,1 2 6,-3-1 1,-1 1-5,0 3 0,-1-6 1,0 9-3,-2-6 3,0 5-9,-2-2 0,-1 3-2,0 0-4,-3 2-3,9 1-1,-19 4 1,10-2-3,-5 3-2,3-1 5,-1 3-7,4-2 6,-2 4 3,-1 2-6,3-4 2,1 5-3,0 3 2,2-4-8,1 3 5,1-3-5,3 2 2,3-1 0,-1 2-2,8-3 0,-1 3-2,6 0 3,5-4-2,2-3 3,2 0-2,2 2-7,0-9 9,0 5-11,10-6-2,-2-3-5,-7 2-10,10-5 2,-13 1-8,0-1 2,-2-2 6,-1 0 1,-1-3 1,-7 3 3,-3-3-2,-1-2 3,-1 0 0,-3 1 8,-1-3 6,-4 3 15,0-2 12,-2 1 19,0 3 12,-3-2 11,0 4-2,0 1 1,3 1 4,-5 1-8,3 2-5,-2 0-9,1 2-9,5 2 0,0 0-9,-18 8-1,10-2-6,2 2-6,0 1-2,0 4-2,3 1-5,-1 2 0,3 2 0,-3 1-7,3 3 2,1 0-2,1-1-6,3 0 5,-3-1 0,4 5-1,-1-4-1,-1 1 0,2-3 2,-1-4-15,-1-1-22,1 1-29,-2-3-30,1 1-39,-2-5-48,3 0-70,-3 0-47,1-3-54,-2-2-72,0-3-393,0 0-874,0 0 388</inkml:trace>
          <inkml:trace contextRef="#ctx0" brushRef="#br0" timeOffset="134383.1087">6218 4203 391,'-4'-16'395,"0"3"-3,4 3-6,0 3-16,-4 1-27,4-2-36,-1 4-28,1 4-31,-4-4-25,4 4-22,0 0-14,-6 18-12,4-5-16,-2 2-15,4 7-10,0 2 0,4 1-3,-2-1-10,0 0-6,8 7-6,2 2-5,-6-4-12,9 1-10,-3 3-4,-2-5-8,3 2-8,-2 0-4,-2 1-7,1-10-5,-1 2-2,-1 1-4,-1 0-1,2-5-21,-1 5-26,-3-2-33,0-4-42,4 2-58,-5-6-53,1-2-48,-1 1-58,0-1-58,4-3-76,-4-4-221,1-4-709,2 3 314</inkml:trace>
          <inkml:trace contextRef="#ctx0" brushRef="#br0" timeOffset="134577.5354">6406 4530 73,'-4'-4'410,"4"-1"-5,-5 1 0,2-2-16,3 6-8,-4-2-15,4 2-15,0 0-18,0 0-26,7-6-30,-1-2-24,5 3-28,3 3-20,0-2-26,10 1-13,2 0-20,2-3-18,-1 3-45,-1 2-68,13-1-93,-3-1-96,-9 1-104,6-2-141,-4 0-273,6-2-748,-1 0 331</inkml:trace>
          <inkml:trace contextRef="#ctx0" brushRef="#br0" timeOffset="135968.1957">7222 4403 15,'0'0'432,"0"0"-34,-4 7-35,4-7-9,0 0-39,0 0-27,0 0-11,0 0-18,0 0-30,-2 4-14,2-4-18,0 0-14,0 0-25,0 0-15,0 0-11,0 0-10,0 0-16,0 0-6,0 0 0,0 0-9,0 0-1,0 0-6,0 0 7,0 0-6,0 0-7,0 0-8,0 0-6,0 0-7,-2-16-6,2 16-2,-3-9-11,2 3-1,1 1-4,-4 0-4,0 0-3,1 1-2,1-2-5,-2 2 3,-1 0-12,-2 1 8,2-1-2,-2 3-2,-3 1-5,-1 0 2,0 5 3,-2 0 1,-2 1 1,2 4-2,0-1 2,-3 5-3,2 5-1,4-9-4,0 5-1,3-3 1,1 4 2,2-1-3,0 1-1,4 4-6,4-4 6,4-2 1,1 6 4,3-5-6,9-2-6,-1-1-17,3-1-23,3-1-21,10-1-58,-2-8-35,1-1-30,3 2-28,-3-4-30,2-2-18,-5-2-20,-4 0-2,5-3-1,-9-1 17,5-5 25,-4 3 28,-7-2 27,2 0 36,-4-4 51,-5 2 48,2-5 52,-9 3 49,2 6 43,-1-9 23,-4 6 28,-2 2 20,-1 0 2,-1 1 29,-3 0-11,2 2 4,-5 0-2,4 4 0,-5 1-2,3 4-11,0-1-12,-3 2-11,-2 1-15,1 4-11,-4 1-11,1 3-14,2 0-12,0 2-1,3 1-13,1 3-9,4 3-2,-4-2-9,6 4-3,2-4-7,0-4-2,2 6-4,2-4-7,4 0-9,0-2-12,0 1-9,5-3-3,-1-2-16,2-1-14,3-1-5,-5 2-12,5-8-14,-3 0-5,3-3 1,-4-2 3,7 2 8,1-4 3,-9 1 4,2-3 4,-1 1 8,-2-3 7,0-1 3,0 2 0,-3-2 15,-2 1 7,3-2 6,-5 4 23,0-3 19,1 6 4,1 0 15,-4-1 1,1 2-2,2 2-5,-5 3-9,4-4-6,-4-1-9,0 5-3,0 0 1,0 0-4,0 0-6,12 8 0,-10-5-5,4 4 3,-4 2-6,-1-2 6,7 4-2,-5-5-3,3 5-1,0-3-5,0 3-4,-1-4-15,1 2-3,3-1-10,-5-2-1,1-2-3,2 1 3,-2 0-11,4-2 1,-1-1 3,-2-1 10,3 1-4,-2-2-1,-7 0-4,16-3 13,-8-1 1,1-2 1,0 4 6,-3-5-2,6-1 4,-1-2 11,3 2 14,-2-2 3,-4-3 15,2 2 16,2-1-1,2-4 6,-2 2 9,2-3 4,1 3 0,-5 1 8,2 4 1,-3-3-3,3 3-4,-3 2-6,3-1-8,-4 3-6,-1 0-6,1 3-5,1 1-3,-9 1-6,17 2-4,-9 3 0,1 1-4,1 3-1,-1 0-2,-1 1-2,1 1 6,-1 2-9,-2 1 1,2 0-3,-2 0 0,0 1-1,-2 1 2,0-5-4,-1 3-2,-1-2-11,0 3-4,1-3-10,-3-1-15,-3 2-2,3 0-4,-2-6-4,0 4-6,-5-4 4,3-1-2,-4 0 9,4 1-1,-4-5 4,3 4 1,2 0 7,-2-3 4,1 1 4,4-4 3,0 0 4,0 0-1,0 0 3,0 0 4,3-19 2,5 9 4,1-2-1,0 1 7,3-6 14,5-1 3,-3-3 1,3 0 0,-1 1 5,-1-3 8,2 4 4,-1 1 5,-3 2 3,-1-4-2,1 4-5,-4 3 1,-2 1 13,1 2 7,-5 2 13,3 1 15,-4-1-2,2 4-2,-1-1 4,-1 0 0,-2 5-3,2-5-1,-2 5-9,0 0-6,0 0-5,0 0-4,0 0-2,-29 10-11,19-1 3,-2 0-7,0 3-1,-1-4-5,2 5-1,-2 3 1,3-4-8,-1 7-1,5-7-4,1 9-5,1-6-3,4-2 2,0 1-2,4 0-6,1 0 6,5-1-18,0-4-20,5 3-24,6-4-28,-1-2-27,7 2-34,10-3-3,1-4-25,5-2-30,0-4-56,1-1-40,-3 2-33,-2-4-32,-2-1-30,1-1-38,-4 0-391,-6 1-880,5-5 389</inkml:trace>
        </inkml:traceGroup>
        <inkml:traceGroup>
          <inkml:annotationXML>
            <emma:emma xmlns:emma="http://www.w3.org/2003/04/emma" version="1.0">
              <emma:interpretation id="{22FDE9BF-E8EC-4683-8EC4-AFB0D9E2CEEC}" emma:medium="tactile" emma:mode="ink">
                <msink:context xmlns:msink="http://schemas.microsoft.com/ink/2010/main" type="inkWord" rotatedBoundingBox="16665,10944 18942,10917 18952,11727 16675,11753"/>
              </emma:interpretation>
              <emma:one-of disjunction-type="recognition" id="oneOf14">
                <emma:interpretation id="interp70" emma:lang="en-US" emma:confidence="1">
                  <emma:literal>time</emma:literal>
                </emma:interpretation>
                <emma:interpretation id="interp71" emma:lang="en-US" emma:confidence="0">
                  <emma:literal>tine</emma:literal>
                </emma:interpretation>
                <emma:interpretation id="interp72" emma:lang="en-US" emma:confidence="0">
                  <emma:literal>trine</emma:literal>
                </emma:interpretation>
                <emma:interpretation id="interp73" emma:lang="en-US" emma:confidence="0">
                  <emma:literal>fine</emma:literal>
                </emma:interpretation>
                <emma:interpretation id="interp74" emma:lang="en-US" emma:confidence="0">
                  <emma:literal>brine</emma:literal>
                </emma:interpretation>
              </emma:one-of>
            </emma:emma>
          </inkml:annotationXML>
          <inkml:trace contextRef="#ctx0" brushRef="#br0" timeOffset="137451.4288">9614 4062 218,'4'-6'412,"-3"2"-24,0-2-22,2 1-28,-3 5-32,3-4-31,-3 4-22,0 0-36,1-3-22,-1 3-15,0 0-15,8 12-14,-7 2 0,0-1 2,3 7-12,-1 4-6,1 9 5,-2-2-7,1 7-5,-3-1-9,3 1-4,-3-4-5,0 6-5,2-4-6,0-1-13,-2-2-5,0 3-7,0-2-7,0 3-8,0-2-3,0-3-2,4 1-8,-3-1-7,1-10 0,2-2-2,0-3-6,0 2-2,1-6-2,2 2-2,5-5-2,1-2 0,-1-2-11,3-5-16,8-1-24,-1-6-26,1 3-44,2-6-35,8-10-26,-11 5-46,3 1-27,-4-2-37,-6-4-26,2 1-23,2-9-31,-9 5-261,-3 0-661,-7-2 294</inkml:trace>
          <inkml:trace contextRef="#ctx0" brushRef="#br0" timeOffset="138547.712">9887 4495 37,'-25'-5'178,"-2"-3"20,2 4 14,-1-2 3,2 1 0,7 5 1,2-1-1,0-2 2,1 2 2,3 0-7,2 0-4,1-2-15,8 3 6,-7-1-5,7 1-11,-10-5-10,10 5-11,0 0-22,16-9-17,-4 5-8,9-5-14,4 0-14,2 3 0,11-5-18,-1 0-23,3 2-4,-1-1-24,1 1 12,-8 1-4,-3 2 5,-5-2-4,-1 3-8,1 1 2,-7 2-9,-2-4 13,-3 3-14,-2 1-2,-2 1 2,-1-2 1,1 2 4,-2-1-13,-6 2 6,0 0 6,8 7 19,-8-2 10,0 1 8,-1 3 4,-3 1 2,-1 2-3,1 0-4,-2 3-2,3 0-3,-3 0-2,4 1-6,-2 5 4,2-2-13,0-5 1,4 2-6,-2-1-1,3-3-1,1 0-2,3-1-3,-1-1 2,3 3 1,0-6-6,3-1 2,3-1 0,-1-1-1,6-1-2,-5-3-3,10 1-1,-4-3-2,-4-3 0,5 0-1,0-1-5,-1-2 7,0-4-4,-2 1-3,1 0-1,-6 3 3,3-7-3,-3 5 2,-1 2 2,-1-5 9,1 6 4,0-4 0,-4 6 1,0-5 2,-1 4 3,1 0-1,-2 3 0,1-1 3,1-1-8,-3 2-4,3 2-1,-2-2 1,-7 3-6,13 3 8,-3-2-9,-3 2 1,2 2 0,-1-1-3,-1-1-1,0 3 0,1 6 1,-1-3-1,-2 2 0,0-4-2,0 6-10,-2-5-7,1 1-7,0 1 0,-3-2-9,1-1 2,-2 1-1,1 0 2,1-3 1,-2-2-2,2 3 6,-2-6 0,4 5 10,-4-5-5,0 0 5,0 0-2,0 0 6,13-9 2,-8 4-1,0 2 1,3-5 8,0-2 3,5 1-3,-4-3 9,3-1-1,0-2 4,2 0 4,0 0 1,3-4 0,0 5 2,0 0 3,-4 5 6,6-3 1,-4 3-5,1 1-1,-4 2-1,1 2-4,0 1-2,1 0 1,-2 0-3,0 3-4,-3 2-2,4 1-2,-6 0 5,2 0-3,0 1-3,-1-1 3,1 3-1,1 0-1,-6 0-1,4 0-1,-4 1-2,1 0 2,2-2-1,-2 1-1,0 0-4,1 1-2,-5-4-7,4 2-9,0 1 0,-3-1-2,3-3-4,-2 2 1,-2-2-1,-1-2 4,2 6 2,-2-6-2,6 3 1,-6-3 4,0 0 5,11 0-3,-11 0 9,11-3-7,-3 0 1,0 0 4,-1 1-4,0 1 4,3-4 4,-2 0-2,3-4 0,-2 4 0,0 4 3,3-5 3,-3 1 2,1 1 10,0 2-7,-1 1-5,1-2 0,2 2 2,-3 2-1,3 2-1,0-2 0,2 0 0,0 0 0,2 5-5,0-5 7,-3 4 0,1-1-2,2-2 2,1 1-1,-1 1 4,-1 1-3,2-1 2,7-4 0,-7 1-4,9-1-6,-5-1 0,4-6-13,-2 1-6,-2 1 8,0-2-5,-1-2 1,3 2 4,-8 0 1,-1-1 3,2-1-1,-5-1 7,2 0-5,-2 2 4,-1-1-3,0-1 17,-1-2 0,-4 1 6,-2-1 2,-1 2 11,1-1 8,-6 2 3,1 2 6,-2-2 3,-4-1 6,3 8 11,-5-3-2,-1 0-1,-5 5-2,3 1-6,-4 5 0,-4 3-2,1 3-1,-2 3-5,-5 3-5,8 1-1,1-1-3,1 0-9,3 1 5,2 0-4,1 1-5,2-1 1,7-4-6,2 4 0,2-2 1,4-3-3,0 0 1,5-1-10,2-1-18,0-1-25,1 0-37,-1-4-33,4 0-54,4 0-50,-4-1-26,4-1-56,-4-1-52,0-4-90,0 0-292,-1-3-786,-3 0 347</inkml:trace>
          <inkml:trace contextRef="#ctx0" brushRef="#br0" timeOffset="138735.2147">10566 4031 230,'-10'-2'223,"10"2"-36,-9 0-30,9 0-37,0 0-39,0 0-37,0 0-67,28 8-52,-17-5-83,14 2-170,0 2 75</inkml:trace>
        </inkml:traceGroup>
        <inkml:traceGroup>
          <inkml:annotationXML>
            <emma:emma xmlns:emma="http://www.w3.org/2003/04/emma" version="1.0">
              <emma:interpretation id="{47D4900F-9340-4E80-85C9-EA8A05E4AB4D}" emma:medium="tactile" emma:mode="ink">
                <msink:context xmlns:msink="http://schemas.microsoft.com/ink/2010/main" type="inkWord" rotatedBoundingBox="19847,10768 25053,10708 25075,12603 19869,12663"/>
              </emma:interpretation>
              <emma:one-of disjunction-type="recognition" id="oneOf15">
                <emma:interpretation id="interp75" emma:lang="en-US" emma:confidence="1">
                  <emma:literal>complexity.</emma:literal>
                </emma:interpretation>
                <emma:interpretation id="interp76" emma:lang="en-US" emma:confidence="0">
                  <emma:literal>complex by.</emma:literal>
                </emma:interpretation>
                <emma:interpretation id="interp77" emma:lang="en-US" emma:confidence="0">
                  <emma:literal>complex any.</emma:literal>
                </emma:interpretation>
                <emma:interpretation id="interp78" emma:lang="en-US" emma:confidence="0">
                  <emma:literal>complex 'by.</emma:literal>
                </emma:interpretation>
                <emma:interpretation id="interp79" emma:lang="en-US" emma:confidence="0">
                  <emma:literal>complex sty.</emma:literal>
                </emma:interpretation>
              </emma:one-of>
            </emma:emma>
          </inkml:annotationXML>
          <inkml:trace contextRef="#ctx0" brushRef="#br0" timeOffset="140169.8993">13048 4215 88,'0'0'316,"-3"-8"-25,2 4-18,1 0-19,-4-3-12,4 7-9,0-11-5,0 8-11,0 3-20,4-12-19,-4 6-17,1-1-14,-1 1-14,6-2-12,-6 1-6,0 1-15,5-3-9,-4 1 4,-1 2-8,0-4-6,4 4 3,-4-1 2,-4-5 1,4 6-4,-1 0-9,-4-3 5,5 3 0,-3 2 8,0-4 4,-2 4-6,-1-1-3,0 2-6,-3 3-4,0-1-3,-3 1-5,-2 1 0,0 7 2,-1 2-1,1 0-20,-6 7 1,2 2 5,-3 5 2,4-3 0,3 0-3,2-1-3,-2 1-9,7 4-6,-3-2 4,7-2-5,-1 1-5,4 3-3,7-4-1,-2 0 3,10-2-2,-1 1 0,4-4-13,3 2-17,1-7-23,11 3-37,-1-2-38,5-5-38,3-3-23,1-2-29,-2-2-23,3-2-25,-4 1-18,2-4-30,-2-6-6,3 2-6,-6-7 3,0 2 0,-2-4 26,-3 0 37,-9 1 55,-1 0 74,-2 1 57,-4-3 60,-2 5 57,-3-1 38,-3 2 33,-6 0 18,0 1 14,0 0 0,-6-2 14,1 4-11,-1-3 2,-2 3 5,-1 2 0,-1 0-5,1 4-7,-1 0-8,1 1-21,-3 3-8,0 0-19,2 4-9,1-1-14,-5 4-4,4 4-10,1-2-7,0 4-7,2-2-8,1 5-10,0-3 3,3 2-4,0 1-4,3 5-6,0-9 0,3 0-3,2 3-4,-1-5-3,3-1-1,-1 2-4,8-2-2,-2-4-1,1 0-1,0-2-8,3-3 1,1 2-1,0-4 0,0 0-1,-2-1 2,8-1-1,0-3-2,-1-2 0,-1-1 2,0 2 13,1-5 8,-1 2-5,-1-1 0,1 2 6,-2-1 2,1 1-2,0-2-2,-7 7-2,2 1-1,0 0-5,-3 2-2,-3 2-3,0-1-1,1 4-2,-3 0-2,-1 1 7,5-1-7,-5 9 0,0-5-1,-1 1 1,1 4-3,-2-3 1,-2 0 1,3-2 0,-4 5-1,4-4 0,-5 0-2,4-2-10,-2-4-4,-2 4-10,1-2 1,-1-4 6,4 6 0,-4-6 3,6 1 2,-6-1-1,0 0 1,19-5 0,-10 0 8,0-4-8,4 3 4,-1-3-2,0-1 3,6-1 10,-1-3 6,1 5 4,-3-3 5,2-1-2,-6 2 0,1 5 5,0-3 0,-4 2 3,1 2-2,-4 1-1,2 1-3,-2-1-6,0-4-6,0 7 1,-5 1-1,0 0-1,11 7-2,-9-1 2,2-2 2,-2 1-1,4 5-2,-6-1-1,4 0 0,-3 0 1,5-3 1,-2 7 0,-2-8-3,2 2 6,-1-1-6,1-1 2,1 0 3,-3 0-7,4-3 1,-1 2 2,1-4-1,-6 0-2,16-4-7,-5 2 4,0-3-2,4-2-2,-1 0 1,-1-1 3,7-2 0,-6 0-2,1 3 4,-4-3-1,5 4 11,-8-1 9,2-2 11,1 4 5,-6 1 7,2 1 4,-1-1-5,-1 2-2,-5 2-7,7-6-3,-7 6-5,6-1-3,-6 1-5,0 0-4,0 0-7,0 0 4,6 13 0,-6-9 2,-2 1-5,2 7 0,0-4 0,2 3 0,3 0 2,-1 3-5,-2-6 2,8 1-1,-4 2-8,2-4-10,1-1-9,0 2-19,6-3-14,2-3-26,0 2-21,1-3-23,-1-2-8,4-4-6,-4 0-11,6-3 0,-2-1-1,-2-3 13,-6-1 8,8-2 13,-8 1 1,4-6 13,-4-1 10,-2 0 10,1-10 9,1 0 6,-6 6 14,-2-8 25,2 4 41,-6-6 26,-1 2 10,-1 8 34,-3 3 20,-2 2 12,-1 4 20,-4-3 17,3 5-1,-2 0 3,-2 3-1,0 5 0,-3 0-11,3 3-3,-1 3-12,-8 5-11,3 5-5,1 1-9,-2 0-10,2 4-7,0 3-10,3 2-7,2 3-11,0 5-2,2 2-5,3 3-9,5 1-3,4 0 4,4 0-13,-3 2 0,7-3-3,-3 4-2,3-1 0,-3 2-2,3-4-5,-1 5 2,-4-2-4,-2 3 0,-1 2 0,2-1-4,-1 1 3,-6 1-6,-1 3-5,-1 0-15,-3-2-12,2-3-30,-4-3-26,5 1-34,-7-6-35,1-2-51,3-9-42,-3-1-60,0-3-58,-2-2-63,1-6-76,1-2-281,1-4-845,2-3 374</inkml:trace>
          <inkml:trace contextRef="#ctx0" brushRef="#br0" timeOffset="140451.1502">14789 4365 210,'6'-9'377,"-3"3"-30,4-1-23,3 1-23,-2 0-20,0 2-12,3 2-33,-2 2-19,-9 0-14,18 3-18,-7 2 5,-2 2-28,2 3-18,1-2-16,-4 4-10,1-2-9,-4 3-21,2-1 2,-7 2-7,3-1-12,-6-1 2,3 1-5,-9-2-12,1 2 10,-6-4-20,2 0-9,-4-3-20,2 0-22,-3-2-40,-5-2-40,-2-1-44,3-4-40,-2-3-47,-1-3-35,7-7-19,-1-1-11,3 0-9,8-3-170,0 1-497,7-6 220</inkml:trace>
          <inkml:trace contextRef="#ctx0" brushRef="#br0" timeOffset="140654.2781">14765 4190 577,'27'-34'74,"-1"-5"25,8-12 11,-9 19 30,-2 2 20,-3 5 17,-4 9 10,-1 1 3,-3 3 6,-3 2 2,1 2-1,-5 1-20,1 5-18,0-1 1,-6 3 12,10 9-3,-3 2 5,-1 3 0,-2 3 4,1 7 7,2 12 1,-6 0 5,3 4-7,-1-3 8,0 2-12,3 3-7,-4-1-13,2-1-9,0-1-15,-1-2-14,2-4-9,0 1-10,0-1-2,-3 2-15,-1-11-9,2 1-7,-1-2-7,2-2-35,-1-1-45,2 0-55,-4-4-69,2-6-65,-2 1-68,1-1-72,3-4-88,-3 3-347,2-7-844,-4-2 374</inkml:trace>
          <inkml:trace contextRef="#ctx0" brushRef="#br0" timeOffset="140982.4232">15246 4478 99,'-3'-6'381,"-2"2"-17,5 4-10,-2-5-24,0-1-12,2 6-7,0 0-15,0-10-29,4 5-25,-2 2-24,4-3-19,1 2-22,0-1-22,6 0-13,3 0-14,-1 1-15,2-2-9,-2 0-8,2 0-18,5-1-7,-4-3-16,-1 5-23,-4-3 5,3-1-6,-4 2-6,-2 1 7,-1-3-6,-1 3-5,-1 1 1,-5 0-7,4-1 13,-9 1-12,3 5-1,-3-9 16,-3 6-1,1 3 7,-4-3 8,9 3 11,-20 0 11,8 3-1,0-1 4,1-1-8,-4 4 0,1-1-5,5 3-9,-2 2-4,2-1-4,1 1-5,2 2-3,2-1-2,2 0-8,1 2-21,1 1-42,1-1-47,6 2-37,2-3-43,-1 1-44,5-3-47,1 2-54,3-6-37,3 3-330,-3-2-736,8-4 326</inkml:trace>
          <inkml:trace contextRef="#ctx0" brushRef="#br0" timeOffset="141398.3928">15831 4353 127,'5'-16'343,"1"4"17,0-3-1,-2 2-1,1 0-1,-3 6 5,-1 1 2,2-1-15,-2 0-23,0 5-31,-1-3-33,0 5-28,0 0-22,0 0-18,0 0-20,-17 14-26,9-1-8,-2-1-15,-2 5-9,-2-1-9,-1 2-16,4-2-6,-4 3-11,1-3-6,-1 3-5,1-4-7,0 2-5,2-6-2,2 2-2,-2-1-11,1-3-12,0-1-26,0 0-20,3-2-22,0-4-24,-1 2-20,3-2-19,-5-2-9,11 0 2,-10-6-2,7 0-4,-2 4 8,5-11 9,-1 7 9,2-3 9,0-4 9,4-2 5,2 6 16,-2-6 21,2 2 9,2-4 18,1-1 12,0-1 12,0 4 7,3-1 12,-4 2 11,2 3-5,-5 3 11,1-1-5,-2 3-3,2 2-2,-2 3-6,3 0-4,-8 1 0,14 6-5,-5 1-6,3 3 0,-3 0-5,-1 5-1,1-3-4,5 9 5,-2-5-1,4 2-2,-8 1 7,7 1-8,-2 0 1,-1 1-11,3-4-34,-2 3-34,4-5-36,0-1-25,0-2-46,-4-3-41,6 3-48,2-2-11,-1-5-39,2 1-294,2-6-653,-2 2 290</inkml:trace>
          <inkml:trace contextRef="#ctx0" brushRef="#br0" timeOffset="141606.8383">16286 4419 265,'1'-20'315,"-2"6"7,2-1 1,-2-2-1,-1 1-8,0 4-2,2 3 4,-1-1-8,-2 4-18,3 0-28,0 1-26,0 5-27,0-10-25,-5 8-13,5 2-21,0 0-9,-1 15-18,-2-7-14,1 3-9,-1 3-8,3 1-12,-4-1-7,4 2-8,-1 3-9,-1 2-2,2-7-7,0 4-1,0-3-5,0 6-4,2-5-26,-1-5-36,-1 2-57,4-1-41,-3-6-40,-1 0-50,0 0-53,2-1-58,-2-1-62,0-4-246,0 0-685,0 0 302</inkml:trace>
          <inkml:trace contextRef="#ctx0" brushRef="#br0" timeOffset="142624.6404">16444 3942 250,'0'-23'388,"0"2"-14,0 5-12,2 4-7,-2-1-22,1 5-16,-2 1-24,-5 0-23,10 0-31,-4 7-33,3-2-10,-3 2-18,0 0-14,0 13-13,3 2-16,-2 1-14,3 7-11,-2 3 3,0 7-15,3 3-6,0-1 3,0 4-2,2-3-10,-3 1-6,2-3-8,0 3-6,-4-1-7,1-1-4,3-1-4,1-3 0,-6-6-9,3-3-3,-3 8 2,-2-7-6,2-2-11,1-6-22,-2 1-30,0-5-41,-2 1-44,4-5-36,-5-1-20,3 0-26,0-1-35,0-5-31,0 0-21,0 0-7,0 0-5,0 0-2,-9-15 0,8 6-182,-1 1-521,2-5 1684,-4 0-835,4-1 68,0 2 57,0-4 38,-1-1 47,1 3 38,-1-3 27,1 2 23,1 1 19,-1-2 6,1 1-3,3 3 3,-1 0-4,2 0-7,0 0-8,1 4-6,0 1-18,5-5-8,0 6-10,3 2-12,0-2-10,0 0-7,-1 1-10,4 4-4,0-1-1,0 1-18,2 1-4,-2-4-2,5 6-11,-5-2 3,6 0-7,0 0 11,-1 0-20,-6 0 1,1 0-4,-6 0 0,0 0-4,1 0-5,-6 0 7,-6 0-1,14 0-2,-14 0-4,10 0 6,-7 3 15,-3-3 40,2 6 14,-4 0 10,-1 2 5,1-1-1,-3-1-2,0 3-6,0-2-6,1 0-6,-2 1-6,3-2-8,0 2-6,0 2-2,-2-1-5,4-1-5,1 1-5,1 1 0,4-4-4,-2 4-3,6-1-3,-4-3-10,7 2-9,0 0-9,0-2-6,3 0-6,2-3-11,-2 2-6,7-1 3,1-3 1,1-1-8,-2-4-8,-5 3 4,5-7 4,-1 0-4,-1-3 13,-1 2 1,0-4 2,-2-4 0,-2 0 4,-1 1 11,3-1 7,-6 2 13,0 3 16,-5-3 31,1 6 20,-2 2 15,-1-2 21,-1 1-1,1 3 4,-3-3-4,0 6-13,-1 2-12,5-6-7,-5 6-7,0 0-4,0 0-4,-7 20-11,3-8 3,-2 4-4,1 2-9,-1 4 2,-2 2-8,-3 7 3,1 2-7,-2-2-1,0 2-4,4 3 8,-3-1-11,0 4 2,1 0-12,1 0 8,-1 5 1,-1-1-2,0 1 4,0-2-8,-4 17-1,6-15 8,0-1-15,-8 13 1,6-8 2,-2 9-4,3-15-3,1 1-2,1 3 3,1-4 0,1 1-2,1-3 0,1-1 1,2 2-4,-3-8 3,0 0-3,4-2-14,-3-6 19,4 0-3,-2-4 2,-3-3 1,0-2 7,2-4 4,-2 0 6,0-3-1,-6 0-4,6-5-1,-3 2 3,-2-5-1,-2-3-16,-4-4 13,3-2-1,-9-3-5,6 2-3,-3-8-3,2 1 1,1-1 0,0-3 0,3 1-6,-8-10 4,6 1-4,2-1-1,1-4 5,1 3-3,4-5-8,3-3 14,1-2-8,4-2 4,5-1-5,-5-1-5,9 2 7,7-16-2,0 15-8,2 3 7,12-13-8,6 4-1,1 4 0,3-1-8,9 6-9,1-1-14,-10 14-21,13-5-14,5-1-24,0 7-21,3 5-28,0 2-43,-17 3-56,19-2-66,-15 7-71,-3 2-90,4 3-516,-2-1-1069,-1-2 474</inkml:trace>
          <inkml:trace contextRef="#ctx0" brushRef="#br0" timeOffset="142798.1702">18009 4541 349,'0'0'444,"0"0"-31,0 0-9,-9-11 5,9 7 11,0 4 1,0 0-10,5-9-33,-5 9-34,0-6-32,4 3-39,-4 3-31,1-5-51,-1 5-82,0 0-102,0 0-124,0 0-143,0 0-201,-23 8-255,9-8-773,-11 0 342</inkml:trace>
        </inkml:traceGroup>
      </inkml:traceGroup>
    </inkml:traceGroup>
    <inkml:traceGroup>
      <inkml:annotationXML>
        <emma:emma xmlns:emma="http://www.w3.org/2003/04/emma" version="1.0">
          <emma:interpretation id="{036B2BE3-A9F4-4549-9BB2-78ABD21CA544}" emma:medium="tactile" emma:mode="ink">
            <msink:context xmlns:msink="http://schemas.microsoft.com/ink/2010/main" type="paragraph" rotatedBoundingBox="2668,13778 19078,12861 19179,14664 2768,155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0AACC3-5904-4F9C-AB7A-8C7818868035}" emma:medium="tactile" emma:mode="ink">
              <msink:context xmlns:msink="http://schemas.microsoft.com/ink/2010/main" type="inkBullet" rotatedBoundingBox="2688,14137 3574,14087 3624,14984 2738,15034"/>
            </emma:interpretation>
            <emma:one-of disjunction-type="recognition" id="oneOf16">
              <emma:interpretation id="interp80" emma:lang="en-US" emma:confidence="0">
                <emma:literal>H</emma:literal>
              </emma:interpretation>
              <emma:interpretation id="interp81" emma:lang="en-US" emma:confidence="0">
                <emma:literal>*</emma:literal>
              </emma:interpretation>
              <emma:interpretation id="interp82" emma:lang="en-US" emma:confidence="0">
                <emma:literal>"</emma:literal>
              </emma:interpretation>
              <emma:interpretation id="interp83" emma:lang="en-US" emma:confidence="0">
                <emma:literal>L</emma:literal>
              </emma:interpretation>
              <emma:interpretation id="interp84" emma:lang="en-US" emma:confidence="0">
                <emma:literal>D</emma:literal>
              </emma:interpretation>
            </emma:one-of>
          </emma:emma>
        </inkml:annotationXML>
        <inkml:trace contextRef="#ctx0" brushRef="#br0" timeOffset="169151.653">-4353 7420 287,'0'0'317,"0"0"-15,0 0-8,5 3 0,-5-3-19,0 0-16,0 0-6,6 0-12,-6 0-15,0 0-7,0 0-12,0 0-8,0 0-11,0 0-17,0 0-14,0 0-12,0 0-13,0 0-15,0 0 12,11 5 9,-4-3 4,10-2-11,0 3-6,0 0-1,9-2-7,1 0-10,10 3 25,-2-4-8,3 3-11,-2-4-9,4 2-5,-3 2-7,-2-3-7,3 3-17,-3-2 1,-9 1-20,0 1-12,3-1-9,-5 2-23,-1-2-26,-6 0-36,0 2-42,-2-2-53,0-2-55,-8 0-42,3 3-37,-3 2-46,-7-5-44,10 3-36,-10-3-273,0 0-743,-4 7 329</inkml:trace>
        <inkml:trace contextRef="#ctx0" brushRef="#br0" timeOffset="169427.8389">-4074 7732 169,'-12'8'354,"5"-3"-3,2-2-6,-2 1-10,2-2-14,0 1-18,1-1-25,4-2-9,-6 5-17,6-5-20,-6 3-15,6-3-22,-2 3-15,2-3 10,0 0 0,6 5 2,-6-5 5,12 6 0,-2-6-4,4 3 2,3-3-14,6 0-21,5-3 5,-5 0-15,2 0-12,10-2-6,-1-1-11,-5 0-12,1-1-16,-3-2-5,-3 6-13,0-4-11,-1 6-28,-1-4-27,-1 2-32,-5 1-43,1 0-50,-4 0-53,3-1-62,-6 0-52,-2 3-49,-2 0-51,4-2-55,-6-2-335,3-4-837,0 4 371</inkml:trace>
        <inkml:trace contextRef="#ctx0" brushRef="#br0" timeOffset="169742.4227">-3708 7336 86,'-12'-18'367,"0"1"-2,0 0 8,6 6-9,-5-3-17,6 2-14,-1 2-9,0 4-20,5-3-19,-3 3-21,3 0-29,-4 0-22,5 3-24,0 3-21,0 0-18,5-6-15,-5 6-16,0 0-11,18 9-9,-5-3-11,3 2-9,1 5-6,0-1-10,4 4-4,0 4-7,2 2-4,2 0-5,-1 2-4,-4-6-2,-1 7-11,3 2 4,-5 1-7,-5-3 0,5 3-2,-5 3-2,-5-8-5,-3 14 1,2 0-3,-4-2 1,-4-1-4,-1-2 2,-5 4-2,-1-3-2,0-1 2,-3 1-3,-4-2 4,5-3-3,-1-5-4,-1 6 7,1-10-7,1 3-30,1-3-35,2-7-42,3 1-72,-2-1-85,2-6-66,3 0-81,-1-2-313,3-4-781,0 0 346</inkml:trace>
      </inkml:traceGroup>
      <inkml:traceGroup>
        <inkml:annotationXML>
          <emma:emma xmlns:emma="http://www.w3.org/2003/04/emma" version="1.0">
            <emma:interpretation id="{231EC2DC-6F27-41D5-AF86-E876764E6696}" emma:medium="tactile" emma:mode="ink">
              <msink:context xmlns:msink="http://schemas.microsoft.com/ink/2010/main" type="line" rotatedBoundingBox="5448,13622 19078,12861 19179,14664 5549,15426"/>
            </emma:interpretation>
          </emma:emma>
        </inkml:annotationXML>
        <inkml:traceGroup>
          <inkml:annotationXML>
            <emma:emma xmlns:emma="http://www.w3.org/2003/04/emma" version="1.0">
              <emma:interpretation id="{59B289CD-EE69-4C27-844F-D5D254DFE0CC}" emma:medium="tactile" emma:mode="ink">
                <msink:context xmlns:msink="http://schemas.microsoft.com/ink/2010/main" type="inkWord" rotatedBoundingBox="5465,13912 6366,13862 6430,15020 5529,15070"/>
              </emma:interpretation>
              <emma:one-of disjunction-type="recognition" id="oneOf17">
                <emma:interpretation id="interp85" emma:lang="en-US" emma:confidence="1">
                  <emma:literal>if</emma:literal>
                </emma:interpretation>
                <emma:interpretation id="interp86" emma:lang="en-US" emma:confidence="0">
                  <emma:literal>tfr</emma:literal>
                </emma:interpretation>
                <emma:interpretation id="interp87" emma:lang="en-US" emma:confidence="0">
                  <emma:literal>tf</emma:literal>
                </emma:interpretation>
                <emma:interpretation id="interp88" emma:lang="en-US" emma:confidence="0">
                  <emma:literal>ef</emma:literal>
                </emma:interpretation>
                <emma:interpretation id="interp89" emma:lang="en-US" emma:confidence="0">
                  <emma:literal>bf</emma:literal>
                </emma:interpretation>
              </emma:one-of>
            </emma:emma>
          </inkml:annotationXML>
          <inkml:trace contextRef="#ctx0" brushRef="#br0" timeOffset="170258.0563">-1378 7283 205,'-5'7'384,"0"1"-31,-2-3-25,4-3-16,0 2-19,3-4-17,-5 8-17,2-7-24,3-1-3,0 0-16,0 0-7,-3 6-14,3-6-3,0 0-10,0 0-2,0 0-8,0 0-7,0 0-9,0 0-4,0 0-17,0 0-8,0 0-17,0 0-9,12-19-8,-7 12-9,2-7-10,-2 4-4,-2-2-3,1-1-13,1 1-3,-4 2-6,3-2-2,-1 3-4,-3-3 1,0 2 1,4 3 2,-4-2 4,0 3 7,0 0 3,0 1-2,0 5 0,-4-5-15,4 5 2,0 0-6,-1-6-5,1 6-3,0 0-2,-7 27 1,-2-12-7,6 4-3,-6 2-3,3 4 0,0-2-2,1 2-2,2 6 2,3 2-3,-3-11-1,6 12-4,-1-4 2,2-4 0,2-2 3,1-3-3,3 0-12,-3-6-28,5 3-33,-1-2-35,5-1-45,-3-4-51,11-5-47,-9-4-49,9-2-56,-3-6-50,13-8-50,-13 0-262,9-8-769,5-2 341</inkml:trace>
          <inkml:trace contextRef="#ctx0" brushRef="#br0" timeOffset="170695.5621">-1031 7852 272,'-3'-23'102,"2"4"44,-3 4 35,3 1 19,1 0 15,1 0 4,-2 3 6,2-1 2,3 3 3,-3-1 13,-1 4-12,3-6-4,1 3-15,1-3-5,5 2-10,2 1-12,0 0-13,0 0-16,9-1-14,0 1-14,2-1-11,-1-1-14,2 5-7,1 0-13,-2 0-7,-1-1-3,1 1-43,-1 4-33,1-1-63,-8 0-67,3 2-72,-6-2-100,2 1-360,-6-1-718,-1-2 318</inkml:trace>
          <inkml:trace contextRef="#ctx0" brushRef="#br0" timeOffset="170539.3075">-819 7044 184,'0'-15'396,"-4"1"3,2 0 4,-4 2-24,1 2-17,-1 3-18,-3 1-15,3 3-17,-3 3-16,-1 0-18,-3 5-24,-2 4-9,2 3-17,-4 3-19,-2 13-15,5-6-16,0 11-16,-1-2-12,1-1-16,7 7-13,-3 0-10,6 0-8,-5 1-12,3 0-7,4 5-8,2-4-9,0 4-4,4 17-7,0-16 1,2-1 1,-1 0-11,7-1 7,-5-2 5,3 1-2,-3-2-1,5-1-8,-5-1-4,3-2-5,-5-1-2,1-10-7,2 7-5,-3-12-25,-1 4-18,0-4-27,0-3-30,0-2-24,-1-6-45,-1 0-49,1-1-19,-2-5-27,-1-2-44,0 0-45,0 0-41,0 0-23,-18-17-18,10 4-259,-2-7-725,-1-3 321</inkml:trace>
          <inkml:trace contextRef="#ctx0" brushRef="#br0" timeOffset="170898.6875">-1477 7158 247,'-26'-7'445,"9"2"-28,3-1-28,-1 3-27,6 0-39,-1 0-31,3 2-28,2-3-30,5 4-29,0 0-44,0 0-24,0 0-62,0 0-66,31 5-83,-14-2-107,9 0-114,0-3-207,10 2-543,-1-1 239</inkml:trace>
        </inkml:traceGroup>
        <inkml:traceGroup>
          <inkml:annotationXML>
            <emma:emma xmlns:emma="http://www.w3.org/2003/04/emma" version="1.0">
              <emma:interpretation id="{F8463CDD-F504-4E86-8C5B-F97075BA4EB3}" emma:medium="tactile" emma:mode="ink">
                <msink:context xmlns:msink="http://schemas.microsoft.com/ink/2010/main" type="inkWord" rotatedBoundingBox="7719,13672 10163,13535 10223,14609 7779,14746"/>
              </emma:interpretation>
              <emma:one-of disjunction-type="recognition" id="oneOf18">
                <emma:interpretation id="interp90" emma:lang="en-US" emma:confidence="0">
                  <emma:literal>ten:</emma:literal>
                </emma:interpretation>
                <emma:interpretation id="interp91" emma:lang="en-US" emma:confidence="0">
                  <emma:literal>ton:</emma:literal>
                </emma:interpretation>
                <emma:interpretation id="interp92" emma:lang="en-US" emma:confidence="0">
                  <emma:literal>tin:</emma:literal>
                </emma:interpretation>
                <emma:interpretation id="interp93" emma:lang="en-US" emma:confidence="0">
                  <emma:literal>tan,</emma:literal>
                </emma:interpretation>
                <emma:interpretation id="interp94" emma:lang="en-US" emma:confidence="0">
                  <emma:literal>tat.</emma:literal>
                </emma:interpretation>
              </emma:one-of>
            </emma:emma>
          </inkml:annotationXML>
          <inkml:trace contextRef="#ctx0" brushRef="#br0" timeOffset="172157.2233">1076 6752 44,'-5'-6'307,"5"6"-53,0 0 16,0 0 3,0 0 1,0-6-13,0 6-10,0 0-17,0 0-22,0 0-15,0 0-19,0 0-21,0 0-9,0 0-10,0 0-12,0 0-5,0 0-13,0 0 2,-11 11-3,6-5 0,0 0 0,0 8-13,-2 0-5,-1 5-10,-1 1-6,1 2 2,-1 8-4,0 3 2,0 1 3,0 0-10,4 0-5,2 3-3,-2 1 0,3 0-13,2 0-3,0 0-6,2-1-2,-2-1-5,5-1-3,-1 2-1,0 2-1,5-6-3,-4 2-6,-1-1 5,3-1 1,-2 0-16,-3-2 9,2 2 1,2-8-7,-5-2-1,0 2-14,-2 0-19,0-3-33,1-1-36,-3-6-38,0-3-32,-1 0-31,-1-4-40,-1-2-40,1-1-35,-3-4-31,-3-1-225,1-1-614,-3-5 273</inkml:trace>
          <inkml:trace contextRef="#ctx0" brushRef="#br0" timeOffset="172376.9779">718 7381 41,'-5'-7'322,"2"1"0,1 0 19,-2 0-19,4 1-6,-3 1-9,3 4-9,-1-7-5,1 7-17,0-9-21,4 7-23,0-4-15,3-3-12,3 0-22,5 5-14,5-10-10,3 6-16,9-11-14,-2 6-11,4 3-17,-5 1-28,6 0-27,-9 2-39,8 1-50,-7 1-59,2 4-47,0 1-50,0 0-50,-4 4-52,11-4-35,-10 3-247,-2-1-631,-2 1 278</inkml:trace>
          <inkml:trace contextRef="#ctx0" brushRef="#br0" timeOffset="173036.6722">1543 6972 166,'-17'-1'357,"-3"-2"-16,1 6-16,-2 0-19,-1 6-9,3 3-19,-3 0-4,4 3-28,1 5-11,0 0-19,-2 10-19,2-4-30,6 4-2,4 1-22,2-6-13,1-1-15,5 8-13,3-2-6,3-3-12,3 3-2,2-9-22,4 7 12,3-1-16,0-8 0,7 4-21,2-4-38,-7-5-46,0 0-49,1-1-57,2-1-62,0-3-78,0-5-68,0-6-208,3-4-617,2 1 273</inkml:trace>
          <inkml:trace contextRef="#ctx0" brushRef="#br0" timeOffset="172786.6553">1446 7227 22,'0'0'310,"0"0"1,0 0 0,0 0 13,5-5-6,-5 5 17,0-6-15,3 2-3,-3 4-13,-3-8-12,3 8-13,-2-6-11,2 6-17,0-4-13,0 4-19,0 0-18,0 0-13,-3-6-21,3 6-12,0 0-16,5-6-14,-5 6-14,12-3-10,-4 1-18,6 2-3,-1 0-5,3 5-10,-4-3-7,4 3-8,-2 2-2,2 1-8,1 4-1,0 0-3,-4-1-8,-2-1-2,0 3-2,-3 1-10,1-4-7,-4 7 3,-2-6-2,1 4-4,-8-3-5,2-2-2,1 1-2,-4-1-1,-2-3 3,2 1 0,-4-2-1,4-3 3,0 2 1,2-1 1,3-4-1,-9 2 0,9-2 0,0 0-2,-7-11-2,7 5-2,4-5-2,1-1-3,2-2 3,1-4 2,6 0-1,-2-1 1,0 2-1,1-2 1,2 3 5,-3 4 2,0 5-3,0-2 1,-1 3-3,0 1 0,1 4-1,-3-1-1,1 4 3,-2 1-3,5 4 4,-4 3-1,3 1-6,-1 0 7,-1 7-1,-2-4 1,1 4 0,-2-5-35,-1 6-29,-2-1-23,-1 2-38,-2-4-56,-1-4-46,0 1-37,-1 1-43,-2 0-54,-1-6-43,0 4-274,0-6-735,0 1 325</inkml:trace>
          <inkml:trace contextRef="#ctx0" brushRef="#br0" timeOffset="173364.7875">2084 7007 168,'4'-12'484,"-3"1"-19,1 1-17,0 4-43,-2 3-33,0-3-31,0 6-38,0-10-34,2 7-26,-2 3-22,0 0-28,0 0-20,13 12-15,-12-2-15,4 0-13,0 2-15,6 5-5,-5 5-22,5 0-2,-3 2-5,1-1-8,3 9-4,-5-8-9,4 7-1,-5-7-6,5 6-5,-1 1-1,-7-8-1,1 1-8,-4-1 0,0 0-5,-4-2-3,1 2-2,-1-7-4,3 6-4,-4-7 1,-2 1 0,2 0-2,1-5-1,-1 4 0,0-4 0,1-3-6,0 1-1,-1-3 2,3 0-1,-2-2 1,4 1 1,-2-2 1,2-3 15,-4 8 6,4-8 2,-1 2 2,1-2-9,0 0-13,0 0-19,0 0-41,0 0-43,1-18-62,3 11-74,-3-2-73,0-6-93,9 2-93,-5-8-255,4 1-794,13-5 351</inkml:trace>
          <inkml:trace contextRef="#ctx0" brushRef="#br0" timeOffset="173646.0392">2838 7086 406,'-14'7'413,"-2"-2"-17,3-1-26,0 5-17,5-5-17,2-1-21,-3-2-16,3 4-13,4-3-15,2-2-13,-8 3-8,8-3-10,0 0-7,0 0-17,21 4-19,-4-6-17,6 2-20,5-5-16,1 4-31,-3 0-25,12-2-29,-15 0-31,-7 3-39,1 0-44,0-3-56,-3 6-53,-1 0-42,-2 1-28,-6 1-39,2 1-30,-6 1-29,-1 1-16,-1 2-248,-6-2-646,2 5 287</inkml:trace>
          <inkml:trace contextRef="#ctx0" brushRef="#br0" timeOffset="173824.2039">2997 7225 1712,'-16'14'-88,"1"1"51,0-1 46,2-1 34,0-5 37,-2 6 28,5-6 30,-2 5 21,0-2 20,3-4 4,3 2 15,0-3-12,-1-1 0,3 0-7,1 0 8,0-2-8,-2 1 4,5-4-9,-1 5-5,1-5-5,-3 6-3,3-6 13,0 0-6,15 0-12,-1 0-13,0-3-14,5 0-13,2-1-18,3-1-43,3-1-55,-5 0-62,0-1-82,2-2-91,0 2-104,1-3-129,0 0-240,-4-3-766,2 1 340</inkml:trace>
        </inkml:traceGroup>
        <inkml:traceGroup>
          <inkml:annotationXML>
            <emma:emma xmlns:emma="http://www.w3.org/2003/04/emma" version="1.0">
              <emma:interpretation id="{8D2DE118-61F0-4FF7-883D-8BDB14740BD5}" emma:medium="tactile" emma:mode="ink">
                <msink:context xmlns:msink="http://schemas.microsoft.com/ink/2010/main" type="inkWord" rotatedBoundingBox="10998,13312 15724,13048 15825,14852 11099,15116"/>
              </emma:interpretation>
              <emma:one-of disjunction-type="recognition" id="oneOf19">
                <emma:interpretation id="interp95" emma:lang="en-US" emma:confidence="0">
                  <emma:literal>nines,</emma:literal>
                </emma:interpretation>
                <emma:interpretation id="interp96" emma:lang="en-US" emma:confidence="0">
                  <emma:literal>minas,</emma:literal>
                </emma:interpretation>
                <emma:interpretation id="interp97" emma:lang="en-US" emma:confidence="0">
                  <emma:literal>nuns,</emma:literal>
                </emma:interpretation>
                <emma:interpretation id="interp98" emma:lang="en-US" emma:confidence="0">
                  <emma:literal>nanas,</emma:literal>
                </emma:interpretation>
                <emma:interpretation id="interp99" emma:lang="en-US" emma:confidence="0">
                  <emma:literal>nuns.</emma:literal>
                </emma:interpretation>
              </emma:one-of>
            </emma:emma>
          </inkml:annotationXML>
          <inkml:trace contextRef="#ctx0" brushRef="#br0" timeOffset="177219.3614">6084 6833 127,'0'0'369,"0"0"-8,0 0-5,0 0-6,0-6-15,0 6-3,0 0-11,0 0-21,4-3-15,-4 3-23,5-6-28,-3 3-20,0-1-26,6-2-18,-4 0-16,4 3-16,-1-2-11,-2 4-17,-5 1-11,14 1-12,-2 2-5,-6 2-12,2 1-6,4 5-9,0 5-3,0 4-5,-5 1-7,3 4-3,-7-1-1,8 5-8,-5-6-2,0 8-2,-2-8-1,-2 0-2,1-2-7,-2 1 2,-1-3 4,0-3-5,0-5 1,-1 5-7,1-5 2,-3 1 2,3-7-4,-1 2 0,1-2-1,-1 0 3,2 0 3,-1-5 1,-4 4 0,4-4-7,0 0 6,0 0-7,0 0 4,4-21-1,-3 9 6,4-2 2,1-3-10,3-5 1,-1-2 0,7-2 5,-2-4-6,3 2 0,-4 5-2,0 2 0,1 1 7,-3 3-3,-1 6-2,0 0-3,-1 0 1,-4 4-4,1 0 1,1 4 2,0 5-2,-6-2-2,15 14 0,-13-2-2,6 7 0,-4 1 2,1 2-1,-1 3 0,0-2 0,0 8-3,-1-8 3,2 12 0,-1-13 0,1 2 1,-2-2-26,2 0-19,-1-1-31,0 0-23,0-5-41,0-1-39,-2-2-30,3 4-43,-1-3-40,-1-3-48,1-4-43,1-1-268,-1-1-703,4-4 312</inkml:trace>
          <inkml:trace contextRef="#ctx0" brushRef="#br0" timeOffset="199063.5924">6716 6563 41,'0'0'246,"-8"0"-9,8 0-14,0 0-10,0 0-19,0 0-11,0 0-11,0 0-8,0 0-6,0 0-10,0 0 10,-9-2-20,9 2-4,0 0-8,0 0-9,0 0-11,-8-3 2,8 3-1,0 0-8,-4-3-4,4 3 9,0 0-12,-3-5-9,3 5-10,0 0 1,0-7-12,0 7-7,0-7-4,0 7-4,0 0-4,0-6-8,6 3-3,-6 3-3,3-4-3,3 2-3,-1 0-6,-5 2 2,12-3-2,-3 2-6,-3-1 2,-6 2-4,12 2-3,-3 2 0,-2 1 0,2 1 0,-5 4-1,5 2-1,-4-1 11,-3 6-9,2 2 15,-4 4-20,-4-1 0,-2 2 3,0-2-4,-5-1 5,1 0 0,-2 1-2,-4-3-7,2 1 4,0-3 4,-6 0 0,0 0-1,3-3-3,0 1 1,4-7 3,2 2 1,-1 0-9,1-4 5,5 1 4,-1 0-2,2-4 18,-1-1-17,2 0 3,4-2 7,0 0-3,0 0-1,0 0 3,0 0-3,0 0-3,11-20 3,-1 16-5,-1-5 1,1-1 1,2 6 0,0-2-3,-1-2 4,-1 5-3,1 2-4,-1-2 6,1 1-1,-2 2 2,2 3 1,1 0 2,-3 1-7,3 7-2,-1-5-7,1 5-2,-1 1-23,3 1-29,-1 1-30,1 4-42,-3 0-46,3 4-47,-1-8-54,-1 5-289,0-2-612,5 0 271</inkml:trace>
          <inkml:trace contextRef="#ctx0" brushRef="#br0" timeOffset="178577.77">7148 6601 56,'-7'-2'399,"-1"1"-15,4-3-7,-4-1-9,8 5-21,-8-4-15,0 2-25,3-1-19,5 3-20,-9-3-25,9 3-30,-7-3-25,7 3-19,-5-2-19,5 2-40,0 0-58,0 0-57,0 0-64,0 0-43,0 0-57,0 0-67,0 0-65,0 0-260,0 0-606,0 0 269</inkml:trace>
          <inkml:trace contextRef="#ctx0" brushRef="#br0" timeOffset="178962.4104">7368 6383 39,'0'0'345,"-3"-8"-3,3 8 1,3-6-5,-3 6-6,0-6-6,0 6-10,0 0-19,0-4-18,0 4-21,0 0-24,0-4-17,0 4-18,0 0-16,0 0-14,0 0-12,0 0-9,-16 13-15,10-7-10,-1 0-16,2 1-3,-3 2-14,0 3-12,2-4-6,1 3-7,-1-2-5,6-1-5,-1 2-8,1-1-6,0 3-6,1-1 1,5 2-5,4-2-1,-1 1 0,0-1-7,2 2-4,4-1-3,-1 2-1,-3-3 1,5 1-3,-4 0-3,1 1 1,-1 4-2,-5-5-6,5 4 4,0-4-2,-7 2 3,3 2-3,-4-6 5,-1 3-5,-6-2 2,3 0 2,-3 0-2,-2-1-3,0 1 3,-3-1-7,-2 0-23,-1-2-37,1 1-47,-3-3-47,-3-3-53,0-1-57,-1-1-74,0-2-67,-1 0-314,-2-3-778,9-5 344</inkml:trace>
          <inkml:trace contextRef="#ctx0" brushRef="#br0" timeOffset="179138.3767">7559 6432 183,'2'-7'437,"0"-2"-9,2 4-24,0-1-10,-4 0-22,7 0-24,-3 1-26,0-1-29,0 2-28,3-2-26,-1 2-25,9-1-18,-6 1-22,5 2-18,-2 0-19,2 2-27,1 0-35,8 0-85,-8 0-84,4 1-77,-7 0-96,5 1-112,-4 1-259,1-2-691,2 1 305</inkml:trace>
          <inkml:trace contextRef="#ctx0" brushRef="#br0" timeOffset="175218.3372">3980 6945 190,'0'0'415,"-3"-5"-23,3 5-22,0-8-16,0 8-18,0-4-21,0 4-11,0 0-21,0-6-22,0 6-26,0 0-11,0 0-23,0 0-16,0 0-11,0 0-10,0 0-9,0 0-6,0 0-14,0 0-5,3-4-9,-3 4-8,0 0-4,0 0-14,6-3-9,-6 3-10,17 0-6,-8 4-11,-1-1-5,4 1-5,1 5-5,-1 2-7,3 5 3,-2 0-10,2 5-3,3 6-4,-6-6 0,1 7-1,-4-4-5,-4 1-2,2-1 0,-2-3-2,-1 0-5,-1 1 2,-3-6 0,0-1 0,0 1-2,1-5 0,-2 2 2,-2-3-2,3-2-2,0-4-3,0 5 3,0-3 0,-3 0 5,3-6-2,0 5 0,-1 0 7,1-5 0,0 0-4,0 0 0,0 0-2,0 0-3,-4-16 0,3 6-1,1 1-2,-3-8 3,6 3-4,-2-4 0,3-3 1,0 0-3,4 0 3,4-4-1,-3 1 0,3-3-1,-1 6-2,1 0-1,0 1 5,5 4-5,-9 2-1,3 4-3,1 0 5,-4 2-6,1 0 0,-1 7-2,-1 1 2,-7 0 0,15 9 1,-7-1-2,3 6 2,-1 3 1,-2 5 0,-2-1-1,5 2 1,-6 4 0,0-4 0,1 2 1,-5 6 1,-1-9 0,-1 0-2,1 0 4,0 3 0,2-3 0,0-9 0,0 4 0,-2-2-1,5 1 1,-3-4-7,4-1-23,-6-3-14,9 0-13,-5-4-13,4 1-28,5-4-40,3-2-37,-3-2-42,4-3-36,8-2-48,-3-5-51,8-4-48,0-5-287,2-5-743,-2 0 328</inkml:trace>
          <inkml:trace contextRef="#ctx0" brushRef="#br0" timeOffset="175577.7856">4712 6442 60,'-17'-12'331,"5"-1"10,-1 4-20,4 3-3,1-3-20,1 5-11,2-2-19,1 1-20,2 2-20,-2 0-24,0-1-19,4 4-10,0 0-10,-4-3 5,4 3-5,0 0-3,0 0-6,14 10-7,-5-5-16,-1 2-1,5 1-13,-1 2-9,-2 1-14,5 6-10,-3 3-5,-1 1-10,-7 1-9,4 1-7,-7 8-2,-2-4-6,-2 6-8,-2-10 1,-3 12-1,1-12 9,-3 2 13,3-3 4,-5 1 10,1-3 4,2-2-2,3-5-2,-2 2-5,3-4-4,-5-1-7,8-1-7,-2-3-5,7-1 0,-6 2-5,0-3-6,3-4-1,2 3 5,-2-3 6,11 5-3,2-4-3,3 0-4,8-5-3,1 1-8,1 2-19,10-4-23,-2-3-33,2 1-45,-12 3-61,10-5-63,-6 1-78,-3 1-76,2 1-97,-3 0-350,-2-3-889,-5 3 393</inkml:trace>
          <inkml:trace contextRef="#ctx0" brushRef="#br0" timeOffset="176499.6027">5586 7279 115,'0'0'358,"8"-3"-36,-8 3-27,0 0-30,0 0-10,-8 14-20,2-1-18,-3-5-12,1 7-15,-4 3-16,-2-3-21,2 4-10,0-1-10,2 3-15,-2-2 4,0-3-30,0 3-8,2 0-8,-1-1-9,3-1-8,2-2-4,-1-2-15,4 1-34,-1-2-33,2-2-62,1 1-62,-3 0-78,7-2-67,-3-3-203,2-4-538,2 1 238</inkml:trace>
          <inkml:trace contextRef="#ctx0" brushRef="#br0" timeOffset="180961.9689">8751 7537 112,'0'0'352,"0"0"-28,0 0-25,0 0-24,0 0-20,0 0-28,0 0-16,0 0-20,0 0-19,0 0-12,-17 5-2,17 3-24,-4 1-7,2 2-4,-2 3 5,0 0-29,-3-1-3,2 2-13,2 6-11,-2-3-4,-4 1-1,8 3-11,-6-2-2,-1 0-4,4 1-4,-3 0-10,-1-3-19,1 4-40,-3-4-53,1 2-33,-1 0-64,1 0-59,-1-4-73,1-3-208,-1-5-555,5 2 246</inkml:trace>
        </inkml:traceGroup>
        <inkml:traceGroup>
          <inkml:annotationXML>
            <emma:emma xmlns:emma="http://www.w3.org/2003/04/emma" version="1.0">
              <emma:interpretation id="{4999917C-F1E1-4C31-8283-179A87A19DF7}" emma:medium="tactile" emma:mode="ink">
                <msink:context xmlns:msink="http://schemas.microsoft.com/ink/2010/main" type="inkWord" rotatedBoundingBox="16553,13280 19094,13139 19146,14078 16605,14220"/>
              </emma:interpretation>
              <emma:one-of disjunction-type="recognition" id="oneOf20">
                <emma:interpretation id="interp100" emma:lang="en-US" emma:confidence="0">
                  <emma:literal>news</emma:literal>
                </emma:interpretation>
                <emma:interpretation id="interp101" emma:lang="en-US" emma:confidence="0">
                  <emma:literal>new'</emma:literal>
                </emma:interpretation>
                <emma:interpretation id="interp102" emma:lang="en-US" emma:confidence="0">
                  <emma:literal>wizens</emma:literal>
                </emma:interpretation>
                <emma:interpretation id="interp103" emma:lang="en-US" emma:confidence="0">
                  <emma:literal>hens</emma:literal>
                </emma:interpretation>
                <emma:interpretation id="interp104" emma:lang="en-US" emma:confidence="0">
                  <emma:literal>wrens</emma:literal>
                </emma:interpretation>
              </emma:one-of>
            </emma:emma>
          </inkml:annotationXML>
          <inkml:trace contextRef="#ctx0" brushRef="#br0" timeOffset="182655.8357">9528 6755 278,'0'0'353,"0"0"-20,0 0-22,0 0-16,0 0-17,0 0-30,0 0-3,0 0-32,0 0-16,0 0-23,0 0-13,0 0-10,0 0-21,0 0-6,0 0-23,0 0 1,0 0-3,0 0-7,0 0-13,0 0 10,0 0-17,0 0 0,0 0-2,0 0-3,0 0-2,0 0 1,0 0 2,0 0-2,0 0-3,0 0 0,0 0 4,0 0-11,0 0-4,0 0-3,-6-17-5,6 17-6,6-11-11,3 0 3,-7 5-11,8-1 3,-3-5-1,4 6-4,-3-2 2,3 2-4,0 3-2,-1-1-4,-2-2 1,1 4-7,-1 2 1,1 0 2,-2 3-3,5 6-1,-5-1 1,5 7-3,-4 1 0,-1 1 0,-1 5 4,2-2-4,-5 2 0,2 0-2,-1-1 2,-2 0 3,4 0-6,-4 1 1,0-3 7,-2-4-3,0 1-3,-2-2-3,2 1 6,-2-5-1,-1 2 3,0-3-1,3 0 0,-2-3 0,2 0-3,-3-4 7,2 2-1,1-4 8,0 0 2,0 0 4,0 0-4,0 0-1,0 0 3,14-16-2,-7 4-2,-2 1 0,2-4-3,4-4 3,1-2-11,0 4 5,0-2 4,5-10 6,-3 10 2,-2 2 3,-3 7-2,1-5 1,0 6 4,-3-1 0,0 5 1,-1-4-8,0 4-1,-1 3-4,0 2 0,-5 0-3,8 7-1,-4 2-2,-3 6 4,2-1-4,1 7 1,-4 2-2,2 1 1,-2-1-5,3 12 4,0-12-1,-6 1-3,11 7 6,-4-9-3,4 4 2,-5-5 4,5-2-7,1 1-3,3-3-8,0-6 7,-2 1-3,0-2-11,5-4-8,2 3-19,6-7-25,-1 0-30,1-5-34,-1-3-31,3 0-31,-1-4-31,1-1-33,3-8-47,-1-5-53,-1 1-313,-4-4-723,2-1 321</inkml:trace>
          <inkml:trace contextRef="#ctx0" brushRef="#br0" timeOffset="181843.3413">9780 6854 253,'0'0'313,"0"0"-7,0 0-10,0 0-4,0 0-17,0 0-14,0 0-14,0 0-15,0 0-18,-4-2-15,4 2-18,0 0-14,0 0-11,0 0-12,0 0-11,0 0 4,0 0-22,0 0-7,0 0-8,0 0-3,0 0-4,0 0-15,0 0-3,0 0-6,0 0-23,0 0 10,0 0-14,0 0 3,0 0-5,0 0-5,0 0-1,0 0-4,0 0-4,0 0-15,0 0 16,0 0-6,0 0-6,0 0 1,0 0 2,0 0-17,0 0 8,0 0-1,0 0 0,0 0-19,0 0-26,0 0-26,0 0-45,0 0-39,0 0-51,0 0-47,0 0-53,0 0-35,0 0-266,0 0-648,0 0 287</inkml:trace>
          <inkml:trace contextRef="#ctx0" brushRef="#br0" timeOffset="185146.5109">10015 6405 187,'0'0'339,"0"0"-12,-2-2-18,2 2-16,0 0-22,-8-3-15,8 3-11,0 0-20,-2-5-25,2 5-6,0 0 0,-2-6-21,2 6-10,0 0-22,4-9-5,-4 4-8,8 2-14,-6-1-6,3-1-14,3 1-6,-2 0-17,0-1 3,5 0-8,-5 1 0,3 4-14,-1-2-5,-8 2-11,16 2 0,-10-2-3,1 6-3,-2-1-8,0 4 6,0-1-7,-2 6-1,0-1-4,-3 2 4,0 0-9,-3 0 4,-3 4-1,0-1 0,0 1-1,-1-1-2,2-3-6,-1-1 3,0 0-3,1 1 3,0-5-5,2 2-4,-6-2 5,8-1-5,-2-2 3,-1 0 6,0 0-4,4-1 3,0-1 6,0-1 2,0-4-1,4 6 15,-2-3 1,0 2-2,6-4 6,-8-1-1,13 3-3,-1 0-2,0-4-2,3 1-3,2-2 0,0 2-6,2-3-1,3 0-1,1-3-7,3 5-36,-3-4-47,-2 4-53,-4-1-50,-2 1-63,1-1-67,1-1-67,-7 0-292,0 2-724,0-1 321</inkml:trace>
          <inkml:trace contextRef="#ctx0" brushRef="#br0" timeOffset="186749.7368">10525 6949 230,'0'0'400,"0"0"-8,0 0-15,0 0-7,0 0-15,0 0-13,0 0-18,0 0-19,0 0-20,0 0-23,0 0-19,0 0-22,0 0-20,0 0-13,0 0-24,0 0-17,-3 3-15,3-3-11,0 0-14,0 0-9,0 0-10,17 4-6,-5-4-8,5-4-4,7-1-3,3 3-6,-2-6-6,14-1-6,2 5-6,-1-5-2,0 2-3,-3 3-7,-1-4-3,-8 1 4,8 5-11,-13 0-8,0-2-7,-6 4-7,-4-2-19,-2 2-17,-3-4-19,1 4-24,-1-5-37,-8 5-22,7 0-39,-7 0-23,0 0-22,0 0-20,0 0-20,-22 9-8,12-9-16,-3 2-6,3-4 0,-7 2 13,1 0 20,-1-3 26,0 2 27,1-4 40,-1 2 25,4 0 39,-2 2 29,2-4 28,1 1 36,1-1 22,2 2 27,7-1 9,-6-2 25,4 0 6,-4 0 11,3 0 16,1 3 6,4-3 10,-5 0 13,5 6 8,-3-9 9,2 5 10,1 4 2,0-6 7,0 6 1,0 0-3,0 0-6,-3-5-10,3 5-17,0 0-12,0 0-10,0 0-18,0 0-10,0 0-5,0 0-6,0 0-5,-5 17-3,1-8 0,0 2-12,3 0 4,-2 5-2,-2 1-5,2 4-7,-2-1-3,1 0-5,4 2-7,-2-2-6,2 0 8,0 1-2,-2 1-9,4-1-6,0-5-26,1-3-43,2 4-58,-1-1-62,1-4-54,3 1-60,-4-1-62,5-4-65,-1-4-233,-2 0-702,5-4 311</inkml:trace>
          <inkml:trace contextRef="#ctx0" brushRef="#br0" timeOffset="187281.2425">11278 6711 294,'0'-9'415,"3"0"-7,-3 5-5,0-1-12,0-3-13,1 3-14,-1 5-21,1-7-23,-1 1-24,0 6-28,5-6-27,2 3-25,-3 0-17,4 1-21,2 2-18,-2-3-16,9 6-16,-5-3-15,0 3-8,3 3-12,-3 5-9,-3-1-8,7 6-9,-4 2-5,-7-3-11,4 7-3,-1-1-6,-2 3-4,0 7-3,-1-6-2,-1 8-4,-2-10-5,1 1 0,-3-1 3,1 0-3,1 1-2,-1 0 0,-1-6-4,-1-2-1,1-1-4,-2-3 1,2-1 0,0-4-2,-1 3 0,1-4 0,0 0 1,0-1 1,0-5 8,0 7 9,0-7 6,0 0-7,0 0 5,0 0-3,12-14-1,-6 8-3,1-9-1,1 4-3,6-7-2,-2 0 0,1-1-3,0 2 0,1 1 2,-2-3 6,3 4-4,-6 3 3,-1 2-6,-2 2 2,-1-1-2,2 7-2,-5-3-11,4 1-1,-6 4-1,0 0 3,9 7-4,-7-1 1,-2 6 1,3 0-1,0 2-1,-6 3 1,3-1-4,-3 2 2,3 2-2,0-4 4,3 3 3,0-1 1,-1-6 6,0 4 2,0-1 3,3-2 5,3-2 0,0-1 4,3-1 7,-5-6-14,6 3-2,2-3 4,-1-3-2,4-3-4,3 0 4,2-6-17,11-6-31,-12 3-30,4-13-46,-1 0-59,3-2-87,-3-1-82,-3-6-105,3-1-152,-7-2-297,1 0-955,-1 0 422</inkml:trace>
          <inkml:trace contextRef="#ctx0" brushRef="#br0" timeOffset="195630.5337">11720 6427 106,'0'0'172,"0"0"-15,0 0-14,0 0-14,0 0-11,0 0-11,0 0-14,0 0-6,0 0-11,0 0-11,0 0 0,0 0-7,0 0-15,0 0 5,0 0-8,-1-5-2,1 5-12,0 0 2,0 0 2,0 0-5,0 0-5,0 0 4,0 0-6,0 0-7,0 0 3,0 0-7,0 0 3,0 0-10,0 0 7,0 0-8,0 0-7,0 0-2,0 0-18,0 0-15,0 0-29,0 0-16,0 0-39,0 0-105,0 0-250,-2-7 110</inkml:trace>
          <inkml:trace contextRef="#ctx0" brushRef="#br0" timeOffset="196617.9289">11708 6395 115,'0'0'266,"0"0"-1,0 0-2,0 0-7,0 0-8,0 0-10,0 0-16,0 0-10,0 0-12,0 0-28,0 0-8,0 0-8,0 0-14,0 0-9,0 0-19,0 0-5,0 0-8,0 0-9,0 0-1,0 0-4,0 0-8,0 0 20,0 0-21,0 0-4,0 0-7,0 0 0,0 0-2,0 0-10,0 0-10,0 0 3,0 0-6,21-7-11,-8 3 3,-1 3-1,1 0-5,4-1 0,-3 2-9,1-2 2,0 1 1,1-1-9,-3 1-3,2 2 2,-2 1 1,-4-2-2,0 0-4,0 1 2,-4 1-4,4 0-6,-1 0 6,-6 2-3,5 1-2,-4 1 0,2-2 4,-3 1-3,-2 1 3,0 0-1,0-6 0,-4 12 3,1-6-1,0 3 6,0-2-11,-1-2 4,0 2-10,-2 1 11,3-3-2,-3 0-1,1-1-4,2 4 2,0-2-5,3-5 21,-3 5-23,0-2 5,3-4 4,0 8-3,0-8 1,6 6-1,-3-4 2,-3-2-1,14 2 5,-8 3 0,1-1 3,3-1-1,2 3-7,0 0 4,-1 1 1,1 1 0,0-1 4,0 1-3,-2 0-6,2 0 2,-7-2 4,2 1-9,-5-1 9,1-4-4,2 7-6,-1-3 17,-4-2-6,-4 1 0,0 1 7,-2-3 6,-2 1 7,-3 2 3,-2-3 1,-2 3-1,-8-3-3,6 3-1,2-4-6,-5 2-4,6-3-3,-10 2 2,2 0-33,4 3-52,1-5-79,-4 3-100,6-4-138,1-4-314,5 0-757,0 1 336</inkml:trace>
        </inkml:traceGroup>
      </inkml:traceGroup>
    </inkml:traceGroup>
    <inkml:traceGroup>
      <inkml:annotationXML>
        <emma:emma xmlns:emma="http://www.w3.org/2003/04/emma" version="1.0">
          <emma:interpretation id="{1BDFAA27-CD73-4D95-B788-DC48A3643F0C}" emma:medium="tactile" emma:mode="ink">
            <msink:context xmlns:msink="http://schemas.microsoft.com/ink/2010/main" type="paragraph" rotatedBoundingBox="5547,15588 24114,15158 24150,16692 5582,171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24F3389-7D2C-492D-8D46-BFA2A6A5B2CC}" emma:medium="tactile" emma:mode="ink">
              <msink:context xmlns:msink="http://schemas.microsoft.com/ink/2010/main" type="inkBullet" rotatedBoundingBox="5554,15883 6144,15869 6163,16710 5573,16724"/>
            </emma:interpretation>
            <emma:one-of disjunction-type="recognition" id="oneOf21">
              <emma:interpretation id="interp105" emma:lang="en-US" emma:confidence="0">
                <emma:literal>N</emma:literal>
              </emma:interpretation>
              <emma:interpretation id="interp106" emma:lang="en-US" emma:confidence="0">
                <emma:literal>+</emma:literal>
              </emma:interpretation>
              <emma:interpretation id="interp107" emma:lang="en-US" emma:confidence="0">
                <emma:literal>H</emma:literal>
              </emma:interpretation>
              <emma:interpretation id="interp108" emma:lang="en-US" emma:confidence="0">
                <emma:literal>"</emma:literal>
              </emma:interpretation>
              <emma:interpretation id="interp109" emma:lang="en-US" emma:confidence="0">
                <emma:literal>4</emma:literal>
              </emma:interpretation>
            </emma:one-of>
          </emma:emma>
        </inkml:annotationXML>
        <inkml:trace contextRef="#ctx0" brushRef="#br0" timeOffset="201097.8399">-1451 9228 113,'0'0'356,"-5"2"-22,5-2-27,-7 2-24,7-2-15,-2 4-20,2-4-15,-8 3-19,5 1-14,3-4-8,-5 4-23,1-1-3,4-3-21,-2 6-10,2-6-12,-4 6-15,4-6-9,1 6-3,2-1-5,-3-5-6,7 5 14,0-3 1,1 2-3,4-4 3,1 3 6,2-2-6,9 0-13,-4 0-1,3-3-4,2-2-7,1 1-7,-2 0-7,3-1 2,-11 1-9,6-3-4,0 0-1,-6 4-6,-2 1-3,2-2-5,-4 1-6,1 2-4,-4 0-10,-1-1-9,-8 1-18,15 1-28,-7-1-31,1 2-46,-2-2-51,-2 4-56,-5-4-63,3 5-67,1 0-340,-4-5-751,-4 7 331</inkml:trace>
        <inkml:trace contextRef="#ctx0" brushRef="#br0" timeOffset="201394.019">-1354 9501 276,'-5'5'324,"0"-4"-15,5-1-14,-7 5-12,7-5-16,-7 4-13,7-4-13,-5 1-3,5-1-15,0 0-14,-4 3-9,4-3-6,0 0-5,0 0-10,0 0-12,0 0-8,0 0 19,0 0-4,0 0-4,28-4-12,-15 0-14,4 2-13,-2-2-13,9-2-12,0 1-5,-10-1-13,6 2-10,3-2-8,-6 1-6,3 1-9,-5 1-4,2 0-8,-2 0-10,0 0-10,-2 3-18,4 0-29,-1-2-15,-4 4-35,0-5-53,-3 3-57,5 1-62,-7-1-66,3-1-70,-3 2-354,-2-3-795,2-2 352</inkml:trace>
        <inkml:trace contextRef="#ctx0" brushRef="#br0" timeOffset="201725.9998">-1097 9007 58,'-6'-9'395,"1"3"-21,0 1-25,-2 2-29,3-3-26,0 3-26,4 3-28,-5-6-36,5 6-15,-5-4-18,5 4-15,0 0-17,0 0-15,10 19-10,-3-10-11,4 4-9,-3 0-15,8 4-2,1 3-5,6 3-10,0 2-2,-10-4-14,9 3 1,-10-3-7,5 0-2,-2 6-8,-3-4 8,-1 0-10,-2 0-4,-1 7-6,-4-5-1,-2 8 1,-3-8-3,-3 6 3,-3-7-3,-2 6 4,-4 2-8,4-10 1,-5 10-10,-2-2 4,-6-4-1,7-5 4,1 0-3,2-1-1,-2-4-5,5 1-21,-3-2-18,5-3-31,-2 3-35,3-4-55,-1-1-68,2-4-75,0 0-278,-2-2-629,3 1 279</inkml:trace>
      </inkml:traceGroup>
      <inkml:traceGroup>
        <inkml:annotationXML>
          <emma:emma xmlns:emma="http://www.w3.org/2003/04/emma" version="1.0">
            <emma:interpretation id="{5822DBF0-AC50-4E25-BF98-EAE4A9325D95}" emma:medium="tactile" emma:mode="ink">
              <msink:context xmlns:msink="http://schemas.microsoft.com/ink/2010/main" type="line" rotatedBoundingBox="7518,15542 24114,15158 24150,16692 7554,17076"/>
            </emma:interpretation>
          </emma:emma>
        </inkml:annotationXML>
        <inkml:traceGroup>
          <inkml:annotationXML>
            <emma:emma xmlns:emma="http://www.w3.org/2003/04/emma" version="1.0">
              <emma:interpretation id="{C57FD0FF-43D9-4156-B303-F4A1330CCA80}" emma:medium="tactile" emma:mode="ink">
                <msink:context xmlns:msink="http://schemas.microsoft.com/ink/2010/main" type="inkWord" rotatedBoundingBox="7521,15640 15047,15468 15080,16902 7553,17074"/>
              </emma:interpretation>
              <emma:one-of disjunction-type="recognition" id="oneOf22">
                <emma:interpretation id="interp110" emma:lang="en-US" emma:confidence="0">
                  <emma:literal>ten-tureen),</emma:literal>
                </emma:interpretation>
                <emma:interpretation id="interp111" emma:lang="en-US" emma:confidence="0">
                  <emma:literal>fem-tureen),</emma:literal>
                </emma:interpretation>
                <emma:interpretation id="interp112" emma:lang="en-US" emma:confidence="0">
                  <emma:literal>ten-trans,</emma:literal>
                </emma:interpretation>
                <emma:interpretation id="interp113" emma:lang="en-US" emma:confidence="0">
                  <emma:literal>tartan),</emma:literal>
                </emma:interpretation>
                <emma:interpretation id="interp114" emma:lang="en-US" emma:confidence="0">
                  <emma:literal>fem.-tureen),</emma:literal>
                </emma:interpretation>
              </emma:one-of>
            </emma:emma>
          </inkml:annotationXML>
          <inkml:trace contextRef="#ctx0" brushRef="#br0" timeOffset="202382.2568">496 9403 289,'-4'-3'301,"3"-1"-19,1 4-14,-2-6-24,2 6-15,-5-5-26,5 5-12,0 0-18,5-6-9,2 4-9,3 2-11,5-2-17,7 2-5,5-4-16,6-2-5,1 6-7,1-1-13,3-3-16,-4 1-17,-8 0-54,2 0-53,0 0-62,-3 0-66,9 0-65,-11-1-209,-6 2-498,1-6 220</inkml:trace>
          <inkml:trace contextRef="#ctx0" brushRef="#br0" timeOffset="202194.7713">783 8837 292,'0'0'333,"-6"-3"-11,6 3-10,-5-3-14,5 3-14,-7-3-19,7 3-8,0 0-38,0 0-21,0 0-7,-12 7 0,7 1-9,2 1 2,-2 7-7,-5 1-9,-1 9-1,2 4-12,-1 4-3,-1-1-45,5 1 6,-2 3-11,5-4-6,1 2 1,2-6 3,0 5-9,0-3-3,2-7-2,1 7-9,1 5-10,4-4-6,-3-2-4,-3 0-8,0-4-1,3 6-6,-5-7-5,3-1-1,-1 1-9,2-1-26,-3 1-28,1-5-33,-4 1-33,2-1-43,0-5-60,0 0-51,-3-3-47,3-2-47,0-4-31,-2 1-289,0-5-716,2-2 318</inkml:trace>
          <inkml:trace contextRef="#ctx0" brushRef="#br0" timeOffset="203078.5872">1229 9046 51,'-13'-4'298,"1"0"-8,1 0-17,0 4-12,2-1-18,-5 2-15,0 4-16,3 1-7,-4 3-18,7 1-11,-3 5-16,-4 2-14,6 3-10,-3 1-5,2 2-7,3 0-10,1 0-5,1 1-23,-1-1 8,6 2-14,2-1-6,4 7-10,-2-7-1,3-2-8,1-1-2,1 1-10,-1 2-4,6-6-5,-1 1-3,3-3-8,1-2-11,-2 1-39,1 0-56,0-5-45,1-8-63,-2 5-59,5-1-61,0-9-207,1 0-561,2-4 249</inkml:trace>
          <inkml:trace contextRef="#ctx0" brushRef="#br0" timeOffset="202804.1533">1101 9241 271,'1'-7'297,"-1"7"1,3-4-18,-2-2-13,-1 6-9,0 0-20,5-11-10,-5 7-26,0 4-7,7-8-20,-2 4-15,-5 4-8,11-6-22,-3 4-11,-1 0-10,8 2-12,-15 0 5,21 0-29,-11 2-9,2 4-1,-6-4-9,6 4-6,4 1-4,-7 0 8,3 2-15,0-1-4,-3 2-3,0-1-2,1 5-5,-3-3 3,-2-1-7,-1 1 0,0 1-4,-3-6 2,2 4-3,-3 2 2,0-7-7,0 2 5,0-7-8,-3 13 5,3-7 1,0-6-1,-1 5-5,1-5 8,0 0 2,-1 9 22,1-9 23,0 0 4,0 0-12,0 0-2,0 0-7,2-20-7,2 13-3,1-6-2,3 2-2,1-2-1,3 2-3,0-2-2,0 5-7,-1-2 2,1 0-3,0 1-5,-2 3-3,2 0 1,-3 4-1,6 0 0,-6 2-2,1 1 2,-1 3 6,1 1-11,0 1-1,-1 4-1,-1-1-8,0 2 9,-3 0-3,-1 3-21,1-5-27,-5 4-40,0-4-31,-2 4-43,-5-5-40,2 7-33,1-9-37,-1 5-38,-2-3-24,-1 0-199,2-2-577,-5 1 255</inkml:trace>
          <inkml:trace contextRef="#ctx0" brushRef="#br0" timeOffset="203406.8133">1799 9029 321,'4'-8'392,"-1"2"-26,-1-1-30,1 1-18,-3 6-39,5-6-19,-5 6-35,4-6-19,-4 6-18,0 0-25,12 9-7,-4-2-25,-2 4-4,3 1-25,0 7-4,6 0-10,-7 3-10,1 1-1,-3 2-10,0-3-16,-1 4 2,1-4-10,-3 2 1,1 2-5,1-2-1,-4 2-6,-1 0-1,2-1-3,-5-2-7,-1 8 3,2-8-8,-2 0 1,-2-2-1,1-5 2,3 2-1,-2-3 2,-2 0-8,4-3 3,-2-2-8,0 0-5,1-3 11,2-3 2,-2 2 0,3-6 4,-1 9-2,1-9-4,-1 4 1,1-4-19,0 0-7,0 0-33,-4-19-20,4 8-21,0 4-46,0-6-43,1-3-60,3-3-71,-3 4-284,5-5-641,-1-1 283</inkml:trace>
          <inkml:trace contextRef="#ctx0" brushRef="#br0" timeOffset="204173.0719">2908 9149 286,'-3'4'332,"3"-4"-22,0 0-7,0 0-21,0 0-16,-5 6-10,5-6-13,0 0-11,0 0-9,0 0-13,0 0-3,0 0-8,0 0-2,22-4-1,-12 4-8,4 0-11,1-1-6,2 0-3,5 0-6,2-2-8,1 1-9,11-2-12,-9 0-15,7-1-8,-11 2-8,7 0-14,8 2-7,-4-4-10,0 0-5,-7 0-5,9 2-6,-10 0-2,3-2 0,-6-1 0,5 0-4,-3 1-4,2 4-8,-3-5-7,-2 4-10,1-3-14,-6 2-17,-2 0-17,-1 1-26,-2-2-30,-2 4-43,-3-1-45,1-2-56,-8 3-52,0 0-57,9 0-95,-9 0-300,0 0-791,0 0 351</inkml:trace>
          <inkml:trace contextRef="#ctx0" brushRef="#br0" timeOffset="204532.4516">3149 9328 269,'-3'5'346,"3"-5"-8,0 0-14,-8 3-12,8-3-20,0 0-13,0 0-10,0 0-21,0 0-7,-6 2-12,6-2-11,0 0-25,0 0-10,0 0-8,0 0-13,0 0-4,0 0-8,0 0-3,0 0-6,0 0 1,0 0-6,32-5-10,-18 0-5,3 0-2,5 2-7,6-3-5,7-6-6,-3 4-7,5-2-1,-1 1-6,-2 2-7,2-2-5,-2 1-14,-1 0-3,-5 1-10,-4 1-2,2 0-3,1 4-6,-3-3 0,-3-1-6,-4 4-5,0-3-2,-1 2-4,-7 3-11,3-3-14,-2 2-18,-3-1-28,2 2-23,-9 0-31,12 0-47,-12 0-28,0 0-64,0 0-54,0 0-50,0 0-63,-29 0-359,13 0-833,2-4 368</inkml:trace>
          <inkml:trace contextRef="#ctx0" brushRef="#br0" timeOffset="204938.7223">3497 8794 58,'-1'-7'418,"0"1"-22,-3 0-13,2 0-28,0 1-22,2 5-26,-3-6-23,3 6-31,-4-6-28,4 6-26,0 0-16,0 0-16,0 0-21,0 0-19,-5 15-3,4-6-14,-3 5-17,4-2-14,-2 4 3,2 0-12,0 7-4,-1-1-3,2 12-6,-1-5-8,-1 4 2,2 3 1,-1-5-4,0 4 0,0 0-1,-1 5-4,2-7-4,-1 4-5,0-2 3,0 2-6,0-3 0,0 2 0,-2-2-9,4 1 12,-3-1 5,0-1 1,2-1-7,0 1 1,1-6 2,-2 6 1,0-11 3,4 3-1,-3-3-2,3 2 2,-4-3-3,4 0-1,-3 0-6,0-8 1,1 1-5,2-2 1,-4 0-2,0-3-1,1 1-9,2-3 3,-2 0-4,0 0 4,-1-2-2,0-2 2,0-3 1,0 0-2,2 9-4,-2-9 4,0 0-3,0 0-12,0 0-35,0 0-33,0 0-47,3-19-58,-3 11-60,2-5-63,-2 0-86,2-3-67,-2-3-253,2-1-759,-1-3 336</inkml:trace>
          <inkml:trace contextRef="#ctx0" brushRef="#br0" timeOffset="206234.4013">4310 9089 288,'0'0'385,"6"-8"-17,-5 6-22,4-1-24,-5 3-19,0 0-30,1-7-28,-1 7-27,0 0-19,0 0-21,0 0-15,15 10-25,-7-4-1,-1 5-12,4 2-7,3 6-17,-2-1-10,2 0-18,0 1 9,-1 1-5,2-1-8,0-4-2,2 5-6,0-4 5,1 0 2,4-3 5,-6 2-9,7-4 0,-3 3-9,-2-5 5,2 3-4,-4-9-6,-1 3 7,1-1 0,0-3 6,-1-2-1,2-2-5,2 0 0,-2-7-3,-3 3-2,0-3-29,1 0 2,-3-6 1,-1 2 0,1-7 0,-5 1-6,3 0 1,-3-5 2,0 5-7,-3-13-5,4 3 5,-5-2 0,-2-5-3,2 5 1,-2-4 1,-1 2 5,0-3 10,5 2 1,-2 2-3,1-1-5,1 10 2,-2-1-4,5 1-3,-2 2-1,-1 0-5,4 6 1,-1-3-4,-1 2 0,2 6 0,0-2-2,2 4 2,-2-2-1,2 2-2,1 4 0,-3-2 0,2 3-1,1 3 0,-3-3-3,3 6 0,-1 0 1,2 5 0,-1 0-4,0 3 0,-3 3 4,3 3-4,0 4 1,-2 5-1,1 2-2,-4-3-2,3-1 3,-1 7 1,-4 3-2,-1 0 0,2 1 3,0 1 0,-3-2 0,-1-4 1,0 3 0,1 1-1,2-2-2,-5 0 4,3-8-1,-2 1 1,3-2 4,0 0 4,0 2 5,0-4 9,5-2 4,-5 0 11,5-5 8,2 0 5,0-2 7,1-2 1,2-3 2,3-2-2,4-1-8,4-4-4,3-2 2,4-6-11,2 0 3,0-8-5,3 1-20,-3-2-37,-4-3-39,-3-1-41,-2-2-58,1-7-81,-6 0-89,-3 3-101,-5-4-482,0 1-986,-2-4 437</inkml:trace>
          <inkml:trace contextRef="#ctx0" brushRef="#br0" timeOffset="207400.9753">5956 8998 39,'0'0'314,"0"-6"-5,0 6 0,1-5-16,-1 5-17,0 0-12,0 0-16,0 0-23,0 0-16,0 0-18,0 0-5,0-6-21,0 6-13,0 0-10,0 0-5,0 0-17,0 0 6,0 0-5,0 0-14,0 0 6,0 0-1,0 0 0,0 0-5,0 0 1,0 0 4,-5-5 4,5 5 3,0 0-3,0 0-16,4-7-10,-3 1-9,2 2-11,0-1-6,1-5-6,-2 4-1,2 0-7,1 0-7,2 0-12,-1 1 1,1 0-2,0-1-6,0 1-7,0 1-2,-1 4-4,5-3 5,-11 3-4,14 3 0,-3 3-4,-1 6-3,-1-2 1,1 5 0,0 6-1,-3 0-4,3-2 2,-3 2-6,-2-1 7,1 2 0,-1-3-4,-2-4 1,-2 1 0,5 0-2,-6-1 3,5-4 0,-3 3-1,-2-6-1,0 1 0,3 1 2,-3-4 4,0-3-4,0 2-4,0-5 8,1 7 0,-1-5 9,0-2 10,0 0-5,0 0-2,0 0 2,11-12-4,-10 7-3,7-9 5,-4 3-3,1-4 2,2 1-3,6-5 0,-5 0-1,-1-1-1,5 7-3,0-5 0,-4 5 2,0 2 0,1 0-2,-3 5 1,0-3-3,-4 3 3,2 3-11,-1-1-2,-3 4 3,6 0-3,-6 0 1,6 12 0,-3-6-1,1 6 4,-1 2 0,-2 1-1,2-2-3,-3 3 2,3 5 1,-1 0 1,-1-6-1,2-1 0,1 2 1,1-3 5,0 1-5,2-1 6,3-1-12,-6-4-2,9 3-6,-1-7-2,1 2-1,2-1-12,2-4 3,2 1-12,6-4-12,-5-2-4,6-2-14,-3-4-11,1 1-28,-2-8-20,-2 3-26,1-2-27,0-11-28,-10 7-46,1-2-51,-1-9-59,-10 8-313,-1-10-730,-4 3 323</inkml:trace>
          <inkml:trace contextRef="#ctx0" brushRef="#br0" timeOffset="207666.6038">5951 8733 25,'0'0'304,"0"0"-7,6-6 7,-6 6 2,4-3-3,-4 3-5,2-6-7,-2 6-15,4-6-17,-4 6-28,0 0-20,1-4-17,-1 4-22,0 0-9,0 0-11,-8 17-3,-2-9-11,-1 8-7,-1 2-9,-3 3-11,-4 9-10,-1 1-8,3 3-9,-6-1-9,6 4-8,4 0-6,-4 2-4,5-1-7,3-1-4,7-1-4,-2 3-7,2-7 2,8 2-7,0-1 0,6-2-7,2-1-15,6 1-38,1-7-49,10-1-58,-2-3-60,2-1-77,5-5-93,2-5-332,0-5-757,3 2 335</inkml:trace>
          <inkml:trace contextRef="#ctx0" brushRef="#br0" timeOffset="207979.1104">6780 8831 3394,'-3'-15'336,"3"1"-62,-5 2-55,5 3-35,0 3-40,-1 1-36,-1 0-34,2 0-14,0 5-8,0-9-6,-1 6-10,1 3-5,0 0 3,0 0 5,8 12 6,-3-3 2,2 4 4,4 11-2,1-3 8,1 7 4,-1 4-3,2-2-5,-1 6-4,-1-2 2,-1 0 4,-1 1-6,-3-2 9,-1 6 0,-1-3-2,-3-2 0,-2-1-8,-2 1 0,0-3-5,-6 9-6,0-10-3,-8 4 2,3-3-6,-6-1-2,0-2-3,0-1-5,-3 4 4,-2-8-2,-3-3-13,-2-2-34,-3 0-43,9-4-45,-1-2-65,-3-3-76,2-1-78,8-5-101,-6 0-382,7-3-882,8 0 391</inkml:trace>
          <inkml:trace contextRef="#ctx0" brushRef="#br0" timeOffset="217393.0273">8007 9467 394,'2'-5'397,"1"1"-32,-1 1-34,-2 3-23,2-5-40,-2 5-23,0-7-19,0 7-28,0 0-18,0 0-23,0 0-14,0 0-7,0 0-7,-4 19-16,-1-5-5,1-1-17,-2 9-6,-2 14-5,-5-6-11,1 4-4,0 3-12,-2-4 1,-3 7-3,4-6-6,-4 2-37,0-5-56,-4 4-69,8-2-71,-4-3-87,1 3-338,4-11-662,3 1 293</inkml:trace>
        </inkml:traceGroup>
        <inkml:traceGroup>
          <inkml:annotationXML>
            <emma:emma xmlns:emma="http://www.w3.org/2003/04/emma" version="1.0">
              <emma:interpretation id="{59B74484-5917-41AF-B70C-FF0539CC8AFF}" emma:medium="tactile" emma:mode="ink">
                <msink:context xmlns:msink="http://schemas.microsoft.com/ink/2010/main" type="inkWord" rotatedBoundingBox="17239,15465 18691,15431 18716,16519 17264,16553"/>
              </emma:interpretation>
              <emma:one-of disjunction-type="recognition" id="oneOf23">
                <emma:interpretation id="interp115" emma:lang="en-US" emma:confidence="0">
                  <emma:literal>fan</emma:literal>
                </emma:interpretation>
                <emma:interpretation id="interp116" emma:lang="en-US" emma:confidence="0">
                  <emma:literal>far</emma:literal>
                </emma:interpretation>
                <emma:interpretation id="interp117" emma:lang="en-US" emma:confidence="0">
                  <emma:literal>fen,</emma:literal>
                </emma:interpretation>
                <emma:interpretation id="interp118" emma:lang="en-US" emma:confidence="0">
                  <emma:literal>fens,</emma:literal>
                </emma:interpretation>
                <emma:interpretation id="interp119" emma:lang="en-US" emma:confidence="0">
                  <emma:literal>fns)</emma:literal>
                </emma:interpretation>
              </emma:one-of>
            </emma:emma>
          </inkml:annotationXML>
          <inkml:trace contextRef="#ctx0" brushRef="#br0" timeOffset="218265.41">10209 9391 39,'0'-7'265,"-3"-2"-7,3 0-1,0 3 3,3-3-5,-3 2-4,0 2-9,2-1-7,0 0-10,-1 2 0,-1 4-24,8-6-21,-7 3-18,10-4-14,-5 5-21,3-2-11,6-2-9,-1 5-8,3-4-11,12 0-10,-6 1-33,6-1-34,-2 1-40,0-3-41,9-1-45,-11 0-50,12-3-50,-2-2-43,-1 0-246,-4 3-546,3-6 242</inkml:trace>
          <inkml:trace contextRef="#ctx0" brushRef="#br0" timeOffset="218077.9083">10644 8644 42,'0'-15'441,"-7"2"-23,-3 2-19,3 1-23,2 0-22,-3 5-13,-2-4-21,-1 3-13,0 3-17,4-5-20,-2 7-19,-3-3-11,4 2-15,-3 4-19,2-2-12,1 4-14,-4 5-17,0 3-15,-1 10-10,1-1-16,-3 8-12,5 5-11,-1 4-9,-1-2-11,4 4-9,4 0-5,0 4-6,0 0-8,2 3-32,0-3-6,2 1 3,2 0-5,0-2-1,4-2 0,-3-2-2,4 2-4,-2-6 1,-2 5 0,6-7-2,-4-2 1,-2-4-2,-1-4-11,1 10-10,0-11-24,-6 1-36,6-2-25,-3-5-39,0-1-49,-3 1-36,2-4-36,1-4-30,-2-3-25,2-5-19,-2 11-55,-5-11-230,7 0-674,-19-8 299</inkml:trace>
          <inkml:trace contextRef="#ctx0" brushRef="#br0" timeOffset="218906.0588">10885 8948 309,'-16'7'311,"-1"0"-20,-3 5-17,1 4-15,4-1-12,1 0-20,2 5-11,-1 2-11,1-1-17,6 0-15,1 3-17,-1 0-14,5-3-18,2 3-6,3-3-15,3 2-7,1-5-16,3 3 1,4-1-14,-1 0-6,2 2 0,3-7-32,1-2-24,1-2-26,-1 0-45,0 0-52,4-5-62,0-4-64,-2-2-289,-5-5-576,10-1 255</inkml:trace>
          <inkml:trace contextRef="#ctx0" brushRef="#br0" timeOffset="218656.04">10853 9089 239,'0'0'333,"0"0"1,0 0 1,0 0-5,0 0-1,0 0-8,11-1-7,-11 1-20,0 0-17,0 0-24,1-4-22,-1 4-21,0 0-24,0 0-19,12-3-21,-12 3-9,11 2-26,0-1-7,-5 4-11,6 1-10,0 3-4,-4-3-9,1 6-9,-2-3-3,3 6-9,0-2-3,1-2-9,-8 2-4,6-1-2,-3 0-4,-3-2-2,-1-3-4,1 1 0,1-1-8,-3-1 3,1-1-3,0-2 0,-2 3 0,0-6 3,2 5-1,1-2 2,-3-3 3,0 0-11,0 0-3,0 0 3,2-17 1,-2 10-4,2-4 3,4 1-7,0-3 4,-1-1-6,7 0 2,-4 3-1,1-5 4,0 8 3,0-5 0,4 6 4,-9 2-9,7-4 0,-5 6 0,1 0-3,1 3 0,-8 0 0,14 3-3,-7 3 0,1 1 3,-6-1 3,5 6-1,-1 1-2,-2-2-2,-3 4-18,5-2-27,-5 1-38,3 2-38,-4-6-41,1 6-42,-2-5-58,0 3-46,-2-6-52,2 1-312,-1 0-729,-2-3 323</inkml:trace>
          <inkml:trace contextRef="#ctx0" brushRef="#br0" timeOffset="219187.2974">11542 8920 467,'1'-4'428,"5"-1"-25,-4 1-35,-2 4-30,8-6-22,-5 4-44,-3 2-27,4-4-26,-4 4-29,0 0-10,9 10-22,-5 0-6,4 1-24,-3 1-13,4 9-16,1 1-9,-6 2-6,5 7-5,-1-1 4,-1 2-21,-2 1-4,0 0 1,-3-2-3,3 2-4,-5-10-2,-5 1-6,7 1-1,-4-2-5,-5-2 1,1 0-14,-2-1 2,2-5 0,0-1-4,-1-1 2,2-4-6,0-3 8,2 2-8,-3-3 2,3-2-8,1 0-24,2-3-52,0 0-44,-14-9-47,9 4-60,5-5-73,3-5-86,-2-7-283,6 1-709,8-10 313</inkml:trace>
        </inkml:traceGroup>
        <inkml:traceGroup>
          <inkml:annotationXML>
            <emma:emma xmlns:emma="http://www.w3.org/2003/04/emma" version="1.0">
              <emma:interpretation id="{EC6ABCB3-A575-45E0-A366-1E281E6984D1}" emma:medium="tactile" emma:mode="ink">
                <msink:context xmlns:msink="http://schemas.microsoft.com/ink/2010/main" type="inkWord" rotatedBoundingBox="19566,15660 20249,15644 20275,16732 19591,16748"/>
              </emma:interpretation>
              <emma:one-of disjunction-type="recognition" id="oneOf24">
                <emma:interpretation id="interp120" emma:lang="en-US" emma:confidence="0">
                  <emma:literal>"</emma:literal>
                </emma:interpretation>
                <emma:interpretation id="interp121" emma:lang="en-US" emma:confidence="0">
                  <emma:literal>x</emma:literal>
                </emma:interpretation>
                <emma:interpretation id="interp122" emma:lang="en-US" emma:confidence="0">
                  <emma:literal>t</emma:literal>
                </emma:interpretation>
                <emma:interpretation id="interp123" emma:lang="en-US" emma:confidence="0">
                  <emma:literal>+</emma:literal>
                </emma:interpretation>
                <emma:interpretation id="interp124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220278.3339">12540 9021 297,'0'0'366,"-6"2"-10,6-2-13,0 0-14,0 0-14,0 0 0,-6 3-19,6-3-8,0 0-13,0 0-15,0 0-15,0 0-16,0 0-14,0 0-19,0 0-17,0 0-15,0 0-18,-7 3-15,7-3-14,0 0-4,0 0-20,0 0 2,0 0 7,0 0 10,28 4-1,-3-3-10,2-2-4,10 0-11,2-2-12,-1-1 4,2-1-2,-3 2-5,-1-7-4,-2 4-5,2 0-3,-10 1-3,0 1-8,-4-2-2,4 1-5,1 0 2,-1 3-10,-8-3-5,4 1 2,-5 4-7,-5-4-7,-2 4-5,-2-1-9,1 0-16,-1 1-21,-3-4-28,-5 4-36,12 0-48,-12 0-62,7-5-49,-7 5-52,6 0-56,-6 0-42,0 0-42,-1 11-297,1-11-808,-10 8 358</inkml:trace>
          <inkml:trace contextRef="#ctx0" brushRef="#br0" timeOffset="220606.4629">12642 9288 147,'-12'6'330,"3"-1"-5,2-4-14,2 1-9,-2 1-14,2-1-9,2 2-15,3-4-21,-7 3-7,7-3-8,0 0-19,-4 3-4,4-3-6,0 0-6,0 0-1,0 0 3,0 0 9,0 0-7,23 0-9,-2-2-9,3-4-14,1 3-13,2-2-11,-1 0-5,11-3-10,-11 1-7,7 0-2,2 0-7,-8-1-11,7 0-8,0 0-10,-10 1-5,-1 2 0,3-2-10,2 0 1,-5 0-7,-4 0-6,-2 5-7,0-4-4,-4 3 0,-4 2-9,-1-3 1,0 3-5,-1-2-5,1 3-10,-2-3-14,-6 3-23,0 0-26,10-1-38,-10 1-44,0 0-62,7-3-65,-7 3-80,0-6-143,0 6-416,-7-9-970,2 3 430</inkml:trace>
          <inkml:trace contextRef="#ctx0" brushRef="#br0" timeOffset="221028.3589">12874 8754 148,'-9'-2'406,"4"1"-22,5 1-22,-9-2-3,3 1-17,6 1-14,-6-4-19,6 4-28,0 0-29,-9-1-23,9 1-21,0 0-24,0 0-24,0 0-13,0 9-2,0-1-6,5 1-13,-4 3 3,3 1-1,-2 1-3,1 6-2,0 3-7,1 0-4,-4 2-7,1 10-1,-1-1-1,6 3 1,-5-2 0,-1 4-1,2-3-6,-4 4-6,6 0 2,-4-4 3,1 4 3,-1 3-9,0 0-2,3-3-3,-2 0 1,-1 2 3,0-1-7,0-2 6,0-1-16,-1-6-5,-2-7-1,2 6-2,1-6-4,-2-2-3,2-6-4,0 0 5,0-3-6,-2-2 2,2-3-1,0-1-14,0-4 4,0 2-3,0-1-2,0-5-3,0 6-2,0-6-2,0 0-24,0 0-42,0 0-22,4-15-34,-3 7-38,2 1-47,-2-7-58,2 0-76,-1-5-72,-2 4-83,2-6-83,-6-3-360,4 3-982,0 1 434</inkml:trace>
        </inkml:traceGroup>
        <inkml:traceGroup>
          <inkml:annotationXML>
            <emma:emma xmlns:emma="http://www.w3.org/2003/04/emma" version="1.0">
              <emma:interpretation id="{BE9518EE-A7EB-4293-B3E3-B1824C67AA6C}" emma:medium="tactile" emma:mode="ink">
                <msink:context xmlns:msink="http://schemas.microsoft.com/ink/2010/main" type="inkWord" rotatedBoundingBox="21006,15230 24114,15158 24143,16415 21035,16486"/>
              </emma:interpretation>
              <emma:one-of disjunction-type="recognition" id="oneOf25">
                <emma:interpretation id="interp125" emma:lang="en-US" emma:confidence="0">
                  <emma:literal>runs,</emma:literal>
                </emma:interpretation>
                <emma:interpretation id="interp126" emma:lang="en-US" emma:confidence="0">
                  <emma:literal>ring</emma:literal>
                </emma:interpretation>
                <emma:interpretation id="interp127" emma:lang="en-US" emma:confidence="0">
                  <emma:literal>and]</emma:literal>
                </emma:interpretation>
                <emma:interpretation id="interp128" emma:lang="en-US" emma:confidence="0">
                  <emma:literal>and)</emma:literal>
                </emma:interpretation>
                <emma:interpretation id="interp129" emma:lang="en-US" emma:confidence="0">
                  <emma:literal>ring,</emma:literal>
                </emma:interpretation>
              </emma:one-of>
            </emma:emma>
          </inkml:annotationXML>
          <inkml:trace contextRef="#ctx0" brushRef="#br0" timeOffset="222252.8539">13976 9039 325,'-1'-13'405,"0"4"-21,1-1-15,-2 2-14,2 2-3,0 0-16,-2 3-15,2 3-25,0-10-31,0 10-30,0-6-21,0 6-24,2-5-13,-2 5-25,0 0-23,0 0-5,0 0-15,7 21-8,-5-6-10,2 5-1,3 3-17,2 8 0,-1-1-8,-2-6-10,1 1-3,2-1-10,0-2-2,0 0-4,2-1 1,1 0 5,2-3 10,0-2 8,3 2 2,-1-9 4,6 4 1,1-7-1,0 0 0,1-6-4,-1-3-3,1 0-2,2-3-2,-5-7-6,5 1-5,-5-3-31,1-1-1,-4-2 1,-1-1-5,2-6 2,-2 5-3,-6-2 1,6-6 3,-1 1-4,-3-10 2,-1 7-2,-2-9 2,1 4-2,-1-2 0,2 1-1,-4 0-1,0 0 1,6 3-2,-6 1 5,4 1 4,-6 9 1,3 1 0,-3 6 0,0-1 0,2 5-3,-5 1 0,1 4-2,1 0 1,-3 0-6,1 3 2,0-2-4,1 3-3,-4-3-3,0 5 1,0 0 3,11 9 1,1 0-1,-3 2-2,4 8 0,-1-2 3,0 6 3,0-1-1,-1 8-2,0 4 0,-2-5 6,-3 5-2,-3-2 8,4 4 11,-2-2-3,1 0 8,-2 0-3,0-10 6,3 0 6,-2 0 2,0-2-1,-1-3 0,1-3 4,1-3-12,-1 0 9,0-3 0,2 2 1,-1-4-1,1-2 4,2-2-4,-1 1-4,3-1 4,4-6-5,-1 2-8,5-3 0,-4-1-2,9 0-2,-11-4-11,13-2-12,-6-2-24,-2 1-22,3-4-36,1-4-42,2-5-45,-5 5-46,7-6-57,-5 1-56,-4 3-54,7-7-68,-7 10-441,-2 0-965,2-1 427</inkml:trace>
          <inkml:trace contextRef="#ctx0" brushRef="#br0" timeOffset="223612.2301">15533 8520 211,'-6'-2'371,"-2"2"-21,3-2-28,5 2-28,0 0-38,0 0-10,0 0-12,-20 5-8,16 2-7,-4 6-5,4 1-20,-4 8-3,2 3-12,-3 7-13,1 2-19,1 3-14,0 0-12,1 2-5,0 2-16,2 1-11,-1-1-2,-1 4-19,2 0 1,2-1 1,-1-2-15,3 3 5,-2-3-13,4-3-3,1-2-3,2-3 1,4 2-6,0-14-8,3 1-11,4-1-16,3-6-41,4-4-37,11 1-39,0-4-59,2-7-72,6-4-68,3-7-79,0-4-220,21-5-664,-2 2 294</inkml:trace>
          <inkml:trace contextRef="#ctx0" brushRef="#br0" timeOffset="222862.2357">15663 8763 159,'0'0'402,"0"0"-13,0 0-13,0 0-7,0 0-12,0 0-19,0 0-16,0 0-23,0 0-23,0 0-18,-15-5-19,15 5-16,0 0-21,0 0-20,0 0-15,0 0-11,0 0-13,0 0-12,0 0-9,0 0-9,0 0-9,0 0-8,0 0-9,0 0-8,0 0-6,0 0-8,0 0-11,0 0-7,0 0-6,0 0-6,0 0-10,0 0 0,0 0-4,7 15 4,-3-9-6,0 3-4,0 4 0,1 2-3,0 4-1,2 1 1,-4-4-2,1 5-1,0 0-3,0-2 0,-1 3 0,2-2 0,-4-4-3,-1 0 2,4-1-2,-2 0 1,2-3-3,-2 2 2,-2-3 0,0-3 0,3-1 0,-3-1 0,0 1 0,1-4 2,-1-3 0,0 5 2,1-2 4,-1-3 1,0 0 9,0 0-1,0 0-6,0 0-2,12-21-1,-5 11-1,0-5-2,3-3 1,1-1-2,1-3 1,8-5-4,-1 1 1,-2 4-1,-4 1 1,4 2 0,-1 0 0,-4 5-1,-4 4-1,1-2-2,-3 7-1,1 0-1,-2-1 0,-2 1-10,1 3 2,-4 2 2,10 8 2,-5-1-3,1 4 3,-2 1 2,-1 2-4,3 10 5,-1-1-2,0-2 0,-1-1 3,1 2-1,-1 1 1,4-3-2,-4 1-1,4 1-5,-3-5-17,2 0-18,-2-3-13,0 2-24,-1-5-40,4 0-48,-3 0-40,-1-6-48,1-1-58,3-2-86,-8-2-364,13-6-829,-1-3 366</inkml:trace>
          <inkml:trace contextRef="#ctx0" brushRef="#br0" timeOffset="223299.7254">16540 8357 2632,'-9'-19'276,"1"7"-79,4 2-8,-1 2-20,-1 1-6,1-2-1,4 5-11,-3-1-1,3 2-15,1 3 0,-4-8-4,4 8-4,-2-6-11,2 6-11,-1-4-8,1 4-9,0 0-7,0 0 0,0 0-3,0 0-8,18 6-9,-11-3-5,-2 0-7,-2 0-5,2 0-3,0 1-5,-1 2-4,-1 5-1,2-7-6,-1 2 0,-1 4-4,2-2-4,-5 4-2,0 1-1,0 2 1,-2-3-4,1 1 0,-1-1-2,2-3 1,-3 3-1,-1-4-2,4 5 0,-1-6-2,-1 0 0,2 0-4,-2-2 2,2 1-2,0-1 3,0 1 1,4-3 10,-4-3 5,8 6 4,-2-5 0,5 2-2,0 3-1,4-2-4,-1 2 0,-2 1-3,0 1-2,-1 0 0,1 1-3,0 1-1,0 2-6,-3-1 6,-1 1-2,-3-2-1,0 3-1,0 2 2,-5-2-1,0 0-1,-4 2 0,-2 3 1,-1-7-3,-4 1 8,-6 3-3,-2 1 3,-2-4-5,-2-2 0,-1 1 0,1-2-11,-3-3-37,-1 2-58,3-5-76,-1-3-76,-9 0-72,8-1-90,1-3-401,0-2-883,4 0 392</inkml:trace>
          <inkml:trace contextRef="#ctx0" brushRef="#br0" timeOffset="223877.8576">16980 8597 244,'12'-11'430,"-1"4"-32,-5 2-35,2 1-33,-3 2-35,2-1-24,-3 0-34,-4 3-16,0 0 11,10 14-13,-5-4-8,-2 5-17,1 8-16,1 0-21,-4-1-15,6 13-10,-6-2 3,2 0-8,-1 1 5,-2-1 3,3 3-15,-3 4-6,1 1 2,-2 1 7,-3-4-7,-2 4-6,-5-3-3,-1 0-8,-5-1-9,-2-2-6,-5-5-11,-8 4-5,-2-3-6,4 0-4,-10-4-12,4 0-21,0-6-46,-4-3-56,1-4-70,-2 1-101,-6-5-107,9-3-129,-6-3-327,4 2-878,-1-4 389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5:03.463"/>
    </inkml:context>
    <inkml:brush xml:id="br0">
      <inkml:brushProperty name="width" value="0.06667" units="cm"/>
      <inkml:brushProperty name="height" value="0.06667" units="cm"/>
      <inkml:brushProperty name="color" value="#3165BB"/>
    </inkml:brush>
  </inkml:definitions>
  <inkml:traceGroup>
    <inkml:annotationXML>
      <emma:emma xmlns:emma="http://www.w3.org/2003/04/emma" version="1.0">
        <emma:interpretation id="{D19292BF-6A1A-4434-BDD2-E2476CDD21B2}" emma:medium="tactile" emma:mode="ink">
          <msink:context xmlns:msink="http://schemas.microsoft.com/ink/2010/main" type="inkDrawing" rotatedBoundingBox="12548,4014 17151,3920 17152,3970 12549,4064" semanticType="underline" shapeName="Other">
            <msink:sourceLink direction="with" ref="{BDA2FCF3-5B65-4CBE-8647-50B5440681A0}"/>
          </msink:context>
        </emma:interpretation>
      </emma:emma>
    </inkml:annotationXML>
    <inkml:trace contextRef="#ctx0" brushRef="#br0">-1 214 160,'-9'-2'349,"9"2"-11,0-4-9,0 4-13,0 0-4,12-5-23,-7 1 6,-5 4-3,16-4-8,-4 3-8,-3 0-13,5-1-7,3 2-14,4 0-14,11-3-15,-11 2-13,18-2-19,1 3 5,5-1-7,7-1-6,15-1-7,1 3-8,2-4-10,2 4-12,4 0-10,5-5 1,33 2-1,3-2 3,4-1-11,-2-2-5,11 5-11,6-2-10,-1 1-8,1 1-7,6-4-8,5 5 4,1-2-14,6 4 28,-3-5-5,10 3 6,-5-2-10,-3 7-7,0-2 6,-3 4 5,0-8 6,-5 3-2,1 0-1,-13 3-5,-1-2-57,-12 0-23,-3-2 0,-39 1 0,4-4 0,-5 1 0,3 3 0,-29 0 0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3.749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0 189 99,'11'-24'247,"-4"1"9,4 5-3,-4 3-7,-2 0 4,2 0-5,-1 2-11,5 1-14,-10 0-7,10-1-8,-5 4-13,-1 3-18,2 0-21,0-3-8,0 8-12,4 1-21,-11 0-4,18 7-9,-10 3-12,3 1-10,-4 5-9,-2 0-5,6 3-11,-8 1 1,1 0-11,-2 1-2,-4-3-4,1 1-5,-5 3-4,-3-3-5,0 1-1,3-5 5,-5 0-9,0 0-6,-2-4-2,-1 0 4,2-2-4,0 0-6,1-2-1,0-2 1,4-1-2,0-2 2,7-2-1,-11 2-2,11-2 8,0 0-12,0 0 2,11-23-1,-4 13 1,12-5-3,-2-1 5,2-1 9,6-7-9,-2 8-5,-4-5 5,0 9-1,-2-5 1,2-1 7,-2 1-15,-6 4 11,-2 2-6,1-3 6,-5 4 9,0-6-4,0 3 13,-5 3 20,3 1 14,-3 2 9,3-3 13,-3 10 8,-6-8 0,1 3 2,5 5-4,-7-9-2,7 9-1,-13 3 0,13-3 2,-20 7-2,10-2-7,-4 2 3,6 7-4,-3-2-1,4-1-6,-2 3-5,3 2-6,-1 4-6,2-3-3,2 2-4,3 1-3,0-4-6,3 2-2,-1-1-1,3-2-4,3 1-2,-1-2-5,5 2-4,2-4 1,-3 0-5,0-1 1,-2-5-1,4 1-6,-2 0-4,1-7 1,2 0 2,4 0-5,0-1 2,-2-5 2,8 2-4,-7-2 2,-3-4-1,5-2 2,-1 0 0,-4 2 2,7-4 0,-8 5-1,3-2 3,-4 1 15,-1 3 7,1 0 10,1-3-3,-8 6 0,2 1-3,-1-1-8,-6 4 0,9-1-1,-9 1 0,8 6-6,-6 0-1,3 4 0,1-3-1,-5 3-2,7-2 2,-3 4-2,0-1-3,-1-1 1,-1 0-4,8-2-4,-4 2-17,-2-1-23,5-5-30,-2 2-35,5-1-48,-1-3-48,4 1-59,-3 2-45,-13-5-64,27-10-50,-12 5-364,-2-1-844,1-1 374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4:44.89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2646" units="cm"/>
      <inkml:brushProperty name="height" value="0.02646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D071903-9051-4410-8C0F-2DD572FFE1DB}" emma:medium="tactile" emma:mode="ink">
          <msink:context xmlns:msink="http://schemas.microsoft.com/ink/2010/main" type="writingRegion" rotatedBoundingBox="2495,2621 27397,2628 27394,15443 2491,15436"/>
        </emma:interpretation>
      </emma:emma>
    </inkml:annotationXML>
    <inkml:traceGroup>
      <inkml:annotationXML>
        <emma:emma xmlns:emma="http://www.w3.org/2003/04/emma" version="1.0">
          <emma:interpretation id="{277592F1-13B5-4DBF-B5CD-71B40496C449}" emma:medium="tactile" emma:mode="ink">
            <msink:context xmlns:msink="http://schemas.microsoft.com/ink/2010/main" type="paragraph" rotatedBoundingBox="12672,2609 16409,3084 16263,4234 12526,376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DA2FCF3-5B65-4CBE-8647-50B5440681A0}" emma:medium="tactile" emma:mode="ink">
              <msink:context xmlns:msink="http://schemas.microsoft.com/ink/2010/main" type="line" rotatedBoundingBox="12672,2609 16409,3084 16263,4234 12526,3760">
                <msink:destinationLink direction="with" ref="{D19292BF-6A1A-4434-BDD2-E2476CDD21B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AE38755-D1E5-4B33-8ACE-48B50C4F6DC7}" emma:medium="tactile" emma:mode="ink">
                <msink:context xmlns:msink="http://schemas.microsoft.com/ink/2010/main" type="inkWord" rotatedBoundingBox="12672,2609 16409,3084 16263,4234 12526,3760"/>
              </emma:interpretation>
              <emma:one-of disjunction-type="recognition" id="oneOf0">
                <emma:interpretation id="interp0" emma:lang="en-US" emma:confidence="0">
                  <emma:literal>Rambled</emma:literal>
                </emma:interpretation>
                <emma:interpretation id="interp1" emma:lang="en-US" emma:confidence="0">
                  <emma:literal>Resample y</emma:literal>
                </emma:interpretation>
                <emma:interpretation id="interp2" emma:lang="en-US" emma:confidence="0">
                  <emma:literal>Resample b</emma:literal>
                </emma:interpretation>
                <emma:interpretation id="interp3" emma:lang="en-US" emma:confidence="0">
                  <emma:literal>Resample!</emma:literal>
                </emma:interpretation>
                <emma:interpretation id="interp4" emma:lang="en-US" emma:confidence="0">
                  <emma:literal>Resample l</emma:literal>
                </emma:interpretation>
              </emma:one-of>
            </emma:emma>
          </inkml:annotationXML>
          <inkml:trace contextRef="#ctx0" brushRef="#br0">8428-2687 3272,'0'-7'205,"0"2"20,0-2-50,-3 0-47,3 7-25,0-8-4,3 3-24,-3 0 1,0 5-5,0 0 5,-5-7-3,5 7-11,0 0-5,2-5-9,-2 5-8,0 0-8,0 0 4,0 0-8,6 12-7,-5-3 4,-1-1-2,3 7 0,2 7-2,-3 0 1,4 0-2,-2 3-6,0-1 0,1 7 0,5 0-4,-5-6-2,2 7 6,-6-6-1,8 6-1,-6-8-3,6-1 8,-6 1-11,-1-2-17,1 0-30,0-7-57,-1-1-26,-2 1-32,0-5-31,0-1-30,0-3-29,-1 0-18,2-2-25,-1-4-39,0 0-207,0 0-579,0 0 257</inkml:trace>
          <inkml:trace contextRef="#ctx0" brushRef="#br0" timeOffset="501.9487">8495-2511 14,'-3'-35'162,"-5"3"16,4 2 19,-3 5-3,3 3 13,1 1 8,0 4 11,-1-3-1,1 6 5,1 1 3,-3 1 0,5 0 20,-1 6 0,2-2 0,-6 1-13,9 1-26,-3-1-16,2-2-20,-1 3-17,9-3-16,-3 4-15,2 0-15,3-1-14,3 4-12,-1 1-14,0 1-15,2 1-14,-2 1-29,5 8-39,-3-4-24,4 5-39,-4-1-23,1 5-27,-1 0-27,-5-5-26,0 7-21,-3-1-21,-1-6 2,0 5 1,-4-3 8,-2 3 20,-2-3 25,0-3 8,-1 2 18,-4 4 21,-1-2 27,-4-3 21,3 0 25,1 1 33,-7-1 23,1-2 16,3 0 20,0-1 5,-2-1 9,5-1 4,-1 0-1,-2 1 4,1-2 3,0 3 2,4-2 4,-1 0-1,0 1 8,0-1 8,0-1 1,3 2-4,2 2 6,0-4 2,3 4-7,-1-4 6,5 2-16,-2 0-11,4 2-17,3-3-15,1 3-20,-1-1-22,0-1-21,0 5-18,-1-1-15,-2 1-11,2 2 1,-5-1 10,1 2 11,-3 2 4,0-2 2,-4 3 9,-3-1 6,-2-3 17,4 4 24,-7 4 20,1-5 20,-1-1 22,2 1 11,-5-4 10,8 1 10,-5-2 5,4 2 1,-4-4 1,4 3-2,-1-3 1,0-2 9,3 2-34,2 0-5,-4 0-10,3 0 4,1-5-11,1 3-2,3 1-18,0-2-29,4-4-44,4 4-52,0-2-67,5-4-81,6-4-89,2-2-235,10 4-607,0-11 268</inkml:trace>
          <inkml:trace contextRef="#ctx0" brushRef="#br0" timeOffset="882.7675">9259-2291 47,'0'-2'467,"0"2"-24,4-5-30,-4 5-29,0 0-32,0 0-20,0 0-27,0 0-25,0 0-20,-13 14-12,3-5-12,1 2-20,-3 3-19,-4 4-16,-1 1-20,2-1-15,-1 2-15,-4-1-14,6-1-9,-3 0-9,0-1-14,1 1-5,-1 0-7,2-3-28,-1 0-20,3-2-26,1-5-28,0 2-20,0-4-24,-1-2-37,4-3 1,0 0-3,0-1 2,-1-3 13,0-2 9,1-5 4,1 4 6,4-7 10,-6 5 6,9-11 10,-5 1 9,4-1 15,1-2 20,-2 0 13,-1-1 9,5 1-4,-2 1 22,1 5 13,-1 1 5,2 1 7,-1 2 7,0 1-3,-1 4-21,2 0 7,0 3-9,-1-3-5,0 6-4,7 0-14,-7 0 7,9 9 0,1 2 2,4 6-8,1 2 1,-2-2 3,2 4-4,-1-2-1,0 2 10,10 4-14,-7-6 1,6 7-2,-6-7-22,0 0-56,2-1-46,0-6-55,-4 9-58,3-3-62,3-7-53,-3 3-285,-5-6-678,11-2 299</inkml:trace>
          <inkml:trace contextRef="#ctx0" brushRef="#br0" timeOffset="1803.5342">9554-2189 107,'-6'-17'351,"6"1"6,-4 5 2,-3-4-17,0 3-6,-2 1-20,-2 1-14,2 5-12,-2-1-21,-4 2-18,3 4-27,1 0-17,-1 4-31,-4-2-13,3 5-15,-3 1-13,3 1-14,2 1-8,-1 2-18,0 0-7,2-2-13,0 4-7,4-2-9,-1 0-5,2 0-3,0-1-5,4 0-14,1 1 5,0-4-12,0 6-11,1-7-14,3 1-14,2-2-18,1 0 2,2-2-9,4 0-8,3-3-7,-2-1-6,3 0-7,0-2 14,-1-2-4,1-1 0,-1 1 10,-3-2 8,0-2 2,-2 3 9,0 0 14,-5 0 9,2 1 2,-1 1 22,1 0 3,-6 0-3,-2 3 2,9 0-4,-9 0-1,8-1-4,-8 1-4,0 0 12,2 8-4,-2-2 4,0 1-5,2 1 0,-6 6-2,4-4 4,4 3-7,-4-1-1,3 0 3,-2-1-4,4 3 2,1-3-1,-1 1-1,1-6 1,5 4-3,-5-5 0,4-1-7,-1 1-8,2-5 14,0 0-6,1-3 5,3 1-7,-2-4 1,-1-2 5,5 1-1,-1-1 1,-3-4-10,4 1 29,-3-1-1,1-4 4,-1 1 8,3 0 18,-5 5-8,-2-2 4,-2 2 1,5-1-1,-1 1-3,-3-1-6,3 7-5,0-4-14,-3 5 4,3-4-2,-5 6-1,4 1-5,-1 2 3,2 4-1,-4-1-6,-2 1-1,4 0-10,0 4 11,-6-1-2,4 3-8,-4-2-7,-4 1-1,5-2-15,3 2-7,-12-3-10,8-2 3,-4 1 2,0-2-2,0 2-5,0-4 14,0 2-2,0-5 2,1 7 6,-1-7 3,0 0 1,0 0 2,0 0 0,0 0 5,0 0 2,0 0-5,3-12 8,-1 2-3,4 0 13,-2-1-9,5 1-2,-4-2 0,4-2 5,-1 3 3,1 0 5,-1 1-7,1-1 10,-2 4-2,2 2-1,-1 2-5,-2-3 2,3 4-1,-2 0 0,-7 2-5,12 4 1,-6-2-16,1 3 24,-3 1-7,2 0 6,-1 7-4,1-9-6,-3 6 4,1 1 3,0-1-5,0 0-7,-1-3-23,1 0-19,-3 2-7,0-3-12,2 0-4,0-1 1,-2-1 0,3 2 10,-4-6 4,4 4 8,-4-4 5,6 0 4,-6 0 3,0 0 7,12-14 3,-7 9 8,2-1 12,-1 0 14,2-5 8,4 1 11,-4 0 18,-2-1 2,1-2 2,1 2 10,4-2-28,-5 3 24,5-1 2,-8 4-2,9 0 0,-9 1-16,4 1-1,0 2-5,-4 1-8,-4 2 0,13 2-6,-11 2-13,7 4 13,-5-2 3,4 4-5,-3 1 1,1 1 2,-1 1 4,-1 2-7,1 3-8,4 3 2,-1 0 0,1-1 4,0 2-35,3-1-16,-1-3-30,0 0-38,4-2-52,-3-1-66,-5-3-57,4 0-67,-2-3-276,0-3-677,4 0 301</inkml:trace>
          <inkml:trace contextRef="#ctx0" brushRef="#br0" timeOffset="2101.5779">10820-2517 410,'-2'-12'417,"-6"6"-15,4 0-18,0 3-38,0 0-27,4 3-29,0 0-25,-18 9-19,7 1-16,4 4-9,-1 5-20,-5 11 0,5-2-11,1 8-1,-2-3-6,6 2-12,-2 5-15,5 0-1,0 0-10,2-2-9,0 1-7,-1-1-9,1 0-9,2 5-10,1-4-16,-2 0-2,2 4-5,0 0-7,0 0-5,6 15-4,-7-18-6,3 1-7,-4-1-18,-2 1-28,2-7-29,-2-4-28,-5-5-41,0 0-36,-3-4-57,3-3-53,-5-5-47,2 1-45,-2-5-40,2-7-15,1 0-28,-1-4-213,7 2-680,-15-7 301</inkml:trace>
          <inkml:trace contextRef="#ctx0" brushRef="#br0" timeOffset="2318.8164">10862-2042 41,'8'-12'247,"-4"6"2,4-1-6,-4 2-10,4 2-15,-2-1-16,2 4-2,-8 0-6,14 4-14,-6 1-19,0 1-18,1 0-10,-6 3-12,6 3-13,-4 3-8,-2-3-9,-3 3-5,0 1-12,-3-4-7,-2 2-3,-4-1-6,-4 2-2,-2-3-2,1-4-11,0-1-2,-6 1-13,8-4-22,-5 0-25,1-3-35,-3-2-43,1-4-59,5-3-49,-1 0-34,4-6-207,1 0-482,4-7 214</inkml:trace>
          <inkml:trace contextRef="#ctx0" brushRef="#br0" timeOffset="2512.945">11107-2443 159,'7'-6'352,"-3"0"-27,2 6-5,-6 0-6,0 0 1,11 6-7,-8 0 2,0 3-7,-1 3-11,0 13 5,0-3-11,1 11-15,-1 1-26,-2 3-20,0 1-17,0 0-19,0 0-12,0 2-16,3-3-18,-3 0-9,1 0-13,5-1-8,-1-2-13,-5-7-7,0-4-16,0 4-38,2 4-53,-2-9-71,2-7-84,-2 0-102,-4 2-106,4-6-116,-5 0-252,2-7-807,3-2 357</inkml:trace>
          <inkml:trace contextRef="#ctx0" brushRef="#br0" timeOffset="2849.4961">11274-1996 306,'0'0'340,"-3"-4"-27,3 4-22,0 0-24,0 0-19,0 0-19,0 0-9,0 0-22,3-6-23,2 0-16,2 2-16,-2 3-14,1-4-14,4 0-7,-3-2-13,3 2-10,-4 1-9,1-2-2,1 0-16,-3 0-2,0 3-8,-1-3 0,1 3 13,-4 0 10,-1 3 11,7-6 9,-3 2-5,-4 4 18,1-3-10,-1 3-8,0 0-13,0 0-4,-13 9-10,8-5 6,-3 2 5,-1 3-2,0-1-4,1 6-15,-1-2 4,2-1-8,2-1-3,-2 2-6,5 4-3,2-2-4,0-3 0,1-3-1,4 5-11,3-1-14,3-4-74,-1 1-54,2-2-61,1-1-74,-1-2-81,5 0-83,-4-4-224,10 1-700,4-1 311</inkml:trace>
          <inkml:trace contextRef="#ctx0" brushRef="#br0" timeOffset="3271.0736">11886-2136 113,'-4'-2'387,"-5"0"-26,9 2-20,-8-3-20,4 1-26,4 2-26,-5-4-22,5 4-27,0 0-22,0 0-28,-8-2-16,8 2-8,0 0-12,0 0-7,0 0-10,0 0-2,0 0-3,0 0 0,0 0-8,0 0 7,0 0-1,0 0 10,0 0-4,0 0-16,0 0-5,9-12-9,-5 5-10,0 0-9,-2-2-5,2-7-4,-1 5-7,0-4-5,-1-1-5,3-4-2,-1 1-4,2-1-7,-6 5 2,1 0-2,2 1 4,-1 3 9,-2 2 18,1 2 6,1-1 4,-2 2-4,0 6-6,0-9-7,0 6-5,0 3-10,0-6-3,0 6-4,0 0-1,0 0 0,0 17 1,0-8 3,-2 4 4,2 2 0,0 7-2,0 0-3,0 9-4,0-7 4,2 1-7,-2-2-4,4 11 0,-2-10 1,1-1-2,0 1-3,-1 0-3,-1-2 2,3-2-4,-4 2-23,2-4-42,-2 3-49,0-8-64,0-1-75,-2 0-63,-2 1-65,1-7-77,-3 3-343,0-3-854,1 1 378</inkml:trace>
          <inkml:trace contextRef="#ctx0" brushRef="#br0" timeOffset="3494.7382">11762-1868 203,'-11'0'332,"11"0"-6,-10 3-8,10-3-13,-7 3-8,7-3-9,0 0-14,0 0-11,0 0-15,0 0 1,0 0 14,0 0-4,15 9-16,-1-6-12,0-3-20,5 0-16,4 0-24,2 0-12,1 0-17,0 0-16,3 0-6,-4-3-16,4 3-14,-6 0-7,-1 0-15,-5 0-25,0 0-25,-4 0-29,-2-3-27,-2 0-36,-1 3-37,-2 0-58,-2-3-43,-4 3-47,0 0-55,0 0-37,-15-6-331,2 6-738,-3-1 326</inkml:trace>
        </inkml:traceGroup>
      </inkml:traceGroup>
    </inkml:traceGroup>
    <inkml:traceGroup>
      <inkml:annotationXML>
        <emma:emma xmlns:emma="http://www.w3.org/2003/04/emma" version="1.0">
          <emma:interpretation id="{A4DD406A-863E-49B6-9083-0C0348B216B1}" emma:medium="tactile" emma:mode="ink">
            <msink:context xmlns:msink="http://schemas.microsoft.com/ink/2010/main" type="paragraph" rotatedBoundingBox="4233,5403 18648,5407 18647,6419 4232,64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95542A3-0805-4C41-9FDE-EC459F3536D0}" emma:medium="tactile" emma:mode="ink">
              <msink:context xmlns:msink="http://schemas.microsoft.com/ink/2010/main" type="line" rotatedBoundingBox="4233,5403 18648,5407 18647,6419 4232,6415"/>
            </emma:interpretation>
          </emma:emma>
        </inkml:annotationXML>
        <inkml:traceGroup>
          <inkml:annotationXML>
            <emma:emma xmlns:emma="http://www.w3.org/2003/04/emma" version="1.0">
              <emma:interpretation id="{18D630EB-9FC8-4360-9561-AD1905551BA5}" emma:medium="tactile" emma:mode="ink">
                <msink:context xmlns:msink="http://schemas.microsoft.com/ink/2010/main" type="inkWord" rotatedBoundingBox="4233,5465 6273,5466 6272,6265 4232,6264"/>
              </emma:interpretation>
              <emma:one-of disjunction-type="recognition" id="oneOf1">
                <emma:interpretation id="interp5" emma:lang="en-US" emma:confidence="1">
                  <emma:literal>Show</emma:literal>
                </emma:interpretation>
                <emma:interpretation id="interp6" emma:lang="en-US" emma:confidence="0">
                  <emma:literal>thon</emma:literal>
                </emma:interpretation>
                <emma:interpretation id="interp7" emma:lang="en-US" emma:confidence="0">
                  <emma:literal>[how</emma:literal>
                </emma:interpretation>
                <emma:interpretation id="interp8" emma:lang="en-US" emma:confidence="0">
                  <emma:literal>show</emma:literal>
                </emma:interpretation>
                <emma:interpretation id="interp9" emma:lang="en-US" emma:confidence="0">
                  <emma:literal>than</emma:literal>
                </emma:interpretation>
              </emma:one-of>
            </emma:emma>
          </inkml:annotationXML>
          <inkml:trace contextRef="#ctx0" brushRef="#br1" timeOffset="32743.7506">335 26 90,'-5'-6'276,"-6"5"2,5-2-17,-4 3-4,3-6-17,-1 6-14,-3-6-22,1 4-22,-1 2-14,2-1-9,-1 1-12,10 0-12,-13 0-14,13 0-13,-15 1 4,9 2-24,-2 2-5,3 1-10,-2-3-4,-3 8 7,3 0 3,-1 4 0,4-3 1,-6 10-8,3 2-7,2-2-1,0 1 3,4 8-3,1-8-4,1 10-9,4-2 9,0-7-13,1 0-4,5 4-1,-1-5 0,-1-2 3,2 2-10,0-3-4,5-1-8,1 0 9,0-1-3,-2 3-9,2-2 2,-4-4 9,3 2-21,-3 0 8,-2-7-13,-5 4 10,5-7-5,-9 6 2,3-1 1,-5-2-10,-1-3 6,-4 5-4,4-4 7,-10 0-2,-1-2 0,-1 3 0,3-3 2,-14 1 3,6 1-10,-4-7 8,0 2-6,-1-1-7,0-4 0,-3-1 8,3 2-4,6-4 4,4 0 5,-4-2-1,2 0-4,3-2 7,0-3 0,4 0 15,-1-1-5,4-4-6,-2 2 4,2-1-4,3-1-4,3 3-3,0 0 4,-1-1-2,5 2-2,1-1 2,0 3-3,-1-1-2,3 2-1,-3 4-6,5 0 4,-8 1-6,7 4 8,-3 1-10,-6 0 5,14 2-7,-4 5 5,1 2-1,1 1 1,-2 5 0,2-1 1,1 1-1,-1 4-2,1-3 7,-1 0 2,-3 4-7,4-4 5,0 0-12,1 1 10,-5-3-3,2-2-23,-2-1-39,3 0-38,-4 0-33,1 1-34,-3-6-35,2 3-34,-1-2-46,-1-5-44,2 1-268,0-3-643,2-1 285</inkml:trace>
          <inkml:trace contextRef="#ctx0" brushRef="#br1" timeOffset="33218.827">626 172 327,'-4'-7'339,"2"5"6,-2-7-30,3 4-19,1 5-24,-4-4-38,4 4-18,-6-3-17,6 3-14,0 0 12,-7 12-5,5-3-19,-2 1-11,0 3-1,2 4-4,0-5-6,4 13-17,-2-11-1,2 8-7,1 2-3,-2-3-22,3 4-6,3-3-5,-5 0-10,4-2-12,-2 2-3,1-3-3,-4-3-7,4 7-6,-5-8-6,2-2-5,2 2 1,-3-3-14,3 1 3,-8-3 0,3 1-2,2-3 0,3-6-6,-4 3 2,0-5 1,0 7 0,0-7-6,0 5 2,0-5-2,0 0-3,2-17-1,2 12-9,-4-6 3,2-1 3,2-1-1,-3-3-6,5-1-5,4 1 0,-4 1 5,1-1-5,-1 2-4,5 2 7,-2 2-2,-1-1 0,3 2 1,1-4-3,-4 11-3,4 0 0,1 0 4,-3 2-3,2 3 2,0 2 3,-2 4-4,2 2-2,1 6 12,-1 2-4,0-2-5,-2 3 4,-5 1-2,6 0-1,-5 0 0,1 1 1,-2-3-14,0 14-33,1-8-26,-5-2-6,-2-1-45,2-3-41,-2-4-31,2 3-31,-1-6-28,-1 1-37,2-4-37,3-3-287,-3 0-668,4-5 296</inkml:trace>
          <inkml:trace contextRef="#ctx0" brushRef="#br1" timeOffset="33983.3068">1190 441 121,'-4'-15'295,"3"9"-10,-5-4-1,0 1-2,-3 5-16,1 2-6,1-6-1,-7 5-6,-2 1-5,2 2-22,-1 0-11,0 2-5,-1 7-5,2-4-17,-5 5-15,5 2-13,-3 3-14,3 1-7,-1 0-12,6 1-8,-1-2-13,3 3-8,4-3-5,1 1-9,1-1-10,2 1-10,4 0-5,0-1-2,2 1-6,5-5-9,-2 3-3,2-3-3,0-1-2,5-2-5,-6 1-3,5-6-2,1 3-4,-1-3-1,-1-3-1,4 0-10,-2-3-5,0 0 5,-3-6-2,2 1 2,2-3-2,-2 0-1,-4-2 0,-1-5 2,2 1-1,0-3-1,-1 0 1,-3 2 1,2 5 0,-5-6 2,2 6 8,-1 1-1,-1 3 10,2-2-7,-1 1 2,-1 4-4,2 0 0,0 1-1,-2 0-8,4 2-2,-1 3 3,1 0-4,3 3 4,-5 0-4,6 4-1,-2 1 0,0 5 1,0-1-2,-2 4-2,2 2 9,-4 1-6,2 1-6,-5-4 5,1 5-3,-5-5 5,4 5 0,-3-5-2,1-1-2,-3 0 2,2-2-1,0-2 1,-2-1-3,3-1-3,-3-3 2,3-1-3,-3-1 3,2-1 3,-2-3-4,7 2 5,-7-2-3,12-8 6,-5 2-6,3 0 3,-3-8 2,5-2 3,-3 0 1,4-2 1,-2-1 5,1 1 11,-5 5-3,5-6 2,-3 5-2,-2-1 1,-1 2 4,0 5 9,-1 0-2,-2 2-5,-1 0-3,1 4-9,1-2-4,-4 4 3,0 0-3,11 7-2,-5-2 0,-5 4-2,4 2-2,0 0 3,-3 3-2,3 2-2,1-2 2,0-2-2,-1 4 2,1-1-3,0 0 0,3-3-3,0 3 1,1-6-2,0 3-2,-1-4-1,4 0 0,-7-2 3,5-3-1,1 0-1,-1 0 1,-1-3 0,5-3 1,-2 0 0,0 0 3,0-6-2,1 2-1,-1-5 7,2-3-6,0-3 3,-2 0 5,-2-1-2,0-3 6,-1-3 22,-3 3-2,-2-1 9,-5-2-1,0-6-1,-5 8 0,-2-2 2,-3 5 7,-2 1-3,-4-1-8,-1 0-6,-2 4-4,-3 0-3,-1 7 0,6 3-4,-3-1-4,5 6-19,1-2-35,2 2-67,0 5-67,4-3-51,-1 4-51,7 1-46,-2 0-74,4 3-97,0-1-336,1 2-893,4-6 394</inkml:trace>
        </inkml:traceGroup>
        <inkml:traceGroup>
          <inkml:annotationXML>
            <emma:emma xmlns:emma="http://www.w3.org/2003/04/emma" version="1.0">
              <emma:interpretation id="{8F3604EE-00B4-4CDF-9429-39232B063F51}" emma:medium="tactile" emma:mode="ink">
                <msink:context xmlns:msink="http://schemas.microsoft.com/ink/2010/main" type="inkWord" rotatedBoundingBox="7188,5600 9306,5601 9305,6291 7187,6290"/>
              </emma:interpretation>
              <emma:one-of disjunction-type="recognition" id="oneOf2">
                <emma:interpretation id="interp10" emma:lang="en-US" emma:confidence="1">
                  <emma:literal>that</emma:literal>
                </emma:interpretation>
                <emma:interpretation id="interp11" emma:lang="en-US" emma:confidence="0">
                  <emma:literal>thet</emma:literal>
                </emma:interpretation>
                <emma:interpretation id="interp12" emma:lang="en-US" emma:confidence="0">
                  <emma:literal>That</emma:literal>
                </emma:interpretation>
                <emma:interpretation id="interp13" emma:lang="en-US" emma:confidence="0">
                  <emma:literal>they</emma:literal>
                </emma:interpretation>
                <emma:interpretation id="interp14" emma:lang="en-US" emma:confidence="0">
                  <emma:literal>tart</emma:literal>
                </emma:interpretation>
              </emma:one-of>
            </emma:emma>
          </inkml:annotationXML>
          <inkml:trace contextRef="#ctx0" brushRef="#br1" timeOffset="34600.9132">3063 196 208,'0'-6'343,"-1"0"-16,1-3-3,-3 3 0,2 2 15,0 2-11,-2-4-10,3 6-15,-4-8-26,4 8-29,0 0-24,-4-4-23,4 4-23,0 0-21,0 0-10,0 0-18,-5 12 4,2-1-4,1 6-4,0 0-6,2 5 2,0 10-4,0 0 7,0 2-6,0-2-3,2-7-9,2 8-3,-3-3 0,0-5-7,7 7-7,-7-8-29,1 1-6,-1-2-7,3-1-3,0 1-3,-2 2-3,2-4-5,-1-3-4,0-3-1,-1 1-10,1-1-9,-2-4-28,0 1-48,-1-5-39,4 2-46,-4-2-30,2-3-27,-4 1-29,2-5-34,0 0-43,0 0-22,0 0-21,-11-16-31,5 4-233,0 1-673,-5-8 297</inkml:trace>
          <inkml:trace contextRef="#ctx0" brushRef="#br1" timeOffset="35871.4226">2974 490 39,'-8'-11'172,"7"-1"17,-2-1 16,1 5 6,-1 2 6,3-2-5,0 2-9,0 1-9,0 5-9,-2-4-11,2 4-7,-2-7-4,2 7 14,0 0 10,0 0-5,0 0 5,24 8-2,-15-5-10,5-1-18,3 1-7,0 1-25,7-2-6,3-2-14,-3 0-7,10 0-13,1 0-3,0 0-13,3-6-6,2 4-5,-4-1-15,3-2 1,1-6-19,-5 5 2,-8 4-27,-3-8-11,1 5-4,-8 0-2,0 1 6,-6-7 8,1 7-8,-1-7 4,-5 1 1,-1-1-2,-3-2 4,-1 4 6,-4-5-7,-2 3 3,-1-5 5,-2 4 13,-1-3 6,0 5 7,-3-3 12,4 5 16,-1-3 11,2 5-3,-1 3-4,2-3-2,1 0-5,1 5-9,-2-2-3,6 3-5,0 0-3,-10 8-7,6 0 4,1 0 1,1 6 0,-3 0-5,5 8-2,-2-1 2,4 0-4,0-2 1,1 3-2,-3-1-2,2 2-3,1 0 0,0-2-2,-2-3-3,4 3 0,-2-5-1,1 3-3,0-4 3,-4-3-6,1 0 3,2 0 0,-3-1-1,5-4 0,-5-1-7,0 1 8,2-4 0,2 3-4,-2-1-2,-2-5 5,4 4 0,-2-3-5,-2-1 10,0 0-6,17-8-3,-10 0 2,3 2-2,1-2 3,0-1-7,1 2 3,0-3-1,1 3 4,-3 2-7,1-1 1,-5 2 0,1 2-9,3-1 9,-3 3-1,0 3-2,3-1 1,-1 4 2,-1 0 2,-1 3 2,2 2-2,-1 3-3,-2-1-1,2 4 7,1 2-5,0-2 2,-1 1-1,4-1 1,-3 2-4,-1-6 8,4 1-7,-5-1 2,4-1-1,1 1-8,-2-4-8,2-1-2,0-2-9,-1-1-6,6 1 6,-5-6-27,6 0-6,-1-4-3,7 0-3,-11-5 2,7-1-1,5-2 0,-10-3 4,10-9-1,-7 6-1,-1 0 9,-4-7 2,4-2 2,-4-2 11,1-4 4,-7 9 4,-3 1 5,4 0 13,-7-2 0,-1 7 28,0 3 19,-5-2-1,1 7 3,0-4 9,-5 3-11,1 5 2,-1 2 3,-4-1 0,-3 4 1,-1 1 0,2 1-3,-10 2 4,7 6-7,-3 0 5,8 1-3,-8 3-4,6-2-2,1 2 3,4-2-11,3 1 1,0-2-9,4 3 1,1-5-1,2 1-1,2 1-2,1-3 3,5 4-3,7-3-1,-4-2 8,8-1-8,-7-3-1,7 1-4,5-2 3,-7-2-10,6-3-5,-1-1 0,-6 2 0,5-4-1,-5 5-1,-1-7 6,-2 3-7,3 1 6,-3-2-8,-2 0 11,-5 1 7,1 4 11,-2-2 11,0-2 0,0 6-1,-1-2 2,-4 2-2,0 0-4,0 0-7,0 0 0,0 0-5,10 6 3,-12-1 1,2 2 0,-4 4-2,4-1-1,-1 2-4,1 2 5,0 2-8,-3-4 1,6 10 1,-3-3-1,5 1-1,-1 2-5,1-3 3,5 2 5,-5-7-4,4-1 0,-1 0-1,3-2 2,-1-1 4,0 1-6,2-5 3,0 0 2,3-2 0,-3 0 0,2-3-2,3-1 1,-1-2 2,1-4-3,3-3-1,1-2 7,-3-2-5,2-2-2,-3 0-1,1-4 4,-1 1-2,0-9-1,0 0 0,-3-2-2,1-6 1,-4 6-7,0-2 6,-5-2-2,-2-2 1,-1-2 2,1 5 3,-5-2 3,-3 10 21,-3-9 11,2 8-1,-4 7 25,2 4 3,1 0 20,-1 1 17,2 4 3,0 3-15,-1-2-11,1 2-9,1 1-5,-1 3-11,-4 2-3,9 0-7,-21 6 2,8 1-9,4 7 2,-3-2 3,1 6-5,5 4 11,-1 3 2,1 5 2,2-5 6,3 7 6,1 0-5,0-9 11,5 11-6,-4-10-4,4-1-4,1 4-7,1 1-7,4 2-1,-5-8-6,2 2-1,-1 1-13,1-3 9,3-1-4,-3 1-2,1-5-4,-1 4-1,-4-8-9,5 1-8,-3-1-42,0 1-38,2-6-42,-1 6-41,-2-9-50,-1 4-29,0-4-21,1 2-24,-3-6-31,4 0-30,-6-1-57,0 0-45,15-6-42,-11-2-299,-1 1-851,3-2 377</inkml:trace>
          <inkml:trace contextRef="#ctx0" brushRef="#br1" timeOffset="36165.094">4664 484 242,'-7'-3'315,"-1"1"-8,-1 2-4,-2-1 4,11 1 5,-13 0 8,13 0-2,-12 0-2,12 0-10,-8 0-7,8 0-12,0 0-16,0 0 1,0 0 10,0 0 11,0 0 2,15 9-17,-1-8-7,2 1-17,7-2-18,14 0-9,0-2-30,-2 1-14,2 1-15,-11 1-20,10-5-6,0 1-21,-10 1-9,-3 2-10,1-1-16,-7-2-4,-3 6-9,1-6-12,-8 3 3,4 3-8,-6-3-5,-5 0 6,12 0-11,-12 0-6,0 0 9,0 0-17,9 0-22,-9 0-10,0 0 0,0 0 0,0 0 0,0 0 0,-17 9 0,13-6-172,-5-3-126,2 3-154,7-3-206,-17-3-445,17 3-1192,-18-6 527</inkml:trace>
        </inkml:traceGroup>
        <inkml:traceGroup>
          <inkml:annotationXML>
            <emma:emma xmlns:emma="http://www.w3.org/2003/04/emma" version="1.0">
              <emma:interpretation id="{4C4E6B7B-5B2E-4215-86DC-4D1F7CA5FD88}" emma:medium="tactile" emma:mode="ink">
                <msink:context xmlns:msink="http://schemas.microsoft.com/ink/2010/main" type="inkWord" rotatedBoundingBox="10437,5424 15777,5426 15776,6335 10436,6334"/>
              </emma:interpretation>
              <emma:one-of disjunction-type="recognition" id="oneOf3">
                <emma:interpretation id="interp15" emma:lang="en-US" emma:confidence="0">
                  <emma:literal>intone</emma:literal>
                </emma:interpretation>
                <emma:interpretation id="interp16" emma:lang="en-US" emma:confidence="0">
                  <emma:literal>intones</emma:literal>
                </emma:interpretation>
                <emma:interpretation id="interp17" emma:lang="en-US" emma:confidence="0">
                  <emma:literal>intoned</emma:literal>
                </emma:interpretation>
                <emma:interpretation id="interp18" emma:lang="en-US" emma:confidence="0">
                  <emma:literal>5nl+lon=</emma:literal>
                </emma:interpretation>
                <emma:interpretation id="interp19" emma:lang="en-US" emma:confidence="0">
                  <emma:literal>binational</emma:literal>
                </emma:interpretation>
              </emma:one-of>
            </emma:emma>
          </inkml:annotationXML>
          <inkml:trace contextRef="#ctx0" brushRef="#br1" timeOffset="47486.8117">6208 177 304,'0'0'315,"3"-11"-8,-3 8 3,0-1 11,3-3 0,-3 7-6,5-5-16,-5 5-10,0-6-9,0 6-23,0-5-21,0 5-22,0 0-18,0 0-21,0-7-20,0 7-16,0 0-17,0 0-13,0 0-12,0 0-13,0 0-9,0 0-7,-5 14 3,2-8-17,3 4-3,0 0 1,-4 5-13,4-5-4,0 5-4,-3 6 0,6-1 0,-6-7-6,1 7-5,4 1-1,-2-3-1,-2-1-1,2-2-1,0 1 0,0 7-1,0-8-3,0-2-3,0 4 2,0-4-3,2-1 0,1-1 0,-3-1-2,0-4-1,1 3 4,-1-3-2,0 0-4,3-2 6,-3-4 4,-3 6-6,6-3 3,-3-3-5,0 0 3,0 0-10,20-4 12,-13-1-4,3 1 2,1-4-5,1-1-1,0 3 2,1-3-2,0 2 1,3-2 6,-2 3-9,0 0-1,1 1-3,0-1 1,1 1 0,1 2 1,-1 1-1,0 2-3,4 2 12,-1-2-9,-2 4-2,2 2 4,2 3-1,4-1 4,-5 5-2,2-4-25,0 4 10,-4 2-7,-2-3 3,1 4 7,-4-2-2,-2-1-5,-2-1 10,0 0 0,-1 4 1,-4-6 4,1 5-2,-2-3 3,-6-1-2,2 1 4,-3-2 1,-5 2 2,-1 0 1,0-4-2,-8 6 2,-1-8-1,-4 3 0,1-1 0,-2-2-1,1-2 8,-4-2-28,1-1-44,0-2-55,0-1-44,-3-3-41,6 0-68,-5-1-75,5-3-61,3-5-252,1 4-714,0-5 317</inkml:trace>
          <inkml:trace contextRef="#ctx0" brushRef="#br1" timeOffset="47743.3504">6404 226 214,'-13'-2'318,"13"2"-3,-8-3-5,8 3-18,0 0-10,0 0-19,-10 3-17,10-3-9,0 0-35,0 0-15,0 0-24,0 0-11,-1 5 3,1-5 3,0 0-15,23 2-11,-7 0-8,1-2-14,3 3-10,7 1-8,-1-2-8,2 2-13,-1-4-9,-1 4-27,3-2-22,-3-2-67,-1 2-43,2 1-56,-3 1-56,-1-3-63,1-1-60,-7 1-226,0-1-603,-1 0 267</inkml:trace>
          <inkml:trace contextRef="#ctx0" brushRef="#br1" timeOffset="48435.1852">7027 347 155,'0'6'242,"0"-6"-9,0 6-7,0-6-15,0 6-9,0-6-8,1 5-10,-1-5-11,3 4-5,-3-4-2,0 0-6,0 0 1,0 0-7,2 3-4,-2-3-1,0 0 0,0 0-8,0 5-4,0-5-2,0 0-4,0 0-8,0 0-3,0 0-5,0 0-5,0 0 3,0 0-1,0 0 2,0 0 3,0 0 6,0 0 3,0 0 4,0 0 3,0 0 0,0 0 3,0 0 1,0 0-2,0 0-6,0 0-8,0 0-17,0 0-13,0-20-7,0 17-8,3-3-12,-3 6 4,2-6-13,-2 6-12,0-4-5,3 0-5,-3 4-11,0 0 1,0 0-1,0 0-5,0 0-2,18 9-4,-12-3-2,-1 2 4,1 4-1,3-2-4,-3 5 0,-2 2 0,5-3-2,-1 7-2,-2-3 2,2 3 4,-3-2-6,2 1-1,-5-1 0,8 0 4,-9-5-3,0 3-1,2-5 1,-1 1 0,-2-1-2,2 0-2,0-3 3,-2-1-3,0-2 2,2-2-1,-2 1 4,0 0 2,0-5 0,1 7-1,-1-7 0,0 0 0,0 0-1,0 0-1,0 0-3,-3-19 2,5 9 7,-2-1-11,4-3 1,-3 0-2,4-8 4,-2 2-5,6-2 1,1 1 0,2 0-2,1-1 6,-1 0-7,4 2 1,-3 2-4,-2 0 0,1 4-1,1 4 2,-4-3 0,3 6 0,-3-4 2,3 5 0,-1 3 3,-5 2-9,2-2 3,-8 3-2,13 10-1,-5-1 8,-2 3-2,4 5-2,0 2 3,-3 0-1,-2 0 2,-3 6 2,5-3 7,-4 1-7,-1-2-2,2 2 1,-3 0 0,3-2 1,-2 1-1,3 0 1,0-4-1,0-3 1,1-3-1,-4 1 1,2-1 1,1-1 0,2-1-1,-5-4-13,2 0-26,3-1-28,-1 1-33,4-2-49,1-4-41,1 0-51,0-4-34,2-1-48,1-1-33,2-5-43,-6 0-347,10-3-808,-4-3 358</inkml:trace>
          <inkml:trace contextRef="#ctx0" brushRef="#br1" timeOffset="48898.6778">7773 87 106,'-6'-21'285,"0"2"-4,2 7-10,1-4-9,-1 7 3,2-1 5,0 4 2,0-3-8,1 5-14,0-2-17,-2 4-30,3-5-8,0 7-27,0 0-11,3-6-16,-3 6-2,0 0 12,0 0 1,14 14-13,-9-8-10,2 2-1,-2 4-2,0 1 10,1 0-5,-5 2-4,3 1-9,-4-2 0,0 8 16,-5 0 3,1-1-11,1-5-3,-7 17-9,3-11 9,-5 7-9,3-4-5,1-4-10,-2-3-6,2 7-3,-1-7 0,1 1-11,1-4-6,2 1-10,1-6-2,-1 4-5,4-7-7,-1 4-2,4-4 14,0 2 20,2-3 19,5-1 0,3 1 8,1-1-18,4-3-2,6 1-8,1-1-11,4-1-1,-5 2-8,6-6-11,-5 2-1,2 1-11,0 0 2,-1-1-7,0-3 8,-3 3-14,0-1-8,-5-1-18,0 3 0,-5-1 0,-4-1 0,2 2 0,-3 0 0,-7 0 0,10-3 0,-10 3 0,9 0 0,-9 0 0,0 0 0,0 0 0,13-1 0,-13 1 0,0 0 0,0 0 0,7 0 0,-7 0 0,0 0 0,0 0 0,0 0 0,5 4-20,-5-4-123,0 0-42,0 0-44,0 0-56,0 0-56,4 3-63,-4-3-82,0 0-94,0 0-340,5 4-997,-5-4 442</inkml:trace>
          <inkml:trace contextRef="#ctx0" brushRef="#br1" timeOffset="51150.2637">8248 561 20,'0'0'331,"-3"-7"-5,3 7-18,0 0-10,0 0-6,0 0-10,-3-3-8,3 3 0,0 0-41,0 0-9,0 0-18,0 0-3,0 0-28,0 0-6,0 0-8,0 0-7,0 0-11,0 0 4,0 0-10,0 0-3,0 0-3,0 0-1,0 0 6,0 0 25,0 0 30,19 7-3,-5-4 0,2-1-1,7 0-17,6 0-19,8 2-8,-1-2 4,4-2-24,0 0-18,3 3-9,-2 0-12,-9-3-7,6 0-5,-12 0-8,2-3-6,-3 3-4,0 0-8,-5-3-6,-3 3 0,-2 0-7,-1 0-4,-3 0-7,-3-2-2,-2 2-14,2-1-26,-8 1-29,8-2-31,-8 2-43,4-3-37,-4 3-39,0 0-48,-4-7-44,4 7-30,-11-7-23,2 4-37,-1-1-19,-2-3-28,-4 2-296,2-3-783,-2-1 346</inkml:trace>
          <inkml:trace contextRef="#ctx0" brushRef="#br1" timeOffset="51446.7658">8586 360 87,'-1'-4'269,"-3"0"0,4-1 8,0 5 4,-1-7 1,1 7 4,0 0 2,0-5-8,0 5-12,0 0-12,0-7-11,0 7-26,0 0-15,0 0-22,0 0-18,0 0-15,0 0-6,0 0 57,-4 20-2,8-12-12,-4 4 5,0 0-1,0 4 18,0-2-14,0 0 11,2 6-7,-2-1-16,3 2-14,-2 1 5,1-2-26,1 2-3,0 1-15,1 1-6,1 0-12,0 0-9,-3-2-11,-4-1-6,6 0-8,0-5-9,0 1-5,-2-2-1,0 0-4,1-1-10,2 1-10,-4-5 0,3 5-21,-2-8-43,-2 2-60,2-1-57,-2-2-70,0 2-41,0-3-31,0-2-37,0-3-43,0 0-61,0 0-57,0 0-391,0 0-946,0 0 419</inkml:trace>
          <inkml:trace contextRef="#ctx0" brushRef="#br1" timeOffset="51757.5441">9010 379 330,'2'-5'359,"0"-1"-7,-2 3 5,4-2-2,-4 5-1,1-6-9,-1 6-4,4-2-15,-4 2-21,1-5-10,-1 5-18,0 0-15,3-4-15,-3 4-17,0 0-20,0 0-20,0 0-18,0 0 14,0 0 7,9 15-13,-5-11-10,-3 8-1,4 0-7,-1 1-12,-1 5-13,2 3-10,0-2-7,1 2-10,-4 1-6,3 1-10,-2-3-10,0 2-6,2 0-11,-1-1-7,-3 0-1,2 1 2,1-8-16,-3 6-2,-1 0 3,3-5-39,-2 0-58,-1-2-52,0 0-60,3-2-44,-5-2-46,6 0-49,-3-1-37,-1-3-38,2 1-40,2-1-34,-2-2-399,-2-3-920,9 2 408</inkml:trace>
          <inkml:trace contextRef="#ctx0" brushRef="#br1" timeOffset="52134.4804">9394 520 98,'3'-5'341,"-1"-1"-1,1-2-4,-2 3-5,2 3 3,-3 2-6,3-6-16,-3 6-15,2-4-22,-2 4-32,0 0-22,0 0-27,0 0-17,0 0-14,0 0 7,0 0-2,0 0-5,-5 21 5,0-11-18,-1-2-17,1 2-10,3 2-10,-1 1-10,2-1-10,-1 3-9,2-2-8,-2-1-11,4 3-3,-2-3-2,6 3-4,0-2-8,2 0-4,1-2-3,0-1-5,2-2-3,-2 2 1,3-1-4,-1-6-4,-1 0-2,1 2-1,4-4-7,-1-2 4,0-1-2,3-2 0,-5-1-3,3-1 1,0-3 0,-3 2-3,-1-2-5,-2-2 11,0 0 2,-3 0 1,1-2-2,-2-1-1,-5-1 1,-1 3-4,-3-3-3,-3 1 1,-3-2-6,-2 3-2,0 2-4,-10 3-2,5-3-14,-4 3-20,4 2-25,3 1-48,-2 3-51,-1-1-50,1 3-34,1 3-45,3-2-43,0 4-48,4-4-26,2 4-299,2-1-761,-1-2 337</inkml:trace>
          <inkml:trace contextRef="#ctx0" brushRef="#br1" timeOffset="52863.4952">9793 441 91,'0'0'389,"10"-1"-24,-10 1-20,0 0-6,0 0-2,7-2-16,-7 2-11,0 0-18,0 0-23,0 0-19,0 0-25,0 0-20,0 0-21,0 0-14,0 0-14,0 0-14,0 0-5,0 0-9,0 0-1,0 0 0,8-2-1,-8 2 2,0 0-1,0 0-4,4-4-5,-4 4-4,0 0-3,0 0 1,7 0 0,-7 0-5,4-6-8,-4 6-8,0 0-3,0 0-7,6-2-13,-6 2-5,0 0-8,0 0-9,0 0-6,0 0-7,0 0-2,10 6-6,-5 0 7,1-1-13,0 1-1,-1 6 9,2 1-9,1-1-5,1 0 0,-4 7 0,2-2-2,-2 1 1,-3-3-4,6 7 3,-5-1-2,1-6-6,-3-3 3,-1 4-1,1-2 1,-2-1 2,1-1-3,1-3-4,-1-1 3,0 1 3,-1-3-6,2 0 1,-1-3 2,3 1 6,-3 1-1,0-5 12,0 0-3,3 4 14,-3-4 13,0 0-5,0 0-4,0 0-4,9-15-1,-5 8-2,4-4-13,-2-1 7,5-2 0,3-3-6,-1-5-1,-1 4-1,5-2-2,-5 0 2,-1 2 0,1 2 3,1 1-8,-1 2 2,0 2-3,-3-1-2,-3 4 5,3 3-9,-1-1-11,-2 0 11,-1 1-2,-4 0-8,4 4 5,-5 1 0,9 0 1,-9 0-2,12 5 3,-9-2 11,2 6-13,0-3 0,-1 0 1,1 7 1,-2-1 2,1 3 1,-3-1 8,1 0 2,2 1 2,-2 4 3,1 2 2,-3-6-3,0 3-3,1 2-1,-2-6-1,1 1 2,0 1 5,1-1-7,-1-3 3,0 1-8,-1 0 7,1-1 7,2-2-5,1-3-4,-3-1 1,1 3 2,2-4 2,0 0 11,2-2 14,1 4 6,2-5 2,7-2 3,0-2-6,1 2-14,6-8-33,0 3 0,2-1 0,-3-4 0,6 1 0,-5-3 0,-5-2 0,6 0 0,-5 2 0,-5 3 0,-2-3 0,-2 0 0,0 0-37,-4 2-180,-5-1-84,0-2-88,-6 4-106,-6 0-125,-10-3-402,-9-3-1108,-3 1 491</inkml:trace>
          <inkml:trace contextRef="#ctx0" brushRef="#br1" timeOffset="55165.4992">10947 463 323,'0'0'324,"0"0"-8,0 0 2,0 0-5,0 0 3,0 0-10,0 0-11,0 0-12,0 0-19,0 0-20,0 0-12,0 0-14,1 5-12,-1-5-11,0 0-12,0 0-9,0 0-8,0 0-11,0 0-1,0 0-14,0 0-6,11 4 2,-6-3 4,-5-1 4,18 1 2,-1-1-2,0-1-9,8 1-8,3 0-8,-2 0-10,3 0-8,-3 0-10,0-1-9,3 1-8,-7 0-6,1 0-6,0 2-6,-6-3 2,1 2-21,-5-2 2,-1 1-14,0 0 7,-1 2-14,-2-2 11,2 3-5,-7-3-4,8 0-3,-12 0-2,11 0 1,-5 1-4,-6-1-14,7 1-27,-7-1-39,0 0-37,10 0-33,-10 0-45,0 0-36,0 0-28,2 4-20,-2-4-25,0 0-31,-17 9-24,9-6-28,-1 2-17,3-1-31,-6 2-232,0 0-708,-5 1 313</inkml:trace>
          <inkml:trace contextRef="#ctx0" brushRef="#br1" timeOffset="55522.154">11164 651 101,'-5'5'195,"-2"1"-2,2-3-1,1 2 16,-4-1 1,3 1-1,-1-1 3,0-2 2,4 3-4,2-5-3,-5 5 0,1-2 6,4-3 3,-3 3-4,3-3 8,0 0-7,-5 4-10,5-4 1,0 0-8,-5 2-2,5-2-13,0 0-8,0 0-10,0 0-7,0 0 0,3 9-3,3-5 4,-2-2 1,3 2-2,7-1-4,1-1-4,1-1-4,7 1-20,2-1-6,1-1-16,1 2 0,8-4-14,-10 1-5,-2-2-5,5 1-12,-5-1-4,3 3-3,-9 0-6,-2-6-6,0 6 0,-1 0-5,-5-3-5,1 3-2,-10 0-1,13-1-4,-13 1-1,9-2-7,-9 2 2,0 0-9,7 2-5,-7-2-19,0 0-37,0 0-44,0 0-43,0 0-50,0 0-58,12 0-49,-12 0-41,1 4-49,-1-4-55,0 0-61,0 0-293,0 0-856,0 0 380</inkml:trace>
        </inkml:traceGroup>
        <inkml:traceGroup>
          <inkml:annotationXML>
            <emma:emma xmlns:emma="http://www.w3.org/2003/04/emma" version="1.0">
              <emma:interpretation id="{21F3A35A-130C-4E2C-8B4B-F5FA108F78AA}" emma:medium="tactile" emma:mode="ink">
                <msink:context xmlns:msink="http://schemas.microsoft.com/ink/2010/main" type="inkWord" rotatedBoundingBox="16152,5406 18648,5407 18647,6419 16151,6418"/>
              </emma:interpretation>
              <emma:one-of disjunction-type="recognition" id="oneOf4">
                <emma:interpretation id="interp20" emma:lang="en-US" emma:confidence="0">
                  <emma:literal>rn4)</emma:literal>
                </emma:interpretation>
                <emma:interpretation id="interp21" emma:lang="en-US" emma:confidence="0">
                  <emma:literal>and)</emma:literal>
                </emma:interpretation>
                <emma:interpretation id="interp22" emma:lang="en-US" emma:confidence="0">
                  <emma:literal>run)</emma:literal>
                </emma:interpretation>
                <emma:interpretation id="interp23" emma:lang="en-US" emma:confidence="0">
                  <emma:literal>runs)</emma:literal>
                </emma:interpretation>
                <emma:interpretation id="interp24" emma:lang="en-US" emma:confidence="0">
                  <emma:literal>ruin)</emma:literal>
                </emma:interpretation>
              </emma:one-of>
            </emma:emma>
          </inkml:annotationXML>
          <inkml:trace contextRef="#ctx0" brushRef="#br1" timeOffset="56195.3417">11938 537 23,'0'0'372,"-4"-4"-13,4 4 0,0 0-2,-9-2-8,9 2-16,0 0-11,0 0-21,0 0-32,0 0-25,-7-2-24,7 2-22,0 0-10,0 0-2,-1 10-1,1-1-9,0-3-9,1 3-12,3 1-15,-4-4-9,3 4-5,6 5-5,-5-5-5,4 4-7,1-1-13,0-1-8,3 0-6,1 1-9,0 0-4,4 1-8,3-2-5,-5-3-7,2 0-3,3-1-3,0-2-6,-3 0-1,0-4-3,0 2-4,0-3 1,0 1-6,-2-4 1,2 2-6,-5-3 7,2-1-7,-2-3-4,-3 1 4,2-4-4,-5 4 0,1-6-5,-2-1 1,-1-3 1,-3 1-3,2 1-2,-6-11 2,-2 2-4,4 0 3,-3-4 3,-4-7-10,-2 0 3,0-2-2,-4 0 6,2 0-8,2 1-2,-2 0 1,3 5 3,4 5-1,-1-6-4,1 11 7,5-1-6,-1-1 0,2 7 5,-1-1-4,2 4-4,5-3 2,-3 5-2,4-2-1,-1 3 0,-1 3 0,2 0 1,1 1-1,6 0-1,-4 0 2,1 1-2,5 4 4,-1 0-3,-3 3 2,4 1 4,0-1 2,-1 4-2,-2 1 3,0-2 8,5 7 11,-6-4 3,-2 5-4,2 2 9,2 3 12,-3 1 23,-2 1 0,-1 3-8,-2 6-4,3 0 14,-6 4 6,-1-11-8,-1 10 0,-2 3 18,0-12-16,0 9-8,3-7-12,0-4 17,-1 9-4,0-6-6,3-1 2,1 5-6,0-5-5,0-2-7,-1 0 5,3-5-13,0 2 5,-1-5-5,2 0-2,-5-3-6,6-2 3,2-1-5,0 0 5,2-2 7,0-1-6,3-5-2,6 1-4,-1-4-11,-4 0-9,-1 0 0,0-4 0,-1 1 0,1-9 0,-5 6 0,-1-3 0,1-4 0,-3 1-98,-5 0-63,0 3-48,-4-4-63,0 0-65,-4 3-65,0-2-76,-6 2-113,-5-3-350,-2-1-1019,-2 3 451</inkml:trace>
          <inkml:trace contextRef="#ctx0" brushRef="#br1" timeOffset="57263.3313">13060 320 231,'-3'-4'316,"3"4"-3,0 0-1,0 0-2,0 0-12,0 0-2,0 0-16,0 0-7,0 0-11,0 0-13,0 0-8,0 0-15,0 0-12,0 0-8,0 0-10,0 0-15,-3-6-16,3 6-17,-2-3-11,2 3-8,0 0-4,0 0-5,0 0-5,0 0-8,0 0-6,2-8-7,-2 8-9,0-9-8,0 9-11,0-7-7,3 1-2,0 3-6,-3 3-7,2-6-4,0 1-3,0 0-4,-2 5-3,5-4-5,-5 4-6,6-2-3,-6 2 0,0 0-6,11 6 0,-8-1-1,4 1 2,0 7 1,0 3-2,3-1 0,-2 5 0,3-4 0,-5 5-2,0-5 3,0 2-1,-1-1-26,0 3 2,1-4 5,-5-1 0,4-3 1,-1 3 1,-1-3-2,-3 0 3,4-3 1,-4-2 0,1 2 1,-1-3 1,1-1 3,-1 0 0,0-1-3,0-4 4,0 8 4,0-8 3,3 5-2,-3-5 2,0 0 0,0 0 1,0 0-2,0 0-1,0 0-2,-3-23-1,3 13 0,3 1 0,-2-4-4,3-2 2,1-6 8,2-1-11,-1 0 2,5 0 1,-2 2-3,2-1 1,-1 0 2,0 6-4,0-4 9,-1 6-11,0 2 2,-4-2 0,3 7 0,-1 0-2,-2 0 1,1 1-2,0 0 1,0 4-6,2 1 5,-8 0-1,12 2 0,-6 4 2,2 3 3,-4 2-2,1 3 2,2 2 1,-2 3 3,-2 2-2,0 1 0,3 1 5,-6-2-4,4 4 1,-2-4-3,-2 0 1,4-2-2,-3-2 3,-1-3 1,4 0-3,-2-3 1,0 5-1,0-6 4,0 2-6,2-6-1,-3 2-13,6 1-27,-2-4-23,6-2-32,-5 1-36,5-3-37,4-1-34,0-1-34,-2-5-39,4 5-29,-3-5-33,7-7-29,-4 4-305,3-9-732,-8 9 324</inkml:trace>
          <inkml:trace contextRef="#ctx0" brushRef="#br1" timeOffset="58007.7799">13043 143 211,'0'0'383,"0"0"7,-3-5 0,3 5-3,-1-2-10,1 2-15,0 0-20,0 0-36,-8-4-30,8 4-32,0 0-24,0 0-20,0 0-16,-8 11-2,4-5-16,2 4-5,-4 2-3,0 2-9,-1 7 3,2-1-9,-2 0-13,-2 2-2,3-1-10,1 10-7,-2-8-11,3 2-9,1 2-11,-2 2-2,5 4-10,2-10-9,-1 2 0,7-1-10,1 1-1,3-3-6,7 6-6,5-3-10,1-1-37,6 0-46,6-6-59,-5-2-43,13 1-68,-3-3-59,2-3-66,-2-3-77,2 0-400,-1-3-896,-1-3 396</inkml:trace>
          <inkml:trace contextRef="#ctx0" brushRef="#br1" timeOffset="57663.3614">13717-23 61,'-1'-4'313,"1"-5"-7,-1 5-12,1 4-8,0-8-10,0 8-12,-2-6-8,2 6-20,0 0-29,0-4-11,0 4-22,0 0-2,0 0 5,0 0-4,0 0 9,13 13-8,-11-5-1,3 2 14,-4-1-15,6 5-1,-7 0-15,0-2-7,0 5 0,-3 0-10,-2 4-7,0-2 0,-2 1-8,-1-1-6,0 3-7,-3-4 1,4 1-10,-5 0-3,6-3-7,-2-3-9,3 1-8,1-2-1,1-1 3,-2 1 0,2-2-4,1-4 1,-1 0 6,8 1 4,-5-1-4,8 0 10,-1-1 12,7-2-12,10 3-7,-1-3-12,3 1-14,3-3 4,4-1-2,-6 5-14,11-6-4,-14 1 0,-1 1-8,3 0-5,-2-1 0,-8 2-8,1-2-8,-3 0-12,-2 3-18,2-3-23,-6 3-28,-1-3-33,-7 0-30,10 0-33,-10 0-38,4 2-40,-4-2-43,0 0-33,0 0-48,-24 7-53,10-7-47,-4 0-346,-6 0-879,1-1 390</inkml:trace>
          <inkml:trace contextRef="#ctx0" brushRef="#br1" timeOffset="58382.7836">14347 109 422,'2'-5'390,"0"0"-43,2 1-30,-4 4-31,1-2-4,-1 2-10,0 0-2,0 0 20,6 11-18,-5-4-3,3 5-18,-3 8-12,3 0-13,0-4-15,-1 10-14,2 2-9,-1-4-12,0 9 5,4-1-8,-7-1-17,2 0-5,0-5-7,-1 5-5,-2 1-11,2-9-6,0 1 0,-2-1-5,-2-1-13,0 1-1,0-1 4,1 2-12,-5-2 0,-2 0 2,1 1-18,-2-2-1,-4 0-3,1-3-1,-2-1-11,-2 3-15,-2-3 11,1-5-12,-5 6-5,3-5 8,-3 2-22,6-4 6,-3 0-5,4-3-8,1 0-1,2 0 0,1 0-3,-1-2 3,7-2-6,-3 1 4,2-2-12,1-1 6,0 1-3,5-3-6,-6 4-15,6-4-18,0 0-59,-7 0-58,7 0-45,0 0-62,0 0-62,-7-11-82,6 7-93,-1-4-489,2 0-1060,0 2 469</inkml:trace>
        </inkml:traceGroup>
      </inkml:traceGroup>
    </inkml:traceGroup>
    <inkml:traceGroup>
      <inkml:annotationXML>
        <emma:emma xmlns:emma="http://www.w3.org/2003/04/emma" version="1.0">
          <emma:interpretation id="{A6980E5E-CFD5-4556-9AA9-478A62D9A8F2}" emma:medium="tactile" emma:mode="ink">
            <msink:context xmlns:msink="http://schemas.microsoft.com/ink/2010/main" type="paragraph" rotatedBoundingBox="2502,6699 20903,6829 20890,8637 2489,85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9364AF-D11B-4BDB-8CB0-2DC7A63299D3}" emma:medium="tactile" emma:mode="ink">
              <msink:context xmlns:msink="http://schemas.microsoft.com/ink/2010/main" type="line" rotatedBoundingBox="2502,6699 20903,6829 20890,8637 2489,8507"/>
            </emma:interpretation>
          </emma:emma>
        </inkml:annotationXML>
        <inkml:traceGroup>
          <inkml:annotationXML>
            <emma:emma xmlns:emma="http://www.w3.org/2003/04/emma" version="1.0">
              <emma:interpretation id="{4056FC3C-E1D4-4896-B9AA-9A39887A928B}" emma:medium="tactile" emma:mode="ink">
                <msink:context xmlns:msink="http://schemas.microsoft.com/ink/2010/main" type="inkWord" rotatedBoundingBox="2501,6804 4162,6816 4154,7896 2493,7884"/>
              </emma:interpretation>
              <emma:one-of disjunction-type="recognition" id="oneOf5">
                <emma:interpretation id="interp25" emma:lang="en-US" emma:confidence="0">
                  <emma:literal>stk.</emma:literal>
                </emma:interpretation>
                <emma:interpretation id="interp26" emma:lang="en-US" emma:confidence="0">
                  <emma:literal>situ:</emma:literal>
                </emma:interpretation>
                <emma:interpretation id="interp27" emma:lang="en-US" emma:confidence="0">
                  <emma:literal>slur:</emma:literal>
                </emma:interpretation>
                <emma:interpretation id="interp28" emma:lang="en-US" emma:confidence="0">
                  <emma:literal>st":</emma:literal>
                </emma:interpretation>
                <emma:interpretation id="interp29" emma:lang="en-US" emma:confidence="0">
                  <emma:literal>stk..</emma:literal>
                </emma:interpretation>
              </emma:one-of>
            </emma:emma>
          </inkml:annotationXML>
          <inkml:trace contextRef="#ctx0" brushRef="#br1" timeOffset="64526.5273">-1409 1508 95,'-4'-6'377,"3"0"-14,-3 1-22,4 5-11,-5-7-13,3 3-29,2 4-22,-6-1-28,6 1-11,0 0-33,-23 6-9,16 3-23,-5-1-9,0 2-29,0 2-10,2 0-8,-2 4-6,0 3-3,2 3-8,2-1-7,3 0-3,1 1-7,1 1-7,3-2-5,-4 2 2,8 2-19,-1 0-4,6 6-4,-2-9 3,-2 3-10,7 5-2,-3-10-2,-1 3-3,1-5 7,-4-3-13,1 5 1,0-6-2,0 1-1,2-5-4,-1 1 8,-7-7-3,5 5-11,-5-2 20,2-1 11,-4-1 13,2 1-7,-5-2 4,-1 1-4,0-4-3,-6 3-9,6-4 4,-10 2-5,3-2-4,-4 3-1,1-3-2,3-3 3,-4 1-28,0 1-30,4-5-30,-3 2-52,3-2-28,1-2-30,2-2-47,5-2-48,0 1-35,7-3-36,2 0-281,5-5-674,3 0 299</inkml:trace>
          <inkml:trace contextRef="#ctx0" brushRef="#br1" timeOffset="65035.9313">-1293 1778 45,'8'-1'183,"1"-1"-4,-4-1 3,-5 3-14,0 0 15,14 3 25,-14-3 2,0 9-6,0-3 1,0 0-6,0 3 5,0 2-7,-2-3-18,-2 4-11,3-2 4,1 4-6,-4-4-10,3-1-20,1-1-14,0 1-9,0-1-4,0-2-7,0 2-8,1-2-3,3-1-11,-3 0 5,5-1 7,-1 1 3,-5-5 8,9 2 0,-4-2-1,-5 0-4,15-5 0,-4-1-10,1 1-7,0-3-2,0-3-9,-2-2-11,3-3-4,-1-5-5,-2 0-8,0-1-3,5-10 2,-3 0-6,-2-3-4,-2 3-2,-3-5-1,6 2-5,-11 0-4,3-2-2,-1 12 3,-2-6 6,0 8 23,-2-2-8,2 4 0,-3 9 14,3 0 10,-4 2-1,3 2 1,-1-1-6,-2 4-3,3 0-8,-1-1-7,2 6-5,-2-6-8,2 6-3,0 0-5,0 0-2,0 0-4,-10 14 3,8-6-8,0 6 0,-2 0 1,0 3-2,3 2 4,-1 3-4,-1 0-1,1 1 1,-2 3-1,3 7 3,0 0-2,-1 0 3,2-2-2,0 5-2,0-4 2,0 4 0,-2 3 4,6-2 4,-10 0-10,6 1-2,2 0 2,0 3 0,0-5 6,-6 3-9,9-5 0,-4 2-3,5-5 8,-1-6-6,1-3 0,-1 0-10,1-7-23,4 6-22,-3-13-25,3 3-36,2-1-19,0-6-33,5-4-39,1 0-37,6-6-22,-1-4-27,2-2-20,-2-2-8,9-8-25,-6-3-13,-3 1-267,-11 0-676,5-4 300</inkml:trace>
          <inkml:trace contextRef="#ctx0" brushRef="#br1" timeOffset="65489.0662">-763 1459 233,'-4'-21'290,"1"6"12,-1 3 15,3 3-12,1 0 2,0 0-12,-5 5-7,5-1-20,-2-1-26,2 6-19,-2-4-24,2 4-14,0 0-20,0 0 17,0 0 4,0 0-9,0 25-8,0-15-6,2 5-9,-2 0-10,2 7-11,-1-2 23,3 2-3,-4-8-9,1 2-11,1 2-17,0-4-7,1 1-13,1 1-6,-3-2-9,3-1-7,2-1-7,-6-4-5,6 1-7,-5-3-5,3-2 0,-1 0 1,2 2 8,-1-5 17,-4-1 11,11 0 0,-11 0-5,12-12-1,-3 4 4,-1-4-9,4 0-3,-3-2 5,0 1 2,-1-1 3,1 1-2,-1 2 2,-1 2-3,-1 5-1,-2-3-3,0 2-12,-4 2-16,5 0-7,-5 3-1,0 0-8,4 12-7,-1 2 6,-3 0 4,-3 5-8,3 3-1,3 0-9,-3 0-7,0-1-4,0-1 6,5 1-7,-4 0 7,5-6-12,-4 1 0,5-1 0,1 0 0,-2-6 0,2 1-18,2-3-29,1-1-12,2-4-18,0-2-24,3 3-22,-3-6-25,13-5-20,-8-2-3,6 0-21,-2-1-22,-4-3-41,2-3-49,-1 0-24,-7 0-31,-3 1-47,-2 4-34,-3 0-358,-3 3-863,-3 0 383</inkml:trace>
          <inkml:trace contextRef="#ctx0" brushRef="#br1" timeOffset="65976.5224">-1627 2363 148,'-8'4'343,"-1"-3"-14,-3 4-9,4 0-2,0-1 2,0-2-11,0 4-12,-1-3-9,1-1-21,2 2-10,-1-3-13,1 0-13,1 3-17,5-4-13,-6 3-17,6-3-3,0 0-10,-6 1 16,6-1 46,9 6 11,-9-6-18,14 2 14,-1 1 12,11-3-6,1-3-6,13 1-12,8-4-14,18-1-15,-17 0-15,25-4-15,1-1-17,3 2-16,-1-4-10,1 3-19,-1 0-9,-5-3-10,-3 6-88,-16 2 0,12-5 0,-18 5 0,-4 1 0,0-3 0,-4 5 0,-8 2 0,-5-4 0,-1 1 0,-1 3 0,-6-1 0,-3 2 0,-2 0 0,-3-4 0,-8 4 0,20 1 0,-20-1 0,12-1 0,-12 1 0,9-1 0,-9 1 0,0 0 0,0 0 0,12 0 0,-12 0 0,0 0 0,0 0 0,11 1 0,-11-1 0,0 0 0,15-2 0,-15 2 0,12 1 0,-12-1-145,13-7-235,-6 4-69,2-6-76,3 1-94,-2 0-394,-1-3-1096,0 0 485</inkml:trace>
          <inkml:trace contextRef="#ctx0" brushRef="#br1" timeOffset="66164.0271">-119 1955 253,'-8'-3'429,"4"0"34,-1 0-2,-1 0 2,0 0-4,0 2-10,-3 0-12,9 1-16,-8-6-22,3 5-27,5 1-12,-7-3-35,7 3-23,0 0-34,-5-3-25,5 3-31,0 0-21,0 0-27,-4-3-24,4 3-53,0 0-56,0 0-62,16-3-70,-10 2-84,5-1-83,0 1-76,-1 2-92,1-2-85,-2 1-320,2 3-911,1-2 404</inkml:trace>
          <inkml:trace contextRef="#ctx0" brushRef="#br1" timeOffset="66367.1531">-127 2087 75,'-9'5'363,"4"-1"2,-2 1 12,2-1 14,0 0 1,4-1-5,-5 0-9,1 0-9,5-3-16,-5 1-19,5-1-27,0 0-23,0 0-26,0 0-21,0 0-17,0 0-23,10 7-17,-10-7-13,12-3-19,-12 3-17,12 0-23,-2-2-50,-10 2-53,13 0-60,-13 0-67,17 0-82,-9-2-99,-1-2-149,-5 2-373,-2 2-894,6-7 396</inkml:trace>
        </inkml:traceGroup>
        <inkml:traceGroup>
          <inkml:annotationXML>
            <emma:emma xmlns:emma="http://www.w3.org/2003/04/emma" version="1.0">
              <emma:interpretation id="{E6667508-3BEA-4BD0-A27E-5D7B30F56608}" emma:medium="tactile" emma:mode="ink">
                <msink:context xmlns:msink="http://schemas.microsoft.com/ink/2010/main" type="inkWord" rotatedBoundingBox="4861,6738 6807,6752 6802,7534 4856,7521"/>
              </emma:interpretation>
              <emma:one-of disjunction-type="recognition" id="oneOf6">
                <emma:interpretation id="interp30" emma:lang="en-US" emma:confidence="0">
                  <emma:literal>From</emma:literal>
                </emma:interpretation>
                <emma:interpretation id="interp31" emma:lang="en-US" emma:confidence="0">
                  <emma:literal>Form</emma:literal>
                </emma:interpretation>
                <emma:interpretation id="interp32" emma:lang="en-US" emma:confidence="0">
                  <emma:literal>Foam</emma:literal>
                </emma:interpretation>
                <emma:interpretation id="interp33" emma:lang="en-US" emma:confidence="0">
                  <emma:literal>Fran</emma:literal>
                </emma:interpretation>
                <emma:interpretation id="interp34" emma:lang="en-US" emma:confidence="0">
                  <emma:literal>Firm</emma:literal>
                </emma:interpretation>
              </emma:one-of>
            </emma:emma>
          </inkml:annotationXML>
          <inkml:trace contextRef="#ctx0" brushRef="#br1" timeOffset="62366.3388">651 1552 222,'4'-6'376,"-4"-1"-20,1 1-9,3 2-5,-4-2-12,2 1-5,-2 5-6,0-5-18,0 5-20,0 0-20,0 0-21,0-5-25,0 5-22,0 0-19,0 0-20,0 0-13,0 0-16,0 0-13,0 0-6,0 0-10,-2 19-12,2-8 5,-5 1 16,5 2-14,-4 2-8,4 8-2,-2-3-5,2 1-4,0 2-4,0 2-8,6-2-3,-1 10-7,-3-11-2,3 1-4,0-1-5,2 0 0,-2-1-3,-4 2-4,10-8-3,-6 3-4,4-1 0,-4-1 0,-1-4-3,1-1-3,-2 0-1,1 1-4,-4-4-1,5-3 0,-5 0 1,0 0-4,3 1 2,-1-5 1,-2-2-2,3 7 0,-3-7-5,0 0-11,0 0-29,0 0-36,0 0-51,0 0-26,-10-20-30,6 12-32,-2-4-35,1-4-34,-4-1-28,4-3-23,1-4-25,-4-6-21,0 5-259,2 0-687,-1-8 305</inkml:trace>
          <inkml:trace contextRef="#ctx0" brushRef="#br1" timeOffset="62768.361">854 1691 103,'-8'6'252,"3"-1"-3,-4-2-4,3 2-3,0-2-4,3 0-6,3-3 3,-8 2-14,8-2-11,-4 3-5,4-3-8,0 0-8,0 0-12,-4 3-9,4-3-3,0 0-16,19 0-23,-9-1-4,6-1-5,-3 2-20,4-3-28,7 1-43,-2-1-42,1 0-52,-4-2-45,0 5-54,2-3-51,1 0-61,-6 3-251,1 0-572,-1 0 254</inkml:trace>
          <inkml:trace contextRef="#ctx0" brushRef="#br1" timeOffset="62565.3021">655 1635 383,'-4'-19'90,"3"-4"6,0 1 24,-3 7 10,2-2 11,-3-1 17,4 3 10,1 3 5,-5-3-5,5-1 1,-4 5 9,2-3 7,2 2-2,0 1-2,0 1-4,0 2 0,0 1-4,6-1-3,-1-5 0,1 3-7,2-2 3,8 4-5,2-3-17,4-1-7,2 3-14,-2 2-13,-1-2-9,3 4-11,-2 2-12,0 0-7,0-2-7,-5 9-3,2 2-15,-6 0-27,4 4-45,-2 1-41,-6-1-48,1 5-44,0-2-45,-3 6-47,-2-4-39,-1 1-33,-2-1-259,-2 2-630,0-1 279</inkml:trace>
          <inkml:trace contextRef="#ctx0" brushRef="#br1" timeOffset="63933.2954">1123 1705 232,'-8'-6'323,"4"4"-3,4 2-5,-5-4-7,2 0 1,0 0 18,0-1-5,3 5 1,-7-3-18,7 3-9,-4-3-19,4 3-16,-1-4-24,1 4-23,0 0-22,0 0-18,0 0-13,13-2-20,-5 2-17,3 0-9,3 1-13,0 4-12,3-2-8,6 5-8,-1 2-5,-1-3-8,-2 4-8,2 0-4,-1 0-7,-2 1 1,-1 2-7,-5-3-2,1-2-11,-3 0-1,-2 1-3,-1 2-1,-3-5-5,-2 1 0,-2 2 2,-1-5-2,0 1 0,-3 0-1,1-2 2,-2-2-7,-2 2 5,7-4 0,-14 0-1,7 0-3,7 0 4,-13-6-7,4 2 12,3 2-8,0-4 4,3-2 0,-3-3 0,4 1-6,0-2 0,2-3 1,2 0-3,3-5 0,1 0-2,2 1-3,5 0-15,-1 2-25,1 0-27,3 1-30,-3 6-40,5-1-40,-3 1-24,2 4-20,-3 1-25,3 4-19,4-2-22,-5 1-8,3 2-1,-2 0-2,2 0 21,-2 0 26,0 2 23,-3-2 20,2 4 27,-3-3 24,-2 3 27,-1-4 41,-3 3 32,-1-2 38,-6-1 38,11 0 38,-11 0 31,8 0 21,-8 0 9,0 0 1,0 0 13,0 0 12,0 0 10,0 0 18,0 0 9,0 0-6,0 0-2,0 0-2,0 0-12,0 0-8,0 0-5,0 0-2,0 0-13,-25 7-7,19-3 9,-1-1-7,-3 6-9,2 1-3,-4-1-13,2 3-3,-2 0-7,0-2-9,1 5-7,-1 1-6,0 1-6,7-2-6,-2-1-4,2 0-6,5-1-2,-3 3-5,6-1-4,-3-2-3,5-3-5,-1 2 0,4 1-3,4-5-1,-3-1 5,5 1-9,-1-3-4,3 0 0,-2-4 0,2-2-4,6-1-2,2-1-6,-1-4 4,-10 0-3,4 1-2,-1-1 9,2-7-9,-1 6 2,-5-5 6,0 1-4,0 2 0,-4-2 2,1 1 12,-4-1 9,4-1-2,-2 1-2,-2 2 5,0 1 1,0 0 4,1 1-5,-1 3-8,0-1-1,3 1-4,5 1 2,-4 0 0,2 4-6,-2 0-4,5 4-1,-5 0-2,2-2-1,4 5 1,-7 2-3,1 0 1,3 1-3,-5 2 2,3-3-5,-3 5 1,-2-3-4,-1-1-9,-2-2-1,4 2 4,-6-2-2,0 1-3,0-3 1,0 1 3,1-1 0,-2 0 0,1-1 0,0-5 2,-6 7 3,4-4 0,2-3 4,-8 1 3,8-1-2,0 0 1,0 0 0,-8-10 1,8 6 1,0-4-4,0-2 4,1 4-3,5-9 0,-1-1 0,1 5 1,1-8-2,3 7 5,0 0-2,0-1 0,-1 3-1,3-1-3,0 1 2,0 4-2,-3 0 1,1 2-1,1 4-2,-1 0 2,-1 2 3,2 1-3,-1 2 0,1 1-1,-2 3 3,1-1 2,-1 3-2,-2 0 1,1 0 0,-3 0-2,1-1 0,0 0-1,-2 2-4,-2-2 1,2-3-11,1 1-10,-3 0-7,2-2 2,-4 1 1,1-1 3,-1-4 0,0-2-1,1 6 4,-1-6 6,4 4 0,-4-4 1,0 0 12,0 0-7,0 0-2,0 0 4,0 0 0,12-10-3,-7 2 6,-1 1-1,1-5 1,4 2 0,-1-5 1,1 3-2,3 0 3,-4 0 5,4 1 1,-3-2 10,3 5 6,-3-2 1,5 4 4,-2-1 7,0 3-2,1 2-2,-4-2 1,4 4 2,-2 1-1,-4 2 0,4-1-2,1 7-1,-5-1-4,3 2 0,-5 0-3,-3 3 3,2-2-5,-2 6-3,2-3-4,-4 3-33,1-6-25,-2 4-37,1 3-42,-4-4-40,-2 0-37,5-2-40,-4 1-47,-2-1-54,3-5-68,-5 4-361,-1-1-840,-1 1 373</inkml:trace>
        </inkml:traceGroup>
        <inkml:traceGroup>
          <inkml:annotationXML>
            <emma:emma xmlns:emma="http://www.w3.org/2003/04/emma" version="1.0">
              <emma:interpretation id="{54F4DDA9-89A1-4071-BBB0-72E43EFAF95D}" emma:medium="tactile" emma:mode="ink">
                <msink:context xmlns:msink="http://schemas.microsoft.com/ink/2010/main" type="inkWord" rotatedBoundingBox="7660,6848 8565,6855 8561,7429 7655,7422"/>
              </emma:interpretation>
              <emma:one-of disjunction-type="recognition" id="oneOf7">
                <emma:interpretation id="interp35" emma:lang="en-US" emma:confidence="0">
                  <emma:literal>the</emma:literal>
                </emma:interpretation>
                <emma:interpretation id="interp36" emma:lang="en-US" emma:confidence="0">
                  <emma:literal>The</emma:literal>
                </emma:interpretation>
                <emma:interpretation id="interp37" emma:lang="en-US" emma:confidence="0">
                  <emma:literal>tae</emma:literal>
                </emma:interpretation>
                <emma:interpretation id="interp38" emma:lang="en-US" emma:confidence="0">
                  <emma:literal>tee</emma:literal>
                </emma:interpretation>
                <emma:interpretation id="interp39" emma:lang="en-US" emma:confidence="0">
                  <emma:literal>ten</emma:literal>
                </emma:interpretation>
              </emma:one-of>
            </emma:emma>
          </inkml:annotationXML>
          <inkml:trace contextRef="#ctx0" brushRef="#br1" timeOffset="67878.6728">3492 1509 2407,'-5'-15'101,"1"1"51,-4-3 41,3 5-34,-2-1-35,2 1 16,1 3 2,1 3 1,1 0-12,-1 1 28,3-1-14,0 6-5,-6-6-13,6 2-11,0 4-12,0 0-4,0 0 11,0 0 8,-6 21 13,6-11-25,-2 7-13,-1 4 19,3 0-10,0 10-9,0-7-10,0 5-9,0-4-7,3 8-6,-1-2-5,-2-7-6,3 7-5,0-6-4,-3 1-5,0-4-19,0-1-51,0 0-49,0 0-37,0-5-48,1-2-39,-2-1-42,2 0-38,1-5-39,1-2-55,-6 1-312,3-7-750,-3 4 333</inkml:trace>
          <inkml:trace contextRef="#ctx0" brushRef="#br1" timeOffset="68549.1221">3432 1707 124,'-4'-6'267,"4"0"-6,-4 1-12,3 0-13,1 5-11,0-5-12,0 5-15,0-6-9,0 6-9,0 0-4,0 0-4,11 2-3,-11-2-24,23 4-15,-10-4-7,9 0-16,4 0-11,3 0-4,6-4-3,-1-1-21,1 2-3,3-2-5,-14 1-5,5 1-5,-6-1-10,2-1 0,-2 1-4,-6-2-7,0 0 0,-6 2-2,-3 2 0,0-2-2,-1-1 3,0-1 3,-7 1-5,1 1 9,-1 4 4,-1-8 18,-6 4 0,0 3 13,-1 0 10,8 1-6,-19 0-5,5 2-4,1 3 6,-1 2 2,2-2 2,-1 5-5,1-1-6,0 0-7,3 3-5,-3 5-4,2-6 9,3 4-12,2 1-2,1-3-4,2 1-4,-1 3-4,3-3-1,0 1-1,3-3 1,2 2-9,-1-1 5,4-3-7,-2 2-1,5-5 1,-2 4-2,2-5-1,1-5-3,5 5 0,5-2 2,-5-4-4,2-1-1,3-2 3,-4 0-2,4-1 2,-5 1-5,-5 0 0,0 0 7,-2 3-4,2-2 7,-5-2 3,-2 2-3,2 2-4,-7 0-2,9 0-2,-9 0-2,8 2 0,-6 2 2,2-2-1,1 4-1,-2-2-2,0 5 0,0-6 2,5 6-3,-4-3 1,0 0-1,0 1-2,0-1 3,4-1-4,0 1 2,-3-2 3,3 0-4,3 1 0,-1-1 6,0-4-1,3-3-1,-1 0-1,0 0-3,1-2 2,1-1 1,-2-2 1,0-1-7,-1-1 7,-1-2 0,3 0-1,-7-1-4,3 1 5,-1-3 0,-1 0 7,-2 1 3,-1 0 9,-1 2 17,-1 1 10,1 3 11,-3-1 6,0 3-5,-3 2-8,1-1-8,2 5-5,0 0-9,-17 6 0,10 0-3,-3 4-7,-2-1-1,3 3 1,1 1-11,1 1-1,1 2-16,2-1-26,1-2-49,4 8-38,1-6-37,7-4-53,-6 3-43,7-2-46,0-1-52,2 0-58,5-4-61,4 0-267,1-1-793,2 0 351</inkml:trace>
        </inkml:traceGroup>
        <inkml:traceGroup>
          <inkml:annotationXML>
            <emma:emma xmlns:emma="http://www.w3.org/2003/04/emma" version="1.0">
              <emma:interpretation id="{CA4418BA-EEBC-4B3F-8BB3-46A70CFD71BD}" emma:medium="tactile" emma:mode="ink">
                <msink:context xmlns:msink="http://schemas.microsoft.com/ink/2010/main" type="inkWord" rotatedBoundingBox="8993,6954 12443,6978 12437,7877 8987,7853"/>
              </emma:interpretation>
              <emma:one-of disjunction-type="recognition" id="oneOf8">
                <emma:interpretation id="interp40" emma:lang="en-US" emma:confidence="1">
                  <emma:literal>definition</emma:literal>
                </emma:interpretation>
                <emma:interpretation id="interp41" emma:lang="en-US" emma:confidence="0">
                  <emma:literal>define lion</emma:literal>
                </emma:interpretation>
                <emma:interpretation id="interp42" emma:lang="en-US" emma:confidence="0">
                  <emma:literal>defame lion</emma:literal>
                </emma:interpretation>
                <emma:interpretation id="interp43" emma:lang="en-US" emma:confidence="0">
                  <emma:literal>deform lion</emma:literal>
                </emma:interpretation>
                <emma:interpretation id="interp44" emma:lang="en-US" emma:confidence="0">
                  <emma:literal>defini lion</emma:literal>
                </emma:interpretation>
              </emma:one-of>
            </emma:emma>
          </inkml:annotationXML>
          <inkml:trace contextRef="#ctx0" brushRef="#br1" timeOffset="70164.0745">4836 1644 121,'5'-10'390,"0"3"-27,-5 0-21,1 0-16,2 2-15,-3 2-34,0 3-28,3-6-24,-3 6 0,0 0-18,0 0-14,5 11-12,-2 0-13,-2-1-13,1 3-14,1 0-8,0 4-15,3-5-13,-3 4-8,-1-1-14,2 0-9,0-1-2,2 0-5,-3 0-8,-3-3-7,3 3-10,-2-4 4,3-2-9,-4-1-3,2 1-2,0-2-5,-2-2-10,0 0 5,2 2-1,-2-6 2,1 5-3,-1-5-5,0 0 0,0 0-4,0 0-3,0 0 3,0 0 2,-3-19-4,-1 13-2,3-1-2,-3 1-3,-1 2-6,2-2 4,-5-1 0,2 4-2,-1-2 6,-1 5-6,2-1-8,-5-2 13,11 3-3,-18 4 1,6 1 3,1 1-2,-1 4-6,7-4 11,-6 0-8,5 0 1,0 3-2,1 1 1,4-2 3,-3 0-1,4 0 1,4 1-1,-3 0-4,4-3 7,1 0-2,0-2-2,6 2 0,4-3 3,-5-1-11,5-1-15,4-2-8,-3-2-3,2-2-11,4-1 1,-1 0 4,-3-1 0,5-2 4,-3-2-5,2 0 13,-4-4 1,-1 5 2,-5-1 2,-1 1 4,-3 2 10,-4-1 12,2 5 17,-2 1 17,0-2 7,-2-1 0,-2 3-12,-1 3 4,0 0-10,0 0 2,0 0 7,0 0 8,-16 14-4,9-9-1,3 1-5,-4 5-4,4-5-6,-1 5 5,5-1 0,0 2-8,0-2 2,5 5-2,-1-4-7,4 0 3,1-2 0,0 5-11,5-6-15,-2 0-16,4-1-28,-3-2-9,3 0-20,1-2-20,-1-3-16,1 0-14,2 0-13,3-5-12,-5 1-13,3-4-3,-1 0-2,-3 0 3,1-6 10,-1 1 13,-2-5 16,0 0 17,-2 0 12,0-3 10,-3-4 12,1-3 18,2-4 11,-3-1 23,1 3 30,-5-1 18,-1 6 33,-2-1 32,-3 5 28,1 5 36,-1 2 6,-3 0-2,1 2 1,-1 5-9,0-2 9,0 4-7,-3 2 0,-1 3 4,-1 0 6,-3 6 5,-1 5 8,-4 2-4,0 1-11,0 6-8,1 1-4,0 8-5,-1-2 1,10-5 0,-8 10-9,7-10 7,4 5-10,2-4-14,-2 4 1,3-3-13,2 7-1,3 1-7,-2 0-8,4 1-8,0-2-4,3-1-6,-3-3-15,0 4 3,1 0-2,-1 2-11,2-8 1,-4 6-5,1-6-2,0-2-7,1 2-18,-1-1-18,-4-3-24,4-1-28,-2-6-22,0 0-27,-3-2-23,1-2-26,2-2-26,-3-1-15,2-1-11,-2-1-11,0-5-11,0 0-8,0 0-4,0 0 5,0 0-1,-5-15-7,4 2 4,1 1-3,-3-4 6,0-4 11,3-2 26,3-3 16,0-6 22,-3 4 22,4 5 29,1 1 27,0 0 31,2 3 24,0 5 13,-3-3 11,4 2 25,-1 1 12,1 1 4,-2-1 5,1 2 7,3-1-6,-3 1 3,2-3-4,1 5 1,2-3 2,-3 3-11,2-2 2,-1 0 1,3 1 4,-1-2-2,-2 1 7,2 2 8,-1-1 8,0 3 15,-4-1 8,-1 0 12,2 1 9,-4 0 4,1 1 8,1 0 13,-1 1 5,-4 1 0,3 2 2,-4 2-8,4-7-11,-4 7-10,3-3-13,-3 3-11,0 0-11,2-3-3,-2 3-4,0 0-9,0 0-3,3 13-11,1-8 1,-2 1-3,1 3-5,2-3 0,-3-1-1,5 3-6,-1 1-3,0-4-8,-1 2 7,4 0-1,-2-1-7,1 0 3,0 0 0,0 0-5,2 0 4,-1-1-3,-1-1-3,1-1 0,-1 2 3,2-4-5,1 4 9,-2-4-5,2 1-5,2 2 6,1-3-7,-2 0-1,-4-1 0,7 0 5,-6 0-7,-1 2 2,-1-2-4,-7 0 1,17 0 4,-11 0 0,-6 0-4,13 0 2,-13 0-2,10 0 1,-10 0-3,11 0 3,-11 0-5,8 3 6,-8-3-5,0 0 0,7 0 1,-7 0 0,6 3-3,-6-3 8,5 0-7,-5 0 3,6 4 6,-6-4-11,0 0 5,5 2 3,-5-2-3,0 0 8,0 0-1,0 0-5,0 0 9,0 0 1,0 0-3,0 0 6,0 0 5,0 0-4,0 0 1,0 0-3,0 0 3,0 0 1,0 0-3,0-9 0,0 9 3,0 0-6,0 0 0,-4-7-5,4 7 1,0 0-3,0 0-3,0 0-3,0 0 1,0 0 4,0 0 0,0 0-2,0 0-3,0 0 0,0 0 3,-4 16 1,4-16-3,0 7 1,3-4 0,-3-3-1,0 6 2,0-1-1,1 1 1,-1-6-2,-1 9 2,1-4 6,0 0-8,0 1-1,0-6 1,0 6 1,-3 0-1,3 0 1,0-6-3,0 7 4,0-2 0,0-5-2,-3 7 2,3-7-2,-1 5 4,1-5-4,0 0 2,0 5 2,0-5 0,-1 5-2,1-5 3,0 0 0,0 0 3,0 0-2,0 0-2,0 0 0,0 0 2,0 0-3,0 0-1,0 0 4,0 0-2,0 0 1,0 0-12,0 0-10,-15-9-21,15 9-21,-1-6-32,1 6-50,0-6-50,0 6-53,0-9-88,-2 8-121,2 1-245,-6-10-756,6 3 335</inkml:trace>
          <inkml:trace contextRef="#ctx0" brushRef="#br1" timeOffset="70781.5674">5755 1838 168,'-4'-8'341,"4"3"-28,0 5-18,0-8-5,0 8 0,0-8 13,0 3 0,0 5-3,2-8-13,0 6-21,-2 2-21,1-6-21,-1 6-26,0 0-18,0 0-17,0 0-16,0 16-4,-1-4-12,1-1-8,0 4-10,0 0-9,0-2-11,-2 2-6,2 0-14,2 0-2,-2-1-10,2 3 1,1-1-13,0-1-13,0-2-25,0 2-56,5-4-73,-2 1-51,1-3-64,1 3-87,0-7-98,3 3-277,1-5-752,0 0 333</inkml:trace>
          <inkml:trace contextRef="#ctx0" brushRef="#br1" timeOffset="71255.2748">6021 1904 146,'-5'-3'298,"4"-2"-13,1 5-21,-3-11-8,3 8 6,0 3-2,4-7-10,-3 2-16,1-1-4,2 2-21,0 2-9,0-2-26,1 2-2,-5 2-11,0 0-14,10 0-1,-10 0-19,13 8-4,-7-4-3,-3 5-10,0-1-13,5 5-4,-2-1-6,-3 1-7,1-1-7,-3 0-12,3 2 4,-4-3-9,2 1-2,1-3-6,-1 1-9,-2-2-8,0 1 8,-2 1-5,0-7 0,-1 4-4,3-2-3,2 1-1,-2-6-4,0 3 8,0-3 7,0 0-4,0 0 1,0 0 1,0 0-2,0 0-5,0 0 2,5-13-2,-3 8-5,2-1-4,4-6 0,1-1 1,2 1-2,0-3-2,3-1 0,1 1-5,-3 4 8,5 0-7,-5 0 6,0 3-2,-1 2-2,1 0-3,-3 3-3,0 1 2,2 4-1,1 1 2,-5 2 3,3 4-3,-1-3 0,0 8-2,-1-3 1,1 1-4,-1 3 1,-2 0 0,1-2-4,1 2-40,-4-3-36,1 0-43,0 3-52,0-5-41,-1 1-42,-1-2-44,2-2-40,-1-3-41,-3 1-282,4-3-712,1 2 314</inkml:trace>
          <inkml:trace contextRef="#ctx0" brushRef="#br1" timeOffset="71458.3836">6601 1928 115,'3'-7'321,"-3"-1"3,2 2-3,-2 1-3,2 0-8,0 2-18,-2 3-20,0 0-14,0-7-6,0 7-1,0 0 6,0 0-10,0 0-18,-6 17-10,5-11-8,1 3-16,1 0-21,1 2-13,-2 1-14,4-1-18,-2-2-10,2-1-10,1 5-13,1 0-8,-1-2-18,0-1-54,-1-4-54,5 5-59,-4-5-57,1-1-52,-2 3-52,-1-5-54,3 1-70,-1-2-294,-5-2-732,10 1 324</inkml:trace>
          <inkml:trace contextRef="#ctx0" brushRef="#br1" timeOffset="71749.1914">6923 1616 2,'2'-12'358,"-2"-1"-10,0 1-9,-2 4-15,4 1-20,-4 1-33,2 6-10,0 0 7,0 0 10,0 0-5,-17 22 3,12-8-15,0 2-5,-2 6 25,3 2-4,2 0-24,1 1-23,-2-2-5,6 2-17,-2-1-17,1 8-14,4-2-12,-4-5-14,2-1-16,4 7-14,-3 1-16,-2-9-6,2-1-8,2 2-8,-2-1-13,0-1 1,0 3-10,1-3-13,-2-2-17,-1 2-33,7-5-38,-9 0-47,4-4-46,0 2-30,-3-4-37,3 1-33,-4-4-26,3-1-16,-3-1-22,2-1-34,-3-5-42,0 0-27,0 0-284,0 0-740,0 0 328</inkml:trace>
          <inkml:trace contextRef="#ctx0" brushRef="#br1" timeOffset="72066.8543">6998 2075 45,'0'-16'228,"1"1"-3,2 3 1,-1 0 15,4 1-3,-6-2-16,5 3-3,-1 1-11,4 0-1,-2-1-5,3 1-14,3 3-8,-1-5-17,3 6-10,0 0-15,-1-1-20,7 0-10,1 3-10,-1 0-13,0 0-10,-4 2-5,2-2-8,-1 2-4,0 1-9,-1-1-6,0 1-3,-3 1-5,-4 0 2,5-1 2,-10 0 7,7 3-4,-5-2 15,0 0 10,-6-1 14,9 5 14,-8-2 16,0 2 12,-1 1 3,-1 0 8,0-1 1,-3 2 2,1 1 10,-2 0-11,1 2-12,-4-1-11,3 1-12,1 5-6,1-5-6,1 1-6,-3 1-3,5-6-8,-3 9-10,3-6-3,-1 3-7,2-1-4,2-3-7,-3 1-4,5 0-13,-3-1-43,2 0-54,4-3-48,4 0-62,0 0-57,1 1-49,0-3-52,3-3-72,1-1-52,-3-3-265,8-2-789,-5 3 350</inkml:trace>
          <inkml:trace contextRef="#ctx0" brushRef="#br1" timeOffset="72769.9798">7537 1686 288,'-10'-18'367,"0"2"-13,3 5-26,1-3-27,1 3-27,1 3-31,-2 4-30,5-2-28,1 6-37,0-5-42,0 5-52,0 0-60,0 0-89,20 13-92,-11-9-243,7 8-464,-3-3 206</inkml:trace>
          <inkml:trace contextRef="#ctx0" brushRef="#br1" timeOffset="72613.7425">7754 1907 53,'1'-16'290,"-2"0"19,1 4-7,-6 1-3,1 1-3,-1 1-4,-5 0-10,1 2-2,-2 6-6,-3-3 8,0 4-14,-1 3-9,-1-1-10,0 5-20,-1 2-24,-3 4-10,5-1-15,0 4-22,2-3-15,8 2-12,-4-1-14,8-1-11,-3 3-12,-3-1-9,5-1-12,3 4-2,0-3-10,3-2-10,1-1-2,5 0-17,-3-2-12,0-1-20,-2-1-5,3-1-4,-3-6 1,8-1-4,-3 2 3,7-2-1,-4 0 2,-1-3 1,4-3 1,-1-1 1,-2-1 2,1 0-2,0 0 4,1-4 6,1-1 7,-3 2 5,-1-2 7,4 0 5,-3 2 9,-3 1 1,5 1 1,-7 0 2,3 4-6,-2-2 1,0 4-11,0 0-3,-1 2-2,1-1-1,-8 2 0,20 5-5,-14-2-2,2 2-1,-1 2-2,1 0-1,-4 0-1,3 6 0,-4-2-1,-2-2-7,7 4-5,-8-5-1,0 0-4,3 0-13,-1-2-1,1 1 0,-3-2-1,0 1 1,0-6 5,4 7 7,-3-7 3,-1 0 5,2 5-1,-2-5-3,0 0 1,0 0-1,0 0 5,14-15 1,-11 7 4,6 0 5,-5-3 5,6 1 7,1-1 14,-1 1 5,3-8 7,-1 7 0,0-1 7,-1 1 0,2-1 4,-1 0 0,0 4 3,1 0-8,-1 2-3,-4 3-6,2 3 2,-1 0-4,4 2-4,-1 5-3,-3 0-3,0 0-1,-1 4-7,-1 1 4,1 0-7,-2 3 0,-3 1-6,2 3-2,-4 3-14,3-2-28,-2 2-44,-4-4-39,2-1-39,-4-2-49,3-1-48,-2-2-29,-4 1-43,-3-2-43,3-4-58,-5 2-354,0-3-842,-2-3 372</inkml:trace>
        </inkml:traceGroup>
        <inkml:traceGroup>
          <inkml:annotationXML>
            <emma:emma xmlns:emma="http://www.w3.org/2003/04/emma" version="1.0">
              <emma:interpretation id="{61436626-50B7-4D1C-A351-9D86862C8CA8}" emma:medium="tactile" emma:mode="ink">
                <msink:context xmlns:msink="http://schemas.microsoft.com/ink/2010/main" type="inkWord" rotatedBoundingBox="13330,6927 13964,6931 13955,8088 13321,8084"/>
              </emma:interpretation>
              <emma:one-of disjunction-type="recognition" id="oneOf9">
                <emma:interpretation id="interp45" emma:lang="en-US" emma:confidence="1">
                  <emma:literal>g</emma:literal>
                </emma:interpretation>
                <emma:interpretation id="interp46" emma:lang="en-US" emma:confidence="0">
                  <emma:literal>F</emma:literal>
                </emma:interpretation>
                <emma:interpretation id="interp47" emma:lang="en-US" emma:confidence="0">
                  <emma:literal>q</emma:literal>
                </emma:interpretation>
                <emma:interpretation id="interp48" emma:lang="en-US" emma:confidence="0">
                  <emma:literal>f</emma:literal>
                </emma:interpretation>
                <emma:interpretation id="interp49" emma:lang="en-US" emma:confidence="0">
                  <emma:literal>9</emma:literal>
                </emma:interpretation>
              </emma:one-of>
            </emma:emma>
          </inkml:annotationXML>
          <inkml:trace contextRef="#ctx0" brushRef="#br1" timeOffset="73734.9331">9291 1589 289,'-4'-4'375,"3"2"-15,1 2-25,-6-9-24,0 8-26,-2-1-7,8 2-16,-18 2-8,5 1-16,-2 4-5,2-2-18,-3 6-20,3-2-12,-2 5-2,-2 1-17,4 1-15,4 0-30,1-2-14,1-1-10,1 2-5,2-2-10,0 1-10,2-1-6,2-1-8,2-1-2,0-3-4,4 0-4,-2 0-6,1-2-1,4 0-9,1 1 3,3-3-5,1-1-2,1-2-4,0 1-3,-1-4-9,0 1-4,1-2-3,2 1-6,-6-1 3,1-1 0,0 1 2,-3-1-1,-1 1-7,-4 0 9,1 2 0,0-3-5,-5 4 12,10-1 7,-7-2-8,1 1 7,-4 2 1,0 0-6,0 0-2,7-4 3,-7 4 1,0 0-8,0 0-1,10-2 1,-10 2-4,0 0-2,13 2 1,-3-4 0,-1 1-10,5-1-8,-1 1-2,3-3-19,5-3 4,0 0-3,-6-2-7,4-1 4,0-2 11,0 0-5,-4-3 7,-2-2 4,-1 1 2,0-4 2,-2-2 6,0 5 9,-7-4 15,3 2 9,-2 5 31,-4 0 10,1-1 16,-1 4 20,0 0 5,-5 0 0,2 2 7,0 3-4,1 1-8,1 0-8,1 5-11,-12-3-8,12 3-3,-20 9 0,11 1 1,-3 1 16,-5 5-2,3 2 14,5 4 6,-3 0 21,-2 9 2,4-1-1,-1 4 8,1-4-9,3 3-7,3-2 11,-2 4 7,-1-1-2,3-2 6,-3 5-13,7 0-29,4-4-95,-1 1 0,-2-1 0,2 1 0,3-1 0,-3-2 0,5 2 0,-7-5 0,4 6 0,6-1 0,-10-2 0,9 0 0,-10-9 0,4 3 0,-4-3 0,6 3 0,-4-3 0,-2 1 0,1-1 0,-2-3 0,2 0 0,-2-1 0,1-3 0,1-1 0,-1-3 0,0-3 0,0 0 0,-1-3 0,1 1-42,0 0-285,0-6-42,0 6-46,0-6-45,0 0-48,0 0-35,-16-10-379,10 3-997,-1-3 441</inkml:trace>
          <inkml:trace contextRef="#ctx0" brushRef="#br1" timeOffset="73969.2954">9250 2111 134,'-5'-9'335,"2"3"-5,1 0-5,-3 1 6,5 5-1,-2-6 7,0 2-7,2 4-15,-3-4-12,3 4-12,0 0-13,-5-6-15,5 6-7,0 0-7,0 0 2,0 0 9,12 0 14,-2 0-4,4 0-1,2 0-9,12 0-35,6-3-13,5-2-29,1 2-9,0 2-22,-3-3-19,0 3-15,-2-3-14,-7 4-20,-3-3-54,-2 3-55,-3 0-59,-6 0-77,1 0-81,-4 2-73,-3-1-84,0-2-111,0-1-435,-8 2-1024,0 0 453</inkml:trace>
        </inkml:traceGroup>
        <inkml:traceGroup>
          <inkml:annotationXML>
            <emma:emma xmlns:emma="http://www.w3.org/2003/04/emma" version="1.0">
              <emma:interpretation id="{EB5A2D82-2106-40FD-8163-5984E7D6609E}" emma:medium="tactile" emma:mode="ink">
                <msink:context xmlns:msink="http://schemas.microsoft.com/ink/2010/main" type="inkWord" rotatedBoundingBox="14549,7025 16891,7042 16880,8609 14538,8592"/>
              </emma:interpretation>
              <emma:one-of disjunction-type="recognition" id="oneOf10">
                <emma:interpretation id="interp50" emma:lang="en-US" emma:confidence="0.5">
                  <emma:literal>omega</emma:literal>
                </emma:interpretation>
                <emma:interpretation id="interp51" emma:lang="en-US" emma:confidence="0">
                  <emma:literal>omegas</emma:literal>
                </emma:interpretation>
                <emma:interpretation id="interp52" emma:lang="en-US" emma:confidence="0">
                  <emma:literal>Omega</emma:literal>
                </emma:interpretation>
                <emma:interpretation id="interp53" emma:lang="en-US" emma:confidence="0">
                  <emma:literal>Omegas</emma:literal>
                </emma:interpretation>
                <emma:interpretation id="interp54" emma:lang="en-US" emma:confidence="0">
                  <emma:literal>•mg</emma:literal>
                </emma:interpretation>
              </emma:one-of>
            </emma:emma>
          </inkml:annotationXML>
          <inkml:trace contextRef="#ctx0" brushRef="#br1" timeOffset="76052.1249">10419 1711 8,'0'-12'353,"-1"2"-14,2 1-12,-1 0-5,0 2-13,-1-1-2,-3 1-1,2 4-21,2 3-20,-3-9-22,3 9-23,-2-3-21,2 3-23,0 0-15,-12 12-11,5-5-4,-3 8 1,0 2-7,1 3-5,0 2-5,4 0-6,-5 1-6,3 1-11,3-3-6,-4 4-11,5 0-1,2-4-8,2 1-8,4 0-7,1-1-6,0 0 4,3-5-13,3 3-4,4-2-3,-5-7-6,3 2-1,6-1-3,-4-5-5,2 0 1,7-2-5,3-1-2,-2-6-2,5 0-3,2-6 0,-7 0-1,0 2-1,-2-8-7,2 0-3,-6-1 0,-2 1-1,-1-5-34,-1 0 8,-5-1-2,-3-3-1,0-7 3,-4 0 1,-1 8 1,-7-12 2,1 11 4,-5-9-2,0 10 3,-2-1 1,-3 3-3,0-1 4,-3 4-1,-2 0-2,-3 5 3,0 2 0,-3 3-2,-1 5 4,-2 3-2,0 1-2,2 5 6,-8 7-4,3 3 1,9-2 1,3 1 2,-1 6 3,4-1-3,6 0 1,-3-2 0,4-2-1,7-1 3,-2 0 0,6-2 7,2 0-5,1-2 3,4-1-2,3 0 0,-2-3 1,5-3-2,5 0 6,1-2-3,-1-2 3,3 0-2,1-3-1,-2-4 3,2 5 4,-2-8-5,0 1 1,-1 1 3,-2-2 9,0 0-2,3 3 1,-5-3 10,-2 3 0,-3 3 3,0-2 0,-1 1-7,-2 3-2,1-1-2,-4 6-4,4-2 2,1 5 4,-1 1 2,0 3-3,1-1 2,-1 3 1,4 6-2,-4-2-1,0 3-1,-2-1-2,3 2-3,-3-1 3,0 0-4,-1-1-2,-1 1-1,2-6-6,-3 2 8,-1-2-2,1 1-1,-1 0-2,-2-6 2,0 0-2,0-2 2,1 1-4,-3-2 3,2 1 1,-2-3 1,-1-3 3,3 4 2,-3-4 2,0 0 0,0 0-3,0 0-2,0 0 0,8-17-1,-8 9 0,1 0 1,2-4-6,2-2 3,-1-1-3,-2 3 1,4-10-2,0 4 2,-1-4-6,1 7 2,0 0 2,2 3-5,-5 0 2,2 2 0,-1 1-3,2-3-1,-1 8-1,-3-1 0,3-1-2,0 5 0,-5 1 3,15 0-5,-9 4 6,2 3-7,4-4 6,-8 5-2,7 2 2,-3-1-1,0 3-1,-1 3 3,3-6 0,-5 4-5,2-1 6,-2-1 1,-2 2-4,1-4 5,-3-2-2,4 4-1,-1-4 1,-3-1-2,1-3-1,2 2 5,-3 0-2,2 0 3,-2-2 2,-1-3-2,0 0 0,0 0-3,0 0-1,0 0 1,10-15-3,-8 9 3,3-1-3,-2-4 1,0 1 2,4-1-1,-2-2 1,2-2 1,2-1-3,-1-2 3,0 5-3,2-2 7,-3 3-8,2 1-1,1-2 1,-3 5 1,-2 0-2,1 2-3,1 0 2,-2 3 3,2 0-5,1 3 5,-8 0-2,11 6 1,-3 0-1,-4 3 4,1-3-1,2 5 2,1 3 2,-4-1-2,1 2-2,1-3 4,0 3-2,2 1-1,-5 2 0,5-4 6,0 2-8,-1-2-17,3 0-32,-2-1-25,1-1-27,3 1-33,5-2-11,-4-2-18,0-6-19,4 6-20,0-3-22,1-5-23,3 4-12,-4-5-16,3-3-8,3 0-27,0-3-48,-6 1-183,-4-2-588,2 1 260</inkml:trace>
          <inkml:trace contextRef="#ctx0" brushRef="#br1" timeOffset="76792.7607">11796 1925 299,'0'0'309,"0"0"5,0 0-21,0 0-11,0 0-14,0 0-17,0 0-18,0 0-14,0 0-20,0 0-15,0 0-15,0 0-5,0 0-29,13-7-8,-8 4-18,0-2-15,-5 5 11,8-6-19,-4 3-13,1-2 4,-2-1-23,1 1 2,-3-1-12,3 1-1,-3-2-5,0 0 0,-1-1-5,3-1 1,-6 4 19,3-3 3,-1 2 1,1-1 5,-1 5 5,-3-4 6,3 1 1,-3 0-6,-2 2-8,3 1-5,-8 1-6,2-2 5,9 3 6,-17 3 2,5-2-4,0 5 1,-1 3-7,-2-1 1,3 2-7,0 2-5,-4 1-2,6-1-8,5-1-2,-2 1-2,5-2-1,2 3-2,0 1-2,2-6-31,1 0-18,3 3-27,5-2-27,1-1-35,6-2-29,4-2-16,0-2-29,1 1-25,1-6-20,4 1-18,1-4-12,-6 0 0,11-3 22,1-3 30,1-1 16,-2 0 22,-3-2 22,-10 1 34,-3 0 31,-1 1 66,-5 2 30,-3-3 46,0 1 20,-3 4 32,-1-5 32,-4 2 16,0 1 18,-1 1 12,-1 4 16,0 0 9,-7 2-1,4-2-4,0 3-7,-6 1-4,10 2-1,-19 4-5,8-1-8,-1 2-11,0-2-14,0 6-14,1 0-12,0 1-1,5 1-7,-2-1-12,0 1-10,4-1 0,1 5-5,1 0-2,4-2-12,1 2-3,1-3-6,1 1-10,2 1-2,0 0-5,3 3-2,1-4-3,0 2-5,1 1 0,-2 5-5,1-3 2,-2 6-1,0-1-2,1 10-4,-2 3 2,-3 1 7,2 4 11,-2 0 3,-2-1-5,2 4 0,0 0 5,2 3-13,1-3 6,-4 1 1,3 13-12,-3-11-6,4-5-4,1 16 16,-2-12-20,-2-3-4,2-5-7,3 4 4,-3-3-1,0-5 3,0-1-8,1-6-6,-3-6-23,2-2-18,-6-3-16,4-4-22,0-3-15,-2-3-12,1 0-39,-4 0-48,5-3-44,-5-3-43,0 0-37,7-12-43,-3 6-58,-3-9-51,-2 0-406,-3-7-942,0 0 417</inkml:trace>
          <inkml:trace contextRef="#ctx0" brushRef="#br1" timeOffset="77214.657">12609 1810 37,'-9'-16'326,"3"4"-16,0-2-12,1 6-8,-6-1-8,7-1-8,-4 3-6,2 1-19,1 1-27,1 0 5,-4 3-30,-4 0-7,0 2-3,0 3-8,-2 1-10,-2 3-3,3 0-3,-5 2-8,-2 2-8,3 1-1,4-1-13,0-1-15,2 1-11,0 0-12,1 0-2,2 4-11,-1-8-14,6 7-1,-2-4-7,5-1-5,-4 0-4,8 0-7,-3-2-1,3-1-6,3 0-1,0 0-6,3-1 0,3-1-5,2-1-2,2-2-6,7-1 1,-7-1-1,6-2-2,0-3-3,-3 2 5,-4-4-8,0 4 3,-2-5-1,-1 3 5,-5 0 9,1 0 18,-3 2 25,-1 2 13,0-1 11,-1 0-4,-4 3-10,0 0-8,8-3-8,-8 3-9,0 0-4,0 0-6,-5 18-1,-1-6-8,1-2 0,4 4-8,-2 0 3,1 1-12,2 2-39,2 3-42,-2-5-45,4 7-60,4-2-59,-4 1-57,6-4-78,-3-4-86,3 0-396,3 3-916,-1-5 406</inkml:trace>
        </inkml:traceGroup>
        <inkml:traceGroup>
          <inkml:annotationXML>
            <emma:emma xmlns:emma="http://www.w3.org/2003/04/emma" version="1.0">
              <emma:interpretation id="{6592A8CC-0D55-463A-A1D6-847F410966A7}" emma:medium="tactile" emma:mode="ink">
                <msink:context xmlns:msink="http://schemas.microsoft.com/ink/2010/main" type="inkWord" rotatedBoundingBox="17376,6804 20903,6829 20896,7767 17369,7742"/>
              </emma:interpretation>
              <emma:one-of disjunction-type="recognition" id="oneOf11">
                <emma:interpretation id="interp55" emma:lang="en-US" emma:confidence="0">
                  <emma:literal>notation</emma:literal>
                </emma:interpretation>
                <emma:interpretation id="interp56" emma:lang="en-US" emma:confidence="0">
                  <emma:literal>Notation</emma:literal>
                </emma:interpretation>
                <emma:interpretation id="interp57" emma:lang="en-US" emma:confidence="0">
                  <emma:literal>nictation</emma:literal>
                </emma:interpretation>
                <emma:interpretation id="interp58" emma:lang="en-US" emma:confidence="0">
                  <emma:literal>rotation</emma:literal>
                </emma:interpretation>
                <emma:interpretation id="interp59" emma:lang="en-US" emma:confidence="0">
                  <emma:literal>natation</emma:literal>
                </emma:interpretation>
              </emma:one-of>
            </emma:emma>
          </inkml:annotationXML>
          <inkml:trace contextRef="#ctx0" brushRef="#br1" timeOffset="77887.4996">13285 1760 148,'-12'-6'467,"1"3"-18,3 1-27,-1 0-25,9 2-25,-14 6 0,6-5-32,4 5-21,-4 1-6,4 3-20,2 1-18,-1 1-24,3 4-22,1 4-27,3-4-15,-1-4-23,2 5-16,0-2-12,1-1-7,-1 1-24,-1 0-15,1-2-16,-1-1-26,-1-3-29,-1 0-32,-2-3-19,2-2-26,-1 2-8,-1 0-10,0-6-8,-3 4-15,3-4 2,0 0 3,0 0 15,-17-10-2,11 1 15,-1-1-1,-3-2 6,1-3 13,-3-3 6,0-1-1,5-1 9,-3-2 13,6-4 16,-4 2 16,4-1 1,0 0 13,4 0 15,0 0 5,0 6 20,4-2 3,-4 7 7,0 1 4,3 5-7,-3 0-10,1 1-8,-1 1-7,0 6-1,8-1 7,-8 1 9,9 10-1,2 2-8,2 4-6,2 3 1,5 4-4,1 5-6,-3-2-4,3 3-3,0 0-4,3-2-1,-1 1-1,-1-1-9,2-1-18,3-4-28,-8-3-29,-1-4-36,9 7-30,-7-10-24,0 3-20,-1-6-20,-6 0-16,3-2-23,1-2-30,-4-4-28,-1-1-16,0-6-13,-1 3-4,4-4 3,-6-4 25,1 1 25,-3-2 51,-1-3 70,4 0 58,-6-1 44,-2-5 44,3 1 24,-1-5 46,-2 2 35,-2 2 24,1-5 17,0-7 21,-1 11 26,0-1 20,0 1 34,-1 7 26,2 3-3,-2-3-12,0 8-7,-1-2-14,-2 4-21,4 0-19,-4-2-21,4 7-21,-1-4-13,1 4-5,0 0 2,-5 18 0,0-4-13,5 2-9,-6 4-10,5 3-9,0 0-12,-3 8-10,-1-5-11,5-2-7,-4 3 0,4 5-11,0-8-4,0-2-29,0 3-41,0-2-42,2 2-51,-2-3-51,6-2-47,-5 2-40,5-3-41,-2-5-57,2-3-41,5-2-41,-3-2-301,8-1-799,1 0 353</inkml:trace>
          <inkml:trace contextRef="#ctx0" brushRef="#br1" timeOffset="78340.6461">14094 1943 277,'4'-15'321,"-4"2"4,-3 2 4,0 1 0,-2-2-7,-4 3 1,0 0-3,-3 3-6,-4 2-4,1 2-17,-4 2-25,8 0-18,-6 2-25,4 2-25,-3 2-17,3 3-19,1 0-16,-1 3-12,1 1-18,7 1-11,1-1-11,-4 2-8,8 1-10,-1-3-9,2 2-6,2 1-7,5 1-12,-2-5-23,3 4-15,4-5-22,-1 2-5,3-5-3,-2-2-19,-2-2-6,6-1 3,-2-1-3,-2-4 6,0 1 7,-3-1 6,1-4 1,-1-5 5,0 3 9,-4-4 2,2 1 15,-5-8 3,2-1 5,-4-3 8,2-1 11,-2 0 2,-1-12 11,0 1 0,4-2-8,-4 0 4,1-1 5,2 0 6,2-3-6,4 2 0,3 3-1,-3-2-2,8 5 9,0 0 1,1 2-7,-1 3-6,0 11-8,0 5-2,-2 2-2,-1 1-4,2 3 1,-3 5-4,0 4-1,1 4 6,-1 3 5,3 4 2,-3 7-3,0 1 11,-1 9 2,-2 1 5,-2 3 6,-2 2 16,1 3-8,-3 1-8,2 0-7,-6-1-3,2 1-2,-1 0-2,-2 1 1,2-1-11,-2-1-1,-1-1-6,-1-2-26,0 4-31,1-5-45,0-1-46,2-12-35,0 8-39,-4-10-27,4-6-50,-1-3-47,2 1-52,3-4-32,-2-3-372,0-1-845,4-3 375</inkml:trace>
          <inkml:trace contextRef="#ctx0" brushRef="#br1" timeOffset="79116.7534">14385 1907 70,'-9'-10'414,"1"3"-21,3 2-17,2-1-22,-1-3-19,-1 3-28,4 5-16,1-5-29,0 6-22,6-11-28,1 7-18,6 0-27,0 2-15,4-4-25,7 3-30,2-3-41,1 4-33,-2-1-23,4-3-24,-2 1-31,1 2-7,-3-1-2,-3 0-4,-5-2 6,1 3 16,-1-1 19,-2 1 15,-6 0 8,-1 2 6,-2-4 18,-1 4 43,-5 1-7,6-2 1,-6 2 3,0 0 3,0 0 18,0 0 13,0 0-2,0 0 9,-29 11 9,16-4 14,4 3-6,-3-4-11,0 4 1,3 1 4,-2 1-2,2-2-3,0 4-13,-1-3-8,3 2-6,1-3-8,-1 6-10,4-5-5,1-4-9,2 3-12,0 2-17,1-4-27,0 1 0,5-2-6,0-1-13,1-4-5,4 2-21,0-3-13,6 1-33,-4-4-11,4-2-22,-1 3-28,1 0-19,0-3 28,4-4 22,-6 4 22,-2 0 24,-1 1 29,0-1 6,-7 2 18,6 0 15,-5 0 25,-6 2 17,12-2 9,-7 2 2,-5 0 8,0 0-3,9-3 1,-9 3 8,0 0 1,0 9 3,0-9-3,-2 11-5,2-5-5,0 2-3,0-2-7,0 3-4,2 1 1,1-2-8,2 2 12,-1 1-11,1-2 0,2 4-4,2-1-2,3-2-3,7 3-4,-7-6-3,1-1-1,3 1-8,0-1 1,-2-4-10,3 0-11,0-2-6,0 0 0,-1-3-7,1-2 0,0-1 4,1-5-4,1 0 6,-3-3-2,0-2 6,-3-4-15,-3 2-8,1-3-2,-5-1 2,4-3 0,-7-8 6,3 2-1,-4-2 15,0-3 6,-4 4 21,0 1 19,-1 1 15,0 6 21,1 2 13,-3 3 27,-1 2 5,2 7 10,3-5 2,-1 10-1,-1-2-8,0 0-14,1 3-8,-1 0-6,3 4-8,-10 0-3,10 0-7,-15 10-4,6 1-4,1-2-8,-1 4-4,-3 2-7,6 0 6,1 6-8,-1 1-2,5-1-2,-4 0-4,3-1 1,2 3-4,2-2 0,-1 1-2,-1 3-3,5-3 0,1 0 0,-3 0-1,0-2-3,1 0 1,-1 0-23,1-3-28,-3 3-25,1-6-26,0 10-21,-1-12-27,0 2-40,2-3-31,-3-2-28,3 3-40,1-4-62,-3 0-63,3-3-260,-2-1-721,2-1 319</inkml:trace>
          <inkml:trace contextRef="#ctx0" brushRef="#br1" timeOffset="79540.374">15202 1922 34,'-2'-6'332,"-1"0"-9,0 2-12,3 4-17,-2-6-13,1 1-11,1 5-15,0 0-16,0 0-11,-3-8-37,3 8-18,0 0-27,0 0-3,23 3-13,-7-2-20,6 3-4,1-2-12,3 2-10,-3-1-2,5-1-10,-3-2-4,12 2-8,-8-2 2,-3-1-13,-2 1-9,-1-1-7,1-1 8,-7 0-10,0 0-3,-4-1-5,0 1 5,-4-2 11,-2 1 12,3 0 12,-5-1 6,-3-1 2,4-1 11,-6 0 10,0 6 0,0-7-3,0 2 9,-1-1 1,-4 2-1,0-1-5,2 1-5,-2 1-7,-3 0-2,8 3-9,-15 0-2,15 0 0,-14 0-4,6 3-6,-4 3 0,6-4-11,-6 6-1,2-2-9,-2 2 0,4 0-3,-2 3-4,3-2-7,1 4 3,-1-4-7,2 5-17,4-3-33,-3-1-29,4 2-29,0-3-15,4 2-37,1-4-31,-3 1-33,9 1-15,-1-1-28,3-3-39,2 1-33,2-3-22,10 0 2,-2-3-10,2 0-221,1 0-618,9-5 273</inkml:trace>
          <inkml:trace contextRef="#ctx0" brushRef="#br1" timeOffset="80172.9484">15907 1904 180,'3'-16'219,"-3"2"23,-2-6 18,-3 5 12,0 3-1,-2 2 4,2-2-7,-7 3 2,3 1 12,0 1-12,-3 3-5,0-1-3,-1 2-11,2 3-14,-4 0-15,3 5-18,3-2-13,-3 2-17,1 3-17,2 4-15,-2 1-16,3-3-12,0 3-9,1 1-13,4-2-8,-1 6-10,1-3-4,3 6-8,0-7-5,2 1-9,3 6-17,0-6-18,0-3-14,2 0-13,0-3-7,0 1-2,4-4-4,-1-1-3,1-1 0,2-1 0,1-3 5,-2-1 0,5-1 4,-5-3 4,2 1 4,-1-2-1,-1-3-3,0 1 7,-1-2 6,1-3 6,-1 1 6,0-5 2,1 0 6,-1 1 6,2-1-2,2 0 3,-2 1 4,1 0 0,-5 4 5,0-1 5,1 1-5,2 3-1,-3 2-6,0 0-5,1 2 3,-3 0-4,0 2-3,-7 3-2,14 3-3,-6 3 0,-1-1-3,-2 2 1,1 4 2,0-1-6,0 5-3,-1-3 7,-1-2-4,-2 5-1,3 0 1,-4-3 1,-1 1-2,4-4 2,-3 2-4,5-4 2,-5 2-3,-1-2 1,0-1 3,4 0 0,-3-2 0,-1-4 2,0 6 0,0-3 6,0-3-1,0 0 2,12 0 0,-12 0 3,10-4 7,-3-1-2,-1-1 8,0 0-5,5-3 3,0-1 3,1 2 6,-2-3 1,2 1 3,0-2 5,-2 0 9,-1 0 4,3 3-5,0-4-1,-4 5-2,1-2 0,-3 5-3,0 0-7,0 0-1,-1-1-8,-2 4-4,-3 2-8,0 0 1,0 0-6,9 8 4,-6 1-5,-3-3-1,2 4 0,-2 2-2,0 0 0,-2 0 1,2 2-4,0 2-1,0-3-1,0 1-1,0-1-1,2 0 2,-2-1-6,3 0 5,1 0-4,-1-3 3,2 3 3,-1-5-3,4 1 6,1-2 4,-1-1 1,6-2 0,-1-3-8,4 0-5,6-3-18,-2-3-21,3-6-26,-6 2-23,3-6-34,-3-1-44,-1-2-50,0-8-61,-5 7-54,-3-3-68,2-8-69,-10-4-370,-1 1-904,-6-3 400</inkml:trace>
          <inkml:trace contextRef="#ctx0" brushRef="#br1" timeOffset="80297.9356">15775 1358 139,'-8'1'235,"8"-1"-25,-10 0-10,4 3-19,6-3-17,-2 4-17,-1-1-38,2 3-92,1-6-136,0 0-96,-2 5-230,2-5 101</inkml:trace>
        </inkml:traceGroup>
      </inkml:traceGroup>
    </inkml:traceGroup>
    <inkml:traceGroup>
      <inkml:annotationXML>
        <emma:emma xmlns:emma="http://www.w3.org/2003/04/emma" version="1.0">
          <emma:interpretation id="{E3CC9B9F-F83A-4D8C-AF5F-99F0EE7A3D9A}" emma:medium="tactile" emma:mode="ink">
            <msink:context xmlns:msink="http://schemas.microsoft.com/ink/2010/main" type="paragraph" rotatedBoundingBox="7556,8310 14639,8441 14614,9809 7530,967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9FA37CA-2F62-4528-9D9D-C8323676477E}" emma:medium="tactile" emma:mode="ink">
              <msink:context xmlns:msink="http://schemas.microsoft.com/ink/2010/main" type="line" rotatedBoundingBox="7556,8310 14639,8441 14614,9809 7530,9678"/>
            </emma:interpretation>
          </emma:emma>
        </inkml:annotationXML>
        <inkml:traceGroup>
          <inkml:annotationXML>
            <emma:emma xmlns:emma="http://www.w3.org/2003/04/emma" version="1.0">
              <emma:interpretation id="{E9E4BF05-D46A-42E6-BBB1-2C501C9850CC}" emma:medium="tactile" emma:mode="ink">
                <msink:context xmlns:msink="http://schemas.microsoft.com/ink/2010/main" type="inkWord" rotatedBoundingBox="7550,8623 7866,8629 7857,9120 7541,9115"/>
              </emma:interpretation>
              <emma:one-of disjunction-type="recognition" id="oneOf12">
                <emma:interpretation id="interp60" emma:lang="en-US" emma:confidence="1">
                  <emma:literal>0</emma:literal>
                </emma:interpretation>
                <emma:interpretation id="interp61" emma:lang="en-US" emma:confidence="0">
                  <emma:literal>O</emma:literal>
                </emma:interpretation>
                <emma:interpretation id="interp62" emma:lang="en-US" emma:confidence="0">
                  <emma:literal>o</emma:literal>
                </emma:interpretation>
                <emma:interpretation id="interp63" emma:lang="en-US" emma:confidence="0">
                  <emma:literal>D</emma:literal>
                </emma:interpretation>
                <emma:interpretation id="interp64" emma:lang="en-US" emma:confidence="0">
                  <emma:literal>B</emma:literal>
                </emma:interpretation>
              </emma:one-of>
            </emma:emma>
          </inkml:annotationXML>
          <inkml:trace contextRef="#ctx0" brushRef="#br1" timeOffset="85900.8219">3417 3244 301,'7'-4'314,"-7"4"-10,0 0-15,4-3-9,-4 3-7,0 0-21,0 0-9,0 0-11,0-6-10,0 6-21,0 0-8,0 0-17,0 0-19,0 0-10,0 0-16,0 0-17,0 0-8,0 0-12,0 0-10,0 0-2,0 0-14,0 0-8,0 0-3,0 0-11,-8 13 4,4-8-2,-1 4-14,-6-1-4,2 6 0,5-6-8,-1 9 10,-2-6-18,-2 5 1,7 0-4,-2-1-20,2 6 2,-3 0 2,5 1 5,0-10-3,0 7 0,5 5 3,-5-9-1,6 6-2,0-5 3,-1-1-4,-2-1 6,6-1 0,-5 1-1,4-2 13,-3-1-12,2-1-3,2-1 7,-1-1 7,-2-5 16,3 1 13,-1-1 15,4 0 1,-3-3 3,2-3 2,2 0 1,0-3 2,-1 3-2,-1-6 1,1 2-2,0-2 0,0-6-1,-3 6-2,1-4 7,-3 1-5,-1-3-1,2 0-6,-4-7-4,4 1-4,-5 0-3,0 0-3,-3-1-5,-1-5-4,-3 5-2,0-12-3,-1 13-3,4-1 1,-7 1-2,3-4-4,-1 10 3,3 2 5,-1 2-4,-2 1-2,1-2-4,0 6-2,0 0-1,0-1 2,-2 1-8,-1 1-5,-2 4 0,-3 1 3,-2 0-7,-2 1-1,0 4-1,-1 0-6,1 0-5,-4 1-2,4-2-1,1 4-6,3 0-1,1-3-2,2-2-5,4 0-10,-1 0-5,2 0-11,-2-1-21,2 1-19,5-3-24,-4 6-24,4-6-33,0 0-36,0 0-46,26 0-53,-11-5-52,7-1-348,1 0-770,5-3 341</inkml:trace>
        </inkml:traceGroup>
        <inkml:traceGroup>
          <inkml:annotationXML>
            <emma:emma xmlns:emma="http://www.w3.org/2003/04/emma" version="1.0">
              <emma:interpretation id="{21020C5B-10C3-4198-93E6-F8A25E0C9582}" emma:medium="tactile" emma:mode="ink">
                <msink:context xmlns:msink="http://schemas.microsoft.com/ink/2010/main" type="inkWord" rotatedBoundingBox="8357,8509 8783,8517 8770,9252 8343,9244"/>
              </emma:interpretation>
              <emma:one-of disjunction-type="recognition" id="oneOf13">
                <emma:interpretation id="interp65" emma:lang="en-US" emma:confidence="0">
                  <emma:literal>l</emma:literal>
                </emma:interpretation>
                <emma:interpretation id="interp66" emma:lang="en-US" emma:confidence="0">
                  <emma:literal>k</emma:literal>
                </emma:interpretation>
                <emma:interpretation id="interp67" emma:lang="en-US" emma:confidence="0">
                  <emma:literal>1</emma:literal>
                </emma:interpretation>
                <emma:interpretation id="interp68" emma:lang="en-US" emma:confidence="0">
                  <emma:literal>{</emma:literal>
                </emma:interpretation>
                <emma:interpretation id="interp69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86546.7727">4202 3706 144,'-12'6'216,"-2"1"18,6-2-1,-3 0 2,3 2 1,3-4-3,-1 1-7,-1-1-5,3-1-9,-1 2-15,5-4-2,-7 5-12,3-4-11,4-1-1,-2 5-14,2-5-2,0 0 39,0 0 19,0 0 14,8 7 2,-2-4-6,2 0-12,1 0-15,6-3-13,-2 0-15,2 0-15,4 2-14,-6-2-12,10 0-15,-6 0-9,8-2-10,-8 2-8,1 0-9,-1 0-3,3 0-11,-4 0-8,1 0-22,5 0-33,-9-3-39,1 3-37,-1-3-56,-1 3-60,4-4-88,-8 1-89,7 0-96,-3-6-336,3 3-870,-4 0 385</inkml:trace>
          <inkml:trace contextRef="#ctx0" brushRef="#br1" timeOffset="86343.6477">4271 3048 96,'4'0'390,"-4"0"-25,13 0-26,-13 0-23,0 0-23,12 0-16,-12 0-30,0 0-16,0 0-20,6 0-25,-6 0-18,3 2-4,-3 5-12,0-7-4,-3 14-12,1-5-7,-2 5-9,-2-3-6,1 3-13,-1 2 4,-2 3-7,1 1 0,-2 0-3,1-1-12,-1 2-4,-3 0-9,2 1 4,0 0 10,-2-1-2,0 0 1,0-3-3,4-3 2,-1 2-10,3-2-1,0 0-11,-1-4-2,3-1-5,2 0-4,-2-2-2,2 1-2,-2-3 0,3 2-2,1 0 5,-2-2 3,4 1 8,-2 1 8,2-4 1,2 2 1,3-2 1,-1 1-1,5 1-9,2 0 0,1-2-2,1-2-10,2 4-8,-2-3 1,4 1-5,3-2-5,-3-1-10,2 2-13,-4-1-18,3-1-25,-3 2-28,-1-3-23,-5 2-28,1-4-35,-3 4-46,-1 0-28,-1 0-18,-2 1-20,-5-3-27,2 6-30,-2-6-27,-2 7-12,2-7-33,-12 5-222,3-1-662,-3 1 293</inkml:trace>
        </inkml:traceGroup>
        <inkml:traceGroup>
          <inkml:annotationXML>
            <emma:emma xmlns:emma="http://www.w3.org/2003/04/emma" version="1.0">
              <emma:interpretation id="{19AE5E14-6365-4BA0-A248-0E011095F4F7}" emma:medium="tactile" emma:mode="ink">
                <msink:context xmlns:msink="http://schemas.microsoft.com/ink/2010/main" type="inkWord" rotatedBoundingBox="9189,8589 12613,8652 12593,9772 9169,9708"/>
              </emma:interpretation>
              <emma:one-of disjunction-type="recognition" id="oneOf14">
                <emma:interpretation id="interp70" emma:lang="en-US" emma:confidence="0">
                  <emma:literal>(gone</emma:literal>
                </emma:interpretation>
                <emma:interpretation id="interp71" emma:lang="en-US" emma:confidence="0">
                  <emma:literal>agene</emma:literal>
                </emma:interpretation>
                <emma:interpretation id="interp72" emma:lang="en-US" emma:confidence="0">
                  <emma:literal>(gene</emma:literal>
                </emma:interpretation>
                <emma:interpretation id="interp73" emma:lang="en-US" emma:confidence="0">
                  <emma:literal>(genie</emma:literal>
                </emma:interpretation>
                <emma:interpretation id="interp74" emma:lang="en-US" emma:confidence="0">
                  <emma:literal>egad)!</emma:literal>
                </emma:interpretation>
              </emma:one-of>
            </emma:emma>
          </inkml:annotationXML>
          <inkml:trace contextRef="#ctx0" brushRef="#br1" timeOffset="89262.4506">5174 3297 361,'-4'4'351,"4"-4"-31,0 0-23,0 0-18,-2 2-13,2-2-14,0 0-14,0 0-18,0 0-11,0 0-18,-2 5-19,2-5-14,0 0-15,0 0-13,0 0-13,0 0-12,0 0-5,0 0-6,0 0-9,0 0-3,0 0-4,0 0 0,0 0 1,0 0 1,0 0 1,0 0-2,0 0-2,0 0 0,0 0-10,0 0-4,0 0-10,0 0-5,2-22-5,-1 18-1,0-2-9,-1-2 0,4 2-3,-4-1-2,0-1-3,-4 1-3,4 4 1,0-6-8,-1 3 1,0 2-1,-3-1-6,-1 2 7,1-2-3,4 5-5,-12-4 1,12 4 1,-14 3-1,-1 0 9,3 3-11,-3 3 1,2 3 1,1 3-1,-4 1 2,3 4-1,-3 3 7,3-1 2,-2 5-3,4 2 5,2-4 8,3-4-24,0 2 5,1-1-7,1 4 3,5-3-1,-1-2 5,4 0-3,2 1-3,0-2 4,3-4 0,-1-2-6,9 3-1,1-5 9,3 4-9,3-5-25,-1 1-42,10-5-51,4-1-59,-9-2-49,8 0-53,0-2-56,0-4-40,-2-2-302,1-4-733,4-3 325</inkml:trace>
          <inkml:trace contextRef="#ctx0" brushRef="#br1" timeOffset="89860.8637">5885 3324 276,'-3'-13'312,"-1"7"-8,2-2-5,-3-1-15,4 1-1,-8 2-11,2 0-16,-3-2-5,2 6-12,-3-1-22,1 3-9,-3 0-8,-3 4-11,2-1-7,-1 0-18,2 4-12,-2 1-8,1-3-16,0 4-13,2 0-13,1-1-10,-2 3-6,3-3-5,4 3-10,-2-6-11,4 2-7,-1 0-2,0 0-4,3-3-4,-2 3-5,4-1-9,0 0 2,4 0-11,-2-2 13,0 2 4,2-1-3,4 0 6,-3-3-4,2 1 2,1-1 0,1 2 2,1-4 5,-1 3-9,-2-1 1,2 1 0,-1-2-7,0 2-3,-2 3-2,3-1-5,-2 0-1,3 6-2,-2-1 0,0 5-6,3 6 3,-2 0 0,0 1 0,-1 2 3,0 10-1,-1-3 4,3 5-1,0-4 2,-2 2 5,1-1-1,-2-3-2,4 4 4,-5-1-7,0 0 0,1-10-3,0 1 2,-3 0-3,2-2 0,1 3-2,-4-1 1,1 9-5,-1-13 1,2-2-2,-5-1 3,2-2-4,-2 1 2,0-1-4,0-2-1,-2-1 3,-1 1-1,1-4 1,-1-2 0,3-1 2,-3 2 1,3-5 3,-1 2 10,1-5 15,0 0-1,-8 1-5,8-1-2,-9-9 3,1 6 3,4-10-2,-4-1-4,5 0-2,-8-6-2,5-5 4,-1-5-9,2-1-3,0-6-4,1 0 4,6-2-5,1 2-1,2-5-1,2 2-6,3-2 0,2 4-4,0 4-1,-1 1-9,5 2-11,0 1-19,-5 7-22,3 3-30,0-2-36,-1 3-48,3-1-52,-3 4-48,1 7-56,-5-3-65,6 4-82,-4-2-308,3 3-850,8-2 376</inkml:trace>
          <inkml:trace contextRef="#ctx0" brushRef="#br1" timeOffset="90579.6194">6484 3162 275,'-9'-4'336,"-5"0"-16,-3 2-13,2 6-9,-2 2-16,-5 1 0,2 7-6,2 0-8,-4 2-9,4 2-12,-2 0-4,-1 9-19,5-8-16,-3 8-9,4-8-14,2 3-13,2 0-15,4 0-14,-3 3-13,0-2-14,6-1-12,4 4-8,2-2-6,3 7-14,5-6-5,0-6-8,4 11 2,0-9-20,1-3-17,8 10-25,-7-8-34,4-3-52,1-2-52,1 0-51,0-5-45,0 1-54,3-3-60,2-3-63,0-4-236,8-1-698,2-4 308</inkml:trace>
          <inkml:trace contextRef="#ctx0" brushRef="#br1" timeOffset="90298.3657">6391 3357 267,'0'0'366,"-9"0"-8,9 0-12,-9-4 6,9 4-9,-5-5-19,5 5-18,-3-4-16,3 4-22,-4-6-22,4 6-27,6-6-22,-6 6-26,9 0-11,-5-3-12,-4 3-18,14 6-12,-8-3-14,5 3-9,1 3-9,-3 1-8,0-4-9,1 9-6,2-3 0,0 7-11,-7-7-5,7 10-6,-3-5-5,-2-1 0,-2-1-1,0 0-4,-2-2-3,1 0-5,-2 1 0,-2-3-1,2 0 2,-2-2-4,-2-1-5,0-2 2,2 1-1,-2-1 2,0-3 0,2-3 7,0 9 21,0-9 13,0 0-7,0 0-7,0 0 2,0 0-4,0 0-3,-5-18-4,7 9-2,1-3 1,-1 0-2,4-2 1,-2 0-1,7-7-5,-7 7 2,8 0-7,-2-1 6,5 2-10,-3-1-2,3-2 0,-2 9-4,2 1 1,-4 1-4,3 4-3,0 2 0,3 2 1,-5 3 2,1-1-6,2 2-1,-5 4-3,-1 3 3,1-2-3,-3 3 4,2 4-2,-1 2 0,-3-3-3,-1 1-14,-1 3-15,-3-2-18,-3-1-24,-1 2-20,1-4-27,1 0-44,-2-3-31,0-1-24,-3 1-27,1-3-38,-2-1-38,3-4-51,-2-1-346,-3-2-779,1 1 345</inkml:trace>
          <inkml:trace contextRef="#ctx0" brushRef="#br1" timeOffset="90914.4755">7062 3285 126,'12'-17'418,"-4"8"-2,-2-3-12,-1 4-11,-3 3-22,5-2-29,-4 2-28,-2-1-31,5 6-22,-6 0-10,0 0-16,11 6-15,-5-1-14,-2 7-14,2 2-13,5 5-14,-5-5-11,2 8-16,1-3-13,-4 4-13,8 5-6,-7-4-10,0 1-5,-1 5-1,-2 4-1,-4-4-2,2 2-6,2-1-9,-10-2 0,3 4 1,-1-1-2,-2-2-5,-3 0-4,3-5-1,-4-3-10,-1 5 0,1-2-1,0-7-4,-1 3-3,0-4-4,2-5-3,2 0-1,-3-3 0,5-1 4,1-1 6,-1-1 12,1-3 5,4 1 8,-4 1 0,5-5 3,-6 0-9,6 0-11,0 0-12,0 0-16,0 0-24,0-11-38,0 11-42,0-11-43,0 6-59,3-4-79,2 2-79,-5-2-88,4-3-106,-1-3-372,5 7-981,-2-6 433</inkml:trace>
          <inkml:trace contextRef="#ctx0" brushRef="#br1" timeOffset="91408.1008">8184 3316 3088,'-8'-6'321,"-1"-2"-62,3 0-41,2-1-25,-1 4-32,0-4 0,4 2 2,1 2 5,-3-1-7,3 0 7,0 6 1,0-7-12,0 7-12,-3-3-15,3 3-15,0 0-12,0 0-12,0 0-4,0 0 1,0 0 1,-9 12-3,9-2 4,-5-4-13,-3 6 1,-1-1-10,3 4-6,-5-3-3,1 5-6,2 1-27,-4-5-1,2 5-7,0 1 0,3-4 3,0-3-5,0 0 3,0-1-5,3-1-3,-1 3-4,1-4 4,1 0 1,3-3-8,-3 1 4,6 2 5,1-2 9,4 0 6,3-1 3,4-2-2,7 0 1,2-2-1,3 1-4,-1-2-5,10 1-7,-8-2-27,6 0-31,-8 0-37,-2 3-51,-7-3-60,-1-3-65,-1 3-67,1 3-66,-8-2-77,1 1-424,-5 0-966,0 0 427</inkml:trace>
          <inkml:trace contextRef="#ctx0" brushRef="#br1" timeOffset="91595.6024">7938 3764 191,'-18'12'337,"-5"-3"5,12 1-8,-5-3-1,5 0-11,2-1-12,1-3-16,2 2-10,1 1 3,-1-2 7,2 0-1,7 2 2,-3-6 10,7 9-10,3-7-8,2 1-12,2 0-13,3-3-16,9 4-21,-2-4-14,-1 0-11,2-3-19,0 2-18,-1-1-3,-1 1-16,-3 1-19,-3-2-11,-4 1-11,1-1-11,3 2-10,-5-1 2,-2 1-15,-3-2-11,0 2-2,-7 0 5,15-1-20,-10-2-5,-5 3 7,8-2-10,-8 2-7,11 0 4,-5 0-30,-6 0-31,12-3-33,-5 0-46,0 3-52,-1-4-59,3 0-81,-4 4-84,2-6-102,-1-1-539,6-2-1112,-2-2 492</inkml:trace>
        </inkml:traceGroup>
        <inkml:traceGroup>
          <inkml:annotationXML>
            <emma:emma xmlns:emma="http://www.w3.org/2003/04/emma" version="1.0">
              <emma:interpretation id="{E9F02C46-17B1-4595-8A11-7A44C0D07350}" emma:medium="tactile" emma:mode="ink">
                <msink:context xmlns:msink="http://schemas.microsoft.com/ink/2010/main" type="inkWord" rotatedBoundingBox="13061,8411 14639,8441 14621,9394 13043,9365"/>
              </emma:interpretation>
              <emma:one-of disjunction-type="recognition" id="oneOf15">
                <emma:interpretation id="interp75" emma:lang="en-US" emma:confidence="0">
                  <emma:literal>ten)</emma:literal>
                </emma:interpretation>
                <emma:interpretation id="interp76" emma:lang="en-US" emma:confidence="0">
                  <emma:literal>ten</emma:literal>
                </emma:interpretation>
                <emma:interpretation id="interp77" emma:lang="en-US" emma:confidence="0">
                  <emma:literal>ton)</emma:literal>
                </emma:interpretation>
                <emma:interpretation id="interp78" emma:lang="en-US" emma:confidence="0">
                  <emma:literal>tan</emma:literal>
                </emma:interpretation>
                <emma:interpretation id="interp79" emma:lang="en-US" emma:confidence="0">
                  <emma:literal>tan)</emma:literal>
                </emma:interpretation>
              </emma:one-of>
            </emma:emma>
          </inkml:annotationXML>
          <inkml:trace contextRef="#ctx0" brushRef="#br1" timeOffset="93570.546">8839 3649 140,'-3'-5'225,"-2"1"5,1-4-3,1 5-10,-1 0-9,4 3 2,-2-4-15,2 4-6,-4-5-1,4 5-1,0 0-6,0 0 1,11-4-9,-3 2-9,4 1-14,4-2-17,1 1-13,5-1-15,4-1-14,-2 2-42,4-3-52,0 4-64,7-3-74,-7 2-81,7-3-88,-1 0-161,-9 1-509,2-2 226</inkml:trace>
          <inkml:trace contextRef="#ctx0" brushRef="#br1" timeOffset="93414.2964">9069 2980 207,'-6'-6'376,"2"1"-26,3 0-14,-3 0-15,4 5-33,-2-4-15,2 4-26,-6-4-21,6 4-21,0 0-8,0 0-12,0 0-6,-7 12-11,3-4-18,-2 4-9,4 4 0,-2-4-14,0 6-13,-1 8 12,3 0-4,0-2-6,-1 10 6,2 0-3,-3-2-5,3 1-10,1 1-7,-3 2-5,3-2 0,-3 2-9,3-6-2,0 6-13,3-5 2,-3 2-8,0-8-5,3 6 3,-6-6-10,6 6-2,-3-5 1,1-4-2,-1 0 2,0 3-3,0-4-7,0-6-1,4 4-4,-3-4-2,2-3-4,-3 3-1,0-4-15,4 0-15,-4-2-24,0 0-24,0-4-26,4 2-37,-3 0-33,2-5-30,-3-2-21,0 5-29,0-5-38,0 0-35,0 0-26,0 0-25,0 0-22,-8-21-241,4 9-664,-4 0 294</inkml:trace>
          <inkml:trace contextRef="#ctx0" brushRef="#br1" timeOffset="94297.6986">9513 3255 129,'-17'-6'335,"3"10"-8,-5-2-15,2 1-10,-5 3-11,7 2-12,-6 3-6,1 3-16,3-1-10,1 1-10,1 3-2,-1-1-8,4 1-15,0 3-2,1 1-15,1-1-16,1 1-11,4 0-13,2 3-17,3 0-15,0-3-9,3 1-14,2 0-13,2 1-4,-1-4-5,6 2-7,4 1-7,1-7-11,-1 3-16,11 1-28,-6-4-44,2-3-46,1-3-51,1-2-71,4-2-59,-3-1-61,12-4-62,-4-3-300,1-3-741,4-4 328</inkml:trace>
          <inkml:trace contextRef="#ctx0" brushRef="#br1" timeOffset="94039.3187">9527 3466 5,'0'0'372,"-9"0"-17,4-2-6,5 2 0,-6-7-2,6 7-3,-8-2-10,8 2-15,0 0-19,-7-1-20,7 1-19,0 0-25,0 0-23,0 0-17,12-6-16,-3 2-11,0 2-14,6 2-13,-5-3-14,2 3-7,-2 0-11,2 3-12,1-1-10,-1 2-7,-3-2-9,-1 3-13,4 6 0,-3-4-6,0 2-8,-1 2-2,0-3-5,-4 3-3,-1-2-2,0 4-3,2-4-6,-5 1-1,0 1 1,0-1-2,-4-1-4,0-2 0,2 4 0,-3-2-1,1-6-3,0 4 2,-1-1-3,1 0 3,-2 0-2,4-4 3,-2-1-4,4-1 0,-11 3 0,11-3-2,0 0-2,-7-6-3,5-4 0,2 4-4,2-3 1,3-2-2,3-1 1,1 1-1,0 0 3,3-2-4,-1 1 2,4 4 2,-2-1 2,3 1 5,1 2 0,0 0-3,-4 3-3,1-1-2,0 4 2,1 2 0,1 3 0,-3 1 0,-2-2-4,1 5 2,0 0 0,-2 0 1,1 1-3,-3 1-1,-1 3 0,-3-2 2,2 5-1,-2-2-23,-4-3-32,0-2-26,-2 5-40,-2-6-29,-1 4-38,0-7-43,-2 6-37,-1-3-51,-2-5-52,1-1-61,1-1-268,-8-2-758,10 0 335</inkml:trace>
          <inkml:trace contextRef="#ctx0" brushRef="#br1" timeOffset="94612.8777">10214 3373 1,'12'-10'415,"-5"-1"-8,0 5-18,2-4-16,-4 4-21,1 0-22,-3 2-21,1 0-32,-4 4-23,8-1 2,-8 1 0,12 5-10,-8-1-14,5 4-11,-5-2-18,5 6-14,2 1-11,-7-1-16,7 7-6,0-2-15,-5 2-10,2 1-14,1 1-11,-6-1-10,1 2-8,4 2-2,-6-3-10,0 1-4,-2 2-4,0 0-7,0-2-3,-2 3 2,-3-2-4,0 0 0,-2-5-3,-2 3 1,0 0-3,-4 0 3,6-7 1,-4-1-4,3 1-3,-4-2-3,3 1-8,-2-5-1,0 3-5,0-3 0,1-2-2,2 2 0,-1-4-6,2 0-2,-1-1-13,-1 0-22,3 0-30,-1-3-44,7 0-48,-13 0-66,13 0-61,-10-6-68,4 2-83,1-2-101,2-3-340,1 3-925,1-2 409</inkml:trace>
        </inkml:traceGroup>
      </inkml:traceGroup>
    </inkml:traceGroup>
    <inkml:traceGroup>
      <inkml:annotationXML>
        <emma:emma xmlns:emma="http://www.w3.org/2003/04/emma" version="1.0">
          <emma:interpretation id="{1F3271FE-6522-4CDA-BB68-88C71EF2F47C}" emma:medium="tactile" emma:mode="ink">
            <msink:context xmlns:msink="http://schemas.microsoft.com/ink/2010/main" type="paragraph" rotatedBoundingBox="4697,10191 16278,10450 16251,11673 4670,114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587787-2C63-448C-A954-2A1F408F6256}" emma:medium="tactile" emma:mode="ink">
              <msink:context xmlns:msink="http://schemas.microsoft.com/ink/2010/main" type="inkBullet" rotatedBoundingBox="4691,10460 5725,10483 5704,11438 4670,11415"/>
            </emma:interpretation>
            <emma:one-of disjunction-type="recognition" id="oneOf16">
              <emma:interpretation id="interp80" emma:lang="en-US" emma:confidence="0">
                <emma:literal>*</emma:literal>
              </emma:interpretation>
              <emma:interpretation id="interp81" emma:lang="en-US" emma:confidence="0">
                <emma:literal>+</emma:literal>
              </emma:interpretation>
              <emma:interpretation id="interp82" emma:lang="en-US" emma:confidence="0">
                <emma:literal>M</emma:literal>
              </emma:interpretation>
              <emma:interpretation id="interp83" emma:lang="en-US" emma:confidence="0">
                <emma:literal>N</emma:literal>
              </emma:interpretation>
              <emma:interpretation id="interp84" emma:lang="en-US" emma:confidence="0">
                <emma:literal>H</emma:literal>
              </emma:interpretation>
            </emma:one-of>
          </emma:emma>
        </inkml:annotationXML>
        <inkml:trace contextRef="#ctx0" brushRef="#br1" timeOffset="96912.5802">451 5249 428,'0'0'402,"0"0"-13,0 0-18,0 0-15,0 0-11,0 0-15,0 0-27,0 0-16,0 0-21,0 0-21,0 0-18,0 0-15,0 0-20,0 0-16,0 0-17,0 0-13,0 0-13,0 0-17,0 0-7,0 0 2,0 0-20,8 14 5,-4-9 4,5-2 8,3 0-3,4 4-1,6 2-4,3-3-11,1 0-3,0-1-8,13 2-6,0-3-4,-1-1 1,0 3-12,3-4-3,-5 1-1,0-3 1,-1 3 0,-8-1 3,-1-1-9,1-1 4,1 0 2,-4 0-6,-2 0 5,-1 1-2,-3-2-1,-2 1-2,-3 0-6,-2 0-3,-1 0-4,-2 0 10,-8 0-15,14-1-7,-7 2-2,-7-1 1,8-1-4,-8 1-21,0 0-20,0 0-37,10 0-37,-10 0-44,0 0-53,0 0-67,0 0-68,-18 7-65,6-6-71,-4 4-76,-1-1-288,0-1-896,-6 3 396</inkml:trace>
        <inkml:trace contextRef="#ctx0" brushRef="#br1" timeOffset="97245.8874">620 5582 15,'-5'4'370,"-2"-2"-17,3 2-10,4-4-19,-6 3-12,6-3-13,-6 3-9,6-3-13,-4 3-17,4-3-7,0 0-21,0 0-21,-2 4-17,2-4 0,0 0 15,8 6-3,-3-3-1,5-2-1,1 1-11,6 0-9,6-1-8,1 2-1,2-3-15,9 0-12,-7-3-14,8 2-3,2-3-11,-4 1-10,-8 0-10,2 1-6,1 0-9,-3-1-9,1-1 1,-2 1-6,0 0-6,-4-1-3,-4 3-2,0 0-4,0-3-5,-4 3-3,-1-3-7,-2 2-7,1 1-4,-1 1-12,-3-3-17,-7 3-24,11 0-26,-11 0-30,7 0-40,-7 0-46,10-4-56,-10 4-73,2-5-63,-2 5-75,0-6-68,0 6-336,-4-8-904,1-2 400</inkml:trace>
        <inkml:trace contextRef="#ctx0" brushRef="#br1" timeOffset="97735.549">1000 5025 253,'-14'-4'382,"-3"1"-15,0-2-7,2 3-3,2-1-12,-4 1-13,10 4-12,-4-4-16,1 1-18,2 2-19,-1 1-17,2 1-20,1-2-17,0 4-19,4-1-19,-2-1-13,2 3-16,-1 0-13,3 3-10,0-2-5,3 3 7,3 1 2,-1 1-1,4-2-1,5 4-1,1 3-6,2 0-6,4-2-5,2 1-2,3 2-1,3 0-7,1 0-9,-5-6-4,6 2-1,2 5-9,-8-11 8,5 7-15,-6-5-7,3 1 1,-5-1-6,2 0-5,-1 1-4,1-5-13,-2 3 2,-1-1 1,-5-2-7,-1 2-1,0-2-3,-2 2-3,1-1-3,-2-1-9,-5 0 5,-1 0 0,3 0-6,-6-1 2,2 1 11,-1 1-14,-3 2 2,-1-1-2,-1 1 0,-3 2 0,-1 5-2,-2-5 0,1 9-5,-6 1 8,0-3-7,-5 3 6,2-2-5,-4 7-3,4-5-3,0 0 7,-2 0 1,-4 1 0,8-2 0,-1-2-6,-3-2 5,2 3-2,2-2-1,2-3-8,4 0 10,-3-1-5,2-2-1,-1 0-18,2 1-25,1-7-33,-1 9-33,2-7-28,-2 3-30,-3-1-32,5-6-40,-1 2-50,1 3-40,-1-3-53,-1 1-59,0-3-435,1-2-951,-2 1 420</inkml:trace>
      </inkml:traceGroup>
      <inkml:traceGroup>
        <inkml:annotationXML>
          <emma:emma xmlns:emma="http://www.w3.org/2003/04/emma" version="1.0">
            <emma:interpretation id="{3345DED1-F917-4104-A352-41E027EEFEF7}" emma:medium="tactile" emma:mode="ink">
              <msink:context xmlns:msink="http://schemas.microsoft.com/ink/2010/main" type="line" rotatedBoundingBox="7332,10250 16278,10450 16256,11426 7310,11226"/>
            </emma:interpretation>
          </emma:emma>
        </inkml:annotationXML>
        <inkml:traceGroup>
          <inkml:annotationXML>
            <emma:emma xmlns:emma="http://www.w3.org/2003/04/emma" version="1.0">
              <emma:interpretation id="{64F57DA8-B423-4CCB-BC48-6D1074E4DBF4}" emma:medium="tactile" emma:mode="ink">
                <msink:context xmlns:msink="http://schemas.microsoft.com/ink/2010/main" type="inkWord" rotatedBoundingBox="7329,10410 8633,10439 8616,11169 7312,11140"/>
              </emma:interpretation>
              <emma:one-of disjunction-type="recognition" id="oneOf17">
                <emma:interpretation id="interp85" emma:lang="en-US" emma:confidence="0">
                  <emma:literal>0 t</emma:literal>
                </emma:interpretation>
                <emma:interpretation id="interp86" emma:lang="en-US" emma:confidence="0">
                  <emma:literal>of</emma:literal>
                </emma:interpretation>
                <emma:interpretation id="interp87" emma:lang="en-US" emma:confidence="0">
                  <emma:literal>on</emma:literal>
                </emma:interpretation>
                <emma:interpretation id="interp88" emma:lang="en-US" emma:confidence="0">
                  <emma:literal>or</emma:literal>
                </emma:interpretation>
                <emma:interpretation id="interp89" emma:lang="en-US" emma:confidence="0">
                  <emma:literal>0¢</emma:literal>
                </emma:interpretation>
              </emma:one-of>
            </emma:emma>
          </inkml:annotationXML>
          <inkml:trace contextRef="#ctx0" brushRef="#br1" timeOffset="99180.9117">4058 5607 148,'-20'8'351,"3"-3"-3,0 4-1,6-6-12,-4 3-6,6-2-10,2 0-10,-2-2-12,3 2-11,1-2-3,-2 3-10,6 0-9,-3-1-6,4-4-4,-2 7-6,2-3 1,0-4-8,6 6 3,0-1-11,5-2 0,2-1-9,4-1-11,0-1-25,9 1-14,0-2-11,3-2-17,-3 0-16,1-2-6,0 1-17,0 2-12,-3-2-24,2 2 8,-3-1-9,-7-1-5,-2 2-23,3-2 14,-5 4-9,1-2-11,-4 0 6,-2 2-2,-2-2-22,-5 2-12,12 0-18,-12 0-29,9-3-31,-5 0-38,-4 3-41,0 0-66,6 0-94,-6 0-95,0 0-110,0 0-510,0 0-1110,-15-10 492</inkml:trace>
          <inkml:trace contextRef="#ctx0" brushRef="#br1" timeOffset="98900.6548">4126 4975 317,'6'-1'455,"2"-2"-23,-8 3-20,12 0-27,-12 0-15,7-2-25,-7 2-20,9 2-20,-9-2-20,0 0-11,5 6-13,-4-2-18,-1 5-14,0-3-21,0 3-17,-1 5-23,-2 0-8,1-2-21,-4 3-13,1 6-14,-1-2-6,-2 2-12,-3-2-7,2 1-9,1 2-8,-3-3-9,-1 3-3,3-3-8,-3-1-6,0 2-4,3-4-3,1 0-6,-1-2 0,3-3-5,0 0-3,1-5-1,4 3-3,-2-2-3,1-1-1,2 0-1,0-1 7,5 1 15,1-3 3,2 0-2,5 1 3,-1-1-4,9 0-5,2-4-2,1 2-10,3 2-11,-2-3-22,3 0-31,-7 2-34,3-2-46,0 0-48,-1 1-62,-6 2-58,-5-1-47,-3 0-60,2 2-47,-6-2-355,-4 3-869,2-1 386</inkml:trace>
          <inkml:trace contextRef="#ctx0" brushRef="#br1" timeOffset="98548.06">3225 5107 332,'0'0'387,"-2"-7"-10,0 2-10,0 1-14,2 4-7,-6-8-11,6 8-16,0-1-22,0 1-20,0 0-26,-6-3-18,6 3-22,0 0-18,0 0-17,0 0-10,0 0-16,-15 10-7,8 1-11,0-2-5,-5 10-9,1-1-8,0 4-9,1-1-5,2 3-9,-4 9-10,2-8-7,3-2-8,1-3-8,3 1-2,0 0-6,3-2-4,2 2-8,-1-5 0,4-2-7,0 1 0,6-3-1,-5 2 4,5-1 1,2-4-1,3-1 1,-5 0 3,6-3-2,7-4 1,-6-1 0,4 0-5,-1-1 0,0-4 3,1-3-3,-2-3-4,1 1-2,-1-2 4,-2-3-1,-2 0-3,1-4 0,-8 3-3,0-4-3,-1 1 0,-3-4 0,-5 1-3,3-3 1,-9 0-1,1 0 0,-1 1-1,-5 1-2,-1 4 1,1 0 3,-6 1-5,3 2 2,-3 1-3,3 4-2,-5 1-9,5 4-8,-1-3-9,2 8-19,1 0-17,-2-1-19,4 2-26,1-2-30,1 4-41,3 1-32,-1 1-36,3 4-28,0-4-43,3 0-46,0 3-40,6 0-364,-2-4-823,6 0 365</inkml:trace>
        </inkml:traceGroup>
        <inkml:traceGroup>
          <inkml:annotationXML>
            <emma:emma xmlns:emma="http://www.w3.org/2003/04/emma" version="1.0">
              <emma:interpretation id="{51EABE4C-E83C-4FF7-B116-AAEE7FBA115A}" emma:medium="tactile" emma:mode="ink">
                <msink:context xmlns:msink="http://schemas.microsoft.com/ink/2010/main" type="inkWord" rotatedBoundingBox="9215,10292 10778,10327 10759,11193 9196,11158"/>
              </emma:interpretation>
              <emma:one-of disjunction-type="recognition" id="oneOf18">
                <emma:interpretation id="interp90" emma:lang="en-US" emma:confidence="0">
                  <emma:literal>an'</emma:literal>
                </emma:interpretation>
                <emma:interpretation id="interp91" emma:lang="en-US" emma:confidence="0">
                  <emma:literal>in'</emma:literal>
                </emma:interpretation>
                <emma:interpretation id="interp92" emma:lang="en-US" emma:confidence="0">
                  <emma:literal>cha</emma:literal>
                </emma:interpretation>
                <emma:interpretation id="interp93" emma:lang="en-US" emma:confidence="0">
                  <emma:literal>on'</emma:literal>
                </emma:interpretation>
                <emma:interpretation id="interp94" emma:lang="en-US" emma:confidence="0">
                  <emma:literal>Cha</emma:literal>
                </emma:interpretation>
              </emma:one-of>
            </emma:emma>
          </inkml:annotationXML>
          <inkml:trace contextRef="#ctx0" brushRef="#br1" timeOffset="102346.7163">5151 5250 104,'0'0'303,"0"-4"-12,0 4-11,0 0-11,0 0-10,0 0-10,0 0-14,-2-6-6,2 6-13,0 0-13,0 0-18,0 0 3,6-4-24,-6 4-11,0 0-6,0 0-3,4-4-7,-4 4-8,0 0-6,0 0-8,0 0-6,5-2-3,-5 2-10,0 0-7,0 0-10,0-6-9,0 6-4,0 0-2,2-7-11,-2 7-1,2-2-1,-2 2 3,0 0 5,0 0-1,0-6 0,0 6 0,0 0-2,-4-5-5,4 5-6,-7-2-1,7 2-3,-8-5-1,8 5 4,-11 1-4,11-1 3,-20 6-4,8-3-2,3 5-1,-3 0-1,1 1-6,-9 11 2,7-1-2,1 4 3,-5 7-3,5 0-7,-1 3 4,7 0-26,-3-1 6,6-5-3,0 4-3,2-4 4,2 4-3,3-7 2,4-2-2,3-5 0,0 0 5,10-1-7,-1-5 7,6-1-10,9-2-18,6-4-36,-1-5-51,5-4-61,-1-5-63,-2 4-75,3-5-82,-2-1-399,-3-3-854,1-3 378</inkml:trace>
          <inkml:trace contextRef="#ctx0" brushRef="#br1" timeOffset="103003.2261">5726 5174 68,'-5'3'320,"-3"0"-16,4 2-12,-1-2-15,-1 0-1,4-1-31,2-2-14,-7 4-20,7-4-17,-2 5-16,2-5-7,0 0-2,-3 5-19,3-5-8,-4 2-10,4-2-2,0 0-13,-2 4 6,2-4 5,0 0 5,0 0 6,0 0 3,0 0-1,0 0-1,0 0 3,0 0 2,0 0-5,0 0-2,0 0-4,0 0-9,0 0-7,0 0-6,0 0-8,0 0-9,0 0-8,0 0-6,0 0-16,0 0-7,0 0-7,0 0-6,0 0-6,0 0-4,2 9-2,2-3-7,1 2 0,2 5-5,-2-2-1,-1 3 0,4 8-5,-4-1-2,1 0 0,-1 1 0,-1 0-2,2 0 0,-5-2-4,2 3 3,0-2-2,-1-3-5,-1 1 5,0-5-2,0-1-3,0 3 5,-1-5-2,-1 1 0,0-2-1,2-4 0,0 2-1,-2-5 1,2 3 7,0-6-7,0 8 7,0-8 20,-3 3 9,3-3 1,0 0-4,0 0-5,0 0-4,5-17 0,0 7-6,-1-2 2,-1-2-2,4-5 2,3-1-1,-1 1-5,-1-1 0,2-2 0,0 8-2,0-1-5,-1 0 3,1 3-2,-2 3 0,1 2-4,-2-1-4,-1 2 1,0 1-4,1 4 1,3 0-5,-10 1 7,11 2-4,-2 4-1,-1 2 1,-1 1 0,-1 1 1,2 4 0,-1 1-2,1 5 1,-5-2 0,5 2 1,-2 0-1,-3 1-1,0 2 1,-3-3-1,5-3 0,-2 2 0,-2-4 2,3 1-3,-4-4 3,0 2 3,0-3-8,1-5-12,-1 2-19,0-1-22,0-4-20,3 6-23,-3-9-15,-3 4-41,3-4-32,0 0-42,16-10-36,-13 5-35,11-5-34,-2-2-40,1-7-35,3 3-341,-3-5-811,8-9 360</inkml:trace>
          <inkml:trace contextRef="#ctx0" brushRef="#br1" timeOffset="103440.7334">6255 4974 279,'-4'-15'340,"1"0"-4,0 3-14,-2-3 0,1 3 3,-1 2-5,2 5 2,3-1-16,-3-1-14,1 2-18,0 3-24,2 2-23,-2-9-25,2 9-23,0 0-18,0 0-19,0-6-14,0 6-18,0 0-5,0 0-7,9 17-5,-4-9-6,0 4-4,-1 1-1,4-1 2,-4 3 4,-1 0 4,-1 1 1,-2 4 3,0-1-2,0 3 3,-4-1-3,-1-2-4,0 5 1,-4-2-2,4 1-4,-5-1 9,3 0-10,0-1-2,-1-3-6,-1 1-1,4-4-4,0-2-6,-2-3-9,4 4 10,-1-5-26,-1-3 2,3 4-1,4-4-3,-2 2-4,0-2 6,7 0 22,5 0 3,3-1-4,1-3-5,1 1-10,9-3 0,-1 0 0,0 0-6,2-3-1,-2 2-10,-1 0-7,-2-3 7,-5 4-3,0-1-7,-2 0 1,-1 2-3,-4-1-2,-1-1-4,-1 1-5,-1 1 4,-7-1-2,14-1-2,-14 1 2,8 0-5,-8 0-2,0 0-10,8-1 0,-8 1-10,0 0-11,0 0-22,0 0-23,0 0-22,0 0-28,4 3-35,-4-3-50,0 0-66,0 0-66,0 0-71,0 0-95,-15 9-450,15-9-1039,0 0 460</inkml:trace>
        </inkml:traceGroup>
        <inkml:traceGroup>
          <inkml:annotationXML>
            <emma:emma xmlns:emma="http://www.w3.org/2003/04/emma" version="1.0">
              <emma:interpretation id="{49841ADD-F917-446A-80A6-2C20000A5F52}" emma:medium="tactile" emma:mode="ink">
                <msink:context xmlns:msink="http://schemas.microsoft.com/ink/2010/main" type="inkWord" rotatedBoundingBox="11560,10362 16278,10467 16256,11426 11538,11320"/>
              </emma:interpretation>
              <emma:one-of disjunction-type="recognition" id="oneOf19">
                <emma:interpretation id="interp95" emma:lang="en-US" emma:confidence="0">
                  <emma:literal>tension</emma:literal>
                </emma:interpretation>
                <emma:interpretation id="interp96" emma:lang="en-US" emma:confidence="0">
                  <emma:literal>tinstone</emma:literal>
                </emma:interpretation>
                <emma:interpretation id="interp97" emma:lang="en-US" emma:confidence="0">
                  <emma:literal>turnstone</emma:literal>
                </emma:interpretation>
                <emma:interpretation id="interp98" emma:lang="en-US" emma:confidence="0">
                  <emma:literal>t5n'ilon</emma:literal>
                </emma:interpretation>
                <emma:interpretation id="interp99" emma:lang="en-US" emma:confidence="0">
                  <emma:literal>t5n'iion</emma:literal>
                </emma:interpretation>
              </emma:one-of>
            </emma:emma>
          </inkml:annotationXML>
          <inkml:trace contextRef="#ctx0" brushRef="#br1" timeOffset="106414.0743">8343 5356 39,'0'0'311,"4"-7"-5,-4 7 2,5-5 3,-5 3-4,0 2 10,7-5-9,-7 5-11,0 0-13,5-5-19,-5 5-23,0 0-22,0 0-20,0-3-22,0 3-16,0 0-19,0 0-10,0 0 2,1 14-3,-2-8-8,1 2-11,-5 6-10,5 0-12,-4 0-6,1 1-9,3-2-9,0 7-6,-5 0-7,1-3-3,3-4 2,1 1-13,-3 3-4,2-2-3,-2-3-3,3 1-5,-4-4-2,4 1 0,-1-2-2,1-1-1,1-1-4,-2-2 2,6 1-4,-5 1-1,0-6-1,0 6 3,0-6 6,0 3 7,0-3 5,12 0-2,-12 0-26,18-6 3,-3 3 3,2-3-3,-3 1 1,3 0 0,-1-1-1,1 0-3,-2 1-3,2 2 3,-4 0-1,2 5-2,-3-2-3,1 1 3,0 2 0,-1 0-2,-1 5-3,1 0 6,-1 2-4,-4 3 0,5 3-1,-3 4-1,-3-1 3,0 0 0,-1-1 0,-2 0 3,2-4-2,-2 0-2,-3 1 3,-3-3 5,1 1-6,-4 0 6,-3 0-2,0-3 0,-1 0 1,-2-2-1,-4-2-1,2 1-12,-6-1-21,-1-6-35,-5 0-59,5-6-51,-2-1-57,-4 1-64,-4-8-68,0-2-68,-2 0-291,6-4-781,10 1 346</inkml:trace>
          <inkml:trace contextRef="#ctx0" brushRef="#br1" timeOffset="106617.2021">8525 5256 337,'0'0'328,"0"0"-25,0 0-11,0 0-22,0 0-14,0 0-19,0 0-12,0 0-7,0 0 3,0 0 0,19 4-32,-11-4-17,5 0-15,3-1-14,6 5-30,-1-4-52,4 2-61,-4-2-66,-4 6-81,-3-4-92,2 0-310,4 2-594,-7 1 262</inkml:trace>
          <inkml:trace contextRef="#ctx0" brushRef="#br1" timeOffset="107179.7086">8955 5427 135,'-5'1'352,"5"-1"-14,-9 5-9,6-3-2,3-2-12,-9 2 1,9-2-13,0 0-7,-7 3-17,7-3-14,0 0-13,0 0-11,-5 1-13,5-1-14,0 0-9,0 0-8,0 0-17,0 0-5,0 0-12,0 0-15,0 0-9,0 0-12,0 0-17,0 0-5,0 0-10,0 0-11,0 0-8,21 2-10,-16 2 0,2 1-15,0 3-6,-3-4 0,4 5-8,0 3 0,-1 0-7,-1 1 0,2 0-6,0 1-1,0 4-2,-4-2-1,1-5-3,-1 5-1,-2-3 0,0 1 0,-2-4-2,0 3-2,0-2-4,-2 0 3,0-5 1,-2 2 1,0-1 1,-1-1-4,5-2 3,-4 1-4,4 1 4,-4-2-3,4-4 3,0 0-1,-4 2-4,4-2 1,0 0-2,0 0-3,-4-12 2,4 6 0,4-3 1,1-3-5,0-3-2,2-1-1,5-1 8,-4-3-6,5-1-1,0-1-2,1 2 4,0 0-2,3-1 2,-1 4 1,-4 6-6,5-4 1,-5 4 2,-1 1-3,-1 4 3,1 2-5,-2-1 2,-1 4 0,1 2-1,1 4-1,-3 1 3,3 2-2,-3 5 1,0-3 1,1 5 0,-2 7-2,-3-3 3,1 3-3,1 1 3,-2-1 2,-1 0 0,1 2 0,-3 0-3,3-2 0,-6-1 1,6-5-19,-2 1-21,3-2-18,0 1-18,0-4-17,0 1-29,2-5-26,-1 1-31,2-3-24,2-2-31,0-1-30,2-3-39,2 0-45,2-3-43,2-3-314,-1-1-764,4-5 337</inkml:trace>
          <inkml:trace contextRef="#ctx0" brushRef="#br1" timeOffset="107513.898">9622 5005 42,'-6'-12'422,"1"5"0,-3-2-36,4 3-24,2 1-23,-2 2-23,0-4-21,3 4-21,1 3-26,0 0-26,-3-5-11,3 5-17,0 0 0,0 0-5,9 12-9,-6-3-14,3 2-6,1 1-11,-2 0-13,2 2-7,-1 0-12,-1 2-10,1-2-7,-4 7-9,1 1-8,-3-1-6,-3-1-4,1 2 10,-4 1 7,-3-1 1,1 1-3,-2 0 5,3-3 0,-3 0-1,-2 2-1,6-11-8,0 2-7,0-1-7,3-4-9,-1 2-2,-1-4-10,2 0-2,3 1-7,0-1 0,0-2-2,3 1 0,2-2-6,3 3 6,3-6-12,6 2 1,0-1-3,10-1-6,-2-1-24,-2-1-34,5-1-42,5 0-55,-7 0-82,0 0-85,-1 0-85,0 2-109,-8-1-414,5 2-987,-7 0 437</inkml:trace>
          <inkml:trace contextRef="#ctx0" brushRef="#br1" timeOffset="108016.9364">9858 5619 253,'-8'1'397,"2"4"-17,6-5-6,-7 4-17,7-4-10,-8 0-8,8 0-8,0 0-10,0 0-2,0 0-11,0 0-14,20 3-27,-7-4-20,4-1-18,5 2-26,3-4-14,1 2-17,3-2-17,4-1-12,-4 3-14,-3-1-16,0 2-8,-3-2-12,0 2-9,0-1-11,-9 1-15,1-2-23,1 1-24,-9 2-25,3 0-23,-1-1-19,-9 1-17,10 0-24,-10 0-32,0 0-28,0 0-14,0 0-1,0 0 4,0 0 9,-23-7 5,12 6 14,2 0 6,-5-4 20,1 0 9,-4 3 10,2-4 19,1 3 19,-1-3 28,1 2 23,2-1 21,-2-1 16,6 2 28,-1-2 23,2 1 20,0 2 6,3-1 4,-4 0 3,4-1 3,0 3-9,4 2-3,-7-1-5,7 1-14,-2-5-9,2 5-11,0 0-11,0 0-3,0 0-5,0 0-2,-4 8-5,5 2-4,2-1-2,2 2-5,-1 1-4,0 4 1,0-1-3,-2 0-2,4 4-2,-6-2-3,4 5-3,-4 0-8,5-2-35,-3 1-55,-2 0-76,0-6-55,0 5-68,-2 1-74,-1-5-75,1-1-305,2-1-796,0 1 353</inkml:trace>
          <inkml:trace contextRef="#ctx0" brushRef="#br1" timeOffset="109381.4821">10577 5344 228,'0'0'343,"-2"-5"3,2 5-13,0 0-5,0 0 7,0-6-1,0 6-5,0 0-11,0 0-6,0 0-10,0 0-16,0 0-15,0 0-20,0 0-20,0 0-20,0 0-19,0 0-12,0 0-12,0 0-3,-3 17-4,-1-3-9,-1-1-6,0 3-7,-2 5-9,1 2-7,-6 4-18,4-2 1,5-2-24,-2 11 4,4-12-8,-2 2-11,2-2-4,1 1-9,-1-2 2,2 0-18,-1 0 7,4-5-5,-4-3-2,1 1-2,2-2-5,1 0-9,0-3-53,-3 0-38,-1-3-42,4 0-47,-4-2-58,0 1-50,0-5-45,2 6-47,-2-6-50,10 0-46,-10 0-360,0 0-880,11-13 389</inkml:trace>
          <inkml:trace contextRef="#ctx0" brushRef="#br1" timeOffset="109725.2374">10728 5598 218,'6'-12'231,"1"0"15,-2 3 3,0 0 9,0 2 14,-1 1 7,-2 0 16,-1 1-11,1-1 10,-2 6-6,2-7-12,-2 7-8,1-6-16,-1 6-20,0 0-18,0 0-15,0 0-16,0 0-8,0 0-10,-14 19-10,8-11-11,-1 2-6,-3 2-10,1 1-10,0 5-10,0-4-11,2-2-10,2 2-10,1 1-6,-2-3-8,6 3-6,-2 1-6,4-4-6,-2 3-3,5-3-3,-1 0-5,2 0-1,5-1-3,1-4-1,-1-1-2,4-2-2,1 0-2,1-3-4,0 3 1,1-4-6,1-5 4,6 0-2,-4-3-5,-3 1 4,2-3-4,0-1 2,-7-4-3,1 6-1,-2-11 0,-4 9 0,-2-9-1,0 4 3,-1-5-6,-5 7 0,-2-1 0,-3-3 0,0 3 1,-5 3-3,2-3-16,-8 0-23,3 8-34,-7-5-36,-5 3-50,5-1-60,3 8-51,-6-2-55,0 4-63,5 0-59,1 0-341,1 0-849,4 4 375</inkml:trace>
          <inkml:trace contextRef="#ctx0" brushRef="#br1" timeOffset="110397.1641">11130 5462 115,'0'0'416,"0"0"-15,0 0-9,-6-2-4,6 2-7,0 0-8,-3-5-12,3 5-20,0 0-15,0 0-20,0 0-17,0 0-20,0 0-12,0 0-27,0 0-22,0 0-16,9-8-12,-4 4-20,3 4-10,-8 0-13,13-3-15,-5 3-8,-1-1-11,-7 1-13,11 2-10,-3 0-11,0 3-5,1 4-7,-5-1-4,5 3-7,-2 3-7,-1 3-2,1 1-4,-3-3-1,1 4-7,-2 2 0,1-6 0,0 1-4,-3 4-4,-1-5 1,1-2-2,-1 3 6,2-1-5,-4-5-8,2 2-1,-1-3 6,1-2-3,-1 2-4,1-4 1,0 2 1,-3-2-2,3-5 9,-1 4-10,1-4 3,1 7 2,-1-7 1,0 0 3,0 0 1,0 0 4,0 0-2,12-17-1,-7 9 6,2-3-2,-1-1 8,6-3-6,-2-2-1,5 4 5,-4-5 10,4 1-6,-1 0 1,-1 1-2,-1 5 3,0-1-3,0 2-7,1-2 2,-7 6 3,5-1-5,-5 1-5,1 3-1,-2-2-13,1 5 2,5 0 1,-11 0 0,12 6 2,-7-1-6,-4 1 2,7 4-6,-4 2 3,0-1 4,-3 2-7,6 0 9,-7 2-8,2 0 3,-2 1 3,2 0-5,-2 5 0,1-6 5,3 1-6,0-1 3,0-1-2,0-1 4,0-1-3,2-1 7,1 0-8,-1 0 6,2-2 24,0-4 14,0 0 7,3 1 2,3-6-5,1 2-2,1-4-2,5 2-2,2-6 0,2 0-43,-4-3 0,3-3 0,8-3 0,-2-1 0,-1-3 0,0-2 0,-2-3 0,2 3 0,-5-5 0,-7 6 0,-2 4 0,0-3 0,-2 1-124,-9 3-137,5-3-123,-13 3-150,-4 3-614,3-1-1244,-8 7 550</inkml:trace>
          <inkml:trace contextRef="#ctx0" brushRef="#br1" timeOffset="104883.8902">7748 5060 128,'0'0'378,"7"-3"-26,-6 0-19,-1 3-10,0 0-13,5-5-14,-5 5-18,0 0-17,2-4-20,-2 4-18,0 0-7,0 0-9,0 0-6,-12 15-12,4-7-8,-6 5-17,-2 1-13,-1 4-8,-4 0-8,-5 3-14,1 1-6,0-1-7,6-6-12,-8 10-7,8-10-7,1 3-7,-2-2-11,6 0-8,-3 1 0,5-5-11,-1 4-2,2-5-1,2-2-15,1 2 5,3-5-7,0 2 0,2-2 0,1 0-3,-4 0 5,6 0 13,0-2 2,4 0 7,0 2 5,1 1 0,2-1-4,0-1 1,0-2-2,8 8 3,-3-7-9,-1 0-4,4 2 0,-1 4 1,0-9-9,2 5-5,1 1-1,0-1 0,4 0-8,-4-3-18,0 3-21,0 0-26,-4 1-36,4-2-44,-1-2-51,-4 6-60,-2-3-47,-2-2-60,1 5-66,-2-3-61,-2 0-260,-4 0-792,-1-2 350</inkml:trace>
          <inkml:trace contextRef="#ctx0" brushRef="#br1" timeOffset="105212.0197">7344 5733 353,'-6'4'337,"3"-1"-14,-5 2-6,4-1-26,-3 1-3,3-3-9,1 2 2,3-4-13,-3 6 10,3-6 4,6 7-1,-5-4 0,7 0-4,-2 0-9,2 1-7,7-2-10,-1 3-17,2 0-13,3-4-16,5 1-19,-1 0-9,1 1-18,-1-2-15,5-1-14,-5 2-11,2-2-2,-3 1-18,3-1-10,-4 2-12,-1-1-15,-3 1 5,0-2-10,0 1-4,-3 1-7,1-1 1,-6 0-7,1 1 0,-1-2-5,3 1-3,-8 1-10,5-2 1,-2 1-5,-7-1-8,13 2-12,-5 0-34,-5-1-31,-3-1-39,10 3-42,-10-3-52,10 0-63,-10 0-61,9 0-71,-4-4-100,-5 4-404,4-7-973,-1 2 431</inkml:trace>
        </inkml:traceGroup>
      </inkml:traceGroup>
    </inkml:traceGroup>
    <inkml:traceGroup>
      <inkml:annotationXML>
        <emma:emma xmlns:emma="http://www.w3.org/2003/04/emma" version="1.0">
          <emma:interpretation id="{B90CC937-9FDA-402D-8500-029DBE2D4252}" emma:medium="tactile" emma:mode="ink">
            <msink:context xmlns:msink="http://schemas.microsoft.com/ink/2010/main" type="paragraph" rotatedBoundingBox="7276,12222 27388,12026 27406,13905 7295,1410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C2E5E2D-4564-4D83-92C7-40F66AE01DC0}" emma:medium="tactile" emma:mode="ink">
              <msink:context xmlns:msink="http://schemas.microsoft.com/ink/2010/main" type="line" rotatedBoundingBox="7276,12222 27388,12026 27406,13905 7295,14101"/>
            </emma:interpretation>
          </emma:emma>
        </inkml:annotationXML>
        <inkml:traceGroup>
          <inkml:annotationXML>
            <emma:emma xmlns:emma="http://www.w3.org/2003/04/emma" version="1.0">
              <emma:interpretation id="{6E767E38-3EA2-411A-840E-737D51B98D3D}" emma:medium="tactile" emma:mode="ink">
                <msink:context xmlns:msink="http://schemas.microsoft.com/ink/2010/main" type="inkWord" rotatedBoundingBox="7279,12455 8569,12443 8578,13270 7287,13283"/>
              </emma:interpretation>
              <emma:one-of disjunction-type="recognition" id="oneOf20">
                <emma:interpretation id="interp100" emma:lang="en-US" emma:confidence="0">
                  <emma:literal>of</emma:literal>
                </emma:interpretation>
                <emma:interpretation id="interp101" emma:lang="en-US" emma:confidence="0">
                  <emma:literal>0:</emma:literal>
                </emma:interpretation>
                <emma:interpretation id="interp102" emma:lang="en-US" emma:confidence="0">
                  <emma:literal>off</emma:literal>
                </emma:interpretation>
                <emma:interpretation id="interp103" emma:lang="en-US" emma:confidence="0">
                  <emma:literal>oe</emma:literal>
                </emma:interpretation>
                <emma:interpretation id="interp104" emma:lang="en-US" emma:confidence="0">
                  <emma:literal>on.</emma:literal>
                </emma:interpretation>
              </emma:one-of>
            </emma:emma>
          </inkml:annotationXML>
          <inkml:trace contextRef="#ctx0" brushRef="#br1" timeOffset="115429.8574">3982 7749 87,'-1'6'377,"-6"-4"-29,2 2-20,2-1-18,-1 0-9,4-3-9,-3 4-7,3-4 0,-2 6 19,2-6 19,0 0-1,5 7-2,-3-5-6,3 2-10,0-2-13,-1 1-12,4-1-11,-1 2-20,4-3-22,0-1-23,3 4-21,2-3-14,6-1-18,-4 0-16,3 1-12,1-1-12,5-1-13,-6-2-10,5 0-9,-8 2-18,4-2-35,-5 3-40,-1-1-44,-3 1-53,-4 0-49,0-1-86,-1 1-72,-1-3-82,-7 3-79,9-3-426,-4 0-981,-5 3 434</inkml:trace>
          <inkml:trace contextRef="#ctx0" brushRef="#br1" timeOffset="115179.8401">4210 7143 48,'0'0'430,"0"0"-22,0 0-22,9 0-19,-9 0-21,0 0-25,0 0-25,6 1-20,-6-1-23,0 0-28,0 0-17,0 0-12,2 6 4,-6 0-9,0 0-12,-2 3-10,-4-1-20,3-1-5,1 3-17,-6-2-12,3 3-11,-1-3-9,-2 6-4,0-3-12,0 0-8,0 0-4,3 3-9,-8 0-5,6 6-3,-4-4-7,2-1-1,3 0-7,3-3-4,-1 2-4,2-3-2,-2-1 2,-1-2-4,6 2-6,1-5-5,-4 4 1,5-2 2,1-1 4,1 0 15,5-1 6,-1 2 10,1-4 3,5 6-4,3-7 0,-1 2-4,4 0-4,3-2-5,6-2-7,-4 0 1,2 3-7,1-6-7,1 3-11,-5 0-18,3 0-23,-3 0-30,-6 0-39,2-2-52,-6 2-48,-1-1-50,-1-2-35,-9 3-51,10 3-46,-10-3-52,0 0-268,0 0-765,0 0 339</inkml:trace>
          <inkml:trace contextRef="#ctx0" brushRef="#br1" timeOffset="114764.8821">3126 7053 47,'-4'-8'369,"3"2"-18,1 1-7,-2-1-4,2 6 0,-4-10-6,3 5-2,1 5-10,0-5-3,0 5-16,0-7-14,0 7-9,0 0-26,0-6-21,0 6-17,0 0-23,-4-5-16,4 5-19,0 0-15,0 0-15,0 0-10,0 0-16,0 0-11,0 0-10,0 0-12,0 0-6,0 0-8,0 0-7,-12 22-2,6-8-5,-1-1-6,-2 9-5,3 3-1,0 1-5,0-2-2,2 2-2,1 6 0,-1-3-3,4 2-1,0 2-3,3-11-3,1 3-1,1 1-1,4-4 2,3 7-5,-4-8 3,2 1-2,1-1 1,2 0-1,3-6 0,-3 0 0,0-2 1,1-2 2,-2-2-3,5-2-4,-1-2 5,1-4-3,5-2 3,-1-4-2,0-3-2,0-2-3,-6 3 2,3-6 2,-1-1-1,-3-2-1,-3-2 0,5 0 1,-9-1-2,2-2 3,-7-4 0,1 2-5,-3 0 5,-3 1-2,-2-3-1,0 2 1,-3-10-3,-4 12 5,-5-5-4,2 6 1,1 4 1,-4 1-4,1 0 2,-2 2-2,0 1 1,6 3 0,0 4-4,-3 0-3,3 0-23,-1 4-20,0 2-31,-3 4-27,4 0-42,-4 2-33,1 8-44,-1-2-34,4 5-37,-3-2-50,8-2-47,-3 5-342,5-9-798,2 5 354</inkml:trace>
        </inkml:traceGroup>
        <inkml:traceGroup>
          <inkml:annotationXML>
            <emma:emma xmlns:emma="http://www.w3.org/2003/04/emma" version="1.0">
              <emma:interpretation id="{4902A0B2-9CBD-46F1-99A6-7D43969178E3}" emma:medium="tactile" emma:mode="ink">
                <msink:context xmlns:msink="http://schemas.microsoft.com/ink/2010/main" type="inkWord" rotatedBoundingBox="9609,12603 10083,12598 10088,13081 9613,13085"/>
              </emma:interpretation>
              <emma:one-of disjunction-type="recognition" id="oneOf21">
                <emma:interpretation id="interp105" emma:lang="en-US" emma:confidence="0">
                  <emma:literal>C</emma:literal>
                </emma:interpretation>
                <emma:interpretation id="interp106" emma:lang="en-US" emma:confidence="0">
                  <emma:literal>c</emma:literal>
                </emma:interpretation>
                <emma:interpretation id="interp107" emma:lang="en-US" emma:confidence="0">
                  <emma:literal>(</emma:literal>
                </emma:interpretation>
                <emma:interpretation id="interp108" emma:lang="en-US" emma:confidence="0">
                  <emma:literal>[</emma:literal>
                </emma:interpretation>
                <emma:interpretation id="interp109" emma:lang="en-US" emma:confidence="0">
                  <emma:literal>{</emma:literal>
                </emma:interpretation>
              </emma:one-of>
            </emma:emma>
          </inkml:annotationXML>
          <inkml:trace contextRef="#ctx0" brushRef="#br1" timeOffset="116699.1246">5650 7171 129,'-1'-6'310,"1"6"-8,0-5-3,0 5-8,0 0-11,0 0-2,0 0-12,-3-5-9,3 5-1,0 0-8,0 0-6,-2-5-5,2 5-20,0 0-10,0 0-15,0-6-14,0 6-9,0 0-11,0 0-6,0 0-12,0 0-5,0 0-9,0 0-12,-11-1-13,7-2-9,4 3-10,-14-3-6,7 3-9,-2-1-4,9 1-7,-14 0-7,5 1-4,1 2-3,-3-3-5,2 3-6,0-2 0,-3 5-3,0 3 0,1-3-8,-6 10-23,5-3 4,-4 4 1,1 1-2,2 1 0,1 2-1,1 0-1,2 1 2,1 0 2,2 0 4,1 3-6,5-2-1,-3-2 3,6-1 0,2 2 1,0-2 8,4-3 12,3 2 9,5-4 3,-1 0 8,3-2 7,1-1 1,5-3 3,-4-1 1,3-1-1,3-3 6,-7-1-7,0 0-2,4-1 2,-3 0-1,3-1-3,-8-2-1,1 1-8,-1 1-5,-3-2-3,-3 1-1,-2 1 0,1-1-2,-1-1 3,-8 1-11,12 0-1,-12 0 2,9 0-6,-9 0-1,7-2 0,-7 2 1,0 0-3,0 0-3,0 0-5,7 0-22,-7 0-31,0 0-38,0 0-35,0 0-49,0 0-58,0 0-65,10 0-59,-10 0-75,6-5-95,-6 5-301,7-3-891,2-2 394</inkml:trace>
        </inkml:traceGroup>
        <inkml:traceGroup>
          <inkml:annotationXML>
            <emma:emma xmlns:emma="http://www.w3.org/2003/04/emma" version="1.0">
              <emma:interpretation id="{DBF3F7AB-E706-4BA9-B5A8-400D5C11DAFB}" emma:medium="tactile" emma:mode="ink">
                <msink:context xmlns:msink="http://schemas.microsoft.com/ink/2010/main" type="inkWord" rotatedBoundingBox="11136,12541 11669,12536 11676,13219 11143,13224"/>
              </emma:interpretation>
              <emma:one-of disjunction-type="recognition" id="oneOf22">
                <emma:interpretation id="interp110" emma:lang="en-US" emma:confidence="0">
                  <emma:literal>k</emma:literal>
                </emma:interpretation>
                <emma:interpretation id="interp111" emma:lang="en-US" emma:confidence="0">
                  <emma:literal>l</emma:literal>
                </emma:interpretation>
                <emma:interpretation id="interp112" emma:lang="en-US" emma:confidence="0">
                  <emma:literal>¢</emma:literal>
                </emma:interpretation>
                <emma:interpretation id="interp113" emma:lang="en-US" emma:confidence="0">
                  <emma:literal>4</emma:literal>
                </emma:interpretation>
                <emma:interpretation id="interp114" emma:lang="en-US" emma:confidence="0">
                  <emma:literal>E</emma:literal>
                </emma:interpretation>
              </emma:one-of>
            </emma:emma>
          </inkml:annotationXML>
          <inkml:trace contextRef="#ctx0" brushRef="#br1" timeOffset="119066.8059">7139 7080 196,'0'0'392,"0"0"-17,7-1-37,-7 1-18,5-3-18,-5 3-12,0 0-10,0 0-8,0 0-16,0 0-17,0 0-16,0 0-24,8-2-15,-8 2-16,0 0-15,0 0-10,0 0 3,-4 17-4,-1-11-4,-5 4-6,3 1-11,-5 8-7,-4-1-9,2-2-6,2 5-9,-5-5-25,-3 5-4,5-5-2,-2 4-7,0 0-4,0-1-4,5-2 1,-2-2-7,4-2-8,1-1 1,3-3-4,0 0-7,4-2 0,-2-1 0,3-1 14,-5 2 9,5-4 13,1-3 14,3 9 3,2-6 3,1 4-3,4-2 0,-1 1-4,5-3-5,3 2-5,0 0-8,-1 0 0,6-1-6,-1 2-6,0-1-1,-2-1-8,2-1-2,4 3-1,-5-2-6,2 1-16,-5-2-29,0 0-31,-1 0-33,-2 0-43,-1 2-46,0 0-57,-1-2-45,-4 0-28,-2 0-30,0 0-22,-4 3-21,1-3-11,-3 1-316,0-4-766,-5 11 340</inkml:trace>
          <inkml:trace contextRef="#ctx0" brushRef="#br1" timeOffset="119363.3506">6953 7660 166,'-6'4'301,"1"2"-11,-1-1-3,1-2-6,3 0-12,-2 3-10,1-2-9,0-1-7,2 2-2,1 3 10,0-8 8,-1 7-9,1-7 9,2 8-8,2-2 2,-1-3-4,5 0 1,4-1-12,-5 2-11,9-1-9,-3-1-18,4 1-13,5-2-15,-5 0-14,7 1-20,1 1-9,-2-2-11,0-1-13,-1 1-10,-1-2-19,1 2 0,0-2-2,-4 0-13,-1 2-5,0-2-5,-2 1-6,4 0 3,-7 0-12,3 0-1,-1-3 5,-1 3-27,-1-2-19,-4 1-26,3 0-30,2-1-37,-9 1-43,6-4-53,-3 2-80,-1 0-57,-2 3-85,1-6-91,-4 0-349,-1 6-927,0-10 411</inkml:trace>
        </inkml:traceGroup>
        <inkml:traceGroup>
          <inkml:annotationXML>
            <emma:emma xmlns:emma="http://www.w3.org/2003/04/emma" version="1.0">
              <emma:interpretation id="{5F0F78FD-FAC9-4419-85BB-7C896298E50D}" emma:medium="tactile" emma:mode="ink">
                <msink:context xmlns:msink="http://schemas.microsoft.com/ink/2010/main" type="inkWord" rotatedBoundingBox="12444,12415 15138,12389 15150,13593 12456,13619"/>
              </emma:interpretation>
              <emma:one-of disjunction-type="recognition" id="oneOf23">
                <emma:interpretation id="interp115" emma:lang="en-US" emma:confidence="0">
                  <emma:literal>5 t</emma:literal>
                </emma:interpretation>
                <emma:interpretation id="interp116" emma:lang="en-US" emma:confidence="0">
                  <emma:literal>5+ton</emma:literal>
                </emma:interpretation>
                <emma:interpretation id="interp117" emma:lang="en-US" emma:confidence="0">
                  <emma:literal>5 t:</emma:literal>
                </emma:interpretation>
                <emma:interpretation id="interp118" emma:lang="en-US" emma:confidence="0">
                  <emma:literal>5+tow</emma:literal>
                </emma:interpretation>
                <emma:interpretation id="interp119" emma:lang="en-US" emma:confidence="0">
                  <emma:literal>5+Ton</emma:literal>
                </emma:interpretation>
              </emma:one-of>
            </emma:emma>
          </inkml:annotationXML>
          <inkml:trace contextRef="#ctx0" brushRef="#br1" timeOffset="123961.0854">10129 6968 8,'0'-5'371,"1"2"-16,-1-3-16,0 6-1,4-6-4,-4 6-10,0-7-17,0 7-15,1-3-19,-1 3-21,0 0-26,0 0-23,0 0-14,0 0-22,0-6-24,0 6-8,0 0-8,0 0 6,0 0 0,0 18-13,0-11 0,0 1 0,-1 1 3,1 4-7,0 1-6,0 0-7,-4 1-9,4 4-6,4 2-7,-4 1-2,0-2-3,0 2-9,1-6-8,-1 5-8,0 0-1,0-1-6,0-5 0,4 2-5,-4-4-5,0 2-1,0 0-12,2 1-21,-2-5-35,0-1-50,2-1-53,1-3-60,-2 2-51,-1-4-43,8 0-46,-4-3-50,5-1-49,-9 0-257,20-5-752,-6 1 334</inkml:trace>
          <inkml:trace contextRef="#ctx0" brushRef="#br1" timeOffset="124320.4644">10444 7092 134,'2'-7'277,"0"1"2,-2 6-4,0-8-2,-2 3-3,0 0 1,2 5-12,0-6-7,0 6-31,2-4-6,-2 4-26,0 0-9,0 0-14,0 0-6,0 0 1,-9 13-7,4-4-13,1-3-8,-4 0-13,7 2-10,-2 0-8,-4 1-13,5 0-3,-2 6-9,4-5-10,-1 5-11,1-3-7,0 0-1,1 1-4,5-3 0,1 2-5,-3-1-5,2-1 0,0-1-5,3-3-2,2-1 0,0 1 0,1-5-5,3 2 3,-1-3-6,2-3 1,1-1-5,-2 1-1,2-2-5,0-1 4,6-5-1,-8-3 0,-2 5 6,3-7 14,-4 5 5,-3 0 5,-3-2-7,-4 1 3,-2-2 0,0 0-6,-5 1-5,-7 1-3,5 0-2,-5 2 0,-6-2-4,1 6-5,-5-3-1,1 5-15,-6-2-37,-1 7-59,3-1-61,2 3-59,-1 3-65,2-2-70,2 2-94,5 1-233,3 0-737,-1 2 326</inkml:trace>
          <inkml:trace contextRef="#ctx0" brushRef="#br1" timeOffset="124711.094">9810 7558 246,'-18'4'385,"-5"3"-8,12-3-24,-1-1 0,3 0-26,-3-1 2,4 1-13,0 0-10,3-1-11,5-2-17,-7 3 1,7-3 5,0 0-9,16 5-5,0-3-16,10-2-23,12-2-21,2 1-17,6 0-22,0-4-10,4 4-8,15-7-11,-14 6-15,-7-1-12,6 0-6,-2-1-6,-3 0-9,-2-1-4,0 1-9,-4 0 1,-2-2 4,-12 4-7,-2-1 1,2 1-5,-4 1 1,-4 0-8,0-2-10,-4 1 0,3-2-8,-4 2-1,-6 1-9,3 1-2,-4-2-5,-5 2-3,12 0-9,-12 0-3,12-3-38,-12 3-41,0 0-38,8 0-34,-8 0-50,0 0-62,8 3-66,-8-3-53,0 0-54,0 0-64,-8 9-440,8-9-1000,-8 5 443</inkml:trace>
          <inkml:trace contextRef="#ctx0" brushRef="#br1" timeOffset="125367.3525">10231 7808 61,'-9'2'414,"3"-1"-14,0 1-7,6-2-31,-11 4-16,11-4-12,-6 0-17,6 0-13,0 0-5,0 0-15,0 0-12,0 0-9,-11 2-3,11-2-17,0 0-26,0 0-17,0 0-16,15-12-11,-10 7-14,2 3-15,-1-3-3,1 2-16,-1-3-4,1 4-9,1 0-13,-2 0-10,-1-1-4,-5 3-10,12-1-6,-12 1-8,13 1 0,-5 0-10,-4 3-3,1 0-10,3 2-5,0 2-4,-4-1-1,4 3-3,-4 2-3,-2 3 0,3 0-4,-1-3 3,-4 3-7,6 1-1,-4 0 0,-2-3-3,0 3 1,0-5-4,3 3 1,-2-1-1,-1-4 3,0 0-1,0 0-4,0-3 2,0-2 2,0 2-5,0-6 0,0 6 6,0-6 0,0 5-3,0-5 7,0 0 8,0 0 4,0 0-10,0 0-1,0 0 0,17-11-1,-9 2 2,1 1-4,1-3-1,-2-3-3,9 0 1,0-3-4,-1 3 3,1-2 4,-4 1 4,-1 4-4,0 2 13,-2 0 0,2 0-4,-2 2 4,-3 1 0,-1 1-2,2 1 2,0 1 3,-4-3-14,1 5 0,-5 1-5,0 0-8,9 5 4,-6-2 3,2 2-2,-2 2-3,-3 0 6,1 1-6,2 6 1,-1-1-1,1 2-3,-3-3 6,3 1-1,-3 3-5,0 0-1,-3 1 2,6-2-2,-3 1 0,0-4 6,2 4-2,-1-2-3,2-1 2,2-1 2,-5-4 4,3 2-4,-2-1 13,3-3 16,0 1 8,1-5 6,4-2-3,-2 0-3,10-1-1,-1-6-6,6-1 0,1-4-18,2 0 4,-1-1 0,-1 0 11,-4-6-37,9-3-40,-8 5-56,-6-1-62,-1 1-91,-2-5-109,-10 8-124,3-3-168,-8 1-351,-5 3-1090,-5-2 482</inkml:trace>
          <inkml:trace contextRef="#ctx0" brushRef="#br1" timeOffset="121667.1067">8211 7118 73,'4'-2'278,"-4"2"4,1-4-8,-1-1-2,0 5-7,0 0 0,4-10 1,-4 10 6,0-4-8,0 4 0,0 0-11,0-6-13,0 6-15,0 0-15,2-5-18,-2 5-18,0 0-18,0 0-6,0 0-25,0 0-10,0 0-11,0 0-12,0 0-13,0 0-6,0 0-5,1 19-6,1-10-8,-4-1-4,2 4-5,2 1-3,-2 3-5,-2-1-3,1 3-3,1-6 0,0 4 0,0 3-6,1-4-1,-2 1-3,-1-1-1,2-3-1,0 0-24,0 3 0,-1-4 0,1-1 3,0-4-3,0 3 9,0-2-8,0-4 4,1 3 4,-1-6-3,-1 5 11,1-5 7,0 5 16,0-5 3,0 0 2,8 0-3,-8 0-3,12-5-1,-3 0-7,2-1-4,2 2 1,1-2-3,0 1-2,0-2-2,2 4 0,-3-3-3,3 1-7,-3 4 9,3-3-4,-2 2-6,0 2 4,-2-1-4,2 2-1,0 2 4,-1 1-3,-2 5-4,1-4 5,0 2-3,-3 6-2,1-2 0,1 0 4,-1 2-5,-2 0 1,0-1 2,0 0-2,-2 0-2,0 1 1,-4-2 2,2 1 1,-4 1-1,0-3-1,-1 2 1,-4 0 0,-3-2 0,0 1 2,-4-7 3,4 5-6,-6-2 0,0-2-14,-7-1-15,-1 1-37,-3-5-55,-3 0-58,-7-5-70,-2-1-70,2-4-65,2-1-77,8-1-248,3 3-766,4-8 338</inkml:trace>
          <inkml:trace contextRef="#ctx0" brushRef="#br1" timeOffset="122167.1038">8309 7149 197,'-6'1'377,"6"-1"-3,0 0-3,0 0-13,0 0-5,0 0-15,-14-4-13,14 4-22,0 0-21,0 0-23,0 0-18,0 0-21,0 0-17,-5 4-9,5-4-24,0 0-15,0 0-15,0 0-12,0 0-10,0 0-10,0 0-9,0 0-4,0 0-6,0 0 8,12 7 19,-4-5-6,6-1-6,5-1-6,3 3-10,-1-1-9,2-4-6,2 2-9,-1 2-5,-3-2-8,2 0-6,-2 0-4,-4 0-2,0 0-3,-3 3-2,2 0-8,-4-3 0,-2-3-2,-2 6 0,1-6-2,-2 0 2,-1 9-7,-6-6-3,11 3 1,-11-3-2,6 0-10,-6 0-33,0 0-41,11-3-59,-7 0-90,1 0-94,-5 3-98,12-5-137,-4 1-304,-5-1-922,5-2 408</inkml:trace>
          <inkml:trace contextRef="#ctx0" brushRef="#br1" timeOffset="123324.5479">9048 7343 117,'0'0'307,"-6"2"-15,6-2-9,0 0-13,0 0-7,-6 3-1,6-3-7,0 0-4,0 0-6,0 0 0,0 0-7,0 0-8,0 0-14,0 0 6,0 0-13,0 0-6,0 0-4,0 0-2,0 0-4,0 0-5,0 0-2,0 0-8,0 0-5,27 3-12,-10-3-14,6 0-15,0-2-13,6 4-13,-2 1-8,10-3-7,-11 1-12,9-1-9,-1 0-3,3 0-7,-11 0-10,-1 0-5,1 0-1,-2 0-3,-1 0-7,-2 0-12,-1 0-22,-9 1-22,-1-1-27,0 4-23,-1-8-34,-5 8-39,-4-4-51,12-5-70,-12 5-56,4-6-62,-4 6-56,-8-6-358,0-1-864,2 4 382</inkml:trace>
          <inkml:trace contextRef="#ctx0" brushRef="#br1" timeOffset="123631.0376">9300 7140 287,'-4'-5'298,"0"1"4,4 4-18,0 0-5,-1-8-6,1 8-3,0 0-3,0 0-9,0-5-9,0 5-15,0 0-14,0 0-18,0 0-13,5-2-20,-5 2-16,0 0-24,0 0-3,0 0-16,0 0 15,0 0 18,-4 21 3,7-12-7,-3 2-9,1 3-2,0 0-13,-1-1-5,3 7 2,0-5-7,-2 8-3,4-3-2,0 0-12,-3 2-6,3-1-4,0 2-7,-1-1-7,1-1-7,-2-1-3,2-1-4,0-4-5,2 6-5,-3-3-4,-2-1-3,2-4-21,3 3-36,-6-4-44,2-1-59,-2-3-72,0-2-65,1 3-64,0-3-61,1-3-60,-3-3-321,9 3-833,-1-3 368</inkml:trace>
        </inkml:traceGroup>
        <inkml:traceGroup>
          <inkml:annotationXML>
            <emma:emma xmlns:emma="http://www.w3.org/2003/04/emma" version="1.0">
              <emma:interpretation id="{98E33ED6-4CEF-4C66-ADF0-00D56619EA4E}" emma:medium="tactile" emma:mode="ink">
                <msink:context xmlns:msink="http://schemas.microsoft.com/ink/2010/main" type="inkWord" rotatedBoundingBox="16481,12272 16980,12267 16997,14006 16498,14011"/>
              </emma:interpretation>
              <emma:one-of disjunction-type="recognition" id="oneOf24">
                <emma:interpretation id="interp120" emma:lang="en-US" emma:confidence="0">
                  <emma:literal>{</emma:literal>
                </emma:interpretation>
                <emma:interpretation id="interp121" emma:lang="en-US" emma:confidence="0">
                  <emma:literal>[</emma:literal>
                </emma:interpretation>
                <emma:interpretation id="interp122" emma:lang="en-US" emma:confidence="0">
                  <emma:literal>(</emma:literal>
                </emma:interpretation>
                <emma:interpretation id="interp123" emma:lang="en-US" emma:confidence="0">
                  <emma:literal>C</emma:literal>
                </emma:interpretation>
                <emma:interpretation id="interp124" emma:lang="en-US" emma:confidence="0">
                  <emma:literal>S</emma:literal>
                </emma:interpretation>
              </emma:one-of>
            </emma:emma>
          </inkml:annotationXML>
          <inkml:trace contextRef="#ctx0" brushRef="#br1" timeOffset="171571.9209">12606 6842 241,'0'0'295,"0"0"-4,0 0-20,0 0-9,0 0-10,0 0-17,0 0-13,0 0-1,-13-10-13,13 10-19,-4-4-9,4 4-12,-4-5-18,4 5 1,-4-2-12,4 2-9,0 0-11,-4-5-7,4 5-6,-5-5-17,5 5-7,-12-4-9,6 4-3,-3-2-21,-2 2 6,-3 0-5,-1 2 1,-2 1-7,0-2-2,0 4-4,0-3 0,0 2-3,-3-1 0,3 0-1,0 1 4,1-2-5,-1 2 3,4-1-7,-3-1 4,10-1 0,-5 1 2,7 0-7,-4 0-6,8-2 3,-11 3 1,11-3-12,-4 1-3,4-1-5,-8 1 6,8-1-10,-5 5 4,5-5-8,0 11 15,0-5-11,2 2 9,-2 6 5,3-1 11,2 2 2,-2-1 0,-2 2 3,4 5 4,3-2 0,-4 5 2,4 8 1,-2-3 1,0 7 5,0-4 0,2 3-3,-5-2-2,2-1-3,-1 2-1,-3 0 1,2 3 5,-3-1 0,4 4 5,-4-1-4,0 0-1,-4 5 1,2-1 9,2 0 3,-5 0 1,5 3 4,-1-7 7,1 4-1,-4-3-1,4-1-5,0-3-2,0 0 2,9 0-3,-8 0 9,1 1-6,2-7-3,-3-2-6,-1-4-2,5 1-3,2 6 0,-2-6 0,-4-2-1,3-3-3,-3 6-10,5-4 0,-2 1-7,-3-3-2,3-4 5,-3-1-7,0 0-3,2-4-1,-2 3-2,1-2-2,-2 0 1,1-3 3,3 0 12,-3-3-4,2 0 8,-1-2 7,4 2 2,-1 0-4,0 0-3,2-1 0,-2-1 13,3-1-19,1 3-9,-1-3 3,2 0-4,-2-2-3,2 1 2,3 0-1,2-1-19,-1-1-32,-2 0-31,2 0-42,1 0-45,3-3-45,7 0-80,-4 0-66,2-8-54,6 6-92,-3-4-482,4-5-1053,6 0 466</inkml:trace>
        </inkml:traceGroup>
        <inkml:traceGroup>
          <inkml:annotationXML>
            <emma:emma xmlns:emma="http://www.w3.org/2003/04/emma" version="1.0">
              <emma:interpretation id="{435E5087-6C7D-46D5-A93C-ACFD42BFFF4B}" emma:medium="tactile" emma:mode="ink">
                <msink:context xmlns:msink="http://schemas.microsoft.com/ink/2010/main" type="inkWord" rotatedBoundingBox="17717,12120 21409,12084 21421,13262 17728,13298"/>
              </emma:interpretation>
              <emma:one-of disjunction-type="recognition" id="oneOf25">
                <emma:interpretation id="interp125" emma:lang="en-US" emma:confidence="0">
                  <emma:literal>nitro</emma:literal>
                </emma:interpretation>
                <emma:interpretation id="interp126" emma:lang="en-US" emma:confidence="0">
                  <emma:literal>ninths</emma:literal>
                </emma:interpretation>
                <emma:interpretation id="interp127" emma:lang="en-US" emma:confidence="0">
                  <emma:literal>anointer</emma:literal>
                </emma:interpretation>
                <emma:interpretation id="interp128" emma:lang="en-US" emma:confidence="0">
                  <emma:literal>Anoint</emma:literal>
                </emma:interpretation>
                <emma:interpretation id="interp129" emma:lang="en-US" emma:confidence="0">
                  <emma:literal>Anointer</emma:literal>
                </emma:interpretation>
              </emma:one-of>
            </emma:emma>
          </inkml:annotationXML>
          <inkml:trace contextRef="#ctx0" brushRef="#br1" timeOffset="172162.4152">13577 7355 242,'-1'-10'446,"0"-2"-31,-2 2-15,3 1-3,0 3-3,0 2-16,-2-3-23,0 1-26,2 6-31,2-6-31,-2 6-24,-2-4-26,2 4-29,0 0-16,0 0-17,0 0-17,0 0-16,-5 12-6,2 3-17,1 4-8,0 2-9,-1 1-9,-3-1-6,4 1-11,-4 3 3,-3-2-12,7-1-1,-2-1-8,-1 0-2,2-5-3,-1 1 0,3-2-6,-3-3-8,1 0-24,-1 0-20,0-3-23,3 0-28,-2-6-28,3 3-11,0-6-6,0 0-26,0 0-8,0 0-8,0 0 9,4-19 12,0 4 10,0-6 18,0 0 8,1-2 12,1-11 8,0-2 12,-1 6 7,2-2 8,-2 9 14,2-4 19,-3 5 38,1 1 14,-3 6 20,1-1 13,0 1 30,-1 3 19,2 3 9,-4 2-2,3 1 2,-2 0-6,3 0-12,-3 3-9,-1 3-10,0-6-13,0 6-8,0 0-7,0 0-3,0 0-2,16 12-5,-12-1-5,1 3-4,-1 0 2,1 1-4,4 6 0,-1 2-1,-1 1 3,7 5-6,-6-6 1,4 5-5,-3-4-4,8 7 2,-11-9-5,6 1-2,-1 0 3,-1 0-3,-2-1-13,1-3-27,-1-1-41,-1-3-42,0 0-43,1-2-30,-3 1-29,-2-4-31,1 0-37,0-4-34,-1 0-25,0-3-44,-1 1-204,-2-4-634,0 0 280</inkml:trace>
          <inkml:trace contextRef="#ctx0" brushRef="#br1" timeOffset="172584.3083">13705 7585 169,'-6'-4'253,"-5"2"4,5 1 5,-1-2-2,1 1-6,6 2-3,-11-1-18,11 1 3,0 0-14,-11 0-6,11 0-11,0 0-8,-8-1-7,8 1 1,0 0-14,0 0-7,0 0-15,26-5-11,-10 1-18,8 0-15,0-1-15,2 0 5,-1-4-17,10-1-6,3 4-14,-5 0-5,3-4-14,-12 4-4,2 1-11,-2-2 0,-1 5-4,-6-3-1,-1 0-1,-3 3 0,-3-2-6,1 3-3,-5-2 3,1 3 15,-1-2-7,-6 2 10,10 0 8,-10 0 8,0 0 2,0 0 5,9 2 2,-9-2-2,0 8 9,0-8 3,-8 11-6,3-2-3,-1-2-2,1 6 0,0-2-13,1 2-5,-1 1-4,5 0-3,-5 0-1,2-2-5,6 3-6,-1-1 1,1 1-5,5 3-3,-3-3 1,8 2-3,-4-6 0,0 3 2,0 0-6,2-3 1,-2 2 0,-1-4-2,1 2-1,-4-4 1,-3-1-1,3-3 0,0 3-2,-4-1 4,-1-1 3,0-4 0,-6 7 1,-1-2 4,-3-1 0,-2-2-5,-5 1 1,3-2-3,-10 3-14,2-4-33,-2 1-45,1-2-44,1-3-82,-3 1-64,-1 0-73,13-3-89,-4 1-391,5 0-892,1 0 395</inkml:trace>
          <inkml:trace contextRef="#ctx0" brushRef="#br1" timeOffset="182460.669">14566 7124 98,'-7'1'352,"2"4"-20,-2-4-13,1 3-21,-1-2-5,-2 4-7,1-6-1,-1 3-10,3 2-9,-4-1-11,3 1-17,0 0-22,-1-2-21,2 0-21,3-1-17,3-2-15,-9 4-17,6-1-17,3-3-3,6 10 27,0-6 17,6 0 10,10 4 6,3-3-3,18 1-3,-1-2-7,5-2-5,18 4-3,5-6-7,-4-2-3,0 1-4,-1 2-2,-15-2-13,16-2 8,-15 1-5,-2-1 1,0 0 2,-3 0-14,-1-2-2,-5-1-3,-2 3 4,-9-1-10,5 0-3,-11-1-11,-2 3-8,-4 0-5,-5 0-4,0 2-3,-2 0-12,-3-2-7,-1 1 2,-6 1-4,12-2-6,-12 2-32,10 0-3,-10 0 0,0 0 0,0 0 0,7-1 0,-7 1-15,0 0-98,0 0-65,0 0-71,0 0-98,0 0-76,-29 1-94,17 1-114,3-2-322,9 0-1033,0 0 456</inkml:trace>
          <inkml:trace contextRef="#ctx0" brushRef="#br1" timeOffset="173881.1855">14856 7366 8,'0'0'329,"0"0"-11,-5-5-15,5 5-7,0 0-14,0 0-18,0 0-12,0 0-18,0 0-17,0 0-17,0 0-12,-6-5-11,6 5-19,0 0-12,0 0-15,0 0-7,0 0-12,0 0-9,0 0-1,0 0-9,0 0-8,0 0 3,0 0-1,0 0-6,0 0 0,0 0-1,0 0-4,0 0-3,0 0-1,0 0-4,0 0-6,0 0-3,0 0-2,0 0 3,0 0-17,0 0-2,0 0 0,0 0-7,0 0-2,0 0-3,0 0-2,0 0-7,0 0-1,0 0-1,0 0-2,0 0-3,0 0 1,0 0-4,0 0-1,15 12 7,-13-7-8,4 1 7,0 5-13,2 2-1,-1 0-17,-1 2 2,1 4-2,0 2 0,-1 3 7,0-4-2,-1 0 0,1 3 4,-1-5-5,-4 2-1,2 0 9,-1-6-1,-2 4 0,4-5 5,-4-1-2,3 2-1,-3-2 1,0-2 1,0-5-2,-3 3 5,6-2-4,-3 0 3,0-6 1,0 5 0,0-5 2,0 6 6,0-6 23,0 0-5,0 0-4,0 0-2,0 0-2,-3-15 0,2 7-9,-2-1 5,6-6-4,1-2 1,-4-4 1,3-2-4,3 0 1,2 1 0,-1-1 5,0 0-1,3 2-6,-1 3 7,-1 7-1,1-3 0,0 2 4,1 1-4,-3 2-2,3 3 1,-3 2 1,-1 2-7,3 2-2,-9 0 2,17 6-3,-9 2-4,1 2 6,-1 3-3,1 1 1,-1 5-5,0 2 6,1 2 1,-3-3 0,0 3 1,-1-1 1,2 0 5,-2-2 0,0-1 3,1 2 2,-5-6 1,1 2-3,4-3-3,-4-2 6,4 0 3,-3-1 5,3-1 7,0-4 7,3-1-6,-1-2-2,8 0-1,0-3-4,2-1-8,3-5-18,1-4-37,2 0-44,-1-5-70,10-2-76,-8-6-81,-2-3-91,1 2-449,-1-2-914,-2 0 405</inkml:trace>
          <inkml:trace contextRef="#ctx0" brushRef="#br1" timeOffset="181526.2282">14845 6707 197,'0'-7'292,"3"0"-12,-2 2-6,-1-2-9,4 2-14,-1-1-8,-3 2-7,0 4 3,1-8-10,2 5-4,-3 3-17,2-4-10,-2 4-13,0-6-16,0 6-17,0 0-9,0 0-13,3-3-9,-3 3-10,0 0-13,0 0-11,0 0-11,0 0-5,0 0-5,0 0-9,0 0-14,0 0 7,0 0 7,5 24 2,-5-11 2,2 1-9,-2 1 5,2 7-11,1-3-1,-3-4-3,2 6-6,1-1-3,1 0-2,0 1-3,-4-5 0,1-1-5,2 1 0,-2-1-6,2 6 2,-1-6-2,0 1-5,-1-4 5,-1 3-5,0-5 1,3 3 0,-6-5-7,3 1-12,0-2-39,-1-1-45,2 0-50,-1 2-36,0-3-34,0 0-39,0-5-38,0 0-48,0 0-317,0 0-704,0 0 312</inkml:trace>
          <inkml:trace contextRef="#ctx0" brushRef="#br1" timeOffset="182054.4013">15217 6785 183,'-6'-3'285,"4"-1"-5,-3 0-2,5 4-5,-7-4-10,7 4 6,-5-7-20,5 7-3,-5-5-5,5 5-11,-2-3-12,2 3-11,0 0-12,0 0-29,0 0-19,0 0-12,0 0-17,-5-3-16,5 3 0,0 0-11,-6 15-3,0-2-1,1-1-4,-1 1-10,-1 3-4,3 1-9,-2 0-5,4-1-5,-2 0-3,3 2-10,1-3-1,0 0-2,3 0-5,2-2-3,1-2-2,2 2-1,1-7 1,2 4 0,-1-3 3,5-2-6,-1-2 0,0 1 2,5-4-3,-2-1 3,0-2 0,0 0-4,-4-2 5,2-2 2,-3-3-4,0 2 5,-2-3 3,-2-1-1,1 0-5,-6-3 0,2 0-2,-5 0-4,0 0-5,-5-1 4,-1 2-1,-2-4-3,-3 5 0,-4 2-4,3 3-15,-9-4-41,1 2-52,5 4-65,-8 1-52,6 5-58,-6 1-65,5 1-59,-3 0-287,2 1-742,4 6 329</inkml:trace>
          <inkml:trace contextRef="#ctx0" brushRef="#br1" timeOffset="174661.0438">15723 7736 207,'0'0'205,"-8"-2"-7,8 2-8,0 0-8,0 0-7,-5 0-12,5 0-9,0 0-15,0 0-1,0 0-17,0 0-14,0 0-11,0 0-3,0 0-13,0 0-11,0 0-6,0 0-9,0 0-8,0 0-18,0 0-22,0 0-23,0 0-28,0 0-28,0 0-29,0 0-17,0 0-37,0 0-178,0 0-361,0 0 159</inkml:trace>
          <inkml:trace contextRef="#ctx0" brushRef="#br1" timeOffset="174411.7782">15772 7498 153,'-9'0'331,"9"0"-9,-10 3-5,6-1-9,4-2-11,0 0-12,-11 0-26,11 0 2,0 0-22,-6 4-22,6-4-13,0 0-17,0 0-16,0 0-9,0 0-9,-4 2 18,4-2 14,6 8 0,-6-8-5,12 6-4,0-3-6,2 0-1,10 2-12,-2-4-7,4 3-13,9-4-9,1 0-14,2 2-9,-4-4-8,2 1-14,-2 1-4,-8-1-10,10-1-7,-13 1-6,5-1-4,-5-2-4,1 2-6,-1 2-3,1-1-2,-2-1-6,-4 2-3,-1-3-2,2 3-6,-2-1 1,-6 1-15,1 0-9,-4-4-13,1 4-20,-9 0-22,12-1-31,-12 1-47,6 0-57,-6 0-54,0 0-48,0 0-71,0 0-65,0 0-373,-30 6-870,13-3 386</inkml:trace>
          <inkml:trace contextRef="#ctx0" brushRef="#br1" timeOffset="176239.1853">16005 7333 93,'0'0'337,"0"0"-9,0 0-8,-5-6-6,5 6 5,0 0 1,0 0-9,0 0-8,0 0-16,0 0-19,0 0-21,0 0-22,0 0-20,0 0-19,0 0-20,0 0-17,0 0-16,1-6-14,-1 6-12,0 0-10,0 0-12,0 0-9,5 13-3,-1-4-12,-1-4 0,2 3-11,3 3 0,0 0-10,-3-4-3,3 3 0,4-1-1,1 0 0,-2 4 3,6-1-1,2 2 2,-2-1-7,-6-3-2,6-2-1,2 7-3,-7-5-2,2 1-2,-1-2-3,3 1-2,-2 0 3,-4-2-6,4 2 1,-4-3-5,3 1 3,-1 0-3,-2-1 0,1-4 0,-3 1 11,-3 1-6,4-4 2,-2 4-4,-2-3-3,3 0 3,-4 2 1,1-3-1,0 3-4,-5-4 1,4 3-4,-4-3-4,5 3 4,-5-3-5,0 0 0,0 6-2,0-6 3,-6 9 2,0-6 0,-3 6-4,-1-2 4,1 1 1,-3-1-3,-1 2 0,0-1 2,1 2-4,-2-4 0,-1 4 4,1-1 0,-1-4-17,1 2-25,2 2-41,0-7-54,5 4-49,0-2-57,-2-1-50,1 0-57,4 1-53,4-4-339,0 0-796,0 0 353</inkml:trace>
          <inkml:trace contextRef="#ctx0" brushRef="#br1" timeOffset="176567.3309">17059 7392 191,'-12'-1'324,"7"0"-9,5 1-23,-12-2-9,5-1-21,7 3-11,-15 0-14,15 0-17,-12-1-22,12 1-17,-9 0-21,9 0-16,0 0-12,-9 0-13,9 0-19,0 0-10,0 0-6,-11 1-7,11-1-11,0 0-2,0 0-5,0 0-6,0 0-1,0 5-3,0-5-6,0 0-5,0 0-12,0 0 5,0 0-2,0 0-7,0 0-2,0 0-3,0 0-6,0 0-5,0 0-4,0 0-10,0 0-12,0 0-10,0 0-12,0 0-20,0 0-16,0 0-24,0 0-44,0 0-52,0 0-56,0 0-298,-17-6-597,17 6 264</inkml:trace>
          <inkml:trace contextRef="#ctx0" brushRef="#br1" timeOffset="184190.8056">16941 7349 267,'0'0'338,"-3"-8"-12,6 2-2,-3 4-7,0 2-5,0 0-15,3-9-12,-3 9-16,0-6-17,0 6-23,0 0-12,0 0-14,-6-6-17,6 6-5,0 0-25,0 0-6,0 0-5,0 0-7,-6 15-8,1-6-6,-5 4-29,3 2-5,-5 5-11,3 1-6,-2-1-2,1 0-9,3 2-7,1-2-6,-1-3-4,2 5-4,4-4-7,2-4-3,-1 1-6,3 1-1,2-3-5,1 1 5,3-3 0,-1-1 4,4-2 3,2-2 3,1-1 5,2 0-3,6-2 2,1-6-2,-1 1-3,-6-3 0,4-1 1,2-3-3,-3 0 5,-5-1 0,-1 2 0,-2-3 1,4-6 6,-9 5-4,3-1-1,0 0-8,-3 1 3,-5-3-3,2-1-4,-1 1-4,-3 1 1,-3-1-1,2-1-6,-4 4-3,2-1-1,-5 1-4,0 1-8,-1 1-20,3 1-24,-1 1-29,1 4-43,0-5-53,1 5-58,1 1-54,2 0-67,2 3-60,0 0-53,0 0-275,0 0-797,0 0 353</inkml:trace>
        </inkml:traceGroup>
        <inkml:traceGroup>
          <inkml:annotationXML>
            <emma:emma xmlns:emma="http://www.w3.org/2003/04/emma" version="1.0">
              <emma:interpretation id="{B0327645-C2A7-409F-B9D1-72A5705DA406}" emma:medium="tactile" emma:mode="ink">
                <msink:context xmlns:msink="http://schemas.microsoft.com/ink/2010/main" type="inkWord" rotatedBoundingBox="22567,12363 27391,12316 27398,13057 22575,13104"/>
              </emma:interpretation>
              <emma:one-of disjunction-type="recognition" id="oneOf26">
                <emma:interpretation id="interp130" emma:lang="en-US" emma:confidence="0">
                  <emma:literal>whininess</emma:literal>
                </emma:interpretation>
                <emma:interpretation id="interp131" emma:lang="en-US" emma:confidence="0">
                  <emma:literal>when neo</emma:literal>
                </emma:interpretation>
                <emma:interpretation id="interp132" emma:lang="en-US" emma:confidence="0">
                  <emma:literal>when ness</emma:literal>
                </emma:interpretation>
                <emma:interpretation id="interp133" emma:lang="en-US" emma:confidence="0">
                  <emma:literal>whines</emma:literal>
                </emma:interpretation>
                <emma:interpretation id="interp134" emma:lang="en-US" emma:confidence="0">
                  <emma:literal>when nano</emma:literal>
                </emma:interpretation>
              </emma:one-of>
            </emma:emma>
          </inkml:annotationXML>
          <inkml:trace contextRef="#ctx0" brushRef="#br1" timeOffset="190220.7243">20629 7297 316,'1'-10'350,"-1"4"-8,0-3-4,0 3 7,3 2 5,-2-2-20,-5 1-9,4 5-23,3-7-14,-3 7-24,0-6-24,0 6-19,0-5-17,0 5-20,0 0-10,0 0-13,0 0-6,8-1-17,-8 1-10,11 5-10,-2-1-10,1-1-12,-1 1-8,2-1-8,1 3-10,0 1-6,-2 1-5,2 4-4,-3 0-8,1 1-2,-3 2-6,3 4-1,-3 0 1,0 1-8,-2 1-5,-1-7-1,-1 6-1,-1-3-4,-2-1 0,0-3-8,-2 2 7,2-5-2,-3 1-1,0-5-3,3 4 2,-1-4-3,1-2 1,0-1-4,0-3 4,-2 8-1,2-8 6,0 0 6,0 0-2,0 0-1,0 0 2,0 0 1,0-19 7,0 8 3,2-1 6,2-4-1,4-2 1,-2-1 2,5-2-6,2 0 8,3 3-8,-3-2 2,-1 0-3,4 4-3,1-2 3,-5 5-5,0 3-7,-2 2 1,-2-1-2,7 6-4,-7-3-4,1 5 0,-1 2-2,1 5-1,-1-3 5,2 7-7,-1 5-2,2-3 0,0 7 1,-4-1-3,1 0 2,1 1-3,-3 2 6,2-2-7,-4 2-16,1-5-21,1 5-21,-1-3-23,0 3-35,-4-8-50,5 1-47,0-1-37,-2-3-31,-3 0-20,6-3-34,-2-3-38,2-1-33,-2 0-307,4-3-773,4 0 342</inkml:trace>
          <inkml:trace contextRef="#ctx0" brushRef="#br1" timeOffset="190939.4828">21745 7018 76,'-6'-3'371,"0"-2"-4,1 4 2,0-4 1,5 5 2,-3-4-11,3 4-20,-4-4-23,4 4-28,0 0-36,-5-3-23,5 3-23,0 0-23,0 0-22,0 0-14,0 0-13,-12 11-11,7-5-11,-1 2-10,0 2-10,-5 5-9,0-4-10,-1 8-2,-3 0-8,0 1-4,-8 4-8,3 2-2,-3-2-4,-3-2-9,7-3 0,1-2-5,-4 1-2,5 1-7,2-3 0,1-1 0,2-1-2,6-4-6,-5 1 0,7-4 5,2 0 7,2 0 16,0-1 3,2 1 9,2-2 4,5 0-2,4-2-2,3 1-7,8 1-5,-1-2-5,1-2-4,-1 4-2,2-1 1,-4-2-5,1 2-3,-1 2-1,-4-2-3,-3 2-1,2 0-6,0 2 1,0-1-3,-2 1 2,2 2-2,-3 1-3,4 2-2,-4 0 0,1-1-21,1 6-29,-1-9-26,-5 4-42,5-4-56,-2-3-54,1 3-48,0-2-52,-1-3-58,4-3-67,-3-1-317,4-1-825,0-4 366</inkml:trace>
          <inkml:trace contextRef="#ctx0" brushRef="#br1" timeOffset="190533.2241">21616 7315 273,'-4'-3'335,"4"3"-1,-3-4 2,3 4 1,0 0 4,-5-4-10,5 4-14,0 0-16,-3-6-16,3 6-27,0 0-13,-2-2-27,2 2-19,0 0-17,0 0-14,0 0-22,0 0-11,0 0-11,0 0-8,0 0 1,0 0 2,0 0 4,0 0 5,22 2-6,-8-3-9,10 2-11,5-2-9,-2 0-9,8-2-7,2 0-8,1 4-3,0-5 2,0 2-8,0-5 0,0 6-7,-14 0-3,6 0-6,-2-3-1,-3 3-4,-2 0-6,1-3-2,-7 3-4,0-1-5,-3-1 2,1 3-1,-9-2-6,5 1-5,-5 1-16,-6 0-38,12-2-49,-12 2-86,5-4-86,-5 4-67,0 0-63,-17-9-50,5 2-401,-6 0-912,-4-2 404</inkml:trace>
          <inkml:trace contextRef="#ctx0" brushRef="#br1" timeOffset="191611.3639">22909 7008 178,'1'-7'403,"3"1"-23,-3 0-26,-1 2-3,0 4-22,4-9-14,-3 7-19,-1 2-24,0 0-13,4-5-26,-4 5-20,0 0-22,3-4-15,2 2-18,-5 2-11,16 3-16,-6 2-18,2-2-10,2 4-13,-2 0-7,5 2-11,-4 3 1,-1-3-10,9 6-6,-8 1-5,4 1-9,-5 3-3,2 1 0,-1 0 0,-5 0-12,1 1-4,-1-1-5,-4-2 7,-3-7-3,1 6-2,-2-3-3,-2-2-7,-3 2 4,-1-6 0,0 1 3,-2-1-2,-2-3 2,-2 2 0,-1-4-2,-3-1-2,-1-3-6,0 1 15,-1-2 0,1-2 5,-6-3-1,6 0 10,-6 0 5,5-7 6,5 5-3,0-2 3,-4-2 13,3-3 13,2-2 7,3 3 6,-3-3-4,3-3-6,1 2 21,-1-1-5,1-2-9,4 6-4,-3-2-2,2 1-5,0 2-6,4 2-4,-5 1-4,1 2-3,4 1-5,-4-3 4,-1 4-2,5 0-8,-4-1-5,-3 4-4,0 0-3,-5 1-6,1 2-1,-3 2-6,-6 5-2,0-1-3,-5 3-6,6 4 5,1 2-2,0-1-5,-2 2 9,3 1-14,1-1 1,5 2-1,-3-1-2,8 5 3,1-5 0,0-1-5,0-1-3,1-1-2,5-5 14,-2 4-3,2-4 0,0 0-5,2 1 4,-2-1 3,5-2-7,1-1 4,0-1-7,0 1 8,6-4 1,0 2 1,5-6 3,-6 0 0,10-6 0,-1-1-2,1 1-5,-2-5 5,4-1-4,1-5 6,-3 4-5,-4 2 4,0-2 0,-4 6-2,-1-3-3,-4 3 9,2-2 10,-4-2 5,0 6 11,-1-4 27,-3 0-15,2 6 5,-4-5-2,0 1-5,-4 3-3,2 2-6,1-3-10,-4 1-15,0-1-14,5 3-30,-6 0-33,1 0-46,0 1-62,1-1-84,-4 1-111,2-1-115,-3 2-128,-4-3-410,1 0-1101,0 0 487</inkml:trace>
          <inkml:trace contextRef="#ctx0" brushRef="#br1" timeOffset="189733.052">18350 7173 64,'-2'-8'335,"-1"5"-18,3 3-11,0 0-11,0-7-13,0 7-10,5-5-13,-5 5-18,-2-7-14,2 7-27,0 0-19,0 0-15,0 0-20,0 0-6,0 0-21,0 0-9,0 0-8,2 20-4,-2-7-16,0-2-6,0 4-7,0 6-3,-2-1-10,2 1-6,-3 0 1,3 2-9,-5-4 8,3 2-17,2-1-19,0-3 5,0-4 7,0 1-15,2 0-8,-2 0 6,4 1-4,-3-3 1,4-2-1,2-1-5,-1 0 3,5-6 16,-1 2-17,2 0 1,1-5 3,4 0 0,0-1 0,0-3 0,-1-1-4,-2-1 7,2 0-8,-2-3 1,3 2 4,-5-4 8,0 0-14,2 0 2,-5 0-2,2 1 15,-2-1-9,-4 3-6,3 1 18,-4 1 18,0 0 3,0 1 0,-3 2 8,4-3-8,-5 6 2,1-4-6,-1 4-6,0 0-4,6-5 0,-6 5-7,0 0-1,0 0-2,0 0 0,0 0-9,4 15 4,-4-7-1,1-1-1,-1 0-2,1 5-3,4 1 3,5-2 1,-8-1-3,7 2 2,-1 0 4,4-3-3,0 3-2,2 1 4,-1-6-4,3 1 0,-2 1-1,7-4 7,-4-2-11,4 1 3,3-4-13,-7 0 11,0-3-2,1-1 0,-2-1 4,-3-1 1,-2-5-1,5 4 4,-4-6-2,-2 4-6,-2-4 2,-3-3 2,1 2 8,-2-1 14,-4-6 7,0 5 4,-4-3 7,0-5 7,1 11 5,-1-2-1,-2-2 7,0 3 0,4-1-7,-3 3-4,-1 0-5,2-3-1,2 9-3,2-9-10,1 6-1,-1-5-1,1 0-3,5 4-4,3-2-3,-1 3-2,3-7-3,3 5-2,2-3-4,3 0-3,2 2-3,-3 3-3,3-4 4,0 1-2,-2 1 3,-4-1-4,3 2 3,-6 0 1,0 2-4,-2 0 3,1-1 1,-6 1 4,0 2 16,-2 0 17,2 0 9,-5-4 9,0 6 6,0-1 4,-1-2 14,-5 1-11,1 4-4,-1-1 4,-5-3-1,5 2-6,-5 2-6,5 2-4,6 0-9,-17 1 0,10 0-10,-3 3 6,3 2-9,-3 4-3,3 1-8,-2-1-1,1 5-5,-1-3 1,1 9 0,5-2-7,0 2 4,0 1-5,0-1-1,6 1-2,-3-1 2,0 6-2,3 2-2,-1-5 2,-1 0-8,5-1 7,-4 2 1,-2 0 0,4-1-7,0-2 1,0 2-2,-4-5 0,0-4-8,5 1-3,-5-4-6,0 1-5,3-4-9,1 1-8,-4-3 0,0-1-3,5-2 5,-5 1 2,0 0 2,0-5 4,12 1 6,-12-1 2,17-6 2,-5-2 3,2 0 2,2-6 1,5 2 1,-3-3 4,-2 3 1,1-1 1,-8 3 2,1 2 4,-1 2 0,-2-2 3,-2 6 1,2-5-3,-2 3-4,-3 0 2,2-1-6,-4 5-1,7-1 3,-7 1 0,0 0 0,5 12 0,-4-3 4,1-1-2,0 0-2,-2 3 3,3-1 0,1 4 3,-1-3-1,-1 1 2,1-2-3,2 2 4,2-1-1,-2-1 2,4 0-2,0 1 6,2-5 0,0 3 6,1-2-1,2-1 1,1-3-3,3-3 3,-1 3 0,5-6-4,-5 0 2,7-2-5,-5-3 3,2-1 0,-8-2 0,6-1-5,-2-1 0,0-1 4,-8 0-3,0 2-1,3-1 3,-4 1 6,1 0 2,-4 1 11,0 1 14,-3 1 10,3 2 9,-5 2 1,0-2-3,2 4-8,-2 3-6,4-3 3,-4 3-6,0 0-16,0 0-4,0 0 4,0 0-7,-13 15 0,5-4-1,1 3-2,0 0-1,2-1-4,1 2 4,-4-1-3,5 0-2,0 1-6,3 0 5,-3-2 1,3 2 11,0-4-17,3-1-8,0-1 0,0 1-2,5-3-2,-2 0 1,2-3-1,1 0 12,1-2-10,5 1 1,-7-6 0,9 1 0,-5-2 2,4-2-2,-3-3 3,5 0 1,-5-3 4,1-4-2,2 4-3,-3-4 4,-2 5-3,0-2 3,-3 1-1,4 3 2,-8 3-2,4-2 2,-4 2-4,1 1 1,-2 3 3,2-1-9,-5 3 0,6-3 0,-6 3 4,5 7-3,-2-1 2,0 0-1,3 2 0,-6-1 1,5 4 1,-3 1 4,2-2-8,-3-1-7,2-1 0,-1-1-2,3 5-5,-3-4-2,-2 2 0,5-6 0,-5 1 1,3 1 0,-1-2 3,-2-4 5,2 7 5,-2-7 0,0 0 5,5 0-2,-5 0 2,0 0 1,15-11 7,-7 0-3,-2 7 3,5-8 3,1 1 4,0-3-2,6-1 17,-2-2-15,1 1 5,0 4 2,-5 2-3,7-1 3,-10 2-2,3 3-4,-4 2 1,-3 0-5,-1 2-3,1-1 0,-5 3-3,0 0 5,12 5-4,-4 2 2,-2 2 0,-6 1 1,6-2-3,-5 6-13,3 0-21,-8 0-26,9 2-30,-5 0-17,0 2-37,0-2-55,0 2-46,0-3-40,-1-2-26,1 0-29,-4-2-33,8-4-34,-3 2-43,2-3-260,1-2-769,1-2 340</inkml:trace>
        </inkml:traceGroup>
      </inkml:traceGroup>
    </inkml:traceGroup>
    <inkml:traceGroup>
      <inkml:annotationXML>
        <emma:emma xmlns:emma="http://www.w3.org/2003/04/emma" version="1.0">
          <emma:interpretation id="{9659E048-2715-481E-851D-3F326BAA3FEA}" emma:medium="tactile" emma:mode="ink">
            <msink:context xmlns:msink="http://schemas.microsoft.com/ink/2010/main" type="paragraph" rotatedBoundingBox="18780,13814 22875,13538 22938,14467 18842,14743" alignmentLevel="5"/>
          </emma:interpretation>
        </emma:emma>
      </inkml:annotationXML>
      <inkml:traceGroup>
        <inkml:annotationXML>
          <emma:emma xmlns:emma="http://www.w3.org/2003/04/emma" version="1.0">
            <emma:interpretation id="{E0937074-EB2E-45E0-BAE7-93A3781AD7C6}" emma:medium="tactile" emma:mode="ink">
              <msink:context xmlns:msink="http://schemas.microsoft.com/ink/2010/main" type="line" rotatedBoundingBox="18780,13814 22875,13538 22938,14467 18842,14743"/>
            </emma:interpretation>
          </emma:emma>
        </inkml:annotationXML>
        <inkml:traceGroup>
          <inkml:annotationXML>
            <emma:emma xmlns:emma="http://www.w3.org/2003/04/emma" version="1.0">
              <emma:interpretation id="{5E178EBA-9E55-48FC-88DC-C5D13B20DD60}" emma:medium="tactile" emma:mode="ink">
                <msink:context xmlns:msink="http://schemas.microsoft.com/ink/2010/main" type="inkWord" rotatedBoundingBox="18780,13814 20153,13722 20213,14614 18840,14706"/>
              </emma:interpretation>
              <emma:one-of disjunction-type="recognition" id="oneOf27">
                <emma:interpretation id="interp135" emma:lang="en-US" emma:confidence="0">
                  <emma:literal>bin</emma:literal>
                </emma:interpretation>
                <emma:interpretation id="interp136" emma:lang="en-US" emma:confidence="0">
                  <emma:literal>win</emma:literal>
                </emma:interpretation>
                <emma:interpretation id="interp137" emma:lang="en-US" emma:confidence="0">
                  <emma:literal>tin</emma:literal>
                </emma:interpretation>
                <emma:interpretation id="interp138" emma:lang="en-US" emma:confidence="0">
                  <emma:literal>Lin</emma:literal>
                </emma:interpretation>
                <emma:interpretation id="interp139" emma:lang="en-US" emma:confidence="0">
                  <emma:literal>biro</emma:literal>
                </emma:interpretation>
              </emma:one-of>
            </emma:emma>
          </inkml:annotationXML>
          <inkml:trace contextRef="#ctx0" brushRef="#br1" timeOffset="216309.237">14628 9220 280,'0'6'330,"0"-6"-15,4 4-18,-4-4-22,0 0-11,0 5-17,0-5-20,0 0-18,0 0-15,0 0-13,0 0-17,2 5-19,-2-5-6,0 0-17,0 0-14,0 0-10,0 0-8,0 0-8,0 0-9,0 0-3,0 0-5,0 0-15,0 0-4,0 0 20,0 0-11,0 0 1,0 0 3,0 0 9,0 0 8,0 0 5,0 0 4,0 0 2,0 0-4,5-16-15,-5 7-3,-3-4-8,3-2-7,3-7-4,-3-2-3,-3 0-5,6-11-5,-3 2-1,-3-7-6,3 4 2,-1-10-9,1 3-4,1-2 5,-1-14-4,-1 0-1,-2 15-1,-1 0-11,8 2 8,-8 2 0,3 3 1,-4 4-1,1 12 1,1-1 15,1 7 4,0 2 1,1 0 1,0 4-3,-2 1-4,3 1-3,-1 3 0,1-2 2,0 6-6,0-10 1,-1 6-6,1 4 0,-3-3-4,3 3-2,0 0 1,0 0-2,0 0 1,0 0-2,-4 24-1,0-3-1,-1 11-2,0 1-2,-1 4 5,1 2-5,5 0-2,-1 5-1,0-2 3,1 0 1,2-1-2,1 0-1,-1 1-5,5-5 10,2-4-4,-1 0 0,1-2-2,2-6 6,0 2-1,-2-5 2,2-2 1,2-1 2,1-3-3,1-1 3,-6-6-2,3 1 3,2 1-4,-2-4 0,5-4 2,-1 1-3,-3-4 2,4-4-6,6 0 6,-5-4-5,-7-1 2,10-7-3,-7 1 1,2-3 1,-2-2-1,-1-1-2,-1 0-2,-3-2 2,0-2 0,1 4 0,-5-1 0,-1 7-1,4 1 3,-8 2-1,2 0 2,-2 4-4,3 2 1,-1 0 1,0 1-4,0 0 2,-2 2-5,0 3-1,0 0 1,0 0 2,0 0-2,0 0 0,-2 18 1,0-6-4,0 3 8,2-2-3,2 2 4,0 1-5,-2 5 3,2-4 3,1 3-3,0-7 0,-1-1 1,2 3 7,4-3-4,-4 1 2,1-6 1,3 4-1,-4-3 1,4-5 1,1 0-1,-3 0 5,6-3 0,1-2-4,0-2 3,0-1-1,-1-4 1,6-5 0,-2-2 1,0-1-6,-4-2 10,1 2 1,-2 0-5,2-2 0,-2 6 6,-3 1-3,0 1 12,-2 2-2,-1 3-5,-2 0-2,3 1 3,-3 0-2,0 3-8,-3 2 1,0 0-4,0 0 2,18 4 4,-14 2-3,-3 0-1,4 2-2,-3 0 2,3-2-2,0 3 0,2 0-1,-2 3-1,2-3 4,-4 0-4,3-1 2,-4-3-2,7 4-7,-3-3-1,-4-4 1,7 6-1,-2-5 1,0-1 1,-1-2 1,-6 0 3,17-7-2,-5 1 3,4-1-3,-5-6 2,4 0 0,2-4 1,0-2-1,-3 0 1,2 3 4,1-1 2,-3 2 5,-1 4 1,-5 0 3,2 2-1,-3 6 0,-2-4 1,0 1-10,1 6 3,-6 0-5,0 0 1,13 6-1,-8 1 3,-1 1-6,-1 2 2,2 5 1,-1 0 1,-2 1-3,1 2 1,0-1-1,-3 3 3,0 1-4,5-8 2,-1 2 6,-2-3-7,5-2 1,-3-2 2,2 1 6,0-3-7,-1-2 5,0 2 1,2-6 8,-7 0-7,22-9 0,-13 1-1,3-3-1,2 0-1,0-3-1,1 0 6,-1-2 1,3-1-3,-10 6 0,4 0 7,0 5-2,-6-1-1,2 1-1,-5 2-5,2-1-4,-4 5 2,8-3-3,-8 3 1,0 0-1,9 8-4,-4-4 3,-3 5 2,2-1 0,-3-2-1,6 2 0,-4 1 0,3-2 0,-1 1-3,1-1-17,-4-2-22,7 3-17,-6-2-24,2 0-25,0-1-37,0-5-52,-5 0-31,0 0-35,8-6-36,-8 0-42,-1-3-44,-1-4-53,-7-2-225,-5-4-713,-12-7 315</inkml:trace>
          <inkml:trace contextRef="#ctx0" brushRef="#br1" timeOffset="216440.1148">15401 8359 252,'-5'-7'241,"-2"4"-25,1 3-21,2-4-18,4 4-27,-7-4-29,7 4-25,0 0-33,0 0-54,0 0-66,0 0-188,7 18-263,-7-10 117</inkml:trace>
        </inkml:traceGroup>
        <inkml:traceGroup>
          <inkml:annotationXML>
            <emma:emma xmlns:emma="http://www.w3.org/2003/04/emma" version="1.0">
              <emma:interpretation id="{8B8E483A-9708-49FF-B0DC-41C929F4A999}" emma:medium="tactile" emma:mode="ink">
                <msink:context xmlns:msink="http://schemas.microsoft.com/ink/2010/main" type="inkWord" rotatedBoundingBox="20838,13823 22885,13685 22938,14467 20890,14605"/>
              </emma:interpretation>
              <emma:one-of disjunction-type="recognition" id="oneOf28">
                <emma:interpretation id="interp140" emma:lang="en-US" emma:confidence="0">
                  <emma:literal>54.0</emma:literal>
                </emma:interpretation>
                <emma:interpretation id="interp141" emma:lang="en-US" emma:confidence="0.5">
                  <emma:literal>5 Ito</emma:literal>
                </emma:interpretation>
                <emma:interpretation id="interp142" emma:lang="en-US" emma:confidence="0">
                  <emma:literal>5¢ to</emma:literal>
                </emma:interpretation>
                <emma:interpretation id="interp143" emma:lang="en-US" emma:confidence="0">
                  <emma:literal>5, to</emma:literal>
                </emma:interpretation>
                <emma:interpretation id="interp144" emma:lang="en-US" emma:confidence="0">
                  <emma:literal>55.0</emma:literal>
                </emma:interpretation>
              </emma:one-of>
            </emma:emma>
          </inkml:annotationXML>
          <inkml:trace contextRef="#ctx0" brushRef="#br1" timeOffset="220427.8203">16661 8634 254,'3'-4'309,"-3"4"1,4-6 8,-2 3-10,-2 3-6,0-8 0,0 8-12,7-4-22,-7 4-12,0 0-15,0-6-30,0 6-27,0 0-13,0 0-21,0 0-15,4-2-13,-4 2-16,0 0-9,0 0-8,-4 14-6,4 0-8,-1-2 3,-5 1-14,6 0-7,-5 2-7,5 1-4,-6-3-10,6 4-1,-3-3 1,0-2-7,1 3-2,-1-3-5,2 0 0,1-3-5,-5 1 1,5-3-3,0 0-1,0 0 7,-3-1-6,0-1-7,3-2 1,0-3-8,0 0 4,3 7 3,-3-7 1,9 2 1,2-4 2,0 0-6,6 0 2,0-1-1,-4 1-1,4-3 5,0 3 2,0-1-2,0 1 5,0 2-1,-4-1-1,3 2 0,-3 1-2,0 3-6,-2 1-4,1 2 4,-2 0-3,0 5 8,0 1-6,-5 1 0,0 4-1,-4-2 0,10 3 0,-11 0-1,-3 1-4,1-7 6,-4 2-9,5 2 10,-7-5-4,2-2 3,-2 2-4,0-1 8,0-3-8,-2-1 3,-2 0-12,-2-4-21,-1-2-33,-1-4-43,-6-6-47,3-3-38,-4 1-37,1-6-42,3-3-37,-2-8-37,9 6-285,-1-7-681,2 4 301</inkml:trace>
          <inkml:trace contextRef="#ctx0" brushRef="#br1" timeOffset="220662.1987">16801 8514 100,'0'0'266,"0"0"-5,0 0-4,0 0-4,0 0-4,0 0-15,0 0-10,0 0-13,0 0-14,0 0-15,0 0-12,0 15-21,0-15-15,0 0-9,1 6 29,2-4 5,-3-2-6,9 6-6,-2-5-3,3 0-17,1 5-10,4-5-15,-3 1 0,14 0-24,-1-4-6,-1 4-10,2-4-53,0 0-69,9 2-61,-11 2-62,2 0-72,0-4-65,-2 4-264,2-2-632,-3 4 280</inkml:trace>
          <inkml:trace contextRef="#ctx0" brushRef="#br1" timeOffset="221099.7197">17558 8775 206,'-10'1'357,"-1"3"-19,-2-2-9,3 2-8,0-3-11,3-1-7,0 2-14,7-2-22,-8 3-24,8-3-23,-9 0-16,9 0-29,0 0-7,-5 4-16,5-4 15,0 0 1,0 0 3,17 5-7,-5-4-16,5-1-7,0 0-16,0 0-10,5 0-16,1-1-8,2-1-8,-3-1-8,2 0-8,-2 2-6,0-2-8,-3 0-8,-5-2-10,3 0-1,-3 3-15,-1-4-15,-5 3-13,0-6 0,0 3-14,-1-4 3,-6 1-1,4 2 3,-1-4 4,-4 2-4,-4-1 5,3-2-3,-4 2 5,-1-1-1,0 4 5,-1-2 1,-1 3-1,1 0-1,0 0 8,2 1-3,-4 1 10,-1 1 6,3 2 1,7 1 0,-17 1 5,7 2 2,3 0-5,-3 0 0,4 3-3,-2 4 1,-1 1-1,5-1-4,0 2-3,0 3 0,2-2 2,0 1 3,2 2-2,0 1-5,2-2-14,-1 7-25,0-8-42,3 0-61,0-1-51,0 2-48,0-2-57,2 1-65,4-1-60,-7-7-246,5 0-720,1 0 319</inkml:trace>
          <inkml:trace contextRef="#ctx0" brushRef="#br1" timeOffset="221990.3404">18141 8926 91,'-1'9'362,"-3"-4"5,-3 0-31,6 1-6,-3-2-9,3 1-19,-3-2 0,-3-1-10,7-2-16,0 0-16,0 5-14,0-5 15,0 0 9,9 6-6,-1-3-10,4-3-18,6 0-18,6 0-22,2-3-22,-1 1-11,2-5-18,7 5-12,2-3-11,-10 0-15,-3 3-3,6-3-15,-3 2-10,-5 3-6,-4-2-7,3 1-10,-7 1-6,0-2-2,-3 2-7,-2 0-2,-8 0-7,12 0-14,-12 0-32,12 0-34,-12 0-46,5 0-65,-5 0-72,0 0-64,0 0-64,0 8-73,0-8-417,-9 5-919,3-3 406</inkml:trace>
          <inkml:trace contextRef="#ctx0" brushRef="#br1" timeOffset="221365.3496">18112 8334 269,'0'-10'457,"-5"-5"-1,9 8-12,-8-2-6,4 1-11,0 1-9,0 4-30,0-3-28,0 6-21,0-7-40,0 7-30,0-5-28,0 5-32,0 0-18,0 0-16,5 13-20,-1-6-13,1 7-14,-5 0-12,7 5-9,-2 3-13,0-2-12,-2 2-4,2 0-8,2 2-6,-1 1-4,-2 4-8,3-3-3,-3-3-10,1 0 1,-1-1-17,-2 3-30,1-4-43,-3 0-44,3-6-65,-3 0-73,0-2-68,1-1-64,-1-1-60,3-1-71,1-6-264,1 1-823,1-1 364</inkml:trace>
          <inkml:trace contextRef="#ctx0" brushRef="#br1" timeOffset="221693.4629">18456 8537 272,'4'-6'352,"0"-1"-2,-3 3-10,2-2 2,-3 6-12,4-6-27,-3 3-24,-1 3-26,0 0-31,4-5-20,-4 5-21,0 0-19,0 0-19,1 14-10,-1-5-18,0 3-3,0-3-8,2 7-17,-2-5-1,2 2-16,0 0-9,-1 2 1,3-3-9,-3-1-10,3 3-3,-1-6 1,2 5-7,-1-6 0,-2-2-7,4 1 1,3-1 1,-3 0-7,2-5 1,1 1-1,-9-1-4,22-5-1,-12 2-1,1-4-1,1-1-3,0-2 0,-2-2-2,2-3 1,-1 0 14,2-3 6,-7-3 2,-1 5 12,-5-1 4,0 2-8,0-1 3,0 2-2,-1 0-4,-5 4-5,-4-2-7,3 3-1,-4 2-6,-1 1-18,-2 1-33,-3 1-50,3 2-61,-3 2-52,-2 3-64,0 0-70,2-1-53,-5 4-301,6 3-741,0 1 328</inkml:trace>
        </inkml:traceGroup>
      </inkml:traceGroup>
    </inkml:traceGroup>
    <inkml:traceGroup>
      <inkml:annotationXML>
        <emma:emma xmlns:emma="http://www.w3.org/2003/04/emma" version="1.0">
          <emma:interpretation id="{7F637BF2-0CED-4248-B082-BAF71437460A}" emma:medium="tactile" emma:mode="ink">
            <msink:context xmlns:msink="http://schemas.microsoft.com/ink/2010/main" type="paragraph" rotatedBoundingBox="18876,15089 25375,14182 25454,14754 18955,15661" alignmentLevel="5"/>
          </emma:interpretation>
        </emma:emma>
      </inkml:annotationXML>
      <inkml:traceGroup>
        <inkml:annotationXML>
          <emma:emma xmlns:emma="http://www.w3.org/2003/04/emma" version="1.0">
            <emma:interpretation id="{733C2C32-0CD2-4347-87C4-97C16C509B12}" emma:medium="tactile" emma:mode="ink">
              <msink:context xmlns:msink="http://schemas.microsoft.com/ink/2010/main" type="inkBullet" rotatedBoundingBox="18899,15257 18924,15253 18928,15286 18903,15290"/>
            </emma:interpretation>
            <emma:one-of disjunction-type="recognition" id="oneOf29">
              <emma:interpretation id="interp145" emma:lang="en-US" emma:confidence="0">
                <emma:literal>U</emma:literal>
              </emma:interpretation>
              <emma:interpretation id="interp146" emma:lang="en-US" emma:confidence="0">
                <emma:literal>u</emma:literal>
              </emma:interpretation>
              <emma:interpretation id="interp147" emma:lang="en-US" emma:confidence="0">
                <emma:literal>V</emma:literal>
              </emma:interpretation>
              <emma:interpretation id="interp148" emma:lang="en-US" emma:confidence="0">
                <emma:literal>v</emma:literal>
              </emma:interpretation>
              <emma:interpretation id="interp149" emma:lang="en-US" emma:confidence="0">
                <emma:literal>W</emma:literal>
              </emma:interpretation>
            </emma:one-of>
          </emma:emma>
        </inkml:annotationXML>
        <inkml:trace contextRef="#ctx0" brushRef="#br1" timeOffset="209661.3829">14670 9798 136,'0'0'176,"0"6"-14,0-6-16,-1 4-12,1-4-13,0 0-11,-1 6-10,1-6-13,0 0-1,0 4-9,0-4-9,0 0-5,0 0-7,5 2-8,-5-2-5,4 4-5,-4-4 1,0 0-8,0 0-1,0 0-5,0 0-11,0 0-11,0 0-31,12-7-9,-12 1-33,0 0-33,2 3-157,-2 3-281,-2-13 125</inkml:trace>
      </inkml:traceGroup>
      <inkml:traceGroup>
        <inkml:annotationXML>
          <emma:emma xmlns:emma="http://www.w3.org/2003/04/emma" version="1.0">
            <emma:interpretation id="{08E7172F-86C5-4228-948B-4B5BC5254DCD}" emma:medium="tactile" emma:mode="ink">
              <msink:context xmlns:msink="http://schemas.microsoft.com/ink/2010/main" type="line" rotatedBoundingBox="19127,15054 25375,14182 25454,14754 19207,15626"/>
            </emma:interpretation>
          </emma:emma>
        </inkml:annotationXML>
        <inkml:traceGroup>
          <inkml:annotationXML>
            <emma:emma xmlns:emma="http://www.w3.org/2003/04/emma" version="1.0">
              <emma:interpretation id="{0392EC6B-2972-4E3E-B971-CE400B776CB7}" emma:medium="tactile" emma:mode="ink">
                <msink:context xmlns:msink="http://schemas.microsoft.com/ink/2010/main" type="inkWord" rotatedBoundingBox="19127,15054 20852,14814 20925,15335 19200,15576"/>
              </emma:interpretation>
              <emma:one-of disjunction-type="recognition" id="oneOf30">
                <emma:interpretation id="interp150" emma:lang="en-US" emma:confidence="0">
                  <emma:literal>"to</emma:literal>
                </emma:interpretation>
                <emma:interpretation id="interp151" emma:lang="en-US" emma:confidence="0">
                  <emma:literal>"to.</emma:literal>
                </emma:interpretation>
                <emma:interpretation id="interp152" emma:lang="en-US" emma:confidence="0">
                  <emma:literal>miso</emma:literal>
                </emma:interpretation>
                <emma:interpretation id="interp153" emma:lang="en-US" emma:confidence="0">
                  <emma:literal>neo</emma:literal>
                </emma:interpretation>
                <emma:interpretation id="interp154" emma:lang="en-US" emma:confidence="0">
                  <emma:literal>son</emma:literal>
                </emma:interpretation>
              </emma:one-of>
            </emma:emma>
          </inkml:annotationXML>
          <inkml:trace contextRef="#ctx0" brushRef="#br1" timeOffset="217789.0126">14925 9711 145,'0'0'381,"0"0"-29,-5-7-13,5 7-22,0 0-16,-3-4-16,3 4-15,0 0-16,0 0-26,0 0-21,-5-4-16,5 4-23,0 0-8,0 0-25,0 0-11,0 0-14,0 0-6,0-7-14,0 7-7,-6-5-8,6 0-9,0 5 3,1-10-1,-2 4-9,2-2-1,1 2-6,1-1 4,2 1-11,-1-2 0,0 1 1,1 4-2,1-3-6,-4 1 0,-2 5-11,8-7-1,-1 6 1,-7 1-7,0 0 1,18 8-3,-10-3-3,-3 4-3,2 4 0,0-1 2,3 3-3,-4 3-1,2 4 1,0-4-3,-4 4-1,1-8-3,-1 6 3,0-3-6,-3-4 5,2 1 0,1-1-5,-4 0-1,0-4 1,0-2 5,0 1 0,3-2-1,-3-1-2,2-1 4,-2 1-1,0-5 1,0 0-1,0 0-2,0 0 4,0 0-2,6-15-1,0 4-3,-1 0 3,0-4-2,4-3 3,-5-3 30,8-2-5,0 3 2,-3 0-8,4-1-3,-4 3 7,0 1-1,0 5-1,-1 0 1,1 2 1,-2 1 0,-2 4-6,0 0 0,1 3-3,-6 2-5,11 6 3,-7-2-4,0 4-2,1 8 1,1 4-1,-5-1-5,3 3 1,-4 0-6,4 3 7,-4-4-2,2 0 2,1 0-5,5 0 3,-4-5-15,1-2-25,-1 1-44,1-3-32,3-1-62,-4 1-50,4-3-41,-2-2-56,1-2-52,2-1-348,-3-4-777,1 0 344</inkml:trace>
          <inkml:trace contextRef="#ctx0" brushRef="#br1" timeOffset="218039.0314">15528 9716 163,'0'0'347,"0"0"-15,0 0-15,0 0-7,0 0-10,0 0-14,-12 0-4,12 0-28,0 0-12,0 0-8,0 0-7,0 0-2,12 11-4,-3-10-10,0 2-12,5-1-9,2-1-9,5 0-20,4 1-14,-5-2-19,3 3-13,3-6-7,-4 3-13,2 0-12,-3 3-6,-2-3-8,-3 0-4,-1 1-9,2-1-7,0 0-17,-6 3-37,4-6-40,-5 6-63,-2-6-65,1-1-54,-9 4-50,7-3-53,-2 0-42,-2-1-324,-1-1-752,-2 5 334</inkml:trace>
          <inkml:trace contextRef="#ctx0" brushRef="#br1" timeOffset="218351.519">15802 9539 39,'-4'-6'314,"-1"-1"-3,5 3 0,-4-1 6,0 2 12,3-3-4,1 6-3,-3-6-11,3 6-23,0-4-27,0 4-21,0 0-31,0 0-22,0 0-10,0 0-8,0 0-11,0 0-11,12 11-15,-7-6-14,2 4-6,6 3-12,-1-5-5,0 5-15,2-3-7,3 3-6,-4-3-7,4 4-4,1-1-7,-2 3-2,-3-5-6,-1 1-5,0 2-5,-3-1-1,1 0-3,-3 0-4,-2 1-9,0 2 5,-2-4-2,1 3-3,-4 0 4,-3-3-5,3 3-1,-3-1-2,0 2-1,-4 0 0,-1-3 3,-1-1-6,-3 3 7,2-3-8,-3 6-3,-4-3-1,5 2 5,0-4-2,-1-4-11,4 3-5,-3-5-27,6-2-32,0 2-58,5-4-78,-4 1-74,5-3-85,0 0-91,0 0-245,9-25-759,4 13 336</inkml:trace>
          <inkml:trace contextRef="#ctx0" brushRef="#br1" timeOffset="219070.2946">16461 9607 372,'0'0'364,"0"0"-12,11 0-8,-11 0-11,0 0-15,0 0-17,0 0-6,0 0-43,0 0-13,0 0-34,0 0-11,0 0-17,0 0-18,0 0-10,0 0-19,0 0-1,6 6-5,-2-5-7,-4-1-4,8 4-5,1-2 0,-2 2-8,-1 0-9,2-1-4,2 2-10,0-1-5,-3 1-4,3-1-4,-6-1-6,6 6-5,-1-6-3,-2 2-7,-2-2 1,1 2 2,1-3-2,-2 3 5,0-1-8,1 0 4,-2-2-5,1 4-3,1-2-3,0 1-2,-1-1-3,-1 2-3,-2 0-1,4 0-5,-1 0 1,-1 4-1,-2-2-2,1 2-3,1-1-2,-5 0-5,-2 1 1,0 1 1,-2-4 0,4 2-2,-7 2 0,0-5-3,-1 4 1,0-1 0,0-2-1,-3 2-2,-2-4 0,3-1 0,-2-1 1,0 2 1,0-5 0,-4 2 0,1-4 1,-6 0-3,2-4 2,-2-3-2,0-5-2,-2 3 2,5-5 0,-1-1-1,-3-10 1,4 2 1,1-4 1,1-3 0,3-2 1,3 1 1,1 2 1,3 4 13,2-4 13,-2 9 8,2-1-3,0 7 1,4 3-4,-3-2-1,2 4 0,-2 2-1,3 2-2,0 1-7,-3 0-1,4 2 2,-5 0-6,5 4-5,-12 0-1,12 0-1,-17 10-1,9 0-4,-4 1 0,2 1-4,-1 2 0,2-2-2,0 6 0,-3 0 4,7-2-12,-4 3 10,4 2-2,2 0 3,3-5-2,5 2-5,1 2 3,-2-4 1,3 1-12,3-5 13,1 2 5,4-1-15,2-1 2,0-1 9,1-3 5,4 0-3,-5 1-1,5-7-2,1 0 5,-2-2-1,2 0-5,-6-3-1,7-3 1,-7-1 2,1 0 0,-6-6-2,-1 2 2,-1-1-2,1-6 0,-4 3 2,-2-1 0,-4-3-4,-1-3-2,0 8 3,-5-4 0,1 2 0,-4-1-1,1 4 1,-9-3-2,4-1-22,0 7-40,-5-3-44,0 5-61,3-2-77,2 3-69,-2-1-58,1 2-61,5 3-85,1-5-278,3 1-861,6 1 380</inkml:trace>
        </inkml:traceGroup>
        <inkml:traceGroup>
          <inkml:annotationXML>
            <emma:emma xmlns:emma="http://www.w3.org/2003/04/emma" version="1.0">
              <emma:interpretation id="{C5B1B2EB-4DAC-45AA-AA73-5B1D65AC91BF}" emma:medium="tactile" emma:mode="ink">
                <msink:context xmlns:msink="http://schemas.microsoft.com/ink/2010/main" type="inkWord" rotatedBoundingBox="22534,14596 25377,14199 25454,14754 22611,15151"/>
              </emma:interpretation>
              <emma:one-of disjunction-type="recognition" id="oneOf31">
                <emma:interpretation id="interp155" emma:lang="en-US" emma:confidence="0">
                  <emma:literal>was</emma:literal>
                </emma:interpretation>
                <emma:interpretation id="interp156" emma:lang="en-US" emma:confidence="0">
                  <emma:literal>w = 5</emma:literal>
                </emma:interpretation>
                <emma:interpretation id="interp157" emma:lang="en-US" emma:confidence="0">
                  <emma:literal>W = 5</emma:literal>
                </emma:interpretation>
                <emma:interpretation id="interp158" emma:lang="en-US" emma:confidence="0">
                  <emma:literal>west</emma:literal>
                </emma:interpretation>
                <emma:interpretation id="interp159" emma:lang="en-US" emma:confidence="0">
                  <emma:literal>y = 5</emma:literal>
                </emma:interpretation>
              </emma:one-of>
            </emma:emma>
          </inkml:annotationXML>
          <inkml:trace contextRef="#ctx0" brushRef="#br1" timeOffset="222587.6784">18380 9370 357,'-6'5'381,"-1"-3"-13,-3 2-10,8-3-8,2-1-13,-10 0-3,10 0-16,0 0-16,-9-2-20,9 2-20,0 0-29,-3-9-22,3 9-16,5-7-6,1 1-6,-5 0-23,5 3-10,4-3-12,-3 2-12,4 2-13,-5-3-9,5 4-4,-1-2-7,-2 3-10,3 0-4,-3 2-9,2-1-4,-1 2-5,-2 3-6,1-2 24,-2 4-9,-1-1-7,4 1-5,-6 5-3,2-4-7,1 4-4,-5 0-7,1 1-3,0 1 0,-1-3-6,-1 3-2,0-5-9,-1 2 7,1-3-4,-2 0-2,2 0 0,0 4-4,0-7-4,0 4 4,0-4-4,0-1 1,0 2 6,2-2 20,-2-5 11,2 3 1,-2-3 1,0 0-6,20-8-1,-11-3 2,3 4 3,0-5-2,2-3 1,0 1-5,3-1-1,-5 0-1,0 3 6,4 2-4,-9-1 6,9 0-2,-5 2-7,-4 1 0,5-1-4,-5 3 5,1 2-13,-4-2 8,1 3-11,0 0-3,0 3 0,-5 0 0,0 0 6,13 3-11,-7 4-3,-1-1 2,-4 1 3,3 3-1,-1 2 18,1 1 6,-3 1 3,1 0 2,-2-1 2,0 2-48,0 1 0,2-3 0,-4 1 0,4-2 0,-1 0 0,2-1 0,-2-1 0,0-1 0,4 0 0,-1-2 0,0-2 0,4 1 0,1-6 0,3 0 0,5-4 0,4-2 0,-1-5 0,3-4 0,6-3 0,0-5 0,-1-1 0,-4-4 0,-1-5 0,0 2 0,-5-5-26,0-1-383,-6 4-128,-7-1-152,-1-1-400,-5 3-1179,-4 11 522</inkml:trace>
          <inkml:trace contextRef="#ctx0" brushRef="#br1" timeOffset="225306.5523">19706 8942 374,'-7'1'397,"7"-1"-25,0 0-26,0 0-20,0 0-16,0 0-20,-5 3-19,5-3-24,0 0-16,0 0-17,0 0-18,0 0-21,0 0-12,0 0-8,0 0-19,-6 5-6,6-5-19,0 0-5,0 0-8,0 0-9,0 0 0,0 0-4,0 0 1,0 0 4,0 0 12,18 2 9,-3-4-7,2-3-9,3 4-9,6-4-8,0 2-7,1-2-5,-4 0-8,1 1-3,-1-1-9,-6 3-5,5 1-4,-7-4-1,2 4-5,-4 0-2,-1-2-17,-3 3-22,-1-1-38,-8 1-36,11 0-51,-2 1-41,-9-1-46,8 5-45,-4 1-62,-1-4-68,-1 2-350,-2 1-808,-2 3 358</inkml:trace>
          <inkml:trace contextRef="#ctx0" brushRef="#br1" timeOffset="225577.4814">19831 9257 228,'-4'4'376,"4"-4"-9,-1 5-4,1-5-2,0 0-1,0 0-2,0 0-9,-4 2-14,4-2-15,0 0-21,0 0-17,0 0-18,0 0-24,0 0-17,0 0-20,0 0 16,0 0-26,0 0-13,0 0-18,0 0-22,29-7-10,-20 3-15,0 4-10,0-2-12,2 1-8,-3-2-10,1 3-5,0-3-9,0 3-5,-1-1-7,4-1-12,-3 2-30,0 0-39,1-3-41,0 1-48,4-2-76,3 2-67,-5-2-60,3 0-68,2-2-69,-3 3-347,4-8-873,-1 4 387</inkml:trace>
          <inkml:trace contextRef="#ctx0" brushRef="#br1" timeOffset="226035.3888">20624 8846 206,'0'-5'473,"0"-1"-19,0 3-9,0 3-19,0-8-9,0 8-20,-2-7-15,2 7-30,0 0-27,0-5-29,0 5-26,0 0-30,0 0-27,0 0-21,-5-4-22,5 4-19,0 0-15,0 0-14,-4 12-11,1-3-13,0-3-11,0 3-5,-2 1-14,1 2-4,-1-5-13,3 4-9,2 1 5,-5-4-4,5 3-3,0-4-6,0 1 1,4 2 6,-3-4 10,1 3-11,3-3 15,0 0 4,2 3-1,4-3-6,1-1-3,0 5 3,2-3-8,-2-2-17,1 4 3,-1-2 0,1 2-3,-1 3-2,-1-1-5,1-1-3,-1 2 3,0-2-6,-1 2-2,-3-5-2,0 4-3,-2-1 6,-1-1-5,-1 0-1,-3-2 6,0 1-3,0 1 3,-7-3-5,-1 4-3,-3 1 7,-4-1-9,3-1 2,-9 3-5,-1-5-18,-1 2-14,-1 0-35,-2-3-35,1-3-40,-2 1-43,3-5-63,2 2-64,1-5-69,7 1-60,5-1-78,-2-4-292,10 0-876,-2-2 388</inkml:trace>
          <inkml:trace contextRef="#ctx0" brushRef="#br1" timeOffset="226269.7642">20744 8912 11,'8'-10'476,"-2"-3"15,-1 6 12,2-2-2,-2-2-14,-2 9-13,-1-6-16,-2 3-11,4 2-22,-1-2-23,-3 1-23,0 4-28,5-6-32,-5 6-32,0-4-28,0 4-24,0 0-25,4-5-20,-4 5-18,0 0-27,0 0-13,8-1-9,-8 1-18,23-2-4,-6-1-9,7 1-13,3-2-10,-2 0-4,1 1-1,-2-2-2,-1 1-7,1 2-33,-10-1-22,3 2 0,0 0 0,-5-2 0,0 2 0,-2 1 0,-2-1 0,-8 1 0,11-4 0,-5 3 0,-6 1 0,11 0 0,-11 0 0,0 0 0,6 0 0,-6 0 0,0 0 0,0 0 0,0 0 0,0 0 0,7-1 0,-7 1 0,0 0 0,0 0-153,0 0-170,0 0-131,0 0-199,0 0-449,0 0-1193,0 0 528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8:37.314"/>
    </inkml:context>
    <inkml:brush xml:id="br0">
      <inkml:brushProperty name="width" value="0.02646" units="cm"/>
      <inkml:brushProperty name="height" value="0.02646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CBF3413-9001-4573-ADFC-75A94062CED9}" emma:medium="tactile" emma:mode="ink">
          <msink:context xmlns:msink="http://schemas.microsoft.com/ink/2010/main" type="writingRegion" rotatedBoundingBox="7259,14299 13867,14224 13889,16199 7281,16273"/>
        </emma:interpretation>
      </emma:emma>
    </inkml:annotationXML>
    <inkml:traceGroup>
      <inkml:annotationXML>
        <emma:emma xmlns:emma="http://www.w3.org/2003/04/emma" version="1.0">
          <emma:interpretation id="{6D6135D6-BF4B-4031-9452-057ACAF18C7C}" emma:medium="tactile" emma:mode="ink">
            <msink:context xmlns:msink="http://schemas.microsoft.com/ink/2010/main" type="paragraph" rotatedBoundingBox="7259,14299 13867,14224 13874,14839 7266,149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ADE944-0B7D-4C61-AB39-DB40E22A78FA}" emma:medium="tactile" emma:mode="ink">
              <msink:context xmlns:msink="http://schemas.microsoft.com/ink/2010/main" type="line" rotatedBoundingBox="7259,14299 13867,14224 13874,14839 7266,14914"/>
            </emma:interpretation>
          </emma:emma>
        </inkml:annotationXML>
        <inkml:traceGroup>
          <inkml:annotationXML>
            <emma:emma xmlns:emma="http://www.w3.org/2003/04/emma" version="1.0">
              <emma:interpretation id="{51BD45D2-2399-4A58-964C-088F59FC4627}" emma:medium="tactile" emma:mode="ink">
                <msink:context xmlns:msink="http://schemas.microsoft.com/ink/2010/main" type="inkWord" rotatedBoundingBox="7260,14393 7537,14389 7542,14816 7265,14819"/>
              </emma:interpretation>
              <emma:one-of disjunction-type="recognition" id="oneOf0">
                <emma:interpretation id="interp0" emma:lang="en-US" emma:confidence="1">
                  <emma:literal>0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o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3143 8982 272,'-5'-3'309,"-1"0"-13,1 0-14,5 3-9,-6-8-10,0 6-14,6 2-7,-5-4-3,4 0-9,1 4-13,-5-4-8,5 4-21,-2-6-9,2 6-9,0 0-19,0 0-18,-5-3-8,5 3-16,0 0-10,0 0-16,0 0-3,0 0-11,0 0-6,0 0-9,0 0-16,-12 12 8,6-6-4,-3 7-4,2 0-11,1 2 1,-1 3 9,2 3-12,-2 0-11,2 2 4,1 0 5,3-1-12,1 0 1,2 2 0,2-6 6,3 4-9,-1-2-3,1-1 2,2-5-12,-2 0 12,8 2 3,-9-3-5,1-3 1,5 1 2,-1-3-2,0 0 8,1-4 1,-1-4 32,0 1 2,1-3-2,0-1-4,0-2 0,2 0-4,0-5-5,-2 1 1,-3-1-1,2-4-3,1 1-4,-3 1-2,-3-3 2,-1 0-2,2-1-7,-6 1 3,3-1-3,-6-5 0,0 3-2,0-7 5,-2 9 0,-3-4 1,-2 0-1,3 8-1,-6-5-1,4 3-3,-4-4-3,0 9-2,3-3-2,1 1 3,-3 1-4,1 0-3,1 3-2,-2-1 2,3 3-17,-5 2-21,5 1-22,-3-3-29,0 4-15,4-1-72,7 2-44,-21 5-40,16-1-42,2 0-56,3 1-62,0-5-241,2 14-711,4-12 315</inkml:trace>
        </inkml:traceGroup>
        <inkml:traceGroup>
          <inkml:annotationXML>
            <emma:emma xmlns:emma="http://www.w3.org/2003/04/emma" version="1.0">
              <emma:interpretation id="{A344E12C-19DB-4291-B9F2-51E19FAA3A09}" emma:medium="tactile" emma:mode="ink">
                <msink:context xmlns:msink="http://schemas.microsoft.com/ink/2010/main" type="inkWord" rotatedBoundingBox="8572,14297 8599,14887 8262,14902 8234,14312"/>
              </emma:interpretation>
              <emma:one-of disjunction-type="recognition" id="oneOf1">
                <emma:interpretation id="interp5" emma:lang="en-US" emma:confidence="0">
                  <emma:literal>£5</emma:literal>
                </emma:interpretation>
                <emma:interpretation id="interp6" emma:lang="en-US" emma:confidence="0">
                  <emma:literal>€5</emma:literal>
                </emma:interpretation>
                <emma:interpretation id="interp7" emma:lang="en-US" emma:confidence="0">
                  <emma:literal>2.5</emma:literal>
                </emma:interpretation>
                <emma:interpretation id="interp8" emma:lang="en-US" emma:confidence="0">
                  <emma:literal>L_5</emma:literal>
                </emma:interpretation>
                <emma:interpretation id="interp9" emma:lang="en-US" emma:confidence="0">
                  <emma:literal>25</emma:literal>
                </emma:interpretation>
              </emma:one-of>
            </emma:emma>
          </inkml:annotationXML>
          <inkml:trace contextRef="#ctx0" brushRef="#br0" timeOffset="618.631">4076 9415 115,'-9'4'459,"4"0"-20,-3-2-16,4-2-19,4 0-15,-9 6-15,9-6-12,-5 3-11,5-3-15,-6 2-10,6-2-22,0 0-20,0 0-9,0 0-21,-3 2-11,3-2-7,0 0-10,0 0-24,31-3-18,-15 3-13,2 0-16,-1-4-21,5 2-13,-1-2-17,3 2-24,-4 2-52,-1 2-57,-2-4-57,0 2-62,2 0-89,-4-4-94,2 2-99,1 0-130,-5 1-300,4-4-932,-1 0 413</inkml:trace>
          <inkml:trace contextRef="#ctx0" brushRef="#br0" timeOffset="381.1429">4168 8845 104,'0'0'461,"10"-1"-27,-7-3-27,-3 4-12,0 0-35,9-1-17,-9 1-23,0 0-28,0 0-24,0 0-28,0 0-21,0 0-25,0 0-18,0 0-22,5 6-13,-7 0-11,0 3-13,1-1-7,-6 6-14,-2-3-8,4 1-8,-5 1-6,2 4-11,-4-1-2,1-2-8,4-3-8,-4 4-2,-2 1-4,4-1-4,0-3-3,1 3-4,-1-5-3,1 1-1,4-1-3,0-1-1,0 0-2,0-3-1,-1-3-3,2 3 2,2-2-7,-1 2 0,2-6 3,0 4-3,-3-2 5,3-2 14,9 9 6,-4-6 1,4 1 1,3-1-5,3 0-5,-1 0-1,4-1-8,4 6 3,-5-6-10,6 2-28,-5-3-25,4 3-41,2-3-67,-2-1-76,-5 1-70,-3 3-90,1-1-425,-1-3-877,-5 3 388</inkml:trace>
        </inkml:traceGroup>
        <inkml:traceGroup>
          <inkml:annotationXML>
            <emma:emma xmlns:emma="http://www.w3.org/2003/04/emma" version="1.0">
              <emma:interpretation id="{EA6749F3-965D-4D05-8225-3E4A849746B4}" emma:medium="tactile" emma:mode="ink">
                <msink:context xmlns:msink="http://schemas.microsoft.com/ink/2010/main" type="inkWord" rotatedBoundingBox="9643,14366 10003,14697 9797,14922 9436,14591"/>
              </emma:interpretation>
              <emma:one-of disjunction-type="recognition" id="oneOf2">
                <emma:interpretation id="interp10" emma:lang="en-US" emma:confidence="0">
                  <emma:literal>to</emma:literal>
                </emma:interpretation>
                <emma:interpretation id="interp11" emma:lang="en-US" emma:confidence="0">
                  <emma:literal>+o</emma:literal>
                </emma:interpretation>
                <emma:interpretation id="interp12" emma:lang="en-US" emma:confidence="0">
                  <emma:literal>too</emma:literal>
                </emma:interpretation>
                <emma:interpretation id="interp13" emma:lang="en-US" emma:confidence="0">
                  <emma:literal>€0</emma:literal>
                </emma:interpretation>
                <emma:interpretation id="interp14" emma:lang="en-US" emma:confidence="0">
                  <emma:literal>two</emma:literal>
                </emma:interpretation>
              </emma:one-of>
            </emma:emma>
          </inkml:annotationXML>
          <inkml:trace contextRef="#ctx0" brushRef="#br0" timeOffset="1103.028">5451 8961 205,'0'0'315,"-2"-6"-10,2 6-10,-2-4-1,2 4-21,0 0-7,0 0-9,0-8-14,0 8-8,0 0-30,0 0 10,0 0-15,0 0-5,0 0-4,-3-4-2,3 4-1,0 0-6,0 0 1,0 0-16,0-4-3,0 4-15,0 0-6,0 0-11,0 0-13,0 0-9,0 0-17,-10 0-8,10 0-10,-18 5-10,6-2-6,-1 2-11,2 2-3,-5 1-6,4-1-5,-5 5-1,5 1-8,1-1 2,-5 5-7,5-5 0,4 2-4,-3 4 1,4-4-3,1-1-1,2 0-2,3 5-4,0-6 0,1 4 6,5-5-7,5 9 5,-3-8 3,8 3-3,-4-3 5,5 3 3,5-6 1,-4 3 1,4-6-5,-1 0 7,-4-2-4,5 1 2,2-1-1,0-1-4,-1-2-9,3-1-14,-2 0-20,-1-1-30,-2 0-56,5-2-48,-3-3-83,-4 4-77,-3-2-102,3 0-423,-5-1-916,3-1 406</inkml:trace>
        </inkml:traceGroup>
        <inkml:traceGroup>
          <inkml:annotationXML>
            <emma:emma xmlns:emma="http://www.w3.org/2003/04/emma" version="1.0">
              <emma:interpretation id="{569CD687-C3A3-43B4-A472-E7F8296B0CFD}" emma:medium="tactile" emma:mode="ink">
                <msink:context xmlns:msink="http://schemas.microsoft.com/ink/2010/main" type="inkWord" rotatedBoundingBox="11450,14226 11562,14812 11219,14878 11106,14291"/>
              </emma:interpretation>
              <emma:one-of disjunction-type="recognition" id="oneOf3">
                <emma:interpretation id="interp15" emma:lang="en-US" emma:confidence="0">
                  <emma:literal>k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l</emma:literal>
                </emma:interpretation>
                <emma:interpretation id="interp18" emma:lang="en-US" emma:confidence="0">
                  <emma:literal>1</emma:literal>
                </emma:interpretation>
                <emma:interpretation id="interp1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2024.9007">6998 9361 70,'-4'3'324,"0"0"-18,4-3-17,-4 4-9,4 1-8,0-5 3,-8 5-22,8-5-11,0 0-5,0 0-3,0 0 5,4 5 3,-4-5-11,17 0-20,-1 2-15,-4-2-17,3 0-20,2-2-18,3 2-13,1 0-13,-4-3-15,5 0-26,0 0-32,-2 1-72,3-3-51,0 2-69,-2-2-73,-8 2-85,10-3-367,-1 1-730,-2-4 322</inkml:trace>
          <inkml:trace contextRef="#ctx0" brushRef="#br0" timeOffset="1806.1627">7042 8810 244,'6'-6'349,"-1"4"-25,-4-2-17,7 2-25,-8 2-23,3-4-23,-3 4-5,5-3-39,-5 3-16,0 0-15,0 0-7,4 10-12,-7-1-5,-2 1-7,4 1-7,-5 5-2,0-1-7,-5-2-8,2 4 17,-5 3-16,5-7-17,-3 4-2,1 0-12,2-8-4,1 7-10,2-5-5,-1 3-4,2-3-4,0 0-6,4-6-3,-3 5-3,2-3-1,0 1-8,2 0 3,2-2 17,4 5 12,-4-3 4,7-2-1,-1 0-1,5-3-5,7 3-5,-2-2-5,-1 0-4,4-2-3,4 2-12,0-2-23,-3-2-42,-1 0-50,-4 2-57,0 0-50,-1-1-62,-5 2-56,4-2-62,-7 6-284,-2-5-713,-1 5 317</inkml:trace>
        </inkml:traceGroup>
        <inkml:traceGroup>
          <inkml:annotationXML>
            <emma:emma xmlns:emma="http://www.w3.org/2003/04/emma" version="1.0">
              <emma:interpretation id="{A739C9FE-0A49-4A81-B06E-BFAF81D6B150}" emma:medium="tactile" emma:mode="ink">
                <msink:context xmlns:msink="http://schemas.microsoft.com/ink/2010/main" type="inkWord" rotatedBoundingBox="12116,14339 13868,14319 13873,14807 12122,14826"/>
              </emma:interpretation>
              <emma:one-of disjunction-type="recognition" id="oneOf4">
                <emma:interpretation id="interp20" emma:lang="en-US" emma:confidence="0">
                  <emma:literal>C</emma:literal>
                </emma:interpretation>
                <emma:interpretation id="interp21" emma:lang="en-US" emma:confidence="0">
                  <emma:literal>c</emma:literal>
                </emma:interpretation>
                <emma:interpretation id="interp22" emma:lang="en-US" emma:confidence="0">
                  <emma:literal>(</emma:literal>
                </emma:interpretation>
                <emma:interpretation id="interp23" emma:lang="en-US" emma:confidence="0">
                  <emma:literal>&lt;</emma:literal>
                </emma:interpretation>
                <emma:interpretation id="interp2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2774.9087">8079 8882 302,'0'0'345,"-13"0"-9,13 0 3,-8 0-6,8 0-12,0 0-12,-8-1-13,8 1-15,0 0-11,0 0-10,-5-6-12,5 6-12,0 0-11,0 0-10,0 0-3,0 0-2,0 0-13,21-2-19,-5 2-18,-3-1-17,4 1-11,-3 0-14,3 0-13,-3 1-11,0-2-10,1 2 1,-6 1-16,3-4-8,-3 2-6,0 2-4,-1-2-5,3 0-6,-11 0-5,10 2-6,-10-2 1,8 0-2,-8 0-2,0 0-6,10 0 2,-10 0-16,0 0-26,0 0-36,6 1-44,-6-1-57,0 0-105,0 0-103,0 0-108,0 0-381,0 0-924,0 0 409</inkml:trace>
          <inkml:trace contextRef="#ctx0" brushRef="#br0" timeOffset="2478.0293">7986 8895 236,'0'0'403,"-5"-2"-25,5 2-3,-5-4-34,5 4-23,0 0-24,0 0-21,-5-5-25,5 5-29,0 0-19,0 0-22,0 0-20,0 0-6,0 0-29,0 0-7,-11 9-5,10-3-8,-3 0-7,3 5-9,-3-5-11,2 4-6,1-2-8,0 0-3,-3-2-5,4 3-3,-4-5-9,4 8-6,0-6-2,0 2 1,0 0-4,0 0-4,0-2 4,8 1-3,-8-1 7,2 0-3,0-4 3,3 5 0,0-1 6,0 1 0,4 0 2,1 1-2,-1-6-3,3 5-1,-1-1 5,0 1-6,2-2 1,0-2-8,3 2-3,1-1 1,-4 3-2,0-3-4,1 4-3,-2-4-1,-3 4-3,3 1 3,0-5-3,1 4 0,-6 1-7,0-3-2,0 1 5,-2 0-7,0 0 2,-1 1-1,-3 1 2,-2-1 0,-3 2 0,0-2 1,-4 2-1,0-1-2,-3-1-1,-4 2 3,-7 0-1,1-3-17,-2-2-21,-1-2-41,-5-3-53,3 0-56,1-5-38,-2 0-38,2-3-46,4-1-57,3-1-350,3-1-770,8 1 341</inkml:trace>
          <inkml:trace contextRef="#ctx0" brushRef="#br0" timeOffset="6631.1153">8645 9156 62,'0'0'309,"-6"-2"-19,6 2-9,0 0-17,0 0 5,0 0-32,0 0-11,0 0-13,0 0-13,0 0-17,0 0-14,0 0-6,0 0-8,0 0 14,0 0-27,0 0-2,0 0-8,0 0-6,0 0 2,0 0-3,0 0-1,0 0 1,0 0-2,0 0-3,0 0-1,0 0-2,0 0-5,22 0-3,-7-3-10,2 2-7,3-2-8,1 1-6,2-1-10,1 2-5,-4 1-7,-1 0-6,-2-3-9,2 2-4,-4-2 0,0 0-4,0 1-1,-2 2-6,-1 0-2,0 0-3,-3-2-2,1 2 0,-10 0-3,10-1-1,-10 1-1,10 0-8,-10 0-5,9-3-20,-9 3-31,0 0-37,0 0-45,4-3-62,-4 3-46,0 0-47,0 0-44,-21-7-42,13 4-30,-6 0-222,1-3-677,1 0 301</inkml:trace>
          <inkml:trace contextRef="#ctx0" brushRef="#br0" timeOffset="6932.003">8781 8982 140,'0'0'264,"0"-6"7,-1 0 2,1 6-11,-2-5 3,2 5 1,0 0-20,0 0 0,-1-8-21,1 8-9,0 0-4,0 0-9,0 0-12,0 0-14,-3-6-13,3 6-7,0 0-19,0 0-3,0 0-11,0 0-12,0 0-6,0 0-14,0 0-5,0 0-8,0 0-10,0 0-12,0 0 3,0 0 0,3 22 6,-2-15-7,1 0-3,2 7-1,-3 0-2,0 5-5,3-7-4,-3 9-3,3-1-5,-2-3 1,-1-1-6,2-2-6,-2 2-2,3 4-5,0 0 0,-2-7 2,0 1-6,2 2 3,-2 2 0,0-2-9,1-2-18,-1-2-47,0-2-49,0-1-56,0 3-41,-2-5-41,3 1-61,0-4-64,0 1-320,4-2-744,2-3 330</inkml:trace>
          <inkml:trace contextRef="#ctx0" brushRef="#br0" timeOffset="7315.3247">9388 8959 49,'1'-4'385,"2"2"-34,-3 2-20,5-5-34,-5 5-20,0 0-19,0 0-27,5-3-23,-5 3-11,0 0-13,0 12-18,-1-6-13,-1-2-13,0 5-8,0 1-14,4-1-14,-4 3-13,-1 3-8,5-3 0,-1 3-19,3-5 18,0 4-15,0-3 5,0 3-7,-1-5-5,6 1 24,-4 0-21,-2-4 10,6 1-1,-5 0 3,5-3 3,1 1-2,2-5 0,-3 0-3,6 0-1,-4 0-1,4-2-2,-3-1 0,-1-6-3,1 1 11,0 1 9,1-5-7,-1 1-1,-4-1 5,-1 0-3,1-3 3,-4 0-1,0-1 2,0 4-4,-3-3-4,1 3-4,-4-1-7,1 7-2,-4-7-12,0 3-10,-2 2-16,-5 2-22,-2 2-28,-10 1-46,-2 1-58,0 2-89,-11 6-82,-3-2-95,5 2-114,-5 1-296,0 1-871,2-4 386</inkml:trace>
        </inkml:traceGroup>
      </inkml:traceGroup>
    </inkml:traceGroup>
    <inkml:traceGroup>
      <inkml:annotationXML>
        <emma:emma xmlns:emma="http://www.w3.org/2003/04/emma" version="1.0">
          <emma:interpretation id="{786B139A-62A9-4E15-9C0C-468912B5E8E9}" emma:medium="tactile" emma:mode="ink">
            <msink:context xmlns:msink="http://schemas.microsoft.com/ink/2010/main" type="paragraph" rotatedBoundingBox="10214,15566 13611,15399 13645,16097 10248,162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8C7E4D8-7DD7-4B97-AAFE-E1F0EF2F3219}" emma:medium="tactile" emma:mode="ink">
              <msink:context xmlns:msink="http://schemas.microsoft.com/ink/2010/main" type="inkBullet" rotatedBoundingBox="10225,15777 10867,15746 10881,16025 10238,16056"/>
            </emma:interpretation>
            <emma:one-of disjunction-type="recognition" id="oneOf5">
              <emma:interpretation id="interp25" emma:lang="en-US" emma:confidence="0">
                <emma:literal>→</emma:literal>
              </emma:interpretation>
            </emma:one-of>
          </emma:emma>
        </inkml:annotationXML>
        <inkml:trace contextRef="#ctx0" brushRef="#br0" timeOffset="8492.5088">5990 10313 87,'0'0'352,"8"3"-30,-8-3-19,1 2-18,-1-2-12,0 0-7,0 0-5,0 0-11,3 5-24,-3-5 3,0 0-12,0 0-11,0 0-20,0 0-10,0 0-18,0 0-16,0 0-10,0 0-7,0 0-7,4 2 0,-4-2 2,0 0 0,0 0 3,0 0 3,6 5 34,1 0 7,-2-3-1,7-2-14,2 1-10,1-1-13,2 2-11,1-2-9,-1 0-15,-1 0-2,2 0-9,7 0-5,-4 0-4,3 0-3,3 0-4,-1-2-2,0 1-4,0-1-11,9-1 5,-7 1 5,-1 0-3,-2-2-6,2 1-3,-3 1-1,0 1-10,-7 1 8,-2-1-17,1 0-3,-3 0-2,-3 1 0,1 0-6,-3 0-11,-2-2-26,-6 2-28,13 0-37,-13 0-25,0 0-36,9-2-40,-9 2-50,0 0-28,0 0-27,0 0-37,0 0-53,-18 12-47,8-10-42,-5 2-252,0 2-781,-1-4 345</inkml:trace>
        <inkml:trace contextRef="#ctx0" brushRef="#br0" timeOffset="8773.7475">6170 10561 191,'-4'6'309,"1"-1"-7,-1-4 7,1 2-11,3-3-6,-7 3 6,7-3-11,-3 3-1,3-3-11,0 0-3,-3 3-11,3-3-14,0 0 3,0 0-6,0 0-4,0 0-6,0 0-10,0 0-8,0 0-13,27-3-16,-12-1-23,2-1-9,0 4-12,0-4-8,-2 0-14,8 0-10,-2-1-11,-3 6-8,2-5-9,3-5-11,-7 9-5,6-5-3,-5 3-5,4-1-14,-2 0-2,-5-2-7,5 3-15,-4-1-23,2 2-26,0 0-28,-3 0-32,-1-4-41,1 3-55,-2-2-66,-1 3-60,-4-2-64,0-1-59,2 1-414,-1-1-919,-3-2 407</inkml:trace>
      </inkml:traceGroup>
      <inkml:traceGroup>
        <inkml:annotationXML>
          <emma:emma xmlns:emma="http://www.w3.org/2003/04/emma" version="1.0">
            <emma:interpretation id="{C418F73E-C0A5-4BCB-B72E-FCEB2CC15385}" emma:medium="tactile" emma:mode="ink">
              <msink:context xmlns:msink="http://schemas.microsoft.com/ink/2010/main" type="line" rotatedBoundingBox="10708,15542 13611,15399 13645,16097 10743,16240"/>
            </emma:interpretation>
          </emma:emma>
        </inkml:annotationXML>
        <inkml:traceGroup>
          <inkml:annotationXML>
            <emma:emma xmlns:emma="http://www.w3.org/2003/04/emma" version="1.0">
              <emma:interpretation id="{7849F660-32FF-4EDE-96BD-7110C95753EB}" emma:medium="tactile" emma:mode="ink">
                <msink:context xmlns:msink="http://schemas.microsoft.com/ink/2010/main" type="inkWord" rotatedBoundingBox="10708,15542 11098,15522 11132,16221 10743,16240"/>
              </emma:interpretation>
              <emma:one-of disjunction-type="recognition" id="oneOf6">
                <emma:interpretation id="interp26" emma:lang="en-US" emma:confidence="0">
                  <emma:literal>&gt;</emma:literal>
                </emma:interpretation>
                <emma:interpretation id="interp27" emma:lang="en-US" emma:confidence="0">
                  <emma:literal>)</emma:literal>
                </emma:interpretation>
                <emma:interpretation id="interp28" emma:lang="en-US" emma:confidence="0">
                  <emma:literal>y</emma:literal>
                </emma:interpretation>
                <emma:interpretation id="interp29" emma:lang="en-US" emma:confidence="0">
                  <emma:literal>,</emma:literal>
                </emma:interpretation>
                <emma:interpretation id="interp30" emma:lang="en-US" emma:confidence="0">
                  <emma:literal>}</emma:literal>
                </emma:interpretation>
              </emma:one-of>
            </emma:emma>
          </inkml:annotationXML>
          <inkml:trace contextRef="#ctx0" brushRef="#br0" timeOffset="9211.2694">6516 10112 261,'-4'-4'399,"-4"0"-12,3-2 2,2 3-7,-1-1-13,-1-1-24,5 5-16,-5-3-23,5 3-27,-2-4-23,2 4-28,0 0-21,0 0-24,-5-2-16,5 2-19,0 0-14,0 0-19,0 0-10,0 0-10,0 0-18,0 14-1,0-7-11,5 0-3,-3 1-5,3 0-5,3 4-5,-2 2 2,5-4 4,0 4 1,1-3-3,5 3-2,-1-1 1,-4-1 0,6 0-2,0 2 1,0 0-5,1-2 0,2 0 1,-4-1-5,1 2-4,-2-4-1,-3 1-1,2-1-2,0-2-4,-2 4 2,0-5-5,1 6-4,-4-4 0,3-2-4,-3 2-3,-2-1 0,-2-2-5,0 2 2,-1-5-1,0 7-3,0-3-2,-3 0 1,2 1-1,-4 2 1,-3 1 0,-2 1 1,1 0-1,-5 5 0,1-3 1,-4 2 4,-4 5 0,1-3 0,-1-1-1,-1 0-2,3 1 1,-1-1-1,-2-1-1,3 2 1,1-5-4,1-1-4,0 1-29,4 0-26,-1 1-42,-1-3-54,6-3-65,-1-1-60,1 2-48,2 0-64,4-5-70,-2-3-316,6 3-837,1-3 372</inkml:trace>
        </inkml:traceGroup>
        <inkml:traceGroup>
          <inkml:annotationXML>
            <emma:emma xmlns:emma="http://www.w3.org/2003/04/emma" version="1.0">
              <emma:interpretation id="{AA7DDD41-D737-4B7F-A20F-3A34A11ADF26}" emma:medium="tactile" emma:mode="ink">
                <msink:context xmlns:msink="http://schemas.microsoft.com/ink/2010/main" type="inkWord" rotatedBoundingBox="11627,15604 13616,15507 13640,15991 11651,16089"/>
              </emma:interpretation>
              <emma:one-of disjunction-type="recognition" id="oneOf7">
                <emma:interpretation id="interp31" emma:lang="en-US" emma:confidence="0">
                  <emma:literal>e</emma:literal>
                </emma:interpretation>
                <emma:interpretation id="interp32" emma:lang="en-US" emma:confidence="0">
                  <emma:literal>6</emma:literal>
                </emma:interpretation>
                <emma:interpretation id="interp33" emma:lang="en-US" emma:confidence="0">
                  <emma:literal>E</emma:literal>
                </emma:interpretation>
                <emma:interpretation id="interp34" emma:lang="en-US" emma:confidence="0">
                  <emma:literal>4</emma:literal>
                </emma:interpretation>
                <emma:interpretation id="interp35" emma:lang="en-US" emma:confidence="0">
                  <emma:literal>☺</emma:literal>
                </emma:interpretation>
              </emma:one-of>
            </emma:emma>
          </inkml:annotationXML>
          <inkml:trace contextRef="#ctx0" brushRef="#br0" timeOffset="9664.3838">7505 10230 351,'0'0'326,"0"0"-20,0 0-18,0-6-19,0 6-22,0 0-27,0 0-9,0 0-34,0 0-13,0 0-15,1-4-14,-1 4-11,0 0-11,0 0-11,0 0-9,0 0-7,0 0-9,21 6-2,-15-5-2,-6-1-16,4 3 6,-4-3-4,0 0-1,0 0 3,0 0 3,0 0 8,0 0 6,0 0 12,0 0 7,11-4 7,-11 4 12,0 0-15,0-6-17,0 0-2,0 1-9,0 5-8,0-7-6,0 7-2,0-6-8,0 6-3,0 0-4,-4-5 7,4 5 2,0 0-1,-4-3 2,4 3-8,0 0-4,-13 6 1,7-1-1,-7 4 2,1 1 0,-2-1-4,3 3 3,-1-2 1,2 4 0,-2-3-2,4 3-6,-1-2-3,3 1-5,3-1-1,-1 3-4,3-3-1,-1 3 0,4-1-3,3-2-5,0 2 3,4-5-2,2 4 1,2-5-8,8-1-18,1 1-20,7-2-45,-2-2-53,11-6-62,4-1-62,0-2-59,1-3-60,1-4-41,5 1-299,-2-3-771,1 0 341</inkml:trace>
          <inkml:trace contextRef="#ctx0" brushRef="#br0" timeOffset="10148.7657">8058 10468 287,'-17'16'291,"4"-7"0,1 5-9,2-7-9,2 1-12,0-1-23,2-1-11,0-2 1,2 0-13,1 1 4,3-5 5,-4 3 22,4-3 22,0 0 1,11 3-8,-11-3-19,27-5-16,-11 5-16,5-6-21,3-1-14,-4-1-18,0 2-8,5-1-24,-1 0-10,5 0-14,-8-1-39,1-1-47,3-1-54,-2 1-78,-6 4-83,4-4-77,-7 2-85,6-2-85,-3 0-287,1-1-796,3 2 353</inkml:trace>
          <inkml:trace contextRef="#ctx0" brushRef="#br0" timeOffset="9930.0284">8129 10212 170,'-15'3'339,"-2"3"-12,0-1-15,3 1-9,2 1-14,0-1-13,5-4-28,0 2-17,0-2-13,2 2-14,0-4-6,5 0-12,-6 4-6,6-4 5,0 0 0,-6 5 19,6-5 10,0 0-6,19 1-11,-8 0-20,6-1-14,-1-1-12,5-3-17,-1 2-10,0-2-16,-5 4-12,2-5-7,-1 2-7,1 1-16,-2 1-32,1 0-41,-3 2-39,0-2-66,1-2-52,-7 2-78,-7 1-60,13 0-69,-13 0-46,10 1-290,-10-1-765,0 0 339</inkml:trace>
          <inkml:trace contextRef="#ctx0" brushRef="#br0" timeOffset="10726.7202">8812 10141 278,'0'0'409,"-2"-9"4,0 4 2,2 5-2,0-6-13,0 6-14,0 0-28,-2-3-19,2 3-29,0 0-25,0 0-22,0 0-24,0 0-23,0 0-22,0 0-23,-4-5-13,4 5-12,0 0 1,-4 13-10,1-6-5,1-1-10,-2 4-9,0-2-6,3 5-10,-3-5-6,1 7-7,-5-3-8,6-2-6,-4 1 0,2-2-14,3 3-5,1-2-7,0-1-6,-2-1 0,5-2-2,1 2-3,2 1-2,-4-3-4,7 1-4,-1-2-2,4 1 9,0 1 3,2-3 1,-2 2-4,1-1 0,3 1 0,1 0 0,-4-3-3,-1 0 1,3 1-5,1 2-2,-2 0 0,1-1-6,-4-1-1,6 3-4,-2-2 0,-2 1 2,-1-2-5,-1 2 1,-3-1-2,0-1-1,-1 2-6,-1 0 1,-1 0 2,1 0 2,-5 0 0,-2 4 1,-2-3 11,-1 4-10,-5-2-1,-2 0 2,0 0-5,-8 3-1,0-6 5,-5 2-23,-1-1-20,2 0-29,-5-4-43,-6-3-51,7 0-74,0-2-73,6 1-64,-6-7-69,14 2-72,-2-4-366,8 1-951,5-3 421</inkml:trace>
          <inkml:trace contextRef="#ctx0" brushRef="#br0" timeOffset="10965.7823">8994 10087 18,'0'0'471,"4"-4"-15,-1 0-28,-3 4-18,1-2-4,-1 2-11,0 0-10,0-8-12,0 8-14,0 0-8,0 0-4,12-2 18,-12 2-3,28-2-12,-5 0-17,-1 1-22,3-3-23,-2 4-16,1-2-19,-1 1-26,2 2-19,-4-5-19,1 4-20,-6 0-14,1 0-21,0-4-16,-1 3-60,1 2-58,-8-1 0,-9 0 0,18-1 0,-11 0 0,-7 1 0,0 0 0,15 1 0,-15-1 0,0 0 0,0 0 0,0 0 0,0 0 0,0 0 0,0 0-260,0 0-152,0 0-139,-45 0-611,21-1-1258,-2 2 557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29:00.57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8DA4E98-C08F-4C4F-84E8-126F53EF8A1B}" emma:medium="tactile" emma:mode="ink">
          <msink:context xmlns:msink="http://schemas.microsoft.com/ink/2010/main" type="writingRegion" rotatedBoundingBox="6042,2778 31678,2569 31794,16802 6158,17011"/>
        </emma:interpretation>
      </emma:emma>
    </inkml:annotationXML>
    <inkml:traceGroup>
      <inkml:annotationXML>
        <emma:emma xmlns:emma="http://www.w3.org/2003/04/emma" version="1.0">
          <emma:interpretation id="{9FCEBFD7-1767-48EE-86B8-1395A5C21811}" emma:medium="tactile" emma:mode="ink">
            <msink:context xmlns:msink="http://schemas.microsoft.com/ink/2010/main" type="paragraph" rotatedBoundingBox="12249,2717 18930,3096 18870,4158 12189,377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54A65EB-A13A-4565-9CFD-4C99C61E039F}" emma:medium="tactile" emma:mode="ink">
              <msink:context xmlns:msink="http://schemas.microsoft.com/ink/2010/main" type="line" rotatedBoundingBox="12249,2717 18930,3096 18870,4158 12189,3779"/>
            </emma:interpretation>
          </emma:emma>
        </inkml:annotationXML>
        <inkml:traceGroup>
          <inkml:annotationXML>
            <emma:emma xmlns:emma="http://www.w3.org/2003/04/emma" version="1.0">
              <emma:interpretation id="{95781A4E-E61F-41CD-A307-F8CF40E565C9}" emma:medium="tactile" emma:mode="ink">
                <msink:context xmlns:msink="http://schemas.microsoft.com/ink/2010/main" type="inkWord" rotatedBoundingBox="12249,2717 17394,3009 17334,4071 12189,3779"/>
              </emma:interpretation>
              <emma:one-of disjunction-type="recognition" id="oneOf0">
                <emma:interpretation id="interp0" emma:lang="en-US" emma:confidence="0">
                  <emma:literal>Riranfo/ef:</emma:literal>
                </emma:interpretation>
                <emma:interpretation id="interp1" emma:lang="en-US" emma:confidence="0">
                  <emma:literal>Rivanfo/ef:</emma:literal>
                </emma:interpretation>
                <emma:interpretation id="interp2" emma:lang="en-US" emma:confidence="0">
                  <emma:literal>Rx-ample...</emma:literal>
                </emma:interpretation>
                <emma:interpretation id="interp3" emma:lang="en-US" emma:confidence="0">
                  <emma:literal>Rx-amble...</emma:literal>
                </emma:interpretation>
                <emma:interpretation id="interp4" emma:lang="en-US" emma:confidence="0">
                  <emma:literal>Rx-ambled...</emma:literal>
                </emma:interpretation>
              </emma:one-of>
            </emma:emma>
          </inkml:annotationXML>
          <inkml:trace contextRef="#ctx0" brushRef="#br0">0 24 112,'0'0'281,"2"-7"-13,-2 7-14,4-6-3,-4 6-16,0 0-12,2-3-7,-2 3-13,3-3-11,-3 3-14,0 0-13,0 0-9,0 0-11,3-6-14,-3 6-10,0 0-12,0 0-12,0 0-10,0 0-12,0 0-5,0 0-13,0 0 0,0 0-5,0 0 8,5 18-20,-1-3 5,-4 5-5,0 2 4,3 4-5,6 6-1,-8 1-4,2 3-4,5 1 1,-3 5-7,-1-5 2,4-5 5,-4 3-13,-2-12-5,4 4 4,-6-3-2,3 0-4,5-2-2,-4-6-1,-1 4 8,2-4-7,-2-1 0,-1-2-8,2-2 9,-1 2-5,-3-4 4,2 0 13,1-4-16,-3 1-24,-3 2-23,1-2-34,2-4-33,0-2-40,-7 3-39,2-2-50,5-1-50,-12-6-21,1-7-190,-1 4-539,-5-9 238</inkml:trace>
          <inkml:trace contextRef="#ctx0" brushRef="#br0" timeOffset="569.7883">-21 91 250,'1'-9'238,"2"-1"-5,-1-2-2,0 6-6,2-3-21,1-1-14,0 1-13,3-3-5,2 1-15,2 1-11,4 4-11,1-7-14,-2 8-10,0-1-6,-1 0-16,1 4-5,2-1 1,0 3-17,-2 1-2,11 3-10,-3 2-3,-2 0-3,-6 1-8,5 2-2,-1 3-7,-3 4-2,-3-5-7,-5 1-14,0 4-18,0-5-14,-4 5-18,4-1-19,-8 1-13,0-3-22,-6 1-23,4 3-16,-6 2-14,4-5-18,-5 3 5,-3 4 2,0-5-1,0 0 12,-3-1 20,-1 2 12,7-4 16,-3 0 16,2-2 21,-1-1 19,3-3 19,-1 1 23,-1 1 31,6-4 20,-4 1 18,4-4 9,0 3 12,0-1 13,4-4 10,-4 6-4,2-4 4,2-2 6,-3 4 0,3-4-2,0 0 3,-2 6-4,2-6-6,0 0-4,0 0 14,11 0-26,1 0-7,0-2-7,2-2-8,3 3-9,-4 0-7,3-1-3,1 4-7,-1-4-17,-1 4-19,1-2-15,-3 1-22,-1 0-15,-4 3-12,0 1-8,1 1 4,-4 0 3,-4 0 1,-1 0 6,0 4 4,-1 1 7,-4 3 2,-4-1 5,-3-3 1,0 9 6,-9-4 8,3 3 13,-1-2 16,2 1 10,0 0 25,2-3-11,-2 0 8,2 3 6,1 2-7,2-2 0,6-5 0,-1 2-1,-1-3-1,6 1 8,2-3-1,2 1 21,4-1-2,3 0-7,3 1-7,2-4 2,9 1 1,4 1 0,8-4-3,3-4-4,8 0-12,-3-1 4,-1-2-25,3-1-76,-3 0-69,-4-3-88,3 0-101,-7-5-256,-6 5-621,-4-1 274</inkml:trace>
          <inkml:trace contextRef="#ctx0" brushRef="#br0" timeOffset="1587.5098">895 289 126,'0'-5'158,"0"5"-16,0 0-14,0 0-15,0 0-11,-8-5-7,8 5-19,0 0-16,0 0-18,0 0-23,0 0-31,0 0-27,-9 11-27,9-11-92,-5 6-170,0 0 75</inkml:trace>
          <inkml:trace contextRef="#ctx0" brushRef="#br0" timeOffset="2220.9076">897 384 5,'0'0'296,"0"0"-13,0 0-17,0 0-7,0 0-22,10 2-16,-10-2-12,0 0-3,0 8-3,0-2-14,-5 3-17,0 3 2,-1 4-11,-2 3-25,-1-6-3,3 10-20,-3-3 1,5-5-13,-7 5-12,1 1-12,-1 0-1,2 0 7,0-1-24,2-3-5,1-5-10,-1 9-6,-2-5 2,1 0-5,2-2-8,-3-2 2,2 0-8,1-1-22,-4-1-27,4 0-33,-1-4-30,1-1-31,-3 1-35,5-1-29,-4-2-35,4-1-33,-4-1-54,8-1-158,-14-6-502,7 1 223</inkml:trace>
          <inkml:trace contextRef="#ctx0" brushRef="#br0" timeOffset="2461.6563">647 520 103,'2'-13'215,"-2"0"13,0 1 3,3-1 11,0 6 12,-3 1-1,2 2 2,-2-2-9,0 2-11,0 4-21,0-6-2,0 6 3,3-9-38,0 7-18,-3 2-21,0 0-13,0 0-14,0 0-8,0 0-4,11 15-17,-7-7-1,4 2-8,0 1-14,0 4 9,5 5-7,-1-5 1,-1 3-11,2 1 0,0 3-9,2-2-3,-2-1-11,1 0 4,2 2-8,-3-3-26,1 1-42,-4-6-32,4 3-29,-4-6-44,2 2-35,0-5-34,0 4-27,-1-7-36,6 2-35,-5-3-176,3-2-532,2-1 236</inkml:trace>
          <inkml:trace contextRef="#ctx0" brushRef="#br0" timeOffset="3252.0178">1192 630 23,'4'-13'208,"6"-3"17,-8 2 2,0 1-3,3 1 0,-5 0 5,0 2-5,-5 1-15,1-2-12,-1 1 0,-3 4-7,7 0-11,-7-2-8,0 2-10,0 1 7,-1 3-15,1-2-18,-2 0 1,-3 3-18,-1 1-8,0 1-16,1 5 0,-2 1-6,-1-4-2,4 6-13,-2-2-15,-1 4 1,4-3-6,-1 3-11,3-1 0,1 3-5,4-2-3,-4 1-1,7-5-5,-2 6 0,3-2-1,0 1-6,3-3-3,-2 0-2,7 4-4,1-11 5,2 8-8,2-1 1,-2-6-9,5 2 3,0-1-4,-2-4 1,3 0 1,-1 0-8,-2-6 3,1 3 3,2 2 1,-4-5-14,2-3 12,-2 1 11,2 2-5,4-7-1,-9 7 0,-3 0 12,0 3 13,1-3 8,-2 3 5,-3-1-1,0-1 1,-2 3-5,-1 2-5,8-5-5,-8 5 4,2-3-11,-2 3-3,0 0-2,0 0-1,7 12 7,-7-5-10,4-1-1,0 3-4,-3-1 4,0 3-3,1 0-2,-2 3 2,5-3-1,-2-1-2,-1-3 3,2 4-4,-1-2 1,1-3-12,-2 1 2,2 1-2,1-2-1,-2-4 4,2 2 1,3-2 2,0 0-1,0-2 9,2-1-12,-1 0 4,1-3-1,1 0 4,4-5-2,-4 2 12,1-2-14,0 1 6,2-5 3,-5 5 1,6-5 4,-2 5 3,-4-3 3,0 3-5,0-2 4,-1 7-4,-4-3-3,4 3 2,-4 0-10,0 0 10,-4 3-9,10 0 1,-10 0-5,7 6 4,-6-3 1,3 3-1,1 0 0,-2 4 0,1-4-4,-3 4 7,3-3-5,-3 3 2,1-1 2,3-3-3,-4 1-8,3-1-10,-3 0 4,5 0-1,-2-3-2,-3 1 6,4-2-2,-5-2 1,12 3 1,-4-2 5,-8-1-5,19-6 4,-11 2 9,4-2-7,1 0-1,-1-2 4,2 2 4,-2-5 1,8-1 3,-9 3 6,1-3 0,2 3 2,0-3 5,-1 2 2,-2 4 0,5-3 1,-4 2-6,0 1-3,-5 3 1,3-2-2,-4 2 0,1 3-5,2 0 2,-9 0-4,14 8 3,-9-2-2,2 2-1,-2 1 0,-1 2-3,1 1-6,-3 0 7,2 1-1,-2-5-1,2 6 0,-3-1 4,5-2-1,-5-2 1,8 1-1,-8-2 1,5-1-3,-1 3-1,-1-3 2,9 1-2,-9-3-7,8-3-29,-1 3-47,6-5-55,3 0-60,1 0-72,2-2-112,6-3-352,5-1-792,3-1 351</inkml:trace>
          <inkml:trace contextRef="#ctx0" brushRef="#br0" timeOffset="3969.6302">2286 167 15,'-5'-5'441,"1"1"-16,0 0-16,4-1-12,-8 0-20,7 1-18,1 4-20,0 0-27,-4-3-27,4 3-35,0 0-21,-3-5-25,3 5-23,0 0-21,0 0-17,0 0-12,-5 12-15,4 1-10,-2 9-12,1 0-6,0 9-5,-2 3-10,4 4-3,0-1-5,4-2-8,-2 4-4,0-2-9,2-4 5,4 4-3,1 0-9,-4-1-2,1 1-2,0 0-3,5 0 0,-5 2-6,-1 4-4,-1-6-2,4 2-2,-5 1 0,-2-5-3,4 2-9,0-5-8,-2-8-31,0-4-54,-2 1-33,3 0-56,-3-9-46,2-1-42,-3-3-42,0 1-31,0-4-20,0-2-301,0-3-713,0 0 317</inkml:trace>
          <inkml:trace contextRef="#ctx0" brushRef="#br0" timeOffset="4212.0427">2357 604 168,'6'-7'178,"-1"2"-14,1 2-9,-4-2-12,4 4-1,4 1-12,-10 0-3,13 4-3,-4-1-10,-2 4-1,-1-1-5,3 2-9,-1 1-5,-1 2-11,-1 0-4,2 0-8,-5 2-7,-2-5-6,-1 2-6,-1 0 1,0-3-7,-5 3-4,-4-1-5,-2-3-4,4-1 1,-7 1-3,-2-1-6,-6-2-7,5-3-13,-6-1-36,1-1-28,-2-3-41,3-4-40,4 1-28,5-1-34,-2-6-113,5 5-342,7-4 151</inkml:trace>
          <inkml:trace contextRef="#ctx0" brushRef="#br0" timeOffset="4446.0448">2550 262 232,'4'-3'311,"1"0"-19,-5 3-25,8-3-10,-8 3-6,0 0-6,4 9-8,-4-9-10,3 12 0,-3 1 0,0 1 4,5 2-20,-5-1-6,3 8-10,0 1-18,0 1-6,0-2-10,2 5-17,0 1-8,2-3-7,-5 1-13,7 2-6,2 4-15,-7-1-13,5 0 5,-2 0-12,-2-9-13,0 1-6,5 7-2,-6 4-8,0-12-18,-1 4-57,0-5-56,-3 2-57,0-3-55,-2 1-65,1-3-91,-2-1-360,3-5-773,-1-4 343</inkml:trace>
          <inkml:trace contextRef="#ctx0" brushRef="#br0" timeOffset="4801.9902">2826 821 287,'0'-6'317,"0"6"-22,1-5-15,-1 5-14,4-4-22,-4 4-21,0 0-15,0 0-25,0 0 1,0-6-32,0 6-16,4-2-12,1-1-12,-5 3-6,12-3-14,-5 0-7,3 2-12,-3-4-8,3 0-5,-1 3-5,3-7-2,0 5-7,-3-3-4,1-1-6,-3 2-7,-2 1 1,0-2-4,2 0 0,-2 1-4,-1 0-1,-3 1 0,1 0 16,-1 0 3,-1 5-5,0-6 6,0 6-2,-3-10 31,2 8-16,1 2 3,-12-4 7,5 4-5,7 0-9,-15 1 2,6 2 1,1 3-7,-1-2 2,2 1-8,1-2-1,-2 6-6,4-3-3,0 0-4,0 1-15,2 0 13,2 4-4,5-2-6,-4-1-9,10 4-25,0-2-65,8 1-53,-5-3-58,1 0-68,8-3-65,2 1-314,0-4-696,1-1 309</inkml:trace>
          <inkml:trace contextRef="#ctx0" brushRef="#br0" timeOffset="5353.8782">3318 840 323,'-15'0'321,"9"-3"-12,6 3 1,-12-3 15,7 3-11,5 0-1,-10-3-6,10 3-13,0 0-14,0 0-23,0 0-20,-6-3-17,6 3-31,0 0-18,0 0-14,0 0-15,0 0-17,0 0-14,0 0-5,0 0-12,37 3-16,-20-3-31,5 0-48,12 3-76,-7-6-71,-1 3-64,1-2-81,14-5-74,-7 1-289,2 3-709,0-10 313</inkml:trace>
          <inkml:trace contextRef="#ctx0" brushRef="#br0" timeOffset="5163.38">3481 641 59,'0'0'352,"-1"-6"-16,-2 2-15,0-1-8,3 5-13,-5-6-19,1 1-17,2 0 9,2 5-10,-2-11-26,-2 7-23,1-4-24,-1-1-16,0 2-23,-2-4-11,3 1-13,0-3-11,-2 2-15,1-2-10,-1 0-8,2-3-4,-1 5-9,1-4-14,1 0 0,-1 5-7,3-4-8,-4 7 1,4-2 11,0 3 2,-2-1-5,-1 3 0,3-3-5,0 7-2,-3-6-11,3 6 0,0-4-5,0 4-3,-2-4-8,2 4 1,0 0-2,0 0 4,0 0-4,-5 21-2,3-10-2,2 1-3,5 4 1,-5 5 0,0 0 0,0 2-2,2-3-6,0 3 7,4 0-2,-2-1 3,1 3-9,0-2 5,-1 2-2,-4-3-15,3-2-39,2 2-62,-5-4-51,-5 1-42,2-4-49,2 0-65,1-3-38,-3 2-291,-2-6-703,2-2 312</inkml:trace>
          <inkml:trace contextRef="#ctx0" brushRef="#br0" timeOffset="6018.308">4182 678 19,'0'0'435,"0"0"-39,-6 6-41,6-6-34,0 0-36,0 0-21,0 0-28,0 0-27,0 0-20,0 0-18,-5 2-15,5-2-25,0 0-16,0 0-61,0 0-58,22 0-62,-14 0-89,9-2-95,-2 2-228,0-6-516,2 3 229</inkml:trace>
          <inkml:trace contextRef="#ctx0" brushRef="#br0" timeOffset="6196.6188">4940 657 205,'8'2'333,"-8"-2"-17,0 0-10,6 0-17,-6 0-12,0 0-21,5 4-28,-5-4-19,0 0-24,0 0-21,0 0-14,12 3-22,-5-3-7,2 1-32,-9-1-62,25-1-72,-13-2-76,3-1-85,10 2-280,-4-2-525,3 2 232</inkml:trace>
        </inkml:traceGroup>
        <inkml:traceGroup>
          <inkml:annotationXML>
            <emma:emma xmlns:emma="http://www.w3.org/2003/04/emma" version="1.0">
              <emma:interpretation id="{E1921CB4-1F7D-4911-A12D-5BF384AAB390}" emma:medium="tactile" emma:mode="ink">
                <msink:context xmlns:msink="http://schemas.microsoft.com/ink/2010/main" type="inkWord" rotatedBoundingBox="18199,3378 18912,3418 18907,3500 18194,3459"/>
              </emma:interpretation>
              <emma:one-of disjunction-type="recognition" id="oneOf1">
                <emma:interpretation id="interp5" emma:lang="en-US" emma:confidence="0">
                  <emma:literal>--</emma:literal>
                </emma:interpretation>
                <emma:interpretation id="interp6" emma:lang="en-US" emma:confidence="0">
                  <emma:literal>=</emma:literal>
                </emma:interpretation>
                <emma:interpretation id="interp7" emma:lang="en-US" emma:confidence="0">
                  <emma:literal>~</emma:literal>
                </emma:interpretation>
                <emma:interpretation id="interp8" emma:lang="en-US" emma:confidence="0">
                  <emma:literal>t</emma:literal>
                </emma:interpretation>
                <emma:interpretation id="interp9" emma:lang="en-US" emma:confidence="0">
                  <emma:literal>==</emma:literal>
                </emma:interpretation>
              </emma:one-of>
            </emma:emma>
          </inkml:annotationXML>
          <inkml:trace contextRef="#ctx0" brushRef="#br0" timeOffset="6415.3182">5933 678 312,'6'2'308,"-6"-2"-14,6 4-4,-6-4-9,5 0-7,-5 0-24,7 2-20,-7-2-31,12-2-12,-3 2-22,0 0-15,1 0-13,6 0-13,1 0-17,-2-4-6,2 8-20,-2-4 16,2-4-24,0 8-9,0-4-41,-1 0-57,1 0-62,0 0-70,0-4-70,1 4-74,-1-2-175,0-2-524,7 2 232</inkml:trace>
          <inkml:trace contextRef="#ctx0" brushRef="#br0" timeOffset="6562.6213">6601 648 66,'8'0'334,"-8"0"-9,11 0-17,-6 3-10,-5-3 12,0 0 10,0 0 0,12-3-1,-12 3-12,0 0-20,9 0-27,-9 0-25,0 0-22,4 3-22,-4-3-23,0 0-25,0 0-62,0 0-73,0 0-82,0 0-87,0 0-115,0 0-388,0 0-719,-30-9 318</inkml:trace>
        </inkml:traceGroup>
      </inkml:traceGroup>
    </inkml:traceGroup>
    <inkml:traceGroup>
      <inkml:annotationXML>
        <emma:emma xmlns:emma="http://www.w3.org/2003/04/emma" version="1.0">
          <emma:interpretation id="{C80912EA-7122-46E7-8B20-A6F492C836BC}" emma:medium="tactile" emma:mode="ink">
            <msink:context xmlns:msink="http://schemas.microsoft.com/ink/2010/main" type="paragraph" rotatedBoundingBox="7508,5770 31703,5573 31713,6870 7518,70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1C194E-97EA-46BC-A0B4-DB936C00DF8E}" emma:medium="tactile" emma:mode="ink">
              <msink:context xmlns:msink="http://schemas.microsoft.com/ink/2010/main" type="line" rotatedBoundingBox="7508,5770 31703,5573 31713,6870 7518,7067"/>
            </emma:interpretation>
          </emma:emma>
        </inkml:annotationXML>
        <inkml:traceGroup>
          <inkml:annotationXML>
            <emma:emma xmlns:emma="http://www.w3.org/2003/04/emma" version="1.0">
              <emma:interpretation id="{01105E7F-2610-474F-91FC-67950B9CDED4}" emma:medium="tactile" emma:mode="ink">
                <msink:context xmlns:msink="http://schemas.microsoft.com/ink/2010/main" type="inkWord" rotatedBoundingBox="7510,6096 9079,6083 9083,6588 7515,6601"/>
              </emma:interpretation>
              <emma:one-of disjunction-type="recognition" id="oneOf2">
                <emma:interpretation id="interp10" emma:lang="en-US" emma:confidence="0">
                  <emma:literal>Mow</emma:literal>
                </emma:interpretation>
                <emma:interpretation id="interp11" emma:lang="en-US" emma:confidence="0">
                  <emma:literal>Moro</emma:literal>
                </emma:interpretation>
                <emma:interpretation id="interp12" emma:lang="en-US" emma:confidence="0">
                  <emma:literal>Mon</emma:literal>
                </emma:interpretation>
                <emma:interpretation id="interp13" emma:lang="en-US" emma:confidence="0">
                  <emma:literal>Moo</emma:literal>
                </emma:interpretation>
                <emma:interpretation id="interp14" emma:lang="en-US" emma:confidence="0">
                  <emma:literal>More</emma:literal>
                </emma:interpretation>
              </emma:one-of>
            </emma:emma>
          </inkml:annotationXML>
          <inkml:trace contextRef="#ctx0" brushRef="#br0" timeOffset="11387.0808">-4713 3397 164,'0'-6'414,"0"3"-1,0-3-8,0 0-19,0 6-24,-1-6-18,1 6-26,0 0-28,0-6-16,0 6-29,0 0-25,0 0-20,0 0-23,0 0-15,0 0-17,0 0 1,0 0 14,0 0-8,0 0 5,5 17 19,-4-7-10,1 0-14,2 5-5,-3 1 5,0 1-15,3 5-6,0-3-14,-3 7-9,1-4-11,2 3-9,-3-1-12,0 1-11,3-2 1,-3 0-13,2-2 2,-2 4-9,1-4-7,1-6-39,-1-2-45,2 2-29,-2-4-43,2 0-41,1-4-45,-3 0-40,3 0-25,0-1-18,-5-3-31,2 0-27,-2-3-22,0 0-17,0 0-11,5-12-241,-8 4-687,1 1 304</inkml:trace>
          <inkml:trace contextRef="#ctx0" brushRef="#br0" timeOffset="11887.3887">-4742 3520 39,'-2'-24'148,"-2"2"8,2 0 20,2 2-8,0 7 12,0-2 11,0 2 10,2 4 13,-1 2 11,2 0 0,-2-1-4,0 3 1,3 2 10,-2-1-30,3-1 13,-5 5-1,10 0-7,2 5-20,-4 1-18,-2-2-11,2 1-23,-1 2-12,1 3-15,1 1-13,2 0-16,3 6 0,1 1-8,-3-1-6,4 1-8,-2 3-4,3-4-9,0-1-1,1 0-6,-1-1 1,0-3-5,2 4-3,3-5-2,-6 2-6,-2-4 0,0-1-1,1-1 8,-4-1-11,3-1-5,-3 1-1,-2-2-11,-1-2-15,0 0-2,0 2-31,-1-3-6,-2 1-1,-5-2-10,0 0-8,9 0-8,-9 0-7,0 0-1,8-11 2,-8 6 12,-4-4 6,3-2 13,1-1 6,0-6 10,-3-3 5,0 0 15,1-1 7,-1 1 23,2-1 28,-2 1-7,1 1 4,2 6 21,-3-7 14,0 5 10,2 4 16,1-1 7,0 5-1,0-2 9,-4 1 3,3 4-2,1 1-4,0-3-9,0 2-10,0 5-8,-3-6-12,3 6-8,-2-3-11,2 3-3,0 0-11,0 0-2,0 0-4,6 13-3,-2-2-5,-3 2 1,-1 5-2,3 0-5,0 4 0,2 2 1,-1-3-1,-2 3-5,4-2 2,-5 0-3,3 3 0,-3-4 0,4-3 1,1 4-3,0-2 0,-1-2-1,2 2 0,1-2-28,-3 1-34,-1-4-49,0 0-56,1-3-66,0 3-65,0-3-69,1 1-70,-2-5-324,-2-1-814,5 0 360</inkml:trace>
          <inkml:trace contextRef="#ctx0" brushRef="#br0" timeOffset="12695.3048">-3896 3626 36,'0'-5'381,"-3"-3"-13,3 4-7,0 4-14,-5-10-6,4 4-13,-2 3-4,3 3-3,-4-6-19,3 2-18,1 4-21,-4-5-25,4 5-24,-8-1-17,8 1-23,0 0-12,-10 10-8,3-7-10,-2 6-11,0 2-10,0 0-10,1 1-9,-4-2-5,4 4-13,-1 1-5,3-2-9,1-1-6,-3 0-7,4 2-8,4-6-4,-5 7-4,2-4-6,3-1-2,5-1-6,-2-2-1,1 3 1,4-4-9,-2-1-13,7 4-11,0-6-19,-1 2-10,5-3-8,-1-2-3,1-2-6,0 0 7,-4-2-2,-2-1 9,3-1 1,-3 0 5,2-3 4,-3-1 1,-1-1 8,-4-1 0,1-1 0,0-7-1,-6 0 8,4-1 6,-4-1 8,2 1 6,-4 6 14,2-1 5,-3 1 6,2 3 7,1-3-1,0 4 2,0 1 1,0 0 1,0 5 0,0-5-4,0 7-1,0-1-7,1-1-4,-1 5-3,10-6-5,-3 3 0,-7 3-6,17 3 5,-8 0-7,0 2-6,2 2 0,0 3 0,1 1-3,-4-2 5,1 4-3,0-1 2,-1 0-3,0 3 0,-4 0-1,4-2 0,-3 2 2,0 0-2,-2-4-1,1 3-1,-2-2 1,1 1 0,0-5-3,-3 2-4,2-1-12,1 0-12,-2-3-7,2-3 1,-1 3-1,1-2 1,-3-4 5,5 5-1,2-5 11,-7 0 0,12 0 2,-7-5-1,3 0 4,-3-1 1,3-1 2,1-3-1,-3 1 7,5-1 3,-6 2 8,2 3-1,-2-3 13,-1 2-6,0 0 3,0 4 0,1-4-2,-4 4-1,4-2-4,-5 4 2,2-5-8,-2 5-3,0 0 3,0 0-4,0 0-1,10 10 5,-9-3-3,3-2-1,0 3 0,-1 6 5,2-6 1,2 6-2,-2-3 1,1-1-4,2 1-7,1-1-11,1-2-13,1 2 0,0-1-8,-1-3 7,1 0 2,3-2 6,-3-3-1,0-2 1,2 0 6,-1-5 2,4 0 3,-4 0 1,3-3 5,0-4 18,-1 1 12,-2-5 18,0-2 4,-1 1 4,1-4 10,-7 2-4,5-3 1,-7 2 4,8-4 8,-8 1-9,-1-1-6,-4 2 0,2 1-1,-6 3-3,-3 1-5,4 3-7,-7 5-3,0-3-8,-5 5-15,-1-2-20,1 5-31,-1 0-39,1 5-37,0 1-58,1 3-50,-1 2-76,-1 3-98,2-3-95,3 2-310,3 0-869,0-1 386</inkml:trace>
        </inkml:traceGroup>
        <inkml:traceGroup>
          <inkml:annotationXML>
            <emma:emma xmlns:emma="http://www.w3.org/2003/04/emma" version="1.0">
              <emma:interpretation id="{305E60D1-123D-406A-A5A4-FE30AE8A9BDA}" emma:medium="tactile" emma:mode="ink">
                <msink:context xmlns:msink="http://schemas.microsoft.com/ink/2010/main" type="inkWord" rotatedBoundingBox="9607,6068 13513,6037 13518,6625 9612,6657"/>
              </emma:interpretation>
              <emma:one-of disjunction-type="recognition" id="oneOf3">
                <emma:interpretation id="interp15" emma:lang="en-US" emma:confidence="1">
                  <emma:literal>determine</emma:literal>
                </emma:interpretation>
                <emma:interpretation id="interp16" emma:lang="en-US" emma:confidence="0">
                  <emma:literal>determent</emma:literal>
                </emma:interpretation>
                <emma:interpretation id="interp17" emma:lang="en-US" emma:confidence="0">
                  <emma:literal>determiner</emma:literal>
                </emma:interpretation>
                <emma:interpretation id="interp18" emma:lang="en-US" emma:confidence="0">
                  <emma:literal>determines</emma:literal>
                </emma:interpretation>
                <emma:interpretation id="interp19" emma:lang="en-US" emma:confidence="0">
                  <emma:literal>determined</emma:literal>
                </emma:interpretation>
              </emma:one-of>
            </emma:emma>
          </inkml:annotationXML>
          <inkml:trace contextRef="#ctx0" brushRef="#br0" timeOffset="13954.4146">-2500 3427 334,'2'-11'389,"-2"-3"-9,0 6-12,1 2-27,-1-2-22,0 2-32,2 0-19,-2 2-30,0 4-26,0-6-20,0 6-17,0 0-20,0 0-12,7 12-6,-7-2-24,3 1-11,1 5-9,-2 4-6,2-1-11,0 6-6,0-4-7,-1 1-2,-2-1-7,4-2-9,-1 5-9,-1-3-3,1-7 5,1 2-3,-4-1-17,4-2 13,-3 1-5,3-2-6,-4-2 0,3 1-4,-3-5-5,3 4 3,-2-5 1,-2-2 0,2 3-8,1-3 7,-3-3 1,0 0 2,0 6-1,0-6-3,0 0-4,0 0 5,0 0-6,-5-16-1,3 11 1,-6-5 5,6 2-8,-5-2-2,2 1 0,-1 3 3,2-2 0,-4-1 0,-1 3 3,1 0-1,-4 2 0,-2 2-2,1-2-2,-1 4 3,-1 3-4,3 0 1,-2 1 3,-1 2 0,5 0 0,-3 3-6,2-1 1,2 3-2,1 3 3,2-8 3,1 5-6,1-1 6,4 2-9,0-6 8,1 7-5,2-5 1,4 1 6,0-3-4,6 0-6,3 1 11,-2-2-4,2-1 2,7 0-4,2-4 1,-1 0 1,2-4 0,-1 0 0,-1-3-5,3 1-2,-5-4 3,4 1-6,-5 0 3,0-4 2,-4 1-8,2 1 8,-3-5-4,-2 6 3,-3-5-1,-3 4 2,0 0-3,2 2 5,-6 1-3,-1 1 10,2 3 8,-4-1-5,3 1 5,0-1-6,-4 5-1,0 0 0,0 0-1,0 0-2,0 0 1,-12 12-7,7-5 7,0 2 1,0 0-5,-1 4 1,1-2 2,4 1-4,-3 0-1,4 0 0,0 2 10,2 0-11,1-5 3,1 1-3,4 1 3,-3-2 2,7 1-3,0-4 3,2 3-3,0-6 4,9 2 0,-6-1-5,2-4 7,-1-2 0,7-1-8,-5-3-3,2-2 0,0 1 0,-6-5 0,1-2-2,4-1 4,-8 0-8,0-3 8,2 0-1,-10-7-7,6 4 8,-5-2-2,0-7 3,-1-2 0,-3-3 1,-4 1-2,-1 7 2,-1 2 0,0 1 5,-2 2 3,0-2 11,-3 6 8,2 2 12,2 5 10,1-1 7,0 6-6,2-3-4,0 4-8,-2 0 1,3 3-10,-2-2-3,0-2-6,3 6-4,0 0 1,0 0-3,-2 14-2,-3-3-2,5 0-1,1 6 1,-1-3-4,-1 7 1,6 3-3,-5-3-1,2 1 1,-1 1-2,3 1 2,-2 0-1,1-3 1,-2 1-4,3 1 1,0 2 1,0-3 3,1 0-2,1 0-2,0 0 3,-1 0 1,6-3-1,-3 0 1,-1-4-6,1 3 6,1-3-15,-1-4-21,1 0-26,-2 1-34,5-3-49,-4-2-51,-1-1-49,3 0-55,-3-1-39,1-4-40,3 2-352,-5-3-783,-6 0 347</inkml:trace>
          <inkml:trace contextRef="#ctx0" brushRef="#br0" timeOffset="14171.3813">-1779 3650 55,'-6'-2'319,"6"2"-12,-6-5-15,6 5-14,0 0-9,0 0-13,-5-3-11,5 3-9,0 0-10,0 0-10,0 0-13,0 0 1,-8-3-30,8 3-11,13-5-19,-4 0-8,5 2-22,6-3-9,-3 1-16,6-2-31,2 0-48,9-2-43,-8 4-49,-2-1-59,-4 1-65,4 0-61,-7 4-295,0-2-608,-2 1 268</inkml:trace>
          <inkml:trace contextRef="#ctx0" brushRef="#br0" timeOffset="14801.9564">-1474 3707 24,'-5'3'323,"4"3"-23,1-6-17,-5 4-16,5-4-16,-3 5-12,3-5-12,0 0-16,-3 2-14,3-2-13,0 0-13,0 0-4,-3 4-13,3-4-4,0 0-7,0 0-11,0 0-15,15 0-4,-15 0-10,12-3-10,-3 2-8,-2-1-11,-2-2-2,1-1-9,1-1-14,-2 2 3,0-1-3,1-3-9,-1 0 5,-4 2-18,3-2 11,-1-1-7,-3 1-6,2 0-2,-2-2 5,-2 1 25,0 3-8,1-4-1,-2 4 4,1 1 1,-2-2 0,1 1-7,-2 4-3,0-2-1,-4 2 5,9 2-7,0 0 0,-20 5-3,11-5-2,2 3 4,1 2-4,-2 3-2,2-1-3,-4 7 0,5-5-7,-1 4-1,2 0-4,0 0-1,4-3 3,0 8-1,0-5-4,4 2-3,1-3 6,3 0 1,0 1-3,2-4 0,-1 3-3,7-5 3,0-1-5,-2-1-3,0-2 0,1 0 3,2-3-1,-2 0-4,4 0 0,-4-3-4,0 0-3,-2-2 6,4-2-3,-3-2 1,-5 0 3,3 0-1,-1-4 6,-2 1-6,0 0 0,-1-3-3,-2-1 5,0 1 3,-3-1 0,3 3 16,-1-2 9,0 3 6,-4-2 10,3 6 3,-2-1 5,2 3-4,-3 0-7,0 0-2,-1 6-6,4-6-9,-3 3-3,-1 3-7,0 0 0,0 0-3,0 0 1,11 10-4,-7 0 1,-3-3-1,4 3-5,-2 5 2,1-3 0,-2 2-4,4-1 3,-2 0-1,2 0 2,-2-1-1,3 0 0,-1 2-1,2-3-6,1 1-22,4-6-29,-2 4-25,0-1-35,5-4-37,-3-2-48,3 1-33,-4-1-33,-1-2-36,1-1-27,0-4-32,0 3-322,-3-2-737,1 0 326</inkml:trace>
          <inkml:trace contextRef="#ctx0" brushRef="#br0" timeOffset="16325.9893">-860 3601 98,'-3'-8'276,"2"1"2,1 0-13,-2-3 3,2 4 8,2 0-6,-2-3-6,0 3-11,0 2-21,0 4-12,1-9-20,-1 4-20,0 5-17,4-4-14,-4 4-10,0 0-22,0 0-21,17 12-7,-11-6-5,1 4-9,-1 1-10,4 2 0,-3-1-9,-1 0-5,4 7-10,-5-5-13,1 0 9,0-1-5,-1 1-10,2 4 4,-2-2 0,-4-4 1,2-1-2,0-1-6,-3 0-3,2 1 6,1-1-6,-2-4-4,2-1 5,-3 2-3,0-1 0,0-1-8,0-5 6,0 10-2,0-10-1,0 0-3,0 5-1,0-5 4,0 0-1,0 0 3,0 0-3,8-20 9,-3 12-17,1-3-1,0 0 4,-2-4 0,6-1 1,-3-3-5,-1 1 0,7-2 2,-5 6 7,5-2 7,-6 2 4,2 5-2,-1-3 4,2 2-4,-3 3 5,-1 1-1,-1 4-7,5-3-4,-4 1 4,2 4-5,1 0-2,-2 4 0,0 1-4,1 1 3,0 4-4,3 2 6,-4-1-4,3 1 0,-5 1-4,1-1 4,0 1 3,-2-3-5,3 7 2,-3-7-3,4 1 4,-7-4-5,5 5 4,0-3 4,2 0-4,-5-5 1,2 2-3,-1-1 0,4-2 2,-4 1-6,3-1 5,-3-2-1,-4-1-2,16-1-3,-7-2-4,-1-1 10,-1-1-2,3-2-3,0-3-2,-2 2 1,1-4 12,7-1-7,-8-1-3,4-2-3,-4 4 3,3-5 13,0 5 0,2-5 4,-4 5 14,3 0 8,0 3 0,-6-1-9,1 4 5,-2 0-4,0 1-2,0 1-5,-1 0-3,-4 4-10,9 0 8,-9 0-8,11 8 1,-9-2 5,2 1-7,2 0 1,-4 5-3,1 1 1,1-2 1,-4 3-1,5-3 2,-2 4-6,-1-5 2,0 5-1,1-5-1,1 4-2,-4-6 3,4 0 0,0 1 0,0-3-3,-1 3 3,2-3-2,0-2 2,2 1 2,-1-2 0,1-3 0,5 4-1,-3-4-1,1 0 5,-1-4-4,3-1-1,0-2-1,0-3 2,1 2 0,-2-4-2,1 0-2,-4 0 10,0-4-8,0 1-4,-2 3 0,5-1 3,-7-1 4,4 1 20,-5 3 11,5 0 6,-6 2 3,3 1 11,-3 2-1,1-1 4,0 4-7,-1-3-7,-2 5-6,2-6-4,-2 6-4,0 0-7,0 0 2,0 0-2,0 0-7,-7 18 2,-1-11-1,8 5-4,-4 0 0,2-2-4,-4 2-2,6 3 3,0-7-4,0 4 1,0-3 0,3-1-1,2 1 4,-5-3-3,4 4-2,4-4-1,1-1 1,3-1-3,-2-1 3,2 3-4,3-5 2,-4-2-2,5-2-5,1 3-3,-1-6 3,1 1-2,0-3-1,5-3-4,-2 4 7,-5-5-1,2 1 1,2-4-1,-2 2 0,-2-1 4,-4 2-3,-2-2 2,0 1 1,-1 2 1,0 0-2,-2 0 1,-4 5-2,3-3 0,-1 3-2,0 0 3,-2 0 0,0 3-4,1 0-1,-3 3-3,6-7 2,-6 7 2,0 0-3,13 7 1,-8-4 2,0 2 0,0 1 0,2 3 1,-2-2-1,0 2 1,2 1-5,-2-3 5,0 3 1,-2-1 1,2 3-3,-1-2-1,-1-4 8,-3 2-6,4 0-9,-3-2-7,-1-1-7,4-1 0,-3 1-1,1 2-2,-1-4 6,3 1-1,-4-4 3,0 0 8,0 0-3,0 0 3,4 2 2,-4-2-1,0 0 3,0 0 1,0 0 1,2-14 0,-2 6-2,4 1 5,-2 0 1,-1-3 0,3-2 6,2-3-1,0 2 14,0 0-6,-1-2 7,3 7-3,0-5 2,-1 5 1,-1 1-2,2 2 0,0-3-6,-2 6 2,1-2-7,1 3 2,-8 1-3,14 1 3,-5 3-2,-1-2-2,0 8 1,0-4 2,2 4-3,-3 0 5,3 1-8,-3-1 2,3 2-4,-3-1 5,-2 0-1,1 0 2,1 0-1,1-1-1,-4-1 1,1-1 0,5-1 2,-2 3-3,3-4 3,3 0 0,1 2-9,-2-2-4,11-1-2,0-5 3,-1 0-1,-2 2-4,3-4-1,1 2-1,0-5 4,-2-3-3,-3 0 8,-1-1-2,1 0 0,1-5-1,-5-1 5,-5-3-2,2 1 4,-1-3 1,0-1 3,-8-1-6,1 10 14,-2-5 11,-1 0 10,0 4 4,-4 0 21,0 5 10,-1-5-10,-2 7 1,1-1-1,-4 2 6,0 3-5,0 1 2,-7 2 1,2 4-10,-3 3-10,4 0 1,-6 6-3,2 5-1,-1-3-2,3 3-5,2 2-5,0-3-2,3 2 0,-1-1 7,3 2-14,6-1 2,0 1-2,1-2-4,1 2 0,3-5-2,0 1 0,5 3-1,-3-5-1,2-3 0,4-1-11,-2 2-23,2-1-21,4-4-23,-2 0-16,7 1-34,-1 0-44,1-5-57,-4-2-54,6-2-59,-8 1-50,-2-4-63,1 1-416,-5-4-934,3 0 414</inkml:trace>
        </inkml:traceGroup>
        <inkml:traceGroup>
          <inkml:annotationXML>
            <emma:emma xmlns:emma="http://www.w3.org/2003/04/emma" version="1.0">
              <emma:interpretation id="{95DBB00D-A0AA-4E7F-8817-5ADF55479431}" emma:medium="tactile" emma:mode="ink">
                <msink:context xmlns:msink="http://schemas.microsoft.com/ink/2010/main" type="inkWord" rotatedBoundingBox="14182,6163 15210,6154 15214,6594 14186,6602"/>
              </emma:interpretation>
              <emma:one-of disjunction-type="recognition" id="oneOf4">
                <emma:interpretation id="interp20" emma:lang="en-US" emma:confidence="1">
                  <emma:literal>the</emma:literal>
                </emma:interpretation>
                <emma:interpretation id="interp21" emma:lang="en-US" emma:confidence="0">
                  <emma:literal>The</emma:literal>
                </emma:interpretation>
                <emma:interpretation id="interp22" emma:lang="en-US" emma:confidence="0">
                  <emma:literal>were</emma:literal>
                </emma:interpretation>
                <emma:interpretation id="interp23" emma:lang="en-US" emma:confidence="0">
                  <emma:literal>•he</emma:literal>
                </emma:interpretation>
                <emma:interpretation id="interp24" emma:lang="en-US" emma:confidence="0">
                  <emma:literal>tee</emma:literal>
                </emma:interpretation>
              </emma:one-of>
            </emma:emma>
          </inkml:annotationXML>
          <inkml:trace contextRef="#ctx0" brushRef="#br0" timeOffset="17381.7598">1921 3430 118,'4'-8'501,"2"2"-27,-5 0-27,1 0-32,2-1-29,-2 5-32,-2 2-21,5-6-28,-5 6-26,3-1-24,-3 1-18,0 0-19,0 0-18,0 14-19,1-3-16,-1 1-16,0 6-13,1 1-13,0 1-13,3 0-14,0-1-7,-1 4-9,6-2-7,-5 0-3,4-2-11,-4 2-5,5-1-3,-1-1 1,4-1-14,-3 3-7,1-3-14,-3-6-18,3 3-33,-1 4-28,-2-11-34,1 6-38,-4-3-45,3-5-20,-4 0-39,-2-1-20,5 1-22,-4-4-20,-2-2-12,0 0-17,0 0-19,9-10-207,-5 4-601,-4-3 267</inkml:trace>
          <inkml:trace contextRef="#ctx0" brushRef="#br0" timeOffset="18034.6141">2103 3679 164,'-3'-12'137,"0"-1"12,-3 3 14,-1-2 5,-1 3 5,0 1 8,4 2 7,1-1 12,-3 1-6,3 0 5,-2 3-9,2 1-7,3 2 6,-5-5-28,5 5-8,-4-6-14,4 6-7,-2-2-5,2 2-11,0 0-7,0 0 2,0 0 9,9-7-14,1 5-5,2-1-12,2 0-4,3-2-11,4 0-3,-5 0-10,5-1-6,1 0 0,-2 0-6,-3-2-6,-2 2-8,-2-2 0,-1-1-7,0 4 2,1-6-3,-4 2 2,2 1 1,-7-1-1,3 1 7,-4 2 7,-2-3 2,-1 3 6,0 0-5,0 2-2,-4-1-3,4 5 16,-7-6 4,3 6-6,4 0 2,-20 3-2,12 3-3,-1 0-9,-3 2-4,3 1-3,-1 1-6,2 2-6,-1 4 2,2 2-4,3-3-3,2-2-4,-2 2 2,4 4-5,1-5 2,3 1 4,2 1-2,4-3 0,-3 1 0,3-1 2,3-1 0,-2-3-2,9 1-1,-3-4-2,0 0 2,0-2-8,4 1 4,4-3-3,-2-2-1,-1 0 0,-2-5 2,2 3-5,1-2-3,-6 2 4,0-4-4,-4 0 4,-2-1 2,0 3 6,-2 0 5,0 2-2,2-3 6,-8 2 0,3 0-4,-1 1-1,0 0-1,-5 2-6,7-3-2,-7 3-2,0 0 0,6 7 0,-6 0-2,3-1 1,2 0-1,-5 1 1,4 3-2,-4-4-2,5 5 1,0 3 3,-3-8-2,6 2 1,-4 1-2,5 1 7,-1-4-4,6 5-2,-1-3-13,-1-2-4,1-6 2,3 3 0,-1-1-2,0-2-2,-1-3 1,-1 1 3,4-1-1,-5 0 3,0-5 0,-1 2 2,0-1 1,-2-6 5,-3 6-5,0-7 6,0 6-5,-2-6 3,-3 3 1,-1 0 4,0-1 9,0 1 9,-1 3 14,-3 0 9,4 2 0,-4 0 0,2 0-3,-1 1-5,3 5-6,-6-2-4,6 2-1,0 0-2,-20 8-10,16-3-1,-4 4 2,4-1-22,-4-1-26,8 6-24,-2-2-29,4 2-42,2-4-46,4 3-62,4 0-63,0 2-74,10-7-71,0 3-298,2-4-805,1-1 356</inkml:trace>
        </inkml:traceGroup>
        <inkml:traceGroup>
          <inkml:annotationXML>
            <emma:emma xmlns:emma="http://www.w3.org/2003/04/emma" version="1.0">
              <emma:interpretation id="{98917C81-93D9-4BF4-BA70-DF666E64BFC1}" emma:medium="tactile" emma:mode="ink">
                <msink:context xmlns:msink="http://schemas.microsoft.com/ink/2010/main" type="inkWord" rotatedBoundingBox="15686,5962 18016,5943 18022,6560 15691,6579"/>
              </emma:interpretation>
              <emma:one-of disjunction-type="recognition" id="oneOf5">
                <emma:interpretation id="interp25" emma:lang="en-US" emma:confidence="0">
                  <emma:literal>value</emma:literal>
                </emma:interpretation>
                <emma:interpretation id="interp26" emma:lang="en-US" emma:confidence="0">
                  <emma:literal>reduce</emma:literal>
                </emma:interpretation>
                <emma:interpretation id="interp27" emma:lang="en-US" emma:confidence="0">
                  <emma:literal>valve</emma:literal>
                </emma:interpretation>
                <emma:interpretation id="interp28" emma:lang="en-US" emma:confidence="0">
                  <emma:literal>valise</emma:literal>
                </emma:interpretation>
                <emma:interpretation id="interp29" emma:lang="en-US" emma:confidence="0">
                  <emma:literal>Value</emma:literal>
                </emma:interpretation>
              </emma:one-of>
            </emma:emma>
          </inkml:annotationXML>
          <inkml:trace contextRef="#ctx0" brushRef="#br0" timeOffset="19649.9908">3429 3538 129,'0'-9'417,"0"-3"5,0 5-13,0-1-4,0-1 0,0 5-6,-2-2-19,2 6-30,2-9-33,-2 9-37,0-3-29,0 3-26,0 0-23,0 0-22,0 0-18,10 11-16,-5-3-13,5 1-12,-1 6-14,5 0-12,-1 3-7,0-2-7,2 2-10,-1-3-5,-1 4-6,0-7-11,1 7-5,3-5-10,-6-3-11,1-3-12,-1 4-11,1-3-7,0-3-4,0 0-1,-4 0-3,1-3-1,1 1-3,-1-4-3,-2 0 3,5-4 3,1 1-8,-5 0 8,3-6 2,2 3-1,-1-4 1,0-1 5,0 1 1,5-5 2,-3-2 3,3 4 7,-4-4 11,2 2 1,-1-2 5,0-1 6,-2 3 1,2-1 2,1 0-4,2 1-5,-5 3-1,-1 3-2,4 1-4,-1-3-3,0 3 1,1 4-3,1 0-7,1 2-3,-4-1-10,2 2 7,2 1-3,-2 0 1,-2-1-2,4 2 5,-2-1 1,1 0-4,0 0 4,1 0 0,-5-1 0,2-1 4,-1 2-8,-5-2 12,2 1-4,-3-1 7,2 1 14,-9 1 0,8-3 4,-8 3 3,6-3 1,-6 3 4,6-2-3,-6 2 1,0 0-1,-2-6-1,2 6 0,0 0-3,0 0 6,-18 0-3,9 6-2,-3-3 6,3 3-5,-3 1 0,0 2-2,-2 1-3,-3 3-1,0 0-3,5 0 0,-1-4-4,-2 7 0,5-2-4,0-5 1,2 5-3,3-3-3,0 1 0,-1-1-2,5-1-1,1-1 2,1-2-1,5 2-3,-1-3-5,4 0-8,5 1-7,1 1-1,0-6-5,2-1-7,3 2-3,1-3-7,1-3 0,-2 1-4,3-1-1,-6-3 2,4 1 8,-5-1 1,1 0 4,-3 0 2,-1-2 7,-2 1 2,-5 1 1,2 0-1,-1 2 6,-2-1 5,-1 3 10,-2-3 8,-2 5 4,8-2 2,-8 2 2,2-7-1,-2 7-3,0 0 3,0 0-3,0 0-3,0 0 1,-25 13-1,20-7 0,-1 0-2,1 0-3,0 3 1,0-2-3,3 2 1,-2-1 1,4 0-5,3 3 4,-2-3-2,1-2 1,3 2 3,0-1-5,3-2 1,2 3 0,0-4-10,3-1-5,2 0-1,-6-3-3,6-1 3,2-4-8,-3 1 0,-1-3 3,3 1 4,5-6 2,-5 1-1,-1-6 1,-2 1-4,-3 2 7,0-6 4,-2-2 0,0 0-2,0-4 1,-6-2-1,3-6 6,-1 4-5,-4 5 3,-2 0 0,2-7 3,-3 8 4,-2-1 8,1 2 12,-3 1 7,5 2 4,-6 7 14,5 2 4,2 2-5,-3 2-6,0 1-7,0 3-4,-1 1-4,5 2-1,-16 6-6,6 1 1,2 4-4,-2 3-2,-1 4-3,7 3 1,-5 1-4,4 0 2,0 0-4,3 3 0,2-2 1,2-1-1,0 3-1,2-3 1,0 0-1,1 1-1,2-1 2,-1 2 0,1-2-5,3-4 3,1 3 0,1-2-2,-1-2-6,1 1-10,-1-5-16,0 4-6,1-6-15,0 1-11,-2-3-6,3-3-14,-2 3-7,1-4-10,1-4-18,0 0-5,1-2 4,0 0 2,1-3 7,-3-2 15,-1-3 8,4 3 9,-5-5 7,2 0 2,-4-3 10,4 3 7,-2-8 8,2 2 9,-6 1 15,2 4 15,-1-3 15,-5 3 22,2 6 19,-1-4 5,1 1 10,-3 6 3,2-3 1,-2 3-10,-1 3-10,1-10-5,-1 10-9,2-2-5,-2 2 3,0 0-10,0 0-7,0 0 4,2 15-4,-4-8 1,2 0-4,-2 2-2,2-1 1,0 1-3,-1 3 1,1 3-5,1-6 2,1-2-2,0 2 0,1 3 1,1-5-1,1 2 0,0-2-1,3-3-1,-1 1-3,2-1-3,4 0-7,-1-4 0,3 1 0,0-2-8,8-1 2,-6-2 2,5-3-1,2 1 6,-2 0-4,2-3 0,-5 0 0,4 0 4,-5-3 0,1-1 2,-7 4 1,0 0 8,-3-1 6,-1 1 15,-1 2 4,-2-2 13,-1 4 10,1-1 9,-5 3 2,4-2-6,-2 1-3,-2 4-6,0-6-7,0 6-6,0 0-3,0 0-4,0 0-5,-14 10-3,9-4-3,-2 2-1,6-2 1,-4 3-9,1 1-2,0 1 5,0 1 0,1-2-2,3-1 1,0 1-3,3-1 0,-2 0 0,2-2-3,5 3 0,-3-3 2,3-1-3,0 1-2,3-3 1,4 1-5,-1 1-3,3-6-1,-2 0 2,0 0-4,2-2-1,7-2 1,-2 2-4,0-4 1,-2-2-2,2 2 5,-6 0 0,6-2 0,-9 0 2,3-1 1,-3 0 2,1-2 3,-3 1-1,-2-2 1,-1 0 10,-7-1 5,3-2 3,-4 3 5,0 0 5,-5 2 6,-1-1-1,1 2 1,1 5 1,-6-2 1,1 3 0,-3 0 0,-2 3-2,2 0-3,-3 5-1,2-2-9,0 4 6,-1-1-5,2 4-5,3-1-1,0 4-3,4-2-1,3 5-2,4-2-9,3 2-23,1 2-17,9 4-25,-2-6-38,2 2-52,1 1-39,9-5-72,2 7-70,5-2-55,0-2-56,2-1-419,-2-6-935,1 1 414</inkml:trace>
        </inkml:traceGroup>
        <inkml:traceGroup>
          <inkml:annotationXML>
            <emma:emma xmlns:emma="http://www.w3.org/2003/04/emma" version="1.0">
              <emma:interpretation id="{7BE2463B-A0AE-4D9A-A6DD-1ABA68FDD3C1}" emma:medium="tactile" emma:mode="ink">
                <msink:context xmlns:msink="http://schemas.microsoft.com/ink/2010/main" type="inkWord" rotatedBoundingBox="18399,6011 19222,6004 19230,6931 18406,6937"/>
              </emma:interpretation>
              <emma:one-of disjunction-type="recognition" id="oneOf6">
                <emma:interpretation id="interp30" emma:lang="en-US" emma:confidence="1">
                  <emma:literal>of</emma:literal>
                </emma:interpretation>
                <emma:interpretation id="interp31" emma:lang="en-US" emma:confidence="0">
                  <emma:literal>off</emma:literal>
                </emma:interpretation>
                <emma:interpretation id="interp32" emma:lang="en-US" emma:confidence="0">
                  <emma:literal>•f</emma:literal>
                </emma:interpretation>
                <emma:interpretation id="interp33" emma:lang="en-US" emma:confidence="0">
                  <emma:literal>Of</emma:literal>
                </emma:interpretation>
                <emma:interpretation id="interp34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20358.0091">6394 3428 98,'-6'-4'386,"0"-1"-20,3-1-10,-2 3-24,-2-1-9,2 2-8,-1-1-14,-1-1-15,-2 3-19,9 1-10,-18 1-16,8 3-13,1-3-17,-2 7-16,-1-2-16,-3-1-12,4 4-13,-2-1-11,-3 0-12,4 4-8,3-2-14,-3 2-9,0-2-10,5 2-10,-3 0-9,3 0-7,3 0-5,-4-2-5,5 1-4,2 2-6,1-4-4,1 3-3,2-3-3,2 0-6,2-2-3,0 2-6,5-3-5,0 0-6,2-1-5,3 1-8,2-2-1,3-4-3,0 2 2,2-2-1,-7-2 1,6-1 7,-6 1-9,-2-1-2,2-3 4,-6-1 4,1 3 1,0-4-2,-2 0 3,-3 1-1,1 1 5,-4-2 13,1 2 10,0 0 18,-4 0 11,3 1 6,0 1-7,-4 4-6,4-6-1,-4 4-7,0 2-3,0 0-4,9-5-4,-9 5-4,3-4-8,-3 4-6,9-4-5,-2 3-13,-1 0-2,5-3-12,0 4-8,0 0-1,1-2-7,1-2 1,2 1 2,0-2 6,-4-3-6,0 6 0,-1-7 10,-2-1-1,3 3 5,-3-7 4,1 0 0,-1 0 2,-3 0 0,-1-2 5,4-5 4,-5 1 8,0 3 13,-3 2 10,3-1 12,-3 4 10,0-4 4,-3 1 7,3 6 3,-3-3 11,2 4-5,-1 1 1,-1 0-4,0 1 0,-1 4-6,-3 1 1,7 1-5,-15 1-3,5 4-2,-2 4 3,0 1-5,-5 7-5,1-3-2,3 4 2,2 3-8,-1 4-2,0 5 12,2-6-20,3 8 5,2-2-6,5 1 0,0-4-6,0 4 8,6-1-6,0-4-7,3 5-4,-1 2 3,1-6-1,-3 0 0,5 4-3,-2-2 1,1 2-3,-3 1 5,2-2-5,-1 1-1,-3-7 0,-1 10 1,0-12-29,1-2-42,-2 2-41,-2 0-34,2-3-35,-3-2-29,0-5-50,-4 3-55,0-6-57,0 2-62,0-6-45,-1 1-363,-2-3-906,-2 0 402</inkml:trace>
          <inkml:trace contextRef="#ctx0" brushRef="#br0" timeOffset="20545.5137">6537 3779 135,'0'-6'419,"0"1"-27,0-1-29,2-3-21,2 4-30,-2 0-15,2-1-29,3 0-27,2 1-26,3-1-17,1 1-22,9-3-17,1 5-16,0-2-20,0-1-60,15-2-54,-4 6-60,-7-2-71,9-2-84,0-4-94,0 1-230,3-6-573,-2 2 253</inkml:trace>
        </inkml:traceGroup>
        <inkml:traceGroup>
          <inkml:annotationXML>
            <emma:emma xmlns:emma="http://www.w3.org/2003/04/emma" version="1.0">
              <emma:interpretation id="{FAE2EA67-36F6-4BE1-9B55-BDCCDB8563AC}" emma:medium="tactile" emma:mode="ink">
                <msink:context xmlns:msink="http://schemas.microsoft.com/ink/2010/main" type="inkWord" rotatedBoundingBox="19526,6196 20785,6186 20790,6810 19531,6820"/>
              </emma:interpretation>
              <emma:one-of disjunction-type="recognition" id="oneOf7">
                <emma:interpretation id="interp35" emma:lang="en-US" emma:confidence="1">
                  <emma:literal>no,</emma:literal>
                </emma:interpretation>
                <emma:interpretation id="interp36" emma:lang="en-US" emma:confidence="0">
                  <emma:literal>no.</emma:literal>
                </emma:interpretation>
                <emma:interpretation id="interp37" emma:lang="en-US" emma:confidence="0">
                  <emma:literal>no</emma:literal>
                </emma:interpretation>
                <emma:interpretation id="interp38" emma:lang="en-US" emma:confidence="0">
                  <emma:literal>mho,</emma:literal>
                </emma:interpretation>
                <emma:interpretation id="interp39" emma:lang="en-US" emma:confidence="0">
                  <emma:literal>neo,</emma:literal>
                </emma:interpretation>
              </emma:one-of>
            </emma:emma>
          </inkml:annotationXML>
          <inkml:trace contextRef="#ctx0" brushRef="#br0" timeOffset="21313.7916">7293 3474 275,'-4'-3'310,"4"3"-9,-7-7 1,2 3 2,4-2-10,-3 3 16,4 3-2,-1-8-3,1 8-7,-3-2-12,3 2-18,-3-7-23,3 7-28,7-4-24,-3 1-20,-4 3-16,12-5-20,-6 5-11,1-1-13,-7 1-12,17 0-13,-11 3-9,5 0-7,-5 2-10,5 2-8,-1 1-5,-2 4-4,1 0-2,-1 0-8,-1 4-2,-2 1 0,0-1-6,0 5-3,-1-1-3,-2-6 2,0 1-6,1 1 2,-3-1-7,-3 0 1,3-5 5,-1 2-8,1-3-1,1 0 0,-2-3 3,1 0-5,0-2 3,-1 2 2,1-1 0,0-5 0,0 0 1,0 0-5,0 0 1,0 0-2,0 0-1,0 0 2,-4-15 0,6 8-4,0-1 2,0 0 0,2-4 1,0 1 0,3-3-2,-2 1-4,4-1 5,1-3 1,3 1-1,3-1 2,1 1-4,-1 1 0,2 0 2,2 5-5,-6-1 1,0 5-1,0-2 1,-3 3-2,0 0-1,1 1 2,-2 4-2,2 3-1,-2 0-2,2 3 0,-2 3 1,-2-2 1,0 6 1,1-5-3,-4 7 5,1-3-6,-2 3 4,1 0-1,0-2 2,-1 0-3,-1 0 0,1 1-11,1-1-22,-5 1-20,2-3-26,2 3-34,0-5-30,0 0-26,1-5-17,-1 2-22,4 2-16,0-3-8,4 1 2,3-5-3,8 3-3,0-4-2,-4 0 21,3-3 23,-4 2 25,3-1 40,-4-2 34,-4-2 51,3 1 41,-3-1 30,-1-1 37,-2-2 37,-3 4 27,0 1 20,-1-2 18,-4 3-6,2-4 11,-4 7-1,0-6-6,0 6-8,0 0-4,-12-3-4,12 3-5,-14 3-11,5 0-5,1 2-6,-1 0-11,1-1-11,0 1-7,-1 1-10,4 3-6,0 1-10,1-4-6,0 6-6,2-3-5,0 6-3,4-3-11,1-2 5,1 1-4,1 1 3,0 0-2,2 1 2,-1-3 1,0-2 1,3 2-2,1-4 2,5 1 0,-7-5 0,5 2-3,-2-2 6,4-4 1,-3 0 1,2-2 6,-2-2 7,-1 1 9,0-3 9,-1-1 6,-2-2-7,-1-3-2,3 2 1,-3-1 3,-3-2-2,-3 0-11,3 0-6,-8 1-6,3-2-14,-8 2-27,-5-3-37,-4 2-56,-11-3-70,-5-1-97,-6 5-126,-2-1-176,-18-5-392,14 5-1022,2 1 452</inkml:trace>
          <inkml:trace contextRef="#ctx0" brushRef="#br0" timeOffset="23065.4864">8509 3859 204,'0'0'291,"10"0"-26,-10 0-13,0 0 0,0 0-20,0 0-10,0 0-15,7 2-15,-7-2-19,0 0-14,0 0-18,0 0-7,0 0-19,0 0-13,0 6-2,0-6 1,1 2-8,-1-2-2,0 11-8,0-7-4,-1 5-8,-1-6-4,0 9-7,-1-5-5,-3 4-1,-2 1-6,0-2-5,-5 6-10,1-5-17,-4 2-38,3-1-37,-8-3-45,8 0-59,-2 1-71,3-4-71,0-3-203,0-3-551,5 0 244</inkml:trace>
        </inkml:traceGroup>
        <inkml:traceGroup>
          <inkml:annotationXML>
            <emma:emma xmlns:emma="http://www.w3.org/2003/04/emma" version="1.0">
              <emma:interpretation id="{11739355-2950-4766-A1D1-D8A3CBE52F8E}" emma:medium="tactile" emma:mode="ink">
                <msink:context xmlns:msink="http://schemas.microsoft.com/ink/2010/main" type="inkWord" rotatedBoundingBox="21203,6038 23290,6021 23297,6939 21211,6956"/>
              </emma:interpretation>
              <emma:one-of disjunction-type="recognition" id="oneOf8">
                <emma:interpretation id="interp40" emma:lang="en-US" emma:confidence="1">
                  <emma:literal>after</emma:literal>
                </emma:interpretation>
                <emma:interpretation id="interp41" emma:lang="en-US" emma:confidence="0">
                  <emma:literal>apter</emma:literal>
                </emma:interpretation>
                <emma:interpretation id="interp42" emma:lang="en-US" emma:confidence="0">
                  <emma:literal>After</emma:literal>
                </emma:interpretation>
                <emma:interpretation id="interp43" emma:lang="en-US" emma:confidence="0">
                  <emma:literal>afar</emma:literal>
                </emma:interpretation>
                <emma:interpretation id="interp44" emma:lang="en-US" emma:confidence="0">
                  <emma:literal>coffer</emma:literal>
                </emma:interpretation>
              </emma:one-of>
            </emma:emma>
          </inkml:annotationXML>
          <inkml:trace contextRef="#ctx0" brushRef="#br0" timeOffset="24282.9854">9161 3510 323,'3'-11'342,"-1"0"-6,0 0-14,-2 2-10,2 1-16,-4 0-11,2 2-13,0-1-7,-2 1-26,2 1-19,-2 1-10,-4 1-20,6 3-10,-11-2-16,11 2-6,-23 5-14,8 3-10,2-1-5,0 1-12,-7 5-4,2 1-6,-2 2-18,-1 3-5,8-4-12,-3-1-6,9 1-7,-1-3-10,0 3 3,3-2-9,3 0-4,2 2-8,0-3 2,2 1-4,7-2-1,-1 2-2,3-4-3,0 2-1,2-2-5,3-4-2,1 1-5,5-1-6,0-2 3,-6-1-4,7-1-3,-6-2 0,7-3 4,-7 0-2,0-1-1,0 2 3,-4-7-1,-1 1 1,-2 3 1,1-4 3,-4-1 2,-1 4 1,0 0 10,-1-1 1,-1 1 5,-2 1 0,3 0 2,-1 0-2,-3 1 0,-1 5-8,5-6 1,-3 2-4,-2 4-5,0 0-1,1-4-4,-1 4-4,0 0-5,0 0 6,0 0-1,3 14 3,-6-8-5,3 3 3,0-1-1,0 0 2,0 4-4,4-1 2,-3 0-1,3 1 1,-1-1-1,1-1-1,1-2 0,3 2 4,-3-4-2,4 3 2,-2-3 0,0-1-14,5 0 0,3-3-4,-2 1-11,0-6-6,1 2-16,-1-4-16,2 2-10,2-6-12,-2-1-13,-2 3-13,4-9-12,0 0 4,-1-2-4,-2-1 2,-2 0 8,0-4 9,-2-7 6,1-1 8,-3-1 14,-3 2 1,-1-2 14,-3 8 17,0 0 18,-2-1 32,0 1 36,1 3 17,-3 3 31,2 2 26,0 5 16,1 1 6,-2 6-1,2-4-10,-2 2-9,2 1-7,0 5-7,0 0-5,0 0-4,0 0-5,-10 16 0,7-5-5,-3 4-6,4 6-3,-4 1-1,3 3-4,1 1 2,-2 5-5,3 3-4,0-3 0,1 3-4,1-1-6,0 0-7,2 0-1,-2-2-4,2 0-4,1 5 7,1-4-14,2 1-2,-2 1-2,0-4-2,2 1 1,-1 3-2,1-6-4,-1 4-3,-1-10-4,-1 2 6,2-3-6,-1-1-5,-3 1 6,2-5-8,-1-4-21,2 3-20,2-4-25,-7-1-33,2-4-26,0 0-25,2 3-26,-3-6-25,1 1-38,-2-4-42,0 0-51,0 0-49,0 0-26,0 0-36,-17-25-264,10 12-760,-4-4 336</inkml:trace>
          <inkml:trace contextRef="#ctx0" brushRef="#br0" timeOffset="24645.8604">9595 3691 133,'5'-12'258,"2"6"-8,-2-7-2,4 4-3,0 1-1,2-2-4,-2 3-11,3-2-7,-1-1-19,6 3-11,-5-1-24,0 1-17,10-3-18,-3 3-11,-2 2-12,5-4-27,0 3-31,0-4-35,-2 4-29,-2-2-21,-2-1-15,3-1-14,-4 1-5,-2 2 4,-1-3 2,1-1 7,-5 2 16,1-3 19,-7 6 19,2-2 26,-1-1 19,-1 1 13,-2 2 23,-5-2 5,3 2 18,-2 1 9,-2 2 5,-1-3 13,3 4-8,-5 1-3,9 1 0,-16 2 6,8-1-3,-2 8-1,-2-3-8,3 4-3,1 1-7,1 3-8,1 3 5,0 0-7,3-1-4,0 4-8,-1 2-6,4 1-7,-1-2-4,2 1-9,0 5-2,5-7-6,-1 3-7,3 0-1,1 0-4,1-2-7,-1 14 1,3-14-1,0-1 0,-3 3-15,2-1-17,-2-1-28,0 0-42,-4-7-51,0-3-66,-1 4-65,1-6-70,-2 0-62,0-3-340,-3-2-787,0 1 348</inkml:trace>
          <inkml:trace contextRef="#ctx0" brushRef="#br0" timeOffset="25255.2431">9926 3646 312,'0'-6'346,"0"6"-7,-4-4-28,4 4-25,0-6-15,0 6-19,0 0-18,1-6-26,-1 6-17,12-1-23,-4-1-9,0 2-17,7 0-8,0-3-22,-1 3-7,2-3-20,1 1 2,0 1-8,6-2-16,1 0 0,-7-1-18,4 2-1,-4-2 2,-4 0-12,-5 2 2,2-1 15,-1 1-22,-2-2 16,-2 2 9,0-2-3,-2 2-6,-3 2 4,5-4 4,-5 4 8,0 0-3,0 0 18,-12-4-3,12 4 11,0 0 3,-21 4 0,15 0 0,-2 1-2,1-2-7,-2 3-5,1 0-9,2 1 2,-3 0-5,1 3-11,3-1 1,-2-2-7,2 0-6,1 4-3,4-2-2,-1 1-2,2-1-3,8 5-3,-4-3-2,7 0-4,-3 0-4,7-3-11,0 1-6,5-3-3,1 3-2,1-3-8,-2-2-6,5-4-4,-2 0-5,-2 0 1,0-3 5,1 0-3,-4-5 5,0 3 5,-4-1 0,1 0 1,-2-4 4,1 1-2,-4-3 4,1 0 3,-4 0-2,3-1 9,-5 0 16,2 3 8,1-3 9,-4 6 9,0-1 4,-2 3 0,1 1-1,-1 0-7,-3 4-9,5-5-8,-5 5-1,0 0-2,0 0-4,13 11 1,-8-4-4,3 5 2,-4 2-2,4 0-2,1 7 0,-4-3 2,2 1 0,-1 2 4,-1-5 6,1 2 13,0-3 6,3 3 2,-3-5 8,0-1 1,1 0 0,-2-3 1,0 0 6,0-1 2,2-2-9,3-3 4,2-1-7,3-4-3,2-2-3,5-5-2,1 5-11,-1-9-16,-1-1-16,8-6-25,-5 0-25,3-4-35,-5-1-48,-2-2-78,0-4-95,-6-3-111,2-4-134,-3-2-301,-4-3-927,-3-1 410</inkml:trace>
        </inkml:traceGroup>
        <inkml:traceGroup>
          <inkml:annotationXML>
            <emma:emma xmlns:emma="http://www.w3.org/2003/04/emma" version="1.0">
              <emma:interpretation id="{E406F423-0BB5-497F-B0F3-338410D6EC09}" emma:medium="tactile" emma:mode="ink">
                <msink:context xmlns:msink="http://schemas.microsoft.com/ink/2010/main" type="inkWord" rotatedBoundingBox="23592,6063 26024,6043 26031,6885 23599,6904"/>
              </emma:interpretation>
              <emma:one-of disjunction-type="recognition" id="oneOf9">
                <emma:interpretation id="interp45" emma:lang="en-US" emma:confidence="0">
                  <emma:literal>putting</emma:literal>
                </emma:interpretation>
                <emma:interpretation id="interp46" emma:lang="en-US" emma:confidence="0">
                  <emma:literal>pulling</emma:literal>
                </emma:interpretation>
                <emma:interpretation id="interp47" emma:lang="en-US" emma:confidence="0">
                  <emma:literal>puling</emma:literal>
                </emma:interpretation>
                <emma:interpretation id="interp48" emma:lang="en-US" emma:confidence="0">
                  <emma:literal>pulping</emma:literal>
                </emma:interpretation>
                <emma:interpretation id="interp49" emma:lang="en-US" emma:confidence="0">
                  <emma:literal>pulsing</emma:literal>
                </emma:interpretation>
              </emma:one-of>
            </emma:emma>
          </inkml:annotationXML>
          <inkml:trace contextRef="#ctx0" brushRef="#br0" timeOffset="26903.8419">11332 3517 23,'3'-3'435,"-2"-6"-21,2 3-27,0-1-29,-1 4-19,-1-3-20,-1 6-29,2-6-33,-2 6-21,0 0-23,1-5-25,-1 5-22,0 0-11,0 0-17,3 18-7,-3-6-6,2 2-14,-2 2-5,3 9-12,0-4-7,0 2-8,0 2-5,5 5-7,-5-4-11,3-4 2,1 11-8,-2-11-9,0-1 1,2 2-4,-5 0-5,3 1-1,-1-5-2,-4 0-4,4-5-21,-2 1-32,-2 0-36,2-5-30,-2 2-34,3-7-21,-3 3-24,0-2-26,0 0-40,0-6-22,0 0-24,0 0-17,6-19-24,-2 7-170,-2 0-535,-1-6 236</inkml:trace>
          <inkml:trace contextRef="#ctx0" brushRef="#br0" timeOffset="27859.9025">11434 3613 15,'-1'-35'142,"-4"-5"-1,0 4 21,-1 2 12,2 3 17,-1 7 23,3 2 10,0 6 10,2 3 18,-4-1 13,3 7-21,1-7-13,0 8-12,0-2-8,1 0-30,5 3-18,-1 1-22,1 2-6,5-4-14,6 9-11,-4 2-7,4-2-15,5 4-6,-2 6-16,1 1-3,-3 1-1,0 4 0,-1-4-14,-1 3-6,-3-2-5,-4-2-1,0-1 1,-1 6-9,-5-7-5,1 3-1,-4-2 5,-3-1-6,0 3-2,-3-6 0,-3 4 0,-3-4 0,0 0 1,-2 1-7,-1-3-1,1 0 1,-2-1 0,-6 0 11,5-2 0,-1-2 7,1 0-8,4 3 3,1-2 1,2-3-7,-1 2 1,5-2-4,-1 3-2,7-3 4,-10 1-2,10-1-7,0 0-4,0 0 3,0 0-5,19-6 1,-3 2-2,1 0-6,9 3-2,-6-2-8,6 0 0,-1-2-3,-2 4-4,1-3 3,-5 1-3,4 3-1,-5-1 5,-1-1 5,0-2-6,0 2 2,0-1-2,-4 1 7,1 1 4,-2-4-1,-4 1 1,2 0 1,-2 2 11,1-4 8,-2 3 4,-2-3 10,0 2 6,1 2 5,-3-2 7,1 1 3,-4 3 3,6-3 4,-6 3 1,5-5 1,-5 5-3,0 0-5,2-3-5,-2 3-6,0 0-3,0 0-12,0 0 4,0 0-4,0 0-9,-13 14 5,8-4-5,3-1 1,-4-1 0,1 1-2,1 3-4,2-2 0,-1 0 4,2-1-6,1 0-1,1 0-1,3-3 1,0 3-1,0-3 3,5 3-1,-1-3 3,3-1-3,4 0-4,-1-2-4,2-2-4,4-2-6,-6 1-8,7-3 1,-4-2-6,5 1 2,-4-1-2,-6-2 4,5 0-5,-1 2 5,-4-5 5,1 1-2,-3-1 5,-3 0 2,-2 3 3,0 0 6,0 0 10,-2 0 6,1 0 10,-3 0 4,0 2 4,-1 2-1,0 3-2,6-6-4,-6 6-2,2-7-6,-2 7-2,3-2-6,-3 2-4,0 0 7,0 0-10,0 0 3,0 0-1,0 0 1,-3 21-4,3-16 1,0 1 4,2 0-6,-2 0-1,1 1 5,3 1-2,-2 0-1,4-2 2,0 0-4,-1 2-3,2-4-11,5 2-5,-3-1-2,4-1-10,-1-2 0,-1-1-10,4 2-1,2-3-5,-5 0 3,2-3-10,-2 0 16,0-2-17,-2-2 8,0 0 0,-2-4 5,-1 0 1,-2 0 0,4-1 7,-6-4 10,2-1 0,-1-7 4,-1 1-4,-3-1 5,2 2 4,-4-3-5,-1 2 4,-5 1 1,4 2 12,-5 0 15,8 8 11,-6-3 4,2 4 3,1 5 1,3 0 2,-4 2-8,5-2-5,0 6-2,0 0-2,0 0 0,-14 8-7,11-4-1,-4 9 3,2-2-2,0 4-3,3 0 3,-3 5 1,4 1-4,2 0-3,-1 0 4,1 1 2,5-1-5,-3 3 0,3-4 0,-4-1 6,7 1-2,-6 1-1,2-6-2,4 3-11,-3-3-28,2-1-22,-2-3-52,5 1-46,-6 1-55,3-4-63,-3 0-63,1-5-58,0 2-262,-1-4-709,0 1 313</inkml:trace>
          <inkml:trace contextRef="#ctx0" brushRef="#br0" timeOffset="28270.9519">12346 3548 146,'-6'-5'345,"1"0"-5,4 3-11,1 2-14,-7-7 14,3 4-40,4 3-19,0-10-31,6 8-21,0 2-23,1-4-23,7 1-9,3 0-20,4-2-17,1 2-12,3 0-9,1 0-18,0 3-28,3-1-20,-5-2-16,3-3-21,-3 3-15,-1 0-18,-5 0-6,-1-2-5,-1-1 0,-3 1 7,-1-3 5,-6 4-1,2-2 3,-1-4 15,-5 1 16,-2 1 12,-2-5 12,-1 5 12,-1-5 5,0 6 19,-4-4 15,1 5 15,0 0 14,1-3 11,-1 4 13,0-2 5,1 6-7,1-2-14,-1 1 1,6 2-15,-11-1-11,11 1-5,-12 6-11,5-3-7,-2 9-3,4-3-2,-1 5-2,-2 4 0,2-4-1,3 8-6,1-4-7,2 2-2,-1 0-4,1 1-1,1 1-4,4-1 1,-2 4-8,0-7-1,3 6-4,-1-8-2,2 3 1,0 3-3,0-2-6,1 2-35,-1-4-37,-2-3-33,1-4-51,2 3-52,-1-6-56,-2 1-59,0-2-56,1-1-61,-3-2-284,-3-4-769,8 1 340</inkml:trace>
          <inkml:trace contextRef="#ctx0" brushRef="#br0" timeOffset="29012.3468">12678 3621 234,'1'-8'278,"3"2"-13,-3-1-17,0-1-15,5 2-14,1 0-17,-3 0-15,4-3-23,1 4-11,1-1-16,4 0-14,-4-4-10,3 8-12,4-2-14,-6-2-8,2 1-5,3-1-7,-5 5-6,-4-4-3,5 3-2,-3-1 6,-1-2 19,-2 2 25,-1 3 20,-5 0-14,11-4 9,-11 4-4,5 0 11,-5 0-7,5-2-5,-5 2-9,0 0-10,0 0-11,0 0-11,0 0-9,0 0 2,8 6-1,-6 2 0,-2-3-2,-2 1-5,4 3-2,-2-1-10,3 3-5,-1-1-8,0 0 8,1 0-13,2 2 2,-1-5-5,0 2-2,1 2 2,2-2-5,3-1-2,-3-2-2,5-1 1,-2 1 1,3-3-4,4-1 2,-2 1-4,-1-3-1,3 0-5,0-4-9,-4 3 8,4-4-5,0 0 2,-1-1-1,-3-4-3,-2 4 6,1-4-1,-3-1 0,-1 1 0,1-1-2,-2-1 1,-1 1 4,1-3 15,0 6 16,-4-2 4,0 4 1,2-1-1,-1-1 1,-1 1-6,2 4-3,-2 0-8,1-1-5,-4 4 1,10 1-6,-10-1-1,18 5-2,-12-3 0,3 1-2,0 3-7,7 2 6,-9 0 0,5 1-4,1-1 4,2-2-8,0 0-9,0 3-3,0-3-5,1-2-2,-2-2-5,3 5-3,6-6 4,0 1-8,1-3-3,1 0 0,-2 0 0,1-8 3,3 5 6,-3-2 2,-3 0 1,-7-3 4,2 3-2,-3-2 0,-2-1 4,-1 1 4,-3-3 2,-1 5 3,-2-7 6,-3 4 9,-2 0 11,-2-1 8,0 2 6,-2 0 10,-1 0 4,-2 2 6,-4-1 0,4 5 0,-9-1-1,5 3-4,-1 3-3,2-1-3,-5 5-4,0-1-2,3 3-4,1 0 2,-2 3 1,0 5-1,2 1-7,4 2-2,1 0-5,0 1 2,5-3-5,2 5-2,2 0-2,-4-2 1,9 3-2,-1-2 1,5 0-6,-5 1 2,5-1 0,2 9-3,-3-8 0,-1 8 3,-1-10-4,4 14-1,-5-7 0,-2 5-3,1-11 4,-2 0-4,-2-3-1,3 1-38,-6-3-46,2-2-45,-2-1-46,1-5-63,-4-3-60,4 4-65,0-9-77,-2 4-403,2-5-909,0 0 402</inkml:trace>
        </inkml:traceGroup>
        <inkml:traceGroup>
          <inkml:annotationXML>
            <emma:emma xmlns:emma="http://www.w3.org/2003/04/emma" version="1.0">
              <emma:interpretation id="{6C027D9C-F40C-4CCD-BB1D-A0E674B4A7E5}" emma:medium="tactile" emma:mode="ink">
                <msink:context xmlns:msink="http://schemas.microsoft.com/ink/2010/main" type="inkWord" rotatedBoundingBox="26223,5952 28378,5935 28382,6403 26227,6421"/>
              </emma:interpretation>
              <emma:one-of disjunction-type="recognition" id="oneOf10">
                <emma:interpretation id="interp50" emma:lang="en-US" emma:confidence="0">
                  <emma:literal>value</emma:literal>
                </emma:interpretation>
                <emma:interpretation id="interp51" emma:lang="en-US" emma:confidence="0">
                  <emma:literal>reduce</emma:literal>
                </emma:interpretation>
                <emma:interpretation id="interp52" emma:lang="en-US" emma:confidence="0">
                  <emma:literal>valise</emma:literal>
                </emma:interpretation>
                <emma:interpretation id="interp53" emma:lang="en-US" emma:confidence="0">
                  <emma:literal>ordure</emma:literal>
                </emma:interpretation>
                <emma:interpretation id="interp54" emma:lang="en-US" emma:confidence="0">
                  <emma:literal>Value</emma:literal>
                </emma:interpretation>
              </emma:one-of>
            </emma:emma>
          </inkml:annotationXML>
          <inkml:trace contextRef="#ctx0" brushRef="#br0" timeOffset="30583.374">13963 3400 174,'5'-11'462,"-4"3"-13,4 1-20,-1 1-13,-2-2-25,-1 5-22,2 0-33,-3 3-33,1-8-31,-1 8-30,1-3-24,-1 3-23,0 0-21,11 9-18,-9-3-18,6 3-5,0 0-16,2 4-12,3 0-12,-1 1-8,0-3-7,4 3-8,1 0-7,-3-3-5,-2 0-5,2 2-4,-2-7-10,-3 5-2,2-4-8,-5-5-3,1 3-1,2 0-8,-3-2 3,-4 0 3,3-3-4,-5 0 0,0 0-5,17-2 0,-13-1-2,-2-4-2,2 3-1,-2-2 0,3-8-1,-1 7-4,-3-3 4,0-3-1,-1-2-1,4 3 0,2-2 7,-1 1 0,-3-2 3,-2 6-1,6 0 3,0-2-6,-1 5 2,3-4-4,3 4-3,-2 1-6,4 0-8,-1 0-6,5 1-2,0 4-8,5 5-6,-1-4-4,2 3-11,1 0 8,2 1 7,-1-3-4,1 2 4,-5 1-10,5-2 7,-5-1-4,1-2 8,0 1 2,-5-1 2,-2-1 4,0-1 8,-3 0-2,0-1-1,0 2 10,-6-1 9,1-2 14,2 4 9,-4-2 10,-2-2 16,2 3 0,-5 1 14,12-2 1,-12 2 2,5-3-2,-5 3-5,5-3-2,-5 3-4,0 0-5,0 0-4,0 0-2,0 0 4,-17 15-10,12-6-2,-7 1-2,0-2 2,1 5-7,-4-4-3,-2 7-1,0-1-6,3 0-3,0 0-4,3-5 5,1 4-4,1-1 0,1 1-4,1-3-2,2 1 1,2-1-1,5 3-2,-4-8 1,5 5-7,1-4-13,1 2-5,3-3-7,4-1-14,2 0-4,3 0-9,-1-4-3,9 2-7,-4-3-8,1-2 2,1 0 5,1-2 6,3-1 6,-5 3-1,2-5 3,-10 4 9,1-1 5,-2-1 2,-1 2 6,-5-1 3,1 2 11,-1-2 6,1 1 9,-4 1 7,-4 2 0,7-3 3,-1 2-1,-6 1-5,0 0 0,6-2-5,-6 2 3,0 0-3,1 8 2,-1-4-4,0 2 6,0-1-2,4 1-1,-4-2-3,2 2 0,3 0 3,0 1-1,-4-1 3,7 0-4,-4-3-5,7 0-2,-5 2-6,5-2 4,-1-2-7,-2-1-5,2 1-7,4-1 0,0-4 5,-2 0-3,-1-4 0,1-1 2,0-1 3,-2 0 1,-2-2-3,0 0 5,4-5-4,-3-4-1,-1 0 4,1-2-1,-1-3 5,-3-4-2,2-4 4,-2 11 7,-5-9-2,1 0 2,-2 8 16,1 5 11,-5-3 13,5 6 13,-6 2 6,2 2 4,-1 0 0,0 2-7,0 4-5,-2 2-6,-2 2-1,1 3-8,8-1 0,-25 5-5,15 1-3,-2 3-3,2 3-2,2 0-2,-1 3-4,4 1 0,-2 1 0,2 3-4,5-1 0,0 5 3,5-2-2,0 0 2,2-1-4,3 0-1,-2-1 0,3 2 2,-4-3-1,6 2 1,-1-4-8,-3 1 3,2-7-6,1 3-3,-2-3-5,2-1-7,1-3-2,-4 3-4,3-7-3,2 4 1,1-5-7,-1 2 4,3-4-11,-1 0 4,-5-4 5,4 1 6,0-4-4,-1 0 1,0-3 9,4 0 1,-10 2 2,2-5 2,-2 5 2,1-2 2,-2-2 3,1 3 5,-4 0 16,0 3 15,-3 4 7,2-4 3,1-2-3,-4 8-4,1-6-7,-1 6-2,5-2-4,-5 2-4,0 0 0,0 0-2,0 0 0,0 0-1,0 0-4,-6 20 0,6-14 0,-4 1-2,2 3 0,2-4 0,0 3 1,0-1-5,2-2 3,-2 7 0,4-7 0,2 5-3,-2-4 4,-1-1-2,2 0 0,1-1-8,5-1-3,1 1 1,-3-4-5,5 2 0,-2-2-1,5-1 3,-1-4 0,-3 2 2,2-2-1,-2 0 0,4-1-2,-1-2 7,-3 0-3,2-1 4,-2 0-6,-2-1 8,1-1-2,-3 2 6,-2 2 13,2-3 13,-4 4 6,0-1 2,-2 1 5,1-2 5,-1 4 2,2 0-6,-5 3-4,2-7-3,1 5-9,-3 2 0,0 0-10,0 0 0,0 0-3,0 0 0,0 0-3,0 13-3,-3-7 5,1 3-4,2 0-3,-3-3 1,3 3-3,-2 0 3,2 0-3,0-2 0,0 2 1,2 0-7,1-1-6,2-1-7,-1 2 7,4-4-8,1 3-5,-1-4 2,4 1-2,-1-2 0,2-1-1,3-1 1,1-2 2,0 1 0,-3-5 3,2-1 2,1 1 1,-1-2 0,-3 0 3,0 0-1,1-1 3,5-7-2,-10 4 5,1 1-3,-1 0 4,-1-5 2,-4 3 6,-1-1 9,-1 0 9,1 2 7,-3 2 10,1 1 3,-2 0 3,-4-1-3,2 3-3,-1 3-2,-1-1 0,0 1-13,5 3 8,-9 0-1,9 0-12,-17 4-2,8-1-6,2 4 0,0-1 0,1-1-17,1 3-15,1 0-19,1 1-25,-1 0-28,3 2-23,1-6-29,1 9-47,10-4-12,4 8-62,4-5-116,3 2-125,1-5-318,4 1-893,7 1 394</inkml:trace>
        </inkml:traceGroup>
        <inkml:traceGroup>
          <inkml:annotationXML>
            <emma:emma xmlns:emma="http://www.w3.org/2003/04/emma" version="1.0">
              <emma:interpretation id="{B4A9ACCA-AB23-4766-B661-4D4DAB4FDDEE}" emma:medium="tactile" emma:mode="ink">
                <msink:context xmlns:msink="http://schemas.microsoft.com/ink/2010/main" type="inkWord" rotatedBoundingBox="28666,5992 29376,5986 29382,6687 28672,6693"/>
              </emma:interpretation>
              <emma:one-of disjunction-type="recognition" id="oneOf11">
                <emma:interpretation id="interp55" emma:lang="en-US" emma:confidence="1">
                  <emma:literal>of</emma:literal>
                </emma:interpretation>
                <emma:interpretation id="interp56" emma:lang="en-US" emma:confidence="0">
                  <emma:literal>if</emma:literal>
                </emma:interpretation>
                <emma:interpretation id="interp57" emma:lang="en-US" emma:confidence="0">
                  <emma:literal>If</emma:literal>
                </emma:interpretation>
                <emma:interpretation id="interp58" emma:lang="en-US" emma:confidence="0">
                  <emma:literal>F</emma:literal>
                </emma:interpretation>
                <emma:interpretation id="interp59" emma:lang="en-US" emma:confidence="0">
                  <emma:literal>•f</emma:literal>
                </emma:interpretation>
              </emma:one-of>
            </emma:emma>
          </inkml:annotationXML>
          <inkml:trace contextRef="#ctx0" brushRef="#br0" timeOffset="31212.3902">16565 3327 313,'-7'-6'385,"4"0"-2,-2-4-15,-1 5-22,1 1-21,-1 2-18,0-4-23,0 3-31,6 3-16,-11-1-20,11 1-23,-17 4-21,11 4-16,-2-4-14,2 2-11,-4 3-14,3 0-12,0 3-10,-2-5-9,4 2 1,2 1-15,-2 1-10,0-4-6,-1 1-5,6 0 0,-5 0-4,5 0-6,-1-1-6,-3 1-1,9-1-3,-5 0-1,5-1-8,1 2 7,0-1-9,1-1-4,10 0-4,-2 0-1,0 0-7,0-2-1,1-2 0,5 1-8,-4-2 3,0-1-7,-4 0 3,3-1 0,-5-1 2,1 1 1,-3-1 0,-1-2-1,1 0 2,1 1 1,-4-2 0,-1-1 4,1 2-4,0-2 0,-1 2 3,2-3 3,-2 3-3,0 2-1,2-2-4,-2-1-1,4 1 2,-2 1 6,2 2-16,1-4-1,1 2-8,1 0-5,1 0 4,1-1-7,-1-1 8,3 0-3,-2 0 7,-1-1 1,2 0 2,-5 0 5,-1-4-4,2 2 13,0-1-8,-4-1 2,-2 1 5,-3 1 11,1-6 10,-1 7 18,-2-3 10,4 0 7,-8-2 16,-1 4 9,3 1 6,-3-3 7,-2 4 4,2 0-1,-7-1-5,5 4-5,-3 0-1,4 1-3,-2 2-3,-2 2 2,-1 1-6,-1 1-3,-1 6-5,2-3-4,-1 6-4,0 3-11,0 0 5,2 4-9,-1 0-4,5 3-3,2 2-2,1-2 1,2 2-6,2 6 0,2 0-5,1-5-4,0 0 0,2 4 1,1-5-4,1 3-2,-3-3-5,4-1 7,-2-1-3,-2-1-11,0 3 7,3-3-56,-4-1-40,-4 0-31,0 0-46,0-6-31,-3-1-47,2 0-57,-3 1-63,1-2-62,2-4-71,-4 0-311,1-5-871,4-4 386</inkml:trace>
          <inkml:trace contextRef="#ctx0" brushRef="#br0" timeOffset="31399.8928">16650 3685 137,'0'-3'406,"0"3"-16,-1-8-18,-2 5-16,3 3-19,3-8-16,2 3-13,0 1-16,2 1-20,5 1-29,5-1-21,5-3-25,-1 3-18,5 2-17,0-2-20,2 3-16,8-1-37,-2-2-61,0 0-65,2 0-79,-8-2-85,8 0-94,-1 1-360,-9-5-711,9-1 315</inkml:trace>
        </inkml:traceGroup>
        <inkml:traceGroup>
          <inkml:annotationXML>
            <emma:emma xmlns:emma="http://www.w3.org/2003/04/emma" version="1.0">
              <emma:interpretation id="{F7F51A05-EE81-4E33-8853-E03E13FB0795}" emma:medium="tactile" emma:mode="ink">
                <msink:context xmlns:msink="http://schemas.microsoft.com/ink/2010/main" type="inkWord" rotatedBoundingBox="29531,5590 31703,5573 31710,6491 29539,6508"/>
              </emma:interpretation>
              <emma:one-of disjunction-type="recognition" id="oneOf12">
                <emma:interpretation id="interp60" emma:lang="en-US" emma:confidence="0">
                  <emma:literal>cineol</emma:literal>
                </emma:interpretation>
                <emma:interpretation id="interp61" emma:lang="en-US" emma:confidence="0">
                  <emma:literal>lined</emma:literal>
                </emma:interpretation>
                <emma:interpretation id="interp62" emma:lang="en-US" emma:confidence="0">
                  <emma:literal>coned</emma:literal>
                </emma:interpretation>
                <emma:interpretation id="interp63" emma:lang="en-US" emma:confidence="0">
                  <emma:literal>Cineol</emma:literal>
                </emma:interpretation>
                <emma:interpretation id="interp64" emma:lang="en-US" emma:confidence="0">
                  <emma:literal>caned</emma:literal>
                </emma:interpretation>
              </emma:one-of>
            </emma:emma>
          </inkml:annotationXML>
          <inkml:trace contextRef="#ctx0" brushRef="#br0" timeOffset="31774.9127">17437 3400 191,'0'0'323,"0"0"-11,0 0-4,3-9-13,-3 9-9,5-6-11,2 3-15,-6 0-24,4-2-11,0-1-16,1 1-7,-5 0-10,4-1-15,0 2-3,2-1-19,-3-1-3,-3 0-8,4-1-12,-3 2-10,3-4-5,-5 3-9,4 0-9,-4-1-3,1 0-2,-1 1-3,0 3-11,-5-3 1,5 6-13,-5-8 0,-2 4-2,2 4-5,-5-2-3,2 1-3,-4 2-4,-5 2-3,0 5-6,-3 1-6,-1 1-1,2 5-4,2 3-3,1-3-1,2 4-6,2 2-1,3-3 0,2 3-1,1-1-5,1-5 2,3 6-10,4 1 7,-1-5 3,4 3-2,5 0-2,1-4 0,1 2-4,1 0-18,4-4-23,0 0-29,2-2-41,5-1-49,-2-3-54,2 1-55,-1-6-65,1-2-64,-2 1-353,-4-4-806,8 1 357</inkml:trace>
          <inkml:trace contextRef="#ctx0" brushRef="#br0" timeOffset="32479.1569">17767 3565 296,'0'0'289,"0"0"-9,-7 4-7,7-4 0,0 0 9,0 0-15,0 0-3,-6 4-4,6-4 2,0 0 1,0 0 2,0 0-1,0 0-18,0 0-24,0 0-13,0 0-15,0 0-14,18-13-14,-14 10-16,2-1-14,-4-2-11,3-3-11,0 3-10,-4 1-8,5-5-11,-2-2-8,-3 0-3,4 2-4,-5-5-10,1 5-4,-1-5 1,0 2-4,0-1-3,0 0-8,-1 3-3,1-1-1,0 2-3,-1 3-1,1 0-5,0 0-4,0 2 3,0 5-7,1-7-3,-1 7-3,0 0-1,-6-3 3,6 3-3,0 0-7,-16 13 0,15-5-4,-5 1 1,1 3-1,0 1-1,-2-1 3,6 1-4,-3 1 3,4 0-1,0 0 0,0-3-2,4 3 1,-3-1 1,5 1-1,-5-6 1,8 4-3,-6-3-4,7-1 3,1 1-7,-4-3 1,8-2-3,-2 1-1,-7-1 4,10-3-3,-3-1-1,3 2 0,-4-4 4,1 1-2,0-6 1,1 5 25,-2-4 5,2 0-6,-4-3 0,1 2-3,-2-2 3,2-2-3,-1 3-2,-2 0 2,-3 1 5,2 4 2,2-6 2,-8 6-2,5-2-6,-5 1-3,4 2-1,-5 2-11,7 0 3,-7 0 3,0 0-1,0 0-2,0 0 0,10 6 0,-6-1 1,-1 0-2,-3 1-1,5-2 1,0 3 0,0 1-1,1-1-4,-1-4 7,-1 6 3,4-5-1,-4 1-2,3-2 3,0-3 2,-1 4 1,2-2-1,0-2 0,-1 3 6,-7-3 8,17-4-1,-9-1 9,-2 5 0,6-2-1,-2-2-3,1 1 0,0-5 2,-3 3 2,4 3-10,-1-3 2,0 1-1,1-2 2,0 3-7,-6 2-2,1-1-4,3 1-2,-3-1-3,3 2 1,-10 0-1,16 3-2,-9 0-2,-1 3 2,1 1-1,-2-2-3,1 7-6,0-6-25,-1 0-35,-4 7-30,4-4-27,-1 0-41,-2 0-53,-1-2-73,-2 0-67,-3 1-84,2-3-445,-3-3-960,5-2 425</inkml:trace>
          <inkml:trace contextRef="#ctx0" brushRef="#br0" timeOffset="32681.8943">17911 3180 424,'-16'-17'449,"12"5"-36,-4 4-44,5 1-16,0-1-47,0 2-30,0-2-25,2 4-32,1 4-22,4-4-41,-4 4-51,13 1-73,-3 2-79,4 1-92,3 4-92,5 2-292,-1 1-565,6 2 250</inkml:trace>
          <inkml:trace contextRef="#ctx0" brushRef="#br0" timeOffset="33650.6593">18537 3419 283,'2'5'361,"-2"-5"-12,3 8-12,0-6-14,-3-2-6,0 5-34,5-1 26,-1 0-5,-2 0-6,4 0-14,0 1-11,-1-1-19,3-2-23,3 3-22,-5-2-18,5 0-16,-1-1-20,-3-2-10,3 1-12,-2 1-12,-8-2-8,16 0-9,-10-2-11,2 1-9,0-1-8,-2-1-9,-3 0-7,6 0-8,-4 1-2,2-2-5,-2 0-4,-2-3-2,1 2-7,1 0-1,-4-2 0,3 3-2,-3-2 7,1 1 6,-2-1 0,1 0-2,-1 6 2,-1-11 6,-2 9-3,-1-3 0,-2 1 0,6 4-5,-13-3-3,-2 2-2,5 2-6,-2 2-3,-1 1-6,0 1 1,1 1 2,2 4-10,-1-2 2,5-2-5,-1 4-11,1 1 13,-4 2 1,9-3-4,-3 2 1,4 1-16,5 1-13,1-4-12,0 3-7,5-1-14,0 0-4,1-3-11,12 1-11,-9-3-4,0-2-12,2 0 0,0-5-2,1 2-10,-1-4-3,0 2-4,0-4 0,7-2 12,-10 0 3,0-3 19,-2 1 8,4-2 1,-3-1 3,-3-1 22,2-1-7,-1 1 33,-4 2 27,0-2 19,-3 3 20,-3 5 11,4-5 10,-5 5 3,0-1 0,0 5-2,-5-5-1,0 3-1,5 2-3,-14 2-11,14-2 5,-17 4 0,5 2-9,1 1-2,1 1-5,-1 0-4,0 6-5,3-3-4,0 1-1,0 3-3,7-3-1,-3 2-13,4-1 10,4 3-4,-3-1-3,4 0 3,2-2-1,1 2-3,1-4 1,3-1 0,-2 1 0,2-3-1,0 4 5,3-4 0,-2-3 3,4 1-10,-5 0 11,4-2-7,-3-4 3,-3 0-2,-2-4 6,8-2-7,-7 0-2,0-4-1,-2-2-3,-1-3 0,-2-4 0,-1-5-3,-3 0 0,2-7-4,-6-2-8,4-4-15,-1-4-7,-3-4-10,4 0-2,-2-18-5,-2 19 8,2-12 0,2-5 6,3 2 5,2 16 9,-1 1 18,4 6 9,-3 2 15,0 7 11,2 4 12,-6 8 6,3 3 4,0-2-2,-1 3-3,-2 5-11,3 1-8,-4-2 0,1 3-9,-1 4-9,6-5 2,-6 5-7,0 0 2,-6 16 1,6-5-2,0 8-5,0 3 3,-1 1-1,1 6-1,-4 4-3,8-2 3,-9 2-3,10 1 2,-5-9-2,7 4 2,-5-5-2,2-1 1,7-2-3,-10 1 8,4-1 1,2 0 7,-2-8 7,0-1 4,2 2 10,-2-3 11,0-1 5,0-4-2,2 0 5,-2 2-8,2-2 28,-2-3-5,5 1-2,-3-3-16,3-1 6,-2 0 0,-8 0 0,16-5 3,-8 5-5,-8 0-2,11-3-7,-5 3-20,-6 0-31,0 0 0,11 0 0,-11 0 0,0 0 0,10-3 0,-10 3 0,0 0 0,0 0 0,0 0 0,7 3 0,-7-3 0,0 0 0,0 0 0,0 0 0,11 0 0,-11 0 0,9 1 0,-1 1 0,1-2 0,5 0 0,-4 0 0,5 0 0,2 4 0,-4-8-248,4 1-141,-6 0-181,0-3-594,-4-7-1261,-2-1 557</inkml:trace>
        </inkml:traceGroup>
      </inkml:traceGroup>
    </inkml:traceGroup>
    <inkml:traceGroup>
      <inkml:annotationXML>
        <emma:emma xmlns:emma="http://www.w3.org/2003/04/emma" version="1.0">
          <emma:interpretation id="{9F4BAEDF-812A-4AB8-95D9-19D311876767}" emma:medium="tactile" emma:mode="ink">
            <msink:context xmlns:msink="http://schemas.microsoft.com/ink/2010/main" type="paragraph" rotatedBoundingBox="8845,7570 15504,7549 15506,8275 8848,82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A4FA043-97A6-4A1A-93F8-C61529E4B93D}" emma:medium="tactile" emma:mode="ink">
              <msink:context xmlns:msink="http://schemas.microsoft.com/ink/2010/main" type="line" rotatedBoundingBox="8845,7570 15504,7549 15506,8275 8848,8297"/>
            </emma:interpretation>
          </emma:emma>
        </inkml:annotationXML>
        <inkml:traceGroup>
          <inkml:annotationXML>
            <emma:emma xmlns:emma="http://www.w3.org/2003/04/emma" version="1.0">
              <emma:interpretation id="{1605F18D-2203-4D74-968D-E53ED5AC201A}" emma:medium="tactile" emma:mode="ink">
                <msink:context xmlns:msink="http://schemas.microsoft.com/ink/2010/main" type="inkWord" rotatedBoundingBox="8845,7589 10290,7585 10292,8230 8848,8235"/>
              </emma:interpretation>
              <emma:one-of disjunction-type="recognition" id="oneOf13">
                <emma:interpretation id="interp65" emma:lang="en-US" emma:confidence="0">
                  <emma:literal>of</emma:literal>
                </emma:interpretation>
                <emma:interpretation id="interp66" emma:lang="en-US" emma:confidence="0">
                  <emma:literal>0</emma:literal>
                </emma:interpretation>
                <emma:interpretation id="interp67" emma:lang="en-US" emma:confidence="0">
                  <emma:literal>Of</emma:literal>
                </emma:interpretation>
                <emma:interpretation id="interp68" emma:lang="en-US" emma:confidence="0">
                  <emma:literal>0¢.</emma:literal>
                </emma:interpretation>
                <emma:interpretation id="interp69" emma:lang="en-US" emma:confidence="0">
                  <emma:literal>04</emma:literal>
                </emma:interpretation>
              </emma:one-of>
            </emma:emma>
          </inkml:annotationXML>
          <inkml:trace contextRef="#ctx0" brushRef="#br0" timeOffset="44477.2452">-2323 5389 59,'-15'6'322,"4"2"-8,3-4-1,-1 2-10,3-2-12,0 0-6,1-1-11,-1 1-7,6-4-9,-6 4-4,6-4-8,-7 3-9,7-3-8,-5 2-4,5-2 14,0 5 14,0-5-5,0 0-2,12 7-17,-6-6-11,2 0-11,1 1-10,6-1-13,-1 1-14,0-2-16,3 1-4,6-2-15,0 1-6,2-2-16,3 1-3,-1 1-12,-3-3-11,-4 2-3,5-4-4,-4 4-6,-3-1-2,-4-2 8,4 3-4,-5 0-3,-5 1-7,2-3 0,-3 3-8,-7 0-13,10 0 7,-10 0-12,11-2 3,-11 2-8,0 0-1,8-1-10,-8 1-4,0 0-17,9-1-51,-9 1-54,0 0-69,0 0-79,0 0-115,0 0-144,0 0-595,-30-7-1196,20 3 529</inkml:trace>
          <inkml:trace contextRef="#ctx0" brushRef="#br0" timeOffset="44180.3528">-2173 4820 318,'0'0'385,"5"-1"-19,-5 1-16,6-3-3,-6 3-26,0 0-19,0 0-21,5-5-21,-5 5-23,0 0-20,0 0-25,0 0-20,0 0-15,0 0-19,0 0-14,0 0-13,-4 13-8,-1-8 0,-1 2-17,4 1-11,-7 1-2,1 1-14,-1 1 5,-3 3 3,3-2-1,-3 6-4,-4 0-1,4 1-8,2-1-6,0-4 0,0 1-5,3-1-4,-1 0-5,0-1 1,0 1-4,4-1-6,-1 0 1,1-1-4,-1-2 2,2-2-6,0 2 0,2-5-1,1 5 0,0-5 1,1 1 25,2 0 12,2-1 4,4-2 5,1 0 5,4 0-4,2-1-2,1 2-10,5-1-6,1-3-3,-3 2-5,4-1-1,-7 0-6,0-1 3,5 0-8,0 0-13,-6 0-16,3 0-23,-7 2-31,2-1-40,-3 1-48,-3-1-64,1 2-59,-4-2-55,-5-1-59,8 4-52,-8-4-297,-1 3-792,1-3 351</inkml:trace>
          <inkml:trace contextRef="#ctx0" brushRef="#br0" timeOffset="43753.2466">-3242 4887 146,'4'-6'296,"-4"3"-15,0 3-10,0-9 0,0 6-6,0 3-6,0-8-7,0 8-13,0-6-5,0 6-10,-4-5-14,4 5-10,0-3-6,0 3-16,0 0-7,-2-8-11,2 8-15,0 0-8,0 0-16,0 0-14,0 0-8,0 0-8,-2-4-15,2 4-3,0 0-6,0 0-9,0 0-9,0 0-3,0 0-2,0 0-9,0 0-2,0 0-6,-16 12-1,7-9-1,1 4-2,-2 2-7,-1 0-2,1 0-1,-2 4 0,4 3 0,-5 1-2,1 1-1,3 3 6,-1 0-7,1 0-1,-1 1-10,1-1 9,5 0 0,0 5-3,-1-3 0,5-1 3,5 1 0,1-1-3,-1 1 9,4-2-7,0 1-4,0-1-2,3-1-1,1 0 8,0-2-8,3-2 5,0-4 0,-3 6-2,0-10 7,1 1-7,-2 2-1,1-5 9,3-2 4,-3 0 12,-2-1 3,5-1 4,0-2-3,0 0 4,-1-2-5,0-1 1,0-2 2,0 0 1,-4-2-2,5 1 5,-4-1 7,4-1 1,-7-3 4,6-2-2,-5 0-2,-4-1-1,2-6-3,1-2 3,-8 1-1,2 1 2,-3-2 4,0-3-2,-3 1-1,2-1-4,-4-7 4,-2 0-10,-3 8-1,5 2-1,-3-1 0,0 0-6,-1 3-3,0 1 2,-2-1-7,3 9 1,1-5-5,-3 4 2,3 1-5,-3 1-5,5 1 0,-3 3-1,-1 2-2,3-2-1,-4 5-2,-3-1-4,2 0-4,-1 6-8,-3-4-10,1 5-16,2 1-7,-2 0-23,1 3-22,0 0-25,4 0-29,-3-3-31,1 4-38,4 0-39,-4 1-35,5 0-54,2-1-46,4-1-353,0-2-804,5-1 356</inkml:trace>
        </inkml:traceGroup>
        <inkml:traceGroup>
          <inkml:annotationXML>
            <emma:emma xmlns:emma="http://www.w3.org/2003/04/emma" version="1.0">
              <emma:interpretation id="{166072AA-4407-4C16-9CA9-194B49C1F179}" emma:medium="tactile" emma:mode="ink">
                <msink:context xmlns:msink="http://schemas.microsoft.com/ink/2010/main" type="inkWord" rotatedBoundingBox="10685,7623 14116,7613 14119,8280 10687,8291"/>
              </emma:interpretation>
              <emma:one-of disjunction-type="recognition" id="oneOf14">
                <emma:interpretation id="interp70" emma:lang="en-US" emma:confidence="0">
                  <emma:literal>€.54</emma:literal>
                </emma:interpretation>
                <emma:interpretation id="interp71" emma:lang="en-US" emma:confidence="0">
                  <emma:literal>€54</emma:literal>
                </emma:interpretation>
                <emma:interpretation id="interp72" emma:lang="en-US" emma:confidence="0">
                  <emma:literal>€59</emma:literal>
                </emma:interpretation>
                <emma:interpretation id="interp73" emma:lang="en-US" emma:confidence="0">
                  <emma:literal>€5.</emma:literal>
                </emma:interpretation>
                <emma:interpretation id="interp74" emma:lang="en-US" emma:confidence="0">
                  <emma:literal>€5</emma:literal>
                </emma:interpretation>
              </emma:one-of>
            </emma:emma>
          </inkml:annotationXML>
          <inkml:trace contextRef="#ctx0" brushRef="#br0" timeOffset="47715.8393">626 5013 427,'0'-5'420,"-3"-1"-13,6 1-17,-3 5-7,0-9-7,0 9-9,0-6-13,0 1-18,0 5-28,3-6-27,-3 6-29,0 0-24,0-5-25,0 5-22,0 0-19,0 0-17,0 0-16,0 0-11,0 0-13,5 16-9,-5-7-11,-3 3-8,3 1-7,-2-1-29,2 3-3,-3 0-3,3 1-4,0 0-5,0-1 3,-3 2-4,2-1-4,1-5-1,0 3-3,-4 0-4,3-6 0,1 3 0,0-5-2,1 3-2,3-2-1,-8-4 2,8 3 6,-8-2-7,8-2 0,0 4 2,1-3-1,-5-3-1,15 1 0,-9-1-1,6-1 0,-2-1-2,5-2 4,2 0 3,0 1 4,0-2-1,-3 0-5,3 3 3,-1-2-1,-1 1-2,0 1-4,0 2 2,0 2-4,-1-1-3,-1 1 9,0 3-8,3 1 0,-3-1 0,1 4-1,-4-1-1,1 0 0,1 4 2,0-2-2,-2-1 2,1 2-3,-5 3 3,0-9-1,-1 4 0,-4 0 3,0-2-3,-2 2 3,-1 0 2,-6-3-4,0 2 1,-5 2-2,-2-3 1,1-3-6,-7 4-14,-1-2-22,-2-6-31,-4 4-42,3-4-56,-3-2-65,2-3-61,-1 0-82,4-3-87,0-1-334,10-1-862,2-2 382</inkml:trace>
          <inkml:trace contextRef="#ctx0" brushRef="#br0" timeOffset="48043.9541">839 4945 232,'0'0'325,"-16"3"-2,8-2-10,2 2-20,-1 0-8,0 0-18,4-1-19,3-2-5,-9 3 0,6 0-22,3-3-13,-5 4-14,5-4 5,-1 6-4,1-6 6,2 6 3,2-3 11,3 0-4,3 0-5,2-3-9,2 2-3,3-2-17,9-2-11,-5 2-15,6-6-4,-1 6-14,1-4-17,-3 3-7,-2-2-13,0 2-8,-1 0-9,-5-1-7,-3 2-8,1-2-6,-2 2-10,-3 0-3,-1-1-6,0 1-3,-8 0-8,12-1-8,-12 1-26,7 1-32,-7-1-30,13-1-42,-9 3-45,0 2-58,1-2-62,3 2-54,-4 0-52,7 2-52,-2-3-52,-1 3-248,3 1-794,5-4 352</inkml:trace>
          <inkml:trace contextRef="#ctx0" brushRef="#br0" timeOffset="48497.0983">1542 5184 282,'-5'4'312,"1"4"11,0-5-16,0 0-5,-4 1-4,3 0-4,1-1 0,-1 1-9,5-4-3,-9 4-10,9-4-12,-8 3-10,8-3-21,-5 3-12,5-3-9,0 0-11,0 0-10,0 0-14,0 0-12,29-6-9,-10 6-15,2-3-15,5 2-11,0-3-13,2 1-12,-1-1-7,2 0-16,-4 1-15,2 3-9,-3 0-18,-3-1-18,-4-1-12,-3 2-18,-5 0-15,2 0-12,-5 0-10,1-3-10,-7 3-13,8-2-27,-8 2-12,1-6-3,-1 6 3,-9-5 19,2 0 10,0 1 8,-8-2 6,3 0 11,1-4 4,-2 4 18,-3 1-4,4-5 13,-4 3 17,1-1 18,2 2 32,2 1-6,-1 2 14,3-4 17,0 4 7,3-3 7,0 1 9,-2 4 14,5-2-5,3 3 1,-10-4-7,10 4-13,-6-6-4,6 6-7,-5-1-8,5 1-5,0 0-5,0 0 0,0 0-7,-2 11-2,2-11 2,6 15-6,-4-5-3,2 2-2,-1 4-1,-1-2 0,5 5 0,-5 1-3,2-4 1,0-1-14,-2 6-29,3-1-48,-4-3-63,0-1-68,2 2-69,-2-3-78,3 0-87,-1-5-263,2 2-764,3-3 338</inkml:trace>
          <inkml:trace contextRef="#ctx0" brushRef="#br0" timeOffset="45718.7282">-1267 4930 284,'0'-3'314,"0"-3"-8,0 0-13,-3 1-15,3 5-13,-4-11-13,2 6-5,2 1-9,-3 1-15,3-5-18,0 8-11,-5-10-19,4 7-12,-3 0-12,4 3-9,-2-6-10,2 6-10,-7-7-17,7 7-12,-12-2-8,12 2-8,-16 5-4,4 0-2,-3 0-1,2 5-3,-3 1 0,-2 1 8,-1 2 4,0 3 2,3-2-2,-1 1 4,0 2 0,3 0 0,-3 0 1,5-2-4,0 2-25,3-1 6,2-3-7,2-1-1,-1 2-2,6-3-4,-6-1-6,6 4 1,0-3-3,6-2-4,-2 2-3,3-1-3,3-1 1,-4 2 10,9-1 14,4 0 7,-1-1-2,3-3 6,3 2 0,-1-3 6,1 0-2,-2-3-4,2-1-7,-1 2-3,-1-4-1,1 4-4,-5-4-2,-1 2-8,-3-4 3,1 4-5,-3-2 9,-3 0-15,-3 3 5,3-3-2,-9 0-2,13 1 1,-13-1 5,10-1-8,-10 1 5,0 0 2,9 0-11,-9 0-4,0 0 2,0 0 0,9 0-7,-9 0 1,0 0-15,0 0-23,0 0-39,8 1-48,-8-1-63,0 0-91,4-6-92,-4 6-94,6-4-100,-2-1-366,1 0-988,2-2 437</inkml:trace>
          <inkml:trace contextRef="#ctx0" brushRef="#br0" timeOffset="46109.3769">-89 4939 264,'8'-2'438,"-4"1"-34,0-2-21,-4 3-23,6-4-14,-6 4-20,5-5-20,-5 5-16,0 0-29,6-2-31,-6 2-17,0 0-22,0 0-21,0 0-19,0 11-15,0-11-10,-7 15-12,2-5-11,-2-2-5,-2 6-8,0-1 0,-3 2-2,-2-1-1,2-1-2,-2 5-2,-1-2-5,-2 0-8,0 1-3,3 2-5,1-2-5,2-7-7,0 3-4,4 0-3,-3-2-4,0 0-3,7-5-4,-1 2-4,-2-1-4,4-3-2,-2 2 1,3-1-3,1 1 0,0-6 1,5 8 18,-1-2 4,5-4 2,4 1 3,4 0-9,5-1-5,4-1-2,-1 0-4,3 1-3,-1-2-14,-2 2-11,1-1-31,-2 0-27,-10 2-30,3-3-40,0 0-68,-3 2-62,-2-1-72,-5 2-64,-1-3-63,-6 0-306,8 6-826,-8-3 365</inkml:trace>
          <inkml:trace contextRef="#ctx0" brushRef="#br0" timeOffset="46328.1133">-237 5475 313,'-9'5'308,"5"-1"-13,-5 2-4,4-4-4,-1 2-11,4-1-6,2-3-2,-9 2-9,9-2-3,-4 1-4,4-1 20,0 0 6,0 0 0,15 6-12,-4-3-17,2-2-17,7-2-21,-3-2-19,3 2-18,4 1-18,-2-1-18,2 0-13,-1 1-12,5-3-11,-3 2-11,1 1-15,-3-2-28,-2-1-35,-1 3-44,-3 0-52,-5 0-67,1 0-76,2 0-70,-8-2-83,1 0-104,1 0-258,0-4-801,-2 2 354</inkml:trace>
        </inkml:traceGroup>
        <inkml:traceGroup>
          <inkml:annotationXML>
            <emma:emma xmlns:emma="http://www.w3.org/2003/04/emma" version="1.0">
              <emma:interpretation id="{8BCA4A52-B25B-4A2C-B21B-4F3EABC49B59}" emma:medium="tactile" emma:mode="ink">
                <msink:context xmlns:msink="http://schemas.microsoft.com/ink/2010/main" type="inkWord" rotatedBoundingBox="14488,7552 15504,7549 15506,8224 14491,8228"/>
              </emma:interpretation>
              <emma:one-of disjunction-type="recognition" id="oneOf15">
                <emma:interpretation id="interp75" emma:lang="en-US" emma:confidence="0">
                  <emma:literal>to</emma:literal>
                </emma:interpretation>
                <emma:interpretation id="interp76" emma:lang="en-US" emma:confidence="0">
                  <emma:literal>10</emma:literal>
                </emma:interpretation>
                <emma:interpretation id="interp77" emma:lang="en-US" emma:confidence="0">
                  <emma:literal>To</emma:literal>
                </emma:interpretation>
                <emma:interpretation id="interp78" emma:lang="en-US" emma:confidence="0">
                  <emma:literal>€0</emma:literal>
                </emma:interpretation>
                <emma:interpretation id="interp79" emma:lang="en-US" emma:confidence="0">
                  <emma:literal>101</emma:literal>
                </emma:interpretation>
              </emma:one-of>
            </emma:emma>
          </inkml:annotationXML>
          <inkml:trace contextRef="#ctx0" brushRef="#br0" timeOffset="48835.0038">2518 4852 171,'-4'-14'448,"4"5"-3,0 0-18,0 0-10,-2 3-13,2 2-16,2-1-24,-2 5-29,-2-8-31,2 8-29,-2-6-29,2 6-30,0 0-25,0 0-15,2-5-17,-2 5-15,0 0-5,0 0-16,0 0-5,6 22-5,-6-16 2,2 2 1,2 3-4,1 1 0,-3 0-10,0 3-9,6 1-3,-7 1-8,7 2-7,0 2-5,-4 1-11,4 0-5,-4 0-6,1-3-5,1 3-3,-3-7 0,2 1-6,-1 2-5,1-3-31,-2 0-37,0-2-41,-1 1-51,1 0-66,-2-6-65,-1 2-76,3-3-70,2 1-74,-5-2-348,4-3-899,4 0 397</inkml:trace>
          <inkml:trace contextRef="#ctx0" brushRef="#br0" timeOffset="49183.7005">2881 4958 284,'0'-4'352,"1"-2"-8,-1-3-10,0 6-7,0 3-10,-1-7-14,2 2-20,-1 5-26,0 0-26,-4-6 1,4 6-25,0 0-7,-8 12-14,7-6-8,-1 2-10,-4 0-7,2-2-12,2 5-16,-3 0-11,2 0-12,3 4-4,-3-5-14,2 2-11,2-2-7,2 1-5,0-3-8,2 3-5,-1-1-4,1-3-6,0 3-3,-1-4-5,5 0 0,-1-2-7,6-2 3,-2 5-5,-1-7-2,2 0 1,4-3-2,-3-1-1,1-2 2,2-2-2,-2 1 0,0 0-1,5-4-1,-3-1 4,-3 2-3,3-7 5,-2 2 5,-2 1 12,0-4 8,-3 6 10,-3-1-3,0-2-3,-2 0 2,-4 0-5,-1 3-2,-1-3-7,-1 2-4,-8 1-6,0 0-5,-2 5-9,-5 0-4,-6 3-19,-4-2-21,0 6-29,-8 2-37,-1 4-45,12 2-65,-4-1-58,-5 7-80,3 3-86,4 1-447,4-2-941,4-1 417</inkml:trace>
          <inkml:trace contextRef="#ctx0" brushRef="#br0" timeOffset="49558.7076">2277 5421 118,'-9'7'394,"1"-3"-19,0-1-18,4-2-1,-4 1-19,8-2-6,-6 5-10,1-4-10,5-1-13,0 0-3,0 0 4,0 0-9,11 7-8,5-5-18,8-2-16,4-2-19,5 0-14,11-3-13,0-1-17,7 4 6,11-5-25,-13 2-5,-2 2-13,19-5-3,-17 5-4,0 0-12,-1-1-8,-3 0-15,0 0 1,-2 1 7,-6-3-1,-10 3 2,-2 2 3,0-7-5,-2 6 0,-3 1-14,-5 0-8,1-1-17,-3 2 4,-2 0-37,-2-2-41,-1 0 0,-2 2 0,-6 0 0,12-3 0,-12 3 0,9 0 0,-9 0 0,5-1 0,-5 1 0,0 0 0,0 0-141,0 0-123,0 0-74,0 0-89,0 0-109,0 0-546,-31 0-1170,23 0 518</inkml:trace>
        </inkml:traceGroup>
      </inkml:traceGroup>
    </inkml:traceGroup>
    <inkml:traceGroup>
      <inkml:annotationXML>
        <emma:emma xmlns:emma="http://www.w3.org/2003/04/emma" version="1.0">
          <emma:interpretation id="{06E9819B-7D5A-4A7D-A9EF-E03273AAD2EA}" emma:medium="tactile" emma:mode="ink">
            <msink:context xmlns:msink="http://schemas.microsoft.com/ink/2010/main" type="paragraph" rotatedBoundingBox="14809,8451 15735,8664 15668,8955 14742,8742" alignmentLevel="6"/>
          </emma:interpretation>
        </emma:emma>
      </inkml:annotationXML>
      <inkml:traceGroup>
        <inkml:annotationXML>
          <emma:emma xmlns:emma="http://www.w3.org/2003/04/emma" version="1.0">
            <emma:interpretation id="{2015AC30-5F09-4697-8C75-449C957B3521}" emma:medium="tactile" emma:mode="ink">
              <msink:context xmlns:msink="http://schemas.microsoft.com/ink/2010/main" type="line" rotatedBoundingBox="14809,8451 15735,8664 15668,8955 14742,8742"/>
            </emma:interpretation>
          </emma:emma>
        </inkml:annotationXML>
        <inkml:traceGroup>
          <inkml:annotationXML>
            <emma:emma xmlns:emma="http://www.w3.org/2003/04/emma" version="1.0">
              <emma:interpretation id="{7CCC7514-1FD8-48F3-8C2A-14C527EEBA60}" emma:medium="tactile" emma:mode="ink">
                <msink:context xmlns:msink="http://schemas.microsoft.com/ink/2010/main" type="inkWord" rotatedBoundingBox="14809,8451 15735,8664 15668,8955 14742,8742"/>
              </emma:interpretation>
              <emma:one-of disjunction-type="recognition" id="oneOf16">
                <emma:interpretation id="interp80" emma:lang="en-US" emma:confidence="1">
                  <emma:literal>no</emma:literal>
                </emma:interpretation>
                <emma:interpretation id="interp81" emma:lang="en-US" emma:confidence="0">
                  <emma:literal>oro</emma:literal>
                </emma:interpretation>
                <emma:interpretation id="interp82" emma:lang="en-US" emma:confidence="0">
                  <emma:literal>iro</emma:literal>
                </emma:interpretation>
                <emma:interpretation id="interp83" emma:lang="en-US" emma:confidence="0">
                  <emma:literal>ho</emma:literal>
                </emma:interpretation>
                <emma:interpretation id="interp84" emma:lang="en-US" emma:confidence="0">
                  <emma:literal>No</emma:literal>
                </emma:interpretation>
              </emma:one-of>
            </emma:emma>
          </inkml:annotationXML>
          <inkml:trace contextRef="#ctx0" brushRef="#br0" timeOffset="50199.3548">2602 5765 85,'-6'-3'437,"6"3"-25,-14 0-10,14 0-24,-11-3-7,11 3-15,-9-4-9,6 2-15,3 2-18,-9-6-23,9 6-16,-2-7-17,2 7-20,-6-2-16,6 2-19,-1-4-21,1 4-3,0 0-24,-5-6-13,5 6-11,0 0-13,0 0-11,0 0-16,0 0 3,0 0-19,0 0-12,0 0-6,0 0-6,0 0-6,0 0-7,0 0-5,0 0 0,9 22-5,-6-13 1,3-1-1,-1 5-5,3-3-4,-5 2 1,3 0-4,0 1-1,-3 2-3,3 0-2,-4 0 2,2-2 1,1 2 2,-2-1-8,2 0 2,-2-3-4,-2 0 2,-1-3-1,3 1-1,-3-3 1,2-3-4,1 6 4,-3-3 1,0-6 6,0 7-8,0-7 3,0 2 2,0-2-3,0 0-1,0 0-3,0 0 2,8-16 1,-4 10 0,-2-2-2,8-6 7,-3 3-6,5-6-3,0-3 0,1 2-1,3 0-1,-3-1 0,4 4 3,-1 0 0,-6 3-2,2 2 0,0-1 10,-3 2 4,0 1 2,1 0-3,-6 2-1,4 2-3,-3 2-2,-1-1-2,-4 3-1,0 0-2,12 3 5,-4 3-7,-4-3 0,-2 2 4,4 5-4,-3 1 1,3 3-3,-1-2 3,-4 3 0,4-2-1,-2 2 0,2-3 1,-2 0-1,-2 2 1,4-1-1,-2 2 1,1-3 4,0 2-5,-3-2 0,3 2 0,-1-2-17,1-4-33,-3 0-37,-1-1-28,4 0-32,-1-2-54,0 1-40,-1 0-41,3-4-35,0 0-44,6 0-41,-3-2-20,6 0-318,-1-8-799,7 1 354</inkml:trace>
          <inkml:trace contextRef="#ctx0" brushRef="#br0" timeOffset="50496.2603">3184 5937 391,'11'-8'166,"-2"0"45,-5 1 27,1 1 31,3 1 12,-6-2 1,0 2 5,3 1 10,-5 4 3,3-6 0,-3 6-5,1-5-7,-1 5-19,0 0-19,0 0-17,0 0-13,0 0-18,0 0-10,-26 11-20,22-4-10,-4-1-11,4 6-13,-4 0-11,2-1-14,0 3-12,0-2-8,1 2-10,-1-2-7,5 2-7,-1 1-10,-1-3 0,3 2-10,3-1 0,0 0-7,1-4-4,0 3-4,4-3-4,-3 0 1,3-3 0,3 0-1,2-2-1,0-2 1,0-1-3,1-1-2,3-3-2,-1-1-2,6-4 3,-1-5 5,0 1-2,-1 0 2,1-3 1,-6 0 11,1-1 6,-4 4 13,-7-3-4,7-1 0,-4 3-3,-6-4-7,-1 5-7,-2-4-28,-5 1-34,-7 3-56,-8-1-90,-19-5-135,-21 2-177,-8 2-579,-16 4-1147,-41-4 508</inkml:trace>
        </inkml:traceGroup>
      </inkml:traceGroup>
    </inkml:traceGroup>
    <inkml:traceGroup>
      <inkml:annotationXML>
        <emma:emma xmlns:emma="http://www.w3.org/2003/04/emma" version="1.0">
          <emma:interpretation id="{0797EC0F-328C-43AD-BA1E-DD4201A05955}" emma:medium="tactile" emma:mode="ink">
            <msink:context xmlns:msink="http://schemas.microsoft.com/ink/2010/main" type="paragraph" rotatedBoundingBox="6492,9255 15712,9061 15730,9921 6510,101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BBA876-4F72-43C2-8EA1-173E2DD2ABE9}" emma:medium="tactile" emma:mode="ink">
              <msink:context xmlns:msink="http://schemas.microsoft.com/ink/2010/main" type="inkBullet" rotatedBoundingBox="6492,9255 7642,9231 7660,10091 6510,10115"/>
            </emma:interpretation>
            <emma:one-of disjunction-type="recognition" id="oneOf17">
              <emma:interpretation id="interp85" emma:lang="en-US" emma:confidence="0">
                <emma:literal>*</emma:literal>
              </emma:interpretation>
              <emma:interpretation id="interp86" emma:lang="en-US" emma:confidence="0">
                <emma:literal>H</emma:literal>
              </emma:interpretation>
              <emma:interpretation id="interp87" emma:lang="en-US" emma:confidence="0">
                <emma:literal>L</emma:literal>
              </emma:interpretation>
              <emma:interpretation id="interp88" emma:lang="en-US" emma:confidence="0">
                <emma:literal>B</emma:literal>
              </emma:interpretation>
              <emma:interpretation id="interp89" emma:lang="en-US" emma:confidence="0">
                <emma:literal>s</emma:literal>
              </emma:interpretation>
            </emma:one-of>
          </emma:emma>
        </inkml:annotationXML>
        <inkml:trace contextRef="#ctx0" brushRef="#br0" timeOffset="53733.1212">-5761 6680 312,'0'0'343,"0"6"-16,0-6-17,0 0-23,0 0-9,0 0-15,0 0-13,0 0-12,0 0-9,0 0-15,0 0-13,0 0-16,0 0-13,-4 3-15,4-3-14,0 0-9,0 0-5,6 6 12,-6-6 9,15 3 2,-10 0-3,8-1-9,4 2 0,5-1-9,-1 4-7,5-5-6,3 1-5,8 1-8,-1-6-8,5 2-4,2 0-9,1-1-7,-3-3-7,2 2-7,-1 1 0,1-5-9,0 3-4,-6-1 0,2 2-2,-16-2-4,6 2-3,-4 2 0,-8-3 1,0 3-1,0-1-7,-5 1-1,-3-2-3,0 2-6,-1 0-4,1 0-2,-4-1-11,-5 1-12,12 0-15,-12 0-24,0 0-28,0 0-25,8 1-31,-4 2-50,-4-3-54,0 0-43,-17 9-55,10-6-59,-8 2-53,-2-1-317,-3 2-820,-2 1 363</inkml:trace>
        <inkml:trace contextRef="#ctx0" brushRef="#br0" timeOffset="54045.7043">-5522 6991 123,'-7'4'347,"1"2"-9,-2-2-15,5-2-4,-2 1-15,5-3-8,-6 3-14,6-3-1,-6 3-15,6-3-9,-5 3-3,5-3-19,0 0-11,-5 3-16,5-3-15,0 0-10,0 0 8,0 0 7,0 0-2,21 4-5,-7-2-6,3-4-7,5 1-15,2 1-5,3-2-20,11-2-3,0-2-14,-1 0-14,2 4-11,-1-2-5,5 1-9,-6-3-4,2 5-8,-5-4-5,-5 4-12,-3-2-5,-1 1-9,-1 2-4,-5 0-8,-5-1-22,2-2-15,-4 3-16,-2-2-18,-2 0-16,1 2-22,-9 0-26,12-4-59,-7 3-56,-4-2-57,-1 3-43,0-12-48,0 7-47,-1-1-32,-3-2-304,-1-4-817,-3-1 363</inkml:trace>
        <inkml:trace contextRef="#ctx0" brushRef="#br0" timeOffset="54451.961">-4998 6518 306,'-6'-10'351,"-1"4"-12,0 1 7,0-2-10,3 1-14,-2 1-14,-3 1 3,0 1-13,4 2-17,-2-1-9,7 2-17,-11-3-14,11 3-15,-15 3-16,7 0-16,2 0-15,1 1-18,-2 1-12,2 1-14,0 0-9,-1 0-13,5 0-9,-2 4-8,3-1-8,0-1-13,3 1-6,2 5-13,4-4 0,1 3-6,7 1-4,-3 0-3,7-1-5,0 4 0,6 2-8,2 0 8,1-1-3,3-3-1,-4 1-2,1 2-4,-6-6 0,7 6-12,-7-4 1,-3-2-1,2 2-4,-1-1-4,-3-1 0,1 0-3,-7-3-3,-1 2 0,0 0 0,-2-2-1,-5-3 0,2 0 3,-2 4-1,-5-5 5,1 5-7,-1-1 5,-1 0-3,-8 2 1,1 0-1,-2 5 6,-4-2-9,-3 1 2,-5 1 2,-5 5 4,2 0-9,-2 1 5,0-1-3,1-2-3,0 2-3,4-2-10,-3 1-16,4-1-24,4-1-30,3-3-36,2-1-51,3-3-56,2 4-63,3-3-61,2-2-57,3-5-73,0 1-242,6-2-785,-2-2 347</inkml:trace>
      </inkml:traceGroup>
      <inkml:traceGroup>
        <inkml:annotationXML>
          <emma:emma xmlns:emma="http://www.w3.org/2003/04/emma" version="1.0">
            <emma:interpretation id="{82A05816-2B2D-47E3-BF08-DCF56166A25D}" emma:medium="tactile" emma:mode="ink">
              <msink:context xmlns:msink="http://schemas.microsoft.com/ink/2010/main" type="line" rotatedBoundingBox="8151,9269 15713,9110 15728,9836 8166,9995"/>
            </emma:interpretation>
          </emma:emma>
        </inkml:annotationXML>
        <inkml:traceGroup>
          <inkml:annotationXML>
            <emma:emma xmlns:emma="http://www.w3.org/2003/04/emma" version="1.0">
              <emma:interpretation id="{5CAC4718-3942-4310-80F6-6596FE63CAB0}" emma:medium="tactile" emma:mode="ink">
                <msink:context xmlns:msink="http://schemas.microsoft.com/ink/2010/main" type="inkWord" rotatedBoundingBox="8157,9574 8608,9564 8617,9986 8166,9995"/>
              </emma:interpretation>
              <emma:one-of disjunction-type="recognition" id="oneOf18">
                <emma:interpretation id="interp90" emma:lang="en-US" emma:confidence="0">
                  <emma:literal>O</emma:literal>
                </emma:interpretation>
                <emma:interpretation id="interp91" emma:lang="en-US" emma:confidence="0">
                  <emma:literal>o</emma:literal>
                </emma:interpretation>
                <emma:interpretation id="interp92" emma:lang="en-US" emma:confidence="0">
                  <emma:literal>0</emma:literal>
                </emma:interpretation>
                <emma:interpretation id="interp93" emma:lang="en-US" emma:confidence="0">
                  <emma:literal>D</emma:literal>
                </emma:interpretation>
                <emma:interpretation id="interp94" emma:lang="en-US" emma:confidence="0">
                  <emma:literal>@</emma:literal>
                </emma:interpretation>
              </emma:one-of>
            </emma:emma>
          </inkml:annotationXML>
          <inkml:trace contextRef="#ctx0" brushRef="#br0" timeOffset="54873.8597">-3986 6863 346,'0'0'360,"-8"-5"-22,8 5-17,-6-1-24,6 1-11,-15 1-16,5 1-17,6-2-14,-4 4-21,-1 4-18,2-1-14,2-1-15,-2 5-7,-2 1-12,3 1-11,1 3-20,-1-1-10,4 1-8,-2 2-11,2-3-7,2 3-11,0 1-4,0-3-8,6 4-9,2-2-1,3 0-4,-2-5-7,7 4-4,4 0 4,-3-4-4,1-2-3,3 1-6,1-3 2,0-1 0,1-3 0,-5-4-4,4-1-4,0-4 0,2 2-1,-1-5 1,-2 0-5,0-5 11,1 3 2,-5-4-1,-5 5 2,5-8-3,-5-2 0,-4 5 3,2-4 3,-3-4-1,-5-1-2,-3 3-4,-1-2 8,-4-1-3,-4 1-3,-2 0-2,-4-1-1,-7-2-3,-3 3-1,-2-1-5,-2 7-1,-2-1-7,7 9-14,2 1-25,-1-2-44,1 5-68,0 0-69,1 6-71,2 0-77,6 3-107,2-2-242,3 1-767,1-1 339</inkml:trace>
        </inkml:traceGroup>
        <inkml:traceGroup>
          <inkml:annotationXML>
            <emma:emma xmlns:emma="http://www.w3.org/2003/04/emma" version="1.0">
              <emma:interpretation id="{857D5BF9-A3F7-41DD-8F58-C280DA022897}" emma:medium="tactile" emma:mode="ink">
                <msink:context xmlns:msink="http://schemas.microsoft.com/ink/2010/main" type="inkWord" rotatedBoundingBox="9604,9412 10034,9403 10045,9941 9615,9950"/>
              </emma:interpretation>
              <emma:one-of disjunction-type="recognition" id="oneOf19">
                <emma:interpretation id="interp95" emma:lang="en-US" emma:confidence="0">
                  <emma:literal>z</emma:literal>
                </emma:interpretation>
                <emma:interpretation id="interp96" emma:lang="en-US" emma:confidence="0">
                  <emma:literal>Z</emma:literal>
                </emma:interpretation>
                <emma:interpretation id="interp97" emma:lang="en-US" emma:confidence="0">
                  <emma:literal>E</emma:literal>
                </emma:interpretation>
                <emma:interpretation id="interp98" emma:lang="en-US" emma:confidence="0">
                  <emma:literal>l</emma:literal>
                </emma:interpretation>
                <emma:interpretation id="interp99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55623.9953">-2555 7101 225,'-19'6'359,"3"0"-18,4-1-22,3 0-12,1-2-23,2 3-5,1-5-11,-1 5-12,2-3-8,2 1 3,2-4 12,-5 8-1,5-8 1,5 4-4,1 0-5,2-3-9,4 2-16,2-1-21,3 2-16,7-6-22,-1 4-15,1-2-15,2 0-17,3-2-8,-10 0-12,6 0-9,0 1-11,-1-1-5,-4 1-18,-3-3-31,-2 4-33,-1 0-45,-3-4-45,0 4-69,1-6-71,-1 4-73,-5 0-90,1-2-110,2-3-278,-5 3-850,1-5 376</inkml:trace>
          <inkml:trace contextRef="#ctx0" brushRef="#br0" timeOffset="55382.6216">-2493 6643 285,'10'-3'364,"-7"1"0,-3 2-4,9-1-2,-9 1-14,7-3-15,-7 3-16,0 0-23,6-1-26,-6 1-26,0 0-22,0 0-10,0 0 0,-1 11-12,1-11-5,-9 14-10,2-4-2,-3 2-16,0-1-13,0 1-5,-2 1-14,-3 3-10,1 1-8,4-7-7,-4 8-10,4-5-11,0-3-5,1 2-10,4 0-8,-2-1-2,-1-1-11,4 2-2,-1 0-3,0-2-5,2-2-5,2-2-2,-2 0 0,6 1-5,1-1 3,4 0 8,1-3-1,4 0-7,3 2 5,7-1-5,2-4-7,10 2-10,-6-3-22,6 2-25,-1-2-36,-5 1-40,-1-1-54,-5-3-53,2 3-57,-2 2-48,-7 0-60,-1 2-61,-5-3-338,-2 1-847,0 2 374</inkml:trace>
        </inkml:traceGroup>
        <inkml:traceGroup>
          <inkml:annotationXML>
            <emma:emma xmlns:emma="http://www.w3.org/2003/04/emma" version="1.0">
              <emma:interpretation id="{D31091A9-6181-4DEF-93C0-1E49E0F1E064}" emma:medium="tactile" emma:mode="ink">
                <msink:context xmlns:msink="http://schemas.microsoft.com/ink/2010/main" type="inkWord" rotatedBoundingBox="10709,9215 13780,9150 13792,9744 10722,9809"/>
              </emma:interpretation>
              <emma:one-of disjunction-type="recognition" id="oneOf20">
                <emma:interpretation id="interp100" emma:lang="en-US" emma:confidence="0">
                  <emma:literal>50.5</emma:literal>
                </emma:interpretation>
                <emma:interpretation id="interp101" emma:lang="en-US" emma:confidence="0">
                  <emma:literal>5=5</emma:literal>
                </emma:interpretation>
                <emma:interpretation id="interp102" emma:lang="en-US" emma:confidence="0">
                  <emma:literal>5+5</emma:literal>
                </emma:interpretation>
                <emma:interpretation id="interp103" emma:lang="en-US" emma:confidence="0">
                  <emma:literal>565</emma:literal>
                </emma:interpretation>
                <emma:interpretation id="interp104" emma:lang="en-US" emma:confidence="0">
                  <emma:literal>545</emma:literal>
                </emma:interpretation>
              </emma:one-of>
            </emma:emma>
          </inkml:annotationXML>
          <inkml:trace contextRef="#ctx0" brushRef="#br0" timeOffset="58800.4718">-72 6968 141,'-17'8'364,"1"-2"-4,4-2-8,-2 0 2,4-2-1,3 4-22,-2-3-10,1-3-11,4 3-9,4-3-11,-10 1-12,10-1-15,0 0-4,0 0-14,0 0-15,0 0-21,38 0-21,-16-4-21,5 2-10,1-2-20,4 0-12,4 2-14,-9-2-31,2 4-46,-2-1-48,-3 1-53,5-4-69,-6 3-71,-5-2-64,6 3-89,-1-4-88,-4 2-296,-2-1-804,0 0 357</inkml:trace>
          <inkml:trace contextRef="#ctx0" brushRef="#br0" timeOffset="58581.7348">116 6469 5,'0'0'414,"0"0"-33,0 0-21,0 0-28,0 0-22,3-4-15,-3 4-24,0 0-20,0 0-14,0 0-24,-17 10-11,6-6-10,2 1-6,-1 1-12,-2 2-16,0 0-11,0 0-10,-1 2-4,1-1-8,1 3-6,-4-1-6,4-1-11,-1 1-7,0-3-6,0 2-10,1 1-4,0-1-11,3-4 0,-2 4-10,3-3-6,2 0-4,2-1 0,-2 0-7,1-3-7,0 5 1,3-3-8,1 1 2,0-1-4,0 1 4,1-1 8,3 0-6,0 1 14,4-4-5,4 5-2,0-4-7,5 2-1,0 0-19,5-2-18,-1 3-30,3-3-39,1 0-61,3 2-62,-5-1-57,-2-1-59,1 2-86,-8 3-341,-1-6-809,1 4 358</inkml:trace>
          <inkml:trace contextRef="#ctx0" brushRef="#br0" timeOffset="56514.9513">-1500 6512 119,'0'0'421,"0"0"-27,-2-4-5,2 4-25,0 0-26,0 0-26,0 0-28,2-6-24,-2 6-34,0 0-19,0 0-18,0 0-15,2 16-14,-6-10-8,2 8-6,0-4-12,2 5-14,-3-2-10,1 0-8,-1 1-11,2-1-11,-3-1-10,4-2-1,-2 1-10,2-2-1,-2-2-7,2 2-9,0-1-3,0-2 1,0 1-6,0-4-3,0-3-4,0 9 5,0-9-11,0 6 15,0-6 17,2 3 7,-2-3 6,12 1-2,-12-1-4,22-1 0,-6-6-9,1 5-4,4-3-7,5 0-4,-2-1-4,0 0-2,0 3-3,1 1 0,0-2-6,-4 2-3,2 4-4,-8 2-1,4-1 1,-6 2-5,4 2-1,-2 1 2,-4 2 1,1-1-3,-3 1-2,0 2-2,-1 0 3,-3 3-3,1-6 1,-5 7 0,-1-6-2,0 5 3,-3-3-2,-2 3 1,-1-3 1,-4-1 0,-1 3-2,-4-2 0,-3 0 3,-3 0 0,-2-3-13,-2 2-14,-11-9-23,0 4-46,3-6-55,-6-6-65,4 4-60,-1-6-70,10-4-66,1 3-382,6-4-852,-1-5 377</inkml:trace>
          <inkml:trace contextRef="#ctx0" brushRef="#br0" timeOffset="56733.704">-1355 6442 133,'7'-4'448,"-7"4"-22,5 0-37,-5 0-12,0 0-22,0 0-19,0 0-21,7-2-11,-7 2-23,0 0-25,0 0-22,0 0-23,0 0-16,0 0-9,18 2-15,-8-2-8,7 0-19,0 3-16,4-3-11,6 0-8,-3 0-23,0 0-40,-1 0-62,2 0-86,0 1-93,-1 1-110,-5-2-130,-2 0-292,0-2-786,3-2 348</inkml:trace>
          <inkml:trace contextRef="#ctx0" brushRef="#br0" timeOffset="59518.0827">1014 6508 259,'-2'-3'437,"-1"-4"-24,-2 5-15,5-4-19,0 6-23,-4-5-23,4 5-36,-4-5-28,4 5-29,0 0-26,0 0-25,0 0-13,-9 11-15,7-5-12,0 3-21,-1 3-13,-2-1-14,5 2-8,-4 1-8,1-2-9,2 3-9,-3-1-2,4-1-9,-1-1-5,-2 3-6,1-3-4,2-2-1,-3 2-5,0-3-1,6-3-3,0 0-4,-6 3-7,6-3 6,-3 0-2,2-2 8,2-2 19,0 3 5,3 1 12,2-4-8,0-2 0,7 3-4,1-6-1,5 3-2,1 0-2,-4-2-4,4 1-4,-3-2-2,3 1-4,-6 1-5,3 1 1,-4 0-5,1 3-7,-3 0 0,3-2-3,-4 1-4,-1 4 0,-4 0-2,2 2-2,-3-4-3,3 7 3,-3-1-2,-2 3-1,0-1 1,0 4-2,-5-3-1,0-1-1,0-1 3,-1 1 2,-3 3-4,-2-3 1,-4-3 3,-1 2-7,-2-3-14,-3 4-13,-2-4-25,-5-2-35,2-2-62,-5-4-49,0-4-58,-9 0-73,-2-5-66,5-1-90,-2-1-261,9-2-806,-1-8 356</inkml:trace>
          <inkml:trace contextRef="#ctx0" brushRef="#br0" timeOffset="59814.948">1060 6477 228,'1'-5'413,"-1"5"-12,3-3-24,-3 3-3,1-6-7,-1 6-19,0-4-10,0 4-20,0 0-16,0 0-21,0 0-21,3-5-21,-3 5-24,0 0-3,0 0-2,0 0-8,19 5-14,-6-5-8,3 4-18,0-4-9,3 0 3,2 2-20,3-4-7,5 4-8,6-4-13,-1 2-13,1 0-4,-9 0-9,-1 0-8,0-3-12,-1 3 0,-7 0-4,-3-1-9,0 1 9,-7-1-22,6 1 0,-13 0 3,12 1-11,-8-4-7,-4 3-36,10 2-42,-10-2-64,0 0-84,0 0-96,0 0-124,-17 5-152,17-5-341,-22 0-995,7-3 440</inkml:trace>
        </inkml:traceGroup>
        <inkml:traceGroup>
          <inkml:annotationXML>
            <emma:emma xmlns:emma="http://www.w3.org/2003/04/emma" version="1.0">
              <emma:interpretation id="{3237D585-93EC-4FFF-9004-5395689E9529}" emma:medium="tactile" emma:mode="ink">
                <msink:context xmlns:msink="http://schemas.microsoft.com/ink/2010/main" type="inkWord" rotatedBoundingBox="14041,9460 14477,9451 14485,9802 14049,9812"/>
              </emma:interpretation>
              <emma:one-of disjunction-type="recognition" id="oneOf21">
                <emma:interpretation id="interp105" emma:lang="en-US" emma:confidence="1">
                  <emma:literal>4</emma:literal>
                </emma:interpretation>
                <emma:interpretation id="interp106" emma:lang="en-US" emma:confidence="0">
                  <emma:literal>x</emma:literal>
                </emma:interpretation>
                <emma:interpretation id="interp107" emma:lang="en-US" emma:confidence="0">
                  <emma:literal>+</emma:literal>
                </emma:interpretation>
                <emma:interpretation id="interp108" emma:lang="en-US" emma:confidence="0">
                  <emma:literal>y</emma:literal>
                </emma:interpretation>
                <emma:interpretation id="interp109" emma:lang="en-US" emma:confidence="0">
                  <emma:literal>☺</emma:literal>
                </emma:interpretation>
              </emma:one-of>
            </emma:emma>
          </inkml:annotationXML>
          <inkml:trace contextRef="#ctx0" brushRef="#br0" timeOffset="61362.9821">1802 6824 336,'0'0'402,"-7"3"-34,7-3-43,-2 4-19,2-4-20,0 0-17,-5 2-10,5-2-14,0 0-16,0 0-12,-5 4-16,5-4-11,0 0-11,0 0-4,0 0-12,0 0 8,0 0 9,12 5 4,-5-4-7,7 0-8,1 0-11,0-1-16,7-1-9,1 1-13,1 0-14,1-2-7,1-2-11,0 3-9,0-3-10,-2 2-6,2-2-8,-4 0-18,2-1-32,-7 3-31,1-2-35,-2 2-46,-3-6-51,-3 8-33,-2-2-31,1 1-39,-4-2-36,2 0-30,-7 3-19,1-6-8,-2-1-12,0 2-213,-5 1-626,-3-2 278</inkml:trace>
          <inkml:trace contextRef="#ctx0" brushRef="#br0" timeOffset="61550.4906">2124 6716 542,'-12'-7'69,"3"2"46,3 3 33,-2-3 26,-1 0 12,5 5 5,-4-3 0,8 3-5,-9-4-10,9 4 0,-7-3-11,7 3-9,0 0-14,0 0-15,-8-2 5,8 2-16,0 0 11,-5 9-2,4-2 1,-2-1 1,3 1-10,-2 3 1,-1 0-10,0 5-11,3-3-6,-2 3-6,0-2-6,0 5-6,2 1-11,-3 3-4,1-1-9,-1 0-9,3-3 6,-1 1-10,1 0-22,-4-5-51,4-1-53,-2 1-57,2-1-66,0-1-69,2-3-81,3-3-210,0 0-621,2-2 274</inkml:trace>
        </inkml:traceGroup>
        <inkml:traceGroup>
          <inkml:annotationXML>
            <emma:emma xmlns:emma="http://www.w3.org/2003/04/emma" version="1.0">
              <emma:interpretation id="{B623D5F8-0B82-4B90-9F08-676E6CE8EC46}" emma:medium="tactile" emma:mode="ink">
                <msink:context xmlns:msink="http://schemas.microsoft.com/ink/2010/main" type="inkWord" rotatedBoundingBox="14598,9197 15714,9174 15727,9765 14611,9788"/>
              </emma:interpretation>
              <emma:one-of disjunction-type="recognition" id="oneOf22">
                <emma:interpretation id="interp110" emma:lang="en-US" emma:confidence="0">
                  <emma:literal>to</emma:literal>
                </emma:interpretation>
                <emma:interpretation id="interp111" emma:lang="en-US" emma:confidence="0">
                  <emma:literal>10</emma:literal>
                </emma:interpretation>
                <emma:interpretation id="interp112" emma:lang="en-US" emma:confidence="0">
                  <emma:literal>low</emma:literal>
                </emma:interpretation>
                <emma:interpretation id="interp113" emma:lang="en-US" emma:confidence="0">
                  <emma:literal>ho</emma:literal>
                </emma:interpretation>
                <emma:interpretation id="interp114" emma:lang="en-US" emma:confidence="0">
                  <emma:literal>tow</emma:literal>
                </emma:interpretation>
              </emma:one-of>
            </emma:emma>
          </inkml:annotationXML>
          <inkml:trace contextRef="#ctx0" brushRef="#br0" timeOffset="61832.8015">2591 6475 174,'0'-12'445,"2"3"-13,1 3-8,-2 0-11,-1 0-14,0 2-21,4-1-23,-4 5-24,0 0-31,1-6-29,2 2-29,-3 4-22,0 0-26,0 0-12,0 0-2,0 0-7,8 15-6,-7-6-12,2-2-11,2 5-5,-1 0-1,1 3-12,-2 0-8,1 1-5,1-1-6,-1 6-13,-1-5-14,2 5-5,1 1-7,-2-2-4,-2-4-5,3 4-9,-1-6-9,-2 1-4,-2 0-11,3 2-40,-2-7-46,1 3-42,0-1-53,1-3-58,1-4-50,-3 4-38,3-3-49,0 0-43,1-4-42,0-2-337,1 4-835,-6-4 369</inkml:trace>
          <inkml:trace contextRef="#ctx0" brushRef="#br0" timeOffset="62192.1648">2948 6569 183,'1'-3'313,"0"-1"-4,-1 4-1,2-4-13,-2 4-20,0-7-12,0 7-11,0 0-17,0 0-5,0 0-2,0 0-7,0 0-2,-8 15-6,2-8-10,1 3-6,-1 1-11,-2 1-7,0 4-10,4-4-8,-5 1-20,4-2-13,-1 1-11,1 0-12,4 2-14,-4-3-6,5 1-8,0 1-7,5-1-7,-4 0-6,12-1-5,-5-3-4,9 7-5,-4-9-4,6 0-3,3 3-2,0-4-2,2-4-5,-1 0-4,-1-2 1,2-2-9,-2-1 10,-1-4-8,1 2-1,-7-2 0,-1-1 8,-1 1 4,-1-2 3,-2-1 5,-5-1-1,2-3-3,-3 1-3,-4 0 0,-1-1 0,-3 3-7,-3-4 1,-7 1-4,1 0-3,-2 5-6,-6-2-22,-3 1-33,-3 5-49,-4-4-73,4 7-75,-9 3-68,0 0-82,8 7-86,1-2-297,2 1-837,-3 3 371</inkml:trace>
          <inkml:trace contextRef="#ctx0" brushRef="#br0" timeOffset="62520.2943">2365 7004 70,'-4'3'434,"4"-3"-20,-8 3-21,8-3-7,0 0-7,-4 3-11,4-3-10,0 0-5,0 0-9,16 0-11,-1 0-19,13-6-17,7 3-20,6-3-23,4 0-24,2-1-22,3 2-20,19-5-12,-1 7-17,0-4-13,0-1-13,-17 2-18,13 3-8,-14-3 4,-6 3-3,3-3-11,-7-1 0,2 1-6,-9 0-6,-5 3-3,-3-3 2,-8 3-4,5 0-8,-5-3-2,-3 5-3,1-1-10,-6 2-7,-1-4 1,1 2-11,-9 2-1,12 0-7,-7-3-5,-5 3-33,10 0-41,-10 0-53,0 0-55,0 0-74,2 6-78,-2-6-95,-17 6-94,5-1-510,3-1-1089,-11 2 481</inkml:trace>
        </inkml:traceGroup>
      </inkml:traceGroup>
    </inkml:traceGroup>
    <inkml:traceGroup>
      <inkml:annotationXML>
        <emma:emma xmlns:emma="http://www.w3.org/2003/04/emma" version="1.0">
          <emma:interpretation id="{AC79841F-896D-44FA-BFCC-70B4710B7ABF}" emma:medium="tactile" emma:mode="ink">
            <msink:context xmlns:msink="http://schemas.microsoft.com/ink/2010/main" type="paragraph" rotatedBoundingBox="6425,11090 14472,10815 14509,11891 6462,121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850C41-FDBE-43EF-AB7E-1B664EA8EBE9}" emma:medium="tactile" emma:mode="ink">
              <msink:context xmlns:msink="http://schemas.microsoft.com/ink/2010/main" type="line" rotatedBoundingBox="6425,11090 14472,10815 14509,11891 6462,12166"/>
            </emma:interpretation>
          </emma:emma>
        </inkml:annotationXML>
        <inkml:traceGroup>
          <inkml:annotationXML>
            <emma:emma xmlns:emma="http://www.w3.org/2003/04/emma" version="1.0">
              <emma:interpretation id="{44E0184A-9079-45ED-B72C-9F013F8C1973}" emma:medium="tactile" emma:mode="ink">
                <msink:context xmlns:msink="http://schemas.microsoft.com/ink/2010/main" type="inkWord" rotatedBoundingBox="6429,11203 7375,11171 7408,12133 6462,12166"/>
              </emma:interpretation>
              <emma:one-of disjunction-type="recognition" id="oneOf23">
                <emma:interpretation id="interp115" emma:lang="en-US" emma:confidence="0">
                  <emma:literal>D</emma:literal>
                </emma:interpretation>
                <emma:interpretation id="interp116" emma:lang="en-US" emma:confidence="0">
                  <emma:literal>s</emma:literal>
                </emma:interpretation>
                <emma:interpretation id="interp117" emma:lang="en-US" emma:confidence="0">
                  <emma:literal>B</emma:literal>
                </emma:interpretation>
                <emma:interpretation id="interp118" emma:lang="en-US" emma:confidence="0">
                  <emma:literal>e</emma:literal>
                </emma:interpretation>
                <emma:interpretation id="interp119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64503.9095">-5726 8677 152,'-16'6'386,"3"-1"-21,1 0-8,2 0-24,2-3-23,3-1-19,-2 2-8,1-3-20,6 0-14,-9 4-13,3-1-18,6-3-15,0 0-17,-5 3-12,5-3-8,0 0 29,3 7 5,-3-7 6,13 5-3,3-2-10,2-1-3,1-2-14,9 4-10,7-7-12,2 2-13,2-3-13,0 0-15,-2-1-9,-2 1-10,0 0-8,-7-2-10,-1 2-10,-3 3-6,-1-2-5,1 1-9,-7 1-14,-4-2-38,3 3-33,-7-2-38,0 1-48,-9 1-59,17 0-65,-17 0-51,9 1-60,-9-1-74,4 5-413,-4-5-919,0 0 407</inkml:trace>
          <inkml:trace contextRef="#ctx0" brushRef="#br0" timeOffset="64753.9127">-5756 9062 85,'-9'6'382,"3"-2"-19,0 0-14,3 1-8,-2 1-4,1-6-1,4 0-4,-1 5 8,1-5 2,0 0-2,18 0-11,-5-3-20,7 1-20,-1-4-25,9 1-19,-2 1-21,0 0-22,9-5-24,-8 2-16,8 1-18,-8 0-14,1 1-12,-5-1-8,1 3-12,-1 0-7,-6-1-27,0 3-27,-2-3-33,-1 3-37,-6-5-44,1 6-49,-1 0-54,-1-3-50,-7 3-70,9 0-71,-9 0-74,2-6-353,-2 6-863,0 0 382</inkml:trace>
          <inkml:trace contextRef="#ctx0" brushRef="#br0" timeOffset="65175.793">-5284 8487 3494,'-5'-11'293,"-2"-2"12,0 4-67,-2-1-56,3 4-13,2 0-29,0 1-9,-4 1-5,4-1-10,-1 1 4,-2 2-2,7 2-1,-10 1-5,10-1-8,-12 5-7,8 0-6,-1-1-10,0 2-7,1 2-5,1 1-11,3 1-3,-2-2-8,2 2-7,0 3-5,5 1 2,1-1-3,0 1-5,8 3 2,0 4 3,2-3 4,4 1-4,6 4-5,1 0 2,1 0 1,2 0-5,-1-5-1,1 0-10,4 1-4,-3-2-10,-1 2-1,-6-6-10,-2-2-5,1 4-5,-2-3-1,-1 2 5,-4-7-3,-1 4-2,-3-2 5,-5-1 2,-2-1 1,1-1 1,0 2-1,-3-2 6,-3 2-2,-3-1 1,-1 1 1,-4 0 2,3 3-2,-11-2 3,3 5-2,-3-1 1,-3-4 0,2 7 4,-4-1-4,0 1 5,-2-1-1,-4 6 0,7-5-1,-1-1 2,2 4-1,-3-2-1,3 1-20,2 2-24,-6 3-32,7-4-50,3-2-46,0 2-56,0-2-46,0 2-55,0-2-69,2-5-83,1 6-257,2-7-800,-2 0 353</inkml:trace>
        </inkml:traceGroup>
        <inkml:traceGroup>
          <inkml:annotationXML>
            <emma:emma xmlns:emma="http://www.w3.org/2003/04/emma" version="1.0">
              <emma:interpretation id="{EF993965-5CBD-49CD-8F8F-EA7BB7D45847}" emma:medium="tactile" emma:mode="ink">
                <msink:context xmlns:msink="http://schemas.microsoft.com/ink/2010/main" type="inkWord" rotatedBoundingBox="8432,11021 14472,10815 14505,11775 8465,11981"/>
              </emma:interpretation>
              <emma:one-of disjunction-type="recognition" id="oneOf24">
                <emma:interpretation id="interp120" emma:lang="en-US" emma:confidence="0">
                  <emma:literal>0-520=101</emma:literal>
                </emma:interpretation>
                <emma:interpretation id="interp121" emma:lang="en-US" emma:confidence="0">
                  <emma:literal>0-520=10</emma:literal>
                </emma:interpretation>
                <emma:interpretation id="interp122" emma:lang="en-US" emma:confidence="0">
                  <emma:literal>0-520=108</emma:literal>
                </emma:interpretation>
                <emma:interpretation id="interp123" emma:lang="en-US" emma:confidence="0">
                  <emma:literal>0-5520=101</emma:literal>
                </emma:interpretation>
                <emma:interpretation id="interp124" emma:lang="en-US" emma:confidence="0">
                  <emma:literal>0-520=10☺</emma:literal>
                </emma:interpretation>
              </emma:one-of>
            </emma:emma>
          </inkml:annotationXML>
          <inkml:trace contextRef="#ctx0" brushRef="#br0" timeOffset="65966.7847">-3662 8560 274,'-4'-2'389,"4"2"-28,-6-5-17,3 1-17,3 4-11,-12-4-16,7 2-15,5 2-15,0 0-9,-20 2-32,14-1-10,1 2-22,-2 2-11,-2-1-16,4 3-13,-3 4-9,1-1-12,0 6-9,0-1-2,0-1-12,-2 7-8,7 0-6,-4 0-11,-1-1-5,4 4-6,-2 2-7,9-3-5,-4 2-6,1-3-10,2 1-2,4-2 1,0-1-6,3-5-2,-2 1-3,5-5-4,-1 1 2,2-3 9,6 1 5,-4-1 0,6-8 1,2-1 2,-1-1-3,1-4-1,-1-1-4,1-4-3,1 0-4,-3-2-1,0-4-2,-5 0-2,0-3-1,-1 1-2,-2 1-2,-5-5-3,2 5-1,-5-5-3,-6 1-1,0 0-1,-4 0-1,-4 0-3,-1 2-3,-8-1 0,-1 3-4,-10-4 2,0 2-6,-2 5-7,2 0-5,-6 6-10,8 2-18,0 3-28,2 2-17,-2-2-33,3 6-28,6 0-39,2 3-38,1-2-29,4-1-33,2 5-33,-1 2-45,5-5-46,1 5-303,6-5-768,1 1 341</inkml:trace>
          <inkml:trace contextRef="#ctx0" brushRef="#br0" timeOffset="67896.8093">-3177 8841 260,'0'0'445,"0"0"-24,-9 0-11,9 0-16,0 0-13,0 0-21,-11 0-18,11 0-16,0 0-21,0 0-19,0 0-21,-3 4-21,3-4-17,0 0-18,0 0-18,0 0-16,0 0-10,0 0-14,0 0-18,0 0-1,0 0-7,0 0-6,0 0-8,0 0-6,0 0 28,0 0 6,11 6-21,-3-6 18,4 4-12,0-4-9,3-1-11,2 4-8,-1-3-8,1 0-7,0 3-14,0-3-1,1 0-7,5 1-8,-6-1-2,1 0-3,-5-1-4,3 1-8,-5-3-8,-4 3 4,3-2 7,-6 1-51,-4 1-28,11 0-40,-11 0-50,0 0-67,0 0-75,0 0-90,1-5-90,-1 5-100,-9-8-414,4 3-1049,-2 2 463</inkml:trace>
          <inkml:trace contextRef="#ctx0" brushRef="#br0" timeOffset="66678.0293">-2704 8509 171,'0'0'389,"0"0"-16,7-1-19,-7 1-10,0 0-16,0 0-15,0 0-1,0 0-23,0 0-20,0 0-19,0 0-25,0 0-13,0 0-24,0 0-17,0 0-18,0 0-12,0 0-13,0 0-12,0 0-4,0 0-10,0 0-6,0 0-2,0 0-6,0 0-4,0 0-9,0 0-4,0 0-9,0 0-4,6 4-7,-6-4-5,0 0-4,0 0-2,0 0-4,0 0 0,0 0-5,0 0-5,0 0-2,0 0-3,0 0 9,0 0-8,0 0 0,0 0-3,0 0 6,0 0 3,0 0-6,0 0-3,0 0 8,0 0-4,0 0-1,0 0 0,0 0 4,0 0 1,0 0 3,0 0 1,0 0 8,0 0-9,0 0 1,0 0 1,0 0-8,0 0 0,0 0-2,0 0 2,0 0-5,0 0 1,0 0-4,0 0 0,0 0-7,0 0 5,0 0-4,0 0-3,0 0 2,0 0-2,0 0-1,0 0 0,0 0 1,0 0-2,0 0 1,0 0-3,0 0 2,0 0-1,0 0 0,0 0-1,0 0-1,0 0-2,0 0 1,0 0 1,0 0 0,0 0 0,0 0-1,0 0 2,0 0-1,0 0 0,0 0-2,0 0 8,0 0-8,0 0-1,0 0-1,0 0 5,0 0 0,0 0-4,0 0 3,0 0-1,0 0 0,0 0-3,0 0 9,0 0-9,0 0 5,0 0-6,0 0 3,0 0 1,0 0 2,0 0-5,0 0 2,0 0 2,0 0-2,0 0 0,0 0-2,0 0 3,0 0-3,0 0 3,0 0-3,0 0-2,0 0 0,0 0-1,0 0-6,0 0-3,0 0 5,0 0-3,0 0-6,0 0-3,0 0 0,0 0-4,0 0-5,0 0-6,0 0-16,0 0-5,0 0-13,0 0-17,0 0-25,0 0-32,0 0-42,0 0-48,-1-10-53,1 10-60,0 0-78,0 0-333,-8-6-819,8 6 363</inkml:trace>
          <inkml:trace contextRef="#ctx0" brushRef="#br0" timeOffset="68331.3836">-2721 8588 349,'0'0'415,"-22"0"-25,22 0-21,0 0-47,0 0-20,0 0-8,-6 8-6,2-3-2,1-3-22,-1 8-13,0-5-18,2 2-14,-2 3-17,1-1-15,-1-1-10,1 1-10,1 4-18,-1 0-9,3-2-14,0-3-9,0 0-11,2 4-9,-2 0-7,0 0-8,1 2-9,1-9-3,1 4-7,1 3-4,1-3-5,-1 4-2,4-1 3,-1-6-2,0 5 2,4-1 6,-1-4 1,2 1-2,1-4-6,3 0-8,-3 3 3,3 0-5,-2-4-10,0 4 0,1-4-6,-2 4-5,-1 0 2,3-3-2,-3 3-3,0 2-4,-3-3-2,-1 0-3,0-2 3,-1 5-3,1-2 3,-2-2-6,0 6-1,-1-3-1,-1 4 1,-4-4 1,-2 4-1,-1-1 2,-4 5-1,-3-9-5,-2 6 4,-3 1-11,0-5-19,-1 1-27,-1-2-35,-2-1-49,2-1-47,0-7-59,0 2-56,0-4-58,-4-6-56,9 3-48,-2-3-315,2-7-836,7 1 370</inkml:trace>
          <inkml:trace contextRef="#ctx0" brushRef="#br0" timeOffset="68564.7461">-2523 8613 331,'0'-6'411,"0"6"4,0-5-13,0 5-13,0-6-25,0 6-15,0 0-20,-3-5-27,3 5-28,0 0-26,3-6-27,-3 6-23,0 0-19,0 0-17,0 0-17,21 3-13,-7 1-12,-1 0-15,3-3-29,2 3-42,6-3-51,-1-1-50,-1 0-49,4 0-47,1 1-45,-3-1-47,0 0-63,1-1-84,1 1-205,-1-5-657,-2 4 290</inkml:trace>
          <inkml:trace contextRef="#ctx0" brushRef="#br0" timeOffset="69221.0049">-1851 9081 218,'-10'6'359,"-1"-1"-14,2-1-22,6 1-11,-6-4-9,6 3-5,3-4-9,-9 3-8,8 0 20,1-3 23,0 6 3,0-6-5,8 5-5,1-1-27,2-1-14,3 0-14,1-2-20,2 1-16,-1-1-16,9-1-18,-2 0-20,-2-1-22,3 1-13,-7-2-12,5-2-10,-5 2-14,0-2-16,0 4-3,0-1-5,0 0-12,-5-1-17,1 2-30,-3-3-34,2 3-41,-5-2-44,0 1-67,-1-3-87,-2 2-84,-4-4-114,0 6-121,2-5-298,-2 0-944,0 5 418</inkml:trace>
          <inkml:trace contextRef="#ctx0" brushRef="#br0" timeOffset="68971.0007">-1535 8491 171,'-10'-4'363,"10"4"-11,0 0-4,0 0 6,0 0-14,0 0-3,0 0-8,0 0-9,0 0-10,0 0-11,0 0-14,0 0-13,0 0-19,0 0-10,0 0-20,0 0-16,0 0-18,0 0-19,0 0-15,0 0-17,0 0-15,0 0-8,0 0-7,0 0-1,-4 16-4,-6-4-14,5 1-4,-7 4-9,-5 3-7,2-3-5,-2 4-6,-5 5-6,2 1 1,-2-3-13,5-6 2,-2 1-8,4-1-3,0-4-3,2 2-5,-1 0 3,2-4-5,2 1-3,3-5 3,2-1-9,1-4 0,-1 3-1,-2 0 0,5-2-8,2 2 6,0-6 1,9 8 5,-4-7 8,9 4-3,1-1 1,3-6-4,3 4-3,5-2 1,0-2 1,3 4-4,-2-4-2,1 1-13,-3-3-17,2 4-27,-6-6-23,1 6-47,-5 3-48,-1-6-72,-3 3-64,-5 3-59,1 0-49,-4-3-71,-2 4-365,0 1-914,-3-5 404</inkml:trace>
          <inkml:trace contextRef="#ctx0" brushRef="#br0" timeOffset="104472.4337">-747 8643 44,'3'-5'234,"-3"-2"-4,0 7-1,1-6 2,-1 6-10,0-6-11,3 3-10,-3-6 2,2 4-15,-2 0 7,3 0-13,-3-2-2,3 2-2,-3 5-3,2-7-4,1 1-4,-3 6-3,0-8-5,0 8-11,0-5-1,0 5-7,0 0-10,1-5-7,-1 5-13,0 0-2,0 0-9,0 0-11,0 0-2,0 0-10,0 0-4,0 0-12,0 0-4,0 0 0,-1-4-11,1 4-8,0 0-3,0 0-3,0 0-6,0 0-8,0 0 3,0 0-4,-3 15 2,1-7-4,-1 1-1,0 0-1,1 3-2,-1 3 3,2-3-6,-4 6 1,2-2-1,-1 6-2,4-5 9,-5 2-8,5 2 0,0 1-1,-3 3-1,6-14-1,-2 11 1,3-6 5,-3 4-10,5-1 2,-1-4 4,-1 1-1,1 4-1,0-7-3,2 0 9,1-1-5,-4 3-3,7-5 3,-3 1 0,1-1 1,-1-1 10,0-3 2,0 0 8,2 3 5,-1-6 5,-5 2-1,7-1 5,-2-2 0,-2-2 0,3 2 6,-1-4-2,2 1 6,-4-2-6,4 0-7,-1-1-2,-2 1 2,1-3-5,2-1 4,-5 1 3,5-6-3,-5 7 4,0-2 2,-2-5-3,-1 5 0,1-4 2,0-2-2,-4 4-4,0-3-6,0-3 3,-2-4 0,0 4-4,-2-1 1,1-2-3,-1 3-4,-8-6-1,7 0 0,-7 2-2,1 4-2,1 1-2,2-2 1,-2 4-1,-1-2-4,1 5 6,1-2-7,-2 4-4,1-2 2,2 0-3,-7 2-1,9 2 2,-3-1-3,-3 3-1,4 2-5,-1-2 0,-3 2-10,12 1-3,-19 4-11,9-3-6,-1 4-6,-1-5-10,0 6-13,2-6-14,-1 6-22,5-2-27,-1 1-24,1-1-43,0 2-31,0-1-39,1 2-42,1 2-43,2-5-60,2 1-298,0 2-765,3-1 339</inkml:trace>
          <inkml:trace contextRef="#ctx0" brushRef="#br0" timeOffset="104933.373">455 8499 26,'0'0'422,"7"-2"-29,-7 2-15,6-1-19,-6 1-20,0 0-15,0 0-8,0 0-14,0 0-25,0 0-26,0 0-19,0 0-22,0 0-24,0 0-23,0 0-17,0 0-10,0 0-15,10 3-12,-10-3-16,0 0-6,0 7-7,0-7 2,-5 12-4,1-4-4,0 0-4,-4 3 2,4-1-2,-3 2-1,3 0 4,-9 0-5,9-1 0,-4 4-4,-4-3 3,5 2 0,-2-4-4,1 2-2,-1-3-6,4 0-8,-1 0-1,-2-1-8,8-2-3,-4 1-1,-1-3-5,2 0-6,0 1 0,2 0-5,1-5 0,0 4-2,0-4 8,4 4 13,4-2 10,-4 0-9,13-1 2,0-1 0,4 1-9,3 2-4,1-6-4,1 3 2,1-1-5,1 0-2,-2-3-18,3 4-17,-5-1-19,2 2-31,-9-1-29,1 2-39,-2 0-58,-3 0-51,-3 1-45,0 0-60,-7 3-55,3-3-80,-4 3-255,-4-2-802,-4 2 355</inkml:trace>
          <inkml:trace contextRef="#ctx0" brushRef="#br0" timeOffset="105245.8767">341 8998 146,'-4'3'359,"-5"0"-11,6-3-13,3 0-4,0 0 4,-5 5-6,5-5-2,-4 5 4,4-5-13,0 0-6,-6 3-11,6-3 2,0 0-7,0 0-16,0 0-18,34-8-13,-17 3-28,-3 5-20,0-2-18,2-2-20,1 1-14,0 0-14,0 1-10,0 2-17,0-3-10,0 3-10,-3-4-6,3 4-10,-2-1-15,-1 0 6,0 0-10,0 1-4,-4 0-4,-3 0-7,3 0 2,-10 0-8,12 0-2,-12 0-2,9 0-3,-9 0 0,0 0-2,9-3-6,-9 3 0,0 0-9,0 0-25,0 0-33,8 0-32,-8 0-47,0 0-53,0 0-87,6-6-89,-6 6-101,3-6-115,0 0-296,2-1-942,-1-3 417</inkml:trace>
          <inkml:trace contextRef="#ctx0" brushRef="#br0" timeOffset="112899.4656">1432 8099 67,'0'0'241,"0"0"-8,0 0-3,-1-7-2,1 7 0,0 0-3,0-5 1,0 5-11,0 0-8,1-4-5,-1 4-7,0 0-8,0 0-11,0 0-3,0-8-11,0 8-10,0 0-4,0 0-12,0 0-6,0 0-12,-1-4 3,1 4-22,0 0-9,0 0 6,0 0-18,0 0-2,0 0-10,0 0-1,0 0-8,0 0-5,0 0-1,0 0-12,0 0-5,0 0-3,5-4 2,-5 4-10,0 0-1,6 14 0,-2-6-5,-4 5 4,2 1-2,3 1-3,-3 6 7,0 2-3,6 5 6,-4-1-3,1-2 2,-2-3 0,1 0 0,-2 1 3,4-1 1,-4-1 6,1-6-2,1 4 6,-2-5 3,4 2-2,-4-4-3,-2 2 0,2-6-4,-2 4 6,5-4-11,-3 0-3,-2 0-7,3-2 4,-2-1-2,-1 1-1,4-1-5,-4 0 1,0-5 1,2 8-3,-2-4 0,0-4-2,2 8-3,-4-5-2,2 3-25,-6-2-32,6-4-58,0 8-58,0-8-50,-1 6-63,1-6-80,0 0-89,0 0-242,0 0-748,-10-13 332</inkml:trace>
          <inkml:trace contextRef="#ctx0" brushRef="#br0" timeOffset="113889.874">1802 8230 79,'0'0'323,"3"-3"-7,-2-2-9,3 2-7,-4 3-7,2-6-14,-2 6-2,4-6-12,-4 1-5,0 5-17,1-2-6,-1 2-12,0 0-12,1-5-13,-1 5-15,0 0-11,0 0-9,0 0-20,0-7-14,0 7-12,0 0-13,0 0-12,0 0-8,0 0-12,0 0-9,0 0-6,0 0-2,0 0-6,-6 24-4,0-14-5,5 6-6,-2-3-4,-4 8 0,3-1-1,1 1-4,-2-2-5,4 2-2,-2-3-2,3 3-2,3-1-1,-2 1 0,-1-6-1,8 5-2,-4-6 0,1 0-4,1 5-2,4-7 2,-3-1-3,3 0 3,-4-2-6,2-2 6,1 2 0,-1-6-1,4 2 1,-1 1 5,4 1 4,-3-6 6,-3 0 2,5-1 10,-1 1-2,0-3 9,-1 1 0,0-8 2,1 3 1,-1 2-2,-1-7 17,-4 0-11,2 2-2,-1-4-5,-3-1-6,-1-4 0,1-1-4,-2 0-4,-6 2-3,-2-4-3,1 5-3,-4-2-3,3-3 1,-4 6-2,0-3-2,-4 1-4,0-1 3,2 5 1,-1 2-4,2 1-7,-1 1-5,2 0-20,-1 4-19,-1-1-27,0 1-28,0 2-36,2 1-44,-1 2-44,-4 5-29,0 0-50,-3 2-50,5 0-54,-6 5-360,-2-2-828,1 2 367</inkml:trace>
          <inkml:trace contextRef="#ctx0" brushRef="#br0" timeOffset="114421.145">1206 8885 6,'0'0'383,"0"0"-14,0 0-10,-2 3-2,2-3-12,0 0-4,0 0-14,0 0-15,0 0-19,-8 4-24,8-4-21,0 0-17,0 0-22,0 0-21,0 0-13,0 0-21,0 0-13,0 0-14,0 0-13,0 0-12,8 7 16,-8-7 24,14 5 4,-5-2-8,8 1-5,4 1-11,3 0-5,2-1-14,9 2-6,0-3 2,5 3-4,0-2-1,3-4-4,-1 0-8,3-1-5,2 0-6,0-1 5,-3-6-5,5 5-4,-8-1 2,2 0-3,-2 0-8,-3 0 2,0 2 0,-3-4-4,-9 4 1,2-2 5,-1 3-5,-6-3-5,-1 2-1,-6 0-4,2 0-7,-2 0 1,-3 1-5,-5 1-4,5 0-4,-11 0 1,10-1-9,-10 1 5,11 0 0,-11 0-7,6-2-10,-6 2-33,0 0-20,0 0-45,0 0-46,0 0-36,0 0-47,0 0-58,0 0-82,-21 19-89,13-15-91,-6 2-408,-2 0-1023,1 1 452</inkml:trace>
        </inkml:traceGroup>
      </inkml:traceGroup>
    </inkml:traceGroup>
    <inkml:traceGroup>
      <inkml:annotationXML>
        <emma:emma xmlns:emma="http://www.w3.org/2003/04/emma" version="1.0">
          <emma:interpretation id="{9354A5F4-DA0D-40D4-92B3-0D9067196345}" emma:medium="tactile" emma:mode="ink">
            <msink:context xmlns:msink="http://schemas.microsoft.com/ink/2010/main" type="paragraph" rotatedBoundingBox="13712,11975 14744,12367 14615,12707 13583,1231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817FE480-5E2D-4240-B21E-5BB4C7B8DAA8}" emma:medium="tactile" emma:mode="ink">
              <msink:context xmlns:msink="http://schemas.microsoft.com/ink/2010/main" type="line" rotatedBoundingBox="13712,11975 14744,12367 14615,12707 13583,12315"/>
            </emma:interpretation>
          </emma:emma>
        </inkml:annotationXML>
        <inkml:traceGroup>
          <inkml:annotationXML>
            <emma:emma xmlns:emma="http://www.w3.org/2003/04/emma" version="1.0">
              <emma:interpretation id="{C6134A68-FA10-4914-89F0-CD9617F3AAA1}" emma:medium="tactile" emma:mode="ink">
                <msink:context xmlns:msink="http://schemas.microsoft.com/ink/2010/main" type="inkWord" rotatedBoundingBox="13712,11975 14744,12367 14615,12707 13583,12315"/>
              </emma:interpretation>
              <emma:one-of disjunction-type="recognition" id="oneOf25">
                <emma:interpretation id="interp125" emma:lang="en-US" emma:confidence="1">
                  <emma:literal>no</emma:literal>
                </emma:interpretation>
                <emma:interpretation id="interp126" emma:lang="en-US" emma:confidence="0">
                  <emma:literal>No</emma:literal>
                </emma:interpretation>
                <emma:interpretation id="interp127" emma:lang="en-US" emma:confidence="0">
                  <emma:literal>mho</emma:literal>
                </emma:interpretation>
                <emma:interpretation id="interp128" emma:lang="en-US" emma:confidence="0">
                  <emma:literal>neo</emma:literal>
                </emma:interpretation>
                <emma:interpretation id="interp129" emma:lang="en-US" emma:confidence="0">
                  <emma:literal>no.</emma:literal>
                </emma:interpretation>
              </emma:one-of>
            </emma:emma>
          </inkml:annotationXML>
          <inkml:trace contextRef="#ctx0" brushRef="#br0" timeOffset="115550.8674">1431 9345 345,'0'0'378,"-10"2"-24,10-2-22,-7 1-16,7-1-10,0 0-7,0 0-12,-12 0-8,12 0-16,0 0-13,0 0-18,0 0-13,-5 2-16,5-2-18,0 0-12,0 0-8,0 0-10,0 0-9,0 0-5,0 0-3,0 0-5,0 0-2,0 0-7,0 0-10,0-9-13,0 9-11,4-8-11,-3 3-7,2 0-5,5-1-6,-4-1-7,4 1-9,-2 0-6,1 2-22,1-1-2,-1 0-1,-3 3 5,4-2-5,-1 2-6,1 0 0,1 2-4,-9 0-2,11 6 2,-1-3 1,-3 3-3,5 3-3,-8 3 4,7 1-1,-1 6 0,-2 0-3,4 3 2,-4-2 4,-1 0-6,0 2 3,-1-3 1,4-1-3,-5 1-1,0 2 3,-2-7-1,-2 2 0,4-3 2,-2 2-1,-1-1 0,0-4 2,0 5-2,0-9-2,-1 4 0,2-3 6,-2 1-5,-1-3 2,0-1 1,0-4-1,2 6 4,-2-6-2,0 0 3,0 0-1,0 0 0,0 0-6,0 0-1,10-21-7,-5 13 8,1-6-4,1 1-3,3-10 2,1 4-5,1-2-1,-3 3 2,3-1-1,-1 1-6,1-1 5,-1 8 5,-5-3-3,2 3-1,-2 2 5,2 2 5,-6-1 5,5 4-4,-3 0 1,0 2 1,0-3-7,-4 5 3,8 0 2,-8 0-2,9 5 1,-6-2-3,2 1 3,-1 4 0,0-2-2,4 2 1,-4 6-3,1-4 2,0 2 3,0-1-3,-1 2-3,1-3 3,-2 4 0,1-1 2,-1-1-1,-1 3 3,1 0-1,1-4-3,-2 3 7,2 1-5,-2-3 0,2 1-1,1-1-1,-3-4 2,5 3 2,-2 1-1,2-4 3,1-1 0,3 2 1,-4-5-3,5 2 0,-1-2-3,4-3-2,-3-2-7,5-1-6,-3 0 2,0-2 0,1-2-1,0-3 2,2 1 3,-5 1 0,5-5 3,-5 4-1,-2-6 0,1 6 1,-3 2 14,-2-5 16,-1 7 10,2-4 0,-2 2 2,-1 0 6,1 3-1,-3 0 1,2 0-3,-4 3-3,2-6-5,-2 6-3,0 0-4,3-4-7,-3 4 2,0 0-3,0 0-3,-4 16-1,0-11 4,-1 1-8,1 4 4,0 2-6,0 1 0,1-1 2,-1 0-2,2 1-2,2-2 2,0 1-1,0-4-1,0 4-3,1-2 3,3-3-3,-1 6 0,3-1 4,3-3-2,-1 3 0,3-6 2,-4-2-3,8 2 3,-2-6-2,0 6 1,-1-6-1,2-3 0,3 0 0,0-3 1,-3 2 0,0-2 3,3-3-1,-6 0 6,4-4 4,-6 2 8,1-4 23,-1 2-11,-2 0 8,-4-2 10,2 0-9,-5 2 5,0-2-7,-7 3-7,1-3-5,-6 0 3,-6 3-11,1-3 6,-2 3-15,-2-1-35,2 5-38,-1-2-66,-3 4-70,-1 2-103,3 1-118,-5 3-141,3 0-410,0 0-1047,2-2 462</inkml:trace>
        </inkml:traceGroup>
      </inkml:traceGroup>
    </inkml:traceGroup>
    <inkml:traceGroup>
      <inkml:annotationXML>
        <emma:emma xmlns:emma="http://www.w3.org/2003/04/emma" version="1.0">
          <emma:interpretation id="{4AF64F8C-D89E-4F22-A857-004C648B6CF0}" emma:medium="tactile" emma:mode="ink">
            <msink:context xmlns:msink="http://schemas.microsoft.com/ink/2010/main" type="paragraph" rotatedBoundingBox="17214,12864 27427,12545 27463,13683 17250,14002" alignmentLevel="7"/>
          </emma:interpretation>
        </emma:emma>
      </inkml:annotationXML>
      <inkml:traceGroup>
        <inkml:annotationXML>
          <emma:emma xmlns:emma="http://www.w3.org/2003/04/emma" version="1.0">
            <emma:interpretation id="{7144B050-01AF-41A5-81F9-4F8BF717A832}" emma:medium="tactile" emma:mode="ink">
              <msink:context xmlns:msink="http://schemas.microsoft.com/ink/2010/main" type="line" rotatedBoundingBox="17214,12864 27427,12545 27463,13683 17250,14002"/>
            </emma:interpretation>
          </emma:emma>
        </inkml:annotationXML>
        <inkml:traceGroup>
          <inkml:annotationXML>
            <emma:emma xmlns:emma="http://www.w3.org/2003/04/emma" version="1.0">
              <emma:interpretation id="{40BE6B02-CA9C-4329-98CA-82F9FF3708D6}" emma:medium="tactile" emma:mode="ink">
                <msink:context xmlns:msink="http://schemas.microsoft.com/ink/2010/main" type="inkWord" rotatedBoundingBox="17220,13044 18116,13016 18144,13902 17248,13930"/>
              </emma:interpretation>
              <emma:one-of disjunction-type="recognition" id="oneOf26">
                <emma:interpretation id="interp130" emma:lang="en-US" emma:confidence="0">
                  <emma:literal>B</emma:literal>
                </emma:interpretation>
                <emma:interpretation id="interp131" emma:lang="en-US" emma:confidence="0">
                  <emma:literal>P</emma:literal>
                </emma:interpretation>
                <emma:interpretation id="interp132" emma:lang="en-US" emma:confidence="0">
                  <emma:literal>H</emma:literal>
                </emma:interpretation>
                <emma:interpretation id="interp133" emma:lang="en-US" emma:confidence="0">
                  <emma:literal>N</emma:literal>
                </emma:interpretation>
                <emma:interpretation id="interp134" emma:lang="en-US" emma:confidence="0">
                  <emma:literal>p</emma:literal>
                </emma:interpretation>
              </emma:one-of>
            </emma:emma>
          </inkml:annotationXML>
          <inkml:trace contextRef="#ctx0" brushRef="#br0" timeOffset="252361.1723">4983 10498 56,'0'0'332,"-8"3"-10,8-3-24,0 0-17,0 0-15,0 0-7,0 0 10,0 0-33,-8 3-11,8-3-7,0 0-18,0 0-14,0 0-21,0 0-7,0 0-8,0 0-13,0 0-26,0 0 8,-1 3-8,1-3-7,0 0-2,0 0 5,0 0-2,0 0-7,0 0 6,0 0 0,0 0-5,0 0 2,25 0-9,-3 0-4,-5 0-5,9 2-2,3-1-3,6-1-8,-7 2-5,-1-2-10,2 0 9,-4 0-13,0 0-4,1 0-3,0 1-1,-3-1-3,1 2-4,-7-4-3,6 4 1,-6-2-2,-5 0-4,4 0 0,-3 0-2,1 0-5,-4 0 0,1 0 1,-2 2-8,-2-2-5,-7 0-1,10 0-5,-4 1-9,-6-1-16,0 0-23,9 0-39,-9 0-25,6 1-42,-6-1-42,0 0-35,0 0-41,0 0-33,0 0-74,0 0-62,0 0-232,-24-2-725,10 2 321</inkml:trace>
          <inkml:trace contextRef="#ctx0" brushRef="#br0" timeOffset="252705.8649">5047 10708 71,'-8'6'285,"4"-2"-11,2 1 2,-4 0-7,3-3-2,-1 3-3,4-5-2,-4 5-12,4-5 9,-3 5-6,3-5-9,0 0-6,0 0 2,0 0-4,11 4-2,-8-4-15,12 2-11,-1-4-16,3 2-15,5 0-13,2 0-11,-1 0-14,5-1-11,-3-2-12,2-1-10,-1 2-10,11-1-12,-10 3-8,0-1-7,-1 0-7,-3 3-9,3-3 0,-2 0-5,-7 1-6,-3 0-11,1 0-15,-2 0-27,-3 0-31,-3 0-31,3 0-37,-10 0-36,13 0-30,-13 0-26,8-1-26,-8 1-38,8-5-47,-4 1-54,-4 0-337,3-2-761,-6-1 336</inkml:trace>
          <inkml:trace contextRef="#ctx0" brushRef="#br0" timeOffset="253080.8858">5434 10299 275,'0'-7'341,"0"2"-7,-1 0-8,-3 0-3,2-1-11,2 6-10,-5-5-14,5 5-6,0-4-13,0 4-19,-1-5-21,1 5-16,0 0-21,0 0-20,0 0-17,0 0-13,0 0-17,0 0-16,-5-2-8,5 2-21,0 0-1,0 0-5,0 0-5,6 14-5,5-3-2,-1 0 4,7 4 2,0-1 0,1 1-4,2 1 1,6 4-3,-5-3 1,-4-2-8,7 0 1,-2 2-4,7 3-6,-8-5 2,-2 0-7,3 1-4,-2-2-4,1 0-2,-1 0-3,-2-1-5,-6-2-2,2-1 0,-5-1-5,4-1-2,-5-1 0,-3 2-5,-2-4 2,2 6-5,-2-3-1,-3-1 2,0 3-2,-3-2 3,-6 5 6,-3 2 16,-1 3 0,-5 0 3,1 0 6,-3-2 0,-3 8 8,-5-1-4,3-1-3,-2 1-5,3 1-1,2-7-4,4 1-3,-4 0-2,6 1-3,-4-2 0,7 0 0,-2 2-5,3-3-2,-3 0-1,5-4-3,0 2-13,2-3-33,-3 6-36,3-7-44,1 2-56,0-4-63,0 0-59,2 0-62,0-2-84,2 0-409,-2-6-918,5 0 406</inkml:trace>
        </inkml:traceGroup>
        <inkml:traceGroup>
          <inkml:annotationXML>
            <emma:emma xmlns:emma="http://www.w3.org/2003/04/emma" version="1.0">
              <emma:interpretation id="{2F58D296-4AE7-41AD-B782-A6C50C9F548D}" emma:medium="tactile" emma:mode="ink">
                <msink:context xmlns:msink="http://schemas.microsoft.com/ink/2010/main" type="inkWord" rotatedBoundingBox="18785,13174 20779,13112 20797,13704 18803,13767"/>
              </emma:interpretation>
              <emma:one-of disjunction-type="recognition" id="oneOf27">
                <emma:interpretation id="interp135" emma:lang="en-US" emma:confidence="0">
                  <emma:literal>not</emma:literal>
                </emma:interpretation>
                <emma:interpretation id="interp136" emma:lang="en-US" emma:confidence="0">
                  <emma:literal>Not</emma:literal>
                </emma:interpretation>
                <emma:interpretation id="interp137" emma:lang="en-US" emma:confidence="0">
                  <emma:literal>note</emma:literal>
                </emma:interpretation>
                <emma:interpretation id="interp138" emma:lang="en-US" emma:confidence="0">
                  <emma:literal>Note</emma:literal>
                </emma:interpretation>
                <emma:interpretation id="interp139" emma:lang="en-US" emma:confidence="0">
                  <emma:literal>Noh</emma:literal>
                </emma:interpretation>
              </emma:one-of>
            </emma:emma>
          </inkml:annotationXML>
          <inkml:trace contextRef="#ctx0" brushRef="#br0" timeOffset="264637.9872">6531 10440 337,'-4'-1'352,"4"1"-33,0-6-27,0 6-22,0 0-23,0 0-7,0 0-36,0-6-21,0 6-17,0 0-18,0 0-15,0 0-19,0 0-7,0 0-6,0 0-20,0 0-7,0 0-4,0 0-8,0 0-1,0 0-7,0 0-6,0 0-1,0 0 3,0 0 1,0 0 4,0 0 0,-3-3-1,3 3 2,0 0 4,0 0-8,0 0 8,0 0 3,0 0-2,0 0 8,0 0 6,0 0 4,0-6 2,0 6 1,0 0-6,3-6-6,-3 6-8,10-3-5,-8-1-7,4 2-7,-1-2-3,-5 4-7,7 0-7,-7 0-2,9 0-1,-9 0-5,8 5 3,0 1-4,-4 4-6,4-1-2,-2 7 0,-1-1 2,2 4-3,1 0 1,-3 2-4,0 0 4,2 0-5,-6-6 1,2 4 0,-2-1-2,3-4 4,-3 3-3,2-3-3,-3 0 6,0-1 5,0-2-8,0-4-3,0 2-1,0-3 0,0 0 3,0-6 0,-3 9-1,3-6 8,3 1-5,-3-4 3,-3 5-3,3-5 4,0 0 0,0 0-5,0 0-1,7-17 4,-6 4-2,3 0-1,1-2-2,2-7 1,3-8 1,-1 8-7,3 1 5,2 0 3,0-4-5,-3 7-4,1-1 11,-1 6-1,-4 2 6,4 2 5,-5 1 2,1 0-5,-2 3-1,0 1-4,1 0-3,-1 2-2,-5 2 2,10 1-2,-10-1 2,9 9-2,-5 2 5,2-1-8,-1 4 2,-3 0 1,5 5 0,-3-4-1,0 7 0,0-3-1,0 3 0,0 0-2,-1 2 1,0-3 2,2 1 0,-1 0-2,1 1 0,1-1 3,-1 0-15,0-8-4,0 2-5,1-5-4,0 0-8,2 1-9,4-6-11,-3 3-8,3-5-9,2 1-2,-2-7-3,5-1 5,-2 0 2,2-3 6,-1-1 10,2-8 2,-1 3 6,-1-3 8,0 1-6,-3 0 14,-3 0 6,0 3 11,-3-4 7,0 5 25,-2 2 20,0 2 17,-1-1 6,0 3 8,0-4-2,-3 5-4,-1 3-7,4-6-7,-1 3-16,-3 3 4,0 0-5,0 0-2,0 0-5,-12 12-3,6-7-5,-2 5-6,1 0 6,-1 1-5,2 1-2,-1 2-3,2 1 3,0-1-1,2 1-3,-1-3-2,3 3-2,-3 1-1,4-6 1,3 5 0,-2-5 0,3 5 0,0-9 1,1 5 1,0-3-3,2-2 1,2-1 2,-1-4-2,6 1 3,-2-2-1,1-2 1,3-1 2,-7 0 4,5-6 0,1 3 7,-2-4 3,-3-1 0,2-1 4,0-5-1,-6 2 3,0 0 0,-3 5 2,-1-8 1,-2 3-5,-2 0-2,-1 0 2,-3 1-8,-2 1-3,-2 0-3,-2 5-6,-2-2-12,-1 3-22,-4-2-22,6 6-40,-4-3-34,5 4-48,-2 0-47,1 0-47,3 4-48,4 1-46,6-3-37,-5 4-294,5-4-743,0 0 329</inkml:trace>
          <inkml:trace contextRef="#ctx0" brushRef="#br0" timeOffset="264903.6332">7638 10613 61,'-12'2'384,"6"0"-20,6-2-5,-8 4-14,3-2 0,-1 1-13,6-3-14,-5 3-8,5-3-14,-5 3-13,5-3-12,0 0-14,0 0-15,0 0-9,0 0-11,0 0-17,29-1-20,-7-1-15,-5-1-17,5-2-17,2 1-12,-7 2-11,4 0-11,5-1-16,-4 3-22,-1-1-34,-4 1-31,-3 0-39,1 0-39,-4 0-56,-4 4-48,3-3-34,-3 2-33,-2 0-41,-5 3-32,0-6-33,-5 9-31,-2-6-235,-3 3-673,-2 1 298</inkml:trace>
          <inkml:trace contextRef="#ctx0" brushRef="#br0" timeOffset="265091.1206">7710 10757 45,'-8'5'188,"2"3"19,0-5 9,2 3 9,1-4 7,-1 1 6,4-3 6,-6 7-3,6-4 6,0-3-8,0 0-10,-2 9 5,2-9-1,0 0-10,-4 0-3,4 0-10,0 0-7,0 0-8,0 0-11,0 0-15,0 0-12,0 0 8,6 6-5,2-4-13,-1-2-12,3 1-13,5-1-11,0-1-12,0 3-19,0-3-43,-2-2-48,7 3-81,4-3-76,-9 2-91,2-1-94,11-7-97,-9 2-267,2-1-777,1-4 343</inkml:trace>
          <inkml:trace contextRef="#ctx0" brushRef="#br0" timeOffset="265841.1444">8313 10654 348,'0'0'397,"0"0"-4,0 0-7,0 0 0,0 0 2,0 0-8,0 0-10,0 0-20,0 0-18,0 0-22,0 0-18,0 0-23,0 0-17,0 0-18,0 0-45,0-14-29,0 9-16,0-1-15,0-3-15,-3 2-6,2-2-12,1 0-7,-3-3-13,2 2-9,2 2-5,-2-7-3,-1 3-8,0-1-3,2 1-6,0 2-2,-4 1 5,4 1-5,-3-2-2,2 4 2,-3-3 13,4 3 3,0 2-2,-1 0-7,1 4-2,1-7-5,-1 7-7,0 0-6,-3-4-6,3 4-3,0 0-5,0 0-6,0 0 2,0 0-2,-3 19-2,1-4 4,1-3-2,-3 4-2,3 5-3,-2 0 3,0 1 2,0-1-4,3 4-2,-2-4-2,2 12 3,-1-11-10,-2-1-20,3 3-28,0 1-34,-1-3-11,1 1-19,0-1-26,-1-5-25,1 1-32,0-3-29,1-3-9,0 3-18,2-6-11,-2 0-12,1-2-11,1-2 0,0-2 9,0 0 11,-1 1 21,-2-4 14,0 0 34,0 0 16,0 0 16,7-10 25,-7 10 18,0-8 38,0 4 27,0 4 28,-3-12 35,-2 10 28,0-4 21,0 2 22,-2 2 14,0 1 20,7 1 13,-13 0 8,4-2 2,9 2 6,-14 0 2,5 2 1,9-2-3,-11 1 5,5 1-10,6-2-2,-8 3-8,4-2-1,4-1-12,0 0-8,-8 5-10,8-5 4,0 0 12,0 0 7,0 0 28,0 0 10,0 0-5,29 0-9,-11 1-14,6-5-9,-1 4-10,2-2-12,4-2-3,-6 2-11,4-2-7,-7 1-8,3 2-4,-6 0-6,0-3-4,-4 3-6,-3 0-4,-1 1-2,-2-2-5,-7 2-1,12 0-6,-12 0 3,9 0-4,-9 0-3,8-3 4,-8 3 2,0 0 1,0 0 6,9 0-7,-9 0-2,0 0-1,0 0-6,0 0 1,0 0-3,8 3 0,-8-3 1,0 0-2,0 0-2,0 0 0,4 2 0,-4-2-2,0 0-2,0 0-9,0 0-9,0 0-17,0 0-9,0 0-22,0 0-30,0 0-35,0 0-52,0 0-53,0 0-64,0 0-81,0 0-91,0 0-345,0 0-877,0 0 388</inkml:trace>
        </inkml:traceGroup>
        <inkml:traceGroup>
          <inkml:annotationXML>
            <emma:emma xmlns:emma="http://www.w3.org/2003/04/emma" version="1.0">
              <emma:interpretation id="{4739C0C8-1E57-42E6-BEC3-E7D3D2CC6FDD}" emma:medium="tactile" emma:mode="ink">
                <msink:context xmlns:msink="http://schemas.microsoft.com/ink/2010/main" type="inkWord" rotatedBoundingBox="21457,13250 22024,13232 22044,13853 21476,13870"/>
              </emma:interpretation>
              <emma:one-of disjunction-type="recognition" id="oneOf28">
                <emma:interpretation id="interp140" emma:lang="en-US" emma:confidence="0">
                  <emma:literal>by</emma:literal>
                </emma:interpretation>
                <emma:interpretation id="interp141" emma:lang="en-US" emma:confidence="0">
                  <emma:literal>as</emma:literal>
                </emma:interpretation>
                <emma:interpretation id="interp142" emma:lang="en-US" emma:confidence="0">
                  <emma:literal>at</emma:literal>
                </emma:interpretation>
                <emma:interpretation id="interp143" emma:lang="en-US" emma:confidence="0">
                  <emma:literal>oy</emma:literal>
                </emma:interpretation>
                <emma:interpretation id="interp144" emma:lang="en-US" emma:confidence="0">
                  <emma:literal>By</emma:literal>
                </emma:interpretation>
              </emma:one-of>
            </emma:emma>
          </inkml:annotationXML>
          <inkml:trace contextRef="#ctx0" brushRef="#br0" timeOffset="274492.5022">9409 10482 296,'-6'-3'335,"-3"0"-15,1 0-14,-3 2-10,1-1-17,1 4-24,-3-1-15,-2 2-8,1 1-19,0 3-18,1 4-24,-3 0-12,2 3-13,2 0-19,-1 1-9,1 0-13,1 1-10,3-1-11,6 0-5,-3 1-10,0-1-8,2 0-5,2-3-6,0 4-6,2-2-8,2-1 3,0 1-2,3-3 5,-2 1-12,1-1 4,5 0-12,-3-2 0,1-3-4,-1 0-5,2 0 11,1-3-14,-4-1 4,8-2-4,-3-1 1,-1 0-2,4-2 2,-1-6-5,-1 3-1,-1-3-1,0-1 1,-1-1 4,0-2 0,-2 5-7,-1-6 14,-2 2-14,2 2 10,-4 2 16,1 2 13,-2 0 9,0-1 3,1 2 1,-2 3-7,-2-3-9,0 5-2,3-3-4,-3 3-8,6-6 1,-6 6-9,0 0 2,0 0-4,0 0-1,0 0-1,-1 20-3,1-14-1,-3 5-2,7 0 0,-4 0 4,0 3-6,6-2 4,-1 1-2,-4-4-3,10 4 0,-5-1 0,5 0 3,-5 0-4,6 0-2,0-5 0,2-1 5,-1 1-6,0-5-8,1 3 10,0-7 0,-3 1 1,2-4 2,-1-2-5,-1-2 6,2 0 0,-4 0-4,-1-6 4,3-1 1,-4 0-4,3 0 7,-3 0 2,-2 4 10,-2-3 11,1 0 10,-2 3 11,1 1 6,-3 2 4,3 0 4,-1 5-4,0-2-4,-2-2-8,0 4-5,0 4-8,5-6-8,-5 6-6,0-4-3,0 4-8,0 0 4,-5 12-3,5-1 0,-2 4-2,0 4-3,-1-3 2,3 9-4,0 7 0,0-9 3,3 2-2,1 9-3,-4-9 1,5 0 2,-3-1-17,1 1-30,-2-1-39,3-2-47,-2-1-58,-2 0-57,2 1-64,-4-10-87,4 3-88,-2-8-249,3 2-789,2-4 350</inkml:trace>
        </inkml:traceGroup>
        <inkml:traceGroup>
          <inkml:annotationXML>
            <emma:emma xmlns:emma="http://www.w3.org/2003/04/emma" version="1.0">
              <emma:interpretation id="{645DADF8-A229-4DB5-AA8C-32A2303C419B}" emma:medium="tactile" emma:mode="ink">
                <msink:context xmlns:msink="http://schemas.microsoft.com/ink/2010/main" type="inkWord" rotatedBoundingBox="22785,12690 24223,12645 24246,13368 22807,13413"/>
              </emma:interpretation>
              <emma:one-of disjunction-type="recognition" id="oneOf29">
                <emma:interpretation id="interp145" emma:lang="en-US" emma:confidence="0">
                  <emma:literal>tun</emma:literal>
                </emma:interpretation>
                <emma:interpretation id="interp146" emma:lang="en-US" emma:confidence="0">
                  <emma:literal>bun</emma:literal>
                </emma:interpretation>
                <emma:interpretation id="interp147" emma:lang="en-US" emma:confidence="0">
                  <emma:literal>lun</emma:literal>
                </emma:interpretation>
                <emma:interpretation id="interp148" emma:lang="en-US" emma:confidence="0">
                  <emma:literal>limn</emma:literal>
                </emma:interpretation>
                <emma:interpretation id="interp149" emma:lang="en-US" emma:confidence="0">
                  <emma:literal>bin</emma:literal>
                </emma:interpretation>
              </emma:one-of>
            </emma:emma>
          </inkml:annotationXML>
          <inkml:trace contextRef="#ctx0" brushRef="#br0" timeOffset="275666.4416">10569 10551 220,'0'0'328,"4"6"-31,-4-6-15,1 8-5,-1-8-8,0 6-18,-5-1-7,5-1-19,0-4-22,0 9-18,4-5-19,-4-4-13,-4 5-6,4-5-11,4 6-3,-4-6 0,-4 5 1,4-5 3,0 0 4,0 0 4,0 0 19,0 0 9,0 0 8,0 0-1,0 0-21,10-14-16,-7 8-11,1-7-15,1-2-6,-5-6-15,5-1-10,-3-2-11,-2-9-5,0-2-8,4-1-7,-3 0-3,3-1-6,-4-5-5,0 1-4,1 0-1,-1 3-6,0 1 2,-1 3-5,-3 2-3,4 9 1,0-1 3,0 2 6,-1 7 6,-3 2 7,4 4 0,-2 1 1,2-1-5,-5 3-6,5 0-6,0 2-5,0 4-10,0 0 3,0 0-5,0 0-2,-12 22-1,7-8 1,-1 8-7,0 0-1,0 8-1,-2 3 7,4-1-9,-1 1 3,5 1-2,-5-1-2,5 4 2,0-1-4,5-4 3,0 1 0,2-2-4,-1 0 4,2-7-3,1 6 2,-1-6-1,1-4 8,2 1-6,-4-3 0,5 1 3,-1-6-12,0-2-1,1 0-2,3-1-4,-1-4 3,3 0-4,-4 0 0,4-6 0,0-3-3,0-1-2,1-2 4,2-2 3,1-5-2,-3-3 1,3-1-5,-3-8 1,1 4-1,2-5 8,-8 5-3,-2-6 3,5 6 1,-8 0 2,-3 6 0,0 2 4,2-2 2,-3 7 8,-2 0 5,1 1 7,0 2-5,1 0-1,-2-1-6,1 3 1,-3 3-2,0 0-5,0 0 1,0 0 0,0 0 0,-4 24 0,4-9 1,-1-2 1,1 7-6,-3 2 4,2-1-1,1 0 1,1-1-2,3 1 0,-3-6 1,3 0 3,3 4-2,-3-4 0,2-3 2,-3-1-2,6 0 4,-4-2-3,3 2 2,1-6-1,0 0 1,-1-5-3,5 3 2,-2-3 1,3-3 0,-2-1 0,5-1 0,-4-5 1,9-2 0,-5-4-1,0 3-1,-1-6 0,2 1 6,-4-1-7,2 3 1,-3-3 1,3 7-3,-10 1-1,5-3 1,-5 8 5,-4 1-2,3 2-3,2-5-1,-5 7-2,1-3-1,-3 4-5,6-1 7,-6 1-4,8 7 3,-4 1-2,-4-2 3,5 3-1,1 3-1,-5 2 1,4-1 0,-2 2 3,1-2 1,1-1-4,0 1 0,2-2-10,-2 2-5,1-6-5,0 4-4,-1-5 1,0 2 0,-4-3 3,6 1-2,2-6 3,-1 2 5,1-4 0,-9 2 3,17-4 2,-9-3 1,4-2 0,-1 1-2,6-6 5,-1-2 2,-2-1-2,3-3 3,0-1-1,-3 4 6,3-1 5,0-3 5,-6 11 2,1-2 2,-1 3 2,-5 1 4,-1 2-9,0 2-5,-1-1-2,0 4-3,-4 1-1,0 0-3,11 7 5,-6 2 1,-4 2 1,-1 0-2,0 3-1,0-1 3,4 2-4,-2 0 4,-2 0-1,0-1-1,0 0 2,3-2-1,-3-5-1,2 2 3,-1-1-1,4-1 7,-1 2 3,-1-3 0,2-6 1,4 0-3,-9 0 7,20-3-5,-4-3-3,-2 0 3,3-4 1,-1 2 1,2-7-2,-6 5 0,6 0 0,-2-5 0,-3 5 1,-2 3 3,-5 5-6,3-6 2,-1 4-6,-4 2-3,-2 2-3,-2 0 2,0 0-3,12 3-1,-12-3 3,5 11 0,-3-3 0,-2 0-6,0 1-30,3 2-30,-1 2-33,-4 1-44,2-2-52,0 0-47,-3 3-48,1-3-63,-3-2-72,0 1-392,-2 2-881,2-4 389</inkml:trace>
        </inkml:traceGroup>
        <inkml:traceGroup>
          <inkml:annotationXML>
            <emma:emma xmlns:emma="http://www.w3.org/2003/04/emma" version="1.0">
              <emma:interpretation id="{3C1756FD-57DF-4A06-84BF-E7D6A0983877}" emma:medium="tactile" emma:mode="ink">
                <msink:context xmlns:msink="http://schemas.microsoft.com/ink/2010/main" type="inkWord" rotatedBoundingBox="25011,12670 25500,12655 25523,13403 25034,13418"/>
              </emma:interpretation>
              <emma:one-of disjunction-type="recognition" id="oneOf30">
                <emma:interpretation id="interp150" emma:lang="en-US" emma:confidence="0">
                  <emma:literal>l</emma:literal>
                </emma:interpretation>
                <emma:interpretation id="interp151" emma:lang="en-US" emma:confidence="0">
                  <emma:literal>1</emma:literal>
                </emma:interpretation>
                <emma:interpretation id="interp152" emma:lang="en-US" emma:confidence="0">
                  <emma:literal>I</emma:literal>
                </emma:interpretation>
                <emma:interpretation id="interp153" emma:lang="en-US" emma:confidence="0">
                  <emma:literal>L</emma:literal>
                </emma:interpretation>
                <emma:interpretation id="interp15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278119.2593">12851 10562 52,'-10'5'324,"3"-1"0,-4 1-1,0 1-2,6 0 4,-2-2-8,1-1-11,1 0-21,-1 3-14,1-3-11,5-3-23,-4 6-9,4-6-8,-2 1-4,2-1 12,0 0 20,0 0 8,11 7-1,1-5-27,5 1 1,7-6-17,-1 3-9,3-2-27,1 2-6,0-2-15,10-2-12,-9 2-13,1-1-8,5 0-9,-9 0-11,1-1-14,-2 2-10,-2-2-1,-1 3-28,-6 0 3,-3 1-4,-1 1-30,0-2-33,-4-2-38,-7 3-41,10 3-48,-4-2-56,-6-1-61,4 5-53,-4-5-60,-7 9-88,6-6-84,-6 0-280,2 4-891,-2 2 394</inkml:trace>
          <inkml:trace contextRef="#ctx0" brushRef="#br0" timeOffset="277884.8971">13010 10023 14,'-3'-15'482,"0"0"-32,3-1-3,0 5-10,-2-1-7,-1-2-5,3 7-16,0-2-20,3 2-31,-6 1-6,3 0-31,-1 2-30,1 4-28,0-9-23,0 9-27,0-4-27,0 4-20,0 0-16,0 0-17,0 0-21,0 0-6,0 0-12,-1 19-7,2-7-9,0 4-10,4 8-4,-2-3-13,0 1-4,1 0-7,1 4 0,1 4-6,0 2 1,-4-10 0,5 9-7,-2-8-6,0 13-3,-5-12 1,1-1-5,3 2 4,-2 5 0,-2-7-8,2-4 2,1-3-1,-3-1 0,1 2-3,3-3 3,-4 3 3,0-4-9,1 1-16,-1-2-34,0 0-46,4-3-48,-8-1-48,4-1-61,4 0-69,-8-2-48,4-1-53,0-4-58,-6 5-357,6-5-902,-7 0 399</inkml:trace>
        </inkml:traceGroup>
        <inkml:traceGroup>
          <inkml:annotationXML>
            <emma:emma xmlns:emma="http://www.w3.org/2003/04/emma" version="1.0">
              <emma:interpretation id="{FB43D6D6-621E-4468-B362-F2D9211F63D4}" emma:medium="tactile" emma:mode="ink">
                <msink:context xmlns:msink="http://schemas.microsoft.com/ink/2010/main" type="inkWord" rotatedBoundingBox="26159,12666 27430,12626 27456,13465 26186,13505"/>
              </emma:interpretation>
              <emma:one-of disjunction-type="recognition" id="oneOf31">
                <emma:interpretation id="interp155" emma:lang="en-US" emma:confidence="0">
                  <emma:literal>Io</emma:literal>
                </emma:interpretation>
                <emma:interpretation id="interp156" emma:lang="en-US" emma:confidence="0">
                  <emma:literal>'=o</emma:literal>
                </emma:interpretation>
                <emma:interpretation id="interp157" emma:lang="en-US" emma:confidence="0">
                  <emma:literal>'€0</emma:literal>
                </emma:interpretation>
                <emma:interpretation id="interp158" emma:lang="en-US" emma:confidence="0">
                  <emma:literal>"€0</emma:literal>
                </emma:interpretation>
                <emma:interpretation id="interp159" emma:lang="en-US" emma:confidence="0">
                  <emma:literal>Ito</emma:literal>
                </emma:interpretation>
              </emma:one-of>
            </emma:emma>
          </inkml:annotationXML>
          <inkml:trace contextRef="#ctx0" brushRef="#br0" timeOffset="281353.7765">13916 10470 16,'0'0'431,"13"-15"-6,-13 13-5,0 2-9,0 0-11,0 0-12,5-6-16,-5 6-20,0 0-25,0 0-25,0 0-22,0 0-26,0 0-22,0 0-14,0 0-24,0 0-17,0 0-15,0 0-15,0 0-17,4-1-12,-4 1-16,0 0-6,0 0-14,0 0-8,0 0-8,0 0-6,0 0 12,14 5 11,2-3 3,0 0-4,7 2 1,1-3 11,4-1-8,8 1-7,-1-2-5,2 1-5,-2 0-7,0-1-6,-1-1-10,-6 2 2,-4 0-3,0-2-9,-1 2-4,-2 0-4,-4 0-5,-2 2-2,-1-2 2,-5 0-7,3 0-9,-7 0 15,-5 0-16,12 0-23,-12 0-25,11 0-30,-11 0-36,0 0-35,6 3-32,-6-3-29,-1 6-33,1-6-37,-11 7-34,0-4-39,-1 3-39,0 2-27,0-4-26,-10 3-286,5-1-786,-4-1 347</inkml:trace>
          <inkml:trace contextRef="#ctx0" brushRef="#br0" timeOffset="281650.6557">14071 10640 66,'-8'7'288,"4"2"-2,-1-7-9,0 4 1,1-4-12,1 3-7,-1-1-11,4-4 2,-6 4-5,5-1-5,1-3 3,-4 3 2,4-3-13,0 0-5,-2 6 5,2-6 5,0 0 4,8 2-12,1 2-9,0-3-16,6 2-9,-2-3-14,5 0-10,-1-3-9,7 3-16,-2-2-12,-2 2-13,6-3-14,-7 3-10,-2 0-6,0-2-11,0 1-13,-6 1-1,2 0-8,0-3-7,1 3-2,-5 0-5,-1 0-7,1 0-3,-9 0 8,12 0-11,-12 0-3,17-2-9,-12 2-15,-5 0-24,14 2-41,-9-2-39,5 0-45,-10 0-58,19 0-46,-8 0-59,1 0-62,-1-2-69,0-2-74,1-2-257,4 1-835,-3 0 370</inkml:trace>
          <inkml:trace contextRef="#ctx0" brushRef="#br0" timeOffset="280870.4091">14621 9869 183,'-13'6'298,"2"2"-11,-1-3-8,-1 3-11,2 0-12,5-4-14,-3 1-11,5-1-26,-5 2-5,3-2-20,0 0-5,1-1-18,2 1-10,-1-1-4,-1 2-13,5-5-5,-5 6-3,5-6-4,-2 3-4,2-3-3,0 0 7,-5 4-21,5-4-1,0 0-4,0 0-13,0 0-6,-6 1-4,6-1-12,0 0 1,0 0-7,0 0-5,0 0-5,0 0 4,0 0-17,0 0-14,-6 2-44,6-2-55,0 0-56,0 0-96,0 0-126,19 0-318,-9-2-736,-3 1 327</inkml:trace>
          <inkml:trace contextRef="#ctx0" brushRef="#br0" timeOffset="282025.6593">14917 10445 367,'3'-6'392,"-3"2"3,2-2-11,-2 1-9,0 5-18,0-6-13,0 6-19,-2-6-19,2 6-19,-8-2-26,8 2-18,0 0-22,0 0-17,-17 8-8,10-5-16,1 2-14,-2-1-14,-1 4-9,-2 0-12,3 0-14,-2 1-11,1 2-3,0 1-19,2 0-8,2 0-6,0 1-13,-1 1-3,5-1-3,1 2-5,0-1-3,4 0-2,0 1-6,0-3-2,8 2 5,-1-3 10,2 1-7,4 1-1,4-5 8,-2 1-3,-2-3-2,7-3-2,-1-2-2,1-1 2,0-1 1,3-2-3,-4-3 1,0-2 4,-4-1 7,1-2 14,-3-1 11,-7 2 0,5-6 13,-4 5 8,-5-4-10,-3 2 1,1-4-7,-3 2 7,-2-6-9,-3 5-12,-1 3 0,-3-1-14,-4 2-14,2-1-19,-5-1-33,1 5-48,1 1-38,0 2-52,-3 3-56,-1 3-52,0-1-72,4 5-69,-8-4-93,8 5-85,-4-1-334,3 2-986,-1 0 437</inkml:trace>
        </inkml:traceGroup>
      </inkml:traceGroup>
    </inkml:traceGroup>
    <inkml:traceGroup>
      <inkml:annotationXML>
        <emma:emma xmlns:emma="http://www.w3.org/2003/04/emma" version="1.0">
          <emma:interpretation id="{7F2F4C6F-5241-4525-BAF7-3FB8798B1C18}" emma:medium="tactile" emma:mode="ink">
            <msink:context xmlns:msink="http://schemas.microsoft.com/ink/2010/main" type="paragraph" rotatedBoundingBox="6434,13487 14658,13346 14680,14664 6456,148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D36F07-A13A-4349-835E-EC8E79683328}" emma:medium="tactile" emma:mode="ink">
              <msink:context xmlns:msink="http://schemas.microsoft.com/ink/2010/main" type="line" rotatedBoundingBox="6434,13487 14301,13352 14318,14342 6451,14477"/>
            </emma:interpretation>
          </emma:emma>
        </inkml:annotationXML>
        <inkml:traceGroup>
          <inkml:annotationXML>
            <emma:emma xmlns:emma="http://www.w3.org/2003/04/emma" version="1.0">
              <emma:interpretation id="{0C139610-830E-4165-96E7-477FC4C38CFA}" emma:medium="tactile" emma:mode="ink">
                <msink:context xmlns:msink="http://schemas.microsoft.com/ink/2010/main" type="inkWord" rotatedBoundingBox="6435,13532 7153,13520 7169,14465 6451,14477"/>
              </emma:interpretation>
              <emma:one-of disjunction-type="recognition" id="oneOf32">
                <emma:interpretation id="interp160" emma:lang="en-US" emma:confidence="0">
                  <emma:literal>☺</emma:literal>
                </emma:interpretation>
                <emma:interpretation id="interp161" emma:lang="en-US" emma:confidence="0">
                  <emma:literal>☹</emma:literal>
                </emma:interpretation>
                <emma:interpretation id="interp162" emma:lang="en-US" emma:confidence="0">
                  <emma:literal>B</emma:literal>
                </emma:interpretation>
                <emma:interpretation id="interp163" emma:lang="en-US" emma:confidence="0">
                  <emma:literal>D</emma:literal>
                </emma:interpretation>
                <emma:interpretation id="interp16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254784.0181">-5799 10966 50,'0'0'319,"-7"2"-21,5 2-19,2-4-18,-4 3-15,4-3-10,0 0-11,-7 3-19,7-3-4,0 0-10,-4 3-15,4-3 6,0 0 9,0 0-3,7 6 0,1-4-12,-2 1-9,7 0-8,-1 0-16,4-1-8,-3 1-5,2-1-12,2 1-12,-4 0-10,4-3-5,-2 3-3,-1-1-9,3-2-7,-2 0-8,-1 1 0,0-1-3,-1 0-8,2 3-7,-5-3 1,-2 0-8,4 0-9,-4 0-10,1 0-16,4-3-25,-4 2-25,-1 1-38,1-2-46,-1 2-43,2 0-39,-10 0-48,11-4-51,-11 4-51,6 0-284,-6 0-697,0 0 308</inkml:trace>
          <inkml:trace contextRef="#ctx0" brushRef="#br0" timeOffset="255077.7119">-5772 11335 15,'-1'6'380,"1"-6"1,0 3-3,0-3-10,0 0-2,0 0-21,0 0 3,0 0-10,0 0-10,0 0-12,0 6-22,0-6-18,0 0-29,0 0-27,17-5-17,-17 5-17,14-3-18,-3 2-19,-1-1-15,-1-1-13,6 0-12,-4 0-8,0 2-11,2-3-6,0 3-9,1 0-8,-2 1-5,3-4-8,-2 3-6,1 0-10,-1-2-3,0 3-19,3 0-22,-3-2-24,1 2-31,-2-4-36,0 4-47,0-3-51,-1 1-60,0-2-49,-3 2-57,3-3-51,3-1-335,-5-2-807,1-2 357</inkml:trace>
          <inkml:trace contextRef="#ctx0" brushRef="#br0" timeOffset="255515.2216">-5364 10837 64,'-8'-12'397,"2"0"1,-5 3-10,5-2-8,-1 6-14,2-1-14,0 0-14,-2 0-18,2 2-21,2-1-22,-1 1-24,0 2-25,4 2-28,-6-4-24,6 4-9,0 0-17,-7 11-13,7-6-15,-5 1-10,4 6-12,1 2-8,0-4-12,1 6-8,0-3-5,3 0-5,2 3 0,0 4 0,-1-6 2,7 5 4,1 0-3,0-2 1,2 2 1,-4-1 0,6 3-7,-1-2-1,4 1-6,-3-3-2,1 4-6,-4-3-6,10 7 0,-8-7-8,1 0-3,0-2-4,0 1-2,-6-1-3,1-7 1,-5 4-3,3-4-4,-3 2-3,-5-3 4,6-2-2,-1 2-2,-5-4-2,3 2 1,-3-1-6,0 1 7,-2 1-5,-2 0-6,-2 0 10,-4 4 4,-4 0 4,3 3 2,-10-1 1,-1 1 0,3 1 6,-3 0-4,1 3 3,-1-2-6,-2-2 0,4 6 3,-1-4-6,1-2 2,-2 1-4,2 1-3,4 0 0,-3 0-1,2-2-1,4-1-3,1-3-22,3 1-18,-1-2-25,0 4-22,3-5-38,-1 1-37,2 0-59,2-3-65,2 0-51,-4-2-83,4 2-76,0-6-319,0 0-875,0 0 388</inkml:trace>
        </inkml:traceGroup>
        <inkml:traceGroup>
          <inkml:annotationXML>
            <emma:emma xmlns:emma="http://www.w3.org/2003/04/emma" version="1.0">
              <emma:interpretation id="{1C6B3247-7DF2-40A5-93A8-5C996CC9B28B}" emma:medium="tactile" emma:mode="ink">
                <msink:context xmlns:msink="http://schemas.microsoft.com/ink/2010/main" type="inkWord" rotatedBoundingBox="8666,13581 9832,13561 9841,14090 8675,14110"/>
              </emma:interpretation>
              <emma:one-of disjunction-type="recognition" id="oneOf33">
                <emma:interpretation id="interp165" emma:lang="en-US" emma:confidence="0">
                  <emma:literal>-5</emma:literal>
                </emma:interpretation>
                <emma:interpretation id="interp166" emma:lang="en-US" emma:confidence="0">
                  <emma:literal>.5</emma:literal>
                </emma:interpretation>
                <emma:interpretation id="interp167" emma:lang="en-US" emma:confidence="0">
                  <emma:literal>~5</emma:literal>
                </emma:interpretation>
                <emma:interpretation id="interp168" emma:lang="en-US" emma:confidence="0">
                  <emma:literal>€5</emma:literal>
                </emma:interpretation>
                <emma:interpretation id="interp169" emma:lang="en-US" emma:confidence="0">
                  <emma:literal>55</emma:literal>
                </emma:interpretation>
              </emma:one-of>
            </emma:emma>
          </inkml:annotationXML>
          <inkml:trace contextRef="#ctx0" brushRef="#br0" timeOffset="257015.2553">-3586 11064 363,'0'0'396,"0"0"-24,-5 3-17,5-3-26,0 0-9,0 0-11,0 0-15,0 0-19,0 0-11,0 0-19,0 0-13,0 0-18,0 0-24,0 0-10,0 0-16,0 0-11,0 0-5,13 6-6,-5-4-9,-1 1-10,4-3-6,2 2-10,-3-1-8,3 2-6,3-3-6,1 0 0,-1 2-5,3-1-4,2-2-5,4 1-7,-4 0-6,3-2-4,-7 4-7,5-4-3,-4 2-4,-1-2-6,0 2-4,-5-2-1,-2 0-1,1 2-5,1 0-5,-12 0 2,11 0-5,-4-3-1,-7 3-2,9 3 4,-9-3-6,0 0-1,11-3-2,-11 3-5,0 0-14,0 0-19,6 3-27,-6-3-34,0 0-33,0 0-42,0 0-53,0 0-77,0 0-84,0 0-76,0 0-349,0 0-870,-26-5 385</inkml:trace>
          <inkml:trace contextRef="#ctx0" brushRef="#br0" timeOffset="257437.1217">-2901 10809 315,'0'0'404,"3"-4"-11,-3 4-46,0 0-15,0 0-21,0-5-9,0 5-33,0 0-16,0 0-31,0 0-12,0 0-26,0 0-15,0 0-12,-8 12-14,4-4-13,-1-2-13,-1 5-14,4-3-17,-2-1 0,-1 8-10,1-9-10,4 7-10,-4-1 3,4-3-8,-2 1-7,8 2 1,-5-2-1,7 1 8,-6-5 4,8 6 2,-4-3-1,7-2 5,-6 1-3,-2-2-4,4-2-5,5 4 0,-2-2-5,0 1-5,1 1-1,0-2-2,-1 2-3,2 0-1,1-1-3,-4 0-3,4 1-2,-2-1-1,3 2 3,-5-2-5,1 1-3,1-1-1,-5-2-3,4 5 1,-4-4-3,1 2 5,-3 0-7,0 3-2,-4-5 5,-2 4-5,0-1 0,-5 3 0,1 0 0,-6 3 0,0-6-3,-4 7-1,-6-5-12,2 2-9,0-4-20,-4 4-40,1-5-43,1 0-47,-2-2-49,4-4-54,1 1-59,1-6-63,4 1-346,3-2-799,0-2 353</inkml:trace>
          <inkml:trace contextRef="#ctx0" brushRef="#br0" timeOffset="257723.8233">-2730 10877 199,'-2'-6'383,"-2"2"-17,1-1-11,-1-1-6,3 2 0,-3 1-7,4 3-8,-5-4-12,2 1-16,3 3-21,0 0-18,-8-5-9,8 5-26,0-6-19,0 6-15,0 0-17,0 0-15,-2-5-12,2 5-6,0 0-8,11-1-7,-3 0-5,7-2-10,-2 1-10,4-4-6,6 4-6,-1 0-11,-1-4-10,4 6-8,-1-6-7,-10 3-3,3 2-7,0-1-4,0 1-4,-4-1-6,1 2-2,-2-1-7,-3 2-22,-2-2-39,2 2-44,-9-1-38,12 0-50,-7 2-38,0 1-46,-3 3-61,2-2-88,-4 2-109,0-2-284,1 4-858,-1-8 380</inkml:trace>
        </inkml:traceGroup>
        <inkml:traceGroup>
          <inkml:annotationXML>
            <emma:emma xmlns:emma="http://www.w3.org/2003/04/emma" version="1.0">
              <emma:interpretation id="{89AD2272-F59F-4FD3-BD58-75A1050329AE}" emma:medium="tactile" emma:mode="ink">
                <msink:context xmlns:msink="http://schemas.microsoft.com/ink/2010/main" type="inkWord" rotatedBoundingBox="10625,13591 11840,13570 11850,14170 10635,14191"/>
              </emma:interpretation>
              <emma:one-of disjunction-type="recognition" id="oneOf34">
                <emma:interpretation id="interp170" emma:lang="en-US" emma:confidence="1">
                  <emma:literal>€0</emma:literal>
                </emma:interpretation>
                <emma:interpretation id="interp171" emma:lang="en-US" emma:confidence="0">
                  <emma:literal>£0</emma:literal>
                </emma:interpretation>
                <emma:interpretation id="interp172" emma:lang="en-US" emma:confidence="0">
                  <emma:literal>to</emma:literal>
                </emma:interpretation>
                <emma:interpretation id="interp173" emma:lang="en-US" emma:confidence="0">
                  <emma:literal>co</emma:literal>
                </emma:interpretation>
                <emma:interpretation id="interp174" emma:lang="en-US" emma:confidence="0">
                  <emma:literal>Ego</emma:literal>
                </emma:interpretation>
              </emma:one-of>
            </emma:emma>
          </inkml:annotationXML>
          <inkml:trace contextRef="#ctx0" brushRef="#br0" timeOffset="258177.1984">-1369 10825 298,'-8'-4'360,"3"3"-10,5 1-13,0 0-13,0 0-1,-8-1-24,8 1-24,0 0-20,-8-1-24,8 1-28,0 0-21,0 0-16,0 0-18,-4-6-13,4 6-16,0 0-8,0 0-12,-9 14-7,4-8-4,-3 7-3,-2-2-4,-2 2-3,-4 1 0,3 1-7,-4 0-2,3 0-10,-3 1 3,2 0-9,-2 1-2,8-5-6,-6 4-6,7-4-2,0 2-6,-1-3 1,2 3 2,2-6-7,-2 1-7,3-1-4,3-2 1,-3 0-3,4 1 3,4-1 12,-4 0 18,7 0 12,3 0 1,2-2-3,4-2-2,8 2-4,0-4-7,2 2-5,3-2-2,-2 0-2,0 0-7,1-2-19,0 4-28,-1-2-50,-6 0-50,5 0-60,-9-2-57,0 4-63,-1-2-62,0 0-76,-7 3-270,0-2-767,-3 1 340</inkml:trace>
          <inkml:trace contextRef="#ctx0" brushRef="#br0" timeOffset="258442.8283">-1491 11372 83,'-15'6'372,"0"3"-8,4-5-18,0-1-7,5 0-2,-2 1-11,3 0-2,1-4-5,0 4 1,4-4-7,-9 5-11,9-5-15,-4 2-10,4-2-11,0 0 0,0 0-19,0 0-6,24-1-23,-8 1-26,4-1-9,5-2-19,-6 0-19,7 0-10,-1 1-9,-1-1-17,-1 0-8,3 0-15,-7-2-11,-2 4-2,1-3-6,-2 3-11,2 0 0,-6 1-23,1-1-34,0 1-35,-3 0-48,0 0-33,1 0-47,-3 0-57,0-3-59,-8 3-56,13 0-60,-5-4-83,-3 2-360,2-4-910,-1 1 403</inkml:trace>
          <inkml:trace contextRef="#ctx0" brushRef="#br0" timeOffset="259770.968">-573 10939 337,'-2'-8'335,"-1"5"-14,0-2-20,-1 1-4,2-1-4,-2-1-9,3 1-13,-2 0-13,3 5-26,-4-3-8,4 3-30,-4-5-19,4 5-27,-4-3-12,4 3-17,0 0-10,-12 14 5,6-2-28,-1 1-1,1 7-15,-3 2-6,2 8-5,1-6-7,0 10-10,4-4 1,-1 2-7,6-1-5,-3-8 1,1 2 1,3-3-8,0 0 8,4-3-13,-6-5-2,5 1-2,-1 0 2,4-2-7,0-4 5,-1 1 4,6-1 3,-2-3 10,-6-1 5,9 1 5,0-5 0,-3-3 4,3-2-4,-3-3-3,2-1 9,-2-1-3,-1-1-3,4-9-4,-4 2-2,-6-2 2,-1-2-7,-1-1-4,-4 0 0,-1-3-4,-2 3-3,-4-3-3,-3 3 1,1-1-3,0 1-2,-7 6-3,3-1 1,-4 2-1,2-1-8,2 9-9,-8-3-22,6 4-27,-2 1-31,0 1-45,0 2-33,4 2-38,-1 2-42,1 5-52,1-1-47,4 0-61,-1 0-230,5 0-685,4-2 303</inkml:trace>
        </inkml:traceGroup>
        <inkml:traceGroup>
          <inkml:annotationXML>
            <emma:emma xmlns:emma="http://www.w3.org/2003/04/emma" version="1.0">
              <emma:interpretation id="{18428E30-48F4-491E-9AEF-DFA1B6AAC221}" emma:medium="tactile" emma:mode="ink">
                <msink:context xmlns:msink="http://schemas.microsoft.com/ink/2010/main" type="inkWord" rotatedBoundingBox="12443,13384 14301,13352 14315,14189 12458,14221"/>
              </emma:interpretation>
              <emma:one-of disjunction-type="recognition" id="oneOf35">
                <emma:interpretation id="interp175" emma:lang="en-US" emma:confidence="0">
                  <emma:literal>to</emma:literal>
                </emma:interpretation>
                <emma:interpretation id="interp176" emma:lang="en-US" emma:confidence="0">
                  <emma:literal>Ito</emma:literal>
                </emma:interpretation>
                <emma:interpretation id="interp177" emma:lang="en-US" emma:confidence="0">
                  <emma:literal>Eton</emma:literal>
                </emma:interpretation>
                <emma:interpretation id="interp178" emma:lang="en-US" emma:confidence="0">
                  <emma:literal>[to</emma:literal>
                </emma:interpretation>
                <emma:interpretation id="interp179" emma:lang="en-US" emma:confidence="0">
                  <emma:literal>Esso</emma:literal>
                </emma:interpretation>
              </emma:one-of>
            </emma:emma>
          </inkml:annotationXML>
          <inkml:trace contextRef="#ctx0" brushRef="#br0" timeOffset="261536.6155">1289 11167 5,'-4'4'419,"-4"-3"-24,7 3-18,-2-2-14,3-2-10,0 0-12,-8 5-14,8-5-14,-5 5-16,5-5-20,0 0 10,0 0 2,16 6-10,1-3-20,6 0-18,2 1-22,2-2-20,2-1-13,10 2-5,2-3-10,-1 1-11,-2 2-16,2-3-11,-1-1-6,-3 1-5,0 1 0,0-2-18,-12-2-9,5 3-3,-6-1-2,3-1-18,-4 1-3,-5-1-10,-1 1-8,-1 1 3,-2-3-5,-3 1-12,-2 2-13,1-1-1,-9 1-32,13-2-44,-13 2-44,11 2-51,-11-2-51,5 1-49,-5-1-59,0 0-65,-12 11-79,3-6-86,-4 6-294,1-7-900,0 8 398</inkml:trace>
          <inkml:trace contextRef="#ctx0" brushRef="#br0" timeOffset="260864.7348">1436 10621 86,'2'-4'338,"-2"4"3,4-4 4,-4-1-1,0 5 0,1-8-3,2 6-7,-3 2-13,0 0-15,0-6-21,0 6-21,0 0-28,0 0-28,2-4-24,-2 4-19,0 0-18,0 0-12,0 0-11,0 0-5,5 13-3,-5-1-14,2 1-8,-2-2-7,0 3-15,2 6-3,-2-1-4,6-2-8,-6 4-6,2 0-4,-1 2-4,2-4-5,2 1-3,-2 0-2,0 0-15,-2-4-34,-1-1-42,2 1-52,4-1-60,-4 0-52,1-3-62,-2 0-59,2-2-57,2-4-316,0-1-775,4-1 344</inkml:trace>
          <inkml:trace contextRef="#ctx0" brushRef="#br0" timeOffset="261208.4863">1844 10723 294,'-9'-3'309,"9"3"-14,0 0-14,0 0-10,-18 6-10,11 1-10,-1-4-7,1 6-9,0-3-16,-2 3-16,-2 3-10,5-2-3,-2 2-30,-1 3-10,4-3-15,3 1-12,0 2-12,-3-2-16,5 2-5,2 0-5,1-3-12,-1 4-5,2-5-4,4 3-9,-1-3-4,2 1-4,4-1-2,1-1-4,-1 0 0,4-1-1,0-3-4,-1-4 1,1 2 1,1-4-3,-1-3 1,6 2-2,-6-1-1,-2-7 5,0 2 2,-1-2 3,-2-3-4,0 0 1,-3-3 5,1-4-8,-3 1 6,-5-3 2,-2 2-4,0-2-1,-5 1-5,1 8-4,-4-8-3,-3 5-2,-1 6-16,-5-5-16,1 6-34,-4-1-47,-3-1-51,-3 5-53,0 4-63,-7 1-62,7 1-79,0 3-293,3 3-744,3 0 329</inkml:trace>
          <inkml:trace contextRef="#ctx0" brushRef="#br0" timeOffset="260145.9728">333 10869 254,'8'-2'435,"-8"2"-27,8-2-23,-8 2-13,9-3-27,-9 3-19,0 0-22,0 0-23,0 0-29,6 5-24,-6-5-26,0 0-17,0 0-20,6 4-15,-9 2-16,-2 0-10,4 3-12,-7 2-11,4 3-10,-4-2-7,-1 3-10,-3 1-9,0 2-5,0 0-2,1 2 2,-1-1-8,-1-4 1,5 5-10,0-6-4,0 2-1,0-3-4,2-1-4,-1 2 0,2-2-2,3-2-5,-1 0-2,-1-2-6,3-1-6,-4 1 5,5-4 0,-2 2-2,4-1 3,1-1 13,4 2 11,1 0-1,6-4 0,1-1-5,0-1-4,9 1-2,-1 1-5,1-4-12,1 2-26,-2-1-36,2 1-41,-1-1-39,0 1-63,-7-2-51,-2 2-59,2-3-74,-3 6-384,-6-3-824,1 0 365</inkml:trace>
          <inkml:trace contextRef="#ctx0" brushRef="#br0" timeOffset="260380.3532">247 11415 53,'-11'3'374,"5"1"-24,-1 2-24,1-4-22,1 1-8,-1 0 7,6-3-18,-6 4-3,6-4 0,-4 2-4,4-2 4,0 0 7,0 0-12,17 4-12,-9-4-24,5 0-23,4-1-21,0-2-14,4 1-17,-2 1-20,1-2-12,5-1-12,-3 0-15,1 1-11,0 0-25,-2 0-29,3 2-36,-1-1-54,-5 2-57,2-2-69,-3-3-60,0 1-69,-2-1-83,2 0-402,-4-1-853,3 0 378</inkml:trace>
        </inkml:traceGroup>
      </inkml:traceGroup>
      <inkml:traceGroup>
        <inkml:annotationXML>
          <emma:emma xmlns:emma="http://www.w3.org/2003/04/emma" version="1.0">
            <emma:interpretation id="{B1435F27-ABCE-4800-9FC1-77776AFBBACD}" emma:medium="tactile" emma:mode="ink">
              <msink:context xmlns:msink="http://schemas.microsoft.com/ink/2010/main" type="line" rotatedBoundingBox="13711,14201 14695,14443 14628,14717 13643,14475"/>
            </emma:interpretation>
          </emma:emma>
        </inkml:annotationXML>
        <inkml:traceGroup>
          <inkml:annotationXML>
            <emma:emma xmlns:emma="http://www.w3.org/2003/04/emma" version="1.0">
              <emma:interpretation id="{1B633033-F3DA-41C0-8306-69E4125980B2}" emma:medium="tactile" emma:mode="ink">
                <msink:context xmlns:msink="http://schemas.microsoft.com/ink/2010/main" type="inkWord" rotatedBoundingBox="13711,14201 14695,14443 14628,14717 13643,14475"/>
              </emma:interpretation>
              <emma:one-of disjunction-type="recognition" id="oneOf36">
                <emma:interpretation id="interp180" emma:lang="en-US" emma:confidence="1">
                  <emma:literal>no</emma:literal>
                </emma:interpretation>
                <emma:interpretation id="interp181" emma:lang="en-US" emma:confidence="0">
                  <emma:literal>neo</emma:literal>
                </emma:interpretation>
                <emma:interpretation id="interp182" emma:lang="en-US" emma:confidence="0">
                  <emma:literal>no.</emma:literal>
                </emma:interpretation>
                <emma:interpretation id="interp183" emma:lang="en-US" emma:confidence="0">
                  <emma:literal>nog</emma:literal>
                </emma:interpretation>
                <emma:interpretation id="interp184" emma:lang="en-US" emma:confidence="0">
                  <emma:literal>now</emma:literal>
                </emma:interpretation>
              </emma:one-of>
            </emma:emma>
          </inkml:annotationXML>
          <inkml:trace contextRef="#ctx0" brushRef="#br0" timeOffset="262364.7533">1465 11577 213,'-8'0'409,"-1"0"-21,9 0-12,-12 0-16,5-3-24,7 3-19,-8-6-17,6 1-14,0 0-23,2 5-17,4-11-18,1 6-14,1-1-15,4 0-19,-4 1-18,3 2-5,3-3-15,0 4-12,-4-2-11,1 3-11,1 1-10,-1 1-14,3 2-12,-3-1-5,-2 2-3,6 2-7,-4 3-4,-2-1-8,3 0-3,-3 4-5,2 0-6,-4 0 3,0 2-6,-1-2-3,1 3-2,-2-1-1,-2-2-5,2 1 0,0-2-4,-2 3 1,0-6-4,-1 6 3,0-6-7,3-2 3,-3 2-1,0-2-1,0-1 1,0-5-1,1 7 11,2-3-10,-3-4 3,-2 6 1,2-6 4,0 0-5,0 0 0,0 0-6,17-14 5,-10 5-2,5-4 1,2 1-6,-1-4 1,7 0 8,-1 2-6,-6-6 0,4 3-3,0 2 7,3 3-3,-7-4 2,3 7 0,-6 1 9,2 1-4,-2-2 3,-6 5-3,4-1 7,-3 2-8,-1 0-1,0 2-5,-4 1-3,8-3 1,-8 3-2,0 0 0,12 9-5,-8-5 6,-3 2-2,3 3 0,-3 3 1,3 0-1,-6 1 3,2-2-3,2 5-1,-4-4 2,2 2 1,2 0-4,-2-1 2,2 2 1,-1 1 2,2-3 0,-2 2-2,0-3-1,4 2-15,-3-2-36,2-6-33,1 3-37,0-3-16,4 3-52,0-5-31,2-1-39,-2-6-28,5 3-31,1-4-15,2-2-12,1-6 11,2 0 8,-5 2 23,6-4 33,-2-1 39,-1-1 45,-1 5 50,-3 0 39,-2 0 55,-3 3 47,-2 1 54,1 1 42,-3 2 31,1-2 29,0 1 16,-4 3 8,2-2-1,1 0-9,-5 4-8,0 0-10,0 0 6,0 0 12,0 0 4,0 0-9,-11 21-14,3-15-8,1 5-9,1 0-13,0 0-10,1 2-14,-1-1-8,0 0-12,4 9-3,-2-10-11,1 3-6,3-4-5,0 5-8,0-4-3,2 3-2,-1-8-6,4 6-1,0-2-6,-2-2 2,5-2 0,-2 0 6,5-4 4,-3-1 5,7 2 2,-3-7 4,5 2 5,-1-3 1,1-1 9,-3-3 10,6-2 3,-2-3 25,-6 1-6,7-2-7,-11-4-13,-1 7-2,-1-4 0,-3 2-13,0 1-4,-5-2-15,-3 4-26,-3-3-40,-8 0-60,-8 1-69,-8 1-101,-8-1-131,-10-1-146,0 3-466,-11-3-1072,18 6 474</inkml:trace>
        </inkml:traceGroup>
      </inkml:traceGroup>
    </inkml:traceGroup>
    <inkml:traceGroup>
      <inkml:annotationXML>
        <emma:emma xmlns:emma="http://www.w3.org/2003/04/emma" version="1.0">
          <emma:interpretation id="{C4BA11EC-1736-41A6-B79E-5F284A23D9A1}" emma:medium="tactile" emma:mode="ink">
            <msink:context xmlns:msink="http://schemas.microsoft.com/ink/2010/main" type="paragraph" rotatedBoundingBox="6156,15612 26277,15718 26271,16882 6150,16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9BAB91-B590-4702-A5D3-1C44ECFECB71}" emma:medium="tactile" emma:mode="ink">
              <msink:context xmlns:msink="http://schemas.microsoft.com/ink/2010/main" type="line" rotatedBoundingBox="6156,15612 26277,15718 26271,16882 6150,16776"/>
            </emma:interpretation>
          </emma:emma>
        </inkml:annotationXML>
        <inkml:traceGroup>
          <inkml:annotationXML>
            <emma:emma xmlns:emma="http://www.w3.org/2003/04/emma" version="1.0">
              <emma:interpretation id="{34B3B47D-F4F2-4EFA-A4EC-631B5A4299D1}" emma:medium="tactile" emma:mode="ink">
                <msink:context xmlns:msink="http://schemas.microsoft.com/ink/2010/main" type="inkWord" rotatedBoundingBox="6199,15599 7515,15681 7444,16812 6129,16730"/>
              </emma:interpretation>
              <emma:one-of disjunction-type="recognition" id="oneOf37">
                <emma:interpretation id="interp185" emma:lang="en-US" emma:confidence="0">
                  <emma:literal>fat</emma:literal>
                </emma:interpretation>
                <emma:interpretation id="interp186" emma:lang="en-US" emma:confidence="0">
                  <emma:literal>fm</emma:literal>
                </emma:interpretation>
                <emma:interpretation id="interp187" emma:lang="en-US" emma:confidence="0">
                  <emma:literal>fem</emma:literal>
                </emma:interpretation>
                <emma:interpretation id="interp188" emma:lang="en-US" emma:confidence="0">
                  <emma:literal>fm)</emma:literal>
                </emma:interpretation>
                <emma:interpretation id="interp189" emma:lang="en-US" emma:confidence="0">
                  <emma:literal>fan</emma:literal>
                </emma:interpretation>
              </emma:one-of>
            </emma:emma>
          </inkml:annotationXML>
          <inkml:trace contextRef="#ctx0" brushRef="#br0" timeOffset="317273.7774">-5808 12861 82,'-3'-5'337,"3"-1"-2,0 6-6,-3-5-17,3 5-18,-2-5-27,2 5-18,0 0-20,-9-1-6,9 1-27,0 0-13,-16 7-4,9 0-12,0 1-15,-4 4-8,2 1-10,0 1-22,1 8 6,-1 1-8,4 1-2,-2 8-7,-2 1-14,4 4-1,-1 1-8,2 1 1,4 4-43,0-1 1,0 0 0,3-1-1,1-2-8,-1 0 3,3-3-7,-1 2-3,-2 0 2,5-3-1,-4-4-10,4 2 5,-2 2-2,1-12 4,2 7-11,-1 2 3,0-8-3,-5 0 11,1-3-15,0 1-17,-4 13-15,0-12-52,-2-4-61,0-4-47,-2 5-48,1-6-61,-1-2-46,-2-4-287,0-4-681,-1 1 303</inkml:trace>
          <inkml:trace contextRef="#ctx0" brushRef="#br0" timeOffset="317534.5775">-6099 13589 287,'-5'-6'282,"5"6"-10,-4-5-11,4 5-13,0 0-9,-1-4-11,1 4-10,6-6-18,-2 2-16,4-1-2,7-2-14,-1-2-2,8-2-21,0 1-16,2 2-9,-1 1-9,4 0-15,-1 2-40,-1 3-28,-2-2-45,3 4-48,-10 0-60,6 4-63,0-3-65,-5 3-243,-4-2-536,2-2 237</inkml:trace>
          <inkml:trace contextRef="#ctx0" brushRef="#br0" timeOffset="318174.2102">-5459 13327 256,'-16'0'321,"3"3"-14,-2-3-17,2 6-21,0-3-15,3 3-20,-2 4-20,2-2-8,0 5-12,3-1-12,-1 3 6,-1 5-24,1-1-11,3 7-12,-1-5-16,4 2-14,3-2-11,-2 1-5,6 1-12,3 1-3,-2-2-10,7 6-7,-2-7-11,3-1-1,-2-1-5,4-1-13,1-2-37,2 0-42,0-3-53,-1-3-58,4-3-63,2-6-79,-5 0-278,0-2-623,0-4 276</inkml:trace>
          <inkml:trace contextRef="#ctx0" brushRef="#br0" timeOffset="317924.208">-5568 13479 161,'0'0'334,"0"-6"-16,0 6-20,1-11-9,-1 7-9,3-2-13,-2 3-15,-1-4-14,4 2-22,-2 2-20,-2-2-18,2-1-15,3 2-17,-1-2-15,2 1-16,0 1-12,1 2-10,-1 0-9,1-1-7,-7 3-9,17 2-5,-8-1-7,-1 1-6,1 2 12,-1-1-9,1 1-17,-3 2-1,1 0-1,-1 0-10,2 0 0,0 1-6,-1 1 4,-2-2-6,-4 4-2,4-1 13,1-6-15,-6 5-7,2-3 4,1 1 1,-2-4-2,2 4 2,-1-1-4,-2-5-6,0 4 10,3 0-2,-3-4-4,0 0 4,3 5 7,-3-5 18,0 0 19,2 2 15,-2-2-8,0 0-7,4-11 0,1 5-10,2-5-3,-2 0-3,4 0-4,-1 1-3,4-5-3,0 7-1,-1-1-1,1 3 0,0-1-1,0 0 1,-4 5 0,6-3 0,-5 5-8,2 0-1,-1 1-4,2 3-2,0 2-1,-2 4 0,-3-4-1,2 5 0,-1 1 2,-1 3-3,1-2 6,-5 1-16,-3 2-30,5 1-23,-4 2-39,-2-3-52,-4-3-39,2 2-53,-5-2-46,7-1-60,-5-3-51,-5 1-211,5-5-659,0-3 292</inkml:trace>
          <inkml:trace contextRef="#ctx0" brushRef="#br0" timeOffset="318439.8406">-4939 13290 319,'4'-6'434,"-3"-1"-19,3-2-24,-4 4-27,1 3-32,-1-3-36,4-1-32,-4 6-27,2-5-37,-2 5-18,5-4-8,-5 4-29,0 0-11,6 20-14,5-12-7,-6 7-16,3 4-9,2-2-9,2 2-8,-1 1-7,-2 0-6,0 0-1,0 0-15,-1 1-1,-2-3-3,0 1-4,1 4-3,-3-2-1,2-1-12,-4 2 10,-2-2-6,-5 0-8,0-5-27,2 1-36,1-3-49,0 3-53,-3-6-55,0 5-58,3-10-68,0 2-305,-3 2-690,5-9 306</inkml:trace>
        </inkml:traceGroup>
        <inkml:traceGroup>
          <inkml:annotationXML>
            <emma:emma xmlns:emma="http://www.w3.org/2003/04/emma" version="1.0">
              <emma:interpretation id="{7D8CC682-8FE4-414E-8C9F-3E901CD61AFE}" emma:medium="tactile" emma:mode="ink">
                <msink:context xmlns:msink="http://schemas.microsoft.com/ink/2010/main" type="inkWord" rotatedBoundingBox="7642,16401 7739,16101 8094,16215 7997,16516"/>
              </emma:interpretation>
              <emma:one-of disjunction-type="recognition" id="oneOf38">
                <emma:interpretation id="interp190" emma:lang="en-US" emma:confidence="0">
                  <emma:literal>t</emma:literal>
                </emma:interpretation>
                <emma:interpretation id="interp191" emma:lang="en-US" emma:confidence="0">
                  <emma:literal>I</emma:literal>
                </emma:interpretation>
                <emma:interpretation id="interp192" emma:lang="en-US" emma:confidence="0">
                  <emma:literal>*</emma:literal>
                </emma:interpretation>
                <emma:interpretation id="interp193" emma:lang="en-US" emma:confidence="0">
                  <emma:literal>K</emma:literal>
                </emma:interpretation>
                <emma:interpretation id="interp194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318627.3416">-4421 13374 190,'9'0'195,"-9"0"-17,0 0-12,11 2-23,-11-2-17,14 0-28,-8 0-36,3 2-28,-2-1-30,-1 2-35,3-3-28,-2 3-32,-2 0-79,-5-3-183,7 4 82</inkml:trace>
          <inkml:trace contextRef="#ctx0" brushRef="#br0" timeOffset="318830.4701">-4410 13562 106,'-9'12'297,"-1"-1"1,1 1 3,1-4-9,-3 2-10,5-1-17,-2-3-14,3 0-9,-1 3-12,3-7-27,0-1-6,-1 4-19,4-5-20,-3 8-11,1-6-13,2-2-8,0 0 14,10 6 16,-2-3-6,6-3-18,0 2-5,1-2-11,0 4-14,2-8-13,0 3-10,3 1-8,-3-1-24,2-3-39,-2 2-62,-4-3-48,4-1-74,0 2-86,-4-5-106,-5 7-293,2-8-715,-1 4 317</inkml:trace>
          <inkml:trace contextRef="#ctx0" brushRef="#br0" timeOffset="319596.1035">-4555 13471 67,'0'0'355,"-9"0"-11,9 0-10,0 0-16,0 0-19,0 0-20,0 0-19,-6 3-23,6-3-12,0 0-19,0 0-14,0 0-5,0 0-32,0 0-10,0 0-11,0 0-13,0 0-8,0 0-10,0 0-10,0 0-7,0 0-4,0 0-5,0 0 10,0 0 30,0 0 17,30 3-5,-13-3-4,0 0-6,4 0-7,-2 0-9,5-3-2,-3 2-6,-4-1-6,3 2-9,-3 0-4,-3-3-7,1 2-7,-7-3-6,3 3-3,-2 0-5,-1 1-5,-3-3-4,-5 3-5,12 0-3,-12 0-3,0 0-3,9 0-2,-9 0-3,0 0 2,6 0-7,-6 0 1,0 0-3,0 0-7,0 0-20,0 0-29,0 0-37,0 0-54,0 0-64,0 0-68,0 0-71,12-6-104,-12 6-371,8-8-879,0 0 389</inkml:trace>
        </inkml:traceGroup>
        <inkml:traceGroup>
          <inkml:annotationXML>
            <emma:emma xmlns:emma="http://www.w3.org/2003/04/emma" version="1.0">
              <emma:interpretation id="{55E2BE1D-2E5D-4C16-A440-C1814408A59E}" emma:medium="tactile" emma:mode="ink">
                <msink:context xmlns:msink="http://schemas.microsoft.com/ink/2010/main" type="inkWord" rotatedBoundingBox="8630,15874 11994,15891 11990,16714 8626,16696"/>
              </emma:interpretation>
              <emma:one-of disjunction-type="recognition" id="oneOf39">
                <emma:interpretation id="interp195" emma:lang="en-US" emma:confidence="1">
                  <emma:literal>5</emma:literal>
                </emma:interpretation>
                <emma:interpretation id="interp196" emma:lang="en-US" emma:confidence="0">
                  <emma:literal>E</emma:literal>
                </emma:interpretation>
                <emma:interpretation id="interp197" emma:lang="en-US" emma:confidence="0">
                  <emma:literal>S</emma:literal>
                </emma:interpretation>
                <emma:interpretation id="interp198" emma:lang="en-US" emma:confidence="0">
                  <emma:literal>s</emma:literal>
                </emma:interpretation>
                <emma:interpretation id="interp199" emma:lang="en-US" emma:confidence="0">
                  <emma:literal>•5</emma:literal>
                </emma:interpretation>
              </emma:one-of>
            </emma:emma>
          </inkml:annotationXML>
          <inkml:trace contextRef="#ctx0" brushRef="#br0" timeOffset="323152.9658">-3633 13355 183,'2'-7'323,"2"5"-2,-4 2-14,0 0-1,0 0-21,0 0-17,0-5-18,0 5-8,0 0-9,6-3-11,-6 3-9,0 0-16,0 0-28,0 0-20,0 0-16,0 0-17,0 0-11,0 0-16,0 0-5,0 0-5,2 20-12,-3-9 1,1 2-17,0-1-3,0 7-6,-1-1-1,1 0-6,-2-4-1,0 6 2,2-3-21,-2-1 7,4-1-5,-4 0 0,4-2 2,-2-1-5,0-1-1,2 3 5,-2-5-7,0-1-5,2-3 8,-1 1-11,-1 0 6,0-2 1,1 3-4,2-6 6,-3-1-4,1 5 1,-1-5-1,0 0 1,0 0-3,16-2 4,-8-2-4,3-5-1,5 3 1,-4 0-5,5 0 6,-5 1-4,5 1 6,-2-2 0,0 3-1,2 0-8,-3 1 11,0 2-9,1 0-4,-1 2 6,1 4-2,-2-2-9,1 4 7,-2-2-3,1 3 5,-3 0-5,1 1-1,-3 2 1,-2-3 1,-1-2-1,2 5 2,-4-4 1,-2 2 11,0-3-20,3 1 8,-9 1 7,4 0-1,-3-5-1,2 8 1,-4-7-2,-3 3 7,-3 0-17,0-5-27,-1 3-34,-3-3-34,-2-1-46,1-2-48,-5 1-59,0-4-81,1-3-313,-3 0-701,-3-6 311</inkml:trace>
          <inkml:trace contextRef="#ctx0" brushRef="#br0" timeOffset="323371.7185">-3591 13419 216,'0'0'363,"0"-6"-12,0 6-17,0 0-13,-2-5-13,2 5-21,-2-5-22,2 5-10,0 0-21,0 0-21,5-6-19,-1 3-16,1-3-23,3 3-16,2-3-17,2-1-8,4 2-16,-4 1-12,5-2-22,-2 1-48,5-2-63,-3 3-66,1 2-75,-3 2-82,4 2-75,-4-1-214,-2 1-605,1-2 268</inkml:trace>
        </inkml:traceGroup>
        <inkml:traceGroup>
          <inkml:annotationXML>
            <emma:emma xmlns:emma="http://www.w3.org/2003/04/emma" version="1.0">
              <emma:interpretation id="{F4A4EC7C-F579-461A-852E-0EE88E83EA36}" emma:medium="tactile" emma:mode="ink">
                <msink:context xmlns:msink="http://schemas.microsoft.com/ink/2010/main" type="inkWord" rotatedBoundingBox="9180,15846 12012,16022 11962,16815 9131,16639"/>
              </emma:interpretation>
              <emma:one-of disjunction-type="recognition" id="oneOf40">
                <emma:interpretation id="interp200" emma:lang="en-US" emma:confidence="0">
                  <emma:literal>melon</emma:literal>
                </emma:interpretation>
                <emma:interpretation id="interp201" emma:lang="en-US" emma:confidence="0">
                  <emma:literal>neon</emma:literal>
                </emma:interpretation>
                <emma:interpretation id="interp202" emma:lang="en-US" emma:confidence="0">
                  <emma:literal>nylon</emma:literal>
                </emma:interpretation>
                <emma:interpretation id="interp203" emma:lang="en-US" emma:confidence="0">
                  <emma:literal>ninon</emma:literal>
                </emma:interpretation>
                <emma:interpretation id="interp204" emma:lang="en-US" emma:confidence="0">
                  <emma:literal>n'eion</emma:literal>
                </emma:interpretation>
              </emma:one-of>
            </emma:emma>
          </inkml:annotationXML>
          <inkml:trace contextRef="#ctx0" brushRef="#br0" timeOffset="323965.4778">-3050 13424 263,'-7'5'300,"1"-3"-22,-1 3-11,2-4-21,-1 3-19,2-1-18,4-3-15,-7 5-19,7-5-14,-5 3-11,5-3-10,-4 3-6,4-3-7,0 0 4,0 0-1,0 0-7,0 0 14,0 0 2,0 0 5,-4 3 7,4-3 2,0 0 16,0 0-3,0 0-1,0 0-4,0 0-3,0 0-7,0 0-17,0 0-7,0 0-13,0 0-9,0 0-13,0 0-7,0 0-12,0 0-8,0 0-6,0 0-9,0 0-7,0 0-10,0 0-5,0 0-3,0 0-3,0 0 1,7 10-5,-1-4-4,2 0 1,-2 7-1,4-5-6,-4 7 0,5-4 1,-5 3-1,-1-2-3,2 1 5,1-3-3,-3 3-2,-1 0 0,0-6-1,-2 4-3,2-1 6,-2 0-3,2-3 0,-4-1-1,0 1 0,0-1 1,0-6-2,0 3-1,0-3 3,2 9 0,-2-9 5,0 0-2,4 4 2,-4-4 7,0 0 10,0 0 23,0 0-6,0 0-9,0-16-10,0 5-2,5-3 3,-3-3-13,3 2-9,0-4-6,-1 3 3,5 4 0,2-1-3,-6-1 1,1 5 1,0 2-2,0-2-4,-1 5 1,-3-2-7,3 4-8,0-1 4,-5 3 3,12 5 2,-4 0 1,1 0-2,0 5 0,-2 1 4,0 2 0,1-1 0,1 2 0,1 5-16,-1-3-21,-7 0-13,5 5-23,1 3-16,-4-2-12,0-1-15,-3-5-31,1-3-21,0 1-34,-1-1-29,-1-4-33,3 2-37,-2-7-30,2 3-30,-1-4-243,-2-3-664,0 0 294</inkml:trace>
          <inkml:trace contextRef="#ctx0" brushRef="#br0" timeOffset="324309.2301">-2561 13173 126,'2'-15'369,"2"5"-17,-1 2-3,0-1-35,-1 3-31,-2 0-29,0 6-22,3-10-32,-2 6-21,-1 4-14,0 0-21,0 0-11,0 0-12,14 14-11,-11-5-15,2 3-12,-1 0-12,1 3 1,-2 1-6,-3 3-7,0 2-4,0 0-7,-1-3-5,1 3 7,-4 1 2,1 0 9,-3 2 1,2-6-1,-1-2 7,-1-2-9,1 0 1,2-2 4,0 0-2,1 3-9,1-9 1,-2 4-12,3-4-4,0-1-3,-1 2-1,1-1-9,0-6 0,0 8-2,5-7 0,0 5-1,3-3 6,1-1-8,1 2 5,3-1-2,0-3-6,1 0 2,6 1-2,-7-1-6,4 1 0,1-1-13,-2 0-23,1 0-49,-1-1-63,0 1-61,-1 0-74,2-1-76,-5-2-321,-1 3-724,-1-4 320</inkml:trace>
          <inkml:trace contextRef="#ctx0" brushRef="#br0" timeOffset="324722.4036">-2236 13609 160,'0'0'325,"-1"6"-33,1-6-15,-1 5-21,1-5-18,-3 4-21,3-4-12,0 0-2,0 0 19,14 6 1,-6-6-12,-8 0-8,23 2-18,-6-4-12,-4 2-18,8 0-17,-8 0-20,2-3-10,1 3-1,-2-3-14,1 3-13,-4-3-2,5 2-13,-8-1-12,2 1-24,-10 1-29,15 0-18,-15 0-17,12-4-20,-8-1-28,-4 5-21,5-9-14,0 3 4,-5 4 8,1-6 8,-2 2 5,1 0 10,-3-1 9,-1-2 9,-1 1 7,3-1 17,-4 2 18,0-2 24,-3-1 12,1 3 20,-1-3 17,2 4 24,-1 0 10,3 2 11,-1 2-2,6 2-4,-8-9 0,8 9-13,-6-6-13,6 6-4,0 0-15,0 0-3,0 0 1,0 0 4,-11 17-15,11-7 3,-4 2-8,4 6 2,0 1-4,0 5-9,0-5 16,0 5-15,0 1-7,0-3 11,4 11-4,-2 0 3,-2-2-5,3 1-33,0-9-49,-1-2-46,-4 0-55,2 1-76,3 0-74,-3-7-280,-3 0-646,3-5 285</inkml:trace>
          <inkml:trace contextRef="#ctx0" brushRef="#br0" timeOffset="325024.4086">-1632 13380 48,'-4'-6'436,"3"-1"-25,1 7-31,-1-6-30,-1 2-28,0 0-27,2 4-26,-3-5-35,3 5-25,0 0-24,0 0-19,0 0-22,0 0-17,0 0 5,3 17-13,-5-8-10,4 3-1,2 2-13,-3-1-5,3 4-8,-3-1-4,3 5-10,-3-5-6,1 0-7,2 5 0,-4-6-5,1 6-9,4-1-2,-1 0-9,3-2 3,-6-2-6,4-1-5,2 1-38,-2-4-50,0 5-61,0-4-67,1 1-70,0-6-74,-1-1-307,-1-2-698,4-2 309</inkml:trace>
          <inkml:trace contextRef="#ctx0" brushRef="#br0" timeOffset="325403.0369">-1259 13557 84,'1'-1'377,"-1"1"-18,5-4-19,-5 4-14,3-5-27,-3 5-27,0 0-26,0 0-8,0 0-34,0 0-22,4-3-26,-4 3-18,0 0 0,0 0-34,0 0 1,-9 20-7,6-13-14,2 0-6,-4 5-4,2 0-3,-2-3-14,1 1-7,1 3-3,3-1-13,-5 2 4,4-6 3,-3 2-8,4 2-1,0-2-15,0-1 11,4-1-9,-4-4 1,6 5-3,-3-5 3,-1 0-6,5-2-3,-7-2 0,17 0 6,-17 0 0,21-8-5,-11 1 4,2 0 0,1-2 0,2-3-8,-1-3 10,-5 1 9,2 1 3,-2-6 5,-3 7 6,-1-7 20,1 7 9,-4-9-1,0 5 2,-4 3 13,0 1-2,-5-3-2,2 5-11,-6-1-6,0 4-7,-4-2-8,0 7-15,-2-1-25,-2 2-38,5 2-34,-3 2-52,5 3-62,-2 0-67,1 4-82,6-4-95,-3-1-267,6 1-744,0 0 330</inkml:trace>
          <inkml:trace contextRef="#ctx0" brushRef="#br0" timeOffset="326004.5322">-896 13483 52,'-10'3'316,"6"0"-28,-1 0-18,5-3-14,-7 1-22,7-1-6,0 0-7,0 0-19,0 0-6,-10 5-6,10-5-4,0 0-4,0 0-10,0 0 2,0 0-12,0 0 0,0 0-3,-4 0 0,4 0-16,0 0-1,0 0-10,0 0-8,0 0-17,0 0-13,0 0-5,0 0-12,0 0-11,23 2-4,-19-1-5,4 5-9,0 1-6,2 0-3,-2 3 3,3 0-8,-1 6-8,-3-2 2,-1 0-4,6 4-3,-6 0-1,1-3-4,-3 6-2,0-6 1,-2 1-4,2-4 0,2 0 1,-5 1-1,-1-6-6,0 1 3,0-2 1,1 2-5,1-4-1,-2-4 4,0 7 4,0-7 1,0 0 26,3 8 28,-3-8 28,4 3 21,-4-3 19,0 0-16,0 0-11,7-21-11,-2 9-10,0-1-11,2-2-4,2-6-10,0 1-4,4 3-7,-1 1-5,-5 1-6,0 3-5,3 1 6,-4 1-7,2 4-13,-3 0-4,-1 1 0,0 0-8,0 2-2,0 1-4,-4 2 1,0 0-2,12 6-1,-7-1 2,-1 1 1,2 2-1,-4 0 4,3 2-4,-1 2-1,1-1-2,0 2 2,-1-1 2,0-1-3,0 3 2,-1-3-4,2 1 4,-1 0 2,-2-2-4,2 0 1,2-1 1,-3-1 1,1-1 5,3-3-1,-1 2 2,4-4 5,-3-2 1,-7 0 0,23-6-2,-8 0-2,-2 2 3,3-1-20,1-4-16,-4 0-24,4-4-29,3 1-49,-8 0-61,10-3-83,-3-1-125,1-4-174,4-5-310,-2 1-948,-7-3 419</inkml:trace>
        </inkml:traceGroup>
        <inkml:traceGroup>
          <inkml:annotationXML>
            <emma:emma xmlns:emma="http://www.w3.org/2003/04/emma" version="1.0">
              <emma:interpretation id="{3BDB674A-F2D4-4258-A75C-F59B59FFD74A}" emma:medium="tactile" emma:mode="ink">
                <msink:context xmlns:msink="http://schemas.microsoft.com/ink/2010/main" type="inkWord" rotatedBoundingBox="12610,16320 13276,16318 13277,16678 12611,16680"/>
              </emma:interpretation>
              <emma:one-of disjunction-type="recognition" id="oneOf41">
                <emma:interpretation id="interp205" emma:lang="en-US" emma:confidence="1">
                  <emma:literal>=</emma:literal>
                </emma:interpretation>
                <emma:interpretation id="interp206" emma:lang="en-US" emma:confidence="0">
                  <emma:literal>I</emma:literal>
                </emma:interpretation>
                <emma:interpretation id="interp207" emma:lang="en-US" emma:confidence="0">
                  <emma:literal>F</emma:literal>
                </emma:interpretation>
                <emma:interpretation id="interp208" emma:lang="en-US" emma:confidence="0">
                  <emma:literal>t</emma:literal>
                </emma:interpretation>
                <emma:interpretation id="interp20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326957.6853">375 13572 207,'-5'-1'394,"5"1"-14,-6-3-7,6 3-13,0 0-13,-2-4-13,2 4-19,0 0-13,0 0-23,0 0-18,0 0-19,-13 0-27,13 0-18,0 0-22,0 0-17,0 0-15,0 0-13,0 0-14,0 0-12,0 0-9,0 0 0,0 0 7,26 4 4,-12-4-6,2 0-3,6 0-7,0 3-1,3-3 1,1-1-2,10 1-2,-11-2-5,2 2-5,-1-4-9,-2 3-32,2 0-4,0-2-3,-4 1-2,2 1-5,-6 0 0,2-2-4,-6 1 1,0 1-4,-1-1-8,-2 1-10,-3-1-16,1 4-32,-1-1-23,-8-1-35,12 3-29,-12-3-31,7-3-40,-7 3-34,0 0-33,0 0-41,0 0-50,0 6-40,0-6-278,-14 4-744,4 2 330</inkml:trace>
          <inkml:trace contextRef="#ctx0" brushRef="#br0" timeOffset="327301.439">376 13889 65,'-1'4'318,"1"-4"-2,-3 6 1,3-6-24,-2 3-4,2-3-12,-3 3-8,3-3-12,0 0-3,0 0 12,0 0-3,0 0-2,20-3-15,-6 0-8,2 0-12,1 0-10,5-5-7,1 3-11,5 2-10,-6-3-10,3-3-18,2 4-14,-2 0-9,0-2-6,-4-1-24,4 6-10,-4-7-7,-4 9-9,-3-4-8,-1 4-3,3-3-13,-3 3-3,1-4-3,-4 3 1,4-3-11,-6 4-3,2 0-4,1-3 0,0 3-4,-1-3-6,4 3 8,-4-3-12,-2 3-3,3-2-8,-2 1-23,0 1-32,1-4-35,0 3-46,1 0-59,1-3-67,-1 3-68,-2-4-91,-1 4-105,1-4-279,0-3-861,-3 2 380</inkml:trace>
        </inkml:traceGroup>
        <inkml:traceGroup>
          <inkml:annotationXML>
            <emma:emma xmlns:emma="http://www.w3.org/2003/04/emma" version="1.0">
              <emma:interpretation id="{C00C5F5D-9669-44C1-8668-78096E4CB4E1}" emma:medium="tactile" emma:mode="ink">
                <msink:context xmlns:msink="http://schemas.microsoft.com/ink/2010/main" type="inkWord" rotatedBoundingBox="13579,15808 16113,15672 16169,16705 13635,16842"/>
              </emma:interpretation>
              <emma:one-of disjunction-type="recognition" id="oneOf42">
                <emma:interpretation id="interp210" emma:lang="en-US" emma:confidence="0">
                  <emma:literal>rent)</emma:literal>
                </emma:interpretation>
                <emma:interpretation id="interp211" emma:lang="en-US" emma:confidence="0">
                  <emma:literal>hen')</emma:literal>
                </emma:interpretation>
                <emma:interpretation id="interp212" emma:lang="en-US" emma:confidence="0">
                  <emma:literal>rents)</emma:literal>
                </emma:interpretation>
                <emma:interpretation id="interp213" emma:lang="en-US" emma:confidence="0">
                  <emma:literal>rends)</emma:literal>
                </emma:interpretation>
                <emma:interpretation id="interp214" emma:lang="en-US" emma:confidence="0">
                  <emma:literal>h(n2)</emma:literal>
                </emma:interpretation>
              </emma:one-of>
            </emma:emma>
          </inkml:annotationXML>
          <inkml:trace contextRef="#ctx0" brushRef="#br0" timeOffset="328942.3361">1349 13617 108,'0'0'398,"4"-3"-37,-4 3-29,0 0-26,5-3-24,-5 3-31,0 0-21,7-2-30,-7 2-19,0 0-20,0 0-7,2 11-12,-1-4-8,3 2-8,-2 2-13,0 3-9,2-1-11,1 7-2,1-3-3,0 3-15,1-7-13,2 1 5,3 3-5,-1-3 3,1 1-7,-3-5 2,3 1 13,5-4 7,-3-1 1,3 2 1,-1-2-11,1-5 12,3-1 2,-5-1-2,8-5-3,-6 3-3,4-8-9,-7 4-2,4-5-4,2-3-5,-7-4-1,3 0-9,-5-1-3,1 1 0,-3 1 0,-2-6-5,-2 2-2,-2-3 2,-1 2-32,-4-9 0,-4-1 0,0-1 3,-5 1 4,2-4-5,-2 3 1,-1-1 3,3 0-4,-2 0 0,2 0-5,5 5 5,0 4-2,3-1 2,-4 5 1,6 1 1,0 0-6,2-1 3,2 4 1,-2 6 0,1-4 4,2 4-8,1 3 3,1 1-1,-1 4 1,3-1-4,1 3-4,1 2 2,0 3 3,1 2-2,-1 6-2,3 5 2,2 2-2,-1 2 0,0 7 0,2 2 0,-4-1 4,2 1 0,-3-1 1,-2-6 8,2 12-6,-3-12-7,1 8 5,-1-6 3,-2 5-2,2 0 2,-3-4-3,-2-3-3,0 11 3,2-1-2,-4-6-4,-1-2 4,3 7 0,-1 3-2,-4-10 1,6 0 0,0 7 2,-1-9-1,1-1 2,0-3 6,5 1 5,-2-6 7,-5-1 4,6-1 5,0-2 4,2 1 2,1-7 1,2 0 1,-2-3 3,2-4-8,1 2-5,6-13 1,-3 3 0,0-2-6,0-2 1,-1-2-3,-1-1 1,5-5-3,-8 3-1,-2 1-4,0 1 1,-2 1 0,-4 3-4,-4 0 7,4 3-5,-3 5-6,-1-2-1,0 0 2,0 5-1,-1-3-6,-1 2-15,5 2-24,-5 3-33,0 0-47,0 0-31,0 0-67,0 0-56,0 0-68,0 0-101,-21-2-379,21 2-887,0 0 392</inkml:trace>
          <inkml:trace contextRef="#ctx0" brushRef="#br0" timeOffset="331438.4897">2610 13303 244,'-8'-7'315,"8"0"-11,0 1-13,-5-2-12,4 1-13,-2 2-14,-2-1-13,2-1-4,3 7-5,-3-11-16,0 8-22,3 3-7,-5-7-19,5 7-18,-4-5-11,4 5-22,0 0-14,0 0-13,-17 15-7,9-3-5,0 3-7,-5 6-5,3 1-3,-6 7-10,4 4 0,0 0-9,6 4-10,-1-1 4,1 3-4,4-2-8,-1-1 0,9-1-5,-1 4 3,6-5-6,-2 0 2,5 6-1,3-12-6,4 2 3,4-1-1,2-3-7,2 0-28,7-6-24,1-2-34,4-9-35,2 0-47,2-4-47,-2-7-63,5-2-63,-3-6-256,3-2-638,-1-5 282</inkml:trace>
          <inkml:trace contextRef="#ctx0" brushRef="#br0" timeOffset="330719.7439">2631 13385 41,'0'0'304,"0"0"-20,5-5-14,-5 5-20,0 0-23,0 0-18,0 0-20,0 0-18,0 0-18,0 0-13,0 0-14,0 0-6,0 0-11,0 0-5,2 11-6,-2-11-9,0 8-9,0-8-4,0 7-8,0-7-9,4 3 3,-4-3-5,0 0-1,-4 6-3,4-6 1,0 0 6,0 0 1,0 0 0,0 0-5,0 0 4,0 7 19,0-7-16,0 0 8,0 0-5,0 0 2,0 0 4,0 0 2,0 0-1,0 0 11,0 0-6,0 0 5,0 0-2,0 0-1,0 0-11,0 0-12,0 0-1,10-16-7,-8 13-9,3-1 4,-5 4-12,6-5-5,-3 2 3,-3 3-9,10-3-4,-10 3 9,0 0-13,15 9-3,-10-3 11,2 0-12,-1 7-2,-1 0 0,4 4 0,-1 4 0,-2-1-1,-3-6 7,1 8-20,-1-7 9,0 5-8,1-6 9,-3 1 0,-1 0-1,1-2 1,-1 0 0,0-5 1,0 2-2,0-1 0,0-4 2,-1 1 3,1 4-3,0-8-3,0-2 7,1 6 3,-1-3 12,0-3 20,0 0 8,0 0-8,0 0 2,0 0-9,0 0-4,0-20-2,3 10-3,2-5-3,-2 1-1,2-6-5,1-1 0,4 0-2,-1-1-6,2-1-4,1 1 2,1 0-4,0-3 0,2 7-4,-1 1 0,-5 4 0,-1 2-4,1 0-2,2 5 2,-6 0 0,1 2-3,1 4 1,-7 0 1,12 7-1,-3 2 5,-3 5-2,1-1-1,0 6-1,-1 5-3,-1-5-1,1 4 8,0 3 1,-3-2-2,2 0-1,1-2 0,0 2 6,-4-2-4,4-1 1,-1-2-1,-4-2 0,0-4 2,5 2-3,-3-4-12,0-3-11,0 1-9,-1 0-10,4-5-11,-1 1-15,0-4-31,-5-1-25,16-6-29,-10 2-32,3-5-29,3-2-26,1-1-25,-4-8-29,3-2-34,-3-1-262,0-10-641,2-2 284</inkml:trace>
          <inkml:trace contextRef="#ctx0" brushRef="#br0" timeOffset="331063.4825">3251 13048 72,'-3'-15'265,"2"4"5,1 2 11,0 1-3,0 0-10,-1-1-7,1 9 0,1-10-15,-1 10-3,-1-11-27,1 11-17,1-5-19,-1 5 8,0 0-12,12 0-10,-12 0-9,0 0-24,18 7 6,-9-1-13,2 0-5,-2 5-12,0-2-10,0 3-7,0 5-13,-1 3-8,0 1-3,-4 0-9,-2 3-9,-4 1-4,-1 1-1,-2 4-2,-3 3 4,-2-1 16,-2-4-5,0-3 4,2-4 5,2 0 1,-3-4-3,6-3-7,-4 1-4,5-5-9,0 1 0,0-1-5,3-3-7,1 1-2,1-5 2,3 3-3,3-6 2,2 3 1,5-2-1,3-2-3,7-4-1,2 1-5,-5 1-1,5-4 4,-2 2-7,2-1-5,-4 0-10,0 0-23,-2 0-27,-6 2-31,0-1-33,-2 3-39,-4-1-34,-1-2-64,-2 2-74,-3-3-75,-2 6-358,0 0-816,-13-14 362</inkml:trace>
          <inkml:trace contextRef="#ctx0" brushRef="#br0" timeOffset="331813.5081">3678 13119 270,'-4'-16'433,"4"3"-16,0 1-18,0 7-26,-2-1-35,4-3-26,-2 9-38,-2-7-31,2 7-28,0 0-18,0 0-22,0 0-22,14 16-9,-7-6-4,6 11-12,-1 3-9,6 4-4,-4 3-11,5 0-5,-2-2-5,0 7-12,-3-8-7,2 3-8,-3-4-5,-3-4-8,1 7-2,-4 4-5,1-4-5,-5 6-3,-3-5-5,-3 3-6,-1-1 3,-1 1 0,-5 0-8,3-5-3,-3 0-1,2 4 1,0-13 4,1 0-6,0-2-3,1-2-3,1-1-3,-1-3 3,2-2-3,1-1-1,-1-1 1,2-4-1,-2 2-6,2 0 1,1-1-2,1-5 5,-4 8-2,0-4 4,4-4-3,0 0 4,0 4 2,0-4-4,0 0 2,0 0 0,0 0-1,0 0 0,0 0-8,0 0-28,0 0-40,0 0-61,0 0-72,0 0-72,0 0-93,0 0-404,0 0-834,4-24 369</inkml:trace>
        </inkml:traceGroup>
        <inkml:traceGroup>
          <inkml:annotationXML>
            <emma:emma xmlns:emma="http://www.w3.org/2003/04/emma" version="1.0">
              <emma:interpretation id="{879D95CD-028F-453D-8A74-2526B5C2FE8B}" emma:medium="tactile" emma:mode="ink">
                <msink:context xmlns:msink="http://schemas.microsoft.com/ink/2010/main" type="inkWord" rotatedBoundingBox="17840,15853 21157,15804 21172,16808 17855,16857"/>
              </emma:interpretation>
              <emma:one-of disjunction-type="recognition" id="oneOf43">
                <emma:interpretation id="interp215" emma:lang="en-US" emma:confidence="0">
                  <emma:literal>frc=5,</emma:literal>
                </emma:interpretation>
                <emma:interpretation id="interp216" emma:lang="en-US" emma:confidence="0">
                  <emma:literal>free 5,</emma:literal>
                </emma:interpretation>
                <emma:interpretation id="interp217" emma:lang="en-US" emma:confidence="0">
                  <emma:literal>frc= 5,</emma:literal>
                </emma:interpretation>
                <emma:interpretation id="interp218" emma:lang="en-US" emma:confidence="0">
                  <emma:literal>fre=5,</emma:literal>
                </emma:interpretation>
                <emma:interpretation id="interp219" emma:lang="en-US" emma:confidence="0">
                  <emma:literal>fre= 5,</emma:literal>
                </emma:interpretation>
              </emma:one-of>
            </emma:emma>
          </inkml:annotationXML>
          <inkml:trace contextRef="#ctx0" brushRef="#br0" timeOffset="335106.2566">7199 13413 202,'0'0'331,"-3"-7"-19,1 3-14,2 4-21,-2-8-14,2 8-19,-2-8-15,2 8-17,-3-4-4,3 4-19,0 0-33,-3-4 7,3 4-13,0 0-7,0-7-7,0 7-7,0 0-2,0-6-1,0 6 0,-2-2-6,2 2-5,-5-5-17,-2 4-8,1-3-8,6 4-11,-17 2-4,2-2-15,2 3 6,-3 0 2,2-1 1,-2 4-1,-1 3-3,-1 4-5,1 0-1,-1 2-2,1 2-4,2 3-6,1 1-2,4-3-6,-2 6-1,5-2-2,5-1-4,-1-2-2,3-1-6,4-2 2,4 5-7,0 0 4,5 0 2,0-2-5,5-1 2,2-2 3,4-3-6,0-2-5,10-2-14,-3 3-25,-3-9-33,6-3-41,1 2-53,-7-7-51,-2 0-44,-3-2-63,11-5-50,-9 0-305,-4-1-727,1-3 322</inkml:trace>
          <inkml:trace contextRef="#ctx0" brushRef="#br0" timeOffset="335340.6322">7481 13522 122,'-13'0'319,"8"3"-12,5-3-7,-8 2-16,8-2-20,0 0-8,-6 2-22,6-2-17,0 0-14,0 0-8,-10 2-19,10-2-4,0 0-9,0 0 25,0 0-13,0 0-7,28 0-5,-14 0-16,1 0-13,4-2-15,-2 2-10,4-3-13,4-2-8,-5 3-25,-3-1-37,0-1-32,6-1-50,-6 3-35,0-2-49,-1 3-43,-3 1-52,2-1-56,-7 0-44,-8 1-224,13-3-605,-13 3 268</inkml:trace>
          <inkml:trace contextRef="#ctx0" brushRef="#br0" timeOffset="335559.3858">7632 13669 203,'-7'10'329,"2"-1"-9,0-6-12,3 3-18,-3 0-22,5-6-13,-5 8-20,5-8-19,-5 4-12,5-4-18,0 0-6,-3 6-21,3-6-11,0 0-11,-4 6-7,4-6 47,10 3 14,-2-2 0,1 0-9,5 1-10,1-2-15,-2 0-14,4-2-14,2 0-12,-2-1-13,0 1-10,-2-2-8,2 4-29,-1-3-35,-2 3-48,-3-3-47,-2 0-57,5 3-53,-5-1-58,2-4-73,1 3-77,-6-3-281,6-4-728,0 1 322</inkml:trace>
          <inkml:trace contextRef="#ctx0" brushRef="#br0" timeOffset="335950.031">8353 13361 197,'3'-3'383,"-3"-2"-23,0 5-17,-3-7-5,3 7-22,0 0-21,0-5-27,0 5-20,0 0-20,0 0-28,0 0-18,0 0-25,-19 7-10,15 0-9,-8 1-14,7-2-9,-3 4-4,4-1-3,-4 0-14,3 3 0,-2-2-11,2 1-9,0-4-3,2 2-9,1 1-3,2-3-6,-2 3-5,4-6-1,-2 7-4,3-5 2,3 0 16,-1 1 1,-1-2 2,5-1-1,-1 1-7,6 1 1,-5-2-9,3 0-3,1 2-8,-1-3 1,0 2-3,3-1-5,1 2-4,-3 3-3,3-6-3,-3 3-2,3-1 0,-5 4 2,2-1-8,-1 1 1,-1 1-5,-2 2 5,-1-1-3,-3-4-2,0 8-2,-2-4 0,-3 3 1,0-2 0,-3 0 2,-2-1-3,1 0 3,-3 1-5,0 0 0,-3 1 0,-1-3-22,0-2-43,-1 2-57,-1-7-67,2 2-52,-5-4-61,4-2-75,-1-5-47,-3 1-275,1-3-753,6-1 334</inkml:trace>
          <inkml:trace contextRef="#ctx0" brushRef="#br0" timeOffset="336106.2709">8429 13434 171,'14'-19'317,"-6"6"5,4-3 3,2-1-10,-5 7-11,3-1-14,0 1-29,2-1-19,-1-1-24,1 5-22,0 2-19,-1-2-18,-3 6-11,7 0-33,-2 2-56,-1 3-60,1 2-60,-4 0-87,1 1-98,0 2-65,-6 0-165,0 1-514,0 5 227</inkml:trace>
          <inkml:trace contextRef="#ctx0" brushRef="#br0" timeOffset="336325.0201">8879 13636 130,'6'6'347,"-3"3"-25,-1-5-8,2 1-8,2-2-11,-6-3 0,5 6-1,-5 3 1,0-9 8,0 10-16,0-7-12,-3 9-6,3-4-15,-2 4-18,-1 1-16,-1-3-19,-1 5-19,2 0-20,-2 1-13,-4 2-15,5-2-15,-4 4-9,2 0-15,-2-1-7,-3 0-34,1 3-63,2-3-53,3-4-56,-6 1-72,2-4-68,-4 7-80,5-11-90,-2 3-295,2-6-782,3 0 347</inkml:trace>
          <inkml:trace contextRef="#ctx0" brushRef="#br0" timeOffset="334121.8666">5984 13084 316,'-11'-6'354,"-5"4"-28,-1 2-13,4-3-25,-3 6-16,0-1-15,2-1-27,0 4-12,-2 3-19,3-2-13,1 7-6,-3 3-20,-1-1-11,3 7-7,2 0-10,2 8-7,0 1-4,1 4-4,3 1-6,-2-1-1,5 0-1,0 2-3,1 0-5,2 1-2,3 0-4,2-4-6,-4 3-8,5 0-5,-1-1-3,2-1-5,-4 0-6,4-5-4,-2 1-6,-3-9-5,1 2-10,1 0-14,-2-3-16,1 1-50,0-7-25,-2-1-16,2 2-30,-1-5-50,1 0-29,-4-4-30,2 2-25,1-3-12,-2-2-6,-1-4-25,0 0-57,0 0-184,0 0-575,-19-14 255</inkml:trace>
          <inkml:trace contextRef="#ctx0" brushRef="#br0" timeOffset="334637.515">5631 13796 73,'-6'-17'211,"-5"3"5,6 4 3,-1 1-1,0 1-6,4 2-7,-2 1-9,4-1-15,-3 0-14,3 6-7,0-6-10,6 1-11,-5-2-10,7 0-6,-2 5-8,7-4-7,3-2-9,1 2-3,6-1-5,1-2-9,3 2-4,6-6-9,0 5-5,2-2-7,-1-1-4,-8 1-3,0 4-7,-2-4-6,-2 1-2,-5 7-4,-4-2 1,-2-1-6,-2 3-4,0-1-3,-2 1-6,-2-1 3,-5 3 2,9 0-4,-9 0 1,0 0 7,-4 10 7,-1-3 7,-3 0-1,-1 0-5,0 5 2,-2-3 2,2 3-9,1 1 2,-2-2-2,3 1 1,2 2-8,0-3-7,5 2 8,0 1-7,4-1 2,0 0-4,-1 0 2,3 1-1,4-2 1,1 0-4,6 4 8,0-1-1,1-2 3,-1 4 0,1-1 8,-1-3-4,0 0 5,0 1-8,1-3 12,-3 1-23,-3 0 6,-2-4-3,-1 1 6,-1-3-6,0 0-2,-3-1 1,0 0 1,1-1-1,-5-2 6,4 0 15,-1 1 12,-4-3 24,3 6 22,-3-6 23,0 0 19,0 0 17,5 0 15,-5 0 16,0 0 13,0 0 14,0 0-22,0 0-22,-7-27-33,2 15-19,0-11-21,0 2-11,5-2-17,0-10-18,4 8-7,1-7-10,0 9-9,3 2-3,-3 2-8,2-2-8,4 2-14,-1 1-12,-3 6-13,3-1-24,-1 5-23,-4 0-22,1 2-29,2 0-46,-1 1-48,-1 1-43,2 2-44,-8 2-47,15 0-63,-9 2-347,-6-2-840,12 4 373</inkml:trace>
        </inkml:traceGroup>
        <inkml:traceGroup>
          <inkml:annotationXML>
            <emma:emma xmlns:emma="http://www.w3.org/2003/04/emma" version="1.0">
              <emma:interpretation id="{71954CCE-8EEB-4FC0-ABD5-A2B452176023}" emma:medium="tactile" emma:mode="ink">
                <msink:context xmlns:msink="http://schemas.microsoft.com/ink/2010/main" type="inkWord" rotatedBoundingBox="22201,15845 24984,15860 24978,16876 22195,16861"/>
              </emma:interpretation>
              <emma:one-of disjunction-type="recognition" id="oneOf44">
                <emma:interpretation id="interp220" emma:lang="en-US" emma:confidence="0">
                  <emma:literal>turnoff!</emma:literal>
                </emma:interpretation>
                <emma:interpretation id="interp221" emma:lang="en-US" emma:confidence="0">
                  <emma:literal>Amano = l</emma:literal>
                </emma:interpretation>
                <emma:interpretation id="interp222" emma:lang="en-US" emma:confidence="0">
                  <emma:literal>Fresno = l</emma:literal>
                </emma:interpretation>
                <emma:interpretation id="interp223" emma:lang="en-US" emma:confidence="0">
                  <emma:literal>Fontenot!</emma:literal>
                </emma:interpretation>
                <emma:interpretation id="interp224" emma:lang="en-US" emma:confidence="0">
                  <emma:literal>Hirano = l</emma:literal>
                </emma:interpretation>
              </emma:one-of>
            </emma:emma>
          </inkml:annotationXML>
          <inkml:trace contextRef="#ctx0" brushRef="#br0" timeOffset="339559.8676">9947 13097 382,'0'0'389,"-2"-8"-4,2 8-15,-1-10-17,1 10-19,0 0-18,0 0-21,0-6-20,0 6-31,0 0-17,0 0-27,0 0-20,-5-2-17,5 2-19,0 0-12,0 0-17,0 0-10,12 12-11,-5-3-15,4 2-3,1 5-6,-1 5-9,6 7-7,-2 2-4,6 3-6,-4 2-5,1 0-4,-1 2-2,-5-1-6,9-1-2,-7-2-3,6 8 0,-5-8-3,2 0-2,0-1-4,-1-2 9,0 0-10,-4-8-1,-1 3 0,1-7 0,-3 1 1,3-4-1,-4 0-5,1 4 3,1-10 1,-4-3-3,-4 3-4,3-3 6,1-2-4,-6 1 2,5-2 18,-4 3 22,3-3 22,-4-3 24,0 0 22,0 0-9,0 0-14,5-17-9,-5 5-6,0-3-9,0-5-7,0-1-7,0-4-5,0-8-3,2-3-3,3-1-8,0 0-30,2 3 0,-2 1-2,3-1 0,1-1 2,-3 12-3,1-2-2,0 2 4,-1 2-1,-2 7-1,3-2 0,-2 1-1,0 4 5,0 0-5,-3 0 1,1 6 2,-1 0-3,-2-4-3,1 6-4,-1 3-5,5-6-16,-3 1-18,-2 5-24,2-4-26,-2 4-33,0 0-29,3-4-40,-3 4-25,0 0-3,4 13-32,-6-10-52,-3 6-67,1 1-65,-4-2-239,1 2-737,0 0 325</inkml:trace>
          <inkml:trace contextRef="#ctx0" brushRef="#br0" timeOffset="339762.9941">10084 13526 343,'0'0'377,"-4"6"-22,4-6-19,0 0-9,0 0-16,-7 3-22,7-3-20,0 0-30,0 0-17,0 0-16,0 0-17,0 0-15,23 6-17,-10-9-18,2 6-12,4-3-10,2 0-9,4 0-9,-1 0-19,4 2-24,8-2-50,0 1-80,-2-4-68,6 3-78,-2-6-92,-12 3-318,8-3-682,3-4 302</inkml:trace>
          <inkml:trace contextRef="#ctx0" brushRef="#br0" timeOffset="340294.2505">10740 13473 213,'-10'1'299,"2"2"-12,0-3-10,0 2-13,0-1-10,3 2-11,5-3-16,-10 0-10,10 0-18,0 0-1,-11 3-4,11-3-6,0 0-8,0 0-5,0 0-13,0-9-19,0 9-12,0 0-19,7-6-19,-3 2 1,-4 4-4,4-6-8,-4 6-12,4-5-8,-4 5-6,5-4-5,-1 4-11,-4 0-2,0 0-2,10 0-6,-10 0 1,7 6-8,-2-2 4,1 7-10,1-4 1,1 6-2,0-6 2,-2 5-4,1 2-4,-2-2-1,1 3-2,-3 0-1,2-2 2,1 2 0,-3 0 0,0 0 0,1-1-3,-3-8 0,2 3-4,-2-1 6,-1-4-7,0-4 7,3 11 2,-1-7-1,-2-4 13,0 8-16,3-8 26,-3 0 26,0 0 3,0 0-6,0 0-4,0 0-4,7-18-5,-2 9-6,0-6-1,4 3-7,3-7-1,1-1 0,-1-1-5,0 0-3,1 1-2,2 1 0,-2 1 2,3-1-2,-5 8 1,-4-2-2,3 4 3,-4 0-4,2 6-3,-3-2-6,-1 0 0,3 5-1,-7 0-1,9 6 4,-4 0-3,3 7-1,-6-4 0,5 7 1,-3-1-1,4 3 0,-6 0-2,2-2-9,4 2-13,-5-1-30,6 3-16,-4-2-37,-1-5-50,4 2-45,-4-2-49,4-1-63,-4-5-67,-2 3-318,-2-10-753,5 7 333</inkml:trace>
          <inkml:trace contextRef="#ctx0" brushRef="#br0" timeOffset="354082.4835">11391 13397 291,'0'0'280,"3"-9"8,-3 9-10,0 0-10,0 0-20,0 0-22,0 0-23,0 0-25,0 0-12,0 0-19,0-3-17,0 3-13,0 0-6,0 0-17,0 0-5,0 0-2,10 12-4,-8-7-6,3-1-7,0 3-3,0-1 2,-1 0-5,4 0-10,-1 3 3,-1 0-9,5-3 4,-1 2-4,2 2-9,0-3 2,-1 2-5,2 0 4,2-2 1,-2-2-4,-1 1-7,1-1 6,4-1-9,0 0 1,-2-2-1,0-1-2,2 0-6,-4 1-1,-1-2-6,-2 3-5,-3-3 1,0 3 0,1-3-3,-1 0-4,-7 0-4,0 0 9,12 2-6,-12-2-7,0 3 3,0-3 6,0 0 1,-12 9-1,5-2 11,-3-1-7,-2 2 9,-2 1-10,-1-1 1,-2 4-12,-2 0 5,0-2-4,1 4 5,1-2 0,0 1-4,1-5 2,-2 8 7,5-6-9,-3 2 3,-1 1 3,6-1 1,0-3-5,-1 5 0,3-7 10,1 5-17,2-6-31,1 2-39,-2 3-38,-1-2-47,4-3-49,2 1-41,4-1-30,-2-1-35,0 1-170,0-2-529,7 1 234</inkml:trace>
          <inkml:trace contextRef="#ctx0" brushRef="#br0" timeOffset="354301.2504">11565 13843 256,'0'0'328,"0"0"-21,0 0-19,4-3-23,-4 3-23,0 0-19,0 0-24,0 0-4,0 0-15,-12 12-24,6-7-14,-6 4-16,3 2-10,-4 1-13,0 0-6,1 3-15,-1-1-7,1 4-5,-4-1-7,6-6-9,3 3-6,1-1-1,-5-3-4,5 3-8,-1 1-27,-1-3-29,1 2-60,3-7-66,1 6-69,3-6-55,0-4-231,0-2-545,5 4 241</inkml:trace>
          <inkml:trace contextRef="#ctx0" brushRef="#br0" timeOffset="354973.312">12028 13458 197,'0'0'284,"0"0"-15,0 0-19,0 0-16,0 0-16,0 0-8,0 0-25,0 0-20,0 0-14,-3-6-8,3 6-18,0 0-13,0 0-8,0 0-7,0 0-5,0 0-4,0 0-5,0 0 4,0 0 1,0 0 5,0 0 8,0 0 8,0 0 12,0 0 7,0 0 5,0 0 5,0 0 10,0 0-6,0 0 1,-4-2 5,4 2-1,0 0-6,0 0-9,0 0-5,-1-6-11,1 6-4,0 0-15,0 0-8,0 0-12,0 0-8,0 0-6,0 0-9,0 0-7,0 0-8,0 0-6,0 0-7,0 0-9,0 0-6,0 0-3,0 0-2,7 14 3,-6-5-4,3 1 2,-3-4 0,3 10 2,-3-5-4,-1 1-3,4 1 2,-2-1-3,-2-3 1,0 3-3,0-4-4,1 1 2,-1-1 0,0 1-3,-1-2 2,2-1-3,-1-3 3,0-3 0,0 9 1,0-6 3,0-3-5,-1 6 6,1-6 2,0 0 0,1 6 3,-1-6 0,0 0 14,0 0 14,0 0-2,0 0-10,0 0-1,4-18-9,1 7-3,0 0 2,2 0-3,1-2-5,1 3 0,-3-3-3,5 4 0,-2-2-8,-3 3 2,2 2 4,-4 1-3,1-1-5,1 1-1,0 0-4,-2 4 0,1 0-3,-5 1 3,11-3 2,-11 3-3,12 5 4,-9 5-1,3-4 4,3 4-3,-1 5 3,-2-3-1,5 7 3,-5-2 0,1 2 0,-2-3 4,0 2-12,-2 7-22,1-2-15,-4-1-12,5 0-20,-5-2-13,3-6-12,-1 0-15,0 0-40,1-2-41,-1-4-37,2 1-40,-3-2-42,6-1-23,-2-3-291,1-1-692,0-2 307</inkml:trace>
          <inkml:trace contextRef="#ctx0" brushRef="#br0" timeOffset="355348.3166">12574 13589 270,'4'-7'290,"-2"3"3,-2 0-5,3 0-4,-3 4-12,2-7-2,-2 7-10,1-7-5,-1 7-23,0 0-23,0-6-14,0 6-23,0 0-22,0 0-15,0 0-16,0 0-9,0 0-6,-13 18-9,6-9-17,-3 3-3,0-2-5,3 4-11,-2-1 1,1 2-13,-1 4-3,1 0 2,7-5-12,-5 2-9,1-2 4,4 3 1,1-3-20,0 0 15,5 1-2,-4 1-5,5-8 3,-1 1 2,1 4-8,1-7 6,1-1 8,5 0 0,0 1-2,-1-6 4,5 1 10,-2-2-3,0-7-11,0 2 12,1-2 5,-3-1-1,2-7 8,-5 5 9,1 0-3,-4 0 1,1-3 6,-5 1-5,1-1-2,-2 1-9,-7 1-4,3-3-2,-4 3-6,-2-3 0,1 3-19,-3 2-23,-1-1-39,0 2-47,-1 2-39,-1 4-51,-1-3-49,2 4-59,6 1-65,-5-2-75,6 3-233,5 0-716,0 0 317</inkml:trace>
          <inkml:trace contextRef="#ctx0" brushRef="#br0" timeOffset="355629.5709">13074 13557 344,'0'0'357,"0"0"-23,0 0-23,0 0-18,0 0-23,0 0-24,0 0-22,0 0-19,0 0-10,0 0 3,0 0 1,0 0-14,0 0-3,0 0-7,18 6-13,-2-6-10,-3 3-15,2-1-15,4-4-7,-2 4-12,6-2-12,1 0-17,-1 0-29,1 0-30,-1 0-54,-6 2-54,0-2-48,0 1-55,-5 0-57,-3-1-57,0 2-53,-3 0-194,-6-2-603,0 0 267</inkml:trace>
          <inkml:trace contextRef="#ctx0" brushRef="#br0" timeOffset="355832.6993">13193 13688 3,'-11'6'262,"5"4"-1,-4-5-2,4-2 0,1 2-11,-1-1-12,0-2-12,1 2-16,5-4-3,-6 5-19,0-3-2,6-2-4,-5 2 1,5-2 13,0 0 5,0 0-8,17 4-14,-6-1-13,4-6-7,1 3-15,6 0-19,1-4-10,3 0-25,1-1-43,-1-1-55,6 0-61,-4 1-65,-1 0-75,-2-1-74,5-8-79,-4 2-205,4-4-617,-6 4 274</inkml:trace>
          <inkml:trace contextRef="#ctx0" brushRef="#br0" timeOffset="356192.0773">13883 13516 43,'0'0'375,"0"0"-21,0 0-3,5-2-3,-5 2-12,0 0 5,0 0-19,5-4-17,-5 4-13,0 0-18,0 0-15,0 0-12,0 0-12,0 0-18,0 0-24,-6-10-20,6 5-18,0 5-16,-5-12-13,5 6-13,0 0-9,0-3-9,-3-1-11,3 4-9,0-5-8,3 0-6,-3 2-4,0 0-4,0 2 1,0-1 2,0-1 3,0 1 3,0 1 3,1 3-1,-1-2 4,0 1 5,4-2-1,-4 3-3,1-1-7,-1 5-5,0 0-6,-1-6-9,1 6-6,0 0-10,0 0 0,0 0-4,0 0-5,0 0 0,1 14 0,2-3-4,-1-1 1,-2 4-2,0-2-5,6 3 4,-5 2-4,3-3 1,-3 1 0,-1 7-3,1-2-1,5-4-2,-6 0-35,5-1-36,-5 0-37,5 1-43,-5 1-37,1-1-50,-2-3-59,1 3-53,0 3-74,0-6-67,-1 0-273,1-4-824,0-3 364</inkml:trace>
          <inkml:trace contextRef="#ctx0" brushRef="#br0" timeOffset="356520.2225">13769 13771 199,'-6'2'355,"6"-2"-8,-10 0-2,10 0-6,0 0-4,0 0-8,-11-2-8,11 2-7,0 0-9,0 0-11,-8-3-12,8 3-10,0 0-6,0 0-4,0 0 7,0 0-12,0 0-6,33 3-9,-18-1-27,2-2-15,5 0 2,-2 1-21,-3-2-22,1 1-3,-3-5-22,-1 4-9,3-2-13,-6 3-11,-4 0-13,4 0-3,-11 0-23,16 0 6,-16 0-4,7 1 1,-1 1-7,-6-2 13,10 0 1,-10 0 6,0 0 2,0 0 5,0 0-5,9-2-2,-9 2-14,0 0-62,0 0 0,5-4 0,-5 4 0,0 0 0,0 0 0,0 0 0,0 0 0,0 0 0,0 0 0,0 0 0,0 0 0,0 0-110,0 0-242,0 0-127,7 0-208,-7 0-408,0 0-1184,0 0 524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0:03.94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D8B001B-3183-4EE9-AE5F-1DAC10EF1787}" emma:medium="tactile" emma:mode="ink">
          <msink:context xmlns:msink="http://schemas.microsoft.com/ink/2010/main" type="writingRegion" rotatedBoundingBox="14763,10066 15829,10066 15829,10467 14763,10467"/>
        </emma:interpretation>
      </emma:emma>
    </inkml:annotationXML>
    <inkml:traceGroup>
      <inkml:annotationXML>
        <emma:emma xmlns:emma="http://www.w3.org/2003/04/emma" version="1.0">
          <emma:interpretation id="{B8A4B9F3-328E-4C2F-A2DD-6339CFBDCA33}" emma:medium="tactile" emma:mode="ink">
            <msink:context xmlns:msink="http://schemas.microsoft.com/ink/2010/main" type="paragraph" rotatedBoundingBox="14763,10066 15829,10066 15829,10467 14763,104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0D4281-896E-4FFD-8610-E2C20849659E}" emma:medium="tactile" emma:mode="ink">
              <msink:context xmlns:msink="http://schemas.microsoft.com/ink/2010/main" type="inkBullet" rotatedBoundingBox="14763,10066 15829,10066 15829,10467 14763,10467"/>
            </emma:interpretation>
            <emma:one-of disjunction-type="recognition" id="oneOf0">
              <emma:interpretation id="interp0" emma:lang="en-US" emma:confidence="1">
                <emma:literal>no</emma:literal>
              </emma:interpretation>
              <emma:interpretation id="interp1" emma:lang="en-US" emma:confidence="0">
                <emma:literal>neo</emma:literal>
              </emma:interpretation>
              <emma:interpretation id="interp2" emma:lang="en-US" emma:confidence="0">
                <emma:literal>no.</emma:literal>
              </emma:interpretation>
              <emma:interpretation id="interp3" emma:lang="en-US" emma:confidence="0">
                <emma:literal>nog</emma:literal>
              </emma:interpretation>
              <emma:interpretation id="interp4" emma:lang="en-US" emma:confidence="0">
                <emma:literal>now</emma:literal>
              </emma:interpretation>
            </emma:one-of>
          </emma:emma>
        </inkml:annotationXML>
        <inkml:trace contextRef="#ctx0" brushRef="#br0">2565 7346 209,'-11'3'421,"2"-1"-7,1 0-5,0 0-10,8-2-3,-10 2-6,9 0-10,1-2-15,0 0-39,-12-6-32,12 6-28,-4-7-17,4 7-26,-1-9-18,2 6-19,3-3-14,-4-2-15,2 4-16,2 1-15,2-1-14,-5-1-11,4 2-10,2 3-11,-7 0-6,10-6-8,-1 6-6,-9 0-6,12 2-10,-3-2-5,-1 4-2,-2 2-2,5-1-7,-2 3-1,0 3-3,3 2-3,-4-1-2,5 5 1,-5-4-7,-2-1 1,0 3 2,3-1-6,-3 1 2,-2-3 1,0 0-6,0 0 0,-3-3 3,3 1-1,-1-3 0,-3 1 2,0-2-6,2-1 2,0-1-2,-2 0 3,0-4 0,1 8-2,-1-8 5,0 0-2,0 0-1,0 0-5,0 0 3,0 0-2,9-15-2,-4 9 1,3-4-1,1-1 1,-1-3 1,4-3-2,0-1 1,1-1 0,-1 2 0,3-1 11,-2-1-4,7 7 7,-8-1-9,0-1 4,-1 3-5,1 4 3,2-1-2,-3 2-3,1 0 0,-2 3 0,-2 0-1,-1 2-4,3 1 1,-10 0 2,17 2-4,-10 3 11,2 1-9,-3 2-2,5 0-2,-5 3 5,1 2-1,-2 0 4,0 3-5,-1-3 6,1-1-5,1 2-7,-1 0-19,0-2-7,0 0-19,-3 0-16,3-2-13,0 1-16,-2-2-13,4 2-16,-3-5-8,2 5-5,0-8-14,5 1 3,-2-3-11,5 2 9,-2-3 0,0 0 10,5-3 24,-2-1 7,0 1 12,2-3 11,-2-1 12,5-4 1,-6 1 13,-1-1 8,-1 1 14,-1 0 21,0 4 40,-4 0 23,2 1 22,-5 0 21,4 0 6,-4 3 6,-2-2-1,-2 4 12,6-2-9,-6 2 0,0 0 5,0 0 7,0 0 0,0 0 7,-6 17 1,1-10-5,0 1-9,0 2-7,-2 3-4,1 1-11,0-1-8,1 2-10,-1-2-6,0 3-6,1-2-3,3 1-7,2-2-1,-3 3 1,3-2-13,0 1-2,4-3-2,-3-2-2,4-1-3,2-1-4,0 0-2,3-3 5,2-3-4,3 2-4,0-4-7,1-4-1,1 2 3,5-7 1,-1-1 1,-2 2 10,2-7 0,-4-1 3,0 1 3,-4-3 9,2-1 13,-5 1-5,-3-3-7,-5 1-1,-2 0 4,-1 0-7,-7 2-8,-1 4-20,-11-2-26,-11-1-59,-2 0-76,-10 3-122,-24 1-154,-3 0-193,-7 4-379,-6 6-1084,-36-6 480</inkml:trace>
      </inkml:traceGroup>
    </inkml:traceGroup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3:36.85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7D8CD14-A717-454B-A152-9F44DF913BF6}" emma:medium="tactile" emma:mode="ink">
          <msink:context xmlns:msink="http://schemas.microsoft.com/ink/2010/main" type="writingRegion" rotatedBoundingBox="22764,13996 25769,13580 25838,14080 22833,14496"/>
        </emma:interpretation>
      </emma:emma>
    </inkml:annotationXML>
    <inkml:traceGroup>
      <inkml:annotationXML>
        <emma:emma xmlns:emma="http://www.w3.org/2003/04/emma" version="1.0">
          <emma:interpretation id="{5BDCE14B-C8DA-449F-A575-D3814EEC39EC}" emma:medium="tactile" emma:mode="ink">
            <msink:context xmlns:msink="http://schemas.microsoft.com/ink/2010/main" type="paragraph" rotatedBoundingBox="22764,13996 25769,13580 25838,14080 22833,14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8A61BD-25C3-42D3-B451-BC336AB21225}" emma:medium="tactile" emma:mode="ink">
              <msink:context xmlns:msink="http://schemas.microsoft.com/ink/2010/main" type="line" rotatedBoundingBox="22764,13996 25769,13580 25838,14080 22833,14496"/>
            </emma:interpretation>
          </emma:emma>
        </inkml:annotationXML>
        <inkml:traceGroup>
          <inkml:annotationXML>
            <emma:emma xmlns:emma="http://www.w3.org/2003/04/emma" version="1.0">
              <emma:interpretation id="{A9360950-4655-487F-BABE-A9D6DCCC4D1A}" emma:medium="tactile" emma:mode="ink">
                <msink:context xmlns:msink="http://schemas.microsoft.com/ink/2010/main" type="inkWord" rotatedBoundingBox="22764,13996 24539,13750 24608,14250 22833,14496"/>
              </emma:interpretation>
              <emma:one-of disjunction-type="recognition" id="oneOf0">
                <emma:interpretation id="interp0" emma:lang="en-US" emma:confidence="0">
                  <emma:literal>neo</emma:literal>
                </emma:interpretation>
                <emma:interpretation id="interp1" emma:lang="en-US" emma:confidence="0">
                  <emma:literal>n *</emma:literal>
                </emma:interpretation>
                <emma:interpretation id="interp2" emma:lang="en-US" emma:confidence="0">
                  <emma:literal>n %</emma:literal>
                </emma:interpretation>
                <emma:interpretation id="interp3" emma:lang="en-US" emma:confidence="0">
                  <emma:literal>Neo</emma:literal>
                </emma:interpretation>
                <emma:interpretation id="interp4" emma:lang="en-US" emma:confidence="0">
                  <emma:literal>n 4</emma:literal>
                </emma:interpretation>
              </emma:one-of>
            </emma:emma>
          </inkml:annotationXML>
          <inkml:trace contextRef="#ctx0" brushRef="#br0">10543 11400 381,'-4'5'449,"1"-2"-33,1 0-7,2-3-7,0 0-33,0 0-16,0 0-13,0 0-26,-7-11-27,7 5-20,0-1-24,3-2-25,-2-3-19,4-1-20,-2 1-17,-3-4-14,4 3-18,-2-2-11,4 1-9,-1 2-15,1-3-9,0 6-10,-1-4-6,-4 7-8,4 0-7,-2 0-7,1 1-9,0 3-3,-4 2-7,0 0 0,12 1-7,-7 3-1,-4 4-1,6-2-6,-2 8 0,5 0-3,-4 1 1,0 3 1,1 4-4,-2-3 1,1 4-1,1-2-4,-2 4 2,0-3 2,-3 1-2,2-2 0,-3 0-2,4 0 1,-5-6-5,0-2 2,0-1 1,2-3-1,0 0 3,-2-2-3,0 0-1,1-3-2,1 0 6,0 1 1,-2-5-1,0 0-1,0 0-4,0 0 8,10-18-7,-4 6-1,2-3 1,-2 2-1,6-8 2,3-9-1,2 2 1,0-3-4,1 2 2,-4 9 0,1 5-1,-1-3 1,-5 7 0,2 0-5,-5 5 2,-1 0-3,2 2-1,-2 4 1,-5 0-1,12 7-1,-7 0 4,0 1 2,-3 5-4,7 2 2,-9 0-1,1 7 4,-1 1-2,-1-4 1,1 3 0,2-1 3,-2-3-2,0 3 1,0-7-14,6 1-29,-1-3-34,-1 3-36,-2-6-46,5-3-38,2 2-39,2 0-44,2-4-54,0-4-50,5-1-65,-2-5-231,6 1-733,4-3 325</inkml:trace>
          <inkml:trace contextRef="#ctx0" brushRef="#br0" timeOffset="255.2509">11287 11409 193,'-7'-1'347,"7"1"-14,-12-5-7,12 5-6,-11-2-2,5 1-14,6 1-4,0 0-17,-17 1-17,17-1-20,-10 0-26,10 0-17,0 0-5,0 0 8,0 0-4,0 0-7,23 8-12,-6-3-15,7-5-15,1 2-14,4-2-13,-3-1-7,2 2-9,10-2-9,-4 1-9,2-1-9,-10-2-13,0 3-4,-4 0 1,0 0-14,2-2-6,-10 4-1,3-2-6,-2 0-2,-6 0-8,-3 0 1,5 3-2,-11-3-13,6-3-21,-6 3-29,0 0-31,11-2-49,-11 2-56,0 0-47,0 0-39,-12-10-48,5 5-51,-2-1-53,2-1-316,-7-2-783,3-3 347</inkml:trace>
          <inkml:trace contextRef="#ctx0" brushRef="#br0" timeOffset="552.1279">11543 11213 247,'-5'-4'310,"-1"-1"5,1 1 1,3 1 2,-4-4-1,2 5-6,4 2 4,-6-5-4,6 5-15,0 0-13,-1-4-16,1 4-24,0 0-25,0 0-23,0 0-13,0 0-9,0 0-7,0 0-10,19 13-10,-4-7-16,-4 2-10,1-1-8,1 5-11,3-8-11,5 11-8,-4-6-5,0-2-11,4 2-9,-7-3 1,4 5-8,-2-1-7,-4-4-6,1 0-3,-1 3-4,-2-6-5,-1 3-1,-1-1-5,-1 3-1,-1-5 0,-2 2-4,0 4 1,-4-4-3,-3 3-1,-2 1-3,3 0 0,-5 1 0,-2 2-2,-3 0 3,-1 5 1,-3-3-3,-2-1 0,-2 4 0,3-2-15,-2 3-21,1-5-35,1-1-38,5-2-56,0-2-59,3 1-54,0-3-75,2-2-75,2-1-376,4 0-864,1-3 382</inkml:trace>
          <inkml:trace contextRef="#ctx0" brushRef="#br0" timeOffset="1177.1353">12207 11136 127,'-5'-8'382,"-1"4"-10,0-2-4,1 0-4,-2-3-5,2 6-6,0-3-9,2 3-16,3 3-14,-5-9-24,5 9-23,-4-4-27,4 4-23,0 0-20,9-5-17,-9 5-21,13 2-18,-4 1-14,-2 3-13,6 3-10,-4 1-13,3 2-8,2 4-7,1 2-9,-1 0-6,-2-1-9,-6 3-3,6-2-3,-7 2-8,1-2-5,0 3 1,-2-3-6,-5-3 1,1 2-4,-4-1 4,-1-1-9,-1-2 1,-2 1-4,-1-3 2,-2 0-2,3 0-6,-5 0 3,-2-4 1,1 2-2,2-3-2,-2-2-1,2-2-1,0 1-1,-1-3 0,-3-3-1,2 0 6,2-2-4,-2-4-3,2 1 1,-1-6-2,4 3 3,-3-6-3,4 4-2,-2-7-1,3-2 4,1 1 1,-5 0 3,6 2 1,-1 0 2,0-3 5,0 10-3,4-2 3,-3 3 3,0 3 12,4-1 10,-3 2-4,4 1-3,-2 0-3,-1 3-4,3 3-6,-7 0-3,7 0-1,-12 6-3,6 3-4,-2-1-2,-1 6 1,1-2-1,-4 6-3,4 4 1,4-4-3,-1-3-3,3 1 19,-1-1 13,2 2-7,2-3-4,0 2 0,1-3 0,3 1-1,1-3-3,0-5-2,3 3 8,-2-5-21,5 2 12,-5-2 1,8-4-2,-1-3-5,3 3-1,0-6-15,-6 3 16,1-8-3,0 5 0,0-6 0,-2-3 4,1-1-2,-1-1 0,-3-3 4,-2 0-22,-4-1 14,0-1 3,-2 1-6,0-1 3,-3 7-2,0 0-13,0-1-19,-4 1-23,2 2-41,-5 2-44,3-4-61,3 5-44,-1-2-66,-1 3-81,2 2-106,0-4-381,3 6-949,4-4 420</inkml:trace>
        </inkml:traceGroup>
        <inkml:traceGroup>
          <inkml:annotationXML>
            <emma:emma xmlns:emma="http://www.w3.org/2003/04/emma" version="1.0">
              <emma:interpretation id="{BFDCA671-8250-4D1F-A062-8036BF3DD41E}" emma:medium="tactile" emma:mode="ink">
                <msink:context xmlns:msink="http://schemas.microsoft.com/ink/2010/main" type="inkWord" rotatedBoundingBox="25175,13663 25769,13581 25836,14059 25241,14142"/>
              </emma:interpretation>
              <emma:one-of disjunction-type="recognition" id="oneOf1">
                <emma:interpretation id="interp5" emma:lang="en-US" emma:confidence="0">
                  <emma:literal>m</emma:literal>
                </emma:interpretation>
                <emma:interpretation id="interp6" emma:lang="en-US" emma:confidence="0">
                  <emma:literal>W</emma:literal>
                </emma:interpretation>
                <emma:interpretation id="interp7" emma:lang="en-US" emma:confidence="0">
                  <emma:literal>w</emma:literal>
                </emma:interpretation>
                <emma:interpretation id="interp8" emma:lang="en-US" emma:confidence="0">
                  <emma:literal>a</emma:literal>
                </emma:interpretation>
                <emma:interpretation id="interp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2468.4582">12998 10940 47,'-5'5'364,"-5"-3"-6,5 2 2,-1-3 1,-2 0-7,0 2-19,1-3 4,7 0-11,-14 3-10,14-3-13,0 0-21,-9-3-32,9 3-18,-3-6-20,3 6-14,-2-9-16,3 3-15,0 2-14,3-4-14,1 4-9,-2-3-14,2-1-11,2 2-13,-2 3-7,2-2-14,-2 2-1,0-1-8,0 1-9,2 3-1,-7 0-7,12 0-4,-12 0-9,11 1-4,-5 1 0,0 2-3,-1 4-5,5 1 0,-3 1-5,3 1 1,-3 2-4,-3 0 0,0-2 0,1 5-8,1-1 4,-1 2-1,-4-5 0,4 5 3,-5 0-5,6-3 2,-6 2-4,1-2 1,3-2-1,-3 0-1,-1-2 1,4-2 4,-4 0-3,1-2-1,-1-1 1,0-2 5,0-3 14,0 7 12,0-7 16,0 0 5,0 0-5,0 0-11,0 0 2,16-13 1,-9 6-6,-1-2-1,5-3 4,2-5-10,-2 5 1,3-5 0,-1 3 1,0-6 0,-5 9 2,2-2-2,3 7-13,-4-4 13,-1-2-9,-3 6 1,2 1 0,-1-1-5,0 3-3,-2 2-1,-2-3-5,-2 4-4,11 0 1,-11 0 0,6 5 2,-6 1-11,5 2 8,-5-1-5,0 8 0,3-7 1,0 6-3,-3-1 3,-3 2 1,0 7-5,3-2 2,-5-1 2,0 1-2,4 2-1,-5-1 6,1-2 1,4-1-4,0-2 7,1-3 10,0 1 4,1-1 2,0-5 4,2 1 12,-1-3 10,4 2 7,0-3 1,5-3-5,-2-2-2,5-1-5,3-3-2,-4 1-13,4-5-34,5-2 0,1-2 0,-5-3 0,2-1 0,-1-3 0,-2 1-2,-1 0-112,-2-1-39,-6 4-45,-3 3-51,2-3-77,-7-1-85,-3 1-88,1 0-103,-6 5-338,0-4-1018,-3 6 450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4:09.86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316555A-9AA6-41F8-9910-D0D384738F54}" emma:medium="tactile" emma:mode="ink">
          <msink:context xmlns:msink="http://schemas.microsoft.com/ink/2010/main" type="writingRegion" rotatedBoundingBox="3617,15728 4406,15728 4406,16801 3617,16801"/>
        </emma:interpretation>
      </emma:emma>
    </inkml:annotationXML>
    <inkml:traceGroup>
      <inkml:annotationXML>
        <emma:emma xmlns:emma="http://www.w3.org/2003/04/emma" version="1.0">
          <emma:interpretation id="{510325DC-FB4C-43E3-BBB7-39A2FC358B09}" emma:medium="tactile" emma:mode="ink">
            <msink:context xmlns:msink="http://schemas.microsoft.com/ink/2010/main" type="paragraph" rotatedBoundingBox="3617,15728 4406,15728 4406,16801 3617,16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4BBF26-D601-484B-851A-3277EE556109}" emma:medium="tactile" emma:mode="ink">
              <msink:context xmlns:msink="http://schemas.microsoft.com/ink/2010/main" type="line" rotatedBoundingBox="3617,15728 4406,15728 4406,16801 3617,16801"/>
            </emma:interpretation>
          </emma:emma>
        </inkml:annotationXML>
        <inkml:traceGroup>
          <inkml:annotationXML>
            <emma:emma xmlns:emma="http://www.w3.org/2003/04/emma" version="1.0">
              <emma:interpretation id="{017EB688-815E-425A-8604-4089E939FD19}" emma:medium="tactile" emma:mode="ink">
                <msink:context xmlns:msink="http://schemas.microsoft.com/ink/2010/main" type="inkWord" rotatedBoundingBox="3617,15728 4406,15728 4406,16801 3617,16801"/>
              </emma:interpretation>
              <emma:one-of disjunction-type="recognition" id="oneOf0">
                <emma:interpretation id="interp0" emma:lang="en-US" emma:confidence="0">
                  <emma:literal>+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42 11 242,'-7'0'352,"1"-5"1,6 5-17,-11 0-18,11 0-8,-5-5-12,5 5-21,0 0-10,-9-1-18,9 1-22,0 0-18,0 0-15,0 0-20,-5-1-13,5 1-19,0 0-12,0 0-19,0 0 1,0 0 14,0 0-16,18 12-2,-7-9-11,0 2-8,6-2-1,7 2-10,-3 0-5,17 1-5,2-6-12,-4 3-1,5-3-5,1 0-5,-3-3-2,1 6-9,-4-3-2,-7 0-1,5 0-6,-7 3-2,-3-3-2,-1 3-1,-6 0-4,-1 0-7,0 0-7,-6-2-14,-2-1-11,3 0-22,-4 0-16,3 0-13,-10 0-21,10 0-40,-10 0-32,0 0-71,9-1-45,-9 1-44,0 0-46,0 0-282,0 0-709,0 0 313</inkml:trace>
          <inkml:trace contextRef="#ctx0" brushRef="#br0" timeOffset="692.1687">527-235 297,'-14'-9'355,"-1"3"-20,1-2-22,-1 3-9,-2 0-11,6 1 7,-5 4-17,3 0-23,13 0-24,-17 0-21,10 0-16,2 3 0,0 3-1,0-2-15,3 2-15,1 3-11,2 0-12,1 2-15,3 2-9,0 0-12,7 6-13,0-2-14,3 3-3,9 3-6,-1 2-8,-4-6-5,9 0-8,-1 5-3,1-1-8,0 2-2,-1-3-5,-1 3-2,-5-5-5,3 2 1,-6-4-7,-2 0-1,1 1 0,-9-2-4,2 3-3,2-5 2,-9 0-1,-1 10-1,3-8-3,-10 5 2,5-3-3,-10 2 2,-2-1-2,0 1 7,-6 9 7,-6-2 2,2 1 4,-7-3 3,5-4-4,-5 4 1,-3-2-1,4 2-4,0 1-4,-6-3 1,5 2-3,11-7-6,2 0-3,-1 0-12,4-1-39,-2-3-60,4-2-64,5-2-73,-1 2-77,5-6-100,-4-2-379,4-3-862,2-2 381</inkml:trace>
          <inkml:trace contextRef="#ctx0" brushRef="#br0" timeOffset="316.4704">282 325 228,'-9'3'316,"4"0"-10,-3-2-7,3 4 0,5-5-5,-9 1 2,5 0-6,4-1-11,0 0-10,0 0-11,-11 2-18,11-2-13,0 0-14,0 0-20,0 0-6,0 0-3,0 0 3,0 0-3,27-3-6,-8-5-12,5 3-16,1 1-12,-2-1-13,5-1-11,7-3-16,-12 4-1,13-4-16,-9 4-3,2 3-16,-6-3 1,1 0-12,-3 3-6,-4-3-3,0 0-7,-1 5-2,-3-4-6,-3 4-9,-2-2-14,1 2-20,-4 0-36,-5 0-32,12-3-40,-12 3-41,7-3-38,-7 3-49,5-3-55,-5 3-58,5-7-55,-5 4-308,0 3-789,-5-9 350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8:02.270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0CF1953-667A-4735-A3E9-1C7B24C89CCC}" emma:medium="tactile" emma:mode="ink">
          <msink:context xmlns:msink="http://schemas.microsoft.com/ink/2010/main" type="inkDrawing" rotatedBoundingBox="14182,3822 19031,3804 19032,3851 14183,3869" semanticType="underline" shapeName="Other">
            <msink:sourceLink direction="with" ref="{EE59966C-962D-4171-98D2-EA664AB858DF}"/>
          </msink:context>
        </emma:interpretation>
      </emma:emma>
    </inkml:annotationXML>
    <inkml:trace contextRef="#ctx0" brushRef="#br0">-9 64 293,'-7'0'382,"7"0"-12,0 0 0,0 0-15,0 0-18,0 0 2,0 0-11,19-12-16,-19 12-14,19 3-19,-12-6-9,2 2-24,0-1-11,7 1-12,-4-2-14,-1 3-7,5 0-10,1 0-10,7 0-8,4 0-10,6 0-14,4-2-9,4 2-6,5-1-9,21-2-3,-4-2-11,7 2-15,2 1-4,7 2-2,37-2-1,11 2-5,3-3 4,3 6-7,8-3-11,-2-3 5,13 0-15,4 3-1,7-3-4,9-3-2,2 9-2,3-3 6,6 7 17,3-8 2,5 4 1,-2 1 2,-14-3 3,4 3 6,-11 0-42,-9-8-47,-7 8 0,-15-2 0,-9-2 0,-48 0 0,-3 0 0,-5 0 0,-24-2 0,-5 2 0,-7-4 0,-12 4 0,-3-4 0,-8 3 0,1-3 0,-9 4 0,1 0 0,-7 0 0,17-2 0,-13 2 0,-4 0 0,0 0 0,13-1 0,-13 1 0,0 0 0,0 0 0,10 2 0,-10-2 0,0 0 0,0 0 0,0 0 0,0 0 0,0 0 0,0 0 0,0 0-498,-23-11-785,9 5-1389,0 0 615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7:58.4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E59966C-962D-4171-98D2-EA664AB858DF}" emma:medium="tactile" emma:mode="ink">
          <msink:context xmlns:msink="http://schemas.microsoft.com/ink/2010/main" type="writingRegion" rotatedBoundingBox="14322,2320 18610,2895 18453,4066 14165,3491">
            <msink:destinationLink direction="with" ref="{30CF1953-667A-4735-A3E9-1C7B24C89CCC}"/>
          </msink:context>
        </emma:interpretation>
      </emma:emma>
    </inkml:annotationXML>
    <inkml:traceGroup>
      <inkml:annotationXML>
        <emma:emma xmlns:emma="http://www.w3.org/2003/04/emma" version="1.0">
          <emma:interpretation id="{D6E1EECE-4413-4D6A-8E47-78B3CE6AA325}" emma:medium="tactile" emma:mode="ink">
            <msink:context xmlns:msink="http://schemas.microsoft.com/ink/2010/main" type="paragraph" rotatedBoundingBox="14322,2320 18610,2895 18453,4066 14165,3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8004E25-788F-47E7-A1DA-B2D178A5C7BD}" emma:medium="tactile" emma:mode="ink">
              <msink:context xmlns:msink="http://schemas.microsoft.com/ink/2010/main" type="line" rotatedBoundingBox="14322,2320 18610,2895 18453,4066 14165,3491"/>
            </emma:interpretation>
          </emma:emma>
        </inkml:annotationXML>
        <inkml:traceGroup>
          <inkml:annotationXML>
            <emma:emma xmlns:emma="http://www.w3.org/2003/04/emma" version="1.0">
              <emma:interpretation id="{965A2A5D-2B71-405C-B49E-7F5E552D0188}" emma:medium="tactile" emma:mode="ink">
                <msink:context xmlns:msink="http://schemas.microsoft.com/ink/2010/main" type="inkWord" rotatedBoundingBox="14322,2320 18610,2895 18453,4066 14165,3491"/>
              </emma:interpretation>
              <emma:one-of disjunction-type="recognition" id="oneOf0">
                <emma:interpretation id="interp0" emma:lang="en-US" emma:confidence="0">
                  <emma:literal>Examples</emma:literal>
                </emma:interpretation>
                <emma:interpretation id="interp1" emma:lang="en-US" emma:confidence="0">
                  <emma:literal>Ramp-lens</emma:literal>
                </emma:interpretation>
                <emma:interpretation id="interp2" emma:lang="en-US" emma:confidence="0">
                  <emma:literal>Ramp-les</emma:literal>
                </emma:interpretation>
                <emma:interpretation id="interp3" emma:lang="en-US" emma:confidence="0">
                  <emma:literal>Rxanfle-s</emma:literal>
                </emma:interpretation>
                <emma:interpretation id="interp4" emma:lang="en-US" emma:confidence="0">
                  <emma:literal>Rx-ample-a</emma:literal>
                </emma:interpretation>
              </emma:one-of>
            </emma:emma>
          </inkml:annotationXML>
          <inkml:trace contextRef="#ctx0" brushRef="#br0">9749-3374 58,'2'-3'429,"4"0"-35,-6 3-30,5-6-19,-5 6-29,1-5-18,-1 5-13,8-4-12,-8 4-24,0 0-25,0 0-26,4 0-16,-4 0-19,0 0-19,0 0-16,0 0-15,0 0-10,10 6 0,-8-1-1,-2-1-13,5 1-3,-1 2-5,-2 1-10,2 4-4,-2-1-5,3 6-3,0 3-3,-4-4-3,5 5-3,-3 0-6,5 9-5,-5-5-2,-2-3-6,-1 2 2,2 3-7,-1 4 1,3-10-3,-3 2-2,-2-5-2,-1 3-12,0-6-22,-1 0-27,2-2-59,1-2-52,-3-1-42,-2-5-41,5 5-28,0-6-23,-3-2-39,3-2-42,0 0-214,0 0-627,-15-18 278</inkml:trace>
          <inkml:trace contextRef="#ctx0" brushRef="#br0" timeOffset="231.1815">9746-3395 55,'0'-14'274,"0"-5"-10,0 5 5,0-3 12,0 4 6,3 1 7,-3-3-8,2 3-18,1 0-15,2-1-28,-2 1-17,-2 3-19,7-1-19,-4 4-13,8-6-16,-3 6-1,1 0-27,3 0-16,3 3-6,0 1-10,3 4-15,-2-2-2,4 8-15,3-4-10,-1 5-22,-2 4-34,-1-1-32,-1 0-37,-7 0-22,0 2-37,-4 2-44,-2 0-37,-3-4-22,1 4-34,-6-1-18,0 1-155,-6-2-493,-1 0 219</inkml:trace>
          <inkml:trace contextRef="#ctx0" brushRef="#br0" timeOffset="537.452">9847-3239 77,'-12'9'178,"0"0"-3,-1-5-6,9-1 6,-4 2-1,2-2 6,1 2-5,1-3-4,4-2 8,0 5 12,0-5 0,4 4 1,1 0-8,1-2-15,6 2-16,5-2-12,3 1-16,1 0-8,2-3-8,1 2-20,2-1-22,0 2-37,0 1-30,-9-1-35,4 8-27,-4-5-28,-5 4-27,0-1-23,-2 3-4,-3-2-5,-4-1 11,-3 4 22,-3-2 10,-3 1 17,2-1 19,-5 3 29,-1-4 40,-3 4 24,1-2 26,-1 1 23,-1-4 13,2 3 14,3-5 5,-2 2 0,2 0 6,-3 1-6,8 1 6,-5-5-7,7 4-6,-4 1 7,2-2-21,3-2 9,4 5-16,-1-3-8,4 4-12,-3 1 0,7-5-7,4 7 9,0-8-22,6 4-21,4-3-35,-1-3-35,6-4-46,5 2-57,-9 1-64,11-10-57,0-1-227,-13 2-547,3-2 243</inkml:trace>
          <inkml:trace contextRef="#ctx0" brushRef="#br0" timeOffset="919.8806">10459-3028 250,'0'-12'331,"0"-1"12,1 4 10,-2-2-8,1 5-9,0 6-17,1-10-25,-1 10-22,0-10-25,0 10-24,1-2-25,-1 2-23,0 0-14,0 0-19,-13 18-17,8-6-27,0 3 11,-3 2-13,-3 3-6,1 3-13,1-3-6,0 2-18,-8 6 7,0 2-3,5-7-5,4-3-5,-8 1-5,4 1-6,1-3-6,-4-4-5,4-3-14,0 2-17,2-5-14,-3 1-3,0-1-9,9-8 8,-8 4-5,1-5 3,10 0-12,-17-5 4,10 0 7,2-9-7,0 4 2,2-8 5,-1-3 4,3 0-1,-1-1 1,2-3 6,3-8-5,-2 8 8,3 2 0,3-3 13,-3 2 12,-3 8 8,0 2 10,2 3 10,-3 1 3,1 3-3,1 2-3,-1 0-10,-1 5 2,0 0-10,0 0 2,16 11 1,-7-1-7,-7 4 3,8 6-5,-3 2-2,4 9 1,-2-9-1,8 10 2,3-1-4,-5-2-4,2-2-19,3 3-34,1 0-53,-2-5-28,-3-7-24,4 1-40,-3-1-48,1-3-52,0-5-33,-5 1-257,3-7-630,-2 0 278</inkml:trace>
          <inkml:trace contextRef="#ctx0" brushRef="#br0" timeOffset="1997.8114">10719-3019 162,'-8'-9'337,"1"-2"-7,1 4-9,-6 0-16,0 2-18,-3 1-21,1 1 1,-1 3-17,-1-1-20,-1 5-15,0 2-14,1-1-23,-1 1-11,0 2-18,4 1-21,0 1-10,3 1-10,-2 1-15,3 1-4,5-4-13,-5 6-2,6-3 4,1 2-22,2 3-14,0-5 3,4 3-7,1-3-3,0 2-13,2-5-7,3 2 1,2-4-15,-1 0-4,1 0-15,5-4-6,-5-2 10,2 1-12,-1-5 7,4 0 5,-1-4-3,0 1 2,-2-1 4,1-3-2,-2-1 2,4-2 3,-6 0 4,0 3 9,-2-1 31,0 1 2,-4 2 14,5-1 11,-4 5 8,-2-2 4,-3 1-4,3 2-3,1 0-7,-5 3-8,3-4-5,-3 4-11,4-3 0,-4 3-9,7 7-1,-2-1 0,0 5-13,0-2 7,0 5 1,-1-1-3,4 1-5,-1 1-1,-2 0-2,0 0 3,2 6-6,-2-7 2,-1 0-7,4-2-9,-4 1-5,-2-4-15,1 3 4,2-5-2,-4-1-2,3 0 4,-2 0 1,3-2-6,0-3 7,-5-1 5,9 0 4,-9 0 0,8-6 0,-1-3 3,-1 1 1,1-5 0,3 1 0,2-6-3,-2-1 3,2-2 5,0 1 2,0 3 3,-1-1 4,0 5 2,2-4 6,-3 4-5,-2 4 8,0 2-7,-1-1-2,2 4-3,-1 2-6,-4-1 5,-4 3-2,0 0 5,14 5-4,-9 1-1,4 4-3,-6 0 5,4 1-5,-5 1 5,1 1-7,2 2 2,-1-1 2,1 0-5,-2-2-9,-1 2-15,0-5 4,2 4-11,-3-7-6,-1 3-17,5-2 14,-4-4 2,-1 3 2,6-3 4,-6-3 3,11 0 4,-11 0 3,12-6-1,-4 1 12,-4 1-3,10-6-3,-6 1 6,3-6 5,2-3 12,1 5-5,-2-3 10,-3 4 16,1-2 7,0 3 7,-1-2 8,0 3 4,-3 4 1,0 0-2,-4 1-5,-2 5-12,8-10 3,-4 10-13,-4 0 0,0 0-1,12 6-3,-10 0 2,0-1-3,-2 5-2,4 0-1,-4 1 1,1 1-4,-1 1-12,3 1 4,-3 0 5,2-1 3,-2 1-4,3-2-1,3 0-1,-6-2 1,6-3-9,1 1 1,-3-1-10,4-1-9,-1-4-6,2 4-17,-4-6-17,10 0-24,1-3-15,0-2-18,1-1-12,5-1-10,-1-7-14,3 3-11,-5-3-12,9-8-9,-10 5-6,7-6-2,-4-4 1,1-4 10,-1 3 17,-1-10 20,1 3 15,1-5 10,-4 4 22,-2 0 36,-6 1 45,-3 12 54,-6-2 61,0 3 25,-2 3 31,0-2 3,-4 6 9,-1 2 18,1-2 6,0 7 13,2-1 1,-2 1-14,1 4-17,-2 0-21,0 0-18,1 2-9,5 2-11,-8 9-13,2-2-3,1 10-2,-5 1-2,4 3-3,-3 10-11,5 5 0,-1 1-3,-1 0 7,1 9-2,5-7-8,-5 4-3,5-1-8,0 5-6,-4 12-3,4-1-8,3-15-3,-6 0-3,3 1-3,0-1-3,4 0-3,-4 1-4,5-5-1,3 1-4,-4 0-2,-4-3-4,8-3-12,-6-1-21,0 3-35,-2-5-23,5-15-39,-5 5-59,2-6-61,-2-2-48,0-1-51,0-5-55,-2-1-74,2-6-237,0 0-757,0 0 334</inkml:trace>
          <inkml:trace contextRef="#ctx0" brushRef="#br0" timeOffset="2209.3931">11882-2909 158,'5'-12'351,"2"-3"-5,-2 11-18,-1-2-29,-1 0-25,2 4-23,-1-1-23,-4 3-11,14 0-31,-14 0-18,15 9-10,-8 1-16,0-2-16,2 7-15,-4 0-8,1-2-10,-5 1-10,3-1-6,-8 2-3,4-2-10,-7 1-6,1-4-11,-5-1-19,-3 1-23,0 0-27,-2-5-36,-4 1-47,-3-6-56,2-3-53,0-5-45,5 1-51,3-6-165,3-5-514,6 0 228</inkml:trace>
          <inkml:trace contextRef="#ctx0" brushRef="#br0" timeOffset="2419.3728">12059-3283 348,'4'-5'380,"1"-1"-39,-1 2-25,-2 2-33,-2 2-9,0 0-7,7 9-11,-7-3 7,1 3-9,3 11-19,-3-4-5,3 5-9,0 11-13,1 4-17,1-5-15,0 5-11,2-1-17,0-2-13,0 4-12,1-4-12,1 2-10,-1-2-14,3-2-2,-7-7-14,2 2-4,-2-3-26,-2 4-52,1-5-76,-2-1-83,1 0-77,-6-6-88,1-1-99,2-4-249,-4 3-739,4-6 328</inkml:trace>
          <inkml:trace contextRef="#ctx0" brushRef="#br0" timeOffset="2750.7011">12269-2740 269,'0'0'304,"0"0"-35,8-3-23,-8 3-22,8-3-26,-3 3-19,2-1-19,0-1-13,4 1-12,-1-2-17,-2-1-16,3 2-13,0-3-12,2 1-14,0-2-15,1 0 1,-3 0-7,1-4-7,-4 5 1,1-4-3,-2 2 13,-2 3 21,-3-3 26,2 1-9,-2 0 8,-2 0 17,0 6 17,0 0-1,-6-11-8,6 11-1,-9 0-10,9 0-4,0 0 4,-27 11 2,11-1 7,0 2-4,2 0-7,1 3-7,0-1-8,1 5-11,2-1-6,1 0-6,1 0 1,3-1-12,1 2-8,8-3-2,-8-4-6,8 3-17,-3-2-32,4-1-45,2-2-61,4 0-58,1-3-58,4-1-52,6 2-30,2 0-74,-1-8-221,1 0-660,-2 0 292</inkml:trace>
          <inkml:trace contextRef="#ctx0" brushRef="#br0" timeOffset="2938.129">12686-2757 171,'-5'-5'435,"-2"-1"-11,3 0-4,2 1-9,-3 1-8,3 1-9,-2-1-27,4 4-11,-1-5-19,1 5-27,0 0-22,0 0-25,3-9-30,6 8-22,3-2-20,5 0-22,5 2-17,3 1-33,2-2-55,-6 1-58,3 2-59,-1-2-88,-1-1-99,-3 2-121,-2 0-461,9-1-890,-3-5 394</inkml:trace>
          <inkml:trace contextRef="#ctx0" brushRef="#br0" timeOffset="3347.6549">13312-3000 374,'-14'-1'479,"14"1"-33,0 0-22,-8 0-19,8 0-19,-4 3-20,4-3-19,0 0-20,0 0-20,0 0-29,0 0-22,0 0-28,29 4-21,-17 2-18,-1 1-23,-4 1-17,3 6-14,1-6-12,2 11-11,-7 1-13,4-1-10,-9 1-6,0 4-7,-2 1-9,-2-2-7,-8-1-4,1 1-3,0 2-6,-2-4-7,-5 7 0,0-9-3,3 1 9,-2 0 3,2-2-8,-2-1 5,4-7 1,1 3-5,0-2-7,2-2 2,1 1-6,3-5-4,2 1-4,2 2 0,-2-1-1,3-3 8,4 2 14,8 0 6,4-2-8,5-2 8,17 8-15,-1-5 1,8-4-4,3 4-1,20 1-6,0-2-5,-4-3 0,2 4 2,-19-2-5,-5-1 0,-1 2-20,-3-4-7,-1 2-19,-14-1-11,1-1-13,-12 0-5,3 1-6,-7-2-13,-3 0-45,-5 1-61,-1-6-71,1 6-63,-17-10-47,-5 6-59,-3-2-58,-12-1-339,-6 1-886,0 0 392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38:10.04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</inkml:brush>
  </inkml:definitions>
  <inkml:traceGroup>
    <inkml:annotationXML>
      <emma:emma xmlns:emma="http://www.w3.org/2003/04/emma" version="1.0">
        <emma:interpretation id="{D2C3B727-FF28-4D4A-93F6-595E885F99FE}" emma:medium="tactile" emma:mode="ink">
          <msink:context xmlns:msink="http://schemas.microsoft.com/ink/2010/main" type="writingRegion" rotatedBoundingBox="2483,5719 29531,5892 29460,17008 2412,16836"/>
        </emma:interpretation>
      </emma:emma>
    </inkml:annotationXML>
    <inkml:traceGroup>
      <inkml:annotationXML>
        <emma:emma xmlns:emma="http://www.w3.org/2003/04/emma" version="1.0">
          <emma:interpretation id="{499BA12B-E4EA-4E5E-B7F8-F6F94DDC9DDF}" emma:medium="tactile" emma:mode="ink">
            <msink:context xmlns:msink="http://schemas.microsoft.com/ink/2010/main" type="paragraph" rotatedBoundingBox="4554,5811 16500,5795 16501,6896 4555,69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5A2A30-1C1F-45D7-8C8E-4149A85A516D}" emma:medium="tactile" emma:mode="ink">
              <msink:context xmlns:msink="http://schemas.microsoft.com/ink/2010/main" type="line" rotatedBoundingBox="4554,5811 16500,5795 16501,6896 4555,6912"/>
            </emma:interpretation>
          </emma:emma>
        </inkml:annotationXML>
        <inkml:traceGroup>
          <inkml:annotationXML>
            <emma:emma xmlns:emma="http://www.w3.org/2003/04/emma" version="1.0">
              <emma:interpretation id="{3883817F-DA22-4A88-8911-4CF943C3F9CB}" emma:medium="tactile" emma:mode="ink">
                <msink:context xmlns:msink="http://schemas.microsoft.com/ink/2010/main" type="inkWord" rotatedBoundingBox="4554,5959 6454,5956 6455,6692 4555,6695"/>
              </emma:interpretation>
              <emma:one-of disjunction-type="recognition" id="oneOf0">
                <emma:interpretation id="interp0" emma:lang="en-US" emma:confidence="1">
                  <emma:literal>Show</emma:literal>
                </emma:interpretation>
                <emma:interpretation id="interp1" emma:lang="en-US" emma:confidence="0">
                  <emma:literal>Shoo</emma:literal>
                </emma:interpretation>
                <emma:interpretation id="interp2" emma:lang="en-US" emma:confidence="0">
                  <emma:literal>Snow</emma:literal>
                </emma:interpretation>
                <emma:interpretation id="interp3" emma:lang="en-US" emma:confidence="0">
                  <emma:literal>Shaw</emma:literal>
                </emma:interpretation>
                <emma:interpretation id="interp4" emma:lang="en-US" emma:confidence="0">
                  <emma:literal>show</emma:literal>
                </emma:interpretation>
              </emma:one-of>
            </emma:emma>
          </inkml:annotationXML>
          <inkml:trace contextRef="#ctx0" brushRef="#br0">267 70 339,'0'-6'343,"0"-4"-20,0 2-16,-2 1-30,-1-1-17,-1 1-21,2 1-2,-3 0 3,0 2-4,-2-1-42,-1 3-19,2 2-15,6 0-13,-22 2-12,10 2 5,0 5-21,-3-3-8,0 3-12,3 0-4,1 3-11,-5 4-8,7-5-24,1 2-7,4 0 13,1 1-1,-2 3 4,9 4 0,-3-7-9,2 6-1,5 0-7,4 1 1,-1-1-7,1 2-3,9 7-4,-1-3 3,-1-8-10,6 7-4,-5-7-1,-1 7 3,-3-4-2,1-3-1,-3 1-4,1 0-4,-3-3 3,-5 0 2,4-1-4,-10-3-8,3 0 3,-4 1 5,0-5-1,-4 6 0,2-3-2,-9-3 1,5 0-4,-11-1 3,1-1-2,-1-4 5,-5 5-6,1-2 2,-3-5 2,1 1 6,-2-1-5,1-2-8,1-4 3,2-1 2,0 1-1,5-1 3,3-3-5,1 0 7,-1-7-3,3-2 2,5 5-9,-1-5 4,5-2-2,1-1 0,4 2-3,-1 6-2,2-2-1,5 2 1,-4 2-2,0 3-3,-1 3 1,3 0 3,1 4-1,4 1 5,-2 2-12,1 1 4,2 7 4,-2 1 1,-3 1-6,4 0 5,0 6 0,-2-1-2,-2 2 2,4 1 3,-3-2-3,-2-2 2,3 3-1,-4-6 5,2 1-3,-1 2-4,-1-3 5,2 0-30,-2 3-25,3-5-32,-2-3-36,4-1-25,-3-2-33,-1 0-47,7-1-57,-7-5-41,3 1-332,0-5-708,0 2 313</inkml:trace>
          <inkml:trace contextRef="#ctx0" brushRef="#br0" timeOffset="464.8253">570 138 84,'-1'-12'360,"-8"3"-10,7-1-11,1 4-9,-4 0-25,5 3-10,-2-2-35,2 5-31,-3-5-18,3 5-10,0 0-11,-8 11 3,4-4 0,-1 6-7,3-1-14,-2 4-6,3 5 1,1-3 3,1 6 9,2-2-8,0-1-4,0 2-13,3-3-12,0 5-12,1-1-12,-1 0-8,0-3-12,0 2-3,1-2-15,2 0-5,-7-1-9,8-1-2,-5 1-11,-4-4-3,0-1-3,3-3-6,2-1-5,-6-4-2,1 3-3,1-5-1,-2 1-5,3-2 0,-3-4 1,0 6-6,0-6 1,0 0-2,0 0-5,0 0 2,12-16-4,-12 10-3,5-4 2,-4-3-2,5-3-5,-1 1-1,4-4 0,-1-5-1,1 3 2,0 2-4,-1-1 1,1 1 0,3 1-1,-7 6 0,4 2-2,-1 1 1,-4 1-4,4 2 0,-4-1-2,4 5 2,-2 1-1,-6 1 0,15 6 3,-9 1-2,3 4 2,-1 2 3,1 1-3,-1 5 1,1-1 0,-1 3-2,-1 0 2,-2 1 2,4-3-2,-6 2-22,2 3-39,0 0-41,-1 0-14,-3-2-30,1-5-50,2 3-39,-4-5-29,1-2-32,3 2-25,-3-3-46,4-2-38,-3-2-257,2-3-718,2 1 318</inkml:trace>
          <inkml:trace contextRef="#ctx0" brushRef="#br0" timeOffset="1235.4625">1152 470 52,'0'-8'305,"4"0"-4,-8-1-8,1 1 0,-1 3 5,-2-3-9,1 1-6,-2 4-2,0-1-14,-2 1-12,1 3-19,8 0-7,-23 8-14,9-3-11,-1 1-14,1 4-16,-2 1 0,-4 1-5,6 1-14,2-1-12,1 0-13,-1 3-9,7-6-14,-2 6-7,2-4-9,2 3-14,3-2-7,0 0-3,3-2-5,2-1-9,2-1-5,2 1-2,1-2-6,-1-1-8,3-1 1,0-1-6,2 0-5,1-4-13,-1-1-8,3 1-10,-1-5-2,-2 1-5,2-2-3,-3-3-7,1 2 9,-2-4 0,0 1 1,5-5 3,-9 4-1,2-1 5,0-2-5,-3 3 5,-2-1 0,2-1 5,-2 1 17,-2 5 11,1-3 4,-2 2 2,1 0-6,2-1 8,-4 6 1,2-3-1,0 1-4,2 0-2,-5 5-1,9 0-3,-9 0-2,14 3-3,-7 0-1,1 2-1,1 3 1,3 1-4,-5 0-1,5 3 1,-3 0-1,-1 0-4,3 7 0,-3-7-2,-2 3 1,3 1 0,-2-4-4,-1-2-4,-1 4-5,1-5-3,-1 0-7,-4-3-6,3 3-4,1-5 1,-3 2-1,-1 0-1,4-3 4,0-1 1,1 0 4,-6-2 2,0 0 0,13-4 3,-4 1 0,-5-3-2,4-1 4,-2 0 2,1-4 4,1-1 5,1 1-1,-4-3 4,4 2 4,-4-3 6,2 0 2,1 5-6,-2-2 18,-3 3 20,0 1 5,0 1 2,1 4-8,-2-3-2,2 3-10,-2-1-6,-2 4-3,0 0-1,0 0-2,11 12-5,-9-8 2,1 5-3,1 4-1,-2-1 0,2-1 0,-2 3-2,-1-1-7,4 3 9,0-1-11,1-5-3,0 6-11,-1-3-7,1 0-13,0-5-13,3 3 0,-1-2-8,-1-3-9,3 3-2,1-5-6,-5 1 3,5-2 4,0-3 7,1 0 3,4-2 7,1-4-1,-3 1 5,6-8 6,-2 3 8,2-3 5,-7 3 25,0-7-4,-3 5 26,2-7-5,-1-1 14,-4-2 1,-1 1 10,-2 3-1,-4-6 5,-3 3-2,-5 2-3,2 0 2,-6-1-7,-3 0-1,-2 3-8,2-2 0,0 7-2,1 0-5,2 3-5,-2 0-18,5-1-34,-2 8-54,5 1-59,-5 1-70,11 0-71,-12 6-87,11 1-85,-4 2-304,5-4-826,-4 6 365</inkml:trace>
        </inkml:traceGroup>
        <inkml:traceGroup>
          <inkml:annotationXML>
            <emma:emma xmlns:emma="http://www.w3.org/2003/04/emma" version="1.0">
              <emma:interpretation id="{2E3E75A3-03F7-4944-A078-E80924E417C5}" emma:medium="tactile" emma:mode="ink">
                <msink:context xmlns:msink="http://schemas.microsoft.com/ink/2010/main" type="inkWord" rotatedBoundingBox="7123,6086 8995,6083 8996,6685 7124,6687"/>
              </emma:interpretation>
              <emma:one-of disjunction-type="recognition" id="oneOf1">
                <emma:interpretation id="interp5" emma:lang="en-US" emma:confidence="0">
                  <emma:literal>that</emma:literal>
                </emma:interpretation>
                <emma:interpretation id="interp6" emma:lang="en-US" emma:confidence="0">
                  <emma:literal>That</emma:literal>
                </emma:interpretation>
                <emma:interpretation id="interp7" emma:lang="en-US" emma:confidence="0">
                  <emma:literal>tat</emma:literal>
                </emma:interpretation>
                <emma:interpretation id="interp8" emma:lang="en-US" emma:confidence="0">
                  <emma:literal>'hat</emma:literal>
                </emma:interpretation>
                <emma:interpretation id="interp9" emma:lang="en-US" emma:confidence="0">
                  <emma:literal>What</emma:literal>
                </emma:interpretation>
              </emma:one-of>
            </emma:emma>
          </inkml:annotationXML>
          <inkml:trace contextRef="#ctx0" brushRef="#br0" timeOffset="1595.0468">2579 190 249,'-5'-6'446,"0"0"4,5 2 16,0-2-1,0 6-97,10-5-11,-6 4-31,-4 1-4,8-4-23,-8 4-26,7-1-26,-7 1-27,0 0-25,7-2-21,-7 2-19,0 0-18,4 9-14,-4-3-13,6 3-9,-6 3-14,2 2-5,-2 3-7,2 2-3,-2 2-6,0 1-1,0 1-7,-2 0-7,4 0-2,0 4-7,-2-6-2,0 0-6,0 0-2,1-1 2,1 0-6,0 0-3,1-4-5,0 0-14,1-3-46,1 2-30,-3 0-37,2-4-41,-1-1-45,0-3-57,-1-1-55,2 0-42,0-3-49,-4-3-354,0 4-811,0-4 360</inkml:trace>
          <inkml:trace contextRef="#ctx0" brushRef="#br0" timeOffset="2860.8189">2586 432 83,'-5'-6'299,"3"-3"-9,-2 3 0,3 2-3,-4-1-24,5 5-18,0-6-21,0 3-20,0 3-14,0 0-20,0-6-21,0 6-11,14-4-12,-2 1-12,2 3-19,3-2-2,10 2-14,8-1-3,-8-1-4,9 1-13,3-4-4,-4 4-4,2-4-7,-5 0-7,6 0 2,-4 2-6,-6-3 8,-3-2-15,-2 1 0,-1 1-7,-1-3 4,-9 0-5,0 3 2,0-4-3,-6 3 25,-1-4 15,-5-1-1,0 0 2,0 0 11,-5 0 10,-1 1 8,-5 0 8,2 2 3,-4 0 6,1 0 8,-1 3-6,1 1 1,-3 0-9,3 2-5,-1 1-8,1 2-7,-2 2-10,2 2-8,0 1-7,0 5-5,4 0-5,-2 1-4,2 7-3,2 2-7,0 2-3,4-1 0,-1 2-6,4 1 1,1-2-2,0 2-3,4 0-1,3-3-1,-3 1-5,3-3 2,2 1 1,-5-3-2,2-4-4,1-3-4,1 2-4,-3 0-3,-3-6-5,6 3-2,-4-3 2,1-3 2,2 1-2,-3-2 3,2 2-2,3-5 1,6 1 3,-6-5 2,5 0-1,-4 0 4,0-1 4,-1-4-4,1 4 8,2-5 7,-2 5 1,-1-1 1,0-1 3,-4 1 6,2 4 4,-4-3-1,-2 2-6,2 2-5,0-1-6,-5 3-4,7-2 3,-7 2-3,7 7 0,-2-3 1,0 2-1,0 0-2,-2 2-2,5 3 1,-2 1 2,1-1-5,-1 3 0,-1-1 1,3-2 7,1 0-11,-2 2-11,3 1-8,-3-4-12,5 1-2,-2-2-1,-2-1 5,3-3 1,0 2 3,4-6-1,-2 3-1,0-3 2,4-1 1,-3-5 2,2 4-2,-3-7 7,1 4 3,-5-6 0,6-2 4,-1-3 0,-3 2 1,-1-2 1,2 1 1,-4-7 0,2 2 3,-5 3-2,2-4 4,-3 1 2,-4 4 12,1 0 9,1 1 9,-2 3 11,-2 0-2,-2 1-1,3 4-8,0-3-2,1 6-2,-7-4-4,2 7-4,5 0-1,-14 0-4,2 3-2,3 2-2,-1 1-2,-1 1 2,0 2-1,3 2-1,-2 0-2,3 0-1,2 0 3,0-1-6,2 2 5,1-2-2,6-2 0,-4 3 0,-2-3-2,4-1-1,2 3 2,0-6-5,-1 2-3,4-4 0,-2 2-1,3 1-1,2-5-2,0 0-1,-10 0 1,21-5-2,-11 4 3,4-3-8,-1 2 9,-2-5-1,1 5 1,-1-7 1,-4 6 3,3 0-3,-3-1 5,-2-2 8,2 1 4,-2 4-2,-1-2 1,-4 3-2,8-3 1,-8 3-7,4 0 1,-4 0-3,0 0-1,0 0 4,2 12-3,1-3 0,-3-4 1,-3 6 1,3-5-1,3 6 1,-6 1 0,6-1 3,0-1-5,-3 4 4,5-3 0,-5 3-2,6-2-1,0 5 3,-3-7-3,5 1 0,-1-2 2,-2 3 1,7-7 2,-3 2 0,-1-2 1,5-1-1,0-5-1,1 0 1,1 0-1,2-3 0,2 1-1,4-6 2,-1-1-1,-1 0-5,-2-2 6,1-2 0,2 0 1,-4-1-2,-1-2 1,0-5-1,0 0-1,-4 0-1,4-10 4,-2 0-2,-7 1 1,-2 0 2,-3-1-4,-2 5 1,0-9 1,1 12 16,-4-2 7,-3-6-4,0 9 8,1-2 7,-1 7 7,1 1 9,-1 4-1,-1-1 2,4 1-2,-2 6 4,-1-3-5,3 4-1,-2 1-17,4 4 5,-2-8-7,2 8-1,-11 4-5,11-4-3,-10 11 0,3-3-3,1 6-8,-2 1 1,4 2-1,-1 5-3,2-1-1,-2 2 2,5-1-3,-3 2-2,6-1 8,-6 0-7,6 2 2,-3-1 0,3 0-3,-1-5-2,1 0 0,2 3 1,-1-1-4,4-1 3,-3-2 3,2-2-5,-2-1 5,1-1-3,-2 1 1,3-3-8,3 1-30,-2-4-32,1 3-23,-2-2-25,2-1-25,0-3-30,3-2-28,-2-2-48,-2-2-31,3 3-14,2-6-31,-1 3-32,2-8-31,-2 1-28,-1-1-267,-4 0-734,2-5 325</inkml:trace>
          <inkml:trace contextRef="#ctx0" brushRef="#br0" timeOffset="3102.1341">4169 420 231,'-8'-5'301,"-1"4"-14,1-3-11,-1 4-10,1-2-12,8 2-9,-17 2-17,17-2 1,-13 1-5,13-1-23,-10 4-22,6-3 13,4-1 0,-7 5 12,7-5 21,1 5 7,-1-5 2,10 6-3,-3-3-5,5-2 0,4 0-5,1-1-8,6 1-9,0-2-7,1 1-9,4-1-21,-5 1-3,1-1-14,1-2-9,-8 3-16,0-3-11,-1 2-13,-2-1-9,-1 2-7,-3 0-11,0 0-11,-10 0 0,13-2-7,-8 2-13,-5 0-22,0 0-37,12 0-47,-12 0-33,5 4-47,-5-4-65,0 0-95,-12 8-139,0-7-574,-2 0-1101,1-2 488</inkml:trace>
        </inkml:traceGroup>
        <inkml:traceGroup>
          <inkml:annotationXML>
            <emma:emma xmlns:emma="http://www.w3.org/2003/04/emma" version="1.0">
              <emma:interpretation id="{AED69EF7-8E21-436B-A3E1-212A189DAB5A}" emma:medium="tactile" emma:mode="ink">
                <msink:context xmlns:msink="http://schemas.microsoft.com/ink/2010/main" type="inkWord" rotatedBoundingBox="10163,5989 12023,5986 12024,6754 10165,6756"/>
              </emma:interpretation>
              <emma:one-of disjunction-type="recognition" id="oneOf2">
                <emma:interpretation id="interp10" emma:lang="en-US" emma:confidence="0">
                  <emma:literal>an</emma:literal>
                </emma:interpretation>
                <emma:interpretation id="interp11" emma:lang="en-US" emma:confidence="0">
                  <emma:literal>For</emma:literal>
                </emma:interpretation>
                <emma:interpretation id="interp12" emma:lang="en-US" emma:confidence="0">
                  <emma:literal>Far</emma:literal>
                </emma:interpretation>
                <emma:interpretation id="interp13" emma:lang="en-US" emma:confidence="0">
                  <emma:literal>Fir</emma:literal>
                </emma:interpretation>
                <emma:interpretation id="interp14" emma:lang="en-US" emma:confidence="0">
                  <emma:literal>ten</emma:literal>
                </emma:interpretation>
              </emma:one-of>
            </emma:emma>
          </inkml:annotationXML>
          <inkml:trace contextRef="#ctx0" brushRef="#br0" timeOffset="6765.5459">5620 31 242,'0'0'309,"-2"3"-26,2-3-20,0 0-17,-4 5-13,4-5-11,0 0-18,0 0-8,-3 5-15,3-5-15,0 0-13,0 0-8,0 0 3,-2 2-25,2-2-2,0 0-6,0 0-3,0 0-3,0 0 2,0 0 0,0 0 4,0 0-9,0 0 10,7 5 12,-3-1 13,5-2-4,5 2-2,1 0-6,1 1-12,6-3-9,4 1-8,14-1-10,-1 1-11,-1 0-1,0 0-9,3-1-7,1 2-3,1-4-7,1 2-8,0-1-6,-7 2-6,2 0 0,-5 1-6,-8-1-5,1 0-4,-4-1 0,-3 1-2,-3-2-2,-2-1-3,-2 0 1,-3 0 1,-3 0-1,3 0-3,-10 0 7,12 2 9,-8-2 2,-4 0 3,8 2 4,-8-2 9,0 0-5,0 0 0,6 1 2,-6-1-3,0 0-3,0 0-3,0 0-2,0 0-3,0 0-5,0 0-1,0 0-5,0 0-2,0 0-1,-17 10 0,12-4-1,4-2-2,-6 4 0,2 5 5,0 3-4,1 2-2,1 3 4,-4 2-3,5 0 1,0 9 1,-2-7 1,2 1 3,0-2-5,2 7 2,-3-7-1,2 0 2,-2-1-2,2 0 1,0 2-3,-2-3-1,3-1 0,4 0 3,-4 0-2,1-7 2,-1 1-4,3 5-2,-2-7 3,0 3-2,-1-2 1,2-1-3,0-2-8,-2 1-16,0-2-16,0-1-43,3-3-28,-3 3-35,3-3-42,-3 0-42,0 0-31,-4-2-35,0 2-54,4-6-46,-9 2-376,9-2-831,0 0 368</inkml:trace>
          <inkml:trace contextRef="#ctx0" brushRef="#br0" timeOffset="7014.9986">6007 416 254,'-6'-3'283,"-1"-3"-5,2 3-11,0 1-12,5 2-20,-7-5-4,7 5-23,-2-2-12,2 2-12,0 0-1,0 0 27,0 0 5,0 0 11,0 0 17,7 12 11,7-2-69,0-4-17,-5-1-18,2-1-16,0 2-11,4-3-13,-1-1-11,8-2-9,6 0-10,7-2-8,2 1-13,-2-1 0,-1 2-7,-7 0-7,-2 0-10,-1 0-36,-2 0-37,-5-3-62,0 3-59,-4-1-57,-3 1-69,5-4-72,-6 2-315,-1-3-727,1 1 323</inkml:trace>
          <inkml:trace contextRef="#ctx0" brushRef="#br0" timeOffset="7711.2299">6661 285 177,'0'0'267,"0"0"-12,0 0-10,0 0-10,0 0-13,0 0-12,0 0-13,0 0-16,0 0-19,0 0-12,0 0-13,0 0-14,0 0-12,0 0-7,0 0-15,0 0-7,0 0-8,0 0-8,0 0-5,0 0-1,0 0 4,5 6-15,-5-6-2,0 0 16,0 0-9,0 0 6,0 0-1,0 0 6,0 0 15,0 0 7,0 0 5,0 0 7,0 0 7,0 0 1,0 0-9,0 0-10,1-10-9,5 6-12,-1 2-2,-1-4-11,4 5-4,-3-3-4,1 2-6,4 2-4,-10 0-5,17 0-5,-8 2 1,0 2-5,4 0-5,-4 7 2,3-3-5,-2 6-2,1-3 0,1 7-6,1 1 3,-4-1 1,0 1-5,0 0 3,-2 0-4,-1-1 1,-2-3 3,-1-1-1,1 5-5,-3-6 1,0 1-6,-2-3 8,2 1 0,-1 2-3,-1-7 5,1 0-9,0 0 6,0-1 1,-1-1-3,1-5 7,0 6 13,0-6 6,0 5 17,0-5 7,0 0-5,0 0-5,0 0-1,0 0-8,7-16 0,-3 7-3,2-1-3,0 1-5,1-5-1,-1-2-2,5-1-5,0-2 2,1 1-4,-4-1 4,1 6-6,2 1-2,-2 0 0,-1-1-2,-2 4-2,3 3 0,-6-1-2,2 1-4,-1 4 5,4-2-6,-3 3 7,-5 1-6,12 5 0,-8 1-1,4-1 3,0 5 1,-2 2-2,-1 0 4,1 3-3,0 0-3,-5 2 6,5 1 1,-2-3-3,-2 3 3,1-2 0,-1-4 4,2 6-6,-1-5 9,2 1 1,-1-2 1,1-1-3,2-3 4,-1 0 1,5 2 2,-1-6-1,3 2-5,2-1 8,4-4-5,-2-1 1,7 0-2,-1-3-3,2-3-17,-1-1-19,-2-3-29,0 1-26,2-3-50,-10-3-61,3 3-66,-2-5-95,-4-3-97,-3 0-278,0-2-787,0 2 348</inkml:trace>
        </inkml:traceGroup>
        <inkml:traceGroup>
          <inkml:annotationXML>
            <emma:emma xmlns:emma="http://www.w3.org/2003/04/emma" version="1.0">
              <emma:interpretation id="{BB59960D-CF0F-4D58-AE8E-FFD9A3E80AFB}" emma:medium="tactile" emma:mode="ink">
                <msink:context xmlns:msink="http://schemas.microsoft.com/ink/2010/main" type="inkWord" rotatedBoundingBox="12560,5933 13543,5932 13544,6900 12561,6901"/>
              </emma:interpretation>
              <emma:one-of disjunction-type="recognition" id="oneOf3">
                <emma:interpretation id="interp15" emma:lang="en-US" emma:confidence="0">
                  <emma:literal>*</emma:literal>
                </emma:interpretation>
                <emma:interpretation id="interp16" emma:lang="en-US" emma:confidence="0">
                  <emma:literal>H</emma:literal>
                </emma:interpretation>
                <emma:interpretation id="interp17" emma:lang="en-US" emma:confidence="0">
                  <emma:literal>€</emma:literal>
                </emma:interpretation>
                <emma:interpretation id="interp18" emma:lang="en-US" emma:confidence="0">
                  <emma:literal>I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8374.3707">8088 251 67,'-9'3'257,"-1"1"-1,1-2-9,5-2-7,-4 3-12,0-2-14,3 3-14,5-4-14,-8 3-12,8-3-18,-10 1-9,10-1-11,-6 4-14,6-4 8,-5 5 10,5-5-1,1 4 14,-1-4 5,11 6 16,3-1 7,-1-1 0,10 1-14,5-4-5,8-1-10,7 0-15,1 0-14,6 0-9,14-1-15,-12-4-7,-3 2-12,0 2-7,1-1-3,-6-1-11,-3 0-5,-5 3-6,-9-3-6,-4 3-7,1 0 1,-3 0-6,-7 0-5,2 0-7,-6 0-2,-3 0-13,-7 0-11,15 0-13,-11 0-14,-4 0-43,12 0-39,-12 0-63,0 0-59,0 0-78,0 0-76,0 0-297,0 0-746,-33 4 331</inkml:trace>
          <inkml:trace contextRef="#ctx0" brushRef="#br0" timeOffset="8700.7824">8244 477 189,'-12'7'236,"-1"0"-6,1-2 0,1 1-6,3-3-7,4 0-7,-4 0-12,5 3-8,-2-5-6,5-1-6,-5 3-8,5-3 24,0 0 22,0 0-2,0 0 8,21 2-8,-8-1 6,9-1-7,3 0-15,10 0-11,3-1-11,1 1-8,6 0-6,1-2-13,1-2-14,1 3-8,0-4-9,-1 1-13,-2 2-10,1-1-11,-8-3-7,-2 4 4,-8-2-5,-5 1-5,1 2 0,-7-3-13,2 1 5,-4-1-12,-4 2-6,1 0-4,-3 2-2,-2-4-4,1 4-4,-8 0-7,9-1-13,-9 1-47,5-3-46,-5 3-63,0 0-51,0 0-59,-13-11-57,4 9-69,-3-2-53,0 1-331,-3-2-828,-8-3 367</inkml:trace>
          <inkml:trace contextRef="#ctx0" brushRef="#br0" timeOffset="9134.4447">8500 31 137,'-2'-9'321,"-4"0"2,2 3-3,2 1-16,-1 0-13,1-1-15,2 2-19,0 4-21,-4-7-21,4 7-15,-4-5-32,4 5-18,0 0-16,0 0-9,0 0-9,0 0 4,4 16-8,0-7 10,2 1-19,-3 2 2,2 2-4,0 1 11,2 5 11,-1 0-10,5 0-6,-5 1-8,3-3-1,-1 9 6,-2-2-5,4 6-4,0 0-5,-6 5-5,6-4-3,-3 4-7,-3-2-7,0 2-6,-4-3-4,2 3-4,0-4 2,-2-6-5,0-3 1,4 3 7,0 3-2,-3-4-3,-1-2-2,3 2-4,2-3-6,-2 5 2,-3-5-5,0 2 2,1-10-2,-1 1 0,0-1 4,0-2-6,3-2-7,-3 1 1,0-3-4,2-1 3,-2 1-7,0-2-6,0 0-1,0-6 0,0 6-3,3-4 0,-3-2 4,0 7-3,0-7-5,0 0-4,0 6-13,0-6-12,0 0-31,0 0-39,0 0-49,0 0-51,0 0-56,5-15-57,-5 9-74,1 0-77,2-6-362,0 3-884,2-4 391</inkml:trace>
        </inkml:traceGroup>
        <inkml:traceGroup>
          <inkml:annotationXML>
            <emma:emma xmlns:emma="http://www.w3.org/2003/04/emma" version="1.0">
              <emma:interpretation id="{1EB7EC71-C89A-43D0-8C64-F979CDB397DE}" emma:medium="tactile" emma:mode="ink">
                <msink:context xmlns:msink="http://schemas.microsoft.com/ink/2010/main" type="inkWord" rotatedBoundingBox="14313,5798 16500,5795 16501,6894 14314,6897"/>
              </emma:interpretation>
              <emma:one-of disjunction-type="recognition" id="oneOf4">
                <emma:interpretation id="interp20" emma:lang="en-US" emma:confidence="0">
                  <emma:literal>Rent)</emma:literal>
                </emma:interpretation>
                <emma:interpretation id="interp21" emma:lang="en-US" emma:confidence="0">
                  <emma:literal>rent)</emma:literal>
                </emma:interpretation>
                <emma:interpretation id="interp22" emma:lang="en-US" emma:confidence="0">
                  <emma:literal>ran')</emma:literal>
                </emma:interpretation>
                <emma:interpretation id="interp23" emma:lang="en-US" emma:confidence="0">
                  <emma:literal>rani,</emma:literal>
                </emma:interpretation>
                <emma:interpretation id="interp24" emma:lang="en-US" emma:confidence="0">
                  <emma:literal>rend,</emma:literal>
                </emma:interpretation>
              </emma:one-of>
            </emma:emma>
          </inkml:annotationXML>
          <inkml:trace contextRef="#ctx0" brushRef="#br0" timeOffset="9983.0038">9771 460 197,'-3'-6'309,"3"2"1,0 4-3,-2-6-6,2 6-12,-3-6-12,3 6-18,0 0-30,0-4-24,0 4-28,0 0-16,0 0-17,0 0-10,0 0-10,-1 18-12,-2-5-6,6-1-14,-2 5-5,4-1-9,2 1 2,1 0-4,0 5 11,3-3 9,1-1 6,1-3 1,4 4-6,0-4-7,0-2-6,4-2-2,-1-1-10,2-3-4,1-2-1,-6-2-9,0 1-4,0-4-2,-1 0-8,1 0-1,-5-7-3,5 0-6,-2 0-2,-3-1 0,0-3 0,-4-2-9,-3 0-4,4-6 5,-7 5-7,-1-7-2,-1 0 5,0-5-9,-5-7-1,-3-1-2,-3 1-3,5-4 1,-6-4-1,-4 0 0,8-1-2,-7 0 1,3 0-3,3 3 1,0 1 1,1 2 2,1 2-3,2 12 3,3-2 2,-1 3-1,3 0-1,0 6 0,3 0-2,-3-1 2,7 8-4,-3-6 3,8 5-4,4-3 1,5 2-2,5 1 4,-4 3-2,3 4-2,1 0 3,0 2-1,2 4-3,-5 2-5,2 5 6,-3 3-2,2 8-1,-7 0 5,-4 7-1,-1 3 3,-3 1 0,-1 4 1,-5 4 6,-1-5-4,0 6 2,-6-3 3,1 3 8,0-3-7,-2 0 2,1 1-2,-1-5 1,2 0-1,4-2 0,-1 1 2,-1-10 2,2 7 4,1-6-2,-2-2 6,5-1 18,0 2 6,0-2 7,2 1 4,3-3 2,1-4 4,2 3-3,-1-11 0,1 4 1,6-4-4,1 2 2,2-4-8,0-3-3,2-2 6,5-2-18,-3-4-2,1-4-2,1 3-16,-5-4-19,2-1-30,-3 0-44,-5-4-44,-1 0-66,-2 1-63,-2-5-72,-5 5-80,-2-6-72,-5-2-352,-2 1-893,-3-1 394</inkml:trace>
          <inkml:trace contextRef="#ctx0" brushRef="#br0" timeOffset="10617.2242">10856 291 214,'0'0'284,"0"0"-12,0 0-11,0 0-14,0 0-8,0 0-10,-12-8-19,12 8-21,0 0-12,0 0 4,0 0-11,0 0 5,-8-4-1,8 4 9,0 0-1,0 0-2,-1-7-13,1 7-14,0-8-17,1 4-18,2 0-7,-3-1-9,3 1-11,2-2-12,-3 1-17,-2 5 5,4-6-7,-1 3-15,-3 3 0,5-3-3,-5 3-4,0 0-8,12 9 1,-6-3-4,0 6-7,0 0-1,-1 4 2,2 4-7,3 2-1,-4 0-3,-1-1 3,1 0-2,0 1-6,-1 0 5,-4-5 4,3-2-5,-1-1 5,2 7-3,-5-9 0,4 1 7,-3-5-9,1 1-1,0-3-3,-2 1 0,1-1 1,-1-6 1,0 7 11,2-5 6,-2-2 13,0 5 8,0-5-10,0 0-2,0 0-3,0 0-3,6-14-1,-3 5-2,-1 3-4,2-9-5,2 5 3,-1-5-4,1 1-1,2-3-1,1-2-4,3 1 8,-3 0-10,0 5 3,2 0-1,-5 3-2,1-1 0,1 3-10,-4 2 9,4 0-3,-4 4 0,-4 2 0,10 2-2,-10-2-2,9 6 2,-1 4-1,-4 1 2,4 2-1,-4 1 0,1 6 0,1-5 3,4 1-1,-6 4-2,-2-3 2,5 2-1,-5-2 2,1-1 3,-2 1-4,3-2-1,-3 6-1,-1-5-1,3-4 3,-6 3-13,7-2-7,-5-1-14,-2-2-11,3-2-26,0-1-9,0-1-16,0 0-24,0-6-27,3 6-37,-3-6-41,8 0-43,-8 0-50,13-10-31,-3 2-280,2-5-679,-3 2 302</inkml:trace>
          <inkml:trace contextRef="#ctx0" brushRef="#br0" timeOffset="11280.9463">10730 142 174,'0'-6'312,"0"6"-21,0-6-7,0 6-13,0-7-10,0 7-33,0 0-19,0 0-20,0 0-24,0 0-15,0 0-6,0 0-9,-17 13-6,11-7-8,-2 6-12,2 3 7,-6 2-9,1 5-7,0-1-2,-1 4-9,0 4 16,5-5-23,-3 6-11,3-3-5,2-2-2,1-1-6,4 1-3,0 5-9,3-4-8,3-2 0,1-3-2,10 6 6,-1-3-23,6 4 8,1-6 1,4-2-17,1-4-28,4-1-44,-2 1-54,-4-12-64,3 1-70,6-2-82,-9-1-255,0-2-636,3-5 282</inkml:trace>
          <inkml:trace contextRef="#ctx0" brushRef="#br0" timeOffset="10955.047">11397 75 148,'0'-14'276,"3"3"-8,-3 1-7,0 4-12,0 0-18,2 0-17,-4 2-20,2 4-21,5-5-2,-5 5-2,0 0-3,9 12 1,-2-1-12,-2 3-13,3 4-6,0 5-10,-5-1 0,1-2-10,2 3 0,-2-2-10,-3 0-1,0 0-1,-1 4 0,0-3 12,-1-3-5,0 3 4,-3-5 3,-2 2-5,2-3 0,2-1 2,-3 0 3,1-2-6,1 1-6,1-2-5,-1-2-9,3-1-5,-1-2-8,-3 2-4,4-1-7,0-4-5,0 1 5,5 1 21,-2-2 2,4 0 2,2-2-12,-1-2-7,5 0-8,3 0-5,1-2-4,1-1-9,2 0-4,2 1-15,-5-4-29,-1 1-27,-3 1-33,0 0-38,-1-2-49,-3-1-67,-1 3-56,-6-2-57,1 2-56,-8-4-45,0 2-334,-2-2-826,-7 3 365</inkml:trace>
          <inkml:trace contextRef="#ctx0" brushRef="#br0" timeOffset="11614.1216">11815 223 253,'11'-6'352,"-2"1"-37,-2 1-31,-2-2-22,1 2-32,-3 3-13,-3 1-25,0 0-11,14 9-5,-8-2-15,-4 3 5,7 3 1,-5 2-6,4 5 20,-4 0-20,4 1-16,-2 0 4,0 5-6,-2-3 7,1 2-13,0-2-8,-2 0-10,1 10-2,-2-11-4,-4 5-10,2-2-9,-3 6-7,2-4-7,-7 4-5,3-1 0,-5-8-5,-1 9-4,-1-1-2,-2-10-5,4 0-3,-4-2-8,5 1-3,-6-4-5,6-1-4,-1-3-4,-2-1-3,6-2-2,-5 2-4,6-5-5,1 4-3,0-8-5,0 4-9,-1 0-9,4 0-12,1-5-19,0 0-38,0 0-55,0 0-80,0 0-81,-16-13-97,11 7-385,3-2-837,-3-2 371</inkml:trace>
        </inkml:traceGroup>
      </inkml:traceGroup>
    </inkml:traceGroup>
    <inkml:traceGroup>
      <inkml:annotationXML>
        <emma:emma xmlns:emma="http://www.w3.org/2003/04/emma" version="1.0">
          <emma:interpretation id="{5D84CC17-602E-4AA4-BC1F-89805145BFAB}" emma:medium="tactile" emma:mode="ink">
            <msink:context xmlns:msink="http://schemas.microsoft.com/ink/2010/main" type="paragraph" rotatedBoundingBox="2470,7321 18656,7390 18649,9006 2463,89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FDB80E-4982-40DD-9C17-BB878A3A0F50}" emma:medium="tactile" emma:mode="ink">
              <msink:context xmlns:msink="http://schemas.microsoft.com/ink/2010/main" type="inkBullet" rotatedBoundingBox="2470,7321 3970,7327 3964,8696 2464,8689"/>
            </emma:interpretation>
            <emma:one-of disjunction-type="recognition" id="oneOf5">
              <emma:interpretation id="interp25" emma:lang="en-US" emma:confidence="0">
                <emma:literal>st</emma:literal>
              </emma:interpretation>
              <emma:interpretation id="interp26" emma:lang="en-US" emma:confidence="0">
                <emma:literal>St</emma:literal>
              </emma:interpretation>
              <emma:interpretation id="interp27" emma:lang="en-US" emma:confidence="0">
                <emma:literal>Ste</emma:literal>
              </emma:interpretation>
              <emma:interpretation id="interp28" emma:lang="en-US" emma:confidence="0">
                <emma:literal>st'</emma:literal>
              </emma:interpretation>
              <emma:interpretation id="interp29" emma:lang="en-US" emma:confidence="0">
                <emma:literal>oft</emma:literal>
              </emma:interpretation>
            </emma:one-of>
          </emma:emma>
        </inkml:annotationXML>
        <inkml:trace contextRef="#ctx0" brushRef="#br0" timeOffset="12559.0041">-1664 1733 306,'-6'-6'313,"1"-2"-17,-1 5-21,1 1-23,5 2-19,-12-3-22,6 3-15,6 0-7,-12-3-19,12 3-2,-17 8-17,5 1-13,4 0-6,-3 3-9,4-3-15,-3 5-5,4 0-9,0 1-5,1-2-8,1 3-15,-4-1-1,8 0-6,2 2-6,1-2-1,2 4-5,2 0-3,1 0-5,7 1-3,-2 0-19,3-1 0,1 1-9,-2-1 5,0-1 3,2 3-4,-4-2-7,3-1 2,-4 0 1,-4-2 4,2-4-7,0-1 4,-7 0-3,6 1-1,-7-4-2,3-1 2,-5 2 19,-2-5 15,-3 2 11,0 1-4,-2-2-5,-7 1 1,0-3-4,-3 1-2,-5-2 0,-3-2-5,-1 0-4,1 3-1,0-7-32,1 2-68,2-2-55,0-3-65,5 1-71,5-5-69,4-1-279,-1 2-662,8-7 293</inkml:trace>
        <inkml:trace contextRef="#ctx0" brushRef="#br0" timeOffset="13118.2711">-1447 1799 104,'0'0'228,"0"0"-3,0 0-2,0 0-4,0 0-8,0 13-5,-4-6-17,0-1-12,-1 5-2,0 0-3,-2-1-6,2 1 7,0 2-10,1 1-16,-1-1-9,1 3-12,0 0-3,0 1-7,1 2-13,3-4-5,3 2-6,-3-3-10,3 6-10,2 1-3,-1-7-11,2 1-2,2-2-4,1 0-6,-1 1-4,3-5-6,-1 4-3,-1-7-3,3 3 2,-3-3 2,-1-4-9,1-2-8,3 0 7,-6-2-5,2-2 3,3-4-5,-1-1-2,1-4 6,-3 1-5,2-6 0,0-2-7,-3-2 0,2-3-1,-1-4 1,-1-4-9,-1 0 23,-1-4-18,1 1 2,0-1 0,-3 2-3,-1-3 0,4 0-3,-5-1 5,0 0 0,-1 1 17,0-2-5,1 3 7,-3 2 15,2 10 29,-7 3 11,5 3 2,-1 5 11,2 1 12,-4 4 2,5 3-5,-3-3-15,0 3-4,3 0-11,0 2-10,0 4-8,0 0-4,0 0-5,-11 19-1,4 2-8,3 1-4,0 13-2,-4 1-5,8 6-1,-1 1-2,-6 16-1,2 4 1,1-3 3,3 2 3,-4-4 3,3-15 14,2 4-2,2-2 2,3 2-2,2-4 0,-2 0-6,0-1 2,4-5-1,-1 2 3,1-1-7,-1-3-6,-1 2 0,4-2 2,-4-1-1,-2-10-8,0 1-1,-1-6-15,1 2-16,-2-5-30,-3 3-39,5-11-37,-5 2-41,4-1-44,-1-3-43,-3 1-68,0-7-71,0 0-75,0 0-308,0 0-832,0-18 369</inkml:trace>
        <inkml:trace contextRef="#ctx0" brushRef="#br0" timeOffset="13547.1886">-976 1626 55,'0'-13'326,"0"-3"-8,-3 5-1,6 1-1,-3 0 5,-3 4-18,3 2-11,0-4-39,3 3-14,-3 5-26,-3-7-25,3 7-20,0 0-20,0 0-5,0 0-18,6 15-3,-6-5-13,0 5-11,0 6-8,5 1-2,-5-1-15,1 4-6,0 8-1,3-6-5,-4-2-7,3 0-5,0-3-5,-1 0-1,-1-3-8,-1-3-1,3-1-5,-3-3-3,5 1-2,-2-5 18,1-2 12,1 2-4,-2-2 11,1-1 10,-2-2 11,3 1 8,5-4-6,-10 0-6,18-4 0,-5 1-11,-1 0-7,-2 1-4,-2-1-5,1 3-3,-1-3-12,-8 3-2,12 2-3,-12-2-2,10 6-5,-5-2-4,-3 6 2,7 1-4,-9 4-2,0-2-2,0 2 0,0 1-1,0 3-3,-4-2-2,4 2 1,4-3-2,-4 1 0,0-2 2,1 1-6,3-2 5,3 0-1,-2-1 3,3-4-8,2 1 2,2-6 1,5 2-5,-3-1-9,3-4-22,9-2-25,-11 1-28,1-2-52,-2-2-53,-2-5-44,-2-1-53,-3 5-70,2-7-90,-8 2-279,-3-2-783,-4 1 347</inkml:trace>
        <inkml:trace contextRef="#ctx0" brushRef="#br0" timeOffset="13963.0531">-2078 2670 137,'-5'6'272,"5"-2"-1,-4-2-8,4-2-3,-3 7 9,3-7 8,0 0 12,0 7 3,5-5 2,-5-2 8,9 6 7,-2-2 6,1 0-5,4-3-6,6 3-10,-1-1-16,5 0-12,2 0-17,2 0-18,9-3-14,8 2-24,-1-1-14,4-1-19,2-1-23,-2 1-3,1 0-20,-1 1-10,1 1-6,-1-2-13,-3-2-7,2 1-3,0 1-9,-3-5 0,4 2 14,-9 0 12,4 3 2,-3 0 5,-3-3 3,-6 0-3,0 2 1,-6-1-1,1-1-10,-7 3-1,0-1-27,-3-2-61,-5 3 0,0 0 0,-1 0 0,0-2 0,-8 2 0,12 0 0,-12 0 0,9 2 0,-9-2 0,0 0 0,9-3 0,-9 3 0,0 0 0,0 0 0,0 0 0,0 0 0,0 0 0,0 0 0,12 0 0,-12 0 0,0 0-91,4-3-292,-4 3-136,0 0-158,0 0-411,-18-16-1176,11 9 520</inkml:trace>
      </inkml:traceGroup>
      <inkml:traceGroup>
        <inkml:annotationXML>
          <emma:emma xmlns:emma="http://www.w3.org/2003/04/emma" version="1.0">
            <emma:interpretation id="{A0A4D766-793A-4489-9E77-26BDB7F70647}" emma:medium="tactile" emma:mode="ink">
              <msink:context xmlns:msink="http://schemas.microsoft.com/ink/2010/main" type="line" rotatedBoundingBox="4834,7643 18655,7701 18649,9006 4829,8948"/>
            </emma:interpretation>
          </emma:emma>
        </inkml:annotationXML>
        <inkml:traceGroup>
          <inkml:annotationXML>
            <emma:emma xmlns:emma="http://www.w3.org/2003/04/emma" version="1.0">
              <emma:interpretation id="{4D66A2E4-5ADB-4BC3-8754-DD97EC7A8894}" emma:medium="tactile" emma:mode="ink">
                <msink:context xmlns:msink="http://schemas.microsoft.com/ink/2010/main" type="inkWord" rotatedBoundingBox="4834,7685 7023,7694 7020,8546 4831,8536"/>
              </emma:interpretation>
              <emma:one-of disjunction-type="recognition" id="oneOf6">
                <emma:interpretation id="interp30" emma:lang="en-US" emma:confidence="0">
                  <emma:literal>From</emma:literal>
                </emma:interpretation>
                <emma:interpretation id="interp31" emma:lang="en-US" emma:confidence="0">
                  <emma:literal>from</emma:literal>
                </emma:interpretation>
                <emma:interpretation id="interp32" emma:lang="en-US" emma:confidence="0">
                  <emma:literal>form</emma:literal>
                </emma:interpretation>
                <emma:interpretation id="interp33" emma:lang="en-US" emma:confidence="0">
                  <emma:literal>Form</emma:literal>
                </emma:interpretation>
                <emma:interpretation id="interp34" emma:lang="en-US" emma:confidence="0">
                  <emma:literal>Fran</emma:literal>
                </emma:interpretation>
              </emma:one-of>
            </emma:emma>
          </inkml:annotationXML>
          <inkml:trace contextRef="#ctx0" brushRef="#br0" timeOffset="14882.2505">361 1977 136,'0'-7'354,"-2"1"-27,2 0-31,0 3-27,0 3-21,-2-6-22,2 6-17,0 0-19,0 0 5,0 0-31,0 0 0,0 0-6,0 29 4,0-9-24,2 3-14,-2 6-4,2 2 1,1 2 3,-3 3-6,1-5-22,3 1-1,3-9-8,-1 9-16,2-2 14,-3-5-6,2-2-9,-2-1-5,-1 2-8,1-2-5,2-1-4,-2-6-5,-2 4-4,-1-3-2,2-2-5,-1-1-2,-2-2-4,-1-1-7,0-4-10,1 3-12,-2-3-12,2-5-33,-1-1-45,0 0-21,0 0-28,0 0-23,-9-10-15,9 0-13,-5-4-9,1 1-15,1-8-14,-2-1-2,-7-8-2,1-4 16,0-2 23,2 0 26,0-1 21,-3-1 37,2 0 28,-2 0 15,5 5 30,-3 0 27,-1 0 22,5 0 26,-1 8 17,3 1 2,2-1 28,2 5 15,-4-4 6,4 3 4,4-4 9,-4 9 7,5 1 12,2-5 4,-1 5 3,5 1-1,0-5-12,1 8-4,5-2-5,0 4-17,-4 0-8,4 3-10,0 3 8,0-1-23,1 5-7,-1 2 1,0 0-11,7 8-18,-6-2-4,2 7 12,1-4-21,-8 7-24,3-4-24,1 1-31,-6 3-34,1-1-37,-3 3-47,-1-3-46,-7-3-36,5 1-28,-1-1-220,-5-3-546,1 4 241</inkml:trace>
          <inkml:trace contextRef="#ctx0" brushRef="#br0" timeOffset="15069.7668">568 2133 89,'-12'12'126,"0"-3"16,2 3 1,-1-3 4,3-3-5,2 1 10,1-2-3,-1 4 6,1-5 2,0 0-4,2-1-6,3-3 0,-4 8-9,3-5-5,1-3-11,-2 4-10,2-4 39,0 0-1,5 6-12,1-4-12,5 0-19,1-1 0,6-1-11,3-1-13,8-1-6,5 0-12,1 1-25,-9 0-47,9-1-50,2 4-54,-12-6-52,2 4-42,-2-1-35,-3 1-213,-3 1-489,-6 3 218</inkml:trace>
          <inkml:trace contextRef="#ctx0" brushRef="#br0" timeOffset="16148.5157">891 2264 75,'-9'2'177,"9"-2"16,-16-2 5,8-1 14,8 3 7,-17-2-1,8-2 17,1 2 4,1-2 7,-2 1 9,3-4 9,-1 1-9,2 1 4,0 3-7,2-3-2,-2 0-9,2 1-20,3 4-21,-4-6-20,4 6-19,3-6-20,-3 6-9,7-4-14,-1 4-13,8 0-16,0 1-4,1 1-12,9 1-6,-2 1-4,3 3-7,-2 1-8,5 3-4,-5 0-4,9 4-6,-9-2 3,-1 1-9,-1-2 0,-2 4-6,-1-4 4,-6 1-10,0-2-1,-2 1-2,-5-2 1,2 1-3,-7-3-1,1 0 1,-2 1-1,-3-2 8,3-1-9,-5 1-2,1-2-1,0 0 3,-2-3 3,1-2-4,-1 2 4,7-2 1,-15 0-3,8-3 3,0 0 0,2-3-4,1 1 5,3-2-2,0-2-6,2-3-4,3-1-12,2-3-17,0-2-20,2-1-30,3 0-15,5 0-52,1 1-37,0 3-30,1 2-17,4-3-20,-6 4-8,4 2 4,3 1-2,-3 3 9,-2 2 11,-1 3 13,7-2 23,-7 1 18,0 0 16,-2-1 26,-2 2 19,3 1 27,1 0 24,-9 0 36,2 0 37,-10 0 33,12 0 27,-5 0 20,-7 0 16,8-1 12,-8 1 0,0 0 5,0 0 4,0 0 18,-15 7 2,5-3 0,2 0 9,-4 4-6,2-1 8,-2 0 0,-4 0-4,3 3-2,-4 3-5,5-2 0,-5 3-13,7-2-11,1 0-10,0 0-11,2 2-13,1-2-7,2 1-8,2 3-4,4-4-11,-2 3-2,5-3-11,4 0 3,3-2-8,-4-1-5,3 0-6,5-2-8,-3 0-2,6-2-9,-3-5 2,5 0-9,-1 0 4,-3-3 0,0 1-5,0-2 1,0-3-5,-3 1 3,7-5-1,-6 4 3,-4-3-4,4-1 5,-3 1 3,6-8-3,-6 9 3,-1-7 5,0 1 1,1 5 5,-1-4-7,-3 5 1,1-1-2,-2 4 2,3 0-1,-3 1-4,-1 3-2,5-3 1,-2 8-1,-1-1 4,1 0-6,-2 3 2,3 2 0,-1 3 0,0-2-1,1 1 3,-3 3-5,3 0 1,-5 0-5,1 1-11,0-4-5,-3 3-7,3-1-6,-2-1-1,0-6-8,-2 5 2,-1-3-4,2 0 5,0-2 2,-1 0 4,-2-4 5,2 7 2,-2-7 2,0 0 3,2 1 3,-2-1 0,0 0 7,0 0 1,11-15-5,-6 9 11,0 1 0,0-6 6,1 3-2,0-4 3,5-2-2,-5 2-3,2 0 7,2-2 8,2 2-6,-1 1-1,-4 1 1,3 3 5,1-1-6,-4 3-1,-1 2-1,5 2 0,-5-1 7,6 4-11,-4-1 4,1 4-1,-4 1-4,2 1 3,-2 2 1,0-1-4,-1 2 1,2 1 5,-4 2-2,2-6 4,0 3-5,-3-5-1,-1 4-4,3-1-4,-3-3 12,3 0-19,-2 1 4,1-4 0,-2-2 5,2 7-5,-2-7-4,6 1 8,-6-1 4,0 0-1,12-7-5,-7 4 2,1-5 4,0 4 4,1-2-1,2-3 2,-1 0 2,1-4 0,-1 4 6,2-6-3,3-1 2,-1 4 4,-3 0-1,3 1 1,0 3 1,-6-3 0,5 5 1,-5 0-1,-1 2-3,2 3-2,-7 1-5,12 1 5,-7 5-2,0 1 0,2 2-6,-2 4 14,-1 1-12,4 5 4,-2-2 1,3 5-2,-1-1-1,1 2-13,-1 1-28,4 5-22,0-7-50,2 6-67,-2-6-98,4-1-100,-9 0-351,3-5-785,3-1 348</inkml:trace>
        </inkml:traceGroup>
        <inkml:traceGroup>
          <inkml:annotationXML>
            <emma:emma xmlns:emma="http://www.w3.org/2003/04/emma" version="1.0">
              <emma:interpretation id="{D58B41E8-4E3E-4AF0-B9E9-7CBEF009814F}" emma:medium="tactile" emma:mode="ink">
                <msink:context xmlns:msink="http://schemas.microsoft.com/ink/2010/main" type="inkWord" rotatedBoundingBox="7588,7985 10000,7995 9996,8970 7584,8959"/>
              </emma:interpretation>
              <emma:one-of disjunction-type="recognition" id="oneOf7">
                <emma:interpretation id="interp35" emma:lang="en-US" emma:confidence="1">
                  <emma:literal>omega</emma:literal>
                </emma:interpretation>
                <emma:interpretation id="interp36" emma:lang="en-US" emma:confidence="0">
                  <emma:literal>omegas</emma:literal>
                </emma:interpretation>
                <emma:interpretation id="interp37" emma:lang="en-US" emma:confidence="0">
                  <emma:literal>Omega</emma:literal>
                </emma:interpretation>
                <emma:interpretation id="interp38" emma:lang="en-US" emma:confidence="0">
                  <emma:literal>omasa</emma:literal>
                </emma:interpretation>
                <emma:interpretation id="interp39" emma:lang="en-US" emma:confidence="0">
                  <emma:literal>•omega</emma:literal>
                </emma:interpretation>
              </emma:one-of>
            </emma:emma>
          </inkml:annotationXML>
          <inkml:trace contextRef="#ctx0" brushRef="#br1" timeOffset="36511.4312">3152 2071 171,'-4'-8'315,"-1"2"-16,0-1-20,1 5-15,-1-2-16,-1-2-11,3 3-15,-5 0-24,4 1-8,-4 0-15,8 2-14,-13 4-17,6-1-7,1 4-11,-1 1-10,-2 5-14,3 3 8,4 5-9,-4 2-23,0 4 0,1 1-11,5-2-11,2 8 0,1-4-13,0 3 12,1-10-6,3 2-24,4 5 3,0-9 1,2 0 1,3 1-10,1-5 4,0 4-7,1-5 8,3-1-1,-6-7-5,6 2 6,0-5 0,0-1-3,-3-4 2,-1 0-1,6-4-2,0-1-5,-4-4 1,-4 3-4,-2-2 6,2-6 8,-2 0-16,-1-3-5,-1-1-1,-4-2-2,-5 0 10,-2 2-8,-2-3 0,-2-1 0,-4-3 9,-1 3-16,-5-7 4,2 9 0,-5 1 2,0 1-3,-2 1-2,-3 1-2,4 5 6,-6 2-4,1 3 2,1 5-9,-1 0 15,-1 3-6,0 2-5,1 4 0,3 1-8,-1 0 4,4-1 6,5 3-2,0-2 5,7 0-5,-4 0 5,6-2 1,3 2 5,0-3 3,0 0 4,7-1-12,0 1 19,3-2-2,7-4-10,0 1 9,-1-1 3,9-3-3,-2-4-1,1 0 2,-3 0-5,5-1-1,-4 1-3,-1-1 3,1-1 2,-1 2 1,-1-2-1,-5 1-4,2 4 0,-4-5 3,4 7-5,-2 1 2,-1-3-1,-2 5 1,5 3-7,-4-2 1,-1 8-1,-4-1 0,3 3 5,4 5-10,-1 2 8,-2 2-6,2-2 5,-2 3-1,-4 1 0,4 0-5,-1 0 0,-2-5 3,-2 3-5,3-1 1,-4-1 4,2 2-3,-1-9 4,-3 2-3,0-6 5,0 3-4,-1-4-1,2-1 2,-4-3 3,2 2-1,0-1 1,-3 2 33,0-6 26,0 0 9,0 0-4,0 0-10,0 0-5,0 0-7,5-17 1,-4 7-8,2 0-6,-1-3-5,1-1-1,0-2-5,2-3 1,4-2-5,-3 1-4,2-1-5,-1 7 5,2-2-4,-1 2-1,-3 2-2,2 2-5,-2 4 3,1 1-3,-3 1-4,6 2 3,-1 2 0,-8 0-1,16 4-4,-9 3 2,4-1 0,-3 8 2,2-3-3,1 2 3,-3-1-2,1 2 0,-3-2 3,1 2-3,-2 1 1,2-3-1,2-1 4,-8-3-4,4 3 1,0-3-1,-3-2 3,2 0-3,-3-1-1,0 0 0,3-3 2,-4-2-4,2 5 8,-2-5 0,0 0-3,0 0 1,0 0-3,0 0 7,10-15-7,-10 9 1,1-2 2,5-2 1,-1-5-2,0 2 3,4-1-2,-1-3 2,-2-3 1,6 1-2,-4 7-2,1-4 5,-1 2-4,-1 3 0,-1 0-4,-1 7 1,1-2-1,-1 1-2,0 4 3,2 1-3,-7 0 3,10 7-2,-3-1 4,-1 8-7,1-3 0,-1 3 4,2-1 1,-1-2 0,0 5-1,-1 0 1,2-2-1,2-1-3,-1 0 10,4 5-5,-2-6 3,0-2 0,1 1-5,3 0 7,-1-3-3,3-2-1,0-1-2,-1-1-5,7 2 1,-2-6-3,3 0-2,-2-1 0,1-1 0,-6-4 3,3-3-3,1 3 2,0-7 0,-4 2 2,-3 0 5,-2 0-4,2-6-2,-5 3 1,2-2 3,-5-7 0,4 4-1,-3-3 1,-3 2 1,0 4 4,0 1 6,-4 2 10,-4 1 1,4 5 5,-8-4-1,1 5-4,-5 3 6,0-2-2,-5 5-5,1 2 2,-7 0-2,6 2-4,0 5 1,-4 1-2,7-1-3,-1 0 2,3 3-2,3-1-3,1 2 1,5 3-1,-1-4-3,4 3 1,1-1 5,4-1-11,2 2-3,4 1-14,1-4-11,8 3-17,-2-3-17,6-3-18,-2-1-18,-1-2-5,5-4-18,3 4-12,-4-6-8,2 0 1,10-6 0,-1-2 5,2 0-9,-8-1 8,-2-1 12,-7 1 11,1-5 10,-1 2 12,-6-4 6,-2 3 15,1 1 16,-4 1 26,-4-5 23,0 5 25,-4-4 12,0 5 40,2 4 12,-6-4 18,0 4 6,0 0 0,-3 0 4,0 3 5,1 0-8,-5 1-7,9 2-2,-17 3-1,6 0-11,0 2-9,3 5-9,0 1-8,3 2-3,-2-1-7,2 3-5,0 7-5,7-1-4,-2 0-5,3 1-4,2 1-4,2 7-1,1-5 0,1 3-4,2 4 1,-1-2-6,4 2 1,-6 2-3,2 1 4,-2 1 6,1 5 2,-2 18-2,-3-13 0,0 13 0,0 0 0,-5-47-4</inkml:trace>
          <inkml:trace contextRef="#ctx0" brushRef="#br0" timeOffset="18701.387">5260 2324 194,'-6'-11'323,"2"2"-24,2 0-5,-3-1-12,-1 2-18,2 2-4,-2 1-18,-1-1-12,1 1-9,-5 3-6,1 1-11,1 1-20,-6 1-9,1 1-6,-2 7-12,-3 0-5,7 0-15,-5 5-16,-3-1-10,9 2-12,-4 1-9,6-3-7,0-1-8,1 3-11,4-1-5,0-1-7,4-2-2,4 2-2,0-3-11,0-3 2,1 2-5,7-2-1,1-1-3,1-1-3,-2-4-1,5 1-11,-2-2 7,-2-2-1,4-3-7,0-1 3,0 1 3,-2-1-3,0-3 10,2 3 1,-2-2 4,-2 1 2,2 3 18,-9-2 14,1 3 2,-1-1-1,0-1-3,0 4-7,-6 1-7,9-3-12,-7-1-3,-2 4-6,0 0 1,11 10 9,-5-3-1,-6 2 0,5 6 0,-4-2-6,2 1-4,-1 2-3,4 3-3,-2-4-1,1 3-4,-3-3-1,7 2-20,-3-3-23,-1-2-29,1-1-23,0 1-41,0-4-45,1-2-64,2-2-82,1-4-90,-2-1-401,-1-3-867,5-7 384</inkml:trace>
        </inkml:traceGroup>
        <inkml:traceGroup>
          <inkml:annotationXML>
            <emma:emma xmlns:emma="http://www.w3.org/2003/04/emma" version="1.0">
              <emma:interpretation id="{8C76A7D7-7CF1-4456-8AF7-34EFBD26E3AC}" emma:medium="tactile" emma:mode="ink">
                <msink:context xmlns:msink="http://schemas.microsoft.com/ink/2010/main" type="inkWord" rotatedBoundingBox="10414,7728 13798,7742 13794,8506 10411,8491"/>
              </emma:interpretation>
              <emma:one-of disjunction-type="recognition" id="oneOf8">
                <emma:interpretation id="interp40" emma:lang="en-US" emma:confidence="1">
                  <emma:literal>natation</emma:literal>
                </emma:interpretation>
                <emma:interpretation id="interp41" emma:lang="en-US" emma:confidence="0">
                  <emma:literal>mutation</emma:literal>
                </emma:interpretation>
                <emma:interpretation id="interp42" emma:lang="en-US" emma:confidence="0">
                  <emma:literal>natal-car</emma:literal>
                </emma:interpretation>
                <emma:interpretation id="interp43" emma:lang="en-US" emma:confidence="0">
                  <emma:literal>natal-can</emma:literal>
                </emma:interpretation>
                <emma:interpretation id="interp44" emma:lang="en-US" emma:confidence="0">
                  <emma:literal>brutal-car</emma:literal>
                </emma:interpretation>
              </emma:one-of>
            </emma:emma>
          </inkml:annotationXML>
          <inkml:trace contextRef="#ctx0" brushRef="#br0" timeOffset="20021.0435">5918 2009 154,'-2'-8'396,"-1"2"-17,3-1-26,-2 4-19,2-2-39,0 5-32,-6-6-21,6 6-26,0 0-31,0 0-10,-6 24-17,8-3-10,-2-2-17,2 6-10,0 8-9,4 0-15,-4-8-13,1-2-10,-1 2-6,2-3-6,2 1-6,-6-2-4,2-7 8,-2 2-18,0-1-8,-2-3-3,2 1-7,0-7-4,0 1-5,0 2-7,-6-7-22,4 1-26,2-3-11,0 0-12,-19-5-2,14-2 10,-3-2-1,2-4 9,-1 1 4,2-4 7,2-2-2,-1-6 5,4 1 5,-5-2 1,5 1 4,5-9 2,-5 9 2,2-6 2,0 9 0,1 5 6,0 4 6,-1 0 5,-2 5 17,2 0-13,0 1-3,1 4 1,-3 2 3,0 0 2,12 8 1,-5 3 2,0 0 2,1 11 1,1-2 3,0 2 4,0 0 3,3 9 2,8-4 0,-3 1 9,-2-2-8,6 1-5,-2 0 1,3-4 3,-4-4-6,3-1 3,-3-3-6,-1-1-6,4-3-10,-1-1-14,1-3-14,-4-2-16,-2-4-22,1-1-14,-2 0-2,0-3 1,0-3 5,-2-2 3,-2-5 7,-1 1 6,-2-3 9,5-3 5,-5-3 4,-3 0 3,4-4 5,-3-5 5,2-2 14,-2 8 10,-5-12 10,3 11 14,-3 2 3,0 2 24,0 1 10,0 5 3,0 3 13,-2 3 10,2-1-11,-1 4-3,1 0-11,0 6-5,-12 2-4,12-2-11,-17 15 1,7 1-3,-6 3-2,4 2-9,5-1 1,-3 9 3,8-4-8,-2 6-6,3-6 2,1 0 3,2 0-2,6-3-10,0-3 5,5 3-2,-1-5-16,3 2-16,2-7-21,3 1-15,1-4-25,1-4-21,-1-1-24,1-1-16,1-4-14,0-1 1,1-6 1,-3 0 19,-1-1 18,1-3 7,-4 0 22,0-4 16,0-3 21,-5 4 31,-5 1 27,2-4 23,-4 5 23,-1-2 20,0 4 16,-3-1 7,2 4 13,-6 0 9,6 2-9,-6 1 1,2-1-4,1 6 14,-8-4-13,8 4-1,0 0-13,-14 7-13,8-3-1,5 4-9,-7-1-5,6 5-16,0 0 3,-3 1 10,5 3-18,0-2 0,1 2-8,3-1-8,0 6 14,4-6-17,-4 1-7,4-2 3,-2-1-3,5-1 3,1-1 8,-6-3-18,6 0 3,2-2-8,1-2 1,-2-2-1,0-1-6,-1-2-1,-2-3 23,2 0-22,-3-2 3,-1-3-3,0 0-4,0-2 4,-6-2 0,2-3 1,-3-5 1,-1 0-4,0-4 5,-4-6-4,3 1 3,0-3 4,-3-1-2,7-3-2,-3 3-3,1-2 2,1 1-1,2-2 4,3 0-4,3-1-2,1 5-3,1 4 7,-3 8 2,3 5-4,3-2-9,-2 7 10,-1 3 16,0 2-16,2 1 6,3 7-1,-2 1-3,4 4 3,-3 5 8,3 5-2,-2 3 2,3 8 8,-4 5 2,-4 0 10,1 1-2,-2 3 0,-3 0-7,1 2 2,2 2-3,-7-2 0,4 0-4,-7-2-6,5-2 12,0 0-11,-1 0 3,0-5-2,-4-4-6,5-5-5,-4 1-4,3-1-13,-1-1-26,-1-7-25,2-2-32,-2-1-45,-2-1-41,3-3-56,-4-3-53,0-3-60,0 0-228,0 0-628,12-10 278</inkml:trace>
          <inkml:trace contextRef="#ctx0" brushRef="#br0" timeOffset="20744.0033">7179 2282 128,'-6'-6'285,"2"-2"-25,3 0-20,0 2-24,1 1-22,1-3-20,4 3-20,6 2-12,-5-2-16,7 1-10,3 0-14,1-1-7,7-1-11,-1 5-15,6-3-10,8 0-21,2 1-27,-3-3-14,1 4-17,1-6-22,-2 3-6,-7 0 4,-3 0 0,-5-4 12,-4 7 2,0-3 21,-4 0 27,-1-1 31,-4 2 13,-1-1 11,-1 2 10,-3 3 9,-3 0 11,0 0 4,0 0-3,0 0 8,0 0-3,0 0 19,-26 6-13,16 0 7,3 0-6,-1 3-11,-3-3 7,2 6-13,0-3-7,0 1 5,1 2-24,1 0-5,2-1-9,3 1-14,2-3 5,-2 3-7,4 0-8,0-4 0,1-2 2,3 4-4,2-4-10,1 0 0,2-2-10,1-2-10,3 3-15,0-4-4,0-1-5,0-1-14,0-1-4,1-3 7,1 1 2,-5-2 2,0 0-3,-3-1 26,2 1-17,-3 1 2,-1-1 0,1 3 8,-4 1 5,1-3 0,0 3 1,-5 2 13,3-5-11,-3 5 4,0 0 4,0 0-4,0 0 1,0 0-6,1 16 14,-1-10-4,0 0-10,-1 3 6,1 3 6,0-2-3,1 0-3,2 5-1,2-4-4,-3 2 8,0-4-4,6 3 6,-4 1 0,1-5-2,3 1-8,3 1 4,1-4 7,0 0 0,-4-2-2,4-2-7,1 1-2,2-3 2,-2-1 0,3-4 0,0 2-6,-3-5-15,0 1 4,1-2 1,-2-2-8,0-7-4,-6 3 3,3-3-1,2-3-6,-5-3 8,-11 2 1,13-8 8,-8-2-1,-3 0-2,1-1 7,-2 1 0,-4 7 3,2-7 4,-6 4 3,4 5 20,-1 0 6,-3 3 20,3 3 14,1 1 14,4 4-1,1 1-1,-4 2-9,3 3-8,0 2-6,4 4-1,-8-2-10,8 2 5,-9 12-4,1 0-5,4 6-5,0-6 2,3 15-2,-4 2 0,3 4-1,2 0-6,2 1 1,0-1-1,1 1 7,2 2-14,0-5 0,2 3 1,-2-3-5,0-5-1,2 0-10,-1-3-10,0-1-21,1 0-23,4-4-44,-2 1-35,-4-7-35,2 3-41,-2-5-32,-1-4-36,4-1-34,-4-1-252,4-4-613,-8 0 272</inkml:trace>
          <inkml:trace contextRef="#ctx0" brushRef="#br0" timeOffset="21087.7737">8056 2319 210,'-5'-12'287,"2"3"-13,0 2-20,2-2-17,1 3-21,0-3-19,0 2-20,4 1-18,4 1-13,-2 1-9,3-2-19,3 0-10,5 1-13,-2 4-11,9-2-3,0 0-13,3 3-6,-3-5-7,2 4-5,2 1-3,-5-2-5,-1 1-1,-2-1-8,-6 1-3,3 0-3,-8 1-1,3 0-5,-1-2 1,-5 2 7,-6 0 7,12 0 13,-12 0 13,10-2 12,-10 2 23,0 0 7,0 0 12,0 0 6,0 0 4,0 0 0,-6 11 2,-3-8 1,5 3-4,-4 0-2,-4 2-8,3 3-8,3-1-5,-8 2-13,11-1-5,-8 3-2,5-3-12,-1 5-7,-1-1-4,6-3-4,-4 3-9,5 2-4,1-1-16,0-1-26,1-2-26,3 0-38,0 2-37,4-3-58,1-2-44,3-1-42,-3-1-53,5-2-47,6-2-69,-6 0-226,5-4-692,4 0 306</inkml:trace>
          <inkml:trace contextRef="#ctx0" brushRef="#br0" timeOffset="21643.3086">8730 2216 61,'-8'-6'297,"5"0"-12,-5 4-15,0 0-9,8 2-9,-21 3-12,9 2-12,-4 2-13,3 2-17,2-1-22,-1 6-17,0 0-5,4 0-25,2 2-12,-1-3-17,3 2 4,4-2-19,0 2-11,4 4-6,1-5-5,-3 1-8,4-2-3,2-2-4,0 0-2,4 1-7,-3-5 13,0 2-18,4-4-4,-4-2-3,3 1 4,-4-3-10,0-2-3,2-3 1,1 1-2,-4-1 1,4-2-2,-1-2 0,-2-1 19,3 0-8,-2-3-4,-1 0 4,2 0 2,-1 1 3,4-1 0,-6 4 12,-1-5 3,0 7-9,0 0-1,-3 0 1,5 1-10,-4 4-4,3-2 2,-7 3-4,0 0-6,13 9 4,-9-3-9,0 3 3,4-3 1,-8 5-1,4-3-8,-1 6 2,2-4 2,-5 2-1,1-3-2,2-1-13,-3 0 17,5 0-13,-2-1-5,-3-1-1,2 1 5,0-4 1,-2-3-1,5 2 0,-5-2 3,10-2 10,-10 2-15,13-6 0,-2 2-13,-2-2 13,4-1 13,-1-3-1,0-2 13,-1 1-5,5-3 16,-3 0-6,3-1-1,-3-2 17,1 2 2,2-1 6,-7 4 2,4-1 4,-2 1-8,0 3 2,-1 1-8,1 1-4,-3 2-1,-1 4-10,1 2-2,-8-1 1,11 8-3,-8 1-3,-3 3-3,1 2 3,-1 3-6,-1 1 3,1 3 4,1-2-6,2 6-15,-3-4-17,0 0-29,0-3-19,8 2-31,-8-5-62,2-1-52,0-1-51,3-1-53,-3-3-75,6-3-260,-4-2-703,0 1 312</inkml:trace>
        </inkml:traceGroup>
        <inkml:traceGroup>
          <inkml:annotationXML>
            <emma:emma xmlns:emma="http://www.w3.org/2003/04/emma" version="1.0">
              <emma:interpretation id="{ECC42AFB-044F-4A6F-AAFD-319B85FE5C3C}" emma:medium="tactile" emma:mode="ink">
                <msink:context xmlns:msink="http://schemas.microsoft.com/ink/2010/main" type="inkWord" rotatedBoundingBox="14456,7684 18655,7701 18651,8571 14452,8553"/>
              </emma:interpretation>
              <emma:one-of disjunction-type="recognition" id="oneOf9">
                <emma:interpretation id="interp45" emma:lang="en-US" emma:confidence="1">
                  <emma:literal>definition</emma:literal>
                </emma:interpretation>
                <emma:interpretation id="interp46" emma:lang="en-US" emma:confidence="0">
                  <emma:literal>definite in</emma:literal>
                </emma:interpretation>
                <emma:interpretation id="interp47" emma:lang="en-US" emma:confidence="0">
                  <emma:literal>definite on</emma:literal>
                </emma:interpretation>
                <emma:interpretation id="interp48" emma:lang="en-US" emma:confidence="0">
                  <emma:literal>definite an</emma:literal>
                </emma:interpretation>
                <emma:interpretation id="interp49" emma:lang="en-US" emma:confidence="0">
                  <emma:literal>definite err</emma:literal>
                </emma:interpretation>
              </emma:one-of>
            </emma:emma>
          </inkml:annotationXML>
          <inkml:trace contextRef="#ctx0" brushRef="#br0" timeOffset="22800.1061">10176 1775 331,'-2'-9'323,"-4"2"-21,2 2-25,0 1-30,-3 4-18,7 0-10,-13 11-22,2-1-19,-1 2-16,3 7-13,-1 2-16,1 1-18,1 8-5,2-5 1,1-1 13,5 9-7,-2-2-8,2-6 20,0 0-43,0-1-8,4-1-7,-1-2-3,1 0-7,-1-7-9,-2 1-6,5-2 7,-3 1-14,4-4-1,-6-1-3,5-2 1,-3 0-7,3-2 1,-4 0-6,1-3 1,1 2 6,-4-4-12,0 0-4,0 0 4,10-11-2,-4 6-3,-1 1-1,-5-4 3,1 1-6,-1-5-4,-1 3 2,-1-4-5,-1 4 9,-1-4-12,0 7 15,-2-2-18,0-1 3,-3 2 2,-3 1 2,-4 1-2,5 3-1,-5 4-2,1 0 2,-1 2-17,-1 2 0,2 2 4,2 1 3,-8 3-2,8 1 2,3-4 0,2 4-1,-3-2 1,5 1 7,1-1-5,1 3 3,1-2 5,3 1 3,1-2 16,2 2-12,5-1 0,-2-1 4,6 0-3,1 0 2,8-1-2,-8 0-1,9-5-5,2-2-1,1 0 16,0-3-21,3-3-1,0 1-3,6-2-2,-9-2-1,1-3 4,-3 2-3,-10 0 1,10-3 4,-9 1-4,0-1 8,-5 1-3,3-4 2,-4 2-2,-4 1 3,1-2 4,-2 0 10,-1 3 1,0 2 3,-2-1 8,0 2 6,0-2-7,-4 2 0,4 3 9,0 3-3,-9-5-4,9 5-3,-15 5 7,7-2-9,3 2-5,-7 2 9,9 1-5,-5 1-8,4 1-2,-4 1 4,0 0-5,4 0 0,4-1-1,-2-3-1,-1 6-1,3-4 2,5-1-2,-1 0 2,1-2 5,3 1-8,-1 0-1,3-1 6,2-2-3,2-3-2,2-1-3,4 0-7,-5-1-14,10-4-16,-5 0-19,2-6 4,2 2-9,-2-1-4,-4-2-5,0-5 10,3-1-2,-5-2 7,-4-2 6,2-8 6,0 0 0,-6-2 5,4-1 2,-8 0 7,1-4-1,-2-1 20,-1 2-8,-2 0 17,-1 3 13,0 10 24,1-1 23,-4 3 16,0 8 10,3 0 20,-2 0 1,3 5-8,-3 1-5,2 1-6,-3 2-8,4 4-5,0 0-11,0 0-4,-12 21-14,7-4 6,-1 4-5,0 1-6,3 10 2,0 0-7,3 0-5,-3 2-2,6 3-3,0-1-5,0 1 4,8 0-5,-5 5-4,6-5 2,-1 0-1,-1-1-2,2 1-2,0-2-2,-1 0 2,1-1-3,0-3 1,-4-3-3,1-5 2,-2 0-11,2-1-9,-7-8-21,2 1-25,3 3-26,-2-8-32,-4 5-32,1-10-28,3 2-17,-5-1-31,0-4-31,0-2-26,0 0-16,0 0 0,0 0-6,-3-20-3,1 8-230,-4 0-576,0-3 255</inkml:trace>
          <inkml:trace contextRef="#ctx0" brushRef="#br0" timeOffset="23674.2346">10693 2435 1154,'-6'-25'22,"1"-6"18,1-2 19,0 11 23,4-1 12,-4 1 5,7 1 4,-2 1 7,1 0-4,3 5 0,1 0-11,1-1-6,2 4-7,3 1-9,-2-3-10,2 6-4,1-5-4,3 5-7,-3-2-5,2 5 2,-1-3-1,1 2 2,-3 3-4,0-2 6,0-1 2,-3 3 7,-1-1 10,-1 3 9,0-4 11,-6 3 9,-1 2 8,11-4-2,-11 4 14,0 0 4,0 0-2,0 0-5,0 0 4,-6 15-2,1-9-3,1 0-7,-4 3-2,5 2-9,-5 3 1,1-2-15,-1 1-8,6 5-4,-2-6-8,-1 3-6,2-2-5,0 2-4,6-3-3,-3 1-4,5 2-6,0-3 0,2 1-10,-1-2 4,8 0-4,-5-4 3,2 0 1,5-2-12,0 2-3,-3-4-1,1 0 3,3-3-5,5 0 6,-5-3-8,0 0 0,0-2 0,-2-2-5,2-1 2,-3-2-1,1 1 0,2-2-2,0-3 2,-4 0 2,2-3-1,-7 6 1,3 1 6,-5-1 1,5-1-6,-2 4 9,-1-1-3,-1 4-2,3 0 4,-4 0-7,2-1-3,2 6 3,0-1-1,-1 2 0,0 1 0,1 6-3,-3-3 0,3 4-10,2 4 12,-4-1-6,0 2 3,4-1 0,-7 0 1,1 0-10,0 0 2,-1 0-2,-3-3 1,0-1-6,0 1 2,1-5-4,-3 3 6,3-1-1,-1-4 0,-2 2 6,0-5 0,0 6-4,0-6 3,0 0 1,0 0-5,0 0 4,0 0-2,0 0-1,9-17 0,-6 8 0,1 1 4,1-3 3,2-1-1,-2-1 2,7 2-1,-5-4-2,7 2 0,-7 1 2,5 0-1,0-2-1,0 6 2,3-1 4,-3 3-4,1 1-2,2 4 3,-2-2-3,-2 6 2,3-2 1,-4 4-2,3 6-3,-4-1-4,-1 2 9,1 1 0,2 1 2,-2 2 5,-4 0-9,2-2 1,-2-3-12,-1 2-12,-2-2-12,4 1-17,-5-1-1,3-4-40,-3 2-30,2-5-19,-1 2-16,-2-3-22,0-3-18,7 3-42,-7-3 8,0 0 1,16-7 7,-9 2 21,-1 1 16,5-6 23,0-1 10,-1 3 22,2-2 27,-1 0 28,-2-2 23,1-1 29,-1 0 26,0-6 9,-2 6 33,1 1 20,-2-1 10,1 2 23,-4 3 16,2-1 1,-1 1 7,0 3-11,-3 1-7,0 2 1,-1 2 2,0 0-3,0 0 0,0 0 5,0 14-15,-1-1 1,0-2-8,2 2-13,-2 2-4,2 0-7,-1 2 1,3 2-9,0-3-17,5 3 20,-4-4-18,0-2-2,0 2 4,4 1-8,-4-5-9,1 1 0,2-3 11,-2 1-26,0-2-15,-1-3-34,-1-2-17,4-1-48,-7-2-30,12-2-33,-3-1-29,-2 1-26,-2-7-6,7 1-1,-4-2 4,0-5-8,3-3-2,-4 5-144,-1-9-414,4-1 183</inkml:trace>
          <inkml:trace contextRef="#ctx0" brushRef="#br0" timeOffset="23896.9388">12068 2234 1365,'6'-30'-34,"6"1"40,-5-5 19,-1 0 25,1 12 15,-2-10 27,-4 7 21,2-1 8,-2 4 8,-1 2 11,-1 4 11,-2 2 10,3 0-9,-1 5-9,0 3-13,1-1-17,0 4-4,0 3-1,0 0-7,0 0 3,0 0 6,-10 18 3,9-3 22,0 1-6,2 5-6,0 3-14,3 0-5,0 1-5,-1 0-2,6 7-4,-2-3-12,0 5-5,-1-11-6,-1 2-6,1 5-18,0-7 5,1 1-4,-4-2-1,4-1-11,0 0-4,-7-4-10,4-3-14,-1 2-9,0-4-46,-1 1-32,-2-4-43,0-1-33,3-1-30,-3-1-31,4-1-38,1-1-17,-5-4-42,0 0-249,20-6-611,-14-1 271</inkml:trace>
          <inkml:trace contextRef="#ctx0" brushRef="#br0" timeOffset="24229.2475">12222 2246 113,'-5'-14'219,"5"0"0,-4 2 9,1-3-5,6 2-8,-3 3-8,4-2-16,1 6-7,0-3-13,7 1-4,1 2-12,0-3-13,8-1-11,0 7-7,3 0-15,-1-6-6,4 7-8,0 1-12,11 1-6,-11-3-7,7 3-9,-8-1-8,0 1-1,-3 1-7,-6-1-8,-2 0-2,0 0 1,-6 3-3,-1-6 1,-2 6 5,1-1 30,-3 2 15,-4-4 23,1 6 11,-2 0 11,-3 0 7,0 3 4,-4 1 5,-1-2-1,-2 6-6,1-3 1,-1 0-12,2 3-6,-1-2-2,-1-2-13,1 4-10,2-2-7,0 2-7,0-1-9,7-2-8,-4 3-5,2-1-6,3 1-5,3-2-6,-2 2 1,4 1-12,3-7-16,0 5-24,0-3-33,8 0-33,-3-2-33,4-3-37,0-1-40,6-3-37,-2 1-33,0-1-36,-1-2-29,3-4-38,1 0-31,0-4-244,-3-2-684,6 0 303</inkml:trace>
          <inkml:trace contextRef="#ctx0" brushRef="#br0" timeOffset="24848.9536">13000 2216 97,'13'-20'123,"-1"-1"34,-6 0 14,-1 5 25,1 5 20,-6-4 9,2 3 10,-2 4-4,0-1 0,0 3-3,0 0-5,0 1 11,0 5-23,0 0-1,-10 0 2,10 0-16,-9 8-7,1 1-10,1 1-19,1 4-12,-2-1-12,-1 2-14,1 4-12,0 2-11,2-5-7,0 5-11,2-3-12,3 1-6,0-2-2,1-3-6,0 3-6,0-3-12,2 0 1,2-1-6,2-1-1,-1-1-3,0-4-4,2 2-9,-1-4 5,2 0-9,0-2 3,1-3-2,0 0-6,0 0 2,4-2-4,-1-3-1,-3-1 2,3 0-9,-2-3 13,-2-3-2,5 2 4,-4-2 4,3-5-13,0 2-1,2-5 6,1 2-3,-3-1 2,3 4 3,2-1 2,-5 4-1,1 1-7,0 2 6,-1 2 0,-3 1-5,4 0 0,-1 5 2,-3 1-1,0 1-6,2 5 8,-5 0-6,6 2 3,-7 4-2,7 1 1,-2-2-1,-3 3 3,-1 6-5,2-7 2,0 1 0,-1 2-3,-1-2 2,-2 0 0,1-2 2,2 1-5,-2-5 7,0 2-3,-2-6 1,1 5 3,-3-4 0,3-2 5,1 1 2,-1-3-7,-4-1 4,15-1 5,-6-3 7,-1 1 8,0-2 7,2-4 9,0 4 1,-2-9 2,5 8 10,-4-9-2,-1 3 6,4-3 11,0-1 1,2 0 1,-5-4 9,7 2 2,-8 5 17,2 1 2,1 0 6,-3 2-9,-4 5-4,1-2-11,-3 4-5,4-3-14,-2 2-12,-4 4-6,0 0-1,7 12-4,-1-4-8,-2 3 1,-2 2-3,3 0-8,-5 2-2,0 2-2,2-3-3,0 3 3,-2-2-9,0 1 0,3-1 1,1 1-2,0-5-3,2 2 9,0-4 17,3 3 6,5-5 1,-1 2 3,9-4-7,2-1-15,2-5-38,9-4-40,2 2-31,-4-6-34,1-4-44,-11 1-45,7-7-62,-5-4-62,-9 4-87,-2-3-114,-5 0-415,-6-11-1027,-6-3 455</inkml:trace>
        </inkml:traceGroup>
      </inkml:traceGroup>
    </inkml:traceGroup>
    <inkml:traceGroup>
      <inkml:annotationXML>
        <emma:emma xmlns:emma="http://www.w3.org/2003/04/emma" version="1.0">
          <emma:interpretation id="{C37AA6A3-E6C6-488E-B1DA-E97333EDC554}" emma:medium="tactile" emma:mode="ink">
            <msink:context xmlns:msink="http://schemas.microsoft.com/ink/2010/main" type="paragraph" rotatedBoundingBox="6531,9266 13186,9275 13184,10444 6529,1043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ABFF84D-4353-41BD-BC88-04A2188587F4}" emma:medium="tactile" emma:mode="ink">
              <msink:context xmlns:msink="http://schemas.microsoft.com/ink/2010/main" type="line" rotatedBoundingBox="6531,9266 13186,9275 13184,10444 6529,10435"/>
            </emma:interpretation>
          </emma:emma>
        </inkml:annotationXML>
        <inkml:traceGroup>
          <inkml:annotationXML>
            <emma:emma xmlns:emma="http://www.w3.org/2003/04/emma" version="1.0">
              <emma:interpretation id="{F9079068-CFE2-49A3-99C3-BE560D809406}" emma:medium="tactile" emma:mode="ink">
                <msink:context xmlns:msink="http://schemas.microsoft.com/ink/2010/main" type="inkWord" rotatedBoundingBox="6531,9506 7945,9508 7944,10146 6530,10144"/>
              </emma:interpretation>
              <emma:one-of disjunction-type="recognition" id="oneOf10">
                <emma:interpretation id="interp50" emma:lang="en-US" emma:confidence="0">
                  <emma:literal>of</emma:literal>
                </emma:interpretation>
                <emma:interpretation id="interp51" emma:lang="en-US" emma:confidence="0">
                  <emma:literal>04</emma:literal>
                </emma:interpretation>
                <emma:interpretation id="interp52" emma:lang="en-US" emma:confidence="0">
                  <emma:literal>0</emma:literal>
                </emma:interpretation>
                <emma:interpretation id="interp53" emma:lang="en-US" emma:confidence="0">
                  <emma:literal>Of</emma:literal>
                </emma:interpretation>
                <emma:interpretation id="interp54" emma:lang="en-US" emma:confidence="0">
                  <emma:literal>0¢.</emma:literal>
                </emma:interpretation>
              </emma:one-of>
            </emma:emma>
          </inkml:annotationXML>
          <inkml:trace contextRef="#ctx0" brushRef="#br0" timeOffset="25988.3688">2087 3628 260,'1'-9'278,"-2"1"-7,-2 4-5,3-5-9,0 5 13,0-2-14,0 6-6,-5-6 0,5 6-12,0-8-13,0 8-16,0-4-16,0 4-11,0 0-12,0 0-13,-3-4-18,3 4-4,0 0-6,0 0 1,-11 22-12,4-9-11,-1 5-11,-1 7-6,0 6-7,-2-8-10,5 3-8,1-3-9,-1 12 0,1-10-8,4 6-6,1-8 5,1 2-14,4-2-6,1-2-1,0 1 2,2 1-4,1-6-1,3-1-3,-2-4-1,2 0 1,5-4-2,-2 1 5,2-4 3,0-5-9,6 0 6,1-4 0,-2-2-7,1-3-1,5 0 0,-9-4-3,4-4 3,3-4-5,-3-2 3,-6 5-2,-1-3-3,0 0 1,-7-1-1,1-2-4,-1-6 2,-5 7 0,-4-2-2,-1 1 3,-2-1-2,0 2 1,-5-2-3,-3 4 2,-1 0-1,1 3-1,-8 1-2,2 3-1,-2 3 0,-2 3-1,-3-1 2,-4 6-4,-8 3 4,2 0 0,-4 8-6,12 1-12,-1-2-16,2 0-23,4 4-24,1-4-13,6 6-21,5-1-23,-3 0-48,6 1-63,2 1-68,4 1-68,4-6-286,-2 1-724,7-2 321</inkml:trace>
          <inkml:trace contextRef="#ctx0" brushRef="#br0" timeOffset="26583.2455">2998 4076 78,'-21'8'302,"4"1"-6,0-3-8,4-1-17,1 3-11,2-2 2,-2 0-6,5 0 6,0-3 9,3 3-8,1 0 1,3-3 4,-3 2-8,3-5-1,3 10 3,0-6-1,3 1-4,3-3-8,1 0-14,5 4-21,7-2-19,3-2-18,3-5-19,7 3-14,0-3-19,5-3 3,-14 6-21,8 0-14,1-4-8,-8 0-10,-2 3-39,1 0-33,-5-2-28,0 3-32,-4 0-33,-4-3-44,3 0-28,-9 1-43,-1 1-67,-1 0-84,1-4-100,-4 3-363,-2 2-885,0 0 392</inkml:trace>
          <inkml:trace contextRef="#ctx0" brushRef="#br0" timeOffset="26363.3731">2995 3571 389,'0'0'384,"8"-4"-16,-8 4-8,0 0-17,0 0-7,8 0-18,-8 0-15,0 0-17,0 0-13,0 0-29,7-1-25,-7 1-19,0 0-21,0 0-18,0 0-7,0 8-6,0-2-7,-3 4-6,-1 1-6,0 1-7,0 2-6,0 0 1,-7 6-4,0-1-3,2 0-4,-2 1-8,1-1-8,0 0-7,-2 2-8,3-6-9,-1 4-6,0-4-2,5 1-9,1-4-3,-1 0-9,1-1-1,1-1-1,3-4-5,0 4 2,4-4 16,1 2 8,4-4-3,4 1-6,4-1-1,3 1-5,5-4-3,1 2-19,2-3-18,0 0-33,6 0-40,-6-3-32,-2 2-40,0 1-26,-1 0-13,-2-1-55,-3 1-57,-7 1-60,-4 3-60,-2-4-65,-2 0-255,-5 0-797,0 6 352</inkml:trace>
        </inkml:traceGroup>
        <inkml:traceGroup>
          <inkml:annotationXML>
            <emma:emma xmlns:emma="http://www.w3.org/2003/04/emma" version="1.0">
              <emma:interpretation id="{ABE20EB9-70FF-4F97-BCD3-5188C3DDC778}" emma:medium="tactile" emma:mode="ink">
                <msink:context xmlns:msink="http://schemas.microsoft.com/ink/2010/main" type="inkWord" rotatedBoundingBox="8318,9594 10175,9596 10174,10440 8317,10437"/>
              </emma:interpretation>
              <emma:one-of disjunction-type="recognition" id="oneOf11">
                <emma:interpretation id="interp55" emma:lang="en-US" emma:confidence="0">
                  <emma:literal>Egan)</emma:literal>
                </emma:interpretation>
                <emma:interpretation id="interp56" emma:lang="en-US" emma:confidence="0">
                  <emma:literal>(gas</emma:literal>
                </emma:interpretation>
                <emma:interpretation id="interp57" emma:lang="en-US" emma:confidence="0">
                  <emma:literal>(gin)</emma:literal>
                </emma:interpretation>
                <emma:interpretation id="interp58" emma:lang="en-US" emma:confidence="0">
                  <emma:literal>(god)</emma:literal>
                </emma:interpretation>
                <emma:interpretation id="interp59" emma:lang="en-US" emma:confidence="0">
                  <emma:literal>(gun)</emma:literal>
                </emma:interpretation>
              </emma:one-of>
            </emma:emma>
          </inkml:annotationXML>
          <inkml:trace contextRef="#ctx0" brushRef="#br0" timeOffset="51079.9132">3963 3746 79,'0'0'295,"0"0"-18,0 0-16,0 0-13,0 0-8,0 0-9,5-1-11,-5 1-14,0 0-5,0 0-12,0 0-17,6-4-10,-6 4-7,0 0-14,0 0-12,0 0-12,6-2-2,-6 2-19,0 0-1,0 0-12,0 0-11,0 0-2,0 0-5,0 0-7,0 0-1,0 0 2,0 0-3,0 0 8,0 0 10,0 0-4,0 0-11,6-4 1,-6 4-10,0-6-2,0 6-3,0-9-10,0 5 2,0-2-1,0 0 4,0 6-13,0-8-2,0 1-1,0 1 4,-2 3 0,2 3 0,-4-3-5,4 3-1,-6-6 0,1 2-3,-1 2-5,6 2 2,-12-3-3,2 3 1,10 0-2,-19 3 0,7-1-1,1 6 3,-5-3-3,3 3-2,-1 2 1,-1 3 4,1 5-4,1-3 5,2-1 0,2 2 12,-1 3-4,3 3 6,2-3 12,-2 2-3,5 0 4,2-3-2,4 1 8,2 3-21,7 5-95,0-7-10,-5-6 11,3 0 5,-4-1 0,5-3-15,0 2-45,0-3-61,2-1-61,1 1-63,5-4-75,-3-3-263,7 2-698,-1-3 309</inkml:trace>
          <inkml:trace contextRef="#ctx0" brushRef="#br0" timeOffset="51783.2135">4533 3758 79,'0'-8'308,"-3"2"-6,3-3-11,0 4-10,0-1-14,-3-2-19,2 0-8,1 2-17,-5 0-13,5-1-4,-5 1-6,-1 0-5,5 4-2,-4-5 1,0 4-18,1-2-14,-4-1 0,3 2-18,-2 3-9,1-2-10,-6 3-4,0 0-10,2 2-9,-2-1-8,-1 4-8,0 1-6,0 2-7,-2 1-7,0 0-7,3 1-7,0 2-4,0-4-5,2 5-1,2-3-2,-1 2-9,2-3-5,-1 5-1,6-3-3,-1 1-2,3 0-2,0-3 0,5 3-1,-2-2 0,6 1-3,-1-2-3,1 1-2,4-3-7,2 1-3,0-5-4,1 1-5,1-2 1,-3-2 1,2 0-3,1-1-1,-4 0 4,3-3 1,-4 1 1,-3 0 1,0-1 0,-1-1 3,1 3 3,-4-2 11,-1 2 5,4-3 6,-5 2 11,0 1 8,3-2 0,-6 4-2,0 0-3,8-2-7,-8 2-3,0 0-5,0 0-5,0 0 2,0 0-7,1 11-1,-1-4 1,0 4-4,0 3 0,0 7 2,0-3-4,2 6 1,-2 8-7,6 1 8,-6 1-3,8-1-2,-5 4 3,1-6-4,4 4 1,-3-1 0,-2-9 3,1-1-2,-1 1 1,1-2-3,-3 0 2,3-2 2,-4-5-3,2 0 0,-2-1 1,3-3-1,-2 0 0,-1-3 2,0 0-1,0-3 0,-1 0-4,1 0 9,-4-2-2,0-2 2,4-2 3,-6 3-3,6-3 0,-13-3-2,2 1-3,3-2 4,-4-2-2,3-4 16,-2-1 6,-3-1 2,3-4-6,-1-4 6,0 1-5,2-3-1,2 0-3,-1-8-3,2 5 0,1 1-3,0-1-2,5 2-5,1-2 4,0 0-5,3 4-4,6-1-11,-1-2-18,5 4-9,4 0-26,2-4-20,5-1-20,5 1-34,-1 4-34,0 3-46,-6 2-50,4 6-57,-1 0-61,3 0-73,-5 2-235,1-2-748,-1 3 331</inkml:trace>
          <inkml:trace contextRef="#ctx0" brushRef="#br0" timeOffset="52211.2489">5011 3766 116,'0'0'355,"-4"-8"-18,4 4-14,0 4-17,-2-8-5,2 3-5,0 5-16,-2-3-9,2 3-18,0 0-17,-5-6-23,5 6-12,0 0-24,0 0-9,0 0-12,0 0-14,24 6-17,-14-3-13,-2 8-12,5-3-10,-1 3-10,-3 3-13,4 2 6,0 1-13,-5-5-2,1 9-13,1-1-4,-3-3-3,0 5 0,-2-7-8,0 0 1,-1-3-3,-3 1-3,1-3 0,-2 0-2,0 1-9,0-6 11,-2 1-4,1 0 1,-2-1 0,1 0-2,2-5-3,-4 3 0,4-3-5,0 0 3,0 0-3,0 0 0,-13-12-4,11 6-3,2-2 4,2 1 0,-1-6 4,2-2 6,3 2-2,3-4-4,-1 3-1,0 0 6,0 1-6,2 1 0,2 2-7,0 2 3,0-4 0,-1 6-2,4 2-3,-2 2-1,3 2 1,-5 2-4,1 5 2,1-1 1,3 3 1,-4 0-2,-3 3-4,1 1-14,-3 2-17,2 6-20,-4-3-12,-2-5-30,-2 4-25,-1 2-29,-1 0-43,-5 1-47,0 0-51,-2-9-57,2 1-320,-5-2-722,2 1 319</inkml:trace>
          <inkml:trace contextRef="#ctx0" brushRef="#br0" timeOffset="52466.0555">4992 3656 286,'-10'-6'319,"4"2"-9,-2-1-25,-1 2-22,-2 3-28,-2 6-1,0-1-6,-2 5-15,-4 6 6,-2-2-7,3 5 2,-2-1-21,2 2-14,4 6-10,-1-2-11,5-2-16,3 3-15,1 5-2,1-6-23,10 7-4,-5-9-13,4 3-7,4-4-8,3 3-4,1-3-8,0 0-12,5 0-26,4-2-37,-2-3-47,2-2-54,0-1-74,3-4-77,-1 0-80,1-4-273,-1-3-672,1-2 298</inkml:trace>
          <inkml:trace contextRef="#ctx0" brushRef="#br0" timeOffset="52731.6683">5463 3747 78,'3'-9'421,"2"2"-22,-2 0-38,0 2-24,0-1-30,0 1-35,1 2-11,-4 3-25,12-1-13,-12 1-10,13 4-14,-3 4-15,2 1-23,0 4-4,4 1-17,-9 6-12,9 1-11,-7 1-13,-1-1-11,-1 3-13,-2-2-2,-1 3-9,-2-1-8,-2 0-3,-2 0-7,0-2-2,0 3-4,-6-4-2,-1 2-2,2-4-5,-3 0 1,-1-3-14,0-3-15,3 1-10,-4-4-32,2 1-19,-2-3-26,1-2-25,0-2-20,3-2-29,-1 2-42,3-4-54,6 0-58,0 0-322,-11-6-680,12 1 301</inkml:trace>
        </inkml:traceGroup>
        <inkml:traceGroup>
          <inkml:annotationXML>
            <emma:emma xmlns:emma="http://www.w3.org/2003/04/emma" version="1.0">
              <emma:interpretation id="{1EB44572-15EA-419C-8CC7-D877F0DBC876}" emma:medium="tactile" emma:mode="ink">
                <msink:context xmlns:msink="http://schemas.microsoft.com/ink/2010/main" type="inkWord" rotatedBoundingBox="10748,9606 11233,9607 11232,10121 10747,10120"/>
              </emma:interpretation>
              <emma:one-of disjunction-type="recognition" id="oneOf12">
                <emma:interpretation id="interp60" emma:lang="en-US" emma:confidence="0">
                  <emma:literal>E</emma:literal>
                </emma:interpretation>
                <emma:interpretation id="interp61" emma:lang="en-US" emma:confidence="0">
                  <emma:literal>l</emma:literal>
                </emma:interpretation>
                <emma:interpretation id="interp62" emma:lang="en-US" emma:confidence="0">
                  <emma:literal>¢</emma:literal>
                </emma:interpretation>
                <emma:interpretation id="interp63" emma:lang="en-US" emma:confidence="0">
                  <emma:literal>6</emma:literal>
                </emma:interpretation>
                <emma:interpretation id="interp64" emma:lang="en-US" emma:confidence="0">
                  <emma:literal>€</emma:literal>
                </emma:interpretation>
              </emma:one-of>
            </emma:emma>
          </inkml:annotationXML>
          <inkml:trace contextRef="#ctx0" brushRef="#br0" timeOffset="53282.1337">6245 4108 172,'-13'6'353,"5"-2"-34,-1-2-15,3 2-18,0-4-23,1 2 8,5-2 23,-5 6-5,5-6 5,3 5-11,2 0-4,4-1-21,3 1-20,5-5-19,5 3-22,1 0-18,2 0-17,3-2-19,7 1-19,-8-2-45,9 0-54,0 0-57,-9 0-62,3-2-81,-6 1-88,1-6-96,0 5-326,0-1-742,2 1 329</inkml:trace>
          <inkml:trace contextRef="#ctx0" brushRef="#br0" timeOffset="53093.0663">6513 3662 88,'4'-2'452,"-4"2"-26,8-5-30,-5 4-30,-3 1-17,0 0-18,6-5-22,-6 5-16,0 0-20,0 0-14,-6 13-12,0-7-19,-3 3-19,1 1-14,-2 1-13,-4 2-13,2-1-17,-8 0-11,4 4-11,5-1-13,-2-1-9,1-5-15,4 3-6,0-4-10,-1 4-5,2-3-4,1 1-11,1-1-3,-1-3-5,3 0-3,3 3-1,-2-2 11,2 1 4,2-2 11,5 0 3,-5-2 3,8 4 2,2-2-9,5-2-6,6 2-2,1 0-6,-3-1 2,6-1-34,-2-2-28,3 2-41,-5 0-41,1-2-44,-2 3-31,-5-1-41,-4-3-51,1 2-65,-2 3-64,-8-2-66,0-2-351,-4-2-865,4 6 383</inkml:trace>
        </inkml:traceGroup>
        <inkml:traceGroup>
          <inkml:annotationXML>
            <emma:emma xmlns:emma="http://www.w3.org/2003/04/emma" version="1.0">
              <emma:interpretation id="{0AC9E425-C297-4401-837C-1EE8ADE937A5}" emma:medium="tactile" emma:mode="ink">
                <msink:context xmlns:msink="http://schemas.microsoft.com/ink/2010/main" type="inkWord" rotatedBoundingBox="11706,9273 13186,9275 13184,10364 11705,10362"/>
              </emma:interpretation>
              <emma:one-of disjunction-type="recognition" id="oneOf13">
                <emma:interpretation id="interp65" emma:lang="en-US" emma:confidence="0">
                  <emma:literal>fen)</emma:literal>
                </emma:interpretation>
                <emma:interpretation id="interp66" emma:lang="en-US" emma:confidence="0">
                  <emma:literal>fan)</emma:literal>
                </emma:interpretation>
                <emma:interpretation id="interp67" emma:lang="en-US" emma:confidence="0">
                  <emma:literal>fon)</emma:literal>
                </emma:interpretation>
                <emma:interpretation id="interp68" emma:lang="en-US" emma:confidence="0">
                  <emma:literal>fox]</emma:literal>
                </emma:interpretation>
                <emma:interpretation id="interp69" emma:lang="en-US" emma:confidence="0">
                  <emma:literal>fns)</emma:literal>
                </emma:interpretation>
              </emma:one-of>
            </emma:emma>
          </inkml:annotationXML>
          <inkml:trace contextRef="#ctx0" brushRef="#br0" timeOffset="53641.447">7668 3406 217,'-14'-16'394,"3"5"-16,0-1-7,-3 3-5,2-2-8,0 2-7,-1 2-10,3 1-17,1 4-17,-1-2-16,-4 1-22,1 3-20,1 3-19,0 1-14,1 3-21,-2 3-11,0 0-13,-3 2-12,3 5-9,0 0-8,2 1-8,1 1-7,2-2-3,0 5-8,2 0-4,-1-1-5,1 5-3,4 6-2,-3-8-13,5 12 2,-3-1-9,6-1 4,-3-1-7,1 0-5,3 0-7,-2-1 0,1-6-12,1 3-4,0-2 12,2-2-18,0 6-8,1-6 3,-2-3-12,0 1 3,0 1-3,1-2 2,-4 0-9,3-2 0,-3-4-11,0-1-36,0-1-50,-1 0-41,-2-4-42,-1-1-38,-2-4-39,3 5-21,-4-7-13,0 1-33,-2-3-39,7-1-47,-16-2-39,5-4-386,-1-4-883,-1 1 391</inkml:trace>
          <inkml:trace contextRef="#ctx0" brushRef="#br0" timeOffset="53813.3375">7160 3882 154,'-2'-9'348,"-1"3"-14,0 0-22,2 2-18,1 4-16,4-11-13,-3 7 2,5 0-11,-1-1-9,7 2-6,1 0-19,2 0-19,2 1-23,7 1-16,-1-2-16,6 3-13,0 3-50,6-2-49,-9 1-66,2-2-68,7 6-77,-1-6-82,0 4-75,-5-2-215,6 0-591,-6-2 262</inkml:trace>
          <inkml:trace contextRef="#ctx0" brushRef="#br0" timeOffset="54219.5777">7858 3799 339,'-2'-6'349,"2"-2"-15,0 8-8,-2-4-6,2 4-5,-3-9-6,-1 6-10,4 3 0,0-5 2,0 5-18,-3-4-18,3 4-22,0 0-22,0 0-21,-3-6-19,3 6-18,0 0-17,0 0-13,0 0-15,27 6-12,-16 0-12,1 0-4,0 3-15,0-3-7,-2 4-5,2 2-6,0 0-8,-2 0-3,0 1-4,-2 0-6,-2-1-4,3 2-4,-5-2-3,3-2-3,-7 1 1,2 1-2,-2-5-3,0 2 2,-2-5-5,-1 5-4,-4-5-1,2 2-2,0-4-1,-1 2-3,0-2 1,6-2-1,-12 2 1,12-2-1,-12-2-2,7-1 3,0 0-3,2-3 3,1 0 0,2-1-4,2-2 2,-2-3-4,7 0 1,-1-6-1,2 5 2,4 2 0,4-6-3,-5 8 6,6-3 5,-5 3-6,4 1 0,-4 2-1,-1 2-2,6 1-1,-5 2-3,0 1 2,-3 1-2,3 6 2,0-2 4,1 4-3,-4 1 0,1 1 0,-5 2 1,-2 0-20,2 1-29,-2 2-22,-6-2-28,2 1-30,-3-1-38,1-1-24,-2 1-43,-5-1-54,1-3-46,3 0-56,-1-2-308,-1 0-757,0-5 335</inkml:trace>
          <inkml:trace contextRef="#ctx0" brushRef="#br0" timeOffset="54474.6868">7766 3640 5,'-12'-9'361,"-4"5"-24,0-4-26,2 8-12,-2 4-10,2 1-8,-7 1 1,-1 4-12,2 2-8,2 3-17,-2 2-12,5 3-15,3-3-19,0 5-18,-1 0-19,6 2-12,2-1-13,3 1-15,0 1-11,2-2-10,4 2-11,1-2-9,2 0-6,6 1-9,-1-3-7,2 1-20,-1-4-39,7-2-36,0 1-46,0-5-53,4-2-52,0 3-60,2-7-57,1-4-63,1-2-235,7-2-651,3-2 288</inkml:trace>
          <inkml:trace contextRef="#ctx0" brushRef="#br0" timeOffset="54745.4636">8353 3778 300,'14'-20'382,"0"3"-14,2 0-8,-4 4-19,-3 4 9,-1 0-6,0 3-5,-5 2-21,5-2-27,-4 3-27,4 0-30,-4 0-20,-4 3-25,14 6-9,-7 0-13,1 1-11,2 5-9,1 2-7,-1 3-10,-2 0-7,2 7-9,-2-2-6,1 0-4,1 2 4,-1 7-8,-3-9-5,3 2-9,-1 0-4,0 7-11,0-6-5,-4-1 0,4 7-14,-4-5-5,-4 5-2,0-7-5,-4 7-1,-1-6-7,-1-2 1,-3 0 0,0-2-6,-7 0-2,-1-2-26,0 0-52,-6 2-61,1-6-55,1-1-60,-11 3-77,7-5-105,-9-4-494,8-6-980,0 1 434</inkml:trace>
        </inkml:traceGroup>
      </inkml:traceGroup>
    </inkml:traceGroup>
    <inkml:traceGroup>
      <inkml:annotationXML>
        <emma:emma xmlns:emma="http://www.w3.org/2003/04/emma" version="1.0">
          <emma:interpretation id="{AE1E8E57-E027-4183-BDD4-4EEEA571CAB9}" emma:medium="tactile" emma:mode="ink">
            <msink:context xmlns:msink="http://schemas.microsoft.com/ink/2010/main" type="paragraph" rotatedBoundingBox="6518,10874 13349,11073 13325,11883 6494,1168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F5B2C77-5809-4171-BCAB-FFC5F43791F7}" emma:medium="tactile" emma:mode="ink">
              <msink:context xmlns:msink="http://schemas.microsoft.com/ink/2010/main" type="line" rotatedBoundingBox="6518,10874 13349,11073 13325,11883 6494,11684"/>
            </emma:interpretation>
          </emma:emma>
        </inkml:annotationXML>
        <inkml:traceGroup>
          <inkml:annotationXML>
            <emma:emma xmlns:emma="http://www.w3.org/2003/04/emma" version="1.0">
              <emma:interpretation id="{5EA01DFE-8E3A-4F6E-9A1C-A3A221529873}" emma:medium="tactile" emma:mode="ink">
                <msink:context xmlns:msink="http://schemas.microsoft.com/ink/2010/main" type="inkWord" rotatedBoundingBox="6515,10965 7944,11007 7923,11726 6494,11684"/>
              </emma:interpretation>
              <emma:one-of disjunction-type="recognition" id="oneOf14">
                <emma:interpretation id="interp70" emma:lang="en-US" emma:confidence="0">
                  <emma:literal>0 t</emma:literal>
                </emma:interpretation>
                <emma:interpretation id="interp71" emma:lang="en-US" emma:confidence="0">
                  <emma:literal>0 z</emma:literal>
                </emma:interpretation>
                <emma:interpretation id="interp72" emma:lang="en-US" emma:confidence="0">
                  <emma:literal>0 Z</emma:literal>
                </emma:interpretation>
                <emma:interpretation id="interp73" emma:lang="en-US" emma:confidence="0">
                  <emma:literal>of</emma:literal>
                </emma:interpretation>
                <emma:interpretation id="interp74" emma:lang="en-US" emma:confidence="0">
                  <emma:literal>0 ?</emma:literal>
                </emma:interpretation>
              </emma:one-of>
            </emma:emma>
          </inkml:annotationXML>
          <inkml:trace contextRef="#ctx0" brushRef="#br0" timeOffset="56807.3172">3010 5707 262,'-16'7'368,"2"-3"-16,2 2-13,4-6 4,2 5-9,0-1-4,1-1-14,1 0-12,0 0-6,4-3 7,0 0 6,5 7-6,-5-7-6,19 2-15,-7 1-20,3-2-16,2 1-16,7-2-19,1 2-22,2-2-13,-3 0-17,-1-2-16,1 0-14,4 2-18,-3-1-7,0 1-15,-3 1-24,2-2-53,-9-2-71,-1 3-56,0 0-61,-1 0-51,-3-2-72,-3 2-86,0-1-101,-1-2-379,-6 3-932,9-4 412</inkml:trace>
          <inkml:trace contextRef="#ctx0" brushRef="#br0" timeOffset="56572.9534">3023 5132 381,'5'-5'446,"2"2"-32,-2 1-31,-1-1-18,-4 3-15,11-3-17,-11 3-24,3-1-22,-3 1-25,4-3-29,-4 3-21,0 0-18,0 0-24,17 4-15,-16 1-13,6 0-17,-2 1-12,6 4-12,-6 1-7,1-1-10,0 6-9,-3-4-5,0 4-9,0 0-1,-3 5-9,0-7-8,-3 7 2,-2-6-11,-2 4 2,2-5 6,-1 4 0,-5 1 7,-1-2-3,3-4 3,5 1-1,-5-3-2,6-6-2,-2 7-2,0-6-4,1-1 0,1 3-7,3-6-5,-3 4-1,3-6-2,0 7-2,3-4 2,4 0-4,3-1 2,5-2-4,1-2 0,1 2-2,6-3-5,1 0-15,0 2-35,3-2-44,-3 0-52,1-3-35,-1 6-57,-7 0-59,0 0-73,-2 0-68,-8 0-343,3 3-834,-7 0 370</inkml:trace>
          <inkml:trace contextRef="#ctx0" brushRef="#br0" timeOffset="56209.1781">2140 5024 228,'-2'-4'322,"-3"2"-19,-1 1-23,6 1-15,-10-3-16,10 3-16,-9-2-14,9 2-9,-12 0-15,12 0-14,-12 2-7,4 1-12,2-1-21,-2 4 9,1 1-13,2 0-5,-1 1 3,-5 5-6,2 5 10,0 1-19,-2 0-2,5 5-7,-6 1-9,6 7-8,-6-4-14,3 5-7,7-11-8,-3 4-4,4-2-4,2 1-7,0-2-2,5 2-8,3-4 1,-1 2-6,2-4-4,2 0 0,2-1-6,3-3 4,-5-2-4,0-3-3,2 1 0,1-5 3,-1-2-1,0 0 5,9-2 0,-8 1-3,1-7 4,4 2 4,-6-5-8,3 1 0,4-5 0,-4-2 4,1 1-2,-11 0 2,8-7-1,-8 6 1,2-4 4,-4 1 4,2-4-2,-5-2 0,-2 1 0,6-2-1,-12-1-5,0 1-1,1 0 0,-7 1 0,1 1-2,0 0 1,-1 0-2,-1 3-4,-2-1-2,1 7-3,0-1-3,2 4-1,-2 1-18,2 1-26,0 3-32,-4 4-30,1-3-27,3 7-21,-1 1-16,0 3-29,-2 3-40,-2 2-56,2 2-53,4 1-50,2 1-309,0 2-752,9-3 334</inkml:trace>
        </inkml:traceGroup>
        <inkml:traceGroup>
          <inkml:annotationXML>
            <emma:emma xmlns:emma="http://www.w3.org/2003/04/emma" version="1.0">
              <emma:interpretation id="{CF9A87DC-0BB1-433F-9C50-782EE8B6012B}" emma:medium="tactile" emma:mode="ink">
                <msink:context xmlns:msink="http://schemas.microsoft.com/ink/2010/main" type="inkWord" rotatedBoundingBox="8564,10934 13349,11073 13326,11867 8541,11728"/>
              </emma:interpretation>
              <emma:one-of disjunction-type="recognition" id="oneOf15">
                <emma:interpretation id="interp75" emma:lang="en-US" emma:confidence="0">
                  <emma:literal>chain</emma:literal>
                </emma:interpretation>
                <emma:interpretation id="interp76" emma:lang="en-US" emma:confidence="0">
                  <emma:literal>contain</emma:literal>
                </emma:interpretation>
                <emma:interpretation id="interp77" emma:lang="en-US" emma:confidence="0">
                  <emma:literal>Contain</emma:literal>
                </emma:interpretation>
                <emma:interpretation id="interp78" emma:lang="en-US" emma:confidence="0">
                  <emma:literal>Conan</emma:literal>
                </emma:interpretation>
                <emma:interpretation id="interp79" emma:lang="en-US" emma:confidence="0">
                  <emma:literal>cnla_7n</emma:literal>
                </emma:interpretation>
              </emma:one-of>
            </emma:emma>
          </inkml:annotationXML>
          <inkml:trace contextRef="#ctx0" brushRef="#br0" timeOffset="62402.7041">6565 5305 3443,'8'-5'242,"-4"0"-63,4 2-54,-5-3-32,3 3 15,-1-3 13,-1 3 9,-1 1 3,-3 2 11,4-7 9,-4 7 4,0 0-4,1-4-10,-1 4-11,0 0-12,0 0-11,0 0-7,-14 12-10,3-2-8,0 0-6,-2 1-3,-8 2-13,4 2-6,0-2-9,0 2-1,-4 0-7,4 0-3,0-6-2,4 6-8,0-5-1,1 1-2,-1 1-3,1-2 1,4 0-1,-2-1-2,4-3-5,0 2 1,1-2-2,1-4-2,2 5-3,1-2 2,2 1 10,5-1 9,0 1 12,6-1-4,5 0 3,8-1-2,1 3-9,11-3-5,1-1 8,-3 0-12,1-3-27,-2 2-56,2 0-44,-9 1-50,-3-1-48,2-1-61,-8-1-58,-2 6-82,-3-3-85,-5 1-329,-4-2-887,-4-2 393</inkml:trace>
          <inkml:trace contextRef="#ctx0" brushRef="#br0" timeOffset="62621.4562">6437 5730 97,'-15'6'354,"-1"-3"-17,7-1-22,0 0-19,2 1-23,-3-3-11,4 5-19,5-2 20,1-3 15,-5 6 6,5-6-3,6 7-3,5-3-7,-2 1-9,11-5-17,-3 3-17,6 0-20,6 0-21,-3-3-16,2 1-20,0 0-13,6 0-16,-8-1-24,2 0-40,-2-1-51,-1 0-40,-4 0-48,-4 1-54,0 0-63,0 0-66,-5-3-81,3 3-95,-7-4-263,4-1-759,-3 1 336</inkml:trace>
          <inkml:trace contextRef="#ctx0" brushRef="#br0" timeOffset="64233.3892">7024 5323 304,'0'0'444,"-1"6"-28,1-6-17,-4 3-14,4-3-8,0 0-12,-4 3-12,4-3-12,0 0-14,0 0-21,0 0-23,0 0-22,0 0-27,0 0-19,0 0-19,0 0-20,8 6-10,1-6-19,0 0-17,6 3-3,0-2-20,10-1-6,0 2-11,4 0-11,6-2-1,4 1-15,-1-1-6,-2-3-16,-2 1-10,3 1-3,-13 1-4,5-1-7,-8-1-4,1 2-4,0 0 5,-8-3-1,-2 2-4,-3 1 0,2 0-1,-5-2-2,-6 2 2,13 0 6,-13 0-5,10 0-4,-10 0 3,4-2 4,-4 2 0,0 0 7,0 0-3,7 4-1,-7-4 0,0 0-1,3 4-1,-3-4 0,-7 8-2,4-2 2,-1 2-2,-4 4-2,4 4 4,-7 6 2,7-2 7,-3 2 1,1 1 1,0 9 14,1-7-18,3 1 8,-3-1 0,5 8 3,-3 0-8,6-11-4,-3 3-2,1-3 1,3 0-3,-2-2 2,0 2-2,-2-8-9,3 2-47,-1-5-60,-2 3-54,0-8-47,3 3-58,-3-2-43,0-1-63,0-1-79,0-5-467,0 0-986,0 0 437</inkml:trace>
          <inkml:trace contextRef="#ctx0" brushRef="#br0" timeOffset="64920.8982">7783 5292 375,'0'0'349,"0"0"-28,0-6-27,0 6-19,0 0-14,0 0 2,0 0-24,0 0-9,0 0-8,0 0 1,0 0-5,0 0 3,0 0-6,0 0-18,0 0-15,0 0-13,0 0-9,0 0-13,1 16-7,-1-16-6,0 0 6,0 0-5,0 0-5,0 0-4,0 0 4,0 0-2,0 0 0,0 0-1,0 0-2,0 0 3,0 0-2,0 0-3,0 0-6,0 0-10,0 0-12,0 0-12,0 0-8,0 0-4,2-14-9,-2 14-4,8-5-6,-4 5-6,4-4-8,-3 2-1,-5 2-8,16 0 4,-6 0-9,0 0-3,-1 6-4,5-3-3,-5 4-2,3 2 1,-1 2-2,2 5 1,0 2-1,-4 1-5,0 2 8,-1 1-6,-2 2-5,1-5 3,1 3 1,-2-2-2,-1 2-3,-2-6-5,1-2 6,-1 1-2,-3-1 5,-2-1-6,2 1 3,0-8 4,-1 5-3,1-5-3,0 0 7,-1 1-5,1-7 3,-3 7 8,2-5-3,1-2 1,0 0-7,0 0-5,0 0 9,0 0-1,5-21-5,-4 11 7,5-2 1,0-4-6,3 3 8,-2-7-1,5 2 5,-1-2-5,4 0 12,-4 1-11,6-2 0,-2 6-3,2 0 2,-3 2-6,-3 2-1,0 2-7,-3 5 8,4-1-4,-2 4-5,0 1 3,-3 3 0,3 3 5,-4 0-3,1 7-2,-1-1-1,1 3-2,-2 1 4,2 2-2,-6 3 3,1 0-4,0 1 2,2-1 3,-4 3 2,0-2-5,0-1 3,1-1-5,-2-3 1,2 2 4,0-1-3,2-6 7,0 1 14,0-3 10,4 1 9,0-5 3,3 3 4,3-4-5,9-5-5,2-2-1,12-2-3,0-6-8,3-3-33,3-3-39,-3-3-37,0-1-51,-3-4-63,-3-2-69,0-1-85,-9-6-118,2 2-151,-8-4-368,-1 2-1071,-4-3 474</inkml:trace>
          <inkml:trace contextRef="#ctx0" brushRef="#br0" timeOffset="60577.2881">4212 5355 118,'2'-8'303,"3"6"-13,-2-2-8,-1 1-3,-2 3-10,7-6-11,-7 1-11,5 1-16,-5 0-13,3-1-7,-2-1-6,1 2-8,1-2-6,0 0-12,-3 0-4,5 3-5,-5-3-5,0 2-9,0 4-6,1-6 4,2 2-13,-3 4-3,0 0-9,2-5-9,-2 5-3,0 0-11,0 0-14,-6-6-4,6 6-8,-13 0-7,13 0-4,-16 0-8,4 3-2,1-2-5,-6 1-1,1 2-5,-1 2-3,3 3-12,-1 0 3,-4 4-1,2 2-3,0 1-7,0 3 2,4 3-7,1 1-1,-3 4-3,6 7-6,4-10 3,1 1 1,4 5-6,0-8 5,4 3-1,4-2-2,4-1-3,2-2 4,10 5-3,0-6 1,5-2 2,5-3-1,-1-6-8,3 1-27,0-2-33,0-9-31,0 2-34,2-4-45,-7-6-46,-4 5-52,-3-1-62,10-9-68,-16 8-377,3-2-837,-4-4 371</inkml:trace>
          <inkml:trace contextRef="#ctx0" brushRef="#br0" timeOffset="61174.0303">4675 5364 4,'0'0'335,"-2"-4"-14,2 4-16,0 0-20,0 0-15,-10-3-19,10 3-9,0 0-13,0 0 10,0 0-26,0 0-7,0 0-9,0 0-6,0 0-5,-2-4-11,2 4-1,0 0-12,0 0-3,0 0-6,0 0-2,0 0 1,0 0-5,0 0-5,0 0-5,0 0-3,0 0-8,-3-4-7,3 4-11,0 0-14,4-6-11,0 4-8,-4 2-8,7-6-6,-7 6-5,7-3-8,-1 0-5,-6 3-6,11 0-2,-1 1-6,-4 2-1,-1 1-6,7 2 0,0 2-4,-6 4-4,5 0-2,-5 3 3,4-3-3,-1 7 5,-7 2-7,6 3-3,-1-2-2,-2-3 2,-2 1-2,-6-6 0,3 10-2,0-8 3,0-1-2,-3 3 3,-2-1-5,4-2 1,-2-3 6,-2-2-4,2 0-3,-1-4 1,4 3 1,0-3-1,-2-3 2,-1 2 0,3-5 3,3 7 2,-3-7 0,0 0-5,0 0-1,0 0 0,2-19 0,0 9 0,0 2-1,10-9-3,-4-2 1,0 2 4,1-3-5,3-1 4,1 0-6,0 2 3,1 1-3,-1 2 4,0 0-2,-2 5-1,-3 1 1,1 1-2,-1 3-1,-2 0-2,2 1 4,0 1 0,-2 4-1,4-1 1,-10 1-3,11 7 1,-4 2 0,3 0 0,-6 1 1,4 5 2,-4-1 3,5 4-6,-4 2 1,1 2-1,0-1 3,-1 1-1,1-1 0,-2 0 2,1-3-2,-3-2 3,-2-1-2,3 1 0,4-3-4,-5-2-29,3-4-15,-1 4-17,2-5-15,0 0-23,-1-2-28,2-1-40,1-3-47,-8 0-43,17-5-44,-10 0-59,5-2-49,-4-1-292,3 0-764,2-9 338</inkml:trace>
          <inkml:trace contextRef="#ctx0" brushRef="#br0" timeOffset="61549.0341">5406 5111 47,'-1'-20'365,"1"7"-17,-3-2-10,3 7-17,3 0-5,-3 0-15,0 2-9,1-2-13,-1 1-18,1 6-18,-1 1-12,0 0-17,11 0-24,-11 0-15,17 12-18,-9-2-16,-2 4-11,3 1-12,2 4-14,-5-1-9,1 7 6,-3-4 10,-2 1 10,-3 3 1,1-1-2,-4-2 4,-2-1 4,-1 2 0,2-3-2,-2-1-5,2-2-2,-3 1-5,0-4-1,2 3 4,-1-5-10,1 2 1,0-3-8,3-2-11,0-6-8,-1 7-5,3-2-7,1-2-7,-4 0 2,9-2 13,0-1 14,4 2 3,4-1-7,4-4-3,6 2-8,-2-4-9,1 2-7,1 0-6,4-4-5,-4 2-9,1 2 9,-4-4-14,-3 5-9,-1-6 4,0 4-10,-3 1-11,-3-1-24,3-1-40,-5 1-49,-8 1-32,12-2-40,-12 2-34,0 0-39,13 0-39,-13 0-52,0 0-66,0 0-76,0 0-447,0 0-1007,0 0 445</inkml:trace>
        </inkml:traceGroup>
      </inkml:traceGroup>
    </inkml:traceGroup>
    <inkml:traceGroup>
      <inkml:annotationXML>
        <emma:emma xmlns:emma="http://www.w3.org/2003/04/emma" version="1.0">
          <emma:interpretation id="{0175E480-3396-40B8-BED8-443C46DB1BCB}" emma:medium="tactile" emma:mode="ink">
            <msink:context xmlns:msink="http://schemas.microsoft.com/ink/2010/main" type="paragraph" rotatedBoundingBox="6620,12402 29505,13419 29423,15264 6538,1424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A42F6DC-BA4E-49CA-92ED-42C13C461F8A}" emma:medium="tactile" emma:mode="ink">
              <msink:context xmlns:msink="http://schemas.microsoft.com/ink/2010/main" type="line" rotatedBoundingBox="6620,12402 29505,13419 29423,15264 6538,14247"/>
            </emma:interpretation>
          </emma:emma>
        </inkml:annotationXML>
        <inkml:traceGroup>
          <inkml:annotationXML>
            <emma:emma xmlns:emma="http://www.w3.org/2003/04/emma" version="1.0">
              <emma:interpretation id="{087EE7EC-A9D2-4367-AC48-85A2E30E9855}" emma:medium="tactile" emma:mode="ink">
                <msink:context xmlns:msink="http://schemas.microsoft.com/ink/2010/main" type="inkWord" rotatedBoundingBox="6600,12862 7975,12923 7943,13648 6568,13587"/>
              </emma:interpretation>
              <emma:one-of disjunction-type="recognition" id="oneOf16">
                <emma:interpretation id="interp80" emma:lang="en-US" emma:confidence="0">
                  <emma:literal>of</emma:literal>
                </emma:interpretation>
                <emma:interpretation id="interp81" emma:lang="en-US" emma:confidence="0">
                  <emma:literal>on</emma:literal>
                </emma:interpretation>
                <emma:interpretation id="interp82" emma:lang="en-US" emma:confidence="0">
                  <emma:literal>Of</emma:literal>
                </emma:interpretation>
                <emma:interpretation id="interp83" emma:lang="en-US" emma:confidence="0">
                  <emma:literal>o</emma:literal>
                </emma:interpretation>
                <emma:interpretation id="interp84" emma:lang="en-US" emma:confidence="0">
                  <emma:literal>be</emma:literal>
                </emma:interpretation>
              </emma:one-of>
            </emma:emma>
          </inkml:annotationXML>
          <inkml:trace contextRef="#ctx0" brushRef="#br0" timeOffset="68611.4516">3023 7601 191,'-16'7'358,"2"-1"-19,1 0-11,1-4-2,3 2-15,1-4-12,-3 3-4,6-2-17,5-1-7,-8 7-17,4-3-6,4-4 23,0 4 8,0-4-2,12 9 2,-4-6-18,8 2-15,-4-2-16,6-2-15,4 1-21,2 0-20,3-2-19,-3 5-14,2-2-9,-1-3-16,10 0-1,-9 0-20,-2-2-11,-1 1-26,-1-1-45,0 2-52,-6 0-56,-1-3-48,0 3-56,-2 0-54,-2-1-57,-5 1-79,5-3-86,-6 0-347,-1-1-890,1-4 394</inkml:trace>
          <inkml:trace contextRef="#ctx0" brushRef="#br0" timeOffset="68377.0727">3289 7072 367,'12'-3'337,"-1"1"-11,-5 1-33,2 1-17,-8 0-4,11-1 2,-11 1-3,0 0-9,10 0-6,-10 0-9,0 0-7,5 2-4,-5-2-7,0 7-10,0-7-11,-9 12-11,6-4-10,-2-2-8,-4 4-13,1 3-11,-2-5-8,-2 4-9,2 0-14,-7 4-8,1-2-10,-1 1-12,5-1-8,-4 1-10,3 0 2,-2 0-17,4-3-3,2 1-10,1-1 0,4-1-5,-1-3-7,-1 3-2,0-3-6,6-1 0,-2 0-3,4 0-3,-2 1 1,6-3 2,0 4-3,3-4 1,3-3-4,4 4-1,1-3 0,5 1-4,-2-1-7,-3 3-33,7-2-34,-8-2-35,2 1-37,-3 0-41,3 3-42,-6-5-55,0 4-59,-2-5-69,-3 4-54,-5 0-317,-2-4-833,0 6 369</inkml:trace>
          <inkml:trace contextRef="#ctx0" brushRef="#br0" timeOffset="68030.6875">2173 6947 313,'0'-3'328,"0"3"-26,1-8-14,-1 4-20,0 4-4,0-7-17,0 7-6,2-6-6,-2 6-4,0-5-11,0 5-17,0 0 0,-2-4-21,2 4-11,0 0-13,0 0-7,0 0-20,0 0-17,0 0-14,0 0-5,0 0-13,0 0-5,0 0-9,-13 14-5,4-3-10,1 1 2,-3 9-6,-3 0-4,-3 6-5,-1 5-5,8-2-2,-2-2 1,0 3 0,6-6-5,0 7-2,1-7 2,4 0-2,-2 1-4,3 3 0,3-4 1,1-1-1,-2-3-1,5 3 2,3-2 1,0 0 6,-1-7-3,-1 0 2,6 0 2,2-1-7,-2-2 6,-1-2 1,3-4-5,-2-5 1,2 3 1,2-4-3,-1 0-1,0-4-3,5-6 0,-3 3 0,0-3-1,-2-5-3,-2 0 3,-1-1-5,-2-2 1,0-1-1,-3 0-2,-1-3-4,-2 2 4,-3-4-2,-1 2 3,-3-1-7,-3 1 1,1 0-2,-3-3-4,-2 3 3,-1-1-1,0 2-1,-3 2-2,-2 4 1,3 3-5,2 4-5,-5-2-11,-1 4-15,0 4-18,-2 0-24,0 5-20,0 0-21,1 3-33,2 3-16,-7 3-18,4 0-43,4 3-31,1-5-40,0 2-24,5 1-41,1-2-249,2-1-661,4-4 293</inkml:trace>
        </inkml:traceGroup>
        <inkml:traceGroup>
          <inkml:annotationXML>
            <emma:emma xmlns:emma="http://www.w3.org/2003/04/emma" version="1.0">
              <emma:interpretation id="{072451C2-A5DA-4CA3-A6C5-6DDA4309EF08}" emma:medium="tactile" emma:mode="ink">
                <msink:context xmlns:msink="http://schemas.microsoft.com/ink/2010/main" type="inkWord" rotatedBoundingBox="8771,13014 9267,13036 9245,13528 8749,13506"/>
              </emma:interpretation>
              <emma:one-of disjunction-type="recognition" id="oneOf17">
                <emma:interpretation id="interp85" emma:lang="en-US" emma:confidence="1">
                  <emma:literal>C</emma:literal>
                </emma:interpretation>
                <emma:interpretation id="interp86" emma:lang="en-US" emma:confidence="0">
                  <emma:literal>c</emma:literal>
                </emma:interpretation>
                <emma:interpretation id="interp87" emma:lang="en-US" emma:confidence="0">
                  <emma:literal>{</emma:literal>
                </emma:interpretation>
                <emma:interpretation id="interp88" emma:lang="en-US" emma:confidence="0">
                  <emma:literal>e</emma:literal>
                </emma:interpretation>
                <emma:interpretation id="interp8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71346.9512">4480 7216 189,'6'-2'297,"-5"-5"-15,2 4-9,-1-2-8,3 0-14,-5 0-9,2 1-10,0-1-7,1 2-14,-3-3-11,3-2-15,-1 3-2,-2-1 7,0 0-9,0 1-12,0-1-5,0 0-16,0 0-3,0-1-10,-2 1-2,-1 2-7,3-3-8,-5 0-11,3 3-6,-5-2-4,3 2-6,-2-1-15,-4 4-6,1-2-4,0 1-4,-3 2-5,-5 2-1,1 2 0,2-1-2,-3 3-2,1-2 0,0 4-5,-2 1-4,4 1 0,-6 1-2,7 0-2,1 0 1,-2 6-9,1 0-1,4 3-4,-3 0 0,7 1-4,-2 2 1,7-2-4,-2 1-1,4-2-2,3 0 0,-1 0-1,4 1-3,4 0 0,0-3-2,5-1 2,2 0-2,2 1 1,-2-4-1,4 0-2,6 3-1,-8-6 1,4-6 1,-2 2 0,1-1-2,-3-3 1,-4 0-1,3 0 6,-3-3 9,0 3 3,0-3 10,2 0 3,-10 0 8,0-3 2,-9 3 4,13 0 0,-6 0 4,-7 0 2,10 0-7,-10 0-2,0 0-4,0 0-6,11 0-2,-11 0-7,0 0-18,6 0-50,-6 0-51,4-4-48,-4 4-44,7-6-53,-6 4-49,-1 2-76,0 0-84,6-13-411,0 11-924,0-4 409</inkml:trace>
        </inkml:traceGroup>
        <inkml:traceGroup>
          <inkml:annotationXML>
            <emma:emma xmlns:emma="http://www.w3.org/2003/04/emma" version="1.0">
              <emma:interpretation id="{D995FB6E-AFD9-491C-8EFE-AAF05BB46CFC}" emma:medium="tactile" emma:mode="ink">
                <msink:context xmlns:msink="http://schemas.microsoft.com/ink/2010/main" type="inkWord" rotatedBoundingBox="10547,12577 12673,12671 12610,14103 10483,14008"/>
              </emma:interpretation>
              <emma:one-of disjunction-type="recognition" id="oneOf18">
                <emma:interpretation id="interp90" emma:lang="en-US" emma:confidence="0">
                  <emma:literal>Ern</emma:literal>
                </emma:interpretation>
                <emma:interpretation id="interp91" emma:lang="en-US" emma:confidence="0">
                  <emma:literal>Era</emma:literal>
                </emma:interpretation>
                <emma:interpretation id="interp92" emma:lang="en-US" emma:confidence="0">
                  <emma:literal>Ena</emma:literal>
                </emma:interpretation>
                <emma:interpretation id="interp93" emma:lang="en-US" emma:confidence="0">
                  <emma:literal>Ere</emma:literal>
                </emma:interpretation>
                <emma:interpretation id="interp94" emma:lang="en-US" emma:confidence="0">
                  <emma:literal>Eon</emma:literal>
                </emma:interpretation>
              </emma:one-of>
            </emma:emma>
          </inkml:annotationXML>
          <inkml:trace contextRef="#ctx0" brushRef="#br0" timeOffset="71992.618">6013 7601 51,'-14'4'380,"4"-2"-11,3-1-18,0 1-17,-1-1-9,8-1-1,-8 3-9,4-1-17,4-2-4,-7 5 7,7-5 5,0 0-3,15 5-11,-7-3-5,5-1-15,4 5-13,5-4-23,3 3-17,1-5-24,3-1-22,-1 2-17,13-5-13,-15 7-16,9-6-27,-7 7-57,-3-5-65,1 2-72,-3-5-61,2 4-58,-3 0-72,-5 3-82,0-6-94,0 3-349,-1-1-877,0-7 388</inkml:trace>
          <inkml:trace contextRef="#ctx0" brushRef="#br0" timeOffset="71773.8627">6449 7063 3117,'0'0'232,"0"0"-56,0 0-56,-9-15-37,9 15 1,-7-4 0,7 4 4,0 0 13,-7-3-3,7 3 3,-4-5-5,4 5-2,0 0-2,0 0-8,0 0 3,0 0 3,-13 15-2,5-6 4,1 0 0,-2 4 1,-5 1-5,2-2-4,-4 3-3,-1 3-5,-2-2-3,2 4-7,0-3 0,0-1-9,0-1-2,-2 3-8,2-2-3,2-3 0,-1 2-4,4-5-5,2 1-1,1-2-3,-1 1-3,-1-2 1,3-2-4,4 0-3,-1 1 1,-2-4 1,7 1 4,-4 1 18,4-2 18,0-3 10,7 9 5,2-5 2,3-2-2,5-1-6,4 2-5,2-1-9,3-2-12,0 0 3,10 0-6,-9 3-24,1-6-24,0 7-33,-4-2-36,-3 1-47,-4-2-49,-3 4-56,3-5-45,-10 1-64,-2 2-59,-1-1-58,-4-2-383,0 0-903,-7 10 400</inkml:trace>
          <inkml:trace contextRef="#ctx0" brushRef="#br0" timeOffset="73374.7052">7036 7352 238,'-12'0'413,"3"2"-10,-3-1-9,1 1-8,0-2-5,-1 0-11,6 0-13,1 4-16,5-4-17,-11 2-18,11-2-21,-8 3-18,4-1-8,4-2-17,-6 6-13,6-6-14,-1 8-11,1-8-14,1 8-2,0-2 14,3 1-5,1-4 9,2 6-6,5-3 1,5 0-10,0-1-17,6 0-16,14 1-12,2-1-11,3 1-11,4-5-14,3 1-6,0-2-53,17 0-51,-16 1 0,17-2 0,-18-1 0,-6 1 0,5 1 0,-3-3 0,1 3 0,-4-3 0,0-2 0,-4 5 0,0-3 0,-1 3 0,-13-2 0,-4 1 0,-3 1 0,-3-1 0,-5 1 0,0 0 0,-9 0 0,12 1 0,-12-1 0,0 0 0,0 0 0,0 0-20,0 0-304,-22 6-46,9-5-53,-11 1-59,1 0-67,-5 2-456,-1-2-1087,2-1 482</inkml:trace>
          <inkml:trace contextRef="#ctx0" brushRef="#br0" timeOffset="72648.8784">7249 6675 323,'-9'3'390,"2"-3"-14,-2 0-7,9 0-9,-15 2-8,8-1-15,7-1-19,-10 3-17,10-3-27,0 0-22,-8 0-22,8 0-15,-8 3-13,8-3 1,0 0 5,0 0-1,12 10-5,-3-8-13,3-2-12,3 1-11,1 2-13,10-5-36,0 6-8,-1-4-10,3 3-8,-1-2-13,-2 1-4,0-2-7,-2 2-9,-7-4-5,-2 2-1,1 0-8,-7 0 3,-1-3-14,1 3 1,0 3-6,-8-3 0,9 0-3,-9 0-3,0 0-2,12 0-2,-12 0-3,3 3-5,-3-3 6,-3 7-7,0-1 0,2 0 5,-4 6-9,0-2 4,-1 2 4,2 0-7,-1 3 0,1 7-8,-1 2 6,0-2-2,0 4 2,3-2 0,0 5 4,2-2-4,0 8 1,0-5 3,0 4 3,0-2-7,2-8 3,4 5-6,-5-4 4,1 2-5,1-4 0,2 3 4,-1-2-1,-1-2-4,2-6-35,-4 1-55,2-2-44,-3 1-45,5-2-29,-5-6-69,-2 0-49,-1 2-54,3-7-69,-4 0-384,-4-1-902,8-2 400</inkml:trace>
          <inkml:trace contextRef="#ctx0" brushRef="#br0" timeOffset="72859.0701">7196 7130 239,'-6'-3'363,"6"3"-19,-4-3-21,4 3-15,-2-5-19,2 5-16,0 0 5,0 0 5,0 0 7,12-3-11,-12 3-15,24 5-19,-4-3-22,5-1-22,1 0-19,0 4-16,2 0-20,-1-3-15,8 2-37,-8-1-43,-1 2-54,12-2-56,-15-3-68,3 6-70,-4-2-90,-1 0-84,-5-3-284,1 0-709,0 2 313</inkml:trace>
          <inkml:trace contextRef="#ctx0" brushRef="#br0" timeOffset="73968.465">7186 7709 294,'-6'3'410,"-1"-2"-16,2 1-11,0 1-5,5-3-7,-8 1-5,2 0-8,6-1-12,-4 4-9,4-4-7,0 0-35,0 0-31,0 0-27,0 0-21,6-15-23,1 12-19,2-3-11,0 3-12,5-4-9,-1 3-13,4 0-17,-1 1-9,1-1-4,-1-1-6,-4 3-9,7 0-8,-4 2-5,-1 2-6,0-1-8,-1 5-6,0 1-7,-1-2-2,-3 2 0,2 3-8,-3 1-5,1 0-1,-4 5-3,0-1-3,-2 5-3,1 1-3,-2-2 4,-2 3-8,0 4 3,-2-7-4,1 5 3,-2-6-3,2 3-2,1-6-1,-4 1-2,2-4 0,2 1 3,-1-5-2,1 2-1,-1-4 0,1-3 13,-3 5 20,3-8 18,0 6 22,0-6 4,0 0 0,0 0-7,0 0 8,17-11-8,-10 4-1,7-2-6,-6-3-1,9-5-5,0 1-3,2-3-7,5-2-29,-2 9-24,-1-4 0,-1 4 0,-3-2 0,1 2 0,-4 2 0,0 7 0,-4-2 0,-2-2 0,2 6 0,-3 1 0,-7 0 0,12 7 0,-9-2 0,0-1 0,-2 10 0,-1-4 0,0 5 0,-1-1 0,-2 1 0,3 6 0,-3-7 0,1 5 0,-2-4 0,2 4 0,-1-4 0,2 2 0,1-2 0,0-3 0,0 2 0,0-4 0,1-1 0,4 0 0,-1-2 0,1-2 0,2-2 0,1 0 0,5-3 0,3-2 0,1-2 0,5-2 0,3-4 0,-2-1 0,6-9 0,4 3 0,-7-6 0,1-4 0,-3 0-391,3-4-305,-7 1-488,-4-6-1283,1 2 567</inkml:trace>
        </inkml:traceGroup>
        <inkml:traceGroup>
          <inkml:annotationXML>
            <emma:emma xmlns:emma="http://www.w3.org/2003/04/emma" version="1.0">
              <emma:interpretation id="{58BDBAF8-F0B5-434F-804C-41FC2FAE6DA1}" emma:medium="tactile" emma:mode="ink">
                <msink:context xmlns:msink="http://schemas.microsoft.com/ink/2010/main" type="inkWord" rotatedBoundingBox="15341,13449 16337,13493 16292,14515 15296,14471"/>
              </emma:interpretation>
              <emma:one-of disjunction-type="recognition" id="oneOf19">
                <emma:interpretation id="interp95" emma:lang="en-US" emma:confidence="0">
                  <emma:literal>H</emma:literal>
                </emma:interpretation>
                <emma:interpretation id="interp96" emma:lang="en-US" emma:confidence="0">
                  <emma:literal>N</emma:literal>
                </emma:interpretation>
                <emma:interpretation id="interp97" emma:lang="en-US" emma:confidence="0">
                  <emma:literal>*</emma:literal>
                </emma:interpretation>
                <emma:interpretation id="interp98" emma:lang="en-US" emma:confidence="0">
                  <emma:literal>x</emma:literal>
                </emma:interpretation>
                <emma:interpretation id="interp9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97406.1541">10794 7831 45,'0'0'391,"0"0"-26,-7-4-17,7 4-16,-3-5 0,3 5-2,0 0-7,-7-2-11,7 2-7,0 0-15,0 0-17,0 0-24,0 0-14,-5-3-26,5 3-21,0 0-16,0 0-23,0 0-4,0 0-19,0 0-14,0 0-12,0 0-6,0 0-2,0 0-1,0 0 3,0 0-5,36 5-4,-19-2-8,9-3-8,2 3-5,8-3-8,0-1-4,0-1-7,4 2-3,1-3-4,-1 1-2,-1 1-3,1-1-4,-2 2-4,-3 0-5,0-2-4,-9 2-16,-2-3-8,-1 1-4,0 2-7,-6 0-3,0 0-12,-4 3-8,-2-4-14,5 1-17,-5 0-15,-4 0-17,0 1-24,-7-1-17,12 0-24,-12 0-23,9 0-36,-9 0-42,0 0-60,0 4-53,0-4-311,-12 5-752,2 0 333</inkml:trace>
          <inkml:trace contextRef="#ctx0" brushRef="#br0" timeOffset="97740.3695">11028 8141 114,'-9'5'356,"3"-1"-20,1 2-18,-2-3 0,2 0 9,1-1-10,4-2-4,-9 6-6,7-5-4,2-1-10,-5 3-14,5-3-11,0 0-11,-5 4-8,5-4-18,0 0-14,0 0-6,0 0-19,0 0-13,33-4-17,-18 0-14,10-2-20,8 1-7,10 2-12,-6-5-12,-1 3-11,-1 3-1,2-4-12,-11 2-11,12 2-4,-3-5-6,-6 6-3,-3-1-4,0 2-6,-5-4-6,3 3 1,-1 0-5,-7 1-7,0-3-2,-3 2 2,-1 0-5,-2 1-12,-3-2-8,1 0-14,-8 2-19,14 0-23,-14 0-35,6-1-47,-6 1-40,7-5-30,-3-1-44,-4 6-43,1-6-52,-2 1-49,1-6-54,-4 2-278,0-6-792,-4 2 351</inkml:trace>
          <inkml:trace contextRef="#ctx0" brushRef="#br0" timeOffset="98130.9984">11408 7552 328,'-11'-7'365,"-1"2"-21,6 2-20,-5-2-2,2 2-11,3-2-8,-2 1-7,0 3-16,1 0-20,7 1-27,-11 0-22,11 0-24,-7-3-18,7 3-17,-5 5-14,5-5-9,-4 9-17,8-1-14,1 0-6,3 4-9,2-1-6,5 5 8,2-1 2,2 6 0,5 0 2,2 0-3,2-4 1,-1 4-5,-7-6-6,11 7-4,-2-1-7,0-2-6,2-1-4,-10-4-8,-2 2-4,2-2-5,-1 3-7,-4 0-1,-1-1-2,-4-2-1,-5 0-5,0 0-1,-4 2-4,-2 0 0,0 5-5,-5 1 3,-3 0-2,-2 9-2,-2-9 1,-1-3 1,-9 10 3,-2-2 0,2 0-3,-3-2 4,1 0 0,1-1-2,-1 2-1,6-6-1,-4 3-3,1-7-1,-4 9 2,9-4-3,1-5-2,0 5 2,4-3-8,-4-1-20,5-5-25,1 3-47,3-3-14,2-3-44,2-1-20,2-2-30,-3 3-55,3-2-62,3-4-76,-3-3-368,9 0-825,-9 0 364</inkml:trace>
        </inkml:traceGroup>
        <inkml:traceGroup>
          <inkml:annotationXML>
            <emma:emma xmlns:emma="http://www.w3.org/2003/04/emma" version="1.0">
              <emma:interpretation id="{6F77F96D-9921-4586-A4D6-36EA2D3EC5A5}" emma:medium="tactile" emma:mode="ink">
                <msink:context xmlns:msink="http://schemas.microsoft.com/ink/2010/main" type="inkWord" rotatedBoundingBox="17247,13387 22218,13607 22171,14656 17201,14435"/>
              </emma:interpretation>
              <emma:one-of disjunction-type="recognition" id="oneOf20">
                <emma:interpretation id="interp100" emma:lang="en-US" emma:confidence="0.5">
                  <emma:literal>thereof</emma:literal>
                </emma:interpretation>
                <emma:interpretation id="interp101" emma:lang="en-US" emma:confidence="0">
                  <emma:literal>thinnest</emma:literal>
                </emma:interpretation>
                <emma:interpretation id="interp102" emma:lang="en-US" emma:confidence="0">
                  <emma:literal>tenement</emma:literal>
                </emma:interpretation>
                <emma:interpretation id="interp103" emma:lang="en-US" emma:confidence="0">
                  <emma:literal>terrene</emma:literal>
                </emma:interpretation>
                <emma:interpretation id="interp104" emma:lang="en-US" emma:confidence="0">
                  <emma:literal>whenever</emma:literal>
                </emma:interpretation>
              </emma:one-of>
            </emma:emma>
          </inkml:annotationXML>
          <inkml:trace contextRef="#ctx0" brushRef="#br0" timeOffset="100994.4926">14222 7843 293,'0'-10'333,"-1"-6"-2,-3 8-7,3 0-9,-3 1 7,1-2-1,-1 6-7,3-2-15,-3 1-18,1 0-23,3 4-11,0 0-25,0 0-17,-15 8-16,13-2-17,-2 3-12,4 5-13,0-1-11,4 2-13,-4 7-11,4-2-10,4 1-9,0-1-11,1 0-7,-1 0-5,4 1-8,5 0-10,-6-3 1,4 4-6,-2-3-6,3-6-16,-7 1-18,2-4-15,4-2-13,-2-1-11,0-1-10,3-1-4,-3-1-4,5-7-4,-6 2 10,5-4 2,-5-2 7,3-2-4,-2-3 11,3-5-2,-3 0 5,3-1 4,-4-4-1,5-8 4,-3-1 3,7 4 4,-3-2 5,0-2 7,-6 6 7,4-1 9,-3 6 9,-1 4 3,0-1-1,-3 3-3,0 2-4,-1 1 0,-3 4-4,7-2-1,-3 6-4,3-3 1,3 3-4,-3 0 3,1 2-4,1 0 0,0 2-4,1 0-4,0 4-10,-2-4 8,4 3-8,-2-1 5,1-1-2,0 4 2,-3-3 0,-1-1-2,-3 2 1,0-3 1,0 0 0,-4 2 1,2-2 2,-2 0 2,0 1-3,-5-2 4,0 0 0,11 1 3,-11-1 12,6 2 3,-6-2 2,0 0 4,0 0 1,0 0 6,0 0 6,-22 7-1,13-2 2,1-2-2,-1 3 1,0 0 5,-3 0-2,3 4-3,-4-1-3,4 1-1,-2 1-7,1-1 0,2 2-2,1-2-5,-2 5 0,3-4 0,2 2-4,2 2-4,1-5 0,2 3 5,3-1-6,2-1-1,0-1-1,5-2-10,7 5 1,0-4-1,7-2-26,-4-1-27,4-4-4,-2 1 1,-1-3 2,-5-3-3,7 0-5,-6-1 4,-1-1 7,-1 1 7,-2-1 2,1 3 3,-3-4 16,-5 2-7,1 0 12,0-2 11,-4 4 19,-4 2 14,8-3 3,-4 2 0,-4 1 0,0 0-4,0 0 1,0 0-6,0 0-4,0 0 0,-7 15 3,2-8-6,1 2 2,-1 2-3,2 0-4,-3 1 4,4 0-4,2 3-1,2-4-2,-2 3 3,4-2-1,2 0 0,2 0-3,4-2 4,1 1-2,2-1-1,1-4-4,2 3 2,1-5 5,3-1-13,0-3-11,0-3-3,-1 0-1,2-4 1,-5-5-4,3-1 1,-2-2 2,-2 0 15,0-6-11,-2-1 2,-3 0 3,2-10-6,-2 1 16,-1 0-9,-5-6 5,-5 0 5,-1 0-9,-1 4 5,-5-3-1,1 5 13,-1 0 9,-5 7 16,5 2 0,-6 4 9,3-1 15,1 7 7,-1 0-4,1 1-2,1 7-7,2-2-8,-1 3-2,-2 2-4,8 1-5,-17 10-4,8 0-2,1 3-1,0 1-3,0 9-5,0 12 1,3-2 1,0 2-5,2-2 2,1-1 0,0 3-3,2-4-2,2 5-1,3-4-3,0-8 3,2 8 0,-2-7-2,1-2 2,3 1-3,3 1 0,-1-4-9,-2-4-16,3-1-10,-1-1 3,1-5 1,0 2-19,5-6-21,0 0-9,-3-2 1,2-4 2,1-4 3,0-2 6,-1-4 1,2 2 9,-2-8 3,-2 1 6,-2-4-1,5-1 6,-7 1 7,2-3 1,-2 1-1,0 2 25,-6 4 10,3-3 17,-7 5 5,3 1 13,2 1 13,-3 1 13,-4 7 3,4-5-8,0 3-1,-2-1-5,-2 1-9,4 1-4,-2 4-7,0 0-2,0 0-5,0 0-3,0 0 1,0 0-5,-4 22 1,4-13-6,2 2 0,0 3 0,-2 1-2,0-1-1,3 0-2,-1 1-7,4 0 3,-6-1-11,6-2-15,-1 1-9,-2-3-5,1-1 3,1-2-5,0 2 4,-1-4 5,2-2-2,-3 0 2,5-2 1,-8-1 2,17-2 4,-8-2 4,3-5-2,-1 3-1,0-5 3,1 0 4,-5-2-1,8-2 1,-4 0 0,-3 2 6,0-2 7,-1 0 10,0 3 9,-1 2 9,-2 4 15,-1-2 6,1 2 0,-3 2-1,1-1-8,0 1-3,-2 4-4,0 0-5,0 0-3,0 0 0,0 0-4,-5 19-2,1-11-3,4 6 0,0-1-4,0 0-2,-1 0 0,2 4 0,0-1-2,3 4-2,1-3 0,6-1-2,-3 5 4,2-9-2,1 3 3,0-3-8,5 0 4,1-5-1,3 2-3,1 0-3,-4-7-1,1-1 0,4-1-4,2-3 4,-7-1-3,4-3 2,0-3 2,-4 0-1,0-7-1,-3 1 3,2-3-1,-7-2 1,4 0 4,-7-1-5,5 0 6,-10-3 11,2 4 9,-1 0-1,-2-1 11,-2 8 10,-2 0 1,-1 1 3,-6 0-11,5 3 1,0 3-4,-3 3-6,0 1 3,1 0-7,-1 3-2,9 0-2,-17 4-2,5 2 3,3 5-9,0-2-1,2 6 4,5 0-6,-2 1 3,-1 3-8,5 3-29,1-1-35,4-2-29,0 1-41,5 1-15,4-2-5,10 5-29,6-5-37,1 0-46,2-6-40,1 1-42,0-2-43,0-3-34,-7-3-301,-1-6-779,13 0 345</inkml:trace>
          <inkml:trace contextRef="#ctx0" brushRef="#br0" timeOffset="101588.2654">16973 7959 177,'-12'-8'377,"-1"2"-17,-3-3-7,-2-1-10,-4 4-1,5 3 3,-4-3-9,4 5-8,0 0-18,1 1-17,-4 1-22,6-1-17,-4 1-26,6 5-21,0-3-21,4 3-19,-1 0-16,4 3-15,-2 1-17,5 1-10,2 1-8,-4 1-12,5 0-8,2 1-9,-1-2-7,5 1-7,-2-1-7,4 1-11,-1-4-17,3 1-22,0-1-15,1-3-10,1-1-14,2 0-8,-2-3-6,2 1-11,-2-2-13,0-1 7,3-4-9,-1 2 8,2-2 2,-3-2 13,-1 0 6,0-1-2,3-2 6,-4 0 3,-1 1 9,1-1-2,-1 3 8,-4 0 7,3-4-1,-1 5 6,-1-1 9,-2 0 11,1 0 23,0 0-7,3 1-4,-3-1 4,3 2-2,-3 1 1,6 0-9,2-2 1,-1 0-4,3 3 3,0-5-5,-2 5-6,0-2-14,2-2 0,3 0 1,1-3-8,2 0 14,0 0-8,-3-2 3,0-3 3,-2 1 3,-2-4 2,4-1-1,-9 5-5,1-6 4,-4 5 17,-4-2 12,1 1 18,0 2 22,-5 2 15,0-5 22,-2 4 13,-3-1 14,-2 1 7,2 1 12,-4 4-3,3 3-2,-5-1-10,3 2 4,-3 3-9,0 2-6,-2 2 1,-2 1 0,1 5-14,2 0-1,-4 9 1,5-1 1,-1 3-10,4 2-9,-1 2-2,2 6-1,2 0-4,0 3-5,5-1-5,0 3-10,4 1-5,-3 5-7,6-4-3,2-1-4,-1 2-23,-3-2-20,7 2 0,-2-1 0,-2 2 0,2-1 0,-3-4 0,-1 4 0,0-5 0,0 6-122,-2-7-73,0-1-66,-3-7-43,-1-3-42,-4-1-41,-1-2-60,3-6-66,-5 0-423,2-2-1014,-2-8 448</inkml:trace>
          <inkml:trace contextRef="#ctx0" brushRef="#br0" timeOffset="101775.7543">17177 8235 193,'-4'-7'392,"1"1"-9,3 0-4,0 1-12,0 5-2,0-11-11,5 6-15,2 1-16,-1 2-21,6-2-21,5-1-26,0 3-18,7-2-31,4 1-13,8 2-24,2-2-20,-3 0-62,-6 1-66,5-2-60,4-1-83,-11 0-86,8 0-117,-11 2-393,1-3-776,10-3 344</inkml:trace>
          <inkml:trace contextRef="#ctx0" brushRef="#br0" timeOffset="98740.3842">12708 7529 281,'0'-15'381,"-2"3"-10,-1-1-7,2 7-16,-2-1-20,2 2-18,1-1-24,0-1-32,0 7-21,-4-4-25,4 4-26,0 0-12,0 0-14,0 22-8,-4-6-12,5 6-9,-1 10-4,0 0-7,3 4-8,0-1-6,-1 4-5,2-1 3,3-1-5,2 1-2,-1 0-9,2 1-3,-1-2-13,2-1-4,-5-3-10,6 3-17,-4-6-40,1 3-31,-6-8-34,4-2-33,-5-4-41,4 1-30,0-5-56,-6-1-49,3-2-57,-1-6-25,-2-3-273,0-3-684,0 0 303</inkml:trace>
          <inkml:trace contextRef="#ctx0" brushRef="#br0" timeOffset="99459.0537">12731 7850 108,'-4'-13'321,"2"7"-12,0 0-14,2-4-22,-3 4-17,2 1-20,1-1-23,0 6-20,0-6-15,1 2-14,2 0-17,-3 4-12,17-5-11,-3 5-11,3-2-10,4 1-9,8 1-14,-2-3 7,2-1-22,6-1-10,1-2-7,-9 1-4,2 3-17,-3-2 1,-5-2-6,4 0 2,-8-1-2,-2 5-3,-6-3-5,3-3 1,-1-1-4,-5 1 12,-1 1-1,-1 1 12,-4 1 14,0 0 11,-2-3 21,0 4 8,-3-1 1,-1-1 8,0 6-4,-4 0-3,10 1-2,-16 7-2,3-1-6,1 2-11,1 3-5,-1-2-2,0 10-6,0-1-11,1 1 0,-1 2-6,7 3-5,1 0-6,-1-1 1,-1 0-7,5 4 2,2-2-7,2 0 8,0-1-7,2 1-3,1-4-3,3-1 1,-3-1-5,5 0-7,-1-6-11,3-4-6,0 1-4,-2-2 1,5-2-4,-3-5 9,13-1 3,-9 0-3,0-4-3,4-6-1,0 2 2,-2-4 5,0-1 5,-2-2 9,0 0 4,-2 0 6,-4 4 10,1 2 11,-3-2 20,3 4 10,-7 1 7,0 1 1,1 1-9,-1-1-7,-3 0-6,2 4-6,-4 1-4,0 0-4,0 0-8,7 11-2,-4-5 2,-3 4-7,0 1 2,0 4-6,-3 1-2,3 0 4,0-1-4,-1 3-4,1-2-2,4 0-3,-1-2 5,-3 2-2,4-1 0,2 0-8,0-3 6,5-2-7,-4-1-16,8-2-8,-3-2-1,2-3-3,2-2 4,2-2 2,-1-3-7,3-5 12,0 0-1,0-2 2,-2-5-5,2 2 14,-6-5-3,3 1-1,-5-3 5,0-1 2,-6 1 0,4 2 10,-8 4 17,1 0 9,-2 1 4,0 3 10,-2 0 5,-3 4 3,2 2-7,-4 1-1,0 0-6,-3 4-2,1 1-6,8 0-2,-17 6-2,1 1-2,4 2-1,3 2-5,0 3-3,1-6 1,3 7-5,1 1-2,4-4 0,0 3 6,7 0-22,-2 1-31,7-6-38,-1 5-29,9-4-29,1 0-38,2 0-31,5-3-23,7-1-17,3-1-6,-3-2-50,3-8-76,0 2-360,-12-3-795,8-3 352</inkml:trace>
        </inkml:traceGroup>
        <inkml:traceGroup>
          <inkml:annotationXML>
            <emma:emma xmlns:emma="http://www.w3.org/2003/04/emma" version="1.0">
              <emma:interpretation id="{9AE8E4A9-E030-43E3-8DDB-9E314676E439}" emma:medium="tactile" emma:mode="ink">
                <msink:context xmlns:msink="http://schemas.microsoft.com/ink/2010/main" type="inkWord" rotatedBoundingBox="22730,13698 23239,13720 23213,14310 22704,14288"/>
              </emma:interpretation>
              <emma:one-of disjunction-type="recognition" id="oneOf21">
                <emma:interpretation id="interp105" emma:lang="en-US" emma:confidence="0">
                  <emma:literal>c</emma:literal>
                </emma:interpretation>
                <emma:interpretation id="interp106" emma:lang="en-US" emma:confidence="0">
                  <emma:literal>C</emma:literal>
                </emma:interpretation>
                <emma:interpretation id="interp107" emma:lang="en-US" emma:confidence="0">
                  <emma:literal>{</emma:literal>
                </emma:interpretation>
                <emma:interpretation id="interp108" emma:lang="en-US" emma:confidence="0">
                  <emma:literal>[</emma:literal>
                </emma:interpretation>
                <emma:interpretation id="interp109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114685.4866">18443 7901 2878,'2'-4'327,"0"-3"-185,0 1-46,-2 0-33,0 2-20,1 0 0,-1 4-9,0-8 0,0 8 1,2-6 7,-2 6 5,0 0-4,0 0 7,-3-4-5,3 4-4,0 0-3,0 0-12,0 0-1,0 0-5,0 0 4,0-5-7,0 5-3,0 0 0,0 0 1,0 0 0,0 0-8,0 0 9,0 0-2,0 0-7,0 0-2,3-6 4,-3 6-4,0 0 8,0 0-5,0 0 5,0 0 10,0 0 16,0 0-9,0-7-14,0 4 3,0-3-8,0-2 6,0 4-6,-2 0 1,2-5 2,-1 3-12,-1 1 8,2-1 2,-4-1-3,3 1-3,-4-1 4,0 2 3,-2 2 0,0-1 9,-2 4-7,-2 0 5,-3 5 0,-8 3 2,5 5-1,-6 2 4,-6 9 1,3 7 7,2 0-14,2 5 1,4 1-3,1-4-3,5 6 0,5 1-6,2-5-1,1-2 0,6-2 5,2-4-8,2-5 2,3 0-2,10 4 3,3-2-1,-1-4-7,1-8 5,13 0-9,0-3-20,5-5-37,-1-2-49,1-2-57,4-6-69,0-6-83,-6-3-341,2-5-714,4 0 316</inkml:trace>
        </inkml:traceGroup>
        <inkml:traceGroup>
          <inkml:annotationXML>
            <emma:emma xmlns:emma="http://www.w3.org/2003/04/emma" version="1.0">
              <emma:interpretation id="{FEFCDCCA-3DA2-4F11-A6D7-E7D378CA6036}" emma:medium="tactile" emma:mode="ink">
                <msink:context xmlns:msink="http://schemas.microsoft.com/ink/2010/main" type="inkWord" rotatedBoundingBox="23711,13481 26565,13608 26497,15134 23643,15007"/>
              </emma:interpretation>
              <emma:one-of disjunction-type="recognition" id="oneOf22">
                <emma:interpretation id="interp110" emma:lang="en-US" emma:confidence="0">
                  <emma:literal>depends</emma:literal>
                </emma:interpretation>
                <emma:interpretation id="interp111" emma:lang="en-US" emma:confidence="0">
                  <emma:literal>depend</emma:literal>
                </emma:interpretation>
                <emma:interpretation id="interp112" emma:lang="en-US" emma:confidence="0">
                  <emma:literal>defend</emma:literal>
                </emma:interpretation>
                <emma:interpretation id="interp113" emma:lang="en-US" emma:confidence="0">
                  <emma:literal>appends</emma:literal>
                </emma:interpretation>
                <emma:interpretation id="interp114" emma:lang="en-US" emma:confidence="0">
                  <emma:literal>defends</emma:literal>
                </emma:interpretation>
              </emma:one-of>
            </emma:emma>
          </inkml:annotationXML>
          <inkml:trace contextRef="#ctx0" brushRef="#br0" timeOffset="115597.9191">19459 7537 152,'0'0'392,"0"0"-24,0 0-53,0 0-30,0 0-34,0 0-25,-9 13-12,9-13-19,-1 8-5,1 0-4,-6 4-14,6 3-12,-5 3-17,4 6-10,-1-2-10,-3 0-1,0 3-7,1 0-18,3-3-1,1 3-1,-2-1-9,-1-4-10,1 3-9,-2 0-10,4-2 5,0 1-3,-1-7-10,1 6 3,-3-9-12,3 0-2,0-3 0,0 0 4,-2-2-8,2-1-3,0-1 3,0-1-9,0-4-2,-2 6 2,2-6-6,0 0 0,0 0-3,0 0 4,-10-19-4,7 10-1,0-4-4,-3 1 1,-4-2-8,3 3 4,1-2 2,-2 0-8,-1 5 5,1-3 0,1 6 9,-3-2-12,-2 3-4,-1 2 0,-1 2 1,-1 3-2,1 0 1,-3 12-3,4-7 1,1 4-2,-4 5 1,-2 2-5,6 2 8,2 1-2,3-2 0,1-1 1,6-4 1,-3 8 1,3-2-5,3-5 4,3 1 0,1-2-4,7-3 7,3 0 8,3 2-5,3-3 7,5-5-9,-2-2 2,11-4-7,1 0-2,-1-4-6,0-5-8,0 0 3,-2-4 1,-2-1-3,-10 0-18,11-3 16,-14 1 2,-1 2-2,0-4 8,-5 1 2,2 5-3,-8-2 0,2 6 4,-3-3 8,-4 3 10,0 2 5,2 0 7,-5 1 6,0 1 0,0 4 3,-5-5 10,5 5 1,0 0 8,0 0-12,-18 5 3,13 3-8,-3-1 3,-3 4-4,5 3-1,-5-4-5,5 5-2,-2 4-2,5-5-3,1 0-6,2 3 3,-2-1-1,6 0 0,1-1-6,5-1 0,-3-1-2,12 2 3,-2-2-4,1-2-15,4-1-17,2-6-17,-2 5-26,3-7-33,2-4-30,-2-1-28,1-4-38,-3-2-20,0-3-27,-2-4-9,8-4-7,-7-5 9,-4-3 29,-1 1 21,0-8 21,-4-1 23,2-1 30,-6-2 33,0-1 33,-1 2 36,-3-4 28,-1 3 39,1 3 27,-2 1 24,-1 12 21,0 0 12,-4 5 19,0 3 14,-1-1 12,-1 7-2,4-3 2,-1 5-12,-3 2-16,1 1-13,3 4-11,0 0-6,0 0-4,-16 18 0,9 1-4,2 4-6,-4 12-3,3 1-4,4 8 6,-1 2-5,-3 17-3,3-5-6,-1 1-1,4 3-4,0-1-2,-3-3-8,3 3-4,-2-1-3,1-1-6,-1 1-4,-2 2-3,8 2-3,-2 0-5,-1-4-1,1 0-7,-5-2-14,1-17-45,-2 4-39,3-5-43,0-2-36,1 1-43,0-6-49,-4-8-60,2-3-67,-1-7-64,1-7-299,2-2-786,0-6 348</inkml:trace>
          <inkml:trace contextRef="#ctx0" brushRef="#br0" timeOffset="115863.5309">20171 8073 11,'6'-14'358,"-4"0"-21,4 0-24,-4 4-28,5 3-24,-2 0-24,0 1-20,2 4-21,-1-2-15,5 5-19,0 3-14,1 1-16,4 4-8,-4 0-15,2 7-15,2-3-3,-3 5-10,-1 0-11,-3 2-3,-1 0-11,-2-1 7,-3-2-13,-2-2-5,-2 6-7,-5-3-1,-3 0 12,0 1-22,-6-4 1,1-2-4,-3 3-2,-3-1-1,1-5-2,1-2-5,-4-4-28,7 2-31,1-6-35,-3 0-48,5-2-61,3-2-65,4-5-290,1-3-587,5 0 260</inkml:trace>
          <inkml:trace contextRef="#ctx0" brushRef="#br0" timeOffset="116535.4164">20541 8226 138,'-5'7'307,"0"-1"-16,4 2-26,-5-2-17,1-2-14,4-2-16,1-2-15,-4 7-18,0-4-8,4-3-19,0 0-10,0 0-20,0 0-8,0 0-12,16-12-7,-11 8-13,5-8 0,-3 2-15,0-5-10,3 0-2,-4-6-11,0 8-7,3-7-5,-7 7 11,5-2-18,-3 0 8,-1 3 9,-1 3 8,1-1 11,-3 4 23,4 0-23,-4-1 2,1 3-11,-1 4-5,0 0-7,0 0-2,0 0-3,-5 17-8,2-3-5,-2-3-1,0 11-8,-2-5 9,3 8-6,-2-7-5,6 7 2,0-2-8,0-3 8,4 1-10,-4 3-2,2-6 10,3-4-9,6-1 5,-5 0-7,6-1 4,-1-2-1,-3-5-4,6-2 0,-2 0-6,2-3-5,0 0 0,1-5 0,-2-1 0,4-3 2,0-4-1,0-1 3,-4-6-7,3 2-2,2-3 7,-8 2 3,3-2 1,-2 0 17,1 5 6,-6 1 15,1 3 7,-2 2 4,0 2 0,0 1-5,-3 1-7,2 4-7,0-2 0,-4 4-1,0 0-4,0 0-1,14 11-1,-10-3-3,-1 0 0,0 4-5,3 2-3,-1 0 5,-2 0-7,-2 0 5,1-2-13,0 3-7,-1-5-16,3 5-9,-1-5-10,2-1 1,-5-1-1,5-4-7,-1 1 5,-1-2 4,-3-3-3,14-2 6,-14 2 4,14-7 20,-7-2-20,6-2 12,1-2-1,-1-5 3,4 0 21,0 1 4,-5-1 14,5-1 14,-5 2 7,2 7 16,-6-2 11,3 2 2,-5 3-5,-1 0-6,1 5-9,-2 1-3,1-2-5,-5 3-9,9 6 1,-4 3-7,-2 2-3,2 3 0,0 3-3,-1 1 0,-1 3-1,-3 2-7,1-1 2,3 3 0,3-1-3,-4 1-3,3-2-49,-1 1 4,1-2-29,0-3-53,0-8-55,1 6-63,1-3-59,-3-8-53,1-3-71,0-1-213,0-2-682,6 0 302</inkml:trace>
          <inkml:trace contextRef="#ctx0" brushRef="#br0" timeOffset="117195.5419">21675 7866 318,'1'-13'374,"-1"-1"-29,0 6-25,0-1-25,0 4-20,0 5-9,-1-4-20,1 4 1,0 0-22,-7 15-4,2-6-22,1 6-14,2 0-7,-2 7-18,4 0-8,-2 12-19,-2-5-12,4 4-11,6-1-6,-8-1-8,4 3-15,-2-10-6,0 0-8,0-2-6,0 2-5,0-4-7,0 1-5,-2-3-2,-2 0-7,2-5-20,-2-2-13,4-4-9,-1 2-12,-3-4-1,-2 0-11,5-3-5,1-2-6,0 0 10,0 0 1,-17-8 9,12 0-1,-2-4 4,5-4 0,-2 5 3,-1-4 8,2 3 12,-2 0 18,1 1 12,1 3 10,-6 0 1,4 1 1,2 3-3,-5-2-8,2 6-1,-3 0-4,-2 3-4,2 3-2,0 1 1,-2 2-2,1 2-4,2-1 0,2 5 2,0-2-8,2 2 1,4-1-6,4-3 4,-1 3-1,6-4-1,0 2-3,6-4 10,4-1-14,-2-2-14,8-3-7,3 0-13,11-4-8,-3-1 9,2-4 0,-2 1-6,-1-3-15,-10 0-13,10-3 6,-6-3 3,-7 2 8,-4-4-1,1 2 18,-4-5 0,-2-1 5,-1-2 5,-1 0 20,-4 1 18,1 1 24,-5 2 33,-3 4 13,0 1 12,0 2 17,-1 5 12,-5-6 9,1 10-2,-1-3-5,-2 0-10,-1 4-7,9 2-11,-13 5-10,3 1-8,4 0-9,-1 3-10,2 7-8,0 0-6,0 4 4,3-1-11,2 3-6,0 1-3,0-1-5,0 2-2,0-1-3,7 1-6,-3 2-2,-3-4 4,-1 3-3,5 0-4,-3-2-1,-4-1-3,4 2 6,-4 4-7,-3-3 3,4-1-3,-4 0-12,-2-3-29,-2-1-36,-3 1-45,0-1-35,-5-3-36,6-7-50,-1 2-61,0-3-78,-2-7-98,-3 6-364,2-10-903,3-4 400</inkml:trace>
        </inkml:traceGroup>
        <inkml:traceGroup>
          <inkml:annotationXML>
            <emma:emma xmlns:emma="http://www.w3.org/2003/04/emma" version="1.0">
              <emma:interpretation id="{3E465493-E208-46D2-884A-997456FECC64}" emma:medium="tactile" emma:mode="ink">
                <msink:context xmlns:msink="http://schemas.microsoft.com/ink/2010/main" type="inkWord" rotatedBoundingBox="27231,13731 29487,13832 29460,14436 27204,14336"/>
              </emma:interpretation>
              <emma:one-of disjunction-type="recognition" id="oneOf23">
                <emma:interpretation id="interp115" emma:lang="en-US" emma:confidence="0.5">
                  <emma:literal>an</emma:literal>
                </emma:interpretation>
                <emma:interpretation id="interp116" emma:lang="en-US" emma:confidence="0">
                  <emma:literal>on w</emma:literal>
                </emma:interpretation>
                <emma:interpretation id="interp117" emma:lang="en-US" emma:confidence="0">
                  <emma:literal>an w</emma:literal>
                </emma:interpretation>
                <emma:interpretation id="interp118" emma:lang="en-US" emma:confidence="0">
                  <emma:literal>as w</emma:literal>
                </emma:interpretation>
                <emma:interpretation id="interp119" emma:lang="en-US" emma:confidence="0">
                  <emma:literal>An w</emma:literal>
                </emma:interpretation>
              </emma:one-of>
            </emma:emma>
          </inkml:annotationXML>
          <inkml:trace contextRef="#ctx0" brushRef="#br0" timeOffset="118023.6789">22968 7848 88,'-7'-9'340,"-5"1"-11,6 4-15,1-4-18,-6-2-8,5 5-8,-4-1-4,3 2-11,0-1-16,-1 1-24,2 2-2,6 2-23,-17 1-20,2 5-1,2 4-6,-5 3-12,-6 11-9,7-5-12,-5 9-5,4-2-16,-3 3-9,9-6-14,-3 4-7,5-4-10,3 1 0,-3-2 14,10-3-9,-2 2-9,4-5-6,0-1-10,2-2-2,2 1-3,6-2-11,-2-1 0,3-1-8,4-7 1,0 3-10,-1-5-5,1-1-9,7-1-12,-3-5 8,1 0-1,-1-2-2,-3-6 4,0 0-7,1-2 1,-2-3 0,-6-1-2,4 2 2,-3-1 0,1 0 5,-11 4 15,7 5 9,-2-3 11,-1 6 4,-6 1-7,6-1-2,-2 4-4,-3 0-12,-1 3 2,0 0-4,0 0-4,10 14 2,-7-2-5,1 2-1,-3 1-1,3 6 0,-1 1-3,1 3 1,1-7-1,0 1-3,-2-2-13,2-5-6,2 4-8,-2-1-2,1-5-6,0-1 2,3-1-1,-3 1 4,3-5 3,0-4 1,3 1 5,1-2 4,2-6 6,-1-1 5,0-1 7,2-7 12,0-1 4,1-3 6,-4-1 8,3 3 3,-3-3 2,2-1 3,-2-2 3,-1 10 4,0-3 7,-3 3 0,-2 3 2,-2 2-9,0 2-5,-1 2-5,1 3-7,-5 2-3,0 0-13,12 11 6,-7-5 0,0 16-1,1-3-8,2 8 4,-3 3-4,0 3 0,-4-7 3,7 6-6,-4 0 1,4-1-5,-5-3 5,6 1-26,-5-7-41,3-1-41,0-2-40,1-1-37,-3-3-58,4-6-64,-1-2-66,4-1-80,0-5-417,5-1-926,0-6 410</inkml:trace>
          <inkml:trace contextRef="#ctx0" brushRef="#br0" timeOffset="118629.9974">24007 7974 183,'0'0'359,"0"0"-24,0 0-20,-12 10-27,11-4-23,-3-1-17,3-1-9,-5 2-16,3-2-11,0 1-7,-1 2-16,1-2-10,1-3-14,2-2-19,-4 8-14,1-2-4,3-6-3,0 0 6,0 0 11,-2 2 18,2-2 8,0 0-9,0 0-18,0 0-12,5-17-7,-4 11-3,2-4-7,1 0-11,2-1-11,1 1-4,-1 2-9,2-5-9,-4 7-6,7-2-6,-5-1-6,-1 3-5,2 2-8,1 2-5,0 2-3,-8 0-1,18 7-2,-8 1-5,-2 4-5,1 4 1,-1 1 0,3 5-3,-5 2 1,5 0-3,-5 8-3,1-8 1,-2 0 1,-1 0 0,-2 1-3,1-4 1,-3 0-4,3-5 1,-3-1 1,0-1 3,4-2-4,-4-2-1,0-3 1,1 2-4,-1-3 5,4-1 9,-4-3 4,0-2 3,0 0 0,17-6 0,-8-3-8,5 0 10,-1-7 1,2-4 7,4 1-4,5-7-2,-2-5 12,-1 2 2,1 1-4,0-2 3,-3 3 6,-6 8 5,4 3-5,-8 1 1,3 3-3,-4 4-6,-3 1 2,1 1-22,4 2 11,-9 4-6,-1 0 1,10 11-3,-7 1-4,0 4-11,-3 5 13,-3 2-2,0 2 8,-2 8 5,4-10-3,-2 3-4,2 0 2,0-1-2,1-1 3,-3-1-12,7-1 2,-3-2 3,3-4-2,-1-1 3,2-2-4,4-2 9,-1-1 10,2 0 6,3-5-3,4-5 2,0-3-11,7 0 2,1-10-3,9-1 1,0-5-15,1 1-18,-1-9-39,-3 5-49,1-8-54,-3-1-46,-1-3-89,-7 0-95,-4 1-88,0 2-106,-10 7-373,-3 2-1021,-8 1 451</inkml:trace>
        </inkml:traceGroup>
      </inkml:traceGroup>
    </inkml:traceGroup>
    <inkml:traceGroup>
      <inkml:annotationXML>
        <emma:emma xmlns:emma="http://www.w3.org/2003/04/emma" version="1.0">
          <emma:interpretation id="{4D7762EA-026C-4356-B9CB-262FA1C58421}" emma:medium="tactile" emma:mode="ink">
            <msink:context xmlns:msink="http://schemas.microsoft.com/ink/2010/main" type="paragraph" rotatedBoundingBox="18288,14650 26685,14836 26663,15808 18266,1562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DA45294-ABD3-4F06-BEC4-473767A6AB78}" emma:medium="tactile" emma:mode="ink">
              <msink:context xmlns:msink="http://schemas.microsoft.com/ink/2010/main" type="line" rotatedBoundingBox="18288,14650 26685,14836 26663,15808 18266,15621"/>
            </emma:interpretation>
          </emma:emma>
        </inkml:annotationXML>
        <inkml:traceGroup>
          <inkml:annotationXML>
            <emma:emma xmlns:emma="http://www.w3.org/2003/04/emma" version="1.0">
              <emma:interpretation id="{2F927553-BB28-4920-8B87-E7E74AC32E4C}" emma:medium="tactile" emma:mode="ink">
                <msink:context xmlns:msink="http://schemas.microsoft.com/ink/2010/main" type="inkWord" rotatedBoundingBox="18284,14800 20476,14849 20463,15442 18271,15393"/>
              </emma:interpretation>
              <emma:one-of disjunction-type="recognition" id="oneOf24">
                <emma:interpretation id="interp120" emma:lang="en-US" emma:confidence="0">
                  <emma:literal>which</emma:literal>
                </emma:interpretation>
                <emma:interpretation id="interp121" emma:lang="en-US" emma:confidence="0">
                  <emma:literal>Which</emma:literal>
                </emma:interpretation>
                <emma:interpretation id="interp122" emma:lang="en-US" emma:confidence="0">
                  <emma:literal>wench</emma:literal>
                </emma:interpretation>
                <emma:interpretation id="interp123" emma:lang="en-US" emma:confidence="0">
                  <emma:literal>Wench</emma:literal>
                </emma:interpretation>
                <emma:interpretation id="interp124" emma:lang="en-US" emma:confidence="0">
                  <emma:literal>winch</emma:literal>
                </emma:interpretation>
              </emma:one-of>
            </emma:emma>
          </inkml:annotationXML>
          <inkml:trace contextRef="#ctx0" brushRef="#br0" timeOffset="121323.5753">13728 8938 301,'0'-8'352,"0"2"-17,3-1-11,-2 4-17,-1-2-31,0 5 1,0-6-15,0 6-20,0-7-24,0 7-18,1-3-11,-1 3-29,0 0-25,0 0-7,0 0-11,0 0-10,7 15-8,-2-3-15,-4 3-10,5 7-5,-3 3-6,3-1-7,-4 0-11,1 2 10,2-3-16,-2 2-5,1-2-1,1-1-4,-1-1-2,1-5-5,2 2-3,-2-2 2,1-1-4,2-3 0,-1-4-6,3 4 1,-3-3-1,-1-4 0,2 1-6,-1-3-5,3-3-2,-3 0 1,3-3-1,-1-3-4,0 1 5,2-3-1,-3-3 12,2 2-14,-3-4-3,2 1 0,-1-1 4,-2 0 3,-1 1-3,1 4 10,-2 1 5,-2 1 1,1 0 10,-2 1-2,3 1-2,-3-2-7,-1 6-4,0 0-4,0 0 6,0 0 1,0 19-4,-1-11 4,-2 5-8,1 1 2,2 1-2,-3 2 1,3-2-3,3 3 6,-1-2-3,4-1-6,-2 1 15,2-4-10,2 3 1,-2-3-3,5-3 0,1-1-9,2 0 12,-1-2-7,2-1 5,2-4 10,0-1-10,0-1-27,1-4 29,1-1-6,-3-2-3,5-3-1,-3 0 5,-1-2 5,0-2-3,-5 3-22,-1-1 15,0 1-3,-4-3 1,-2 5 2,0-7 5,-5 2-2,0 2 0,-2 0 8,-1 1 1,-2-1 10,-2 2 8,1 4 1,-3-2 4,2 3 6,-2 1-6,1 0-1,2 0-1,-1 3-3,2-2-2,0 2-3,-1-2-4,6 4 0,-5-4-20,5 4 18,0 0-5,0 0 1,12-11-2,0 7 4,5-2-15,5-5-11,0-1-13,2 0-14,-1-1 10,6-3-1,-7 1 7,-1 0-1,1-1 4,-5 4-3,-4 1-12,-2-3 32,-1 6-1,-7-6 2,2 6 6,-1-4 16,-8 5 8,3 0 4,-4-1 7,-6 3 5,5 1 7,-6-1 6,1 4 5,-2 1 4,2 4-1,-5 1-4,4 1-4,0 7-2,-2-1-2,2 6-9,-2 1-7,6 2 2,0 1-7,-1 8-1,6-8-5,-1 4-1,3 5-3,1 2-1,1-8-2,1-1 0,0 1-5,2-3 2,1 9-6,1-10 2,0 0 1,1-2-6,1-4 3,-2-1 1,-1-1-2,2-1-5,-2-2-10,4-1-6,-3-4-4,0-4-7,-1 2 4,2 0-8,3-3 0,-10 0 3,19-12 3,-8 3 0,6-6 3,-1 1 10,-3-3-16,-1 1 12,2 1 5,-5 0-4,1 1 6,-3 1 0,3 3 1,-5 2 15,-3 4 2,4-4 3,-2 4-6,-1 0 2,1 0-4,-4 4 1,0 0-5,0 0 7,0 0-8,7 11 2,-6-2 0,2 0-3,-2 3 2,3-3-2,-4 5 4,3 0-1,1-1-1,-3 1 1,3 0 1,-2 1-2,5-4-3,-7-3 0,8 3-7,-4-3-3,-2-3-6,5 1-4,-2-3 5,3 0 2,1-2-9,0-1-2,3-1 9,0-4-4,1-3 5,1-1 1,-1 0 7,-1-3-2,-1 0 0,-1 2 2,-2-5 7,1 3 11,-1-1 1,-2-1 2,2 1 7,-4 1 15,0 3-4,0-1 8,-1 4 15,-1 0 6,0 1 5,0 2-6,-2 3-8,3-4-7,-3 4-2,0 0-6,0 0-5,0 0 0,-3 18-10,1-10 3,-2 5-3,1 1-2,-2 1 1,1 3-5,3-1 2,-3-2-5,2 1-2,1 6-1,1-7-2,1 0-18,3-5-35,0 2-37,1-5-23,5 4-10,1-8 6,2 3-51,4-4-56,8-4-51,-4-1-54,7 0-60,4-6-44,7 1-238,1-4-718,-2-1 317</inkml:trace>
          <inkml:trace contextRef="#ctx0" brushRef="#br0" timeOffset="121559.4376">15446 9162 212,'-6'-4'302,"-1"0"0,-1 2-7,-3-1-17,-2 3 8,2 0-24,-5 0-20,1 4-3,1 2-13,0 0-4,-2 3-10,-1 1-11,4 3-6,-3 2-27,4 2-18,1 1-10,4-2-19,2 0-7,0 1-16,5-4-9,-3 3-8,6-2-8,-3 1-9,5-1-3,1-3-4,2-1-7,0 2-11,0-6-17,-3-1-31,7 1-45,-2-2-36,1-5-39,1-1-36,1-2-39,-1-2-33,-1 1-26,4-5-18,-1-5-11,-2 3-9,0-4-162,-1-4-501,1 1 221</inkml:trace>
          <inkml:trace contextRef="#ctx0" brushRef="#br0" timeOffset="121886.569">15461 9214 1027,'8'-24'-14,"-1"-8"49,-5 0 31,1 0 39,1 5 32,-4 3 27,0 2 30,0 8 20,0 3 11,-3-3 4,2 5-2,1-1 2,-3 4-7,3 0-25,0 0-16,0 6-19,0-7-17,0 7-11,0 0-7,4 19 3,-1-8-9,0 9 1,-1 2-7,3 5-6,2 3-9,3 2-5,0 0-18,-7-7 0,5 5-5,0-5-4,-4-2-10,1-3-3,-1 2-3,4 1-8,0-4-7,-3-4-3,-2 0 6,6-5-10,-4 0-4,-2-2-9,1 0 7,-3-3-1,4 0 0,-3-4 9,-2-1-1,0 0-1,17-6 7,-8 1-7,-3 0 1,2-7 0,1 2 4,-1-1 9,2 3 1,-3 1-3,0 1 0,-4-2-6,3 2 3,-1 1-6,-2 2-4,2-1-2,-5 4-2,10 1-4,-10-1-3,7 9-3,-2-6 2,-2 3-2,1 2 0,-3-1 0,3 8-4,1-5-4,0 2-40,-1 0-40,1 2-32,2-1-28,3 1-13,2-2-83,0-1-73,0 1-70,5-4-102,0-2-267,6 1-801,12-2 354</inkml:trace>
        </inkml:traceGroup>
        <inkml:traceGroup>
          <inkml:annotationXML>
            <emma:emma xmlns:emma="http://www.w3.org/2003/04/emma" version="1.0">
              <emma:interpretation id="{4E00F62B-F8F1-4DFF-8BDE-2BAF47871CA8}" emma:medium="tactile" emma:mode="ink">
                <msink:context xmlns:msink="http://schemas.microsoft.com/ink/2010/main" type="inkWord" rotatedBoundingBox="21038,14935 21458,14944 21446,15471 21026,15462"/>
              </emma:interpretation>
              <emma:one-of disjunction-type="recognition" id="oneOf25">
                <emma:interpretation id="interp125" emma:lang="en-US" emma:confidence="1">
                  <emma:literal>is</emma:literal>
                </emma:interpretation>
                <emma:interpretation id="interp126" emma:lang="en-US" emma:confidence="0">
                  <emma:literal>in</emma:literal>
                </emma:interpretation>
                <emma:interpretation id="interp127" emma:lang="en-US" emma:confidence="0">
                  <emma:literal>i</emma:literal>
                </emma:interpretation>
                <emma:interpretation id="interp128" emma:lang="en-US" emma:confidence="0">
                  <emma:literal>if</emma:literal>
                </emma:interpretation>
                <emma:interpretation id="interp129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122105.3222">16566 9141 297,'-3'-6'435,"0"-1"-27,-3 5-16,1 1-24,5 1-19,0 0-20,-20 6-17,13 0-21,-1 0-19,0 3-23,1 7-22,1-4-19,1 3-21,-1 2-16,2 0-22,3 5-12,1-4-13,1-2-16,2-2-6,-2 4-11,2 1-7,2-7-24,0 3-45,-1-3-43,3-2-48,-3-1-78,0 1-73,0-5-92,0 0-101,0-4-271,1 2-747,-5-3 331</inkml:trace>
          <inkml:trace contextRef="#ctx0" brushRef="#br0" timeOffset="122511.5784">16535 9013 115,'0'-7'270,"0"0"-28,2 0-34,-2 3-56,0 0-56,0 4-74,9-5-73,-9 5-125,0 0-191,0 0 85</inkml:trace>
          <inkml:trace contextRef="#ctx0" brushRef="#br0" timeOffset="122386.5773">16897 9273 238,'0'0'378,"0"0"-12,0 0-3,-22-10-22,18 9-17,-4 0-3,1-3-9,2 1-7,1 2-8,-4-4-12,4 1-11,-1 0-10,0-1-12,-2-1-13,2 1-17,3 1-13,-2-2-7,0 3-5,4 3-21,-6-4-14,6 4-18,-5-6-13,5 6-18,0 0 2,0 0-16,0 0-1,-1 17 6,1-6-13,1 1 11,-2 4-7,5-1-8,-4 0-8,1 1-20,-2 6 9,5-1-3,-4-2-9,0 4-28,0-2-28,0-8-32,-3 10-42,-1-10-46,3-1-45,0 2-49,-3-8-75,-2 5-95,4-5-123,-6-2-406,8-4-989,-12 0 438</inkml:trace>
        </inkml:traceGroup>
        <inkml:traceGroup>
          <inkml:annotationXML>
            <emma:emma xmlns:emma="http://www.w3.org/2003/04/emma" version="1.0">
              <emma:interpretation id="{7AB2B372-345D-498E-97AA-3850A1F90A6B}" emma:medium="tactile" emma:mode="ink">
                <msink:context xmlns:msink="http://schemas.microsoft.com/ink/2010/main" type="inkWord" rotatedBoundingBox="21938,14731 26685,14836 26663,15808 21917,15702"/>
              </emma:interpretation>
              <emma:one-of disjunction-type="recognition" id="oneOf26">
                <emma:interpretation id="interp130" emma:lang="en-US" emma:confidence="0.5">
                  <emma:literal>contradiction</emma:literal>
                </emma:interpretation>
                <emma:interpretation id="interp131" emma:lang="en-US" emma:confidence="0">
                  <emma:literal>contradicting</emma:literal>
                </emma:interpretation>
                <emma:interpretation id="interp132" emma:lang="en-US" emma:confidence="0">
                  <emma:literal>contradicter</emma:literal>
                </emma:interpretation>
                <emma:interpretation id="interp133" emma:lang="en-US" emma:confidence="0">
                  <emma:literal>Contradiction</emma:literal>
                </emma:interpretation>
                <emma:interpretation id="interp134" emma:lang="en-US" emma:confidence="0">
                  <emma:literal>contradictions</emma:literal>
                </emma:interpretation>
              </emma:one-of>
            </emma:emma>
          </inkml:annotationXML>
          <inkml:trace contextRef="#ctx0" brushRef="#br0" timeOffset="123495.9654">17654 9159 45,'0'0'254,"0"0"-8,9 5-14,-9-5-11,12 0-8,-12 0-8,13 0-11,-13 0-5,17-2-6,-11-2-12,-1 2-2,-5 2 0,10-4-4,-5 1 0,-1-3-10,1 4-6,-2-4-12,-1-1-16,-2 4-3,0-3 0,-2 0-5,-4-3-8,-3-1 2,4-1-7,-7-1-2,0 3 5,3 1-3,-10-4 1,2 3 1,1-1-2,0 5 4,-1 0 3,0 2 27,3 2 0,-2 1-11,-6 3-6,0 3-11,4 5-7,-1 4-8,0 4-5,-6 3-3,10 0-11,0 9-7,0-1-6,6 1-7,4 2-5,4-3-7,5 4-4,2-12-1,6 8-3,2-10-5,3 0-26,7 4-35,5-5-27,-1-5-28,8-1-29,-1-6-30,4-4-52,0 1-43,2-8-41,-1 2-39,-2-5-27,1-3-16,-3-4 1,-1 0 1,-5-3-196,-1-2-604,0-1 267,-12 6 2372,1-5-1611,-6-2 59,-1 0 50,0 0 50,-5 3 44,0 1 35,-6 1 35,0 2 23,-2 3 13,-3 1 1,-1 1 2,-4 0 4,4 3-2,-6 0 5,3 5-7,-5-2-9,-1 3-5,4 0-12,-4 5-9,2 0-14,0 4-9,3-1-14,-2 1-4,3 2-12,3 0-13,0 0-6,3 3-7,1 1-8,0-5-6,4 6-3,0-2-7,0-2-3,3 0 1,0-2-21,0-1 7,3-3-10,1 0-7,-1-4-4,3 2-6,0-4 4,4 0-2,-4-4-2,1-1 1,3 2 1,-1-3-1,-2-3 5,-1 3-3,5-3 0,-4 2 4,1 1 3,-1-2 9,-2 1 10,2 3 3,-2-1 0,1 3-4,-2-3 1,0 4-3,-1 2-6,1 0 2,2 4-1,-3 0-2,-1 0-1,3 5-5,0-2 0,-3 5-2,-1-1 5,-1 4-3,-2-2 1,2 3-4,-2-3 1,1 0 2,-4-1-2,0 0 1,2 0-5,1-3 9,-3-3-11,0-1 1,0 1 5,0-7 1,0 3-2,0-3 3,0 0-3,0 0 0,0 0 3,21-12 4,-12 3 14,1-3 4,7-5 1,-5 0 6,5-5 10,-4 7 4,2-1 12,-2-1 2,-3 4 4,1 4-2,-4-4-2,0 4-11,0 1-6,-2 3 4,0 0-4,-1 3-6,-4 2-5,9 0-3,-9 0-3,5 12-2,-3-1-4,0 8-2,-2-2-4,0 0 0,0 4-4,0 0 3,0 1-4,2 2-1,-1-4 0,3 14-13,-3-9-33,6 8-29,-2-13-38,-1 1-32,2-9-29,-1 3-54,3-5-64,-4 3-69,-1-8-76,2 1-421,-1-3-915,4-3 405</inkml:trace>
          <inkml:trace contextRef="#ctx0" brushRef="#br0" timeOffset="123744.366">18783 8942 213,'-8'-12'443,"3"-2"-32,1 7-21,-1 1-30,-2 5-16,2-2-16,5 3-13,-10 9-8,2-1-25,0 6-19,1-2-14,2 9-15,3 12-17,-4 0-9,2 0-14,3 5-14,1 2-8,0 0-10,1 0-14,-1 0-14,4 0-12,-4-2-14,2 0-10,-4 1-9,2 2-18,0-4 3,-4 5-21,2-7-38,-5 0-39,3-4-38,-2-7-26,-1-1-22,2-2-72,-1 2-46,-4-8-44,8-4-41,-3 0-48,1-7-44,-2 1-286,6-5-746,0 0 330</inkml:trace>
          <inkml:trace contextRef="#ctx0" brushRef="#br0" timeOffset="124422.3722">18747 9352 329,'2'-13'324,"-1"6"-16,1 0-19,2-1-13,-3 0-21,3-1 3,-1 5-11,3-4-6,2 1-15,1 2-18,-1 1-22,6 1-9,-1 1-18,4 2-21,0 0-6,6 5-16,-5 1-10,5 1-7,-2 2-15,-2 2-5,-2 1-12,1 2-3,-2 1-18,-7-2 3,6 4 4,-1 3-11,-5-2 0,1-1-6,-1-1-3,-3 2 0,0-5-7,-6-2 2,5 1-1,-7 1-9,4-1 0,-4-6-8,-1 0 1,3 0-5,-5 1 2,4-4-1,1-3 0,-11 0-12,11 0 17,0 0-6,-14-7 3,10 1-1,1 0-4,-2-1 13,1-5 2,3 0 2,-1-3 16,4 0-16,0-3-3,4-3 15,0 1 1,5 1 1,0 2-2,1-1-4,2 3-2,3 0-5,-1-1 4,1 1-8,4 5 0,-3-2-1,1 2-3,2 2 1,-1 1-5,1-5 7,-4 7-10,3-2-3,-4 1-11,-3 1 11,2 1-2,0 0-2,-3 2 4,-1-2-2,0 1 1,-5 1 0,0 2 2,0-2 2,-6 2 10,11-2 6,-11 2 1,0 0 0,0 0 3,0 0 2,0 0 5,0 0 1,0 0 0,0 0 1,-31 8 0,18 1 1,2-1 0,-1 4 5,-2 0-2,-1 5-6,5-5-3,-3 5-3,1-4-3,3 1-2,1-1 0,-1 0-2,3 1-3,1-3-6,4 2 3,1-5-5,-1 3 3,2-3 0,0-1 1,4 0-3,5-1-1,-3-3-1,9 1 0,-3 1-2,3-5 2,-2 0-3,1 0-2,2-3-1,-3 1 1,4-1 0,-2-1-2,-4-1-2,1 4 1,-1-3-2,-2 0 2,-1 0-2,-2 2 4,-1 0-2,-3 0 9,5-1 6,-8 3 2,6-3-3,-6 3 0,7-2-3,-7 2 1,0 0-3,0 0 0,6 6 2,-6-6-4,0 8 2,2-3-4,-2 3 1,-2 0-10,1-2-32,2 0-37,-2-2-38,1 5-38,1-3-67,1-2-63,2 0-52,2 4-6,3-3-67,4-1-346,4-2-809,7-2 359</inkml:trace>
          <inkml:trace contextRef="#ctx0" brushRef="#br0" timeOffset="125047.3812">20100 9098 344,'-12'-19'399,"0"2"-16,-1 1-13,3 3-5,-1 3-36,3 2-8,2 2-17,0 0-25,1 2-28,0-2-28,0 6-22,5 0-17,-11 7-17,10-1-12,0 0-10,-3 3 0,4 0-14,0 4-1,0 1-4,0 0-7,4 9-2,-8-3-8,8-1 4,-3 1-1,-6 1-6,9 2-6,-4-2-8,1 2-8,-1-2-10,0-4-4,-1 0-10,2 2-3,0-2-8,-1 2-2,6-5-5,-8 0-4,4-5-2,-2 1-4,5-2-5,-5-2 0,1 1-3,2-3-3,-2 2-4,-1-3-9,0-3-17,0 0-10,0 0-2,0 0 0,0 0-2,13-11 5,-13 4-4,0 1-1,0-1 6,-1 0 1,-1-3 0,-1 2 0,1 0 2,-3 3 3,-5-4 0,4 3 2,-5 2-3,-1 2 2,-1 2 3,-3-3 2,4 7 0,-6 1-2,4 1 0,-2 1 1,3 0 3,1 4-2,2-3 0,4 3 0,0-2 4,6-1-2,0 2 0,2-4 0,4 6 4,4-6-5,2 1 2,4-1 1,1-2-2,3-2-16,8 2-11,-3-6-9,-2 0-5,6 0-4,-5-2 3,2-6 2,-1 5 5,-2-5 1,-2 1 0,0 0 7,-4-4 7,1 1 3,-2 0-1,1-5 8,-4 4 4,-1 3 24,-2-1 19,1 1 18,-6 1 17,1-3 16,-3 11 11,1-5 6,-3 1 0,5-1-9,-3 5-11,-3 1-6,0 0-7,0 0-8,0 0-7,0 0-3,-9 18 0,7-8-11,-2-2-4,-1 5 2,5-1-7,-2 3-8,1-5 2,2 5-9,-1-2-35,2-1-40,-2 2-31,5-7-38,1 5-34,0-6-48,0-1-60,-1 2-59,6 0-56,2-4-12,4-3-38,-2 0-314,5-3-812,6-3 360</inkml:trace>
          <inkml:trace contextRef="#ctx0" brushRef="#br0" timeOffset="125328.651">20849 9290 247,'0'-3'343,"-6"-3"0,2 3-17,-2-1-5,1-2-12,-2 0 4,-5 1-8,1 1-8,0 2-8,3-1-9,-2-1-15,-2 2-17,-2 2-20,6 0-20,-4 0-20,3 5-22,-1-1-18,0-2-14,1 2-12,-3 2-13,2 4-11,-2-2-12,2 4-3,-1-2-8,3 2-7,-1 0-3,1 3-9,2-3-7,-1 2-3,2 2-5,1-2-1,3 0-6,1 3-4,0-3-2,4 1-1,-2-1-5,5 1-2,2-4-23,-1-4-21,6-1-26,-1-1-38,1-4-7,1-2-45,7-4-49,-1-1-31,3 0-40,-2-4-37,0 0-43,-2-4-10,1-4-21,-2 5-234,2-6-656,-6 0 290</inkml:trace>
          <inkml:trace contextRef="#ctx0" brushRef="#br0" timeOffset="125850.3631">20951 9113 211,'-3'-24'247,"-4"5"24,1 6 13,-2-1 3,2 4 3,-2 1-9,1 1-19,2 4-11,0-1 0,-1 3-23,6 2 0,-13 2 1,8 3-15,0 4-3,-3 1-4,3 3-12,0 4-12,-1 1-13,1 4-5,4 2-14,-3-2-16,3 2-10,1 1-13,0-1-10,0-2-10,1 3-4,3-4-11,-2 2-4,1-1-12,0-1-7,2 0-4,-1-1-5,-3-6-8,0 2-27,5-1-28,-6-3-26,5 2-25,-4-2-17,2-3-30,-2-3-30,0 2-24,-1-4-23,2-2-22,-2 5-16,0-7-14,0 0 8,0 0 12,0 0 20,0 0 21,0 0 18,10-19 26,-8 13 27,0-4 33,-1 1 42,3 4 35,-1-4 20,1 2 31,-3 1 22,3-2 19,-1 4 10,2-4 1,0 4-4,0-5 7,2 5-5,-2 0-3,7-3-6,-2 0-16,5 1 4,3-3-9,4 1-2,1 0-8,-4-3-6,9 2-4,7-1-6,-13 4-5,3-3-7,-1 3 2,-4-1-7,0-2 3,-4 6-5,-1-3-1,0 3 9,-9 1 13,2 0 10,1 0 17,-9 2 8,11 0 5,-11 0 5,0 0 11,1 4 10,-1-4 9,-12 9 7,3-4-1,-1 1 2,-5 4 0,9-1-1,-9 3 0,4-2-5,-4 1-8,1 6-9,-2-3-6,1 2-8,5-4 0,1 3-29,1-3 6,-2 6-17,7-4 6,1 7-2,0-4-11,4 2-1,2-4 0,1 0-19,0-3-45,3 1-48,2-1-47,0-4-57,5-1-34,1-5-61,1 0-69,6 0-28,4-4-30,-1-5-86,0-1-300,1 0-846,-3-3 374</inkml:trace>
          <inkml:trace contextRef="#ctx0" brushRef="#br0" timeOffset="126390.1037">21676 9242 62,'-1'-4'414,"-3"0"-39,4 4-21,-8-2-42,8 2-19,-10-3 2,10 3-18,-12 6-4,5-1-13,1 2-6,-5 1-19,5 5-14,1-2-13,-3 3-22,0-1-16,1 2-19,5 1-12,-1-1-17,2-2-13,2 7-7,-1-5-11,3-7-8,-1 5-7,1-5-5,5 6-12,-4-11 0,0 4-5,5-2-6,-7-1-3,9-1-5,-1-3-4,1 0-5,-3-3 1,7-6 3,-3 2 10,1 4 2,-1-5 14,0-1 0,-1-3 5,1 4 10,-1-3 4,-1 0-4,-2 3 5,-2 5 2,1-9 8,-2 8-4,0-2-1,1 3-8,-2-1-8,-2 2-16,-2 2 1,0 0-2,0 0-4,15 4-7,-11 1-3,1 1-6,-3 1-2,1-3-3,-2 7-4,5-1-2,-1 2 6,-5-1-11,5-1-12,-4-1 12,2 3 2,0 3-7,-1-7 3,1-1-5,-3 3-1,1-4 2,3 3-2,-3-6 1,2 1-1,1-3-3,-4-1 2,10 1 3,-10-1-19,12-3 19,-5-2-5,3-1 2,2 0 18,0-2 8,-1-3 9,-1 5 2,-3-4 19,2 4 8,-1 0 1,-1-2 5,-1 4 19,0-1 8,-2 3 3,1-4-4,0 3-65,-5 3-39,4-4 0,-4 4 0,0 0 0,5-2 0,-5 2 0,0 0 0,0 0 0,12 6 0,-9-3 0,0 4 0,3-3 0,0 2 0,-1-1 0,1 3 0,-1-6 0,1 3 0,-2-1 0,2-1 0,-1 0-203,-5-3-91,0 0-62,9-6-55,-4 2-54,2-3-51,-5-1-43,1-1-340,-3-4-971,0-2 429</inkml:trace>
          <inkml:trace contextRef="#ctx0" brushRef="#br0" timeOffset="126593.2267">21709 8893 4,'-12'-6'300,"3"-3"-30,1 5-39,2 2-57,-4-1-67,5 3-90,5 0-111,-14-1-75,14 1-181,-16 3 80</inkml:trace>
        </inkml:traceGroup>
      </inkml:traceGroup>
    </inkml:traceGroup>
    <inkml:traceGroup>
      <inkml:annotationXML>
        <emma:emma xmlns:emma="http://www.w3.org/2003/04/emma" version="1.0">
          <emma:interpretation id="{777EFF98-939F-4CCA-957A-CDDF845FC05D}" emma:medium="tactile" emma:mode="ink">
            <msink:context xmlns:msink="http://schemas.microsoft.com/ink/2010/main" type="paragraph" rotatedBoundingBox="6947,15695 15574,15750 15566,16920 6939,168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E162B73-1C97-40DF-95DB-A2AC08AF7624}" emma:medium="tactile" emma:mode="ink">
              <msink:context xmlns:msink="http://schemas.microsoft.com/ink/2010/main" type="inkBullet" rotatedBoundingBox="6946,15790 7926,15796 7920,16828 6940,16822"/>
            </emma:interpretation>
            <emma:one-of disjunction-type="recognition" id="oneOf27">
              <emma:interpretation id="interp135" emma:lang="en-US" emma:confidence="1">
                <emma:literal>x</emma:literal>
              </emma:interpretation>
              <emma:interpretation id="interp136" emma:lang="en-US" emma:confidence="0">
                <emma:literal>D</emma:literal>
              </emma:interpretation>
              <emma:interpretation id="interp137" emma:lang="en-US" emma:confidence="0">
                <emma:literal>X</emma:literal>
              </emma:interpretation>
              <emma:interpretation id="interp138" emma:lang="en-US" emma:confidence="0">
                <emma:literal>*</emma:literal>
              </emma:interpretation>
              <emma:interpretation id="interp139" emma:lang="en-US" emma:confidence="0">
                <emma:literal>N</emma:literal>
              </emma:interpretation>
            </emma:one-of>
          </emma:emma>
        </inkml:annotationXML>
        <inkml:trace contextRef="#ctx0" brushRef="#br0" timeOffset="141928.788">2399 10080 234,'-4'3'272,"4"-3"-15,0 0-11,-2 6-12,-1-3-5,3-3-17,0 0-8,0 0-23,0 0-18,0 7-9,0-7-14,0 0 9,0 0 5,0 6-6,0-6 14,5 6 2,-1-5 7,1 3-2,-2-2-6,1 2 7,1-1-4,2 0 2,1 0-7,7-2-6,-3 2-8,1-3-3,4 2-6,5-4-10,6-1-12,-5-1-8,6 2-9,-1-2-8,-1 4-9,-2-2-7,2-2-8,1 1-4,-3-3-9,-2 4-3,-6 2-5,5-4-2,1 3-2,-6-1-6,-4 2 1,1-4-6,0 2 2,-4 2-2,0 0-2,0-1-4,-3 1-3,-7 0-1,12-2-2,-12 2-5,10 0 0,-10 0 2,0 0-5,0 0 1,11 2-3,-10 2-3,-1-4-12,0 6-19,0-6-44,0 0-45,-5 10-52,3-8-68,-3 3-57,0-1-51,-2 0-63,2 2-402,-3-3-872,3 0 386</inkml:trace>
        <inkml:trace contextRef="#ctx0" brushRef="#br0" timeOffset="142245.5564">2696 10352 124,'-9'6'338,"9"-6"-13,-7 0-12,7 0-8,0 0-19,0 0 8,0 0-12,0 0-10,-8 0-6,8 0-5,0 0-5,0 0 4,0 0 4,0 0-9,6 8-16,-6-8 5,4 4-2,-4-4-6,13 2-7,-9-2 1,3 1 6,7 2-35,-1-3-103,-2 4-8,-1-3-8,-3 1-8,4-4-7,1 4-8,3-4-6,4 0-1,-2-1-10,3-1-1,3 2-4,0-1-6,-6 0 0,2 2-8,-4-4-24,2 5-23,-6-6-37,3 6-35,-2-2-43,-2 1-41,1 0-50,-3 1-65,-2-2-66,3 0-88,-9-3-368,5 3-886,-5 2 392</inkml:trace>
        <inkml:trace contextRef="#ctx0" brushRef="#br0" timeOffset="142734.5578">2893 9853 76,'-9'-2'304,"0"1"-12,1-2-16,4 1-10,4 2-16,-11-1-13,5 1-19,6 0-14,-10-5-21,10 5-23,0 0-6,0 0-18,-7-2-13,7 2-15,0 0-8,-6-2-11,6 2-6,0 0-11,0 0 1,0 0 23,21 9-4,-10-6 3,1 3-12,0 0 4,2 3-13,6-2 0,1 7-8,0-3-8,0 0-1,1 4-4,-4-3-6,11 7-5,-7-6-5,2 1-4,-3-1 3,-2 2 2,5 1 0,-3-3 1,1 2 7,-1 2-8,-3-1 5,1 0-3,-4-1-4,2 0-2,-4 0-4,4-3-2,-6 1 2,0-2-10,-3 0 7,1 1 5,-2 2-13,-2-1-2,-5 4-1,0 5-3,0-3-1,-5 4 0,0-3-2,-2 1 7,-3-5 3,-2 5 10,-1 0-3,-7 10 2,1-4 5,-3 4-9,2-7 5,-1 4-7,-1-3 3,-2 2-4,5-3-8,6-3 6,-4-2-5,1-1-1,3 3-4,1-5 3,0 1-6,2-3-4,3-2 5,1 1-5,0-1-13,0 1-34,2-1-28,-1-1-33,2-2-52,-1 0-63,0-2-71,3-2-91,-4-2-312,5-3-752,-7 3 334</inkml:trace>
      </inkml:traceGroup>
      <inkml:traceGroup>
        <inkml:annotationXML>
          <emma:emma xmlns:emma="http://www.w3.org/2003/04/emma" version="1.0">
            <emma:interpretation id="{0F5DE95A-126A-406F-8625-4E7D5838CD27}" emma:medium="tactile" emma:mode="ink">
              <msink:context xmlns:msink="http://schemas.microsoft.com/ink/2010/main" type="line" rotatedBoundingBox="8951,15708 15574,15750 15566,16920 8944,16878"/>
            </emma:interpretation>
          </emma:emma>
        </inkml:annotationXML>
        <inkml:traceGroup>
          <inkml:annotationXML>
            <emma:emma xmlns:emma="http://www.w3.org/2003/04/emma" version="1.0">
              <emma:interpretation id="{34613C37-E5A7-4AD6-ABCD-EA09283D67E6}" emma:medium="tactile" emma:mode="ink">
                <msink:context xmlns:msink="http://schemas.microsoft.com/ink/2010/main" type="inkWord" rotatedBoundingBox="8957,15890 10482,16114 10390,16736 8866,16512">
                  <msink:destinationLink direction="with" ref="{A020816B-EE09-4099-B0A9-7BF6071C4BDB}"/>
                </msink:context>
              </emma:interpretation>
              <emma:one-of disjunction-type="recognition" id="oneOf28">
                <emma:interpretation id="interp140" emma:lang="en-US" emma:confidence="0">
                  <emma:literal>7nt</emma:literal>
                </emma:interpretation>
                <emma:interpretation id="interp141" emma:lang="en-US" emma:confidence="0">
                  <emma:literal>that</emma:literal>
                </emma:interpretation>
                <emma:interpretation id="interp142" emma:lang="en-US" emma:confidence="0">
                  <emma:literal>ant</emma:literal>
                </emma:interpretation>
                <emma:interpretation id="interp143" emma:lang="en-US" emma:confidence="0">
                  <emma:literal>int</emma:literal>
                </emma:interpretation>
                <emma:interpretation id="interp144" emma:lang="en-US" emma:confidence="0">
                  <emma:literal>amt</emma:literal>
                </emma:interpretation>
              </emma:one-of>
            </emma:emma>
          </inkml:annotationXML>
          <inkml:trace contextRef="#ctx0" brushRef="#br0" timeOffset="144359.5784">4428 9998 328,'-6'-1'305,"2"-2"-26,4 3-14,-8-2-29,8 2-19,-5-2-20,5 2-17,0 0-21,-10-4-17,10 4-11,0 0-14,0 0-9,0 0-7,0 0-11,15 12 0,-7-10 21,2 4 15,7-4-11,-4 0 0,4 2-12,0-2-10,0 1-4,7-3-1,-3 2-3,3-2 1,0 0-13,0 0-6,-4-2 7,7 1-4,-10-2-1,6 2-7,-6-3-4,0 2 1,-5 0 0,1-1-5,-3 0-1,0 3 0,-4-2-3,2 1-7,-8 1 2,5-3-8,-5 3 0,0 0-5,12 0-5,-12 0 2,0 0-3,9 6 6,-6 2 5,-3-1 0,2 6-1,-2 0 1,0 2-3,2 7-2,2-1-3,-3 2 2,-1-1 0,4 3-1,-3-1-5,0 2-1,5 6-4,-1-10-1,-3 11-1,6 0-2,-1 1-2,3 0 0,-5 0-3,1-11-5,-4 2-19,2 0-42,-1-1-45,1-2-68,-4 0-73,-2-6-68,4-4-85,-7-1-321,1 1-774,0-4 343</inkml:trace>
          <inkml:trace contextRef="#ctx0" brushRef="#br0" timeOffset="144579.3143">4646 10309 4,'-6'-4'261,"6"4"-20,0 0-23,-8 0-16,8 0-19,0 0-8,0 0-12,0 0-12,0 0-13,0 0-7,17 11 12,-4-11-12,0 1-9,13-1-9,-1-1-9,14-3-15,-1 2-5,7-5-19,-6 0-41,3 5-72,-6-8-96,6-2-106,-4 3-134,-4-2-415,3-1 184</inkml:trace>
          <inkml:trace contextRef="#ctx0" brushRef="#br0" timeOffset="145053.4607">5486 10132 35,'-12'1'294,"3"-1"-8,9 0 2,-12 2-6,12-2 0,-10 0-12,10 0-6,0 0 1,-10 2-20,10-2-35,0 0-14,0 0-11,0 0-9,0 0-19,0 0-21,13-12-7,-5 9-3,3 1-28,2 0-7,-3 0-9,2 2-7,1 2-8,0 2-8,0 0-7,-1 2-5,0 3-6,-2 0 0,2 0-13,-7 4 5,2-3-6,-2 4-2,2-1-3,-2-1 5,-1 3-6,-2-3-7,-2 3 7,3-3-5,0 3-2,-6-8-1,-2 6-3,5-6 7,0 0-7,0 2 4,0-5-7,0 1-3,0-5 3,0 7 4,0-7-3,0 6 3,0-6 24,0 0 24,0 0-13,0 0-5,0 0 1,0 0-5,11-24 0,-3 10-7,-2 2 1,3-2-2,5-4-4,-2 6-1,-3-2-12,0 3 11,2-2 5,-4 1 0,1 4-4,-2 2 0,3 4-7,-4-5-4,1 3 5,2 4 2,-8 0-9,11 4-5,-1-1 6,-2 5-2,-1-2-4,2 6-2,-3-2 3,1 4-4,2-1-1,-6 2 1,7 6 0,-7-1 0,4-1-2,-5 2-8,0 1-25,4 1-1,-2 1-24,-1-2-43,-1-4-21,-2-3-38,5-4-42,-5 3-47,0-6-62,5-4-47,-7 2-298,2-6-709,0 0 313</inkml:trace>
        </inkml:traceGroup>
        <inkml:traceGroup>
          <inkml:annotationXML>
            <emma:emma xmlns:emma="http://www.w3.org/2003/04/emma" version="1.0">
              <emma:interpretation id="{82AF5791-D44A-42A4-B68D-8E117BF1D4D9}" emma:medium="tactile" emma:mode="ink">
                <msink:context xmlns:msink="http://schemas.microsoft.com/ink/2010/main" type="inkWord" rotatedBoundingBox="11222,15778 11950,15782 11943,16897 11215,16892">
                  <msink:destinationLink direction="with" ref="{A020816B-EE09-4099-B0A9-7BF6071C4BDB}"/>
                </msink:context>
              </emma:interpretation>
            </emma:emma>
          </inkml:annotationXML>
          <inkml:trace contextRef="#ctx0" brushRef="#br0" timeOffset="145934.0069">6670 10079 272,'0'0'374,"0"0"-17,0 0-17,-4 4-12,4-4-6,0 0-15,0 0-11,0 0-20,0 6-14,0-6-20,0 0-23,0 0-15,0 0-20,0 0-14,0 0-21,0 5-15,0-5-5,0 0-18,0 0-9,0 0-10,0 0-7,0 0 5,7 4 26,-1-2 22,5-1 8,-2 3-2,5-4-2,1 1-3,-1-1-11,9-1-6,-2 0-13,-4-2-6,10 0-15,-1-1-2,1 1-12,1 1-8,-5-2-8,1-1-6,-2 5-6,-6-2-3,11-2-8,-10 3-18,-4-3-18,3 3-29,-3 1-35,-1 0-38,-3 1-46,-1-1-27,1 4-19,-3 0-60,-6-4-53,6 3-57,-6-3-62,0 0-378,-11 9-870,2-6 385</inkml:trace>
          <inkml:trace contextRef="#ctx0" brushRef="#br0" timeOffset="146402.7466">6699 10316 176,'0'0'218,"-4"1"-3,4-1-13,0 0-9,0 0-9,0 0-8,0 0-11,0 0-3,0 0 20,0 0 23,9 5 7,-9-5 5,0 0 3,17 2-9,-8-2-8,0 0 1,3 3-12,-1-3-4,2 0-9,2 0-9,-2 0-9,4-3-11,0 3-9,0 0-7,6-2-10,0-2-8,1 3-7,-1 1-6,2-2-16,-4-3-1,5-2-7,-1 4-5,-2-3-4,6 2-1,-3-1-10,2-5-6,-2 7-4,11-3-9,-14-2 2,3 2-5,-2 1-4,-1-1-5,-3 1-4,-6 2-12,-1 2-14,0-1-24,-5-2-30,0 3-23,0-1-36,-8 2-53,0 0-69,0 0-72,0 0-62,0 0-76,0 0-244,0 0-748,-41-4 330</inkml:trace>
          <inkml:trace contextRef="#ctx0" brushRef="#br0" timeOffset="146809.018">6951 9862 183,'-4'-9'340,"3"3"-9,1 6-12,-3-10-11,-1 8-18,4 2-13,-4-9-23,4 9-16,0 0-20,-1-4-15,1 4-22,0 0-18,0 0-12,0 0-15,0 0-15,0 0-5,-6 22-15,7-15-6,-1 9-10,1-3-6,3 7 6,1 1 2,-5 3 3,8 0-6,-4 5-1,0 4 2,4 0 1,-4 4 1,1-3-1,3 1-10,-2 0-1,1 0-3,-2 0 11,3 5 1,-7-6-2,5 4-2,-1-3 6,-4 11-7,7-4-7,-8-1-4,5-1 0,-7-4-3,4 1 1,-2-5-2,4 5 3,0-5-6,-5-8-1,1 1-6,1-4-6,-1 1-2,1-6-2,-1-4-8,0 3-1,0-8-8,0 3 1,0-4-4,0 0-5,0-3-11,0 2-8,0-5-31,0 0-37,0 0-43,0 0-34,0 0-50,-6-16-55,3 6-60,1-2-72,-1-6-80,0-6-320,2-1-845,-3-6 375</inkml:trace>
        </inkml:traceGroup>
        <inkml:traceGroup>
          <inkml:annotationXML>
            <emma:emma xmlns:emma="http://www.w3.org/2003/04/emma" version="1.0">
              <emma:interpretation id="{4F1A5B23-1055-4B58-9FF4-DDEB607C25AB}" emma:medium="tactile" emma:mode="ink">
                <msink:context xmlns:msink="http://schemas.microsoft.com/ink/2010/main" type="inkWord" rotatedBoundingBox="12717,15732 15574,15750 15568,16719 12711,16701">
                  <msink:destinationLink direction="with" ref="{A020816B-EE09-4099-B0A9-7BF6071C4BDB}"/>
                </msink:context>
              </emma:interpretation>
              <emma:one-of disjunction-type="recognition" id="oneOf29">
                <emma:interpretation id="interp145" emma:lang="en-US" emma:confidence="0">
                  <emma:literal>rent)</emma:literal>
                </emma:interpretation>
                <emma:interpretation id="interp146" emma:lang="en-US" emma:confidence="0">
                  <emma:literal>rank)</emma:literal>
                </emma:interpretation>
                <emma:interpretation id="interp147" emma:lang="en-US" emma:confidence="0">
                  <emma:literal>rents)</emma:literal>
                </emma:interpretation>
                <emma:interpretation id="interp148" emma:lang="en-US" emma:confidence="0">
                  <emma:literal>rink)</emma:literal>
                </emma:interpretation>
                <emma:interpretation id="interp149" emma:lang="en-US" emma:confidence="0">
                  <emma:literal>rent))</emma:literal>
                </emma:interpretation>
              </emma:one-of>
            </emma:emma>
          </inkml:annotationXML>
          <inkml:trace contextRef="#ctx0" brushRef="#br0" timeOffset="147890.7884">8162 10197 192,'0'-6'380,"0"-1"-19,0 7-20,1-6-8,-2 2-26,1 4-15,-2-5-18,2 5-20,0 0-24,2-7-24,-2 7-23,0 0-14,0 0-21,0 0-14,0 0-2,10 14 2,-6-4-12,10 9-6,-2 1-9,3 8 1,2 4-12,0-2 3,-2 3-15,4-2-10,-4 0-6,6 2-6,-1-6-2,-2 8-7,4-11-8,2 1 6,5-1 16,-5-3 12,-1-5-1,0-4 3,2 0-4,0-5-4,1 1-3,0-5-4,-2-3-2,0 0-7,3-5-1,7-6 0,-11 1-11,-1-5-2,-5-3-6,2 1-3,-6-1 0,4-10-2,-7 7-10,-3-2-2,1-6-1,-6 5 0,-4-1-5,2-8 1,-4-4-2,-7 3 0,1-3-1,-1 1 0,-2-3-3,1 1 2,5 1-4,-5-5 4,4 4-8,1 5 3,5-1-3,-1 4 2,2 6-4,2-2 1,7 6 1,-1-2-3,0 5 2,3 4-2,3-3-3,-3 7-4,2-2 2,5 8 2,-1-1-3,-1 3 0,7 1-2,1 5 4,-2 6 3,1-1-4,0 7 0,6 3 1,-5 6 0,-2-1-1,1 4 2,-1 2 0,-8-3 0,-1 3 3,0 0-3,-2 4 2,1-2 5,0 3 7,-7-5 10,4 2 6,-8 2 3,4-6 3,4 5 0,-5-5 1,-2-4 4,1-1 5,4-1 4,-1-2 5,1 0 3,2 5-6,-1-3-1,-1-1-3,5-1-5,-2-2-4,-1-5 1,2 0-2,1-1-3,-2-2-8,5 1 1,-1-3-3,-1-2 8,4-2-6,-3 1-16,4-5-4,-3-4-21,10 0-33,1-3-44,-2-5-40,-2-3-40,8-8-44,-6-5-63,5 2-56,-5-5-72,1-4-81,-7 1-359,-1-4-919,-3 1 407</inkml:trace>
          <inkml:trace contextRef="#ctx0" brushRef="#br0" timeOffset="149297.0559">9774 9896 98,'-8'-8'341,"4"0"-12,-7-3-16,2 5-18,1-1-12,4 1-4,-3 3-14,-3 0-19,4 3-22,-7 3-20,1 3-15,-2 9-9,1 6-19,-3 10-11,4 0-14,0 6 3,6 6-27,1 0-11,5 3-4,2-1-21,3-1 0,11 14-6,-4-15-14,5-3 2,5-1-6,7 15-6,-6-14 1,6-3-11,-1-2-26,6-2-32,-4-6-69,2-1-80,-2-3-104,3-4-104,-8-7-244,0-5-672,4 1 297</inkml:trace>
          <inkml:trace contextRef="#ctx0" brushRef="#br0" timeOffset="148437.6857">9798 10161 163,'0'2'248,"0"-2"6,4 9 5,-4-9 6,0 6 7,0-6 9,2 2 4,-2-2 5,0 0-5,0 0 0,0 0-12,0 0-25,0 0-24,0 0-27,0 0-20,10-10-19,-9 5-14,-1 5-13,4-7-16,0 4-4,-4 3-7,3-2-13,-3 2-10,0 0-10,5-4-10,-5 4-1,0 0-8,0 0-1,16 12-10,-8-5-2,-5 1-2,4 4-6,0 0-2,0 7 1,-1-5-6,0 6-4,-1 0 0,-1-2 0,2 2-3,-4 2 0,1-3-3,-1 3-6,0-7 0,-2 3-2,0-6 9,2 1-9,-2-2 4,2-2-1,-2 1-1,-2-7 0,2 4 2,2-2 0,-2-5-1,-2 6-1,2-6 3,0 0-5,0 0 3,12-11-2,-9 3-1,5-5-1,-2 3 2,3-5 2,0-1-6,3-3-1,0 0 0,1-1-1,1-1-1,-2 1 7,-3 3 15,-1 2 4,1 5 7,-2 0 0,1 4-2,-4 1-5,3 3-2,-3-2-8,-4 4 3,15 4-7,-9 1 2,-1 3-1,2 2 1,-6 9-2,3-7 0,-2 10-4,-1-2 0,3 2 2,-4-1-1,4 0-1,-4 1-1,-3-3-8,3 3-12,-3 0-28,6-3-30,-4-1-33,-1-4-33,-1-2-35,3-3-37,1-3-50,1-1-46,-2-5-63,7 1-64,-7-1-237,8-14-724,4 4 321</inkml:trace>
          <inkml:trace contextRef="#ctx0" brushRef="#br0" timeOffset="148750.1743">10406 9922 253,'3'-13'303,"-3"-2"2,0 7-1,2 0-8,0-1 15,-1 3-22,2-1-20,-2 4-21,-1 3-24,3-6 11,-3 6-6,0 0-18,14 9-12,-6 2-11,-2-3-17,2 7-11,-1 6-14,-1-4-10,2 6-14,-4 1-8,-4 9-9,0-1-6,-5 1 7,0-8-1,-2 5-2,-1 0-3,-2-2-1,1-3 0,2 0-3,-3-3-1,3-1 2,-1 0-8,4 1-4,-1-7-11,2-2-10,2-3-2,1-3-3,1 2-5,5-2-5,2-5-5,5 1-5,4-4-1,6-1-5,5-2-2,8-7-9,1 2-31,-2-3-27,3-1-33,1-5-37,-2 3-29,1 3-11,0-6-1,2 4-57,-5 1-62,2-3-61,-4 2-83,-12 3-375,-3 1-849,-5-1 376</inkml:trace>
          <inkml:trace contextRef="#ctx0" brushRef="#br0" timeOffset="149547.0589">10949 9889 335,'4'-5'383,"-2"1"-37,1-2-36,-3 6-32,0 0-16,0 0 4,13 10 0,-7 0-12,0 7 8,-1 4-16,1 1-13,1 9-8,-2 0-5,-1 3-12,1-1-23,-3 0-15,-2 1-16,-2 2-11,0 1-17,-3-3-10,1 3-13,-7 2-11,-1 2-9,-8 15-16,3-16-33,-7-2-33,-1 2-51,-2-4-39,-2-2-63,-4-4-57,-1 1-83,2-4-95,-6-6-312,0-3-756,1-4 335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0:43.01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020816B-EE09-4099-B0A9-7BF6071C4BDB}" emma:medium="tactile" emma:mode="ink">
          <msink:context xmlns:msink="http://schemas.microsoft.com/ink/2010/main" type="inkDrawing" rotatedBoundingBox="8161,15405 16169,15267 16200,17095 8192,17233" hotPoints="15921,15003 16115,16507 8577,17480 8383,15975" semanticType="enclosure" shapeName="Rectangle">
            <msink:sourceLink direction="with" ref="{34613C37-E5A7-4AD6-ABCD-EA09283D67E6}"/>
            <msink:sourceLink direction="with" ref="{82AF5791-D44A-42A4-B68D-8E117BF1D4D9}"/>
            <msink:sourceLink direction="with" ref="{4F1A5B23-1055-4B58-9FF4-DDEB607C25AB}"/>
          </msink:context>
        </emma:interpretation>
      </emma:emma>
    </inkml:annotationXML>
    <inkml:trace contextRef="#ctx0" brushRef="#br0">162 516 140,'0'-6'273,"0"2"-3,0 4-14,0-9-10,0 9-20,0-8-14,0 8-17,0 0-22,-2-6-13,2 6-17,0 0-14,0 0-11,0 0-11,0 0-11,0-4-8,0 4-11,0 0-6,0 0-2,4 25-4,-4-13-6,5 9-6,-2 4 1,2 8-8,-2 5-4,2 1-26,-1 4-2,0 0 0,4 17 1,0-18-4,-4 5 3,5-4 8,-3 3 4,3 0 13,3 9 11,-1-9 3,-3-3-4,1 15 2,-1-14 7,1 1 3,2 12 6,-4-10-5,-2-8 2,2 4 2,-2-3 4,-1 8-10,4-7-5,-2 0 10,2-2 6,-3 0-14,-1-5 2,1-3-4,-2-7-3,-2-3 0,2-6 1,-3 1-17,0-3 2,3-1 1,-3-3 0,2-3 4,-2 3-1,0-6 1,0 3-4,0 1 2,0-7-1,0 6 0,0-6-5,0 6 0,0-6-1,3 5 6,-3-5-10,0 0 2,1 2-3,-1-2 4,0 0 0,0 0-2,8 2 7,-3 0 23,-5-2-8,19-2-5,-8 0-3,4 1-3,0-4-4,4 3-3,3-3-4,0 1-5,-2 0-4,6-2 2,-1 1-6,1 2 0,1-1-2,2 3-1,10-3 1,-13 3-5,12-2 0,-1 3 0,5 0 4,-7 0 6,8 0-3,3-2-2,1-2 2,1 1 0,20 0 1,-22 2 2,6-3 2,12 3-2,-15 1 0,2 0-5,-4 0 5,3 0-3,2-3 1,-2 2-5,1 1 1,-4-1 1,-2 0-2,0-2 3,2 3 5,-1-3 0,-3 0-7,-1 1 3,-2 1-2,3-2 0,0-1-11,1 1 8,0 1 0,-7 0-3,2-3 2,1 2-2,-3 0-1,-2 2 0,3 0 3,-12 0-5,2 1 2,-2 0-2,3-3 1,-3 1 1,3 1 1,-1-2 0,5 2 1,2-1-2,2 1-1,-2-2 4,0 1 1,-1 2-1,2-3-1,-4 3 0,-3-3-6,10 0 7,-5 3-5,2-2 6,4-2 10,3 1-1,2-1-3,1 3 0,1 2-1,0-2-2,4-4-1,-2 3 0,15-2-5,-14 1 0,1 3 3,-3-3 1,20 0-8,-18 3 2,14-2 5,-14 2 2,-1 0-7,2-4 7,-1 2 2,-3 1-1,20-2 2,-17 2-6,-1-2 0,21 3 4,-4 0-8,-17-2 5,2 2 1,13-6-2,2 2 4,-15 2-9,13-1 1,-15-1 0,23 1 7,-24-2 0,17 1-7,-14 2 3,15-2-2,-15-2 5,13-3-12,-15 5 9,17-2-4,0-2-3,-15 2 3,15-4-5,-2 1 1,-12 1 4,12-3 2,3 5-6,-19 0 3,18 0-3,2 0 0,-19 0-4,1 2 5,1-1-2,0-3 1,13 2-4,-16 4 2,3-2 0,-2-1-2,0 1 3,15-3 4,-15 7 0,-2-4 0,2 2-1,4 2-5,-9-5 1,3 3 4,-1-1-5,4 2 1,-7-2-2,3 0-1,3 1 5,-4-1 2,2 0 0,1 0-2,1-1-4,-4-1 0,4 1 2,-2-2-6,-2 0 7,5 2-1,-7 2 0,2-4-2,-3-1-5,5 3 9,-6 0 0,0-2 0,2 2 4,-4 1-1,2-3-4,-7 0-3,1 4 0,-11 1 0,3-4 4,-3 4-4,-1-2 7,-2 1-5,-7 1 4,1-4-10,-3 2 12,-5 1 7,-7 2 14,16-2 21,-16 2 13,12-1 11,-12 1 9,6-3 8,-6 3-15,3-4-1,-3 4-14,3-7-15,-3 7-29,0 0-16,5-10 0,-5 10 0,0-4 0,0 4 0,0 0 0,4-8 0,-4 8 0,0 0 0,0-8 0,0 8 0,0 0 0,5-6 0,-5 6 0,0 0 0,0 0 0,0 0 0,3-5 0,-3 5 0,0 0 0,0-10 0,0 10 0,-3-8 0,3-2 0,-3 4 0,1-2 0,2 0 0,0-3 0,0-3 0,0 0 0,-3-3 0,6 4 0,-3-6 0,-3-5 0,2 2 0,1 0 0,-4 1 0,4-2 0,-4-2 0,1-6 0,-2 1 0,1 6 0,0-10 0,-5 6 0,3 5 0,-3-3 0,5-5 0,-7 7 0,-1-6 0,3 0 0,0 2 0,-3-7 0,4 5 0,-3-1 0,-2-2 0,2 2 0,3 0 0,-1-2 0,-3 3 0,6 7 0,-3-2 0,1-4 0,-1 4 0,1-6 0,4 8 0,-4-2 0,4 4 0,-6 2 0,1-5 0,-1 3 0,3 1 0,-1 0 0,0 7 0,0-6 0,4 2 0,-6 5 0,8-1 0,-7-2 0,3 1 0,0 2 0,1 5 0,3-3 0,-4 4 0,1-3 0,-1 4 0,6 5 0,-7-11 0,7 11 0,-8-3 0,8 3 0,0 0 0,-5-9 0,5 9 0,0 0 0,0 0 0,-4-6 0,4 6 0,0 0 0,0 0 0,0 0 0,0 0 0,0 0 0,0 0 0,0 0 0,0 0 0,0 0 0,0 0 0,0 0 0,0 0 0,-8-6 0,8 6 0,0 0 0,0 0 0,0 0 0,0 0 0,0 0 0,0 0 0,0 0 0,0 0 0,0 0 0,0 0 0,0 0 0,0 0 0,0 0 0,0 0 0,0 0 0,0 0 0,0 0 0,0 0 0,-19-4 0,19 4 0,-21-1 0,8 1 0,-2-1 0,-4 1 0,-5-3 0,-2 3 0,0 0 0,-7 0 0,-6 0 0,5 0 0,-1 4 0,-5-3 0,3 0 0,-1 2 0,0-2 0,-3 0 0,1 3 0,-5-1 0,5 1 0,-1 1-11,-2-5-15,-1 6 6,2-2-2,-3 5 0,0-3 7,-3-3-4,-1 3 2,2 0 1,-3 1-2,3-1 4,-1 0 5,-1 1-2,0 0-3,2-2 5,-1 3-2,-1-2 3,-2 0-3,-13 6-3,14-5 7,-14 0 5,14 0-2,3-1 5,-4-2-7,3 2-3,0 0 4,-3-2-2,1 1 1,3-1 0,-3-2 0,3 2 6,-1-4-6,5 2 4,1-1-10,-3-1 9,6 3-2,-4-1 1,4-2-3,-2-2 4,5 2 3,-6 2-9,6-1-5,-4-1 2,1 0-1,0 2 2,3-1 1,-3 2 3,0-3 1,2 2-2,5 3-1,4-4 3,-6 3-3,-1-2 5,1 2-4,8-4 1,-2 1 5,1 2 0,-2-1-4,-6 1 0,-3-2 0,-3 1-4,7 1 0,-5-1-1,2 2 2,-2-3-4,1 2 2,-2 0-1,1 2-2,-2-4 1,1 5-2,-5-3 1,3 1-1,0 3 2,1-3 0,-5 0-1,1 0 4,4-2-3,-4 2 3,6-3-5,-2 5 8,1-5 1,-3-2-2,5 1 3,2 0-1,-4 0 4,2 1-3,0-2-2,-1-5 5,11 5-1,2-3-1,-9 7 1,8-6 2,-1 2-1,-7 0-4,9 2-5,-3-1 3,0 0 4,0 0-4,2 0 2,2 1-13,-1-1 15,2 0-1,4 3-4,3-6 0,-3 3 5,7 0 1,-2-1-1,0 1 5,2-3-13,-3 1 6,3 2 2,-3-2-1,3 1-1,-1-2 5,6 3 2,8 0-3,-18-3 2,8 2-7,10 1-3,-16-5-10,16 5 8,-19-1 7,19 1 2,-22-1-8,10-3 5,12 4 3,-18-1-5,18 1 0,-31 1-4,16-1-2,-1 2 5,-8-4-2,4 2 1,-4 4-3,-3-3 5,1 0 1,-12-1 0,-3 0-4,-4-1-3,-2 7 0,-17-5 0,19-1 0,1 0 5,-2 0 0,0 0-3,0 1-6,-2-2 2,5 2 3,-3-2-1,6 0 6,-3-2-6,-2 3 2,5-2 1,-5 1 0,6-2 3,6 0 0,4 3 2,-1-3-3,6 0 3,-3 2 0,1-1 0,1-4-2,1 6 1,1 0 1,5 3 1,2-6 0,2 3 3,-2-2-2,3 1 1,13 1 2,-23 0-3,23 0 2,-24 0-1,10 0 1,14 0-5,-25-1 5,12 1 2,1 2-6,-5-2 1,17 0 1,-23 5 0,7-2-5,-2 3 1,-9-2-4,10 0 4,2-2 0,-6-2 5,-1 5-5,1-4-2,-3 4-3,-3-1-1,2-4 2,3 4 3,-6-2 0,5 2 1,0-4-2,3 0 5,-3 0-3,6 0-2,0 1 2,2-3-3,0 2 8,1 1-3,5-1 4,-6-5-2,15 5 0,-17 1 3,3-2-1,3 1-2,11 0 3,-19 0-3,8-1 1,11 1-1,-18 1 2,6-1-2,1 0 4,-5-1-4,0 1 3,-1 5-1,2-4-1,-9 0 2,-1 1-1,0 2 2,1-3-3,0 0 2,-3 1-1,2-2 0,2 0 1,5 1 2,2-1-3,2 0 2,14 0 0,-27 0 0,15 0-7,12 0 4,-17 2 2,17-2 1,-13 0-2,13 0 3,0 0-3,-20 0 1,20 0-1,0 0 3,0 0-4,0 0 1,-15 0 2,15 0-3,0 0 1,0 0 3,0 0-4,0 0 6,0 0-1,-17 3-1,17-3 2,-11 3 2,11-3 2,0 0 0,-13 3-2,8 1 1,5-4 3,0 0 2,-12 0 4,12 0 0,0 0 1,0 0 1,0 0 1,0 0 2,0 0 0,0 0 1,0 0 5,0 0 0,0 0 0,0 0 1,0 0-10,0 0 7,0 0-7,0 0-5,0 0 0,0 0-4,-16 2-1,16-2-1,0 0 0,4 10-2,1 3-2,-3 1 3,8 10 1,2 4-3,0 9 0,-3 3-4,0 15-1,-1-9-14,1 18-65,-4-2-88,-7 2-135,-7-1-213,-6 2-444,-16-1-1041,-8 0 462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2:08:44.531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 contextRef="#ctx0" brushRef="#br0">70 16 308,'0'-5'432,"0"5"-12,0-6-12,0 6-9,5-8-24,-5 8-30,0 0-34,0 0-28,0 0-25,0 0-17,0 0-3,-5 29-2,2-14-10,0 8-16,-6 11-18,1 0-20,5 0-14,-4-2-16,3 1-11,1-6-17,-2 0-9,2 1-10,0-4-10,2 2-9,-3-3-5,2 1-15,-1-3 0,3-6-5,-1 2-4,0-3-7,-1-1-2,2-1-8,-2-6-2,2 0-5,0 1-2,-2-1 0,2 1-11,0-7 9,-1 6-3,1-6 0,0 0-4,0 0-1,0 0-1,18-16-3,-11 6 0,1 1 0,1-7 0,7-2 0,-4-1-4,3 1 2,0-1-1,3 0-3,1-1 2,-1 1 0,1-1-1,3 6 0,-1 0-5,0-3 0,-2 9 3,2-3 1,-5 5-2,-1 3-2,3 2 0,7 2 1,-13-1 3,1 5-2,3 4 0,-6-1-2,-1-2-1,-3 8 1,1-5-4,-2 6 0,-3-5-2,-4 1 1,2 1 0,-5-2 0,-1-2 0,-1 0 4,-5 1 1,-3-3-3,0 0-3,-10 0 5,7-4 0,-4 5-3,1-4 3,-1 0-7,2-3-10,2-1-15,3 1-22,2-4-25,2 3-33,5-3-57,1-2-50,3-1-67,3-3-46,6-2-61,8 0-55,2-5-262,11-3-772,8-3 343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1:34.47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2EF4DE-9603-4FF5-BD81-04FF97D1603F}" emma:medium="tactile" emma:mode="ink">
          <msink:context xmlns:msink="http://schemas.microsoft.com/ink/2010/main" type="inkDrawing" rotatedBoundingBox="11034,4371 23807,3882 23811,3987 11038,4476" semanticType="underline" shapeName="Other">
            <msink:sourceLink direction="with" ref="{BFFAFF6F-0AAF-4C07-A960-A67BE1DD5C7C}"/>
          </msink:context>
        </emma:interpretation>
      </emma:emma>
    </inkml:annotationXML>
    <inkml:trace contextRef="#ctx0" brushRef="#br0">-8 470 317,'-3'6'322,"3"-6"-20,0 0-5,0 0-15,0 0 2,0 0-10,0 0-14,0 0-10,0 0-10,0 0-9,0 0-18,-2 2-5,2-2-28,0 0-18,0 0-15,0 0-11,0 0-16,0 0-15,0 0-12,0 0-7,0 0-1,0 0-19,0 0-5,0 0-4,0 0-12,0 0 2,11 4-29,-11-4 23,13 3-3,-5-3 5,7 1-10,-1-1-8,2-1 6,1 1 0,0 1-3,-3-1 5,6 0 4,-6 0-5,8-1-2,3-2 1,-4 2 0,1-1-5,2 1-4,-3 1-1,2-2-2,2-2 0,0 1 0,0 3-9,-2 0 1,5-3 2,-1 3-1,6 0-1,-10 0-2,2 0-3,0 3 0,-1-3 0,-2 1-2,1 1 3,1-2-3,-10 4 5,10-2-3,-9-2 3,6 0 1,0 1 2,0-2 6,-4 2 0,4-1-2,4 0 7,1-1-3,9 1 3,3 0-2,-2 0-4,-1 0 2,4-2-3,0-2-8,6 1 7,-3 0-7,5 1 6,-4 2-4,1-4-6,5 0 5,-6 2-2,1-2-3,3 3 2,-1 0-2,-2-2 0,0 2 1,3 0-3,-2-3 5,0 4-4,-1 0-3,2 0 3,2-2-1,-1 1 1,3-2-1,1 0-7,-2 2 9,1 0 1,15-3-2,-17 7 1,16-8-3,1-1 2,-16 4 0,17 0 2,-20 1-2,22-4-2,-16 1 6,12 4-9,1-3 7,-18 1-2,22 1-2,-2-3 2,-1 2-1,-2 1-2,2-3 2,-19 3 0,21-3-3,-4 2 4,-15 2-1,18-5 1,0 1-3,-1 2 1,-16-1 7,19-3 3,-3 1 1,-2 2-1,0-3 0,-14 0 0,16 4 0,2-2-1,-4 0-3,-13 1 2,-2 1-3,17-2 4,-16 0-1,14 2-3,-14-2 4,14-2-2,5 4-2,-19-2 4,-1 1-3,18 1-2,0-2 3,-15 2 2,15-3-1,-3-1-3,2-2 2,1 8-2,-17-2 2,15-4-5,-17 2 3,19-2 0,-22 2-1,19 2-3,-12-2-6,-2 2 11,1-1-4,13 2 0,-15 0 1,1 0 1,14-4-4,-14 4 0,-1-2 2,0 0-1,17 1 0,-2-4 3,-15 6-5,16-4 5,-18 2-7,4 0 1,13-4 4,-14 4-3,-3-1 4,3 2-5,14-5 2,-15 3 1,1 0-3,-1 3 2,0-5 3,20 1-2,-18 4 0,16-2 4,-2-2-2,1 2-2,-1 1 0,1 0 1,-18-3 0,16 1 0,1-1-3,-14 2 1,13 0-1,-14-2 1,-3 2 0,21-1-2,-22 1 0,18-2 0,-21 4 4,8-3-1,-4 0 0,17 0-3,-17 3 3,3-1-2,1-2 6,16 0-4,-18 3-1,17 0 1,-15-2 0,15-1 1,-15 0-1,16 3 0,-3 0-2,5-3 2,-22 2 0,21-1 1,-4 2-1,-14 0 3,14-2-1,-16 0 1,1 2-3,-2-3 1,17 0 2,-12 5 1,15-7 0,-3 5 3,-16 0 1,22 0 1,-6-4-1,1 4 1,-1-2-6,-14 4 2,16-2 0,4 0-1,-6 2 0,2-4-1,0 2-7,-1 0 6,-15 2 3,16 0-1,4-2 3,-6-2-2,5 0 2,-1 2-9,-6 2 8,3 0 0,2 1-10,-16-1 7,-3-2 2,19-2-1,-19 4-2,16-2 0,0 4 0,-16-7 4,3 6-8,13-6 5,-13 3 4,15 0 3,-1 0 0,3-3 1,-4 0-2,-1 1 2,-12 2 4,16-4-1,-16 4 5,-3-3 1,16 2 2,0-1-2,-17-2-1,4 2 6,-2-2-6,16 3 3,-17 0-3,1-2 2,2 2-3,-4-2 4,-2 3-3,1-2 5,-3-2-8,-5 2 21,-12-1 4,-2 0 13,-7 3 21,-1-1 24,-6 1 9,-2-2 3,2 2 2,-10 0-20,13 0 4,-13 0-6,10-1 0,-5-2 0,-5 3-45,0 0-48,9-1 0,-9 1 0,0 0 0,0 0 0,5-1 0,-5 1 0,0 0 0,0 0 0,0 0 0,5-4 0,-5 4 0,0 0 0,0 0 0,0 0 0,0 0 0,0 0 0,0 0 0,0 0 0,0 0 0,0 0 0,0 0 0,0 0 0,0 0 0,0 0 0,0 0-289,0 0-411,-5-8-501,-3 2-1300,-1-3 576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1:23.08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37D5BF4-B31C-4300-84A4-54703D045E93}" emma:medium="tactile" emma:mode="ink">
          <msink:context xmlns:msink="http://schemas.microsoft.com/ink/2010/main" type="writingRegion" rotatedBoundingBox="4932,2891 23715,2535 23854,9891 5072,10247"/>
        </emma:interpretation>
      </emma:emma>
    </inkml:annotationXML>
    <inkml:traceGroup>
      <inkml:annotationXML>
        <emma:emma xmlns:emma="http://www.w3.org/2003/04/emma" version="1.0">
          <emma:interpretation id="{B58A7F63-44BC-4318-9434-765EA21FD25A}" emma:medium="tactile" emma:mode="ink">
            <msink:context xmlns:msink="http://schemas.microsoft.com/ink/2010/main" type="paragraph" rotatedBoundingBox="11394,2764 23743,2857 23730,4517 11381,44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FAFF6F-0AAF-4C07-A960-A67BE1DD5C7C}" emma:medium="tactile" emma:mode="ink">
              <msink:context xmlns:msink="http://schemas.microsoft.com/ink/2010/main" type="line" rotatedBoundingBox="11394,2764 23743,2857 23730,4517 11381,4424">
                <msink:destinationLink direction="with" ref="{FC2EF4DE-9603-4FF5-BD81-04FF97D1603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736C6B0-E791-47BE-A626-726D7BF62B57}" emma:medium="tactile" emma:mode="ink">
                <msink:context xmlns:msink="http://schemas.microsoft.com/ink/2010/main" type="inkWord" rotatedBoundingBox="11394,2764 15361,2794 15349,4396 11382,4367"/>
              </emma:interpretation>
              <emma:one-of disjunction-type="recognition" id="oneOf0">
                <emma:interpretation id="interp0" emma:lang="en-US" emma:confidence="0">
                  <emma:literal>Properties</emma:literal>
                </emma:interpretation>
                <emma:interpretation id="interp1" emma:lang="en-US" emma:confidence="0">
                  <emma:literal>properties</emma:literal>
                </emma:interpretation>
                <emma:interpretation id="interp2" emma:lang="en-US" emma:confidence="0">
                  <emma:literal>Proponing</emma:literal>
                </emma:interpretation>
                <emma:interpretation id="interp3" emma:lang="en-US" emma:confidence="0">
                  <emma:literal>Propelling</emma:literal>
                </emma:interpretation>
                <emma:interpretation id="interp4" emma:lang="en-US" emma:confidence="0">
                  <emma:literal>Probating</emma:literal>
                </emma:interpretation>
              </emma:one-of>
            </emma:emma>
          </inkml:annotationXML>
          <inkml:trace contextRef="#ctx0" brushRef="#br0">27 59 55,'-1'-6'170,"-3"1"-13,4-1-13,-2 1 7,2 5 1,0-9 3,-2 6-2,2 3-6,2-6-8,-2 6-1,0 0-3,-2-6-2,2 6-3,0 0 1,-3-4 2,3 4-3,0 0 8,0 0-4,-3-6-1,3 6 3,0 0-6,0 0 5,0 0 0,0 0-5,0 0 5,0 0-3,-3-4-8,3 4 4,0 0-9,0 0-6,0 0-14,0 0-7,0 0-7,0 0-8,0 0-6,0 0-8,0 0-12,0 0-6,0 0-8,0 0-2,-6 16-3,6-7 13,2 7 16,-4 6 28,0 2 7,4 9-3,-4 4-6,0 0 4,4 3 6,-2-1-5,2 3-1,0 1 9,-2 17 0,4-23-4,-2 2-5,-1-2-10,5 1-8,-4 0-4,1-4-6,1 1-7,2-1-4,-2-9-6,-1-3-6,2 10-6,2-7 4,-2-1-3,1-1-6,-4-2-4,-2 0-3,0-5 1,2 5-5,0-8-2,-4 1-6,2 2-43,0-6-27,-2 2-29,2-3-21,-3-1-25,3-1-10,-1-3-41,1-4-45,-4 3-42,4-3-37,0 0-50,-7-19-39,6 7-350,-3-4-810,3-9 358</inkml:trace>
          <inkml:trace contextRef="#ctx0" brushRef="#br0" timeOffset="311.0838">125-30 27,'1'-16'302,"2"4"-10,-1-2-12,-2 6-10,3 0-21,0 1-9,-3 1-14,0-3-22,0 6-24,2-3-20,-2 6-21,0 0-14,4-2-7,-4 2-15,12 8 3,-2 4-7,2-2-4,3 10 3,-1 2-11,2 6 2,5 2 9,-4 1-11,-3-4 6,-4 4-1,1-10 2,-6 4-1,0 8-7,-3-8-5,-1 6 5,-1-10 4,-3 3 3,-1-2 9,-1 2-7,-3-4 14,-6 7 6,1 5-35,5-10 11,-4-6 1,2-7-10,1 2-8,-3-4-7,-1 0-5,5-4-8,-4 2-21,4-3-30,-3-2-36,4 0-63,7 0-65,-14-8-70,6 3-83,5-3-74,2 0-332,2-1-780,4-2 345</inkml:trace>
          <inkml:trace contextRef="#ctx0" brushRef="#br0" timeOffset="1161.87">504 845 110,'-1'5'301,"1"-1"-29,0-4-15,0 6-13,-3-2-10,3-4 11,0 0-13,0 0-13,0 0-15,3 6-8,-3-6-9,0 0-19,0 0 4,0 0-22,15-10-10,-9 1-28,1 3-10,-3-1-14,4-4-5,-4 1-8,1-2 5,-1-1-19,-2-5 2,-1-4-15,-1 4-1,-4-3-7,0-1-5,-2 0-12,-5 2 11,1 1 3,-2 0-1,0 2 3,0 6-1,3-4 14,-4 8-5,1-3 1,1 3-3,-1 2-6,3 1-1,-3-2-8,4 3-7,-1 2 16,2 1-28,7 0 2,-11 0 2,11 0-9,-11 4 9,11-4-8,-5 7-3,4-4 4,1-3 0,0 0-2,5 8-1,3-1 2,0-4 0,6 2-4,3-4 5,6 4 14,2-1-9,0-2-2,4-2 0,-2 2-3,1 0 4,7-2-7,-14 3-1,4-3 8,-10 1-4,2 0 0,-2 3 0,-1 0-2,1 0-2,-4 4-2,-1-2 2,0 1-1,-5 2 2,2 0-2,-1 6 0,-2 0-1,-1 0 6,-3 2-3,4 3 18,-8-6-12,4 5-5,0 3 4,-1-10-1,1 10 0,-2-7-1,4 0-1,-2-5 3,0 5-2,0-3-1,1-7-9,-1 3-14,8 0-26,-2-2-39,1-3-38,3-3-33,2-3-28,2 1-21,2-2-13,4-7-2,-1-2 2,0-1 17,-1 0 16,-2-5 17,-1-1 19,-2-3 23,2 3 33,-4 2 36,-1-1 40,-6 4 25,3 2 35,-1 2 31,-4 1 26,2 1 20,-3 0 3,1 5 0,-2-1-9,0 5-9,-3-8-5,3 8-5,-6-4 0,6 4-2,0 0 1,-17 12-1,11-7 3,0 2-6,-2 4-7,1 0-5,2 1-3,-1 3-7,0 3-6,1 1-12,1-7-1,2 4-8,2-1-3,0 2-1,2-2-4,0 1-5,5-4-5,-1 1 0,3-1-2,0 1-1,3-5-5,0 2-3,3-5-4,-2 0-2,7-5-7,-4-1-4,1-3 1,0-2-1,0 0-3,1-3 0,1-3 1,-7 0 1,-5-1 3,3 0-2,-3-2 5,-2-3-2,-1 1-1,-4-3-1,0 5 0,-4-1 5,-5-4-8,1 1 3,-2-1 0,-4 4-8,0 1-19,2 2-41,2 4-41,-3-7-31,1 5-44,2 1-48,-2 1-55,4-3-40,-1 7-312,5-9-691,1 6 307</inkml:trace>
          <inkml:trace contextRef="#ctx0" brushRef="#br0" timeOffset="1462.3879">1402 175 2,'0'-8'369,"-1"1"-15,-1 6-20,2 1-13,-5-7-16,5 7-25,0 0-17,0 0-25,0 0-8,-13 8-15,8-3-16,0 7 0,-1 1-19,1 2-12,3 5-5,-4 2-5,4 1-14,4 8-4,-2-7-8,0 8-2,0 6-8,3 0-1,1-5-2,0 4 1,0 1-6,4 2-10,-4 4-8,3-3-8,1 18-6,-1 1-6,-1-1-10,-2-4 1,1 7-5,-3-19-7,2 14-6,1-14-2,-4 5-3,2-4-5,-1-1-4,-2 0-3,2-6-3,-4-1-21,2-2-25,0-11-43,-2 0-41,2-8-48,0-3-54,2 2-40,-5-6-43,3-2-46,0-5-37,0-1-57,0 0-227,0 0-706,-7-16 313</inkml:trace>
          <inkml:trace contextRef="#ctx0" brushRef="#br0" timeOffset="2161.9851">1491 701 284,'1'-10'340,"-1"1"-19,3 2-25,-3 1-20,3-2-31,-3 5-23,5-2-27,-1 4-19,4 0-17,-8 1-13,18 2-16,-5 3-11,0 2-11,-1 4-15,1-1-2,6 7-15,-3-1-4,-7-4-7,3 7-3,-3-4-11,-2-6-4,-1 11 0,-2-4-10,-3-3-1,1 2 10,-4 1-23,-3-1 3,-1-2-2,-6 4-3,1-3 4,0-3-8,-2 0 6,0-4 23,-3 6-16,3-7 4,-4-1-3,2 2 5,6-3 4,-5-2 5,0-3-5,7 1-1,-3-5-2,3 1-3,3-2-6,0 0 0,4-4-8,3 3-3,-2-3-2,8 0-5,-5 2 9,8-5-5,0 5 2,-1-5-9,6 1 7,3 0-11,1 1 4,-9 3-3,-1 0 0,5 1-2,-4-3 3,-2 4-1,-2 0 1,1 1-2,-2 0 0,-1 0 10,-2-1 13,0 3 8,2 2 14,-3-1-1,-3 2-3,0 0-6,0 0-1,0 0-4,0 0-3,0 0 9,-13 12 1,6-2 6,0 1-1,0 1-7,1 1-3,2 3-2,1 3-8,1-2 1,2-2-1,4 1-3,1 2-1,1-6-3,1 3-1,3-2 1,7 2-4,0-1-9,-3-4 6,1-6 4,7 7 0,2-7-4,-8-2-7,1-1-9,6-5-5,-1-1-3,-3-4-8,4 1-1,-2-5 13,-1-2-10,-3 1 5,-2-7 4,-3 3-2,-1-4 6,0 4 8,-5-3 4,-2 1 5,3-4-8,-5 3 2,0-3 1,6 5 5,-7 2 1,-1 4 2,4-2-1,-2 3-1,0 2 2,1 1 3,2 0-5,-4 3 0,5 3-2,-1-3-2,4 4-2,-2 4 4,6-2 1,2 4-4,-4 3-5,-2 4 2,5 6 5,1-1-4,-2 3-2,-1 1 0,-5 2 3,-3-1-1,7 3-2,-6 1 3,3-2-1,-3 1-1,0 1 0,-2-3 2,-3 0-3,5-1-6,-1-3-18,-3-3-24,3-1-33,-1-4-27,-4 1-36,2-5-15,-1-2-22,1 1-21,-1-5-32,9 0-40,-9 0-27,8-9-3,-4 3-25,3-8-206,-3 0-575,1 0 254</inkml:trace>
          <inkml:trace contextRef="#ctx0" brushRef="#br0" timeOffset="2395.8366">2349 603 62,'6'-43'149,"3"-3"13,-4 10 30,1 2 28,-4 3 16,0 10 24,-2 0 18,0 6-2,0 4 3,0-3 9,-2 8-10,2-1-6,-2 1-35,2 0-21,0 1-23,0 5-21,0 0-12,0 0-20,4 20-9,-4-7 1,0 10-7,5 3-11,-3 8-5,8 2-4,-8-2-8,2 2-7,1 1-9,2-2-8,-2 2-4,4 0-6,-1-4-6,3 0-6,0 3-4,-4-3-1,-2 1-12,4-3-15,-1-7-31,-1 1-24,-1 4-15,3-7-66,-3-7-69,0 0-62,-1-3-57,-2-1-52,1-5-40,-3 0-237,3-2-688,1-4 305</inkml:trace>
          <inkml:trace contextRef="#ctx0" brushRef="#br0" timeOffset="2746.9147">2518 750 236,'-3'-9'336,"-3"3"-10,2 0-13,2 2-11,-3-2 0,5 3-10,0 3-9,-3-8-25,6 3-21,-2 0-30,7 1-12,2-2-17,6 4-20,1-1-9,6 2-25,-6-2-24,12 0-28,6 0-27,2 3-14,0 0-6,-1-2-14,-11 2-25,0-1 1,-8 1-6,0-5-5,-4 6 5,-4-1 2,2-1 14,-11 1 11,11 0 15,-11 0 5,7 0 17,-7 0 20,3-4 26,-3 4 16,0 0 13,0 0 11,-10-10 9,10 10 9,-7-5-3,7 5-8,0 0-9,-4-6-13,4 6-15,0 0-10,0 0-13,0 0-9,0 0-5,0 0-7,-4 13-8,8-5 0,-4 6-10,0-1 0,0 3-10,1 5-1,2 1 0,-1 3-5,-2-1-1,5 0-4,-3 7 5,0 2-2,1-3-4,2 3-3,-5-10 3,4 1-16,-4-1-36,0 0-33,3-2-6,-1-1-47,1-6-75,-3-2-88,0-1-67,0 0-61,0-8-396,-3 4-874,3-7 387</inkml:trace>
          <inkml:trace contextRef="#ctx0" brushRef="#br0" timeOffset="3581.026">3090 813 246,'0'0'325,"1"-5"-24,-1 5-19,0 0-12,0 0-19,0 0-21,0 0-11,0 0-17,0 0-17,0 0-19,0 0-16,0 0-15,5-3-8,-5 3-7,0 0-2,0 0-5,12 0-12,-12 0-10,9 0 2,-9 0-15,9-5-5,-3 4-2,0-2-12,-1-1 3,1-1-3,-1-3-4,-1 3-8,-2-1-6,4-3 12,-5 2-20,2-1 3,-1-1-13,1 2 24,-1 1-5,-2 0 9,0 0 6,0 3 4,4-1-4,-4 4-10,0 0-4,0 0-6,0 0-4,0 0-2,0 0-2,-18 16-4,10-6 3,2 5-4,0-4 5,1 6 0,-1-2 4,3 0-6,-1 7 0,0-2-4,4-4-4,-1 0 1,1-1 0,6 3-1,0-3-2,4-4 0,-3-1 2,4 0-4,4-2-2,2-4-4,0-2-15,6 2-12,-1-7-12,-3 0-6,15-1-2,0-4 5,1-1-4,0-2-34,-10 0-3,-1-4 6,-2 0 1,-4-2 14,-1 0 6,-1 1 4,-4-4 17,-4 9 11,3-8 19,-8 4 21,0 4 14,-3-1 27,1 5 0,-2-2 3,-1 0 5,-2 6-11,4 3-3,-5-9-7,5 9-5,0 0-1,0 0-7,-18 16-5,13-5 0,2 1-3,3 2-5,-4-3-2,4 5-1,0 4-3,0 2 0,5-8-4,2 7 2,2 0 1,0 0-3,2-4-2,0-1-1,1-4-2,5 4 1,4-7-10,-3 2-12,-1-7-7,0-2-7,0-2-3,-1-2 1,-2-5-2,7-5-3,-4-2 0,0-1 5,5-1 3,-8-5-1,1-1 6,1-8-1,-2-1 3,3 0 3,-4-1 0,4 0 8,-5 9 19,-1 2 29,-2 0 33,-5 5 30,-4 1 18,4 4 15,-1 2 12,-1 0 4,-2 2-8,0 2-4,2-3-9,-2 6-14,0 2-8,3-9-10,-3 9-9,0 0-1,0 0-6,0 0-3,-14 13-12,10-2-6,-5 2-10,1 6-3,-1 2-8,2 0-10,2 0-1,0 11 5,2 0-3,-1 0-10,3 2-1,1-1 1,0 0 10,-2 7-16,2-3-6,0-2 4,2 0-5,-2 2-4,2 0 2,1 1-4,0 3 1,0-5-4,0-5-25,0 3-43,-2-10-18,-1-2-32,-4-1-38,3-5-42,-2-1-36,-2-3-56,0-1-49,-4 0-58,-3-4-72,4-3-42,-5-4-347,1 0-924,-2-4 409</inkml:trace>
          <inkml:trace contextRef="#ctx0" brushRef="#br0" timeOffset="3757.2757">3218 351 55,'-4'-8'429,"0"-4"-34,4 5-33,-1-4-32,-2 1-33,3 4-29,-3 3-28,3-4-30,0 7-31,3-6-43,-3 6-43,0 0-41,0 0-66,12 11-67,-12-3-91,4 1-292,1 3-502,0-5 223</inkml:trace>
        </inkml:traceGroup>
        <inkml:traceGroup>
          <inkml:annotationXML>
            <emma:emma xmlns:emma="http://www.w3.org/2003/04/emma" version="1.0">
              <emma:interpretation id="{0C3B34F8-469E-4C3C-9CA0-AE0853D9959F}" emma:medium="tactile" emma:mode="ink">
                <msink:context xmlns:msink="http://schemas.microsoft.com/ink/2010/main" type="inkWord" rotatedBoundingBox="16312,3320 17244,3327 17235,4468 16304,4461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cf</emma:literal>
                </emma:interpretation>
                <emma:interpretation id="interp7" emma:lang="en-US" emma:confidence="0">
                  <emma:literal>bf</emma:literal>
                </emma:interpretation>
                <emma:interpretation id="interp8" emma:lang="en-US" emma:confidence="0">
                  <emma:literal>of,</emma:literal>
                </emma:interpretation>
                <emma:interpretation id="interp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4548.7169">5068 709 309,'-7'-8'335,"2"-2"-2,0 2-1,-1 1 0,1 0-6,3-1-11,-4 0-9,2 1-8,-1 1-3,3 2-12,-2 0-18,4 4-18,-6-6-21,5 4-21,1 2-16,0 0-18,0 0-15,-16 9-12,7 2-14,-1 0-13,1 3-13,0 3-9,-2-1-10,2 7-7,1-4-8,3 2-7,0-3-4,3 4-11,2-7-3,3 6-3,1-7-14,1 1-18,3-1-18,2-2-10,2 0-13,1-2-12,3-4-8,0 0-20,2-1 3,-1-4-4,0-2 1,-3-4 9,5-1 9,-5 3 5,0-4 9,-2-4 1,0 1-3,-2-2 21,-3-3-7,2 4 6,-2-3 2,-6 3 2,5-2 5,-6 1-3,4-4 1,-2 6 4,3 3 2,-1 0 5,-4-3-2,1 2 0,0 1-3,7 1 3,-1 1-6,1 1-11,3-2-5,2 0 4,3 3-29,6 0-10,-5-1-11,6-1 1,-3 1-4,4-2-2,-2 1 3,-3-1 16,0 0-3,-4-1 10,-2-2 5,1-2 8,-1 0 11,-4-3 12,-2 3 17,-1-3 13,-3 1 20,-4-5 17,2 2 8,-1 5 3,0-7 25,-3 5 19,-3-1 8,1 1 13,-2 3 1,-1 1-5,2 3 0,3 0-5,-2 1-11,1 1-8,4 4-5,-12 2-12,12-2-11,-12 13-6,6 0 0,-5 8-6,6 3-7,-1 10-5,0 2-4,5-2 4,-4 4-8,5 1-3,2 4-4,2 1-1,0 0 0,3-1-3,-2 0 0,2 5-5,-1-5 5,2 3-7,0-3-2,0 18-3,1-18 4,-3 2-6,1-3-2,-3 2-5,-2-3-29,4-2-43,-2-4-41,-2-2-60,-4-8-67,3-4-81,-2 1-91,-1-8-91,-6-5-308,6 1-870,-1-4 385</inkml:trace>
          <inkml:trace contextRef="#ctx0" brushRef="#br0" timeOffset="4732.1668">5324 1146 14,'-1'-11'396,"-3"1"-18,2 2-12,4-2-16,-2 2-17,4-2-28,2 1-12,-1 0-38,7-1-24,6-1-21,7 2-27,13 0-9,-14 2-17,14 4-20,-4-6-34,7 3-66,4 2-74,-2 4-79,-2-3-91,-1 2-120,-1 1-213,0-1-584,-3-7 259</inkml:trace>
        </inkml:traceGroup>
        <inkml:traceGroup>
          <inkml:annotationXML>
            <emma:emma xmlns:emma="http://www.w3.org/2003/04/emma" version="1.0">
              <emma:interpretation id="{ACD1460F-C767-463C-8A39-146F7C18AEEA}" emma:medium="tactile" emma:mode="ink">
                <msink:context xmlns:msink="http://schemas.microsoft.com/ink/2010/main" type="inkWord" rotatedBoundingBox="17962,2846 23742,2889 23732,4298 17951,4254"/>
              </emma:interpretation>
              <emma:one-of disjunction-type="recognition" id="oneOf2">
                <emma:interpretation id="interp10" emma:lang="en-US" emma:confidence="0">
                  <emma:literal>Nineteen</emma:literal>
                </emma:interpretation>
                <emma:interpretation id="interp11" emma:lang="en-US" emma:confidence="0">
                  <emma:literal>n Mctalecn</emma:literal>
                </emma:interpretation>
                <emma:interpretation id="interp12" emma:lang="en-US" emma:confidence="0">
                  <emma:literal>n Mctalear</emma:literal>
                </emma:interpretation>
                <emma:interpretation id="interp13" emma:lang="en-US" emma:confidence="0">
                  <emma:literal>Unclean</emma:literal>
                </emma:interpretation>
                <emma:interpretation id="interp14" emma:lang="en-US" emma:confidence="0">
                  <emma:literal>n Mistaken</emma:literal>
                </emma:interpretation>
              </emma:one-of>
            </emma:emma>
          </inkml:annotationXML>
          <inkml:trace contextRef="#ctx0" brushRef="#br0" timeOffset="5847.6314">6583 835 35,'-7'-12'434,"6"3"-17,0 0-20,-2 3-15,2 0-24,-1 1-33,-2 2-30,4 3-26,-1-6-33,1 6-14,0 0-7,0 0-8,1 26-18,3-5-18,2 10-10,-4 3-17,9-4-15,0 6-12,0-5-11,3-1-10,6 1-4,-3-3-10,3 2-12,-3-8-5,7 0-5,5-1-4,-5-9-4,4 5-4,-1-6-3,-1-2 3,1-4 4,10 1 1,-11-6-5,-1-4-2,-2-2-5,2-1 0,-3-7-2,3-8-5,-8 3-1,7-9-5,-7-2-4,4-1-1,-7-3-5,0-4-1,1 2-2,0-6 0,-3-2 2,4-16-1,-3 1-9,1-2-1,-1 4 3,-11 12 7,-2-15 30,-2-4-5,-5 6 2,-3-3 2,0 18-3,1-2 7,0 5-5,-2-3-3,1 6 0,3 6-2,2 5 0,0 3 1,2 4-7,0 2 1,2 4 0,1 1-1,-1 2-5,2 1-6,0 1-2,5-1-5,3 6-4,4 6 1,0 0 0,8 12-6,8 5 1,-3 3-1,5 8-3,-1 0 2,0 4 1,-2 2-1,-3 5-3,2 11 2,-10-13 2,0 3-4,3 12-2,-10-14 1,1 1 5,-5 0 0,3 4 0,-9-3 1,0 14 4,0-13 13,0 14 0,3-12 5,-3-3 1,0-1-1,-3-1 6,9-2 5,-6-1 1,3 0-2,5-1 2,-1 0-4,1-8 3,1 6 7,1-4 3,-1-1-1,5-8-1,-7-1-6,9-3 4,-3 1 3,5-7 0,2 3 1,0-8 0,2-2-2,1-1-8,5-8-3,-3-1-1,9-8-7,2-7-35,-2-6-30,-2-3-25,-1 0-31,-2-7-46,-4-2-45,6-19-56,-2 3-81,-7-5-89,-4-1-96,-6 18-506,0-3-1095,0 5 484</inkml:trace>
          <inkml:trace contextRef="#ctx0" brushRef="#br0" timeOffset="6732.9028">8952 535 232,'-3'-12'429,"-1"3"-22,1 0-17,3 2-9,-2 0-21,-1 2-28,1 2-25,2-3-36,0 6-34,0 0-26,0 0-17,0 0-20,-3 15-22,3 1-10,-1 6-16,2 4-12,-1-1-11,5 8-8,-5-9-8,0 2-15,5 4-9,-1-5-1,-4-3-3,-1 4-10,2 0-5,2-2-3,2 0-1,-5-2-3,5-8-13,-3 0-30,0 2-14,-2-5-35,3-5-28,-3 5 1,3-6-5,-3-3-12,0-2-12,0 0-8,0 0-3,-6-15-1,4 0 4,-5-9 3,2 2-4,-2-9 5,2-2 10,0-1 9,4 0 9,-5-4 11,1 1 8,1-3 8,-1 3 13,2 0 28,1 3 20,-2 0 26,3 10 23,-1 0 21,0 10 26,2-1 14,-3 3 10,2 2-14,1 3-11,0-1-9,1 2-14,-1 6-8,3-1-3,-3 1-6,5 11-8,1 2-4,0 7 0,5-1 1,1 12-3,3-1 5,-1 4-4,4-1 9,3 4-8,-1-3-2,2 1-11,0-5 7,2 4-14,-1-1 7,1-4-1,-2 5-6,0-6 0,-1-3-14,-4-7-21,0-3 1,-2 0-32,-2-5-27,-2-1-9,1-2-17,-4-5-3,6-2-5,-6-2 1,3-2 5,0-4 5,-3-2 6,1-9 3,-1 2 9,-1-2 8,-3-6 2,0 0 8,-4-9 6,1 4 9,-1-2 8,0 1 45,-1 0 24,1 0 24,-8 0 3,5 6 3,-1 1 35,2 5 1,-2 5 6,2 0 9,-2 6 3,3-1-20,2 0 3,-2 4-13,0 1-11,1 4-11,0 0-5,0 0-5,-5 13-7,3-1-10,2 9 2,-2 4-3,2-1-3,2 10-6,0 0-3,3 2 0,-3-3-6,4 2 1,0 1-5,-1-2 0,-1 0 1,3-3-4,-2-4-10,0-5-39,2 1-40,-2-2-52,0-8-47,2 2-40,-2-2-47,-1-2-43,5-7-45,-1 0-298,4-4-698,0-1 309</inkml:trace>
          <inkml:trace contextRef="#ctx0" brushRef="#br0" timeOffset="7192.6398">9732 729 115,'4'-16'310,"0"4"9,-4-1 2,-3 4 0,-1-1-9,-1 0-15,1 4-17,-4 2-22,2 1-22,-5 4-14,0 3-32,-1 0 10,0 2-19,0 4-11,0 1-20,1 5-11,-1 3-16,7-6-11,-2 4-24,6-2 3,-3 6-10,7-6-2,-1 4-14,7 2-3,-2 1-4,5-5-6,-1 0-4,5-2-7,0 0-11,3-3 0,1-3-13,2-3-11,0 0-4,-5-6-6,7 3-3,-3-6-1,-4-5 1,0 0-1,-4-3 2,3-1 6,-3-7-2,-5-2 4,-6 1 7,2-3-22,-7-10 11,3-1 11,-3-3 1,-5 2 6,1-6-4,-5 1 4,11-3-16,-11-15 12,1 0-1,1 16-2,4-2 0,5-1 6,-3 2-10,4 8 5,4-3-8,3 12 6,-3 5-4,3 3 3,-1 5-8,0 5 6,0-1-2,5 5-2,2-2 1,1 12-3,-1-2 3,8 11 0,5 6 4,-5 4 9,3 4-12,-1 4 4,-3 4-3,2 1-1,-9 2 4,3 5-1,-8-6 4,3 8-2,-5-6-4,3 7 4,-8-5 0,4 1-2,-3 0-1,-2 2 4,0 11-2,0-14 5,0-4-4,0 1 0,0-5-15,0 0-18,6-11-47,-2 0-39,1-5-50,1-7-47,-1-1-47,1 0-42,1-8-49,1-1-286,-2 1-685,-6-3 304</inkml:trace>
          <inkml:trace contextRef="#ctx0" brushRef="#br0" timeOffset="7922.4602">10191 749 157,'-13'-18'359,"2"12"-14,2-6-10,3 3-16,0 3-18,1 0-20,3 2-13,-2-1-34,4-1-24,0 6-19,6-7-19,-1 3-20,12 2-41,-1-1-46,6 1-39,2 1-36,1-2-32,11 1-28,-2 0-17,-8-2-12,1 3-11,1-3 6,-4 1 8,-6 2 8,-1-1 12,-1-1 29,-4 3 36,-5 0 37,3-1 37,-5-1 11,-5 2 9,0 0 11,0 0 8,0 0 4,0 0 15,0 0 9,0 0 0,-29 9-7,15-6 10,1 1-11,0 2-10,-3 1-3,4-1-3,-1 4-20,3-3-4,-1 2-11,-1 3-7,6-2-9,-5 2-3,7-1-5,-1 2-19,5-4 13,3 4-2,2-1-8,0 1-9,3-3-8,3 0-7,0-2-11,6-2-29,2 5-21,7-7-14,-9 0-15,8-2 2,-2-3-8,-5 0 13,-2-1 6,-2-2 5,3-2 8,-5 2 13,0-5 14,-2 5 23,-6-2 27,4 2 20,-6-4 19,3 4 15,-3-1 15,1 0-2,-3 5 7,0-5-3,0 5-10,0-6-9,0 6-3,0 0-11,0 0-5,0 0-2,0 0-7,-20 11-5,18-3 1,-2 0-17,6 2 8,-7 3-4,5 1-5,0 2-3,5 3 0,-3-2 1,3-3 1,-2 0-4,6 5-7,3 1 1,-7-10 0,5 4-6,-2-2-7,4-3-6,0-1-9,-2 0-6,6-5-11,-5-2-12,0-1-5,2-4-9,-1-1-8,0-2-10,-1-4 10,0 1-6,7-12-4,-5 1 1,3-6-7,-6 3 5,-3 0 6,1-9 5,-2-2 12,-1 4 0,-5-9 8,2 5 10,-4 0 8,2-2 14,-2-3 16,-1 3 40,3 4 8,-6-3 19,0 14 13,1-1 3,1 4 5,-1 5-5,2 2-6,-3 0-7,3 6-11,1-1-4,-4 1-9,4 5-4,2 1-5,0 0 0,-9 17-8,5-1 2,0 2-8,3 8 4,-2-3-6,3 7-1,3 3-5,2 3 5,-3-4-6,2 6 1,2-2-2,3 0 1,-5 3-5,3-2 4,3 3-1,-3 1 2,0-4-3,1-4 0,-6 4-15,4-8-25,-5-3-33,-1-4-50,5 0-48,-5-7-39,5-2-40,-5 3-50,2-10-55,-2 4-332,-2-5-730,2-5 323</inkml:trace>
          <inkml:trace contextRef="#ctx0" brushRef="#br0" timeOffset="8290.3087">10949 819 14,'-7'-6'388,"1"-2"-4,1 2-9,3 1-10,-2-1-16,-1 3-17,5 3-26,-1-8-27,1 8-30,6-6-24,1 2-38,10 3-2,-1-3-19,6-2-22,4 5-12,-2-2-11,14 3-18,-2-2-14,5-2-10,-1-1-18,1 2-16,-6-1-11,-13 0-6,-3 3-3,-2 0 3,-2-2 8,-3-3-32,-4 4 31,2 1 3,-4-5 4,-4 3 6,2-1 10,-4-1 14,0 5-3,-9-7 13,1 4 6,-2 1 7,-2 2-5,-5 0-6,0 2-5,1-2-8,0 8-6,3-2-1,-1 2-8,-6 1-4,5 1-3,-2 1-3,5 1-11,3 2-5,1 3 3,1-1-5,0 4-2,3-1-5,1 3 1,6-1-1,-3 0-13,4-2-26,1-1-20,3 0-28,-2-8-60,6 5-55,4-9-67,-3 5-28,8-1-2,2-6-14,3-1-41,2-1-67,-1-3-264,-3-3-720,2-5 319</inkml:trace>
          <inkml:trace contextRef="#ctx0" brushRef="#br0" timeOffset="8890.6021">11600 810 63,'7'-22'194,"-3"-1"28,-1-1 33,-3 11 30,-2-5 13,-3 6 3,1 0-1,-5 2-17,1 3-3,-4-1-13,0 2-22,2 4-10,-7 4-18,4-2-13,-3 4-19,-1 3-18,5 2-10,-5 2-15,5 1-17,1 3-11,3 2-11,-1 3-10,1 1-12,4 0-5,1 1-9,3-1-3,3 2-6,2-3-8,2 1-3,2 0-2,4-1 1,-4-8-11,0-1-14,8 4 3,-4-5-1,3-2-5,0-1-1,-2-6-4,2 0 7,-1-3-20,0-1 11,-3-5 0,3 0-5,-2-3 4,3-5 2,-2-1-3,-2-5 13,0 1 15,0-1-6,-2 1 5,2 0 3,-3-2 11,0 6 5,-4 1 9,2 1 4,-2 3 2,0 0 0,1 2-8,-5 4-5,4 0-11,-4 0-7,5 4-5,-6 2-2,0 0-5,9 11-2,-7-5-2,4 0-6,-1 9 2,0-3-2,-4 2-3,5 7 1,-1 0-1,0 2-3,-4-3-2,6 0 3,-2 0-2,-1-5-8,1 0-26,-2-3-8,1-4-5,-3 2-5,1-4 1,0 1 4,-1 1 7,1-4 5,-2-4 3,6 3 8,-6-3 6,0 0-3,21-8 2,-14 1 14,2 0 12,-1 1 4,0-5 13,2 0 15,-3-4 5,4 2 5,-3-7 24,5 2-6,0-1-1,-4 2-3,-1 3 2,-1 1-2,-1 1 8,0 1-5,0 2-5,-1 6-11,-2-6-8,0 6-5,-3-1-8,5 1-1,-5 3-12,0 0-9,0 0 9,0 0-6,6 16-1,-4-10-3,3 9 4,-1 0-6,-3 0-3,4 7 1,1-8-1,-5 6-2,3 1 5,2 1-8,0-4-12,4 1 19,2-1-6,0-1 1,1 2-26,0-4-27,1-5-14,-2-3-14,1 0-19,3-5-25,-3-2-36,1-4-43,8-5-53,-5-4-38,0-4-34,-4 0-25,4-10-20,-5-3-35,0-4-29,-7-1-311,2-2-803,-2-2 355</inkml:trace>
          <inkml:trace contextRef="#ctx0" brushRef="#br0" timeOffset="8968.7323">12197 307 104,'-18'-27'162,"5"7"-15,3 7-20,-1 1-34,1 2-48,-2 5-36,3 3-39,-6 6-80,-8-1-119,6 8 53</inkml:trace>
        </inkml:traceGroup>
      </inkml:traceGroup>
    </inkml:traceGroup>
    <inkml:traceGroup>
      <inkml:annotationXML>
        <emma:emma xmlns:emma="http://www.w3.org/2003/04/emma" version="1.0">
          <emma:interpretation id="{01F4C1DB-F262-4D99-B426-2CE0C668F532}" emma:medium="tactile" emma:mode="ink">
            <msink:context xmlns:msink="http://schemas.microsoft.com/ink/2010/main" type="paragraph" rotatedBoundingBox="5082,6298 21692,5984 21721,7476 5110,7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3298EB-4562-4434-8ABD-C20583A624C3}" emma:medium="tactile" emma:mode="ink">
              <msink:context xmlns:msink="http://schemas.microsoft.com/ink/2010/main" type="line" rotatedBoundingBox="5082,6298 21692,5984 21721,7476 5110,7791"/>
            </emma:interpretation>
          </emma:emma>
        </inkml:annotationXML>
        <inkml:traceGroup>
          <inkml:annotationXML>
            <emma:emma xmlns:emma="http://www.w3.org/2003/04/emma" version="1.0">
              <emma:interpretation id="{8B0AC087-20C3-4B1C-B17A-32F142DF4AEF}" emma:medium="tactile" emma:mode="ink">
                <msink:context xmlns:msink="http://schemas.microsoft.com/ink/2010/main" type="inkWord" rotatedBoundingBox="5227,6393 6579,7159 6172,7878 4820,7112"/>
              </emma:interpretation>
              <emma:one-of disjunction-type="recognition" id="oneOf3">
                <emma:interpretation id="interp15" emma:lang="en-US" emma:confidence="0">
                  <emma:literal>D.</emma:literal>
                </emma:interpretation>
                <emma:interpretation id="interp16" emma:lang="en-US" emma:confidence="0">
                  <emma:literal>1).</emma:literal>
                </emma:interpretation>
                <emma:interpretation id="interp17" emma:lang="en-US" emma:confidence="0">
                  <emma:literal>Dr</emma:literal>
                </emma:interpretation>
                <emma:interpretation id="interp18" emma:lang="en-US" emma:confidence="0">
                  <emma:literal>D,</emma:literal>
                </emma:interpretation>
                <emma:interpretation id="interp19" emma:lang="en-US" emma:confidence="0">
                  <emma:literal>i).</emma:literal>
                </emma:interpretation>
              </emma:one-of>
            </emma:emma>
          </inkml:annotationXML>
          <inkml:trace contextRef="#ctx0" brushRef="#br0" timeOffset="22698.2536">-6304 3781 270,'0'-11'341,"1"7"-12,-1-1-12,4-1-6,-3 1 4,-1 5-16,2-7-1,0 3-6,-2 4-12,0-5-9,0 5-14,3-5-18,-3 5-6,0 0-26,0 0-16,2-4-15,-2 4-16,0 0-11,0 0-16,7-3-14,-7 3-10,0 0-12,0 0-8,0 0-11,0 0-5,0 0-11,0 0-4,-9 13-4,8-3-2,-1-4-7,0 9-2,0-3-2,4 6-1,-4-5 6,4 3 7,0 5-4,0 0 10,-1-5-6,4 4-3,-5-4-5,5-1-3,1 1-3,-1-2-27,-4 2-3,4-2 6,-3 2-3,3-6-2,0 2 1,-4-3-1,2-3-4,-3-1 3,1 1 2,1-2 0,2 0 1,-4 2 1,0-6-2,1 5-5,-1-5 8,0 0-4,0 4-7,0-4-25,0 0-34,0 0-55,0 0-54,0 0-65,0 0-56,0 0-46,0 0-46,-13-12-53,9 7-342,3-1-838,1 0 370</inkml:trace>
          <inkml:trace contextRef="#ctx0" brushRef="#br0" timeOffset="23028.5609">-6018 3609 271,'3'-5'347,"-3"5"-10,0-6 7,0 6-36,0-6-22,0 6-9,0 0-9,0 0-9,0 0 8,0 0 8,0 0 3,0 0-15,11 21-9,-8-15 0,2 6-20,1 0-9,-1 3-14,3 5-3,1 2-6,3 9-1,1 2-165,2-1 8,-6-2-6,-1-9-4,1 11 0,-2 0-6,-4 3-3,2 0-3,-5-2 6,-5 0-9,2-3-2,-4 1 0,-2 0 1,-2-3-6,-5-4 2,3-3-1,-4 1-1,0-4 1,-2 3-1,0-3 2,-1-2 0,-2-1-2,0 1 2,-2-7-3,6 4 1,5-5-7,-3 0-8,2-2-17,2 2-29,2-4-34,0-3-46,-4-1-63,2 2-63,2 0-65,-1-2-81,4 0-372,-4-2-837,11 2 371</inkml:trace>
          <inkml:trace contextRef="#ctx0" brushRef="#br0" timeOffset="53504.7887">-5201 4657 90,'0'-14'219,"0"-1"11,0 2 2,1 2-4,3-4-3,0 3 1,4 2-1,-1-2 0,0 3-11,3-2-7,1 1-20,2 2-13,-1 0-9,4 1-24,5 1-10,-4-2-12,4 4-16,-4 0-10,0 2-6,2-2-41,-3 3-35,-3-3-44,0 3-58,-4 1-57,-1-2-67,1 2-83,-3-1-168,-6 1-505,2-5 225</inkml:trace>
        </inkml:traceGroup>
        <inkml:traceGroup>
          <inkml:annotationXML>
            <emma:emma xmlns:emma="http://www.w3.org/2003/04/emma" version="1.0">
              <emma:interpretation id="{16B3FAE5-1636-4605-84F1-0AB37A8DF29B}" emma:medium="tactile" emma:mode="ink">
                <msink:context xmlns:msink="http://schemas.microsoft.com/ink/2010/main" type="inkWord" rotatedBoundingBox="6031,6194 8951,6461 8857,7488 5937,7220"/>
              </emma:interpretation>
              <emma:one-of disjunction-type="recognition" id="oneOf4">
                <emma:interpretation id="interp20" emma:lang="en-US" emma:confidence="0">
                  <emma:literal>fine</emma:literal>
                </emma:interpretation>
                <emma:interpretation id="interp21" emma:lang="en-US" emma:confidence="0">
                  <emma:literal>-fine</emma:literal>
                </emma:interpretation>
                <emma:interpretation id="interp22" emma:lang="en-US" emma:confidence="0">
                  <emma:literal>'fine</emma:literal>
                </emma:interpretation>
                <emma:interpretation id="interp23" emma:lang="en-US" emma:confidence="0">
                  <emma:literal>tan</emma:literal>
                </emma:interpretation>
                <emma:interpretation id="interp24" emma:lang="en-US" emma:confidence="0">
                  <emma:literal>-fane</emma:literal>
                </emma:interpretation>
              </emma:one-of>
            </emma:emma>
          </inkml:annotationXML>
          <inkml:trace contextRef="#ctx0" brushRef="#br0" timeOffset="23832.342">-4606 4053 121,'0'-3'341,"0"3"-21,-1-9-27,1 9-18,0 0-16,1-5 5,3 1-27,2 2-13,1-2-10,9-2-14,2 2-12,4 2-8,6-4-30,8-3-14,2 8-15,-3-3-6,5 4-17,-1 0-35,-4 0-64,0 4-73,-6 1-76,-4-4-82,0 3-69,0-2-207,-7 2-548,-4-4 243</inkml:trace>
          <inkml:trace contextRef="#ctx0" brushRef="#br0" timeOffset="23650.7291">-4317 3426 271,'-4'-6'353,"3"1"-34,-3 2-18,4-4-25,0 7-23,0 0-23,-3-3-20,3 3-9,0 0-8,-17 12-12,8-3-10,0 3-13,-2 6 7,1 1-4,-1 3 0,4 2-6,-5 8-6,3 0 6,1 2-9,3 3-5,-2-4-11,3 3 1,3 2-3,-1 1-10,2 1-7,2-3-8,-1 0-6,3 0-10,1 0-12,0-5-2,1 5-10,0-6-3,2 2-6,-3-4-5,-1-2-7,4 2-3,-4-4-4,0-3-2,1 1-5,0-2 0,-2-1-6,-2-3-2,1-3-6,-1 1-21,-1-1-28,0-3-20,-1 1-25,1-6-37,0 4-33,-6-5-64,0-1-54,-2 2-59,-1-6-62,-4-4-319,1-1-767,-4 0 339</inkml:trace>
          <inkml:trace contextRef="#ctx0" brushRef="#br0" timeOffset="24534.2519">-3947 3903 62,'-9'-12'374,"2"3"-18,2-4-10,-2 8-15,2-1-27,2 1-19,0 3-23,-3-2-20,1 2-28,5 2-13,0 0-3,-14 7-22,10-1-8,-1 5-6,-2 3-16,-2 0-2,2 5 3,1 1-8,2 2-9,3 1-9,-1 0-6,2 3-13,-4-3-6,8 2-7,-4 2-13,0-4-6,7 1-10,-2 7 2,0-8-11,2-2-18,5 1-39,-1-2-22,4-1-47,2-8-49,0 3-46,4-3-61,0-4-54,6-6-63,-2-1-319,1-5-720,8-3 319</inkml:trace>
          <inkml:trace contextRef="#ctx0" brushRef="#br0" timeOffset="24284.2463">-3960 3998 14,'0'0'335,"0"-6"-11,0 6-16,1-9-8,-1 9-7,0-5 0,3 0-6,-3 5-12,0-9-7,2 6-4,-2-4-13,0 7-17,3-8-14,-3 5-20,0 3-15,2-7-16,-2 7-13,2-5-14,-2 5-17,0 0-6,0-6-17,0 6-11,0 0-6,0 0-15,0 0-7,0 0-4,19 8-8,-9-2 0,1-1-7,4 5-6,-4 0-3,3 1-7,-1 1-3,2 2 1,-3-1-3,1 3-3,-2-5-7,-1 0 8,-5 3-7,2-2 2,-2-1-5,0 1 2,-5-4-2,0 3 4,0-4-6,0 0 2,-5 1-1,5-2 3,-4-2 2,1 1-4,3-5-1,-5 4 0,0-2 1,5-2 1,0 0-1,-16-5-1,11 1 2,3-1-1,-2-3-2,4 1 1,-3-5 4,6-1-3,1 0-2,3 1 0,2 0 3,-1-3 1,8-1-2,-4 6 1,0-1-1,2 5 1,-2-5-5,2 3 1,0 6-3,1 1-3,-1 2-2,1-1 2,-2 5-1,0 1 6,-1 4-2,-2 1-4,-1 2-1,-2 1 0,-1 6-11,-3-5-17,-1 5-18,-4 0-21,-1 0-23,-6 0-19,3-4-36,-2 6-38,-7-3-35,2-2-45,-1 0-47,3-7-51,-3 1-337,-2-2-755,2-2 335</inkml:trace>
          <inkml:trace contextRef="#ctx0" brushRef="#br0" timeOffset="24824.9247">-3441 3980 22,'9'-22'326,"1"1"13,-3 7-2,1-6-2,-3 8 7,-1 0 1,1 2-6,-1-2-12,-1 7-21,-2 0-30,3 0-28,-4 2-25,0 3-25,0 0-20,0 0-14,9 8-18,-6 0-12,-1 6-17,3 1-17,1 1-2,-2 3-10,2 3-9,-1-1-9,2 0-1,1 4-7,-2-2-8,-2 3-6,1-5-4,-3 1-3,2 0-2,-3 0-7,-1 0 0,0 0-4,0-5 2,-5 5-6,-1-6 1,4-1-1,-6 1 0,1-5-3,0 3-3,-2-3-8,1-1 9,2 2-1,0-5-4,1-2-4,-1 1 5,1-3 0,3 1-26,2-4-48,-7 3-55,7-3-74,0 0-59,0 0-77,8-19-80,-4 7-329,8-1-796,1-7 352</inkml:trace>
          <inkml:trace contextRef="#ctx0" brushRef="#br0" timeOffset="53675.6495">-5398 3955 183,'-6'-15'326,"1"-6"-19,4 7-28,1 3-32,0 0-28,-4 4-18,8 0-23,-4 5-16,0 2-27,12 0-39,-7 5-44,1 6-54,1 0-75,3 4-69,5 13-214,-6-5-390,0 9 172</inkml:trace>
          <inkml:trace contextRef="#ctx0" brushRef="#br0" timeOffset="25260.5718">-2721 4130 120,'-18'11'234,"-1"0"14,8-2 8,-2-1 2,3 2-2,-1-3-6,3-1-7,-1 0-14,3 0-5,1-4-6,1 4 4,-1-3-3,2 3 7,3-6 2,-1 6 18,2-2 6,2 2-10,2-2-12,4-2-11,6 3-7,-1-4-21,2-1-19,1 3-15,5-6-16,-1 3-14,1-1-11,2 1-13,-2-1-9,0-3-11,-1 3-40,-4 1-47,-3-1-53,1 0-48,-1-2-64,1 1-80,-6 1-88,-1-3-105,-2 1-341,1-2-848,-2-2 375</inkml:trace>
          <inkml:trace contextRef="#ctx0" brushRef="#br0" timeOffset="25059.3026">-2775 3934 250,'0'0'339,"-22"6"-16,17-3-6,-2 0 5,2 1-15,5-4-11,-6 3-10,6-3-11,-6 2-12,6-2-12,-5 3-18,5-3-18,0 0-2,0 0 1,0 0-6,20 3-17,-8-2-16,8-2-19,-3 2-15,7 1-13,0-2-27,0 2-34,0-4-42,-1 4-50,1-4-39,-3 6-56,-4-1-74,-3 1-70,-6-1-60,1 0-68,-5 5-261,-4-4-706,0 2 313</inkml:trace>
        </inkml:traceGroup>
        <inkml:traceGroup>
          <inkml:annotationXML>
            <emma:emma xmlns:emma="http://www.w3.org/2003/04/emma" version="1.0">
              <emma:interpretation id="{358AB2B5-5209-4364-8DCE-5C55BB232849}" emma:medium="tactile" emma:mode="ink">
                <msink:context xmlns:msink="http://schemas.microsoft.com/ink/2010/main" type="inkWord" rotatedBoundingBox="6294,6611 6396,7758 6145,7780 6043,6633"/>
              </emma:interpretation>
              <emma:one-of disjunction-type="recognition" id="oneOf5">
                <emma:interpretation id="interp25" emma:lang="en-US" emma:confidence="0">
                  <emma:literal>h</emma:literal>
                </emma:interpretation>
                <emma:interpretation id="interp26" emma:lang="en-US" emma:confidence="0">
                  <emma:literal>•</emma:literal>
                </emma:interpretation>
                <emma:interpretation id="interp27" emma:lang="en-US" emma:confidence="0">
                  <emma:literal>Y</emma:literal>
                </emma:interpretation>
                <emma:interpretation id="interp28" emma:lang="en-US" emma:confidence="0">
                  <emma:literal>9</emma:literal>
                </emma:interpretation>
                <emma:interpretation id="interp2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53331.8156">-5305 4031 288,'-3'-6'314,"3"6"-15,0 0-18,3-6-6,-3 6-26,0 0-19,0 0-22,0 0-10,0 0-21,0 0-18,0 0-4,0 0-21,0 0-15,0 0-4,0 0-14,0 0-8,0 0-8,0 0-4,0 0-14,0 0 16,0 0-21,0 0 0,0 0-8,0 0 5,0 0-14,0-3 2,0 3-14,0 0 4,0 0-17,0 0 3,0 0 11,7-5-9,-5 2 5,2-2-11,0 0-2,-2 0 0,2 1-2,-1-2 0,1 4 7,-3-2-1,0-2-4,-1-1 7,4 1 3,-3-2 4,-2 1 7,1 3 12,0-2 3,0-2-1,-1 2-2,1 6 5,0-8-5,-3 6 1,3 2-9,-1-7-7,1 7 5,0 0-12,0 0 3,0 0-11,0 0 2,0 0-10,-14 11-4,11-2 7,-2 2-4,1 0 0,-1 3-1,1 1-1,1-1-4,0 2 1,1-3 1,-1 8-2,3-7 0,3-1 7,-6 1-6,6-1-6,-1 1 4,4-3-2,-2 1 0,3-4-7,-3 4 4,2-3-18,1-3-25,0 0-32,-1-2-38,2 0-23,0 1-26,0-5-23,2 0-16,1-3-11,-3 0 0,3-4 6,0-1 7,-1-4 17,1-1 26,-3 1 9,3-5 15,-1-3 27,1-10 23,-3-1 17,3 6 22,-6-8 19,1 4 30,0 3 26,-6 3 22,1 0 27,3 2 17,-4 1 14,0-1 5,-4 8 10,3-1 4,1 2 19,-3 2 9,0 3 4,3 0-7,-2 1-5,-1 1-14,3 5-16,-1-6-16,1 6-7,0 0-12,0 0-2,-11 14-9,6-3-8,-3 9 2,3 2 4,-4 10 3,6-1-11,-1 2-3,3 4 6,-3 4 0,3 3-2,0-2-3,1 1 0,1 1-6,4 17-3,-4-18-3,6-1-4,-3-3-4,1 3-6,-4-5-6,5 2 2,-1-1-3,-4-1-4,4-2-8,-2 0 7,0-6-6,-2 4 1,3-8-4,-3 8-2,4-8-11,-5-3-30,0-1-30,0-2-33,0-4-35,0-3-48,-2 3-18,2-5-39,-3 3-33,2-4-20,1-2-31,0-3-32,0-4-20,-5 3-212,5-3-627,0 0 279</inkml:trace>
        </inkml:traceGroup>
        <inkml:traceGroup>
          <inkml:annotationXML>
            <emma:emma xmlns:emma="http://www.w3.org/2003/04/emma" version="1.0">
              <emma:interpretation id="{236BBA21-1110-4DAC-B65D-EB03C93C967C}" emma:medium="tactile" emma:mode="ink">
                <msink:context xmlns:msink="http://schemas.microsoft.com/ink/2010/main" type="inkWord" rotatedBoundingBox="9470,6215 12814,6152 12836,7319 9492,7383"/>
              </emma:interpretation>
              <emma:one-of disjunction-type="recognition" id="oneOf6">
                <emma:interpretation id="interp30" emma:lang="en-US" emma:confidence="0">
                  <emma:literal>reckon)</emma:literal>
                </emma:interpretation>
                <emma:interpretation id="interp31" emma:lang="en-US" emma:confidence="0">
                  <emma:literal>reckon))</emma:literal>
                </emma:interpretation>
                <emma:interpretation id="interp32" emma:lang="en-US" emma:confidence="0">
                  <emma:literal>Regan))</emma:literal>
                </emma:interpretation>
                <emma:interpretation id="interp33" emma:lang="en-US" emma:confidence="0">
                  <emma:literal>reckons))</emma:literal>
                </emma:interpretation>
                <emma:interpretation id="interp34" emma:lang="en-US" emma:confidence="0">
                  <emma:literal>Riken))</emma:literal>
                </emma:interpretation>
              </emma:one-of>
            </emma:emma>
          </inkml:annotationXML>
          <inkml:trace contextRef="#ctx0" brushRef="#br0" timeOffset="28552.8751">-250 3685 247,'-2'-7'358,"-2"0"-23,2-2-9,-3 3-18,-1 0-13,0-3-6,-1 3-17,-2 0-4,1 2-27,-1-2-18,1 2-21,-1 4-14,1 0-15,-2 1-19,1 3-7,-3 4-11,7-2-23,-7 3-10,4 4-12,-1-5-4,4 7-9,1-3-7,-1 1-11,1 0-6,0 1-1,2 2-9,2-6-4,0 3-3,0-1-2,2-2-6,2 1-1,-4 0 0,4-4-6,-2-1-7,1 3 5,-1 0-1,5-6 1,-2 4-4,-1-4 3,4 0-2,0-1-4,1-2 1,-9 0 0,18 0 8,-9 1 0,1 2 2,-10-3-1,14 0 4,-6 0-6,-2 0-2,1 0 0,-2 2-9,-2 2 9,2 2-6,0 0-1,-1 0-4,-1 6 3,2 1 0,-1 1-5,1 6 0,0-2-2,-2 3 2,2 1-2,0 4-1,1-4 0,-4 3 2,2 7 5,-4-6-4,1-2-3,3 8-1,-4-8 4,0 0 6,-2-2-4,2-1 1,-2 0 5,1-6 0,1 1-1,-1-4 3,-2 1 3,2-2 5,0-4 6,-3 3 6,2-5 5,2 1 22,-4-1 17,4-5 29,-2 6-4,2-6-13,0 0-7,-15-2-5,10-7-5,1 3 1,-1 0-7,0-7-6,0-1-4,1-8-9,1-2 1,2-7-11,1-3-3,1 0 0,2-5-3,2 2-3,4 1-7,0 2-1,2 0-4,-2 12-10,3 1-1,-3 0-19,5 2-32,-3 0-30,3 2-34,3 4-33,0-2-39,3 4-53,-1 1-50,-3 6-57,0-2-57,7 1-53,-7 4-374,-2-1-889,1 2 394</inkml:trace>
          <inkml:trace contextRef="#ctx0" brushRef="#br0" timeOffset="29233.0568">148 3631 279,'-19'-15'320,"7"9"-16,-4-1-2,-1 2-26,0 5-26,-5 0-8,0 8-14,5-1-15,-3 2-9,3 5-9,0 2-13,2 3-19,5-1 5,-1 3-8,3 0-12,4 1-12,1 3-12,6 0-11,0-1-12,3 1-4,5-2-11,6 5-9,2-1-8,3-3-7,-3-6-3,7 3 6,-1 0-17,-3-5-22,0-5-63,-1 0-65,4-4-68,-4 3-76,2-5-80,-7-4-310,1-2-689,5-1 304</inkml:trace>
          <inkml:trace contextRef="#ctx0" brushRef="#br0" timeOffset="28983.0541">168 3815 39,'0'0'308,"0"-9"6,0 6 0,0-3-6,1-1-12,2 0 2,0 2-5,-1-4-8,-2 2-10,0 2-10,3 1-16,2-2-29,-4 2-13,2-1-21,-3 5-15,12-4-18,-10 2-8,-2 2-21,12 0-15,-12 0-12,14 3-6,-6 0-14,1 4-5,-1-1-9,3 4 0,-5 1-6,5 7-10,-7-5-1,5 8-5,-4-6-6,-2 3-4,1-3 1,-3 7-6,2-7 0,-3-1 4,0 2-6,-3-1-1,0-1 10,1-2 0,-1-3-3,0-3 3,2 3-2,0 1 0,0-8 0,-2 4 8,2 1 1,1-7 10,-2 6 12,2-6-5,0 0-5,0 0-11,0 0-2,0-19-2,0 13-6,2-9-4,3 3-1,0-3-3,3 2-5,1-5-3,3 0-1,0 2 1,-5 3-4,3 1-1,-3 3 2,3-2-2,-3 5-6,1 0-1,1 5-1,2 1 1,-2 0 0,3 6-3,-4-2 1,3 5 4,-3 2-5,-4 2-1,5-4 3,-3 7-3,-1 2 3,-4 1-5,3 2-38,-4 0-25,-4-5-27,4 5-29,-4-9-33,-1 5-45,-3-3-40,2 1-43,0-1-58,0-4-40,-3 0-351,-2-3-792,5-2 350</inkml:trace>
          <inkml:trace contextRef="#ctx0" brushRef="#br0" timeOffset="29462.9886">580 3664 68,'8'-12'380,"1"-3"-12,-3 9-19,1-5-20,2 6-31,-5 0-17,4 1-18,-2 4-15,5 0-22,-3 3-12,3 3-14,0 4-16,1 2-8,2 7-10,-2-2-12,-2 5-4,-1 0-15,3 8-18,0 4-6,-3-4-12,0 4-7,-6-1-9,-3-2-7,0-1-11,-4 2 2,-4-2-11,-4 1-5,-5-4-5,2 3-12,-5-5-28,0-6-58,-4 3-48,-5-1-51,-3-3-58,1-2-83,-2-4-75,-3-4-287,-1 2-708,-1-9 314</inkml:trace>
          <inkml:trace contextRef="#ctx0" brushRef="#br0" timeOffset="29865.7317">-530 3398 219,'4'-6'292,"1"-2"2,2 2-2,-2-1-13,3 1-7,-2 1-10,-2 1-10,1 0-7,-2 0-14,1-1-25,-4 5-9,5-4-28,-5 4-15,5-4-9,-5 4-19,0 0 7,0 0-13,0 12-13,0-5 9,-5-1-15,1 5-6,-2 2-4,-5 6-7,-2 2 4,-3 8-7,-1 2 1,1-1-1,-4 4 4,3 5-3,-3-4 6,5 4-5,-2 5-2,1-2-4,9 3-6,-4-1-1,1 2-8,7-3-3,1 0-5,2 5-4,5-7-6,2 1-5,5-2-8,2-2 1,6 0-3,1-1-2,5-4-2,4-2-7,4-6-17,-1 0-23,10-7-23,0 0-43,7-4-54,-7-4-72,2-4-70,0-2-85,-1-5-99,5-8-247,-10-1-776,9-7 344</inkml:trace>
          <inkml:trace contextRef="#ctx0" brushRef="#br0" timeOffset="27827.8176">-1903 4011 237,'0'-7'351,"-1"-3"-13,1 5-9,0-4-10,0 0-7,-3 0-9,3 5-9,0-4-12,0 4-10,-2-2-11,2 6-14,0-6-25,0 0-21,0 6-18,0 0-24,0-6-15,0 6-17,0 0-20,0 0-4,0 0-11,-2 21-9,2-6-8,2-1-8,-2 3-6,2 4-5,2 1-4,0-1-8,3 1-6,-1-1-1,1 0-2,2-2-5,-1 0-4,8 2 0,-5-3-3,1-2 2,5 1-9,-4 2 1,2-7-3,4 1 0,-7-1-4,1-6 3,-1 0-3,-1 0 2,-1-1-3,3-1 1,-7-2 3,2 2-1,1-4 3,-1 0 5,-1-6 2,2 2 1,-3-1 0,0-4-4,1-3 1,1-1-3,-1-7-3,-1-3 3,0-1-6,-1-10-2,1 2-2,1-2-8,-1-4 10,-2-4-3,-2-1 1,2 0-1,-4 3 1,1-1 0,-1-1-3,0 3-1,0 1 0,-1 2 1,-3 0-2,2 5 3,2 6 1,-4 0-2,2-8-5,-3 10 2,5 3 2,0-1-1,0 0-1,0 6-1,0 2 2,5-2-1,-4-2 4,4 4-4,2 1-2,3-4 4,2 8 2,1-3-5,0 2 0,2 2-2,-1 2-2,3 3 0,1 2-1,4 5 3,-5-1 1,7 6 0,-3 5 0,-5-1 0,1 5 3,-2-1 0,1 3-2,-3 4 3,-2 2 2,0 4 4,-4-8 3,-2 10 3,-4-6 3,3 6 8,-8 1 2,3-1 3,-2 3-2,-2 0-2,1 3 4,-6-6 2,5 3-4,-1 3-4,4-4-1,-2 0-1,3 0 1,1-4-2,0 3 3,0-4-5,5 3-2,-5-10 0,2 4 0,4 4-3,-1-9 1,1 0-2,0-2-1,4 1 4,2-4 5,0 0 7,-3-5 4,8-2 4,-6-4 5,4-1 7,-1 0 4,8-5 18,-6-4-12,-1-2-2,8-4-6,6-6-1,-11 2-6,8-8-5,-7 4-5,-2-1-8,2-7 17,-7 3-18,-2 2-5,0-5-16,-5 1-37,-3 3-44,0 3-31,-6-1-40,1 9-41,-2-1-59,-4 2-64,-2 4-71,-2 1-83,-4 2-438,2 3-977,1 3 433</inkml:trace>
          <inkml:trace contextRef="#ctx0" brushRef="#br0" timeOffset="30272.1483">1274 3316 259,'0'-7'406,"-1"-1"-11,-2 2-11,3 0-21,-3 0-41,3 2-25,0 4-30,0 0-25,0-6-28,0 6-23,0 0-18,0 0-9,3 22-13,1-8-2,-1 2-9,4 5-5,0 1 0,0 2-4,2 1-11,-1-2 1,2 10 0,3-3-1,-1 1-7,2 2-6,-3-2-3,-2 5-12,-3-3-5,5 1-7,-2 0-5,3 3-6,-11 0-7,6 0-7,-4 0-6,-5-1-2,2 0 5,-4 1-5,-5-3 1,2 2 5,-3-2 2,-3 0-9,-3-1-3,2-2 7,-6 0-2,4-2-1,2-8-4,-4 6 3,2-7-7,4-1-7,-2-1 3,-1-3-4,4-2-2,2-3-2,2-2-4,-2 1-2,2-3-2,2-2 3,1 2-3,0-4 0,4 2-1,0-4-6,-9 2-31,9-2-56,0 0-60,0 0-60,0 0-62,9-14-72,-6 7-72,7-5-83,6 0-345,0-7-896,7-3 396</inkml:trace>
        </inkml:traceGroup>
        <inkml:traceGroup>
          <inkml:annotationXML>
            <emma:emma xmlns:emma="http://www.w3.org/2003/04/emma" version="1.0">
              <emma:interpretation id="{35DC9093-7090-41CF-923C-BB47417DDD54}" emma:medium="tactile" emma:mode="ink">
                <msink:context xmlns:msink="http://schemas.microsoft.com/ink/2010/main" type="inkWord" rotatedBoundingBox="13725,6425 14474,6941 14022,7596 13273,7080"/>
              </emma:interpretation>
              <emma:one-of disjunction-type="recognition" id="oneOf7">
                <emma:interpretation id="interp35" emma:lang="en-US" emma:confidence="0">
                  <emma:literal>4</emma:literal>
                </emma:interpretation>
                <emma:interpretation id="interp36" emma:lang="en-US" emma:confidence="0">
                  <emma:literal>Q</emma:literal>
                </emma:interpretation>
                <emma:interpretation id="interp37" emma:lang="en-US" emma:confidence="0">
                  <emma:literal>H</emma:literal>
                </emma:interpretation>
                <emma:interpretation id="interp38" emma:lang="en-US" emma:confidence="0">
                  <emma:literal>G</emma:literal>
                </emma:interpretation>
                <emma:interpretation id="interp39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30966.249">2270 4116 78,'-16'6'257,"-1"-1"3,2-2 3,-1 3-1,0 2 0,1-4-2,-2 2 3,1-2-3,3 3 10,-3-1 7,2-1-8,-1 2-4,4-4-3,-1 2-5,-4-2-7,4 3-13,3-1-7,2-4-19,3 3-19,-4 1-18,1-1-16,2-2-15,5-2-13,-5 6-15,3-3-9,2-3-5,0 0 8,11 10 12,-3-8 0,7 2 0,6-3 4,3 0-16,5 0-6,11-1-5,5 0-3,-2-1-4,5 0-9,-6-3 6,4 2-14,-3 1-5,-3-4 2,1 1 2,-6 3-5,-9-2-3,-2 3-1,-3-3 15,-2 3-22,-7-2-9,0 2-3,-3-1-4,-1 1 1,-8 0 6,14 0-18,-8-2-9,-6 2 2,7 0-3,-7 0-11,0 0-18,0 0-27,0 0-38,0 0-44,0 0-48,0 0-51,0 0-62,0 0-66,-15-7-66,15 7-77,-9-7-82,3 2-316,1-3-958,2 0 424</inkml:trace>
          <inkml:trace contextRef="#ctx0" brushRef="#br0" timeOffset="30647.068">2175 3939 275,'-17'0'361,"10"-2"-11,-2 2-10,9 0-9,-17 0 8,8 2-7,-2-1 0,5-1-13,6 0-21,-15 1-16,8-1-26,7 0-22,-10 0-27,10 0-20,0 0-18,-9 2-17,9-2-17,0 0-14,0 0 5,-5 1 16,5-1 8,0 0-2,12 6-2,-4-2 3,1 0-8,3-4-8,7 2-8,2-1-14,3-1-9,4 1-7,10-1-6,-11 2-11,0 0-11,7-4-4,-8 4-7,-4-4-9,2 4 8,-2 0-18,-5-2 1,-1 0-3,-1 0-8,0 0-4,-2 0 13,-4 3-17,-1-3-2,0 0-3,-8 0 3,11-3-14,-3 7-22,-8-4-34,0 0-38,7 0-38,-7 0-32,1 5-18,-1-5-56,0 0-49,0 0-54,-17 12-42,11-9-57,-2-1-398,-1 2-902,1-1 399</inkml:trace>
          <inkml:trace contextRef="#ctx0" brushRef="#br0" timeOffset="31459.1685">2571 3712 219,'-12'-8'395,"0"-4"0,4 6-2,1-2 1,1 2-8,-4 1-13,5 2-11,-1-2-23,0 2-26,1 0-30,5 3-28,-7-1-21,7 1-14,0 0-14,-8 6-21,6 0-15,0 1-5,4 0-12,-2 0-13,0 6-3,2-5-15,1 3-10,2 4-4,0 0-7,2-2 1,1-1-7,6 8-5,-1-3-1,3 1-7,-3 3-5,4-2-6,3 2-7,-6-6-6,3 4 3,0-1-2,3 0 4,-3-3-3,0 5 2,-3-5 0,5 2-7,-2-1 2,-1 1-8,1 0 7,-1-2 0,-3 2-10,1-2 13,-2-3-18,0 1-3,-3-2 2,0 2-4,2-1-6,-5-3-4,1 4-1,1-5-2,-3 4-6,-4-3 0,-1 0-3,3 0-1,-1 1-1,-2-1 3,-2 0-2,-1-1 4,3 0-17,-4 6 8,-4-5-2,4-1 4,-3 4-3,-3 1-2,0-2 4,1 2 5,-3-1-8,-1 3-6,-4 2 3,0-2-2,-1 2 1,1-1 6,-6 0-2,5-1-2,1 2-2,0-3 6,-2 0-8,2-1 0,0 0 2,2-4-4,3 1 10,1-1-5,3 0 1,-1-1 0,1-1-24,0-1-43,3-2-44,2-1-44,-5 3-42,6-4-45,2-2-47,-7 4-93,7-4-96,0 0-102,0 0-365,-6-12-1019,6 3 451</inkml:trace>
        </inkml:traceGroup>
        <inkml:traceGroup>
          <inkml:annotationXML>
            <emma:emma xmlns:emma="http://www.w3.org/2003/04/emma" version="1.0">
              <emma:interpretation id="{0FB2787F-483B-4251-9C85-A159749BB0CB}" emma:medium="tactile" emma:mode="ink">
                <msink:context xmlns:msink="http://schemas.microsoft.com/ink/2010/main" type="inkWord" rotatedBoundingBox="15454,6452 18219,6237 18308,7384 15543,7599"/>
              </emma:interpretation>
              <emma:one-of disjunction-type="recognition" id="oneOf8">
                <emma:interpretation id="interp40" emma:lang="en-US" emma:confidence="0">
                  <emma:literal>g(n)=</emma:literal>
                </emma:interpretation>
                <emma:interpretation id="interp41" emma:lang="en-US" emma:confidence="0">
                  <emma:literal>gone</emma:literal>
                </emma:interpretation>
                <emma:interpretation id="interp42" emma:lang="en-US" emma:confidence="0">
                  <emma:literal>game</emma:literal>
                </emma:interpretation>
                <emma:interpretation id="interp43" emma:lang="en-US" emma:confidence="0">
                  <emma:literal>gene</emma:literal>
                </emma:interpretation>
                <emma:interpretation id="interp44" emma:lang="en-US" emma:confidence="0">
                  <emma:literal>gent</emma:literal>
                </emma:interpretation>
              </emma:one-of>
            </emma:emma>
          </inkml:annotationXML>
          <inkml:trace contextRef="#ctx0" brushRef="#br0" timeOffset="33480.7338">4260 3610 84,'-2'-10'310,"-1"2"-3,-1 1-7,4-5-21,-6 6-14,0 4-11,1-4-25,-3 4-15,0 0-15,-3 2-19,-3 0-8,5 3-15,-3 0-13,2 3-8,-2-2-5,0 4-12,2 1-7,-2-2-8,4 6-9,-1-5-14,1 7-5,3-9-4,1 7-9,-1-1-5,3 0-10,0 0-3,2 0-2,0 1-7,1 1 4,0-5 0,1 0-13,3-2 1,0 0-11,0 0 3,2 1 3,0-2-5,2-3 2,1-1 1,-2-1-4,0 2 2,2-3-2,2-4 10,-2 3-2,2-3 6,0-2 13,-2-2-19,1 4 3,-3-5 2,2 1 1,-1 0 7,4-1 0,-9 3 6,4-2 4,-4 4 4,4 0 2,-5-1-5,-2 1-5,4 0-6,-5 4 0,0 0-3,7-2-9,-7 2-5,0 12-2,0 1-3,0 4-2,0 5-1,0 12 1,4 3-2,-8 2 0,8 0-4,-3 3 5,4 3-4,2-2-1,3 2 1,-1-2-4,0 0 6,2 0-4,1 18-1,-2-22 6,1 0-8,-4 0-1,4 1 5,-3-7-3,-2-2 1,2 2-3,-4-8 1,-5-6 3,1 3-5,1-5 6,-1-5-6,-1 4 2,-1-1 0,1-5 6,-2-2-3,1 1 0,-2-3 5,0-1 5,0 0 6,-1-2 9,-4-3 4,9 0 2,-19-4 2,9-1-5,3-3 1,-4-3-3,0-1-1,-1-9-4,5-1-3,-3-9-1,3-2-1,3-1-5,4-5-1,5-4-2,1 1-2,5-2 0,3-12-7,2 16-3,5-2-12,4 3-15,-4 2-24,-2 6-21,3 0-41,6 1-50,-5 6-56,1-1-43,-2 9-57,-2 5-69,1 2-58,-6-3-247,6 4-747,2 0 330</inkml:trace>
          <inkml:trace contextRef="#ctx0" brushRef="#br0" timeOffset="34198.4632">4885 3600 47,'-16'-12'352,"-4"0"-17,2 3-16,4 4-21,-3 1-13,0 1-21,1 5-12,0 0-33,1 6-14,-5 3-14,3 3-8,3 3-8,-5 10-7,8-5-7,4 3-11,-3 4-7,0 6-16,5-1 0,9 3-9,-4-3-13,5-1-13,3 4-7,3-5-9,2 1-6,4-4-6,0 2-4,5-1-13,3-2 3,-6-9-9,5 4-38,5-4-48,-8-3-67,1-6-62,1 1-77,5-8-89,-6 0-309,4-6-702,0 2 311</inkml:trace>
          <inkml:trace contextRef="#ctx0" brushRef="#br0" timeOffset="33932.8177">4972 3800 332,'-2'-7'328,"-4"1"-6,1 0-9,3 3 17,-4-3-27,4 0-7,-1 2-16,2-1-11,1 5-28,-5-7-29,5 7-16,0-5-23,0 5-15,5-7-19,-5 7-10,8-3-9,-2 3-10,-6 0-2,18 3-12,-7 1-14,-1 3-10,1 0 6,2 3-16,-3 2-6,0-2-1,1 5-6,-2 0-3,2 3-5,-5-2-6,4 1-1,-5-1-4,0-1 1,-2 0-10,-3-5 1,1 5 3,-2-1-10,1-2 2,-3 0-1,-2 2-1,2-8 1,1 4-1,0-4 1,-3-4 1,2-2 18,3 0 1,-5 9 3,5-9-4,0 0 0,0 0-3,-12-11-1,12 5-3,0-3 1,-1 2-5,2-7-3,2 0-1,2 0-4,2-2 0,1-2-2,1 2-1,-1 1 0,-2 3-4,3 0-1,3-1-3,0 4 0,1 0-3,-5 5 0,0 2-2,3-1 2,0 7 4,5 2-3,-6 5-2,3 4 1,-2 3-9,0 1 8,-4 2 3,1 1-13,-2 1-24,-2 0-34,-3 2-33,-1-1-55,0-3-55,-1 3-49,-4-2-66,0-8-58,-6 6-327,3-8-770,1 1 341</inkml:trace>
          <inkml:trace contextRef="#ctx0" brushRef="#br0" timeOffset="34496.2276">5597 3553 221,'5'-7'398,"2"3"-44,-2-2-13,0 1-40,2 1-36,-1 2-24,2 2-17,-8 0-12,20 7-10,-8-1-19,-1 1 8,5 6-8,1 2-6,-1 4-16,1-2-8,-2 3-10,0 1-7,2 7-2,0 2-13,-5-6-4,1 8-8,-4 1-5,-3-3-8,0 4-9,-4-1-8,-2-8-7,0 9-7,-1-10-5,-3 2-1,1-3-12,-1-2-4,-2 4-5,1-6-4,-2 1 0,1-5-2,2 0-5,1-4-3,-1 0 2,-1-1-3,4 0-8,-1-5-13,-2 1-29,3 3-31,1-7-64,0-2-90,0 0-81,0 0-98,0 0-348,-5-14-800,9 5 354</inkml:trace>
          <inkml:trace contextRef="#ctx0" brushRef="#br0" timeOffset="34751.1712">6472 3650 295,'-8'3'341,"4"2"-21,-1-2-16,2 0-14,3-3-7,-9 7-27,9-7-6,-3 3-11,3-3-1,0 0 16,0 0 5,12 6-7,-4-6-21,4 3-11,2-3-20,3 0-19,4-4-19,2 3-15,1 1-15,2-1-12,-8-2-15,6 1-27,-2 2-34,0 0-43,-3 0-68,-2-1-72,-3-3-74,0 4-86,-2-3-90,-3 3-294,-1-2-739,-8 2 327</inkml:trace>
          <inkml:trace contextRef="#ctx0" brushRef="#br0" timeOffset="34954.2989">6605 3808 303,'-8'7'315,"2"-1"-7,-2 0-7,1 3 0,2-5-8,-2 2-9,6-1-13,-4-1-12,4 2-11,-1-3-11,-2 2-12,4-5 2,2 6-15,-2-6 2,5 7 0,0-4-9,6 0-14,2-2-17,-2 0-18,6 0-16,7-1-7,-2-1-18,2 1-20,3-1-42,-3-3-51,-1 2-67,2-2-84,-7 4-90,-5-3-113,4 0-427,0-3-843,0-6 373</inkml:trace>
        </inkml:traceGroup>
        <inkml:traceGroup>
          <inkml:annotationXML>
            <emma:emma xmlns:emma="http://www.w3.org/2003/04/emma" version="1.0">
              <emma:interpretation id="{0185C010-E36D-44CA-8DE0-74C88A69882D}" emma:medium="tactile" emma:mode="ink">
                <msink:context xmlns:msink="http://schemas.microsoft.com/ink/2010/main" type="inkWord" rotatedBoundingBox="18626,5977 21721,6108 21671,7293 18576,7162"/>
              </emma:interpretation>
              <emma:one-of disjunction-type="recognition" id="oneOf9">
                <emma:interpretation id="interp45" emma:lang="en-US" emma:confidence="0">
                  <emma:literal>often)</emma:literal>
                </emma:interpretation>
                <emma:interpretation id="interp46" emma:lang="en-US" emma:confidence="0">
                  <emma:literal>often))</emma:literal>
                </emma:interpretation>
                <emma:interpretation id="interp47" emma:lang="en-US" emma:confidence="0">
                  <emma:literal>offend)</emma:literal>
                </emma:interpretation>
                <emma:interpretation id="interp48" emma:lang="en-US" emma:confidence="0">
                  <emma:literal>Often)</emma:literal>
                </emma:interpretation>
                <emma:interpretation id="interp49" emma:lang="en-US" emma:confidence="0">
                  <emma:literal>Offend)</emma:literal>
                </emma:interpretation>
              </emma:one-of>
            </emma:emma>
          </inkml:annotationXML>
          <inkml:trace contextRef="#ctx0" brushRef="#br0" timeOffset="39115.0746">8297 3292 95,'-3'-8'324,"-1"1"-3,-1 0-6,0 0-7,2 0-14,-2 1-14,0 1-7,-1 0-18,1-1-17,2 2-22,-2 1-14,0 0-20,5 3-6,-10-4-24,10 4-13,-17 1-13,10 5-8,-9 1-3,8 2-10,-14 5 1,5 5-2,-6 3 4,6 9-3,-7-1 2,5 3-7,-2 1-6,6 3-2,-2 1-5,2 3-7,4-1-3,5 3-6,0 4-6,5-5-2,0 1-4,3 0-2,6-1 2,0 0-6,4-7 0,5 4-4,1-4 3,6 1-7,-1-6-6,1 1-4,2 0-14,0-4-14,3-4-21,-2 0-31,-7-4-48,1-5-53,1 2-50,-2-1-38,1-5-48,-3 1-64,-1-5-63,-3 0-301,3-3-769,0-2 341</inkml:trace>
          <inkml:trace contextRef="#ctx0" brushRef="#br0" timeOffset="39646.33">8612 3981 695,'-4'-21'92,"1"0"33,0 1 29,-2 6 20,3 0 14,0 2 13,1 2 5,0 2-6,1-2 5,1 4-4,0 0-10,3-2-2,1 2-12,-2 0-8,6-2-12,3 2-10,2 1-12,3 1-16,7-2-5,-1 0-14,5 3-13,1 0-25,6 3-31,-10-2-54,2 4-55,-2-4-59,-1 2-70,-1-4-80,3 4-278,-3 0-612,-3 0 272</inkml:trace>
          <inkml:trace contextRef="#ctx0" brushRef="#br0" timeOffset="39490.0778">8952 3339 190,'-6'-13'376,"0"-1"-13,1 2-2,1 1-4,-2 4-8,1 1-3,-1-1-11,0 2-15,-1 2-23,3 0-18,-6 2-22,10 1-18,-20 7-12,9 2-8,-1 2-15,1 3-15,-3 3-12,4 1-8,-2 3-8,6 3-8,-5 6-9,3 2-8,5-9-1,1 11-13,-3-4-9,0 2 0,5 1-8,-2 0-9,2 1-6,0 2-5,6-2-11,-5 3-1,3-3-11,-3 2-7,1 0-4,3-3-1,1-1-6,-2-1-3,1-6-6,1 1-8,-5-1 1,4 3 1,-2-5-6,-3-1-1,2 2-5,0-7-14,-4 4-12,2-6-15,2-3-22,-4 3-22,0-6-28,-1 1-25,-1-3-23,3-2-32,-4-2-35,0 0-21,5-3-28,-12 0-18,12 0-18,-13-6-23,1-3-25,1 0-29,1-6 13,-6-4-15,3 2-227,0-5-652,1-3 289</inkml:trace>
          <inkml:trace contextRef="#ctx0" brushRef="#br0" timeOffset="40331.994">9199 3598 274,'-6'-4'351,"-3"2"-25,0-2-16,1 4-17,-6 4-20,2-1 0,-2 5-11,1 3-11,-4 3-10,-3 4-3,6 0-22,-3 1-8,1-2-12,4 5-30,0 1-4,1 4-19,-1 4-11,7-7-17,3 0-8,4-2-10,0 1-11,2-2-11,5 2-4,-1-2-4,4-1-6,4-2-12,-3-1-15,9-2-26,0-5-58,2 0-60,1-4-43,1 0-63,0-3-66,9-5-73,-11 0-299,4-3-707,5-2 313</inkml:trace>
          <inkml:trace contextRef="#ctx0" brushRef="#br0" timeOffset="40074.9846">9145 3745 271,'0'0'306,"0"0"-2,-1-7-5,1 7-2,0 0-3,0-7-11,0 7 4,-3-8-4,3 8-17,0-6-8,0 6-16,0 0-19,4-3-22,-4 3-22,0 0-15,0 0-19,0 0-10,1-4-17,-1 4-13,0 0-13,0 0-7,17 7-6,-8-2-9,1-1-7,1 1-4,-3 2-11,-1 0-2,3-1-8,2 3 2,-3 0-7,3 0-2,-6 0-6,5 1 1,-5-1 1,2 4-7,-4-7-3,1 2 2,-1 1-4,-1 0 1,-3-2-3,0-1-3,-1 2 2,-1-2-3,-2 0 4,-1 1-2,4-2 0,-4-1 2,-1-2-4,6-2-3,-6 1 8,6-1-8,0 0 0,-11-6-1,11 0 2,0 3-3,0-6 0,0-1-1,6-4 0,4 1-3,-3-2 4,4 2-1,1-2-3,0 0 3,4 7-2,1-7 0,-4 4 3,-2 4-2,1-2 0,3 4-3,-2-1 7,-3 5-8,-1 1 1,3 0 3,-3 3-4,-1 1 0,4 5 3,-6 0-4,2 1 0,1 5 7,-3 0-1,-4 6 3,-2-4-6,3 0-4,-6 2-28,1 2-48,-1-1-38,0-5-43,-2 2-47,-1-4-37,0 2-43,0 0-37,1-9-29,1 4-294,-4-2-700,4 1 311</inkml:trace>
          <inkml:trace contextRef="#ctx0" brushRef="#br0" timeOffset="40566.3693">9629 3637 83,'4'-12'367,"1"2"-12,-3 3 2,2-3-27,2 4-3,-4 2-19,3-3-16,2 2-24,-2 2-18,-5 3-20,15 3-10,-9 0-23,6 5-22,-3-3-18,0 7-12,2-1-11,-2 5-13,-1 3-12,1 2-13,-3 0-8,0 1-6,-1 3-12,-5 8-4,0-2-9,0-7 1,-5 7-6,-2-6-4,-3 5-8,3-6 0,-2-1-7,1-2-13,-4-3-14,3-1-33,1-2-45,0-2-44,-3-1-50,-2-4-62,-2 2-81,2-6-77,-3 1-261,5-4-700,2-1 310</inkml:trace>
          <inkml:trace contextRef="#ctx0" brushRef="#br0" timeOffset="40972.627">10035 3230 180,'0'-6'402,"0"1"-38,0-1-33,2 2-23,-2 4-4,0 0-9,0 0-3,17 6-1,-6 0-11,0 4-1,1 2-20,1 2-10,8 2-19,-4-1-18,-4 1-9,5 2-3,2 0-11,-5 1-15,2 0-16,-2 2-11,-1 0-9,2 1-2,-5 8-1,2-2-9,-6-4-10,-2 11-8,-1-2-12,-1 4-5,-3 1-10,-4 1-6,-1 6 8,-1 1-1,-3-1-5,0-2-5,0 2-7,-3 12-5,2-19-3,-2 3 0,0-2-5,0-2 2,1-2-1,2-6-4,-3 5-3,3-12-3,1 1-5,-1-3-6,3-6 2,0 2-5,1-5-1,-1 2-3,5-6-9,-4-1 8,4 2 3,-3-1-6,2-4 0,1 2 12,1-5-8,-9 4-12,9-4-17,0 0-22,0 0-36,0 0-30,0 0-40,-12-12-54,12 5-84,-5-1-94,1 2-109,0-8-537,-6 1-1093,4-1 483</inkml:trace>
          <inkml:trace contextRef="#ctx0" brushRef="#br0" timeOffset="38677.5688">7315 3539 157,'0'-3'259,"0"-5"-8,0 4-5,0 4-2,0-9-2,0 5-8,0 4-4,0-6-7,0 6 2,-3-5 10,3 5-14,0-6-4,0 6-20,0 0 14,-2-5-12,2 5-10,0 0-11,0 0-6,-4-2-6,4 2-12,0 0-9,0 0-12,0 0-7,0 0-14,0 0-5,0 0-5,0 0-2,0 0 0,-15 6 7,10 1-1,1 8-60,-4 1 27,4-3-2,-3-2-14,-1 4-7,2 2-3,-1 2 0,-3 4-11,3 0-6,0 2 3,2 6-7,0 0-2,2 2 0,3 0-5,0 2-1,3-11 1,3 8-5,-2-3 0,3-4-2,0-2-2,3-2-1,-1 1-1,3-1 0,-1-2-1,1-3 1,2-1-1,-2-3-2,1-3 0,-4 0 0,6 1-1,-2-4 1,1 0-4,-6 0 7,4-3-6,0 0 1,2-2 1,-1 1 1,0-4-2,2-1 0,-1-1 0,0-2-3,-1-3 4,2-1-3,-1-5 2,1-3-1,-4 3-1,1-7-1,0 1 2,-2-14-3,-4 9 3,-3-5-1,5-4-2,-6 2 3,-2 0-3,4 8 2,-8 1-1,2-1 0,0 1 0,-1 3 0,-2-1-3,0 5 4,3-3-2,-3 4 1,0 3 0,-2-1 2,2 3-1,-1-1 1,-2 1 2,1 0-1,1 0-1,-5 0 0,9 5 0,-8-4-3,4 2 1,-3 2 0,2 2 0,1-1-2,-4 1 3,3 4-3,-4-2-1,1 2 0,-2 2 5,-1 2-7,0-2-16,-2 4-1,-3 0-21,6-1-16,-1 3-12,-2-2-24,3-2-5,5 1-40,-3 1-23,5-4-30,-2 1-23,2 2-14,4-2-18,1-3-28,0 0-48,0 0-67,13 3-241,-3-3-684,4-6 303</inkml:trace>
        </inkml:traceGroup>
      </inkml:traceGroup>
    </inkml:traceGroup>
    <inkml:traceGroup>
      <inkml:annotationXML>
        <emma:emma xmlns:emma="http://www.w3.org/2003/04/emma" version="1.0">
          <emma:interpretation id="{98D1CCE7-2499-4D1C-898A-3A381CE53BEC}" emma:medium="tactile" emma:mode="ink">
            <msink:context xmlns:msink="http://schemas.microsoft.com/ink/2010/main" type="paragraph" rotatedBoundingBox="5039,8580 22492,8165 22532,9839 5079,102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EAC1CF-B950-4CA3-A29D-748AA9967D06}" emma:medium="tactile" emma:mode="ink">
              <msink:context xmlns:msink="http://schemas.microsoft.com/ink/2010/main" type="line" rotatedBoundingBox="5039,8580 22492,8165 22532,9839 5079,10254"/>
            </emma:interpretation>
          </emma:emma>
        </inkml:annotationXML>
        <inkml:traceGroup>
          <inkml:annotationXML>
            <emma:emma xmlns:emma="http://www.w3.org/2003/04/emma" version="1.0">
              <emma:interpretation id="{D584A9BF-1981-4EF9-8F6C-E9FC30EEA8E1}" emma:medium="tactile" emma:mode="ink">
                <msink:context xmlns:msink="http://schemas.microsoft.com/ink/2010/main" type="inkWord" rotatedBoundingBox="5039,8598 6811,8556 6851,10211 5079,10254"/>
              </emma:interpretation>
              <emma:one-of disjunction-type="recognition" id="oneOf10">
                <emma:interpretation id="interp50" emma:lang="en-US" emma:confidence="0">
                  <emma:literal>"If</emma:literal>
                </emma:interpretation>
                <emma:interpretation id="interp51" emma:lang="en-US" emma:confidence="0">
                  <emma:literal>Def</emma:literal>
                </emma:interpretation>
                <emma:interpretation id="interp52" emma:lang="en-US" emma:confidence="0">
                  <emma:literal>Dif</emma:literal>
                </emma:interpretation>
                <emma:interpretation id="interp53" emma:lang="en-US" emma:confidence="0">
                  <emma:literal>"If.</emma:literal>
                </emma:interpretation>
                <emma:interpretation id="interp54" emma:lang="en-US" emma:confidence="0">
                  <emma:literal>Diff</emma:literal>
                </emma:interpretation>
              </emma:one-of>
            </emma:emma>
          </inkml:annotationXML>
          <inkml:trace contextRef="#ctx0" brushRef="#br0" timeOffset="54363.158">-5001 6433 392,'0'0'376,"0"0"-29,-10 3-25,10-3-17,-7 2-15,7-2-19,0 0 5,0 0-6,0 0-11,-9 0-6,9 0-10,0 0-16,0 0-12,0 0-15,0 0-17,0 0-17,0 0-11,0 0-15,0-8-15,0 8-13,12-12-12,-4 6-8,2-5-10,-3 3-12,0-5-3,1 2-11,0 1-2,0-2-6,-3 1-9,2-1-4,-3 2-5,1-1 1,-1-2-4,-3 5-3,-1-2-3,1 3 2,-1 1-5,0-4-2,0 4 0,-2 4-5,2 2-1,-3-6-3,1 2 0,2 4-1,0 0-2,-17 12-3,10-1 1,-2 0-1,2 3-1,1 0-2,-1 4 5,-1 3-3,2-2-3,1 3 2,1-1 6,4 0-7,0-1-1,0 1 1,6 0 6,-3-1-6,2-5 1,0 0-22,2-1-32,-1 1-22,5-3-45,-2-4-47,0 1-48,0-3-43,-2-2-46,3-4-46,-1-3-25,6 0-301,-7-6-733,2 0 324</inkml:trace>
          <inkml:trace contextRef="#ctx0" brushRef="#br0" timeOffset="54812.0247">-4925 6999 228,'3'-19'248,"-3"3"8,-3 2 1,7 2 1,-3 0 2,3 0-6,1-1-5,2 1-11,-5 3-6,8 2-21,-4-4-20,6 4-16,0 0-8,3-4-18,4 5-12,0-3-17,2 3-8,4-1-16,-1 4-7,-2-1-8,1 3-21,1 0-43,-2-4-52,-4 4-51,-2-3-57,-2 2-72,2-2-75,-4 2-263,-6-4-599,5 3 265</inkml:trace>
          <inkml:trace contextRef="#ctx0" brushRef="#br0" timeOffset="54626.5856">-4776 6375 171,'8'-29'152,"-4"4"24,-3 1 28,-1 3 22,-1 1 29,1 3 13,0 2 4,-2 3 8,0 4 11,-1-1-11,3 2-26,-2 1-23,2 6-25,-3-3-21,3 3-15,-9 12-7,4 1-4,-5 4-3,4 5-9,-2 3 1,-1 9 1,-2 0-1,5-2-7,-1 6-5,2 0-7,1-5-6,2 5-13,2 0-1,0 6-7,0 1-13,1-3-6,0 1-10,3-1-6,1-1-7,2 4-3,-2-2-8,-1-3-4,4 0-2,-7-4-5,3 4-4,-3-3-2,-1-1-5,3-5-9,-3 6-35,-3-8-36,3-6-30,-1 1-40,-3-11-51,4 3-43,-1-2-28,-4-6-37,2-1-53,-1-6-42,-1 1-43,5-2-235,-12-6-711,6-5 315</inkml:trace>
          <inkml:trace contextRef="#ctx0" brushRef="#br0" timeOffset="50537.669">-6317 5861 114,'0'0'257,"-4"-11"-7,4 5-3,-3 2-4,3 0 0,0 4 7,0-11-5,0 7-1,1-2-9,-2-3-13,-1 3-5,2 0-10,0 6-1,0-6-2,0 6-15,0-5-16,0 5-9,-3-5-20,3 5-16,0 0-14,0 0-7,0 0-10,0 0-5,0 0 2,-8 16 3,5-10-1,2 3-6,-1-1-4,2 0 12,0 5 3,-2-1-3,-2 1 0,4 4-1,3-3 0,-2 2-2,1 5 5,1 1-5,-1 2-1,3-2-2,-4 2-3,2-3-2,2 4 0,-2-2-8,1-2-12,-3 3-24,0-3 4,3 0-1,-1-6-4,-3 1-6,2-2 1,0 1-7,-2-7 1,4 7-4,-4-9-6,0 2 2,0-1-4,1-2-4,-2 0-4,3-1 9,-2-4-9,2 7-5,-2-7-18,2 5-24,-2-5-43,0 5-38,0-5-46,0 0-45,0 0-47,0 0-47,0 0-44,0 0-36,0 0-31,0 0-36,-2-15-257,2 2-764,2 3 339</inkml:trace>
          <inkml:trace contextRef="#ctx0" brushRef="#br0" timeOffset="51284.2436">-5963 5719 227,'0'0'333,"0"-6"-15,0 6-15,1-8-20,-1 8-23,0 0-24,0-3-22,0 3-19,0 0-24,0 0-11,0 0-15,0 0-5,11 18-14,-7-12-10,-2 4 4,5 1-2,1 2-8,1 5-3,1 1-5,-1 1 11,3 3-14,5 7-4,-2 2-3,3 1 4,-5 1-17,4 2-2,0 3-6,-3 1-7,6 18 9,-6-2-9,-7-11-17,1-2-2,-2-3-1,2 2 1,-8-1-5,4-1-1,-9-1 0,0-2-7,-1 0 9,-4-4-4,-3-2-1,-2 2-15,0-8 14,-6 6-5,2-4-5,0-2 0,1-5 4,-5 3-5,0-5-4,1-4-3,-8 4 6,7-4-7,-2-2 1,-2-5-4,2 1 0,-2 1 6,2-5-9,1 2-10,2-6-33,5 0-39,4-4-56,1-1-63,1-2-69,0 1-77,5-3-87,-5-3-250,5-3-731,6-2 324</inkml:trace>
          <inkml:trace contextRef="#ctx0" brushRef="#br0" timeOffset="50887.777">-6132 5879 266,'0'-6'273,"0"6"-2,0-7-4,0 7-1,0-5-15,0 5-2,0-3-9,0 3-16,0 0-3,0 0-11,3-6-11,-3 6-1,0 0-19,0 0 6,0 0-4,0 0-3,0 0-17,0 0-9,0 0-10,0 0 0,0 0-11,1 12-10,2-6-4,-3-1 18,0 3 2,-3-2-7,3 5-13,0-3-10,-1 6 7,1-1 0,0 5-5,-3 3-5,3 0-6,-2 0 5,-1-1-9,3 5-4,-3-4-5,1 0-1,2 1 0,5 1-171,-2-2 58,-3-7 1,2-1 3,-2 1 2,3-3 4,-2 3 2,-1-6 3,3-2-2,-3 5 4,1-6 1,-1 2-2,1 0 0,-1-3 7,3 1-2,-3 0 1,0-5 0,0 6-16,0-6-27,0 0-30,0 0-63,-3 4-79,3-4-57,0 0-70,0 0-69,-14-13-354,10 7-836,-4-2 370</inkml:trace>
          <inkml:trace contextRef="#ctx0" brushRef="#br0" timeOffset="55003.9466">-5337 6262 50,'-16'-15'414,"1"9"-28,7-2-21,-3 2-9,5 0-49,1 3-31,-2-3-34,7 6-23,-4-2-22,4 2-23,0 0-19,0 0-33,22 8-52,-15-4-61,5 5-80,1 1-91,8-4-113,-9 5-198,1-6-511,0-2 226</inkml:trace>
        </inkml:traceGroup>
        <inkml:traceGroup>
          <inkml:annotationXML>
            <emma:emma xmlns:emma="http://www.w3.org/2003/04/emma" version="1.0">
              <emma:interpretation id="{843E0F57-6C29-4279-B839-68EE8312511E}" emma:medium="tactile" emma:mode="ink">
                <msink:context xmlns:msink="http://schemas.microsoft.com/ink/2010/main" type="inkWord" rotatedBoundingBox="7418,8826 13072,8569 13138,10022 7484,10279"/>
              </emma:interpretation>
              <emma:one-of disjunction-type="recognition" id="oneOf11">
                <emma:interpretation id="interp55" emma:lang="en-US" emma:confidence="0">
                  <emma:literal>Homogeny)</emma:literal>
                </emma:interpretation>
                <emma:interpretation id="interp56" emma:lang="en-US" emma:confidence="0">
                  <emma:literal>Homogony)</emma:literal>
                </emma:interpretation>
                <emma:interpretation id="interp57" emma:lang="en-US" emma:confidence="0">
                  <emma:literal>far-Olga))</emma:literal>
                </emma:interpretation>
                <emma:interpretation id="interp58" emma:lang="en-US" emma:confidence="0">
                  <emma:literal>Homogeny))</emma:literal>
                </emma:interpretation>
                <emma:interpretation id="interp59" emma:lang="en-US" emma:confidence="0">
                  <emma:literal>Homogony))</emma:literal>
                </emma:interpretation>
              </emma:one-of>
            </emma:emma>
          </inkml:annotationXML>
          <inkml:trace contextRef="#ctx0" brushRef="#br0" timeOffset="57246.055">-3577 6020 262,'-2'-9'337,"0"3"-10,1-3-6,-2 2-5,0 1-2,3 0-2,-2 1-12,-1 1-11,3 4-12,-1-9-12,1 9-10,-2-3-15,2 3-15,-1-5-17,1 5-17,0 0-4,0 0-13,-13 11-14,5-1-13,2 1-12,-7 7-7,3 4-11,-3 8-8,2 1-10,-1 6-10,3 3-6,1-1-9,7 2-10,-2-2-3,-2 4-6,5-3-7,2 3 0,1-3-9,1 3-2,1 2-7,0 0-1,-3-1-2,5 15-3,-4-18-5,-3-1 7,3 0-10,1 0 0,-4 0-4,2-1 2,1-4 0,-3-2-8,0-2-10,0-6-30,0-2-31,0-2-29,2-5-36,-4-4-34,4-5-41,-2 4-27,-2-6-43,-1 1-56,3-6-58,0 0-48,-14-5-258,7-4-752,-4 1 333</inkml:trace>
          <inkml:trace contextRef="#ctx0" brushRef="#br0" timeOffset="57414.9789">-3920 6773 4,'-2'-10'319,"-4"1"3,6 1-4,-4 0-10,3 2-11,-3 0-4,2 1-13,2 5-2,0-6-18,0 0-25,0 6-8,6-7-15,2 4-22,1-2-20,6 1-15,2 4-14,6-3-16,3 0-13,-1 1-14,10-2-13,-7 2-37,7 2-54,-1 2-53,3-2-47,-10 0-73,6 3-76,6-5-72,-12-1-265,-3-5-639,5 3 283</inkml:trace>
          <inkml:trace contextRef="#ctx0" brushRef="#br0" timeOffset="57852.4881">-3159 6583 56,'0'0'303,"0"0"-10,0 0-5,-21-4-10,21 4-3,-16 0-6,6 0-10,10 0 6,-12-2 3,12 2 7,-12-1 0,6 1-9,6 0-7,-9-3-12,9 3-21,0 0-23,-3-5-24,3 5-13,1-10-15,5 4-12,-4 2-13,7-1-14,3 3-9,-5-2-12,3 1-9,-3 3-7,3-2-10,-10 2-4,19 3-10,-10 2-5,1-2-7,2 3-2,-6 3-6,9-3-2,-6 3-2,-1 2 2,-3 0-8,3-1 2,-4 3-7,4 1-2,-7-5 1,3 1 0,-3 2-1,-1 1-3,-1-5-1,0-2 3,-2 4-3,0-4-2,1 3 3,2-5 1,0-4 0,-4 6 2,4-4 1,0-2-7,0 0 2,0 0-3,0 0-2,0 0 3,-5-18-4,7 9 2,3-4-2,2 4 0,-1-6 1,5 1-2,1-3-2,-3 5-1,0 2 5,1-3-5,2 2-1,-3 2-2,1 2-1,-3 2 0,1 2-1,3 0 2,-11 3-4,17 6 7,-13-1-3,5 1-1,-3 3 4,3 3 1,-2 2-23,-2 1-26,-1 0-24,-1 6-31,-3-5-24,0 0-35,0-1-36,-5-1-28,3 1-34,-2 1-44,3-3-46,-4-4-42,0 3-267,-2-5-713,0-1 316</inkml:trace>
          <inkml:trace contextRef="#ctx0" brushRef="#br0" timeOffset="58118.1171">-3253 6429 149,'-11'-11'318,"5"2"-11,-6 0-12,0 5-17,1-2-27,0 6-19,-2 0-19,1 3-21,-2 4-14,5 2-22,-6 5-11,1 2-7,5 3-9,-4 2-1,4 4-8,1-2-6,4-1-13,-1 9 2,1 1-6,4 0-3,0 3-13,4-3-4,9-4-11,-7 3-4,6 0 11,-7-9-23,14 10-6,-2-4-3,-3-6-3,3-1-2,0-3-9,4 0-29,-3-2-41,4-4-44,-1-4-53,5 0-56,-2-3-57,0-8-68,-2 1-228,4-5-594,0-3 262</inkml:trace>
          <inkml:trace contextRef="#ctx0" brushRef="#br0" timeOffset="58414.995">-2643 6433 4,'2'-15'403,"3"3"-11,0-1-13,0 0 1,-3 6-26,-2 1-22,2-1-42,-2 4-23,0 3-33,3-6-17,-3 6-27,0 0-17,0 0-17,17 9-17,-13-1-11,4 3-13,3 0-16,-3 5 8,8 1-7,-7 4-9,7-4-4,-4 4-3,-1 1-7,1-4 0,-3 6-5,-1-2-6,-1 0 0,3 0-2,-5 3-10,1-1-2,-5 2-2,3 4-5,-7-5 6,3 0-6,-1-4 0,-3 1-5,0-1 1,0-3-2,0-3-7,0-1-1,-1-3-5,0 1 1,0-2-7,1-1 1,1-3-1,0 0-2,2-1-16,1-5-45,0 0-45,0 0-50,0 0-54,0 0-51,1-21-55,5 6-36,4-6-55,-1-3-291,6-7-736,2-4 326</inkml:trace>
          <inkml:trace contextRef="#ctx0" brushRef="#br0" timeOffset="58643.1023">-2142 6433 176,'5'-3'325,"-2"3"-18,-3 0-21,5-3-19,-5 3-10,0 0-20,0 0-13,0 0-5,0 0-37,0 0-10,0 0-12,9 8 2,-9-8-2,7 3 22,-2-2-13,3 4-9,-3-5-13,11 2-9,0-2-17,-5 0-13,9 2-14,1-2-2,1 0-42,-5-2-42,-1 4-55,-2-1-49,-3 0-52,0 1-48,0 0-36,-3 1-31,3 5-56,-4-4-198,-2 0-561,-2 0 248</inkml:trace>
          <inkml:trace contextRef="#ctx0" brushRef="#br0" timeOffset="58799.3544">-1933 6589 129,'-10'12'243,"-2"-2"14,2-1 10,0 5 2,-3-4 2,6 1 0,-4-3 1,5-3-8,-2 5-9,5-6-8,-1 2-11,-1-4-9,0 4-14,2-3-16,-1 0-14,4-3-19,-2 4 1,2-4 2,0 0 0,9 3-10,1-3-14,-10 0-14,24-3-10,-10 1-14,4-3-9,-1 2-31,6-3-51,0 3-61,1-5-80,-1 5-91,-6-4-112,5 1-432,1 0-825,0-6 365</inkml:trace>
          <inkml:trace contextRef="#ctx0" brushRef="#br0" timeOffset="60149.0905">-1316 6096 56,'2'-5'297,"0"-4"-4,-2 2-5,0 3-6,2-4-9,-2 0-6,0 2-10,1-1-2,-2 0-12,1 7-3,0-7-18,-2 5-14,2 2-14,-2-9-18,2 9-4,-2-4-18,2 4-11,-5-5-18,5 5-12,0 0-9,0 0-15,-17 14-6,12-8-2,0 2-10,-3 7 0,0-3-2,-1 6 0,1 1-8,-3 2 2,2 4 5,3-1-3,-3 6 5,-1 1-8,3 3 2,-1-10-3,4 10-5,1-4 0,1 3-7,2-10-3,-3 1-9,7 10 3,-3-10-5,2-1-2,1 0-4,8 8-8,-2-8 10,-1 0-11,-1 0 2,4-1-5,0-5-3,-2 5 0,3-1 2,3-4-2,-2-5-1,1-1-2,-2 0 3,2-2-4,2-3 5,-4-3 0,3 3 9,0-5 2,1-1 2,0-1 2,1-5-6,2-3 1,-3 3-6,4-4 4,2 1-2,-3-3 0,-6 0-1,2-3 0,1 0-2,-4-1 1,-5 1-1,3 1 3,-3-9 4,-3 3 3,-5 0-2,0-1 4,0-2-1,0 0 5,-7-7 2,-3-1 1,0-1-4,-2 1-4,2 9 2,-8-9 2,2 3-5,1-2-2,1 8-2,1 1-3,0 5-4,-4 1 2,1-3-4,3 8-3,3-2-4,-2 3-4,-2-1-7,-1 5-21,3 2-27,-2 2-30,2 1-33,-3 4-31,2-2-38,1 5-34,0 0-38,2 1-47,-2 1-55,5-3-69,-3 3-372,5-5-863,-1 2 383</inkml:trace>
          <inkml:trace contextRef="#ctx0" brushRef="#br0" timeOffset="60539.7146">-707 5964 3,'-5'-2'371,"5"2"-10,-5-9-21,4 5 1,-5 0-10,4-3-8,-1 4-11,3 3-1,-5-7-15,4 4-16,1 3-15,-6-6-8,6 6-17,-1-6-20,-4 3-15,5 3-21,0 0-16,-5-5-20,5 5-15,0 0-15,0 0-12,-7 11-10,-2 1-15,2 1-4,1 8-5,-4 0-7,-2 9-8,1 1-6,2 6-4,-1-2 1,1 3 0,2-1 2,-2 7-1,1-8-5,-1 2-4,1-3-6,4 2-2,0-3 1,8 1-6,-1-2-3,-2-8-1,8 7-3,-1-10-1,-3 2-1,7 0 0,4-5-1,7 5-1,-3-9-18,-1 1-32,10 2-37,-4-8-44,9-1-54,3 0-62,-10-8-60,8-6-59,2-1-67,-3-3-374,0-3-854,1-3 377</inkml:trace>
          <inkml:trace contextRef="#ctx0" brushRef="#br0" timeOffset="61102.2908">-130 6137 289,'-9'-19'322,"-6"0"-1,1 4-10,1 0 1,1 1-11,0 7-18,1-3-14,-5 5-11,3 5-25,0 0-24,2 2-21,-4 7-18,-1 2-17,0 6-24,5 2-1,-2 1-18,1 0-8,0 11-9,7-8-7,1 4-16,0-1-1,4-2-8,0 0-4,4-1 2,0-2-19,-2 0-2,1 0-5,1-7-3,4 1 0,-6 1 0,5-4-6,-1-2-2,2 2 6,-4-6-6,1 2-3,5-3 0,-4-2 1,5-3-6,-2 0-1,5-3 3,-2 0 3,0-3 7,-1 2 8,2-1 8,-3 2 6,1-4 3,-4 1 11,-1 2 8,0 1 3,0-3 1,2 4-7,-5-1-5,-3 3-7,6-3-9,-6 3-4,0 0-4,12 6-3,-7 0-4,0-1-5,1 7-8,0-2 3,-1 6-3,2 3-1,2 2 2,-1 4-4,-4 8-4,4 3 1,-3 5-5,-5 4 6,6-4-1,-6-2-4,3 1 1,-3 1 2,5-3-2,-5 1-3,0-4 2,0 1-2,-2-2 1,2-3-2,0-6-1,-4-2 6,2-2-3,0 0 0,1-5-2,-2-5 2,-2 0-2,2-2 2,2-3 1,1 0 30,-4-2-8,0-2-5,4-2 2,0 0-3,-12-7-5,7 1-1,1-5-3,-1-4-1,-3-4 0,1-3 0,7-2-3,-6-12-4,6-1 2,-4-3-3,4 1-1,4-4 0,0-4-5,4 3 0,3-12-12,-4 14-12,5 1-18,2 4-26,0 1-26,0-1-37,3 3-58,-2 3-53,4 4-64,-5 6-81,3 2-97,5-8-262,-6 7-809,9-2 358</inkml:trace>
          <inkml:trace contextRef="#ctx0" brushRef="#br0" timeOffset="61557.8236">431 6290 335,'-4'-2'337,"-1"-4"-9,-2 0-25,2-2-23,5 3-8,-3 0-7,1-6-20,4 7-10,1 0-17,-2-2-11,4-2-18,3 5-16,-1 0-13,5 2-10,-1 1-22,5 3-10,-3 0-12,-1 4-15,5 1-1,4 0-15,-9 5-5,2 3-7,0-2-5,-2 3-4,-4-3-5,1 3-8,-1 4-3,-4-6-6,2-2 1,-3 6-2,0-4 0,-3-4-4,-3 5-3,2-6 2,-2 5-6,-5-5 2,4 1-3,-4-4-4,2 0 2,3-5 3,-3 2-10,3-2 3,3-2 3,0 0-2,0 0-3,-14-8 15,11 1 3,2 0 8,2-2-6,3-3 2,-3-3-6,3 3 4,4-8-7,3 0 2,-1 0 0,-1 2 0,3 1 1,1-2-4,-1 8 5,0 0-7,-1 3-4,1-1 0,0 5-9,2 1 5,1 3-2,-4 0-4,1 4-1,1 5 4,-1-1-4,1 2 2,-4 5-2,2 4 0,-3-1 1,-2 3-1,-1 0-15,-3 1-24,-4-1-32,1 2-37,-4 0-40,-2-1-30,-3-1-38,-1-2-44,0-1-38,0-3-53,5-5-318,-6 2-719,-3-6 318</inkml:trace>
          <inkml:trace contextRef="#ctx0" brushRef="#br0" timeOffset="61823.4526">386 6044 321,'-10'-10'345,"-2"4"-20,0 1-20,-2 2-27,6 3-16,-5 6-14,-3-2-7,-1 10-14,0-3-12,0 9 9,8-1-27,-6 0-9,-1 4-23,4 8-6,3-2-13,5 2-12,-1-4-12,5 5-15,-3-1-8,6 3-9,2-5-5,4 3-10,-1 0-5,5-3-10,4 2 4,4-3-13,0-1-15,0 0-35,4-2-63,1-4-69,-7-4-85,6-4-88,0-6-91,1 3-227,-1-7-675,12-3 299</inkml:trace>
          <inkml:trace contextRef="#ctx0" brushRef="#br0" timeOffset="62089.0796">1253 6023 276,'5'-9'499,"-3"2"-46,0 1-48,3 4-29,-2-3-30,0 1-24,-2-1-37,-1 5-30,0 0-22,0 0-10,12 9-2,-7-4-15,2 7-15,2 0-11,-1 3-20,3 7-10,1-1-13,0 2-14,-2 6-9,2 0-11,-7 0-9,4 4-6,-5 1-11,0-2-2,-2 2-10,0-1-5,-4 0-3,-1-2-5,-8 2-1,1-2-7,-2-1-7,0-8-7,-5 9-24,-1-4-49,-1-2-51,4-3-70,-2-5-70,-1 2-97,-4-7-115,-3 2-335,1-6-845,1-3 374</inkml:trace>
          <inkml:trace contextRef="#ctx0" brushRef="#br0" timeOffset="67362.4547">1529 5697 235,'0'0'299,"-3"-4"-14,3 4-17,0 0-12,0 0-14,-5-3-10,5 3-18,0 0-11,0 0-22,0 0-12,0 0-15,0 0-18,0 0 5,0 0-29,0 0-13,0 0-7,0 0-10,0 0-11,0 0-4,0 0-10,0 0 0,0 0 1,0 0-1,0 0-5,0 0 13,5 15-16,1-6-2,-5 2-4,7 4-2,-2 3 17,5 6-13,-2-6 10,0 5 0,3 9-5,3 0 3,-7 0-1,7 0-10,-4 2-2,0 1 3,1 0-4,-5 4-5,4-3 3,-3 2-15,1 0 9,-4-1 0,-2 2 1,2 3 1,-4-3-4,2-3 2,-6 1 3,-3 0-1,1 2-8,-2-3 10,-1 2 3,-4 2 5,1-3 3,0-1 7,-3-3-1,1 2 6,-2-7-1,1 2 2,1-7 0,0-4 2,1 3-3,3-4 0,-4-2 0,6-3-2,-1-2 1,2-1 1,1-3 0,1 1 2,-4 0-1,5-4 2,2-1 4,-4 2-6,2-1 1,1-1-5,2-3-1,-2 6-5,2-6-2,0 0-6,0 0 3,-9 2-13,9-2 3,0 0-1,-1 4-5,1-4-1,0 0-20,0 0-52,0 0-48,0 0-49,0 0-64,-7-12-71,2 8-82,2-2-107,1 1-394,2-5-932,-2-5 413</inkml:trace>
        </inkml:traceGroup>
        <inkml:traceGroup>
          <inkml:annotationXML>
            <emma:emma xmlns:emma="http://www.w3.org/2003/04/emma" version="1.0">
              <emma:interpretation id="{DD14B75C-5AF3-4207-A4FF-07B5D9954D0C}" emma:medium="tactile" emma:mode="ink">
                <msink:context xmlns:msink="http://schemas.microsoft.com/ink/2010/main" type="inkWord" rotatedBoundingBox="13803,8612 14936,8887 14671,9981 13538,9707"/>
              </emma:interpretation>
              <emma:one-of disjunction-type="recognition" id="oneOf12">
                <emma:interpretation id="interp60" emma:lang="en-US" emma:confidence="0">
                  <emma:literal>B</emma:literal>
                </emma:interpretation>
                <emma:interpretation id="interp61" emma:lang="en-US" emma:confidence="0">
                  <emma:literal>N</emma:literal>
                </emma:interpretation>
                <emma:interpretation id="interp62" emma:lang="en-US" emma:confidence="0">
                  <emma:literal>I</emma:literal>
                </emma:interpretation>
                <emma:interpretation id="interp63" emma:lang="en-US" emma:confidence="0">
                  <emma:literal>Q</emma:literal>
                </emma:interpretation>
                <emma:interpretation id="interp64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67801.4031">2457 6141 145,'-22'0'350,"0"-1"-23,5 1-14,0 0-9,5 1-11,0-1-12,3 1-14,1-1-23,8 0-10,-12-1-24,4 2-19,8-1-22,-6 4-9,6-4-2,-5 6-6,5-2 1,-2 2 4,2-6 1,2 11 10,2-8 1,0 4 2,3-1 2,0-1 1,5 1-2,2-2-3,3 2-8,5-6-7,3 6-14,10-6-3,3 0-25,-1-6-6,2 6-9,4-4-11,-3 2-9,-4-1-4,2-3-9,-3 2-9,1 1-6,-12 0-6,0 0-4,1 1 2,-9-2-9,3 3-7,-7 0 2,0-3-21,-3 3-29,1 1-33,-3-2-38,-7 2-45,10 0-52,-10 0-57,0 0-68,0 0-63,0 0-73,-27 6-396,14-3-919,-12 1 406</inkml:trace>
          <inkml:trace contextRef="#ctx0" brushRef="#br0" timeOffset="68145.1595">2492 6359 196,'-9'4'289,"5"1"-5,-5 0-7,1 0-3,0-2-9,2 2-1,-1-1-10,2 0-1,-1 1-8,3-3-16,-5 3-7,8-5-8,-5 1-10,5-1-7,-4 4-3,4-4-2,-4 4-11,4-4 0,-4 2 2,4-2 23,0 0 5,12 4 5,-2-2 4,6 1-20,1-2-17,7-1-15,2 0-9,12 0-14,2-1-12,-2-2-15,3 1-11,3-1-7,-2 0-13,-2 3-5,0 0-6,-1-3-12,-4 2 6,2 1-15,-6-2-9,-2 4-2,-6-4 5,2 2-16,-1-2-1,-10 2-4,3 0-2,-4 0 5,-4 0-14,-1 0 2,1 0-7,-9 0-21,15 0-29,-10 0-34,-5 0-60,0 0-53,4-6-52,-4 6-48,0 0-44,-7-11-43,1 6-62,1-2-73,-6-4-316,5 1-891,-1-3 394</inkml:trace>
          <inkml:trace contextRef="#ctx0" brushRef="#br0" timeOffset="68567.0376">3070 5916 263,'-9'-6'356,"-3"-3"-18,2 1-1,1 2 10,-1 0-19,1 2-11,1-1-5,-2 1-10,3 2-12,-2-1-14,4 3-16,1-2-16,4 2-16,0 0-11,0 0-7,-19 2-18,19 1-6,-4 3-13,4 1-15,-3-1-11,3 0-14,0 4-12,3-3-1,-1 1-18,0 6-9,7-3-5,-1 4-10,3 3-7,1 1-3,4-4-5,-3 5-7,3-1-6,7 5-1,-5-5 0,3-3-2,8 5-3,-5 1 4,-3-4-1,-2-2-2,10 5 0,-2-3-3,-6-2 7,-1-5 0,1 5-3,-3-2-1,-1 0 3,-4-4-3,7 3-4,-8-3-4,-1-1 0,1-2-6,-5-1-8,-1 0 3,2 3-3,-3-5 0,-1 3 3,-1-1-6,-1 1-1,-2 2-1,-2-3-2,2 7-2,-4 1-2,-7-1 8,-3 2 5,-2 5 12,-7 4 11,-5 2-1,0 3-3,0-2-2,-3 1-7,1 3 10,-7 3-6,10-1-6,-5 0-2,6-2-1,-1-2 1,3 0-9,4-4-2,-2-1 0,7 0-3,0-5 0,2-1-31,1-6-100,5 0-87,-4 1-90,5-2-101,-5-2-151,7-5-563,-1 1-1199,5-5 531</inkml:trace>
        </inkml:traceGroup>
        <inkml:traceGroup>
          <inkml:annotationXML>
            <emma:emma xmlns:emma="http://www.w3.org/2003/04/emma" version="1.0">
              <emma:interpretation id="{9FE7B812-910C-4C65-A3A4-DF0B43C61947}" emma:medium="tactile" emma:mode="ink">
                <msink:context xmlns:msink="http://schemas.microsoft.com/ink/2010/main" type="inkWord" rotatedBoundingBox="15786,8304 17955,8537 17827,9723 15658,9489"/>
              </emma:interpretation>
              <emma:one-of disjunction-type="recognition" id="oneOf13">
                <emma:interpretation id="interp65" emma:lang="en-US" emma:confidence="0">
                  <emma:literal>tent</emma:literal>
                </emma:interpretation>
                <emma:interpretation id="interp66" emma:lang="en-US" emma:confidence="0">
                  <emma:literal>fast</emma:literal>
                </emma:interpretation>
                <emma:interpretation id="interp67" emma:lang="en-US" emma:confidence="0">
                  <emma:literal>tenet</emma:literal>
                </emma:interpretation>
                <emma:interpretation id="interp68" emma:lang="en-US" emma:confidence="0">
                  <emma:literal>fait</emma:literal>
                </emma:interpretation>
                <emma:interpretation id="interp69" emma:lang="en-US" emma:confidence="0">
                  <emma:literal>tint</emma:literal>
                </emma:interpretation>
              </emma:one-of>
            </emma:emma>
          </inkml:annotationXML>
          <inkml:trace contextRef="#ctx0" brushRef="#br0" timeOffset="78622.2841">4313 6290 293,'-4'-6'308,"4"2"9,-1 0-20,-1-1-6,2 5-10,0-6-9,0 6 0,0 0-13,-3-7-8,3 7-8,3-5-13,0-2-5,7 4-22,1 1-14,2-1-18,8-4-18,2 0-13,-3 2-12,4 2-11,2-7-14,-1 8-26,2-2-40,0 0-63,1-1-66,-4 5-63,-1 0-67,0 0-74,0-2-73,-7 2-248,6-1-667,-1 1 296</inkml:trace>
          <inkml:trace contextRef="#ctx0" brushRef="#br0" timeOffset="78441.1919">4507 5546 146,'-3'-15'386,"2"0"-23,-3 2-17,3 2-21,-2 0-8,3 2-14,0 2-10,-3 3-18,3-3-8,0 7-16,0-6-11,0 6-19,-1-6-18,1 6-7,0 0-20,0-6-12,0 6-16,0 0-3,0 0-12,0 0-8,-9 15-10,6-5 0,-4 2-10,1 6-7,0 1-5,1 2-7,-3 12 0,1 3-6,7-4-5,-9 5-8,5 3-6,0 2-4,3 1-8,1 0-1,2 0-9,2-1-4,4-1-1,-1 1-4,3-3-1,1-1-5,0 1-2,0-2-2,-2 0-1,3 1-7,0-5 5,-1 0-6,0 0 1,-5-8 0,2-3-2,-4 1-1,4 2-3,-5-2 2,-2 0 0,3-1-6,-3-2-5,-2 2-20,-3-6-21,3-4-27,-2 2-29,-5-2-34,4-2-37,2-1-43,-8-1-34,5-3-35,-5 0-36,1-4-37,-1-1-30,10 0-309,-22-9-752,9 3 333</inkml:trace>
          <inkml:trace contextRef="#ctx0" brushRef="#br0" timeOffset="79344.3153">4907 5850 140,'-12'-6'327,"2"2"-17,-2 2-17,3 1-13,1 2-15,-4 3-17,3 3-11,0 4-6,-3-1-15,-1 8-10,4 1-7,-3 0-9,3 2-9,2 4-16,-2-2 4,3 9-13,0 1-3,5-11-11,1 5-9,1-6-7,1 3-11,2 2-5,1-2-16,1-1-10,6 9-8,-4-12-8,4 0-3,0 1-6,5-3-6,0 1-22,1-2-32,3-4-52,-3 0-63,0-1-61,3-3-68,-1 0-75,3-7-77,1-4-239,0 2-688,4-7 304</inkml:trace>
          <inkml:trace contextRef="#ctx0" brushRef="#br0" timeOffset="79063.0454">4847 6143 63,'-4'-3'334,"1"-1"2,-5 1-14,8 3-6,-6-6-10,1 3-9,2-2-16,2 2 3,1 3-11,-6-7-21,4 1-18,2 6-15,2-9-23,4 6-19,-5-2-16,4 1-9,0-1-11,5 3-14,-4-1-9,5 3-15,-2 0-11,0 1-8,3 1-8,-1-2-7,5 6-7,-3 3-7,2-3-2,-4 2-8,2 3-6,-2 1 0,-1-2-7,2 1-1,-4 2 2,0-4-10,0 6 0,-2-5-9,-1 2 4,-3 0-3,2 2 2,-4-4-3,-4-4 1,0 8-1,2-6-2,-1-2-2,0-1-1,-2 1 5,-1-1 0,4-5-4,2 0 0,0 0 4,0 0-6,-15-5 15,14 0 2,1-2-2,1-3 0,5-2 4,-1 1 0,1-7-1,4 0 9,3 0-7,-2 3 0,5-3 3,-4 5-6,4-3 2,-3 8-2,-2 0-1,-1 0-3,1 3-3,5 1-6,-3 2 2,-1 2-2,0 2-2,-1 4-1,1-1 0,-1 5-4,-1-1 4,-3 3-3,-1 0 2,-1 2-1,2-1-17,-6 3-30,2-1-29,-2 4-39,-1-1-43,-4-3-41,2-2-39,-2 0-36,-4 2-39,1-4-45,2-4-34,-1 2-296,-1-5-737,2 1 326</inkml:trace>
          <inkml:trace contextRef="#ctx0" brushRef="#br0" timeOffset="79677.6494">5503 5891 253,'1'-11'437,"2"-1"-15,0 4-15,-2 2-27,0-4-30,2 4-31,-1 5-35,0-3-37,-2 4-19,0 0-22,0 0-14,10 11-9,-6 3-16,3-2-11,-2 4-11,1 3-9,1 6-10,3-2-5,1 8-4,-2-1-11,-1-8-2,-2 5-5,1 4-9,-1-7 0,2 1-10,-3 0-9,-1 5-7,-1-4-2,2-3-5,-5 4-4,0-2-2,0-3-1,0-1-6,-5 0 0,1-3-3,1-3-2,-2 1-4,-1-1 2,0-4 4,3 2 2,-3 0-3,1-6 0,4-1-4,-4 2 4,2-2-4,2-2-3,1-4-1,-4 9 1,4-7 12,0-2 0,-3 4 5,3-4-4,0 0-6,0 0-5,0 0-12,0 0-28,0 0-31,-9-15-43,8 11-57,1-5-75,-2 0-72,2-3-67,-1 1-81,1-3-439,3-1-943,-2 0 417</inkml:trace>
          <inkml:trace contextRef="#ctx0" brushRef="#br0" timeOffset="79974.9647">6155 6077 70,'-11'2'395,"-4"1"-24,2 1-7,1 0-18,1 0-3,0-2-7,3 1-16,-1 1-17,3-2-22,0 2-27,0-2-21,1-1-20,5-1-18,0 0-18,-7 4 9,7-4 11,0 5 0,0-5 1,9 6-6,-1-3-11,4 0-8,3-1-15,2-1-13,7-1-15,0 0-12,2 0-11,-3 0-10,5-1 0,-4-3-29,1 3-23,0-2-23,-8 1-35,0 2-36,-2-1-46,0-2-49,-2 3-60,-4 0-48,-9 0-47,10 0-41,-10 0-38,10 0-32,-10 0-312,0 0-781,0 0 345</inkml:trace>
          <inkml:trace contextRef="#ctx0" brushRef="#br0" timeOffset="80355.5184">6215 6243 201,'-11'10'254,"-1"-3"6,1-2 4,0 4 6,2-1-5,2-4 0,-2 3 3,5-3-4,-4 1-10,3-3-7,0 3-2,3-3-10,2-2-8,-6 9 1,4-5 1,2 1 1,0-5 1,4 6-3,0-3-11,-4-3-9,12 4-11,-1-2-14,3-4-10,3 2-19,-3 0-16,5-1-10,0-2-11,3 3-13,2-2-13,-2-2-5,-5 4-8,1-2-9,-1 2-4,0-1-10,-3-2-3,1 3-5,-2 0 0,0-2 5,-1 2 5,-4-1-5,-4-1 7,-4 2-2,12-1 2,-12 1-4,0 0 0,11-3-1,-11 3 2,0 0-5,8-1-12,-8 1 6,0 0-1,0 0-8,7-1-2,-7 1-4,0 0-4,0 0-1,0 0-14,0 0-38,0 0-50,0 0-62,0 0-61,0 0-116,10-4-108,-10 4-130,0-7-452,0 2-1089,0 5 481</inkml:trace>
          <inkml:trace contextRef="#ctx0" brushRef="#br0" timeOffset="83711.7034">6367 5678 165,'-3'-6'368,"0"-1"-16,1 3-11,1-2-14,1 6-8,-4-5-9,3 2-16,1 3-9,0-6-21,0 6-23,0 0-21,-3-8-19,3 8-20,0 0-20,-1-5-19,1 5-7,0 0-20,0 0-9,0 0-13,-2 19-4,2-13-9,0 9-4,0-1 0,-3 6-1,1 3 0,1 10 2,-3 0-3,-1 7-5,2-5 0,-1 9-7,3-1 1,-4 3-4,1 16-1,-1-4-4,-2-13 4,2 12 2,2-12-3,-1 0-2,3 1-1,-4-7 0,-1 0-3,5-1-2,1-3-3,-4 0 0,3-2 0,0-8-7,-1 0 0,2-2 2,0-3-7,0 1 4,0-2-3,-2-3-5,-4-3 0,6 1-5,-1-2-1,-3-3-1,4-1-2,0-1-1,-1 0-1,1-1-2,-1-1 3,1-1-1,0-4-4,0 0 1,-4 7 0,4-7-1,0 0-23,0 0-34,0 0-41,0 0-48,0 0-64,-7-15-56,2 10-62,4-1-77,1-1-83,-4-1-344,4 1-886,0-8 392</inkml:trace>
        </inkml:traceGroup>
        <inkml:traceGroup>
          <inkml:annotationXML>
            <emma:emma xmlns:emma="http://www.w3.org/2003/04/emma" version="1.0">
              <emma:interpretation id="{BB5D1DF8-7782-419B-A2F6-21AF048405CE}" emma:medium="tactile" emma:mode="ink">
                <msink:context xmlns:msink="http://schemas.microsoft.com/ink/2010/main" type="inkWord" rotatedBoundingBox="18624,8265 22492,8173 22529,9735 18662,9827"/>
              </emma:interpretation>
              <emma:one-of disjunction-type="recognition" id="oneOf14">
                <emma:interpretation id="interp70" emma:lang="en-US" emma:confidence="0">
                  <emma:literal>reran)</emma:literal>
                </emma:interpretation>
                <emma:interpretation id="interp71" emma:lang="en-US" emma:confidence="0">
                  <emma:literal>relying)</emma:literal>
                </emma:interpretation>
                <emma:interpretation id="interp72" emma:lang="en-US" emma:confidence="0">
                  <emma:literal>reran))</emma:literal>
                </emma:interpretation>
                <emma:interpretation id="interp73" emma:lang="en-US" emma:confidence="0">
                  <emma:literal>dyads</emma:literal>
                </emma:interpretation>
                <emma:interpretation id="interp74" emma:lang="en-US" emma:confidence="0">
                  <emma:literal>dyad]</emma:literal>
                </emma:interpretation>
              </emma:one-of>
            </emma:emma>
          </inkml:annotationXML>
          <inkml:trace contextRef="#ctx0" brushRef="#br0" timeOffset="84488.2016">7255 6183 164,'0'0'368,"-4"-3"-20,4 3-18,0 0-4,0 0-18,0 0-18,0 0-17,0 0-14,0 0 3,0 0-10,6 15-9,0-3-6,-4 3-20,7 6-11,0 1-18,-1 2-8,4 4-15,0 3-11,0-1-15,3-1-16,-2-1-8,-1-6-7,0-2-12,2 1-14,-1 0-2,3-5-7,-2-2-10,-2-1-6,5-1-3,-4-1-10,3-1 1,0-7 1,-3 4 3,2-7 4,0 2-2,0-5 1,0-3-5,1 0 0,2-3 0,-2 0-7,-2-7-2,2-2-2,-5-2-5,2-2-3,-2 0-4,-1-12-2,-3-1-3,-2 1-3,-1-3-2,-3-4 3,-2 4-4,1-5-1,-5-5-3,1 5-1,1-3 4,-5 1-4,3 2-2,4 2 0,0 3 10,1 3-1,1-1-2,-2 12 3,3 1-5,2 1 5,-3 6-1,2-1 3,0 4-2,1 1 6,-2 2-5,2 2-2,1 1-2,2 3-3,1 3 1,1 0 2,-1 3-3,6 4-3,-2 4-1,2 5-2,2 5 0,0 10 4,-5-3-6,1 5 3,-3 1-1,-2 3 1,1 0 6,1 1 1,1 3 8,-8-2-2,3 1 3,0-3-1,0 0 6,-3 3-4,3-7 0,0 3-2,0-2 2,2-4-1,-2-8 1,0 0 1,0-1 2,3 0-1,-1-4-1,-1-3 3,4-1-1,-3-1 12,3-1-6,-3 0 7,4-3 9,-3-5 3,2 1 6,2-2-6,2-3-7,-1 0 1,4-5-1,3-3-11,1-3 2,0-4-6,8-5-1,-2-4-10,0 0 7,-3-1-38,-2-6-41,-1 8-46,-9 3-54,-3 1-56,-1 3-90,-5 3-90,-3 0-92,-3 7-122,0-4-325,-3 7-1008,-2-1 446</inkml:trace>
          <inkml:trace contextRef="#ctx0" brushRef="#br0" timeOffset="85394.4469">8695 5791 161,'-2'-8'350,"2"0"-4,-6 2-6,6-2-10,-3 1-2,-3 1-12,4 0-13,0 3-17,-3-2-8,3 1-18,-4 0-16,6 4-18,-9-1-16,9 1-18,-12 5-12,7 1-11,-7 4-6,5 5-19,-4 6-9,1 2-12,0-1-11,0 9-10,5-4-33,0-5-5,2 2-5,0 1-8,3-3-6,3 1-2,0 2-2,2-7 0,1 1 3,3-5-2,1 1 3,0-4-1,2-1-1,0-2-1,2 1 1,3-4-6,-1-3 0,1-3-7,5 0 9,-9-1-10,4-1-2,0-3-3,0-3 0,-4 0-3,4-3 1,-5 0 0,0 2-2,-2-1 6,-3 1 5,-1 3 11,-1-3 9,-1 4 14,1 1-7,-2 2-7,2-3-7,-1 3-7,-1 0-11,-3 3 7,0 0-8,0 0-7,4 18-2,-4-10 2,0 9-1,-2 1-5,0 5 1,4 6-2,0 4-3,-1 1 2,2-1-2,-2 5 0,2-7 1,1 5-5,-1-3 2,1 1-2,-1-1 5,2-5-6,-1 7-3,1-10 3,-2 1 1,1-2-5,1-2 5,-2-1 0,-1 0-1,1-2 3,-3-4-2,1-1-4,2-6 6,-3 2-4,0-2 1,0-1 7,-3-1-5,2 0 4,-2-1-1,3-5 2,-10 4-3,10-4 2,0 0 1,-18-10 4,8 1 6,0-2 11,0-1 2,2-4-4,0-1 7,-1-6-5,2-2 3,-1-6-8,4-4 1,4 4-2,0-2-2,3-2-6,6 0-5,0 1 10,3-1-12,2 6 2,0 0-5,5-2-10,-2 6-20,7 1-31,-9 6-36,4 0-35,3 2-53,-2-1-69,8 1-62,-4 4-54,1 1-64,-2 1-71,-2 0-371,5 4-939,0-3 416</inkml:trace>
          <inkml:trace contextRef="#ctx0" brushRef="#br0" timeOffset="87196.6275">8542 5366 203,'0'-5'373,"0"5"-21,3-8-29,-3 8-27,0-6-22,0 6-26,0 0-17,0 0-19,0 0-20,0 0 11,-5 19-13,1-7-13,1 9-13,-2 0-7,0 4-3,-6 9-7,5 3 5,-5 3-7,3-1 1,-3 7 9,-5 13-9,4 4 2,0-5-12,-5 4-6,8-4-7,1 6-6,2 0 1,1-2 5,5-2-7,0-2-9,5-10 3,4 9-6,8 4-5,-3-22-4,5 4-5,10 7-8,-1-13-8,10 11-4,-5-13-16,0 2-8,15 1-27,-8-13-36,1 2-43,3-6-57,17-1-73,-18-10-82,1 3-83,2-7-115,-4-6-384,3 0-924,-1-8 409</inkml:trace>
          <inkml:trace contextRef="#ctx0" brushRef="#br0" timeOffset="86055.9721">9412 5891 115,'-12'-19'382,"0"2"-7,2 5-10,2 5-13,-1-2-23,1 4-19,-1 1-21,1 4-23,-4 3-17,0 1-15,-2 9-7,-2 1-14,2 4-12,-3 1-9,5 5-12,-5 4-13,5 3-16,1 2-8,-1-6-21,3 6-12,5-2-10,0 3-8,4-1-9,2-1-7,5 0-10,1 0-6,1-3-8,0-7-29,4-2-48,2 1-63,2-4-72,1-4-71,0 2-92,6-9-106,2-1-283,0-3-770,12-4 340</inkml:trace>
          <inkml:trace contextRef="#ctx0" brushRef="#br0" timeOffset="85821.5934">9437 5943 213,'-3'-2'407,"3"2"1,-4-10-20,4 10-8,-1-6-11,1 6-12,-3-6-17,3 6-18,0-6-27,0 6-26,0-5-25,0 5-22,5-3-23,-5 3-22,0 0-17,15 5-17,-9 1-9,1 0-17,3 2-14,2 3-8,-4-1-9,6 7-10,-5-1-5,3 1-11,-1 2-2,-5-5-5,1 5-5,4-1-6,-5 2-3,-1-6-6,-4 2 1,3-1-4,-3 1-4,-1-4 1,0-1-3,-5 2-3,5-6 1,-2 2-4,-2-3 1,-2 0-5,2-4 3,1-1-2,3-1 1,0 0-3,0 0 0,-16-9-5,15 3 3,-3-3 1,4-1-5,0-2 0,5-4 1,-3-1 1,6-4 4,-2 6 5,0-5 1,5 5 4,-4-5 0,4 6 7,1 5-5,-2-4 0,2 5-3,-2-1-1,3 6-6,0-5 1,-1 8 0,4 0-2,-2 1-7,-2 7 0,1-1 1,0 3 2,-1 5-2,1-3-1,-1 10 0,-6-5-12,2 4-28,-4 0-28,-1 2-34,-6-2-49,2 1-34,-4-3-42,-1 1-39,0-3-35,-6-4-42,4-2-40,-1 3-45,-5-5-278,3 0-756,1-2 334</inkml:trace>
          <inkml:trace contextRef="#ctx0" brushRef="#br0" timeOffset="86305.976">10073 5873 333,'9'-18'523,"-2"7"-26,-2 5-32,-1-1-37,-3-1-33,5 3-33,-5 3-40,3-2-33,-4 4-21,0 0-12,0 0-15,12 15-19,-7-2-14,-3 5-18,4 3-16,3 0-13,-7 3-9,8-1-13,-3 10-15,0-2-5,-2 5-12,-1-4-6,-1 2-8,1 1-9,-6-1-5,0 0-7,-2-3-6,-4 4-6,0-2-8,-4-4-2,-3 0-6,-2-3-8,-2-4-13,-3 1-35,-4 0-41,-3-5-53,6-5-70,-1-1-73,-11-1-86,0-1-104,-2-6-456,2-2-968,10-4 428</inkml:trace>
          <inkml:trace contextRef="#ctx0" brushRef="#br0" timeOffset="87578.0967">11071 5508 498,'-3'-5'495,"0"0"-43,1 2-41,-2-1-32,4 4-30,-7-3-27,7 3-21,0 0-25,-5-3-15,5 3-16,-8 9-17,6 0-20,2 4-21,-3 0-16,2 8-16,2-1-2,0 5-8,3 8-6,-1 3 5,2-1 4,2 0 2,0 0-9,-4 2-11,8 1-1,-5 3-14,5-7-5,-4 5-6,3 2-8,-5-2-7,-1 7-9,-2 12-4,-2-15-11,-6-1-8,-2-1-1,-4 1-1,-1-1-8,-4-2-3,-14 13-3,-2-17-4,-13 14-1,1-7-2,-8-3-3,1-2 9,-3-2-27,-1-3-20,-2-1-41,-6-3-53,-1-3-58,-4-3-97,-1-8-108,-6 4-124,-5-7-516,10-3-1086,0-2 480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3:56.422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F96EF17-5107-47A0-AE26-8106D810BED3}" emma:medium="tactile" emma:mode="ink">
          <msink:context xmlns:msink="http://schemas.microsoft.com/ink/2010/main" type="writingRegion" rotatedBoundingBox="2694,2515 31485,2367 31560,16938 2769,17086"/>
        </emma:interpretation>
      </emma:emma>
    </inkml:annotationXML>
    <inkml:traceGroup>
      <inkml:annotationXML>
        <emma:emma xmlns:emma="http://www.w3.org/2003/04/emma" version="1.0">
          <emma:interpretation id="{08D9D0F4-72BE-4C3E-BA96-70698417C7AE}" emma:medium="tactile" emma:mode="ink">
            <msink:context xmlns:msink="http://schemas.microsoft.com/ink/2010/main" type="paragraph" rotatedBoundingBox="12281,2462 27104,2652 27079,4653 12255,446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F511963-5AAC-4BED-B4CC-999B631864AB}" emma:medium="tactile" emma:mode="ink">
              <msink:context xmlns:msink="http://schemas.microsoft.com/ink/2010/main" type="line" rotatedBoundingBox="12281,2462 27104,2652 27079,4653 12255,4463"/>
            </emma:interpretation>
          </emma:emma>
        </inkml:annotationXML>
        <inkml:traceGroup>
          <inkml:annotationXML>
            <emma:emma xmlns:emma="http://www.w3.org/2003/04/emma" version="1.0">
              <emma:interpretation id="{5640DE40-1E8E-4572-92AD-4EBF70D21649}" emma:medium="tactile" emma:mode="ink">
                <msink:context xmlns:msink="http://schemas.microsoft.com/ink/2010/main" type="inkWord" rotatedBoundingBox="12441,2279 17622,2854 17410,4766 12229,4191"/>
              </emma:interpretation>
              <emma:one-of disjunction-type="recognition" id="oneOf0">
                <emma:interpretation id="interp0" emma:lang="en-US" emma:confidence="0">
                  <emma:literal>liffte/smale.omegh</emma:literal>
                </emma:interpretation>
                <emma:interpretation id="interp1" emma:lang="en-US" emma:confidence="0">
                  <emma:literal>ruffle-smell. omega</emma:literal>
                </emma:interpretation>
                <emma:interpretation id="interp2" emma:lang="en-US" emma:confidence="0">
                  <emma:literal>ruffle-small. omega</emma:literal>
                </emma:interpretation>
                <emma:interpretation id="interp3" emma:lang="en-US" emma:confidence="0">
                  <emma:literal>luff-lets-mall-omegas</emma:literal>
                </emma:interpretation>
                <emma:interpretation id="interp4" emma:lang="en-US" emma:confidence="0">
                  <emma:literal>ruffle-meal. omega</emma:literal>
                </emma:interpretation>
              </emma:one-of>
            </emma:emma>
          </inkml:annotationXML>
          <inkml:trace contextRef="#ctx0" brushRef="#br0">906 1147 178,'-4'-17'227,"0"3"-3,0 2-5,2 1-6,0 4-21,2-2-15,-4 3-17,8-3-17,-4 1-15,4-3-10,4 2-14,1 0-8,5-10-14,3 7-7,4-3-12,2-1-2,7 0-9,-7 5-21,6-7-26,2 0-14,1 4-5,-13-2-4,2 1-25,1-1 8,3-9 1,-9 5 4,1 0 3,-3-1 1,1-9 8,-6 7 10,-4 1 25,0-1 4,-1 0 31,-6 2 27,2 0 56,-2 9 17,-4-9 35,1 9-7,-2 1 42,-2 0 39,1 2-52,-2 6-39,-1 0 42,5 1-3,-4-1-18,3 3-22,7 0-16,-10 0-22,10 0-15,-11 9-12,5 2-10,0 7-13,-5 4-3,6 14-11,1 1 23,0 3-7,4 1-10,2 7-5,0-3-6,-2 11-9,4-11-3,4 13-7,-5-12-2,2-3 1,4 15-4,0 0-2,-1-12-3,-1 13-1,0-2-10,3-14-7,-4 0-31,-2-2-11,-3-1-27,2-1-26,-7 4-53,0-5-69,3-1-60,-4-3-56,-2-3-74,2-10-63,-2-5-282,5-8-797,-1 1 352</inkml:trace>
          <inkml:trace contextRef="#ctx0" brushRef="#br0" timeOffset="-396.2036">1025 708 1399,'5'-41'-44,"-1"1"23,0 6 23,-3-2 37,-3 13 9,-1-5 42,-1 6 18,-1 5 30,2 3 40,-1 2 26,-4 2 4,7 4 3,1 0 3,-5 0-22,4 0-10,-3 3-20,4 3-10,0 0-9,-13 9-4,7-2-9,0 10-14,-2 4-1,-1 2-10,1 10 3,1 1-8,5 2-1,-3 4-4,-1-3-5,5 5-11,-2 1-3,3-2 2,0-2-5,3-1-8,-2 3-5,5-5-5,-4 6-3,3-6-5,-2 1-7,-2 5-4,7-8 1,1 2-8,-6 1-3,1-1-11,1-4-34,-2 1-20,-1-9-64,0-2-50,-2 3-30,0-11-31,0 7-26,0-4-22,-2-6-18,2-2-16,-2-5-31,2 0-232,-4-1-607,4-3 269</inkml:trace>
          <inkml:trace contextRef="#ctx0" brushRef="#br0" timeOffset="-629.5387">673 804 5,'-4'-6'242,"2"2"-16,2 4-10,-3-5-8,3 5-11,-3-6-9,3 0 3,0 6-12,-2-5-13,2 5-8,0-5-14,0 5-16,0 0-11,0 0-14,-1-9-10,1 9-8,0 0-6,0 0-6,0 0 29,0 19 27,0-4 6,1-1-6,-1 3-6,0 4-9,2 1-9,1 0 3,0 1-10,-1 2 7,1 0-2,-2-2-8,2-1-8,-1 3-5,1-4-4,0 0-12,-2-2 2,7-1-11,-6-2-6,0-4-10,6 2-2,-3-3 0,-1 0-8,4 2-1,-5-6-14,3-2-11,-1-3 1,0 2 4,0 0-9,3-2-18,7-4-25,-4-2-50,2-5-24,-1 0-32,9-7-30,3-8-34,-5-5-12,4 2-23,-4-9-13,-1 0-4,-1-5 0,0-1-9,0-14-146,-5 13-455,3 0 202</inkml:trace>
          <inkml:trace contextRef="#ctx0" brushRef="#br0" timeOffset="196.5821">1175 1125 229,'-4'-9'266,"3"1"-24,1-7-24,5 2-13,-1 2-17,4-4-14,4-2-11,5 1-13,-2-2-12,5-1-14,11-2-12,3-1-10,3 2-12,2 4-15,0 2-48,-6 1-56,4 1-69,-6-1-78,-7 7-191,-3 0-397,-6 2 175</inkml:trace>
          <inkml:trace contextRef="#ctx0" brushRef="#br0" timeOffset="536.0625">1601 511 146,'-1'-8'212,"-2"-2"7,2 2-11,0 1-5,-2-1-3,2 2 3,1-2 9,-1 2 8,-1 3 6,2 3-10,-2-6-3,2 6-8,-2-4-12,2 4-14,0 0-16,0-9-5,0 9-13,2-3-1,-2 3-26,0 0-15,0 0-8,0 0-13,0 0-4,2 23 13,0-9 16,-1 9-7,3 1-6,1 8-4,2 5-13,-1 0-2,2 3-10,-3 3-1,2-1-1,2 1 7,1 2-14,-2 13-1,-1-16-5,-1 6-3,2-9-3,-1 2-6,2 1-3,-1-5-5,-7 2-19,2 1-31,2-3-50,-5-6-72,4-6-60,0-1-63,-4-3-53,1-5-50,-1 1-302,3-4-725,4-7 320</inkml:trace>
          <inkml:trace contextRef="#ctx0" brushRef="#br0" timeOffset="-1001.3353">47 1361 3178,'-5'6'173,"0"4"-47,-2-5-73,-1-2-8,4 3-5,0 1-21,-1-4 4,2 2-4,1-1-8,1-2 9,1-2 14,-4 8 4,4-8 22,-3 2 0,3-2 14,0 0 7,0 0 1,0 0 6,0 0 27,0 0-11,10-12-9,-8 1-13,3-14-7,2 1-12,4-10-4,5 0-7,-4-4-2,-4-5-8,7 5-4,0-2-1,-6-6-8,0 3-4,8-15-12,-5-3 8,0 6-3,-2 11 4,-3 0-8,-2-18 7,0 19-10,2 2-1,-4-1-1,0 5 7,-4 2-8,1 9-2,5 4-4,-5-1 2,0 3-1,1 0 1,1 8 0,-2 1 3,-2 0-5,2 0 3,2 4-1,-2 0 2,-2-1-1,2 1-2,2 1-1,-4-2 0,1 4 2,0-4 1,-3 4-2,2-5-5,-1 3 4,1 2 0,-2-1-1,-1-2-2,5 3-1,-1-1 2,-2 1 2,1-1-4,2 5 3,-2-6 1,2 6-1,-5-6-1,2 2-1,3 4 2,0 0-1,-2-6-11,2 6 10,0-6-4,0 6-1,0-6 8,0 6-2,2-12-3,-2 3 3,0-3-6,0-4-5,4 4 14,-4-4-8,6 2 0,-3 0-6,0 1 14,2 0-6,-2 1 4,0 3-5,-3-1 3,1 4-5,3 0 6,-3 0-1,-1 2 0,0 4-4,0-9 0,0 9-2,0-3-3,0 3 1,0 0 5,0-7-4,0 7-2,0 0 4,0-5 6,0 5-4,0 0 0,0 0 0,0 0 5,0 0 0,0 0-9,0 0 5,0 0 2,0 0-3,0-6 4,0 6-1,0 0 2,0 0 1,0 0-3,0 0-2,0 0-2,0 0-2,0 0 3,0 0-7,0 0 3,0 0 12,0 0-9,0 0-3,0 0-3,0 0 1,0 0 6,0 0-7,0 0 6,0 0 2,0 0-3,0 0 4,0 0 1,0 0-4,0 0 3,0 0-6,0 0 3,0 0 6,0 0-4,0 0-1,0 0 3,0 0 4,0 0-4,0 0 0,0 0-4,0 0 8,0 0-3,0 0 4,0 0-3,0 0 2,0 0-3,0 0-2,0 0 1,0 0 1,0 0 0,0 0 0,0 0 0,0 0 0,0 0-4,0 0 3,0 0 2,0 0-4,0 0 1,0 0 0,0 0-4,0 0 2,0 0-1,0 0 4,-8 15-2,7-9-1,1 7 2,-4-1 1,0 4 11,4-3-13,-1 7 0,-2 3 7,-1-1-8,-1 3 0,2-1-1,-1 9 4,-3 1 4,1-2-3,2 4 3,1 2-4,3 3 11,0 2-5,3 0-2,-3 0 2,4 15 0,-1-12-1,-6 14 8,11-3-5,-6-10-1,-2 0 1,3-3-1,1 1 5,-4 15-6,0-16-2,3-1 3,-2-2 3,-1-3-3,8-1 5,-5-4-7,-2-10 4,8-1-2,-2-7-5,-1-3 1,0-1-2,4 1 2,-2-5-4,6-1 8,-5-5-2,11-1 3,5-1-5,2-8 5,6-1-7,2-2 2,-3-3-2,0 0-9,0-4-7,-4 0-59,-8 2-55,1 0-42,-7-1-55,-1 0-53,-1-2-24,-3 1-32,-1 6-269,-5-2-656,2 2 291</inkml:trace>
          <inkml:trace contextRef="#ctx0" brushRef="#br0" timeOffset="886.1252">1903 1168 368,'2'-6'360,"-1"2"-29,-1 4-26,0 0-18,3-7-25,-3 7-25,1-1-17,-1 1-24,0 0-16,0-6-21,0 6-19,0 0-12,0 0-10,0 0-11,4-5-13,-4 5-5,0 0-15,2-4-8,2 0 8,2-1-27,-3-1 6,7-1-6,-3-2-10,3-2-2,0-1 2,-3 2-4,2-9-6,-1 4 1,-2-3-11,5-1 2,-7 3-1,1-1 1,-3 5 15,-2-3 21,2 5 21,0 0 18,-2 3 18,0-1 1,0 2-6,0 6-16,-2-6-2,2 6-10,0 0-4,-19 16-3,5 0-12,-3 1-3,-3 10-7,-1 4-4,3-1-6,4 0-5,-1-3-4,4 2 0,4-4-4,4 0-1,1-2-6,4-1 1,6-1-4,3-1 0,2 0-5,5-1-15,3-6-61,14-1-95,-3 1-89,-3-8-95,6-4-116,-1-2-279,0-8-798,1 2 353</inkml:trace>
          <inkml:trace contextRef="#ctx0" brushRef="#br0" timeOffset="1563.7546">2605 113 225,'-8'-6'284,"8"0"-17,-5 0-21,4 1-22,-2 3-23,1-3-18,2 5-23,-7-2-15,7 2-11,-8 14-10,3 1-13,-4 9-5,-3 14 8,-1 4 15,5 28-1,-3 4-5,-9 30 13,17-31 9,-6 3 9,3-1 4,-1 32-2,7-37 0,-4-3-12,7 7-3,-7-1-3,5 30-8,-1-34-2,-2 3-9,2-2-4,-2-1-10,0-3 1,-4-4-14,4-4-12,2-12-10,0-3-3,-2-1-7,2-2-13,2-6-12,-4-1-24,-1-8-22,1-1-36,2-2-46,-2-8-59,0-2-51,0-1-48,2-5-50,1-3-54,-1-3-309,0 0-720,5-17 319</inkml:trace>
          <inkml:trace contextRef="#ctx0" brushRef="#br0" timeOffset="1954.363">3018 657 101,'-3'-10'321,"-1"2"-9,0 1-18,-5 2-20,1 3-13,-3-2-16,2 4-7,0 4-17,-5 2-13,6 3-20,-8 3-17,4 5-10,0 3-6,-2 10-20,5-6-12,1 1-15,4 7-11,2-2-7,2 3-10,0-8-6,6 6 4,2-2-1,-2 5-2,6-7 2,0 5-10,4 0 6,-3-3 1,-1 0-11,2 2-5,-6-6-3,1-5-2,-1 0-3,-2-1-7,0 0-2,-5-5-4,3-2 10,-4 0-7,-2-2-6,0-2-5,-1 2 4,-2-1 3,-4-6 2,0 4 9,-6-2 8,4-5 3,-4 3-2,1-4-3,-2-4-2,-1 2-7,0-4-6,-1-1-3,-2-2-3,6 2-4,-1-1-5,2 0-1,2-1 1,0 4-6,5 1-2,-1-1-4,2 1 0,0 4-6,5 1-28,-6-5-27,6 5-29,0 0-36,0 0-53,0 0-52,0 0-62,32 12-66,-15-5-75,1-1-236,8-3-713,-4-3 316</inkml:trace>
          <inkml:trace contextRef="#ctx0" brushRef="#br0" timeOffset="3468.2372">3267 1101 137,'-13'-4'353,"0"-5"-28,-3 2 3,3 0-14,0 1-31,1-2-27,0 2-7,3-2-28,1 0-11,0 3-12,7 0-35,-1-2 7,-1 2-35,3 5-8,6-11-6,0 6 1,2 3-28,-1-2-4,1 4-7,4 0-6,4 4-1,-5 1-29,3-2 11,1 7-4,-3-1-1,4 4 0,-2 1-13,0 3-1,-4-3-5,-1 0-3,-3-1 1,5 7-6,-6-3 15,-1-4-22,0 1-17,0 5 16,0-7-1,-4 3-14,5-3 17,-5-2-5,0-3-1,-3 1-1,3 0-7,0 0 7,0-1-5,-2-1 7,4 0 6,-2-6 17,0 6 3,0-6-19,0 0 19,0 0-10,0 0-8,3-27 0,1 13-1,-2-2-2,4-5 0,1-3-1,-3 2-8,4 0 2,4 2-4,-8 6 1,4 0 1,-4 2-5,4 0 8,-5 1-4,7 3-6,-6 1 1,-2 1 1,5 1-1,-5 2 1,6 1-2,-8 2 0,12 9 1,-6-2-4,1 3 2,1 3-5,0 5 2,-1 1 3,-1-3-4,3 4 3,-3 2 2,2-1 2,-4-9-6,3 5 4,-2 2-6,-1-1-1,0-4 3,0-2 7,0-3-8,-3-3-2,2 1-9,-1-1 11,-1-1 0,-1-5 6,6 0-4,-6 0-2,8-9 3,-1 0 2,-3 0 3,5-3-10,2-8 4,1-1-2,-3-1 0,3 0 4,7-6-3,-7 6 3,0 2-6,-3 0-8,1 7 10,-1 2 3,-1 0-3,-2 3 1,-4 1 2,3 5-2,5-3 0,-8 5 2,-2 0-12,11 9 13,-6 1-3,0 1 3,-4 7-1,3 1-1,-1 2 3,0 4-1,-2-1-2,1-1 2,2 9-6,0-2-6,-1-5-16,1-1-23,-2-1-31,5-2-40,-2-4-27,3-4-25,0 1-25,-2-4-18,5 0-15,1-4-19,-1-3-23,5 0-7,0-8-4,-2-1-4,8-5-159,-6-1-482,4-4 214,-1-3 1890,-6 0-1295,4-1 33,3-10 24,-6-1 27,2 1 14,-4-2 19,0-1 37,-5 11 42,-1 1 30,-5 0 26,2 8 26,-7-1 4,1 4 3,-1-2 5,-2 5-16,-1 1-12,-1 4-6,-1-1-3,-5 1 0,2 4-9,-2 2-10,-1 1-17,2 1-12,-1 4-12,-1 3 5,1-1 1,5 3-19,-3 0-4,2 3 9,3-6-8,-1 6-16,3-5-7,4 2-8,1 0 5,0-2-1,4-1 9,-2-2-27,3 1 3,2 1-1,3-2-1,-3-4-4,5-2-3,2-2-16,2-2 0,-3 0-3,4-6-7,0 0 4,4-4-2,-2 1 5,-2-3-5,-4 3 1,2-1 5,-6 0-5,0 2 7,2 3 16,-9-3 9,3 3 9,-1 3 5,0-3-7,0 3 4,0-5-4,-4 7 3,0 0-7,0 0 5,0 0-5,0 15 5,-5-9-10,2 4 4,-1 1-5,-1 2 0,0-2 2,0 9-1,1-4 2,2 2-3,2 0-4,2 4-9,0-4 11,4-3-6,-5 1-5,4 1 11,0-5-3,7 2-5,-5-2 2,2 0 5,1-3-6,2-3 7,0-1-5,0-3-4,2-2-2,0-1 9,1-4-12,-2 1 5,0-7-6,3-2-7,-2-5 14,0 2-16,-1-9 13,3-3 9,-2-4-7,2-1-3,-2-2-3,-4-2 8,5-5-9,-6 3-6,3-2 4,0-1 2,-3 5 0,-1-3 2,-5 2 8,-1 5 0,0 1 20,-4 7 12,0 4 16,2 7-4,-3 0 18,0 1 3,1 3 4,2 3-15,-3 2 1,2 0-8,1 5-8,0 0-6,0 0-1,-17 23-4,9-4-6,1 2-3,0 9 5,0 1-7,4 2-11,0-1 5,-3 1 1,4-1-2,2 4-4,2-2 2,0-1-4,2-2 1,-1 0 4,1 3-7,4-3-4,-3 2 4,-2-9 0,1-3 0,1 1-2,-1 0 0,4-1-9,0 0-6,-4-6-36,4-5-28,-2 2-23,-3-5-36,3-2-26,2-4-26,0-2-19,-8 1-5,13-9-7,-1-2 5,0-7 8,2-3 8,4-11 11,-5-1 18,3-2 14,-4-2 11,1-4 14,3-3 7,1-14 17,-6 15 11,0 0 14,-5-1 26,-4 2 24,2 5 45,-3 2 42,1 6 21,-5 4 25,-3 3 29,1 1 24,0 8 16,0-3 12,1 2-14,0 3 10,0 5 0,3 0-17,1 0-17,-3 1-16,3 5-17,0 0-10,0 0-6,-14 15-11,8-1-14,-4 7-2,-2 14-7,4 1-5,2 4-10,-2-3-4,4 4-2,0 1-5,0 0-2,4-5 0,0 5-4,-1-2 0,2 3-3,2-2-1,3 2 1,6-1-1,0-3 0,1 0 2,1 1-7,6-1-4,1-1 0,0 1-6,2-2-18,3-3-43,-1-6-36,0-1-100,3-2-103,-10-9-58,3-1-49,-2-3-340,7-3-792,2-6 350</inkml:trace>
          <inkml:trace contextRef="#ctx0" brushRef="#br0" timeOffset="5852.1182">5098 1398 231,'0'0'283,"0"0"-18,0 0-18,0 0-9,0 0-15,0 0-1,0 0-27,0 0-19,0 0-16,4-13-18,-4 13-11,12-3-15,-3-2-12,0 1-13,3 0-8,4 3-14,-3 0-27,-1-3-27,-2 5-45,2 4-58,-4 0-41,1 0-54,1 5-252,-5-1-469,-1-3 208</inkml:trace>
        </inkml:traceGroup>
        <inkml:traceGroup>
          <inkml:annotationXML>
            <emma:emma xmlns:emma="http://www.w3.org/2003/04/emma" version="1.0">
              <emma:interpretation id="{02C0A409-1228-4793-809C-324191E7CEEA}" emma:medium="tactile" emma:mode="ink">
                <msink:context xmlns:msink="http://schemas.microsoft.com/ink/2010/main" type="inkWord" rotatedBoundingBox="17970,3125 21164,3166 21146,4577 17952,4536"/>
              </emma:interpretation>
            </emma:emma>
          </inkml:annotationXML>
          <inkml:trace contextRef="#ctx0" brushRef="#br0" timeOffset="7086.5195">5883 826 114,'-6'-3'255,"6"3"-11,-4-6-13,2 3-14,2 3-13,-12 0-11,12 0-18,-12 8 0,3-1-8,-4 5-8,-1 2-8,1 3-9,-3 1 0,-5 7-4,7 2-10,1 4-8,-2 0-5,9 2-14,-5 3-2,9-1-7,-1-2-16,3 6-9,5 2 2,4-2 7,2 1-18,3 0-13,2-7-5,4 1 18,0-2-24,5-6 3,0 0 1,-1-3-5,-5-8 3,10 7-8,-4-16 2,-6 3-3,9-1-3,-5-8-4,2-1 6,3-3-5,-1-4-5,7-6-3,-1-3-3,-4-3 2,-2-2-3,-2-6-3,-2-1 1,-2-3 1,-4-5 0,-2-1 0,-4 2 0,1-6 10,-3 3-5,-7-2-9,-4-2-1,-4 0 2,-6 0 7,0 2 1,-2-3 13,0 5 12,-3-2 11,-4 8 12,-3-1-5,-2 3-4,2 7-5,-4 2-6,0 2-5,5 6-4,-7 1-8,2 5-1,5 2 0,-2 3-2,-1 3-2,3 3-2,4 5-2,-1 2-7,1 3 5,2 6-9,5 1-2,-3 11 4,9-6-1,-2 8 0,8-1 0,5 0-2,3-8 2,1-2-10,6 3 1,0-4-7,2-3-3,6-3 4,-5-2-2,5-3-8,4 1-2,-4-2 6,1-5 4,-1 0-9,-1-2 26,2-4-18,-1-3 5,2 0-1,-1-2 4,-2-4-2,3 1 2,-3-5 0,8-4-3,-8 7 3,6-9-1,-6 7 15,3 3-16,-11 0 4,3 4 1,-5 0 0,0 3 3,2-1-8,-1 2 17,-4 3-10,1 1 2,1 6-5,0-1 8,-3 5-5,-3 1 1,7 10 3,-2-2-1,-3 2 5,2 3 3,5 5 1,-5 2-7,-2-9 7,-2 11-1,3-4 4,-3 5 1,0-5-1,-1-4 3,-1-3 0,2-2-1,2-3-1,-3-4-5,1 0 0,-3-2-2,2-2 3,-4-4 0,3-1-2,0 2 4,-3-7 3,0 0-5,0 0 2,0 0-4,0 0-1,2-16 0,-2 4 2,3-3-1,-2-2-6,2-5-1,-3 0 3,2-2-4,1 1-3,6-7 2,-6 5 1,-1-1-1,5 4-3,-2 1 9,4 9-4,-6-3 0,3 3-3,0 2-2,-4 1 1,5 5-2,-2 0 6,0-1-6,2 5 1,-7 0-4,12 6 5,-2 1-1,-3 0 2,-1 1 2,5 6-6,-1 3 3,-3-2-2,3 3 6,-7-6-5,6 9 2,-3-7 3,2-3-9,-3 4-6,1-2 2,0-2-6,-3-3-5,-1 1 4,2 2-7,-1-5-8,1 1 19,0-4-2,-4-3 2,0 0-1,0 0 5,0 0-4,12-10 7,-11 3-2,4-1 0,0-4 3,2-1-4,-1-3-5,5-4 23,2-2-15,-5 4 5,4-6 1,1 2-6,-2 0 1,4 3 7,-9 5-1,5 0 8,-2 4-1,0 0 8,-2 2-1,-7 1-4,10 5 0,-9-2-8,8 4 6,-9 0-1,12 6 1,-5 4-1,-2 1 1,2 2-4,-1 5 4,-1 4-9,-1-3 7,1 1 2,-1 2-7,0-1 5,2-2 2,0 14-1,1-15 0,-1 2 1,-1-5-1,2 0 1,1-3-15,-2 1-5,1-1-1,-1-4-18,5 0 12,1-2-35,-1-4-12,4 1-39,2-7-34,6 2-29,1-7-31,1 3-32,1-4-40,6-7-33,-3-1-28,-8 1-197,3-4-572,2-1 253</inkml:trace>
          <inkml:trace contextRef="#ctx0" brushRef="#br0" timeOffset="7464.902">7545 1048 28,'-6'-2'182,"-2"2"-9,-1-3-8,9 3-10,-14 0-7,6 0 0,8 0-1,-12 5 13,4-4-5,4 2-7,4-3-3,-8 4 1,7 1-7,1-5-5,-3 7-8,6-2-10,-3-5-6,1 7-7,3-4-6,-2 2-10,0-1 1,2 1-9,0-3-1,-4-2-2,9 5-5,-5-1-5,1-4-5,-5 0-2,12 0-8,-12 0-4,13-4-4,-6 1-1,-1 0-7,-1-2-5,2-1 10,-2 2-15,0-4 4,2 2-8,-2-2 1,-5 1-8,0-1 9,0-1-9,-1 3 20,-3 0 0,3-2 17,-5 4 0,1-3-3,0 5-1,-7 1 1,6-2 3,-9 3-13,1 3 8,2 0-1,-5 6-4,2 1-3,-2 1-3,1 2-5,0 0 4,4 5-8,1 0-13,3 0 4,3-3 8,1 6-8,2-2 4,8-3-6,-3 2-2,4 3-4,3-1-15,5-3-7,1 0-49,2-6-52,1-3-52,5-1-52,1-3-47,2-1-47,14-3 22,5-7 12,1 1-211,-3-2-528,19-11 233</inkml:trace>
          <inkml:trace contextRef="#ctx0" brushRef="#br0" timeOffset="8243.2149">8168 978 303,'-5'-9'358,"-2"6"0,-1-2-20,-4 2-23,-3 0-11,4 0-19,-4 3-32,0 3-17,3 0-16,1 2-27,-2 1-21,3 4-14,1-1-21,3 6-9,-2-2-14,4 5-5,4 0-4,3 3 1,2-2-3,3 5-8,-1-1-3,3-2-5,-4 12-10,6-2-6,1 2 8,-1-2-10,3 0 4,-3 2-5,4 3-3,-3-2-7,-1 3-3,0 0-7,-2-1-6,-1 5-6,-6-2 3,8-5 1,-4 8 1,1 1-2,-6-2 1,5-2-1,-3-2-5,-3-4 0,3 1-4,-6-9-1,-1-2-1,2-1-3,-3-4-4,0 4-1,1-7 1,-2-1-4,-6-2 1,5-1-3,-2-4 0,-1 1 0,-1-5-2,2 3-1,-3-4 0,-2-2-3,-3-4 3,3 0-2,-4-2-1,-5-6 4,-1-3-4,-6-6-3,4-1-1,0-3-1,3-7-1,1 1 4,3-1-7,1-2 0,10-5-6,1 0 1,2-5-3,8 2-4,4-4-3,9-13 2,0 2-7,9 2-12,6 3-3,1-1-3,-8 16-1,4 1-1,1 1-1,4 0 6,1 4-2,-1-2 2,0-1-4,12-7-9,-3-2 17,-12 14 6,2 2 4,-4-2 1,-1 2-2,-4 0 2,3 2 0,-10 5-2,0 3 0,-5 7 16,-4-1 8,1 2 6,-2 5 11,-2-1-1,0-3 3,-1 6 0,-1-2-2,-3 4 11,0 0 3,0 0-4,-16 20 5,6-8-6,-4 6-2,1-2-12,-2 5 5,-1 0 6,-2 7-10,6-3 0,0-8-1,-1 11-3,4-4 4,2-5-6,6 5-6,-3 0 9,8-5-1,-3 3-4,5-3 2,-1-2 0,1-2-1,5-5-1,-1 5-2,2-5-5,1-2 3,4-1-7,-1-4-5,5 0 0,2 0-8,1-6-4,-1-1 12,0-5-7,0 3 2,-5-5-2,5-5 3,-2 1 1,-4 2-9,-3-6 15,2 5-2,-5 0 11,-3 0 5,0 5 6,0-1 18,-3 2 10,-2 0 13,1 2 8,0 3 2,0-3-3,-2 2-10,-2 4-5,1-4-4,-1 4-5,0 0-6,0 0-2,-1 14-5,-4-3-1,1 4-3,3-2-2,-3 8-4,2 0 2,2 1-3,0-1 2,0 0-4,4 3-1,-2-2 2,2 0-4,-2-2-2,2-3-7,-1-3-31,1-1-35,-2-1-39,4-5-44,-1-1-58,1-1-73,0-4-78,3-2-91,-9 1-344,21-15-859,-10 6 381</inkml:trace>
        </inkml:traceGroup>
        <inkml:traceGroup>
          <inkml:annotationXML>
            <emma:emma xmlns:emma="http://www.w3.org/2003/04/emma" version="1.0">
              <emma:interpretation id="{6A0B0589-D732-4182-9D90-86D9182C326E}" emma:medium="tactile" emma:mode="ink">
                <msink:context xmlns:msink="http://schemas.microsoft.com/ink/2010/main" type="inkWord" rotatedBoundingBox="21789,2954 25043,3080 25009,3972 21755,3846"/>
              </emma:interpretation>
              <emma:one-of disjunction-type="recognition" id="oneOf1">
                <emma:interpretation id="interp5" emma:lang="en-US" emma:confidence="0">
                  <emma:literal>Maturation</emma:literal>
                </emma:interpretation>
                <emma:interpretation id="interp6" emma:lang="en-US" emma:confidence="0">
                  <emma:literal>Moderato,</emma:literal>
                </emma:interpretation>
                <emma:interpretation id="interp7" emma:lang="en-US" emma:confidence="0">
                  <emma:literal>Makino,</emma:literal>
                </emma:interpretation>
                <emma:interpretation id="interp8" emma:lang="en-US" emma:confidence="0">
                  <emma:literal>Machinator</emma:literal>
                </emma:interpretation>
                <emma:interpretation id="interp9" emma:lang="en-US" emma:confidence="0">
                  <emma:literal>Markham)</emma:literal>
                </emma:interpretation>
              </emma:one-of>
            </emma:emma>
          </inkml:annotationXML>
          <inkml:trace contextRef="#ctx0" brushRef="#br0" timeOffset="9435.7883">9561 855 112,'-4'-8'448,"4"2"-37,-2 0-17,-2 0-37,3 0-29,-3 3-25,4-1-31,0 4-30,0 0-29,0 0-16,0 0-17,-8 23-22,4-4-10,-1 13-16,3-8-15,2 8-16,-1 5-6,-3-3-9,4-2-8,0-6-7,4-2-6,-3 2 4,1-1-15,2-1-14,-3-2 5,3 0-11,-2 2-15,1-9-30,0 0-46,-3-1-38,0-6-40,0 1-21,4-3-19,-4-5-28,0-1-15,0 0-4,0 0 10,-6-16 19,5 2 19,-4 0 21,1-6 12,-1 1 15,3-3 11,-3-3 15,4-2 20,-3-3 16,3-6 24,-2 3 15,0-4 17,6 3 11,-3-3 14,-3 2 18,6 12 20,0 1 19,-6 6 28,6 3 22,-9 1 4,9 4 4,-3 2-8,0 0-14,0 6-9,0-5-7,0 5 20,0 0-21,9 20 4,-5-5-5,3 3-3,0 5-1,4 6 6,1-6-7,3 6-14,2-2-5,2 2-5,-2-1-16,0-8 3,0 0 0,6 3-1,-5-4-3,2-4-13,0 0-8,1 1-17,-3-8-12,4 3-14,-5-5-33,-5-4-9,3 1-21,0-6-2,-1 2-2,-1-5 9,-1-2 5,-3-1 10,-2-5 2,-1 3 8,2-11 5,-3 7 4,1-7 4,-5 0 4,-1-3 4,4-7 7,-4 1 5,0-5 23,1 2 21,-2 2 16,-3 0 11,1 8 34,3-7 20,0 10 11,0 0 9,0 8 12,-2 1-18,0 3-5,2 3-19,2-3-2,-2 5-12,0 4-15,0 0-3,0 0-8,-7 14-3,5 7-8,-1 0 0,-4 3-7,5 12-3,-2 1-3,4-3-3,1-1 0,2 4-9,-2-4 4,4-1-7,1-1-9,1-1 10,0 1 0,-2-8-6,2-2-13,1 1-26,-2-1-38,1 0-43,0-7-42,-1 1-39,0-1-44,-1-1-54,2-3-45,-2-4-330,0-2-714,2-2 316</inkml:trace>
          <inkml:trace contextRef="#ctx0" brushRef="#br0" timeOffset="10382.5896">10369 1000 221,'-4'-6'302,"2"0"-1,-4 2-16,-3 2 2,-3-3-26,1 4-22,2 1-7,-8 1-15,0 4-14,1-3-11,-4 8-10,1 0-16,0 2-18,2 2-1,3 2-30,2-1-6,6 1-15,-2-1-10,4 3-10,0 4-6,4-1-6,1-3-3,6 1-7,-2-4-5,6 2-7,-1-3-4,3 2-3,0-1-7,2-3 2,-1-3-1,6 1-9,-6-5-9,2-1 6,-2-1-4,3-3-1,0-4-3,-1-3 0,-3-4 0,0 2-4,-3-4-2,2 2 3,2-8-12,-4-1 11,0 0 1,-2-2 1,-3-2-4,4-7 2,-2 7-4,-2 0 0,-2 1-1,2 2-1,0-3 7,-1 4-5,1 0-2,2 4 4,-2 2-1,-1 2 5,1 0 3,-1 2 16,1 2-12,0 3-1,5-1 1,-5 2-4,0 0-1,2 4 7,-7 0-6,14 4-5,-5 1-3,-4 4 5,2 3 0,-2 0-4,0 4 0,1 2 14,-1 3-22,-4 4 10,-1-6 0,1 1-7,5 2 4,-6-3 0,4 2 1,-4-6 5,1 0 11,-1 1-17,6 0 4,-6-2-11,4-4-8,-2-1-8,3 0-8,-4-1 7,4-1-1,1-3-3,-1-1 1,-5-3 6,17-1 1,-9-3 4,2 2-1,2-7-3,0 0-2,0 1 12,-2-6 0,2 0-1,1-2-2,-1 1 5,-6 0 0,3 5-3,-1-3 7,-3 3 16,2 3 2,-7-1 15,5 2-23,-2 0 30,1 1-13,-2-1-1,-2 1-2,3 3-2,-3 2 0,2-6-16,-2 6 13,3-3-2,-3 3 3,0 0-2,0-6-11,0 6 11,0 0-10,0 0 3,4-5-9,-4 5 11,0 0-8,0 0-3,0 0 8,0 0-5,0 0 6,0 0-9,0 0 7,0 0-6,0 0 5,0 0-1,0 0-5,0 0 0,0 0-2,0 0 5,0 0-1,0 0-1,3-5-2,-3 5-7,0 0 13,0 0 0,0 0 1,0 0-5,0 0 2,0 0-3,0 0 4,0 0-17,0 0 19,0 0-5,0 0 9,0 0-4,0 0 2,0 0-13,0 0 7,0 0-1,0 0 1,0 0 2,0 0-1,0 0 3,0 0-8,0 0 3,0 0 1,0 0-8,0 0 5,0 0 5,0 0-1,0 0-1,0 0-1,0 0 1,0 0 1,0 0 0,0 0-3,0 0 0,0 0 5,0 0-5,0 0 1,0 0 2,0 0 1,0 0-14,0 0 17,0 0-5,0 0 3,0 0 0,0 0-2,-7-6 14,7 6-31,0 0 22,0 0-7,0 0-1,0 0-4,0-5 9,0 5-2,0 0 0,0 0-2,0 0-4,0 0 0,0 0-10,0 0 15,0 0-3,-5-2 1,5 2-1,0 0 1,0 0 0,-12 0 0,12 0-11,0 0-3,-12 0-20,12 0-23,-10 2-34,6 1-34,-1-1-33,5-2-42,-15 4-48,11-2-54,-3 2-304,7-4-655,-13 0 290</inkml:trace>
          <inkml:trace contextRef="#ctx0" brushRef="#br0" timeOffset="10750.1625">10695 551 174,'1'-6'328,"0"3"-5,-1 3-2,0 0-14,6-3-26,-6 3-22,2-4-33,-2 4-22,0 0-17,0 0-5,0 0-18,-4 22-8,4-12-5,-4 7 4,2 4-13,0 1 3,-2 12-8,3 2-1,-3 2-2,3-1-12,-3 1-6,-1 1-20,3 0 6,-4 3-5,1-3-4,-1 1-14,1-1-3,4 0-8,-3-1-6,3-1-3,1 0 2,1 3 3,3-8-4,2-3-2,0-5-7,4-2-1,1-1-6,2-3 0,1-3-11,3-3-17,0 1-21,0-9-29,5-2-40,0-1-45,-1-7-46,2-2-32,-5 0-31,3-3-34,-9-3-28,5-3-25,-4-1-29,-2-3-245,-1-1-637,-6 0 282</inkml:trace>
          <inkml:trace contextRef="#ctx0" brushRef="#br0" timeOffset="11508.7134">10819 1004 42,'-15'-4'247,"1"0"-8,0-2-7,3 6-6,1-2-10,2 2-10,8 0-14,-14-3-17,14 3-17,-8 3-8,8-3-6,-5 2-3,5-2-6,0 0-5,9 10-13,-3-10-9,2 4-5,8-3-16,-2 0-10,8 2-18,2-6-22,-1 3-23,5 0-29,-5-1-35,2-1-36,4-1-39,-3-1-26,-1 2-21,2-4-16,6 1-4,-11 0 23,2-4 13,-12 6 34,2-2 36,-5 5 56,-1-4 46,-4-1 26,1 1 28,-5 4 26,5-6 21,-5 6 12,-1-3 10,1 3 14,0 0-7,-10-3-5,10 3-3,0 0 5,-20 3-10,12-2-7,0 1-4,-7 3-1,8 0-14,-5 1-10,3-1-6,1-2-4,-3 7-13,1-3-4,5-2-8,-4 7-7,1-3-3,4-1 0,-1 5-5,5-5-8,-1 6 0,1-6-4,1 1-2,3 2-4,4 0-4,-3-4 1,2-1-13,2 0 0,4 3-6,5-3-15,-4-2-1,1-3 3,2-2 1,0 2-4,0-5 5,-4 2-3,4-3-5,-5 0 11,-3 1 17,3 4-19,-6-2 3,2-1 7,1 0 14,-4 0 7,1 2 1,-6 1 10,7-3-7,-7 3-1,7-3-5,-7 3-4,0 0-4,6 0-4,-6 0 1,0 0-5,4 7-4,-2-1 9,-2 2-4,-2-1-4,2 5 0,2-3 1,-1 6-3,-1-3 4,4-2-3,-3 6 0,3-3 1,0 0 0,3-1-3,-2-3-3,1 2-12,2 2 17,3-6-3,-3 0 0,-2-4 1,5 0-4,3 0-4,-2-9-2,2 3-35,3-4 2,-4 1-12,8-8 25,-3 1-28,-1-2-5,0-2-2,-4-2 2,4-11-5,-4 10 3,2-8 2,-6-2 9,0 5 1,-1-5 4,0-1 3,-6 4 9,2-4 5,-2-3 15,-2 10 11,-4-1 30,1 2 30,-1 3 22,-4-1 11,4 6 6,2 7-4,-2-2 0,3 1-16,-3 5-10,2-2-11,2 6-2,-10 0-8,10 0-5,-13 10 0,2-1-3,4 7-7,-3 1-3,3 5-3,1 2 0,1-1 1,4 2-6,-3 0-1,8 6 1,-8-7 0,9 1-6,2 8 1,-2-8-2,1-2 0,1-1-4,3 1 3,0 1-6,1 7-1,-2-7-13,-2-6-38,2 3-51,2-2-39,-6-4-37,1 1-51,-3-4-56,4 0-59,-2-5-62,-5-4-206,4 0-656,-2-1 290</inkml:trace>
          <inkml:trace contextRef="#ctx0" brushRef="#br0" timeOffset="11845.3104">11593 1077 135,'4'-6'238,"1"1"-15,3 1-20,1-2-17,5 2-11,3 0-12,0 2-10,2-1-11,3 0-20,1 1-8,5 1-9,-5 0-13,0 2-6,-6-1-10,-2 1-7,0-1-6,-2 0-3,-3 2-4,1-1 3,-2-1 3,-9 0 20,14 0 15,-9 2 20,-1 1 26,-4-3 25,0 0 16,11 0 7,-11 0 9,6 2 3,-6-2-6,0 4-8,0-4-7,0 0-16,0 0-9,-2 6-9,2-6-7,-10 10-7,5-5-14,-1-1-9,3 2-17,-6 3-5,1 0-11,-1 0-6,2 4-4,2-4-10,0 6-7,2-5-5,2 5-1,-3-3-5,3 0-7,1 3-4,0 1-22,1 1-33,3-4-34,0-3-47,5 0-66,-1-5-71,-1 1-62,7 0-82,0-2-57,3-2-301,7 4-808,5-9 358</inkml:trace>
          <inkml:trace contextRef="#ctx0" brushRef="#br0" timeOffset="12410.5685">12337 1015 318,'-13'-6'347,"-4"3"-16,-2 1-7,-3 3-9,5-1-22,0 1-20,0 2-13,1 1-26,2 0-27,0 4-19,2 0-18,1 0-17,2 3-14,1-2-14,-1 5-7,5-1-17,-1 3-8,1-2-5,3-1-10,2 3-16,0-1 0,3-3 3,0 7-17,0-5 1,1 0-8,1-3 0,0-2-9,-6-2 2,5 2-4,1-3-2,0-2 9,1 1-11,1-4-3,1 2 0,-1-2-7,-8-1 4,15-4 0,-4 0 1,0-2 6,1 0-8,-1-6-5,0 2 10,3-5 0,1 0-7,-2-2 2,3 1-2,-4-3 6,0 7 3,1-4 2,-2 4-1,4 1 3,-6 1-1,-3 4-1,2 0-2,-3 0-6,3 1 0,-2 2-15,-1-1 12,-5 4 0,14 2-5,-7 2 2,1 1-3,-5-1-2,5 6-1,-2 1 8,-3-1-17,0 0 11,2 2-5,-2-1 0,2 0 0,-4 0-3,5 0 1,-5-1 1,3 0-3,-3-5 0,-1 3 1,0-4-4,3 1 0,-1 0 3,-2-5-3,0 5-4,0-5 6,7 1-4,-7-1 0,0 0 4,10-7 1,-3 1-3,0-3 2,-2 3 12,7-4-4,-2-1 1,0 1 6,2-5 6,-1 3 2,0 1-4,1-6 6,-3 6 1,2-3 2,-2 6 6,-1 1-6,-2-2 6,0 6-6,-3-2-2,1 1 0,0 1-7,-4 3-5,9-2 0,-9 2-2,7 7-3,-4-1 6,1 3-6,-3-1-1,0 3 4,2 2-3,-1 0-5,-2 3-16,0 1-10,0-2-34,4 4-90,-1 7-74,2-3-59,0 2-86,2-4-429,-2-6-861,2 1 381</inkml:trace>
        </inkml:traceGroup>
        <inkml:traceGroup>
          <inkml:annotationXML>
            <emma:emma xmlns:emma="http://www.w3.org/2003/04/emma" version="1.0">
              <emma:interpretation id="{45139521-9592-46CA-9AEA-60F8B2030F81}" emma:medium="tactile" emma:mode="ink">
                <msink:context xmlns:msink="http://schemas.microsoft.com/ink/2010/main" type="inkWord" rotatedBoundingBox="25534,3110 27098,3130 27086,4091 25522,4071"/>
              </emma:interpretation>
            </emma:emma>
          </inkml:annotationXML>
          <inkml:trace contextRef="#ctx0" brushRef="#br0" timeOffset="13299.1008">13469 648 261,'-16'3'319,"-8"-1"-11,1 3-18,3 2-11,5 1-13,0 2-11,-4 5-19,2 4-16,4 0-18,0 1-24,1 3-2,3 9-23,6-7-21,-2 5-9,6 4-16,3-1-4,1 3-3,2-2 4,7 0 6,-2 3-23,5-3-2,0 2-11,6 0-6,-2 2-14,-1-7-54,7 2-46,-3-2-62,3-4-75,-2-5-93,4-1-338,-7-9-663,4-6 294</inkml:trace>
          <inkml:trace contextRef="#ctx0" brushRef="#br0" timeOffset="13049.0667">13563 737 149,'0'0'274,"0"0"-22,9 10 1,-9-4 12,3 6-10,-6 0-15,0 5-19,3 3-14,-5 1-21,4 1-19,-2-3-7,1 2-19,-4 0-13,4-3-14,0 1-7,0-1-17,2-3 1,0 1-18,-3-4-1,3 2-7,3-3-6,-1 0-2,1-5 2,1 2 6,1 0 24,2-2-15,1-3 0,1 1-2,5 0-3,0-4-8,2-3-8,5 2-2,1-3-3,-2-2-2,2-2 1,-5 3 7,3-4 4,-5 3-1,1-2 2,-4 3 0,1 0 6,-3 2 2,-3 0 0,-2-1-2,0 0-8,2 2-11,-2 0-1,3 0-5,-8 2-4,7-2-8,-7 2-3,0 0 0,2 8-5,1 2-11,-3-3 12,0 5-8,4-2 1,-2 5-1,4 0 2,-1-3-2,-1 0-1,4 3-13,-2-2 4,1-1 9,2-2-2,-1 1 0,3-2-3,1 0 2,0-2 0,-2-4-3,6 5-3,-2-8 5,2-2-3,0-2-1,-1-1-3,1 3 2,0-8-1,2 0 3,-5-2-1,6 0 3,-8-6-4,1 5 6,0-5 20,-2 0 11,2 1 5,-7 3 14,2-7 5,-3 1 5,-3-1-8,4 8-5,-5-7-2,-5 3-8,4 5-10,-8-2-17,-3 5-21,-6-5-31,-2 6-49,-4 0-60,-2 2-70,-14 1-65,-2 3-72,5-2-68,-3 4-350,2-5-831,3 1 368</inkml:trace>
          <inkml:trace contextRef="#ctx0" brushRef="#br0" timeOffset="13551.7442">14759 747 197,'6'-3'354,"-6"3"-34,14 3-32,-9 0-20,4 5-20,-3 5-20,1 1-14,-2 5-17,-3 5 0,4-2 3,1 9-14,-5-1-9,-2 1-16,-2 5 6,-1-1-13,-2 0 5,-2 0-6,-5 1-13,-3 3-14,-2-2-4,-2 0-25,-8 2 4,-10 6-11,6-11-13,-17 7-4,-2-1-37,-1-3-78,-6-8-74,-4 0-89,-3-2-123,-11-4-346,3-3-729,-4 1 323</inkml:trace>
        </inkml:traceGroup>
      </inkml:traceGroup>
    </inkml:traceGroup>
    <inkml:traceGroup>
      <inkml:annotationXML>
        <emma:emma xmlns:emma="http://www.w3.org/2003/04/emma" version="1.0">
          <emma:interpretation id="{88249408-364B-411F-B65A-1A71A5E9B2C9}" emma:medium="tactile" emma:mode="ink">
            <msink:context xmlns:msink="http://schemas.microsoft.com/ink/2010/main" type="paragraph" rotatedBoundingBox="3353,5273 25079,5020 25106,7387 3380,7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74DAD7-100A-40B8-BEA0-74215AB4DA60}" emma:medium="tactile" emma:mode="ink">
              <msink:context xmlns:msink="http://schemas.microsoft.com/ink/2010/main" type="inkBullet" rotatedBoundingBox="3353,5284 4606,5269 4620,6515 3367,6530"/>
            </emma:interpretation>
            <emma:one-of disjunction-type="recognition" id="oneOf2">
              <emma:interpretation id="interp10" emma:lang="en-US" emma:confidence="0">
                <emma:literal>→</emma:literal>
              </emma:interpretation>
            </emma:one-of>
          </emma:emma>
        </inkml:annotationXML>
        <inkml:trace contextRef="#ctx0" brushRef="#br1" timeOffset="212286.6299">-8871 2977 166,'0'0'336,"-7"-3"-15,7 3 1,-8-1-26,8 1-13,0 0-12,-6-3-13,6 3-4,0 0-18,-5-4-11,5 4-17,0 0-16,0 0-19,0 0-8,0 0-19,0 0-13,0 0-5,0 0-18,0 0-11,-9 7-5,9-7-5,0 0-10,0 0-6,-4 2-7,4-2-4,0 0-11,0 0 6,0 0-9,-2 5-8,2-5-1,0 0-3,0 0-8,0 0 7,0 0-4,0 0 6,11 3 13,-2-3 9,7 2 1,8-2 1,10 3-11,2-3-6,3 3-1,0-3-11,-1 0 5,3 0-4,-2 0-3,-3 0-6,5 0-4,0 1 2,-2-2-3,-3 1 3,0 0-5,-9 0 3,-3-3-2,-1 3 3,1 0 0,-7 0 4,1-3 1,-2 0 0,-3 2-2,4 1-4,-7-1 3,-1 0 1,-1-1 4,1 2-11,-9 0 1,15-2-1,-15 2-4,8 0-2,-8 0-1,6-1 0,-6 1-6,0 0-15,0 0-34,0 0-38,9 5-35,-9-5-51,-4 4-47,4-4-54,-8 11-60,3-9-61,-1 6-369,-6-2-821,0 3 364</inkml:trace>
        <inkml:trace contextRef="#ctx0" brushRef="#br1" timeOffset="212651.6134">-8564 3398 81,'-9'7'354,"4"0"-12,-2-1 1,1-3-6,-1 0-4,1-1-11,0 4-3,0-6-11,6 0-7,-9 8-14,6-7-16,3-1-22,-5 5-16,5-5-18,-5 1-19,5-1-14,0 0-20,-4 4-11,4-4-16,0 0-17,0 0-6,0 0-11,0 0 2,11 6 2,0-6-7,2 0-7,9 0-7,3 0-9,4-4-7,9 2-7,2-2-4,-2 1-6,0 0-7,-1 0-3,1 1-4,-1-2-5,-1-2 0,2 6-7,-12-2 1,0 1-4,-3-1-1,4 1-2,-10 1 4,5-3-3,-6 3-2,-3 0-2,0-1 0,-2 1-3,0-2-1,-5 2 2,-6 0-6,11 0 1,-11 0-3,10-2-5,-10 2-28,7-2-26,-7 2-35,5-2-63,-5 2-76,0-7-73,0 7-78,0 0-89,-5-15-369,-2 8-903,2-4 399</inkml:trace>
        <inkml:trace contextRef="#ctx0" brushRef="#br1" timeOffset="213127.5889">-8074 2830 141,'-17'-2'400,"0"-2"-10,3 1-1,-3 1-2,5 2-14,2-2 5,3 0-21,-5 0-22,12 2-24,-11 0-27,11 0-26,-11-2-25,11 2-29,0 0-18,-10 2-18,10-2-20,-2 4-15,2-4-16,0 0-9,6 13-9,-5-3-9,8-1-10,-2 0-5,2 2-9,-1-1-7,3 1-5,1-2-4,0 3-5,5 1-1,-5-1-8,6 1 0,0-1-5,-1 2 6,0-1-5,2 0-3,-1 2-3,3 0-1,-3-3 1,0 3-5,5-1 0,-5 1-2,4-3-3,-5-2-3,4 4-3,-1 1 2,-1-4-4,0 3 1,-2 2-3,1-3-2,3 2 2,-9-7-3,-2 6 0,8 0 0,-11-5 0,3 2-3,-4 0 0,0-3 4,-1 4-3,-3 0-1,-2 1 7,0 0-5,-2 1 1,-2-2-3,3 4 0,-3-6 2,2 5 1,-8 3-1,3-3-1,-4-1 1,-1 6-1,1-2 0,-1 1 1,-4 4-3,-2 5 6,0 3 0,-5-2 0,4 0 4,-5 1 1,2 1 1,-2-1-1,6 0-1,-4-1-5,0-2 5,3 1-3,-3 2-2,3-2-1,3-9-10,-1-1-40,-3 7-53,1-4-70,4-6-87,-3 1-104,4-5-121,0-1-368,1 0-919,3-4 407</inkml:trace>
      </inkml:traceGroup>
      <inkml:traceGroup>
        <inkml:annotationXML>
          <emma:emma xmlns:emma="http://www.w3.org/2003/04/emma" version="1.0">
            <emma:interpretation id="{F564C2A1-80FF-43C2-86DA-FB208E306DFC}" emma:medium="tactile" emma:mode="ink">
              <msink:context xmlns:msink="http://schemas.microsoft.com/ink/2010/main" type="line" rotatedBoundingBox="5225,5251 25079,5020 25095,6378 5241,6609"/>
            </emma:interpretation>
          </emma:emma>
        </inkml:annotationXML>
        <inkml:traceGroup>
          <inkml:annotationXML>
            <emma:emma xmlns:emma="http://www.w3.org/2003/04/emma" version="1.0">
              <emma:interpretation id="{3824ADF5-42D7-4958-932D-F4A2D8328DFF}" emma:medium="tactile" emma:mode="ink">
                <msink:context xmlns:msink="http://schemas.microsoft.com/ink/2010/main" type="inkWord" rotatedBoundingBox="5226,5318 10533,5256 10543,6106 5236,6167"/>
              </emma:interpretation>
              <emma:one-of disjunction-type="recognition" id="oneOf3">
                <emma:interpretation id="interp11" emma:lang="en-US" emma:confidence="1">
                  <emma:literal>bound</emma:literal>
                </emma:interpretation>
                <emma:interpretation id="interp12" emma:lang="en-US" emma:confidence="0">
                  <emma:literal>bounds</emma:literal>
                </emma:interpretation>
                <emma:interpretation id="interp13" emma:lang="en-US" emma:confidence="0">
                  <emma:literal>bond</emma:literal>
                </emma:interpretation>
                <emma:interpretation id="interp14" emma:lang="en-US" emma:confidence="0">
                  <emma:literal>born</emma:literal>
                </emma:interpretation>
                <emma:interpretation id="interp15" emma:lang="en-US" emma:confidence="0">
                  <emma:literal>bon</emma:literal>
                </emma:interpretation>
              </emma:one-of>
            </emma:emma>
          </inkml:annotationXML>
          <inkml:trace contextRef="#ctx0" brushRef="#br1" timeOffset="220015.8036">-4451 2968 305,'-5'-4'414,"-1"1"-12,6 3-1,-6-6-3,6 6-7,-5-3-12,5 3-14,-3-6-28,3 6-32,0 0-35,-5-3-28,5 3-25,0 0-26,0 0-19,0 0-16,0 12-16,1-4-14,0 4-15,3 4-8,1 3-10,1 6-8,-1 0-10,4 5-7,-2 6-7,2-5-6,-3 2-6,1 6-6,2-5 0,3-2 3,-7 1-11,1 1-4,1-10-5,3 8-6,-3-9 2,-6-1 1,5 2-4,-1-2-2,0-2-1,0-1-3,-1-4 0,-1-5-1,-3 2-4,0-6 1,1 1 1,-1 1 0,4-5 1,-4 2 3,0-5 6,0 0-4,0 0-2,0 0-2,12-10-2,-8-5 0,4 5-3,1-5-4,5-1-1,3-5 0,-5-1-3,11-8-10,-4 2-9,4 2-2,-5 8-9,6-5-4,-3 5-3,-3 4 0,1 3-3,-4 5-2,2 1 6,-1 5-1,-2 0-1,1 2 7,-4 5 1,4-2 1,-6 4 2,4 2 4,-5 2-1,2-2 9,-7 2-1,2 0 4,-4-2 0,2 0 3,-6 1-3,0 1 9,-3-2-3,-5 0 1,-1 0 1,-3-1 2,-2 2 2,-3-3 10,5-3-5,-6 0 2,-1 3 2,0-8-3,-2 0-7,7 0-10,0-1-19,0 0-23,5-2-52,2-4-77,2 1-71,3-3-63,4-5-71,2 1-356,4-9-805,3 0 356</inkml:trace>
          <inkml:trace contextRef="#ctx0" brushRef="#br1" timeOffset="221109.5689">-3692 3185 170,'0'0'328,"3"3"-6,-3-3-9,0 0-8,-5 8-9,2 2-9,-1-6-13,-4 5-7,-1 1-13,-1 1-8,-2 7-1,-5 0-8,8-4-13,-6 6-15,0-3-13,2 2-14,0-3-15,5 4-16,1-5-14,2 0-14,-2-3-13,2 4-11,1-3-6,3 0-11,1 0-3,3-2-9,0 2-10,3-1-6,2-3-5,6 0-8,-2 0-7,-1-3-8,3-3-7,1 0-3,1 0-7,-3-3 1,3-3-2,-2 0-2,3 0-8,-4-2 9,0-1-4,-1-2 5,-2-1-2,1 0 2,-3-3-3,-3 0-2,0-2 0,-4-2 0,2 1 5,-3-6-7,-3-1 2,1 0 1,-2-1 0,-1 0-7,-1 2 8,0-1-10,5 2 8,-1-2-1,0 7-1,2-3 0,2 7 6,1-5-5,2 3-6,2 3 2,3-2-2,1 3-4,-2 3-2,3-2 2,-3 2-2,4 1 3,1 5-1,-1-2-4,3 2 2,-4 0 6,-5 1-3,4 0 2,-5 2 0,5-1-1,-5 3 3,2-3 0,-1 5 0,1-2-1,-4-1 1,-2 3 0,3 0 2,-2 0-1,-3 0-3,4 4 3,-3-5-1,1 6 6,-2-2-4,0 4 1,0 0 0,0 3-4,-2-1 3,2-1-2,-1 1 1,1-4 7,1 4-4,-1-1-2,2 0 0,0 0 1,1-2 5,-2-2-5,3 4-1,1-7 3,-1 0-3,3 1 3,-1-4 1,1 2 4,3-3-5,-1-4-2,2 4-5,3-4-3,-1-2 0,-1 0-2,4-4 1,-4-1-2,1-2 4,0-2-1,0 3 2,-4-9 0,3 1 1,-2 3 2,-1-8 3,-1 3-3,-1-3 0,-2 1 5,-5 4 0,5 0 12,-4 4 7,2-3 6,-3 3 14,3 2 15,-3 3 3,0-2-1,0 2-3,0 6-7,0-7-10,0 8-6,5-5-4,-5 5-5,0 0 0,0 0-3,0 0-3,0 0-1,0 18 4,0-2-6,0-7-3,-3 7 0,6-4 0,-6 2-2,3 2-2,0-4 0,3 3 0,-3-3 6,3 1-8,0-1 1,0-1-4,4-1 0,-2 0-4,0-4-4,2 0-6,0 0-4,1-2-1,0-1 2,7-3 1,-4 0-1,1-6 1,2 2 3,2 0-1,0-1-1,-2-7 5,7 4 2,-4-3-1,0-5 4,3 1 2,-5-2 6,1 1 4,4 0 6,-3-1-5,-6 4 1,3 1 0,-3 0-2,0 5-2,0-2-3,-4 4 2,1 2-5,1 0-1,-1 0 1,1 1 0,-9 2-1,13 5 2,-5-2-3,0 2 2,0-1 0,-2 7 1,3-4-2,-2 5 1,-2 0 0,2 2-1,-2-2-2,0 2-9,-4-2-5,5 0-5,-6-2-4,1 1-4,-1-4 4,4 2 3,-4-3 2,0 0 1,0 1 7,0-4-1,0-3 7,0 0-1,-5 3 2,5-3 1,0 0 3,0 0 0,0 0-4,0-15 3,1 7 3,3 0 6,2-7-1,0 3 2,0-4-1,2 2 3,1 1-5,3-6 2,1 7 3,-4 1-1,3 1 0,-3 0 1,1 1-5,0 4-1,-1 2 0,1-2-3,1 5 0,2 0 0,-3 5-2,3-2 6,-1 2-5,0 1 0,0 4 0,2 5 3,-2 4-3,2-1 6,-1 3-1,0 0-6,-1 4-22,0 6-54,-6-7-24,2-1-29,-1-2-57,1 2-65,-6-2-62,2 1-69,-4-7-85,5 0-237,-5 1-763,7-4 337</inkml:trace>
          <inkml:trace contextRef="#ctx0" brushRef="#br1" timeOffset="221531.4631">-2054 3084 174,'0'-10'482,"4"4"-38,-4 0-32,1 1-30,2 0-31,0 0-39,-2 1-27,-1 4-38,0 0-18,0 0-14,0 0-18,10 15-18,-8-5-15,3 0-15,0 5-13,0-4-9,-1 2-14,2 2-15,-4 0-11,2 1-6,-4 3-3,7 1-13,-7-1-7,0-5-4,-2 2-7,0 3-6,0-4-10,-1-1-8,3-3-14,-3-2-3,2-2-7,-2 0 12,0-1-10,1 1 7,-1-5-1,3 4 4,-4-2-2,4-4 4,0 0 17,-10 2 5,10-2 10,0 0 3,-12 0 1,5 0 3,-2 0 5,0 2-1,-4-2 9,-3 6-5,2 0 5,-6 2-4,3-3-1,2 5-3,-1-4-5,3 3-4,-3-1-6,5 2-6,-1 1-5,5-1 0,2-2-4,1 0 2,3 0-7,1 1-10,5-3-17,2-1-23,4 0-35,2 0-45,7-4-53,0 2-53,4-3-35,13-3-6,1 0-30,4-1-28,9-1-36,18 1-70,-1-5-241,-20-3-714,20 2 316</inkml:trace>
          <inkml:trace contextRef="#ctx0" brushRef="#br1" timeOffset="218069.8752">-6963 3436 166,'0'0'323,"2"6"10,0-2 16,1 3-65,0-3-12,-1 1-25,2 0-17,-3-3-24,-1-2-21,4 5-15,-4-5-17,2 6-15,-1-2-18,-1-4-8,0 6-16,0-2-3,0-4-11,1 6-12,-1-6-2,0 5-4,0-5-10,0 6-2,0-6-8,0 0-5,0 0 3,-1 6 4,1-6 3,0 0 13,0 0 1,0 0 7,0 0 10,0 0 4,0 0-15,0 0 2,0 0-13,0 0-4,0-17-5,1 10-5,2-6-6,-2 0-5,3-1-3,-3-7-3,5 3-2,0-9-10,-1 2 7,2-5-1,0-2-6,-2-4-3,0 2 1,0-3 0,-5 1-1,0 2-1,0 1-4,-5 0 12,0 0-7,-2 9 1,1-2-3,0 4 2,0 0-1,-2 2 8,4 8 7,-1-1 11,1 5-5,1 0 1,1 2-10,-1 1 0,-1 1-9,2 2-1,2 2-1,-12 11-2,4-1 5,-4 11-8,3 4 7,-3 8-6,3 3-2,1 0 0,-1 2 0,7 1 0,-1 2-7,6 2 3,-1-1 4,1-1 0,3 1-1,3-5 1,3-1 0,3 1 2,-1-4-2,2-2-2,2 0-2,0-2 5,6 0-3,-2-4-3,6 5-4,-11-12-15,5-2-33,1-1-36,1-7-53,-1-1-44,3 0-51,-2-7-51,2-4-51,0 0-54,-5-4-243,3-3-686,-2-5 303</inkml:trace>
          <inkml:trace contextRef="#ctx0" brushRef="#br1" timeOffset="218773.0227">-6376 3279 129,'2'-12'287,"-2"-1"-5,0 5-1,-2-2-8,-1 5-12,0 1-12,-2-2-13,5 6-12,-13 5-15,3-2-8,3 1-10,-4 5-17,-1 10-7,-1-1-13,-1 1-7,2 2-14,0 0-14,3 1-1,-3 0-9,2-1-13,3 4-7,2-9-10,0 4 5,4-7-20,-3 2-8,4 0-6,0-6-3,0 5-1,4-4-3,2-4-18,-1 0 9,5 3 2,-3-5-5,5-4-3,4 1-2,0-2 1,-1-3 4,5-2-13,-6-3-5,-1 0 2,0 1-2,3-8-2,-1 0 2,-4-2-1,4 0 1,-4 1-7,1-3 2,-7 10-4,2-5 3,-2 1 12,0 4 16,-2 3-1,6-4 11,-9 5-4,3-1 10,1 1 0,-3 3-5,3-3-6,-4 6-8,1-10-5,2 9-6,-3 1 2,0 0-4,0 0-1,19 13-4,-19-6 2,10 5-1,-3-2-1,0 5-3,1 1-1,1 1 1,-2-4-1,0 4-6,3 2 5,-5-5-2,1-3-5,0 0 3,-3 0-1,3 0-8,-2-4-9,1-2-1,0 2 1,0-4-1,-1 2 5,1-4 0,-5-1-2,15-1 3,-6-1 2,-2-3-2,6-3 4,-4-1 2,1-2 1,1 1-4,-5-2 5,5-2-3,-5-5 3,2 6 0,1-2 10,-2 7-3,3-7 13,-6 7 3,-1-1 3,2 3-1,-5 0-5,4 0-5,-2 3-3,-2 3-3,0 0 2,0 0-4,7 11-5,-7-4 8,4 7-4,-4 1 0,1-3-1,2 6 0,-1 2 1,4-4 0,-2 5 0,3 0 1,0-3-3,1-2-1,1-3-1,0 1 1,2-2-1,4 3-7,-3-8 0,0 4 0,-4-8-3,7 2 1,-2-8 0,4 3 0,-1-6 0,-2 0 4,3-5 0,4-3 0,-8 1-1,-2-1 5,3-5 1,-5 0 3,2-4-4,-5 1 4,1 1 5,-2-1-2,-2-2 2,-3 0 2,-3-1-4,-3-6 0,0 7-3,-5 0-1,-1 4-1,-5 3 0,-1 5-3,-3 2 0,1 4-7,-7 1-2,-1 5-16,5 2-39,-1 4-46,5 7-52,-5-1-48,4 6-50,5 0-60,3 1-50,1 1-334,0 1-762,0-1 337</inkml:trace>
          <inkml:trace contextRef="#ctx0" brushRef="#br1" timeOffset="219548.0488">-5509 3461 262,'0'0'377,"0"0"-25,-2 5-29,2-5-19,0 0-28,0 0-36,0 0-4,0 0-16,0 0-32,0 0-15,0 0-16,0 0-11,0 0 0,0 0 6,0 0-4,0 0-10,0 0-9,0 0-10,0 0-7,0 0-7,24-9-11,-17 5-4,-2-3-14,2 2-4,-2-1-8,0-3-5,2-1-6,1-3-5,-1 5-5,-3-5-6,-1 4-4,2-6-2,0 3-6,-1-2 6,-1 1-8,-3 0-4,1 1 6,3 6 11,-4 0 7,0 1 4,0 1-4,0 4-5,0-6-8,0 6-4,0 0-2,0 0-2,-17 16 0,9-8-6,0 5 1,1 3 2,-3 4 2,3 0-2,-3 0 4,8-1-3,-3 3-4,-1 3 1,6-9-5,2 3 2,2-4 0,-3 4-4,5-7 0,4 6 1,-3-5-3,7-3-5,0-2 5,-2 1 2,5-5 0,0 0-2,-2-2 1,1-2-2,1-1-1,0-4-2,5 0 0,-2-6 1,-8 5 0,9-7 1,-4 2-3,1-3-4,-6-3 7,6 1-1,-8 4-1,2-6-2,-7-2 2,7 0 1,-5 2 2,-2 5 13,0-2 20,2 3 9,-2-2 6,-1 3 2,-2 5-4,1-3-9,0 3-8,-1 0-5,-2 3-4,0 3-5,0 0 1,5 13-3,-1-4 4,-1 4-6,0 1-1,3 3-2,-3 3-3,2 2 1,0-1-5,-1-1 2,0-4-4,1 1 3,1-3-4,-1 1 2,0-1-2,-2-1 1,4-1-8,0-2-10,0 2-11,3-4-3,-1-3-11,3 3-6,1-5-11,1-3-27,2-3-38,1-5-33,1-1-34,5-1-18,0-5-33,1-5-42,-3 3-30,10-7-28,-1 0-46,-1-8-279,1 5-718,2-9 318</inkml:trace>
        </inkml:traceGroup>
        <inkml:traceGroup>
          <inkml:annotationXML>
            <emma:emma xmlns:emma="http://www.w3.org/2003/04/emma" version="1.0">
              <emma:interpretation id="{46967334-3690-4664-912D-5312D8AB0363}" emma:medium="tactile" emma:mode="ink">
                <msink:context xmlns:msink="http://schemas.microsoft.com/ink/2010/main" type="inkWord" rotatedBoundingBox="11049,5183 14164,5147 14173,5883 11058,5919"/>
              </emma:interpretation>
              <emma:one-of disjunction-type="recognition" id="oneOf4">
                <emma:interpretation id="interp16" emma:lang="en-US" emma:confidence="1">
                  <emma:literal>which</emma:literal>
                </emma:interpretation>
                <emma:interpretation id="interp17" emma:lang="en-US" emma:confidence="0">
                  <emma:literal>Which</emma:literal>
                </emma:interpretation>
                <emma:interpretation id="interp18" emma:lang="en-US" emma:confidence="0">
                  <emma:literal>wench</emma:literal>
                </emma:interpretation>
                <emma:interpretation id="interp19" emma:lang="en-US" emma:confidence="0">
                  <emma:literal>whish</emma:literal>
                </emma:interpretation>
                <emma:interpretation id="interp20" emma:lang="en-US" emma:confidence="0">
                  <emma:literal>Wench</emma:literal>
                </emma:interpretation>
              </emma:one-of>
            </emma:emma>
          </inkml:annotationXML>
          <inkml:trace contextRef="#ctx0" brushRef="#br1" timeOffset="223161.7823">-1200 2995 357,'0'0'406,"0"-7"-4,0 7-29,0-7-27,0 7-29,0 0-28,0 0-33,0 0-25,0 0-8,0 0-18,0 0-7,-3 23-16,5-8-12,-6 1-17,2 6-12,-2-2-14,4 4-15,-1 2-14,1 6-8,1-6-8,3-2-3,0-2-11,-1 1-7,2-1-7,2 1-2,2-6-4,-1 2-12,3-1 4,-1-9-13,1 5 2,-2-6-8,3 3-7,0-7-8,2 0 3,-4-3-4,-1-1-5,6-5-4,-3 3-5,0-8 8,0 2 1,-6-3 0,5 1-2,-2-5-2,-3 4 2,2-2 3,-5-2 0,-2 1-1,4 3 7,-2 0-11,0 4 4,-3 0 4,1 2 1,-1-2 3,4 1-2,-4 1-3,0 5 3,0 0-7,1-5 3,-1 5-6,0 0 2,0 0-1,0 0 2,0 0 1,0 20-1,0-14 3,3 5-3,-3-1 4,0 2-4,5 1 3,-2-1 3,2-2-6,-1 2 2,5-1-5,3-2-3,2-3 3,0 1-30,9 1-5,-1-4-6,1-2-11,2-1-12,1-2-4,-1-1-6,0-1-3,-1-6-3,-2 2 3,1-2 12,-2 3 18,-6-4 1,-4 3 2,0-4 8,-3 6 17,-3-1 13,-1-4-5,-4 1 15,-1 1 9,-2-1 5,-6-1 9,0 1 5,-3-5 9,-1 8 2,-2-8 15,4 6-19,-5-7 3,4 5-10,3-3 2,1 1-1,-4 2-6,7-5-1,0 3-1,5-4-6,0 2 0,3-2-7,4 0-1,0 4-16,6-6 5,0 3-6,-2 2 1,0 1-2,2 1-5,0 0 8,-1 0-1,-4 4 2,0-1-1,-3 1 5,0 4 11,1-2 12,-5 1-8,3 2 11,-4 2-6,0-8 7,0 8 8,-5-5 12,-2 4 6,7 1 8,0 0-2,-21 7 6,13-3 8,-3 5-2,0-1-1,5 5-1,-2-2-6,0 5 0,0 2-4,4 1-2,0 1-1,2 1-5,-1 0 0,3 2-3,0-1-6,3-1-5,2 4-3,0-2-3,-1 0-2,5-1-2,3 10-5,-6-10 2,7 0-4,-1-3-11,-3 1-10,3-4-8,0-2-10,-2-4-3,2 1-8,-1-4-8,-4-1-2,8 0 0,-9-4-2,5 0 6,1-4 0,-1 1-1,1-6 9,0 0 6,0-1 2,-3-5 3,3 1 4,-2-2-4,3 1 3,3-4 0,-3 1 3,3-3 3,-9 7 2,4 1 7,-2 1-9,-2 6 9,0-1 1,0 2-3,1-3-1,-2 6 3,-6 0-2,12 2 1,-5 2-2,0 2-2,1 3 4,-1 0 5,-1 4-2,5-1-6,-5 3 7,5-3 1,-7 3 1,4-4-3,-1 3-2,1 0 1,0-3 4,1 0-4,-1 1-17,-4-4 5,4-3-6,-2 2 1,4-2-5,-3 1-1,3-5-1,-3-2 2,5 1 6,1-5-2,-2 1 5,0-4 1,-3 1 3,3-5-1,2-3 5,-3 4-3,-4 0 13,0-4 6,1-1 7,-4 4 12,3-3 10,-5 3 16,0-3 9,1 1 8,0 3 8,-2 3 1,0-2 2,0 3-3,0 1-9,0 6-9,-4-8-4,4 2-9,0 6-8,0 0-3,0 0-3,0 0-5,0 0-3,-17 18-6,15-9 1,-2-3-1,0 6-3,3-1-4,-1 2-1,2-1-2,2 0-2,-2 1-8,1-1-27,4 0-19,0-2-27,4-1-35,-1 2-49,3-7-50,-1 3-44,2-4-45,0 3-43,1-4-31,4-7-29,0 5-283,5-4-738,2 0 327</inkml:trace>
          <inkml:trace contextRef="#ctx0" brushRef="#br1" timeOffset="223479.3162">367 3254 4,'7'-11'226,"-2"-1"20,0 2 14,-5 2 3,-2 2-6,-1 1 2,0-1-7,-3 2 3,-5 2-5,5 0-10,-3 2 0,-3 0-11,0 2-6,-3 1-17,1 6-12,3-2-20,0-1-13,1 8-15,-1-7-14,5 7-13,-1-3-8,2 2-12,0-2-14,3 4-3,4-2-11,-2 2-7,5 0-3,-4-2-10,7 1-12,0-4-30,5 7-51,-1-9-59,2 1-39,-2-2-52,5-4-59,0-1-50,-1-2-49,1 0-256,-3-2-655,3-1 290</inkml:trace>
          <inkml:trace contextRef="#ctx0" brushRef="#br1" timeOffset="223682.4421">533 3110 105,'-1'-22'289,"0"-1"23,-3 1 23,4 1 12,-3 7 10,1 1 13,2 0 2,-2 5-15,1 2-26,1-2-34,0 5-31,0 3-24,-3-5-30,3 5-20,0 0-21,0 0-13,-1 25-22,1-10-8,-3-2-12,6 2-13,1 8-11,1 0-7,-2 0-10,2-1-7,0 2-4,2-2-6,-1 3-7,0-2-2,3-4-8,-3 3-3,2-4-1,-3-3-1,3-3-4,0 4-7,-3-4-4,-1-5 5,4-1-9,-4-1 1,4-3 1,-2 2-5,3-7 4,-9 3-6,25-3 3,-13-2 0,0-2 1,1-2 1,0 0 0,3 0 0,1-4 5,-6 2 3,1 0 6,1 4 1,-2 1 3,-5-1-3,1 4-5,-2 3-1,-1-4-12,-4 4 1,12 0 1,-7 4 1,-1-1-1,4 3-2,-6-1-1,4 4-2,-1 2-1,0 0 0,0 3-6,2-1 3,-1-3-21,2 3-23,0-1-16,1 0-18,3-1-20,0-1-33,2 0-81,7-3-58,-1-3-56,-3-1-84,7 1-47,0-7-306,1 2-819,9-2 362</inkml:trace>
          <inkml:trace contextRef="#ctx0" brushRef="#br1" timeOffset="224338.7001">1481 2720 239,'5'-10'379,"2"1"-35,1 3-38,-4 0-28,3 4-31,-3 2-26,-4 0-19,12 5-24,-7 1-24,1 1-30,-1 7-55,-4-1-61,-1 4-74,0 0-106,-1 1-247,-3 5-453,1-3 201</inkml:trace>
          <inkml:trace contextRef="#ctx0" brushRef="#br1" timeOffset="223901.1957">1659 2981 440,'-1'-4'464,"-5"0"-14,6 1-26,-8-3-23,8 6-29,-2-4-29,2 4-39,0 0-5,0 0-12,-7 10-20,5-1-20,0-3-25,1 7-21,0-1-19,1 2-21,1 3-14,2-5-14,-3 6-12,2-2-12,0 5-12,2-7-27,-2 2-50,-2 3-60,4-5-69,-3 1-83,3-2-76,-4-2-85,0-2-90,0-2-283,6-3-787,-3-3 348</inkml:trace>
          <inkml:trace contextRef="#ctx0" brushRef="#br1" timeOffset="224166.8227">1864 3051 141,'1'-16'347,"5"0"14,-2 2-8,-3 1 6,3 1 8,-3 5 7,-2-5-4,2 5-7,-1 2-17,0 2-23,1-3-21,-1 6-25,-4-7-19,4 7-26,0 0-13,-14 13-9,9-7-24,-3 2-14,-1 5-14,6-1-11,-6 4-9,3 2-14,0 1-11,5 0-14,-3 2-2,4 0-14,4 0-2,-3 0-11,7 1-14,-5-3 3,6 1-5,-1-1-6,0 3-6,2-2-36,1 0-34,-4-2-32,3 2-50,-5-6-66,0-1-80,-2 1-88,-2 0-99,-2-4-477,-1 0-997,-3-5 442</inkml:trace>
        </inkml:traceGroup>
        <inkml:traceGroup>
          <inkml:annotationXML>
            <emma:emma xmlns:emma="http://www.w3.org/2003/04/emma" version="1.0">
              <emma:interpretation id="{AD7CEF18-FBDF-4B6D-A1FD-8DB01739C9B8}" emma:medium="tactile" emma:mode="ink">
                <msink:context xmlns:msink="http://schemas.microsoft.com/ink/2010/main" type="inkWord" rotatedBoundingBox="14888,5292 16415,5381 16382,5946 14856,5857"/>
              </emma:interpretation>
              <emma:one-of disjunction-type="recognition" id="oneOf5">
                <emma:interpretation id="interp21" emma:lang="en-US" emma:confidence="0.5">
                  <emma:literal>nee-asymptotically</emma:literal>
                </emma:interpretation>
                <emma:interpretation id="interp22" emma:lang="en-US" emma:confidence="0">
                  <emma:literal>hat asymptotically</emma:literal>
                </emma:interpretation>
                <emma:interpretation id="interp23" emma:lang="en-US" emma:confidence="0">
                  <emma:literal>hat-asymptote ally</emma:literal>
                </emma:interpretation>
                <emma:interpretation id="interp24" emma:lang="en-US" emma:confidence="0">
                  <emma:literal>hat Asymptotically</emma:literal>
                </emma:interpretation>
                <emma:interpretation id="interp25" emma:lang="en-US" emma:confidence="0">
                  <emma:literal>nee-asymptote ally</emma:literal>
                </emma:interpretation>
              </emma:one-of>
            </emma:emma>
          </inkml:annotationXML>
          <inkml:trace contextRef="#ctx0" brushRef="#br1" timeOffset="225244.9612">2659 2917 92,'3'4'328,"-3"-4"-14,0 0-10,0 0-15,0 6-8,0-6 5,0 0-34,0 0-22,3 4-16,-3-4-25,0 0-12,0 0-18,0 0-18,0 0-20,-3 7-1,3-7-8,-3 5-5,3-5-8,0 0 0,0 5 2,0-5 11,-4 4-5,4-4 4,0 0 9,0 0 4,0 0 6,0 0 3,0 0-11,0 0-14,0 0-7,-13-10-13,8 6-7,5 4-5,-8-7-8,8 3-6,0 4-6,-8-6-5,8 6-9,-4-4-2,4 4-1,0 0-5,0-5-6,0 5-5,0 0-4,0 0-4,0 0 2,20 9-5,-12-3-2,1 5 1,2 5-4,0 3 0,1 3 0,-3-1-2,0 2 1,1 1 3,0 6-5,0 3-1,-5-11-3,2 2 2,2 0 1,-6-1 0,1 0-1,-3-3 1,0-3-5,-2 3-6,1-7-1,-1 0 0,1-1-1,-3-6 8,3 3-5,0-5 1,-1 0 6,1-4-3,-2 5 1,2-5-1,0 0-3,0 0-2,-5-19 2,9 10 0,-3-3 1,2-3 2,1-6 0,5 1-1,-2 1 3,0-2-3,4-1 3,1 0-3,-1 0-2,2-3 5,4 7 1,-7-1-4,1 2-1,-2 5 2,2 3 4,-2 3-8,-1 1 0,0 4-2,1 2 1,-1 4 3,0 3 0,1 1 2,5 10-5,-5-2 5,0 2-5,2 3-8,-3-1-25,0 1-7,2 5-21,-3-6-22,2 1-25,0-1-36,4-2-13,-5-1-22,0-5-20,9 1-37,-6-4-36,4-7-30,2 3-35,-2-4-247,2-2-642,-1-8 284</inkml:trace>
          <inkml:trace contextRef="#ctx0" brushRef="#br1" timeOffset="225807.4691">3299 3277 500,'24'-23'80,"-7"2"46,-1 1 33,-5-3 25,-1 2 25,-1 0 14,-4-1 10,0 6 17,-5-4-2,-2 7 4,-4-1 2,4 1-11,-3 2-11,-2 3-12,-2-1-17,-4 6-17,0 2-21,-3 2-12,0 2-10,2 3-17,-3 1-13,4 1-12,-3 1-2,6 1-20,1 0-8,-1 1-5,5-1-8,0 2-6,0 0-5,9 0-7,-3 0-2,8-1-2,-1 0-14,2-5-13,2 4-8,1-4-11,4-1 2,-1-3-20,2 0-3,-1-2-5,0 0-18,0-1 11,0 0 0,0-3-3,-1 1 12,0 2-3,-5-8 17,1 5-1,-3-1 0,-5 2 0,7-3 18,-5 3 17,-1 1 12,-5 2 3,7-4 5,-7 4 5,8-1 0,-8 1 4,0 0 5,4 7-3,-6 2 6,2-6-1,0 4 2,-1 4 4,4-3-6,-6 6-5,3-5-4,-4 7-3,4-1-4,0-3-2,0 3-4,0-6-1,3 0-5,-1 4-2,2-2 3,-1-4-4,2-1-3,4 1-2,0-2-2,3 1-4,3-5-7,-2 0-8,0-3-9,6-4-7,-3 1-1,4-5 3,-2-3 1,4 0-2,-6-3 7,1 1 1,-5-3 1,-1-1-1,1-2 2,-7 1-1,6-2 5,-5-3 2,0 2 2,-8-4 0,4 2 6,-5 0 14,-1 1 4,-2 0 6,-4 2 14,4 1 2,-1 6 8,-1 3 13,1 2-3,3 0 1,-4 3-10,3 3-4,-2 1-5,2 2-6,5 1-5,-12 9-2,8 1-5,-4 0-2,4 3-3,-1 3-2,3 4 0,-1 4 2,6 0-7,-3-1-1,7 1 1,-3 8-2,4 2 0,4 0 3,-4-4-16,-2 6-24,1-7-37,1-4-40,3-2-62,-3-1-57,-1 3-51,-1-2-22,5-1-61,-1 1-75,1-6-292,-2-4-784,0-1 347</inkml:trace>
          <inkml:trace contextRef="#ctx0" brushRef="#br1" timeOffset="225979.346">3812 3289 414,'-7'-10'450,"1"-2"-10,2-1-14,-1 2-18,3 1-24,1 4-29,1-6-34,1 4-36,9-3-29,-1 3-26,5 4-37,0-5-42,9 5-47,0 1-55,2-2-68,4-1-65,-3 1-67,11 1-75,2-3-86,-13 4-301,9-3-663,3 1 294</inkml:trace>
        </inkml:traceGroup>
        <inkml:traceGroup>
          <inkml:annotationXML>
            <emma:emma xmlns:emma="http://www.w3.org/2003/04/emma" version="1.0">
              <emma:interpretation id="{C75380B5-C1BC-4A25-878B-EDD231368389}" emma:medium="tactile" emma:mode="ink">
                <msink:context xmlns:msink="http://schemas.microsoft.com/ink/2010/main" type="inkWord" rotatedBoundingBox="16721,5181 22336,5116 22351,6410 16736,6476"/>
              </emma:interpretation>
            </emma:emma>
          </inkml:annotationXML>
          <inkml:trace contextRef="#ctx0" brushRef="#br1" timeOffset="226401.2265">4653 2851 202,'-15'-2'379,"6"2"-26,0 2-23,4 1-17,-6 0-24,3 1-18,-2 4-14,2 2-10,-1 1-24,2 3-13,1-1-10,-1 6-17,2 0-7,-3 1-13,4 1-13,0 1-14,0-1-12,2-2-11,-3 1-13,5-3-9,-4-2-16,1-2 3,-2 2-9,2-1-7,2 0-6,-2-1-4,-2-4-6,2-1-4,1 1-4,2-5-1,-3 0-1,-1-2-6,4-2-11,-5 4-7,5-4 1,0 0-10,-12-12-2,10 4-14,2-1 10,-2-4-10,2-1 1,4-1-2,1-5 6,2 0-6,1-1 5,1-3 5,0 4-6,2-4 12,3-4-12,-5 5 4,0 3 0,3 2 21,-7 4 3,2 3 6,-2 4 0,0-1 4,-3 3-7,3 3-1,4 2-2,-9 0-2,14 7-3,-2 6-2,-1-4 1,0 10-1,1 2 4,2 0-6,1 0-3,2 4 4,0 2-1,-7-2-12,7 3-36,-8-7-44,3-3-38,-5 7-36,1-4-42,-1 0-46,0-2-52,-2-3-33,0 5-54,-3-9-197,4-2-628,-2-2 278</inkml:trace>
          <inkml:trace contextRef="#ctx0" brushRef="#br1" timeOffset="226807.4838">4726 3177 173,'-13'-12'365,"2"-1"2,3 2 0,2-3-14,1 1-11,1 0-15,-4 0-31,6-1-23,4 3-27,4-1-26,1 0-20,3 1-24,2 2-16,4 0-20,3 0-20,1 3-20,5 2-18,-4-6-17,2 4-19,1 4-8,2-5-8,-3 5-13,1-1 5,-7 2 0,-3-1-4,3 1 1,-1-1-5,-9 2 3,2-1 4,-3-1 10,-6 2 6,9 0 1,-9 0 9,0 0 4,0 0 8,0 0 7,0 0 8,-20 11 13,12-6-1,-4 0 10,-2 1-5,2-2-3,1 5 3,1-5-13,1 4-11,1-2-1,1 3-8,5-2-6,-4 2-4,8-1-7,-1 1-7,4 4 6,2-4-9,5 5-3,5-3-6,2 4-5,1-3-6,1 0-9,0-1-8,0 3-4,-2-2-13,-2 1-5,-5-5-6,0 5 3,-2-1 6,-2-2 3,-3 2-6,-1 1 16,-4-5-4,-4 4 2,-4-3-1,-1 5 7,-2-3 0,-3-2-1,-1-2-12,-1 0-9,-6-1-38,5-2-46,-4 2-60,4-3-49,1-2-68,1 0-79,-1-6-67,3 2-256,5 0-751,3-5 332</inkml:trace>
          <inkml:trace contextRef="#ctx0" brushRef="#br1" timeOffset="227182.4861">5121 3096 81,'0'0'428,"5"-3"-31,-5 3-31,1-4-28,-1 4-23,0 0-25,0 0-2,0 0-12,10 7-19,-8-2-16,2-1-22,1 1-21,1 6-13,1-5-19,2 2-13,-1 0-15,1 0-14,3 4-13,-6-9-10,2 3-9,3 6-20,-1-8-19,-2 0-17,1 0-29,-1 2-23,3-3-15,-1-3-25,-3-2-21,2 2-2,-1-4 3,1-3-2,0 3 3,-1 0 6,-2-9 7,-1 5 8,2-4 10,-4 2 21,-1-3 23,3-1 26,-3 2 28,3-2 20,-5-2 17,0 1 28,3 1 19,-3 2 14,0 1 14,0 7 1,-3-4-5,3 0-9,0 3-15,3 2-18,-3 3-14,0-7-12,0 7-4,0 0-2,0 0-12,-3 17-6,2-3-9,2 0-6,-1-1-2,3 9-7,-1 1-4,3-1-4,-3 0 1,2 3-8,-2 3-14,2 2-33,1 4-21,-1-10-44,0 9-80,1-8-70,-1 0-83,-2-2-103,-1-1-118,3 1-276,-3 0-880,3-7 390</inkml:trace>
          <inkml:trace contextRef="#ctx0" brushRef="#br1" timeOffset="227863.1047">5578 3129 274,'-1'-14'431,"1"-2"-27,4 5-21,-4 1-23,2 0-26,1 4-33,3 0-23,0 0-28,0-1-27,2 7-19,6-2-15,-3 4-28,2 2-13,-1 5-16,-1-2-9,0 2-10,2-1-19,4 5-5,-7-1-10,0 0-9,-3 0-3,0 1-8,-2-1-5,2 2-5,-3 0-3,1-6-9,-2 5 0,-5-6-6,4 4-11,-2-2-7,0-4-4,1 0-14,-1-5-7,2 11 3,-2-11 3,0 0-1,0 0 7,0 0-3,-6 3-9,6-3 13,0 0-2,-5-18 0,2 13-5,3-5 8,0 1 2,0-1 2,3-6 11,2 3 4,-4 3-1,4-6-1,3 1 4,-1 3-3,2 0-1,1 3-2,-2-1 4,5 1-4,-5 3-1,0 3-9,5 0 0,-4 3 0,0 3 0,4 0 0,-1 7-4,-3-1 8,3 0-7,-1 4 2,-4-2-1,3 1 1,-3 2 0,-1 0-12,-1 4-19,-1-9-12,-2 7-19,-2-4-16,0 0-6,4 1-3,-4-3 0,0-5 7,-4 1 10,4-3 6,0-3 9,0 7 7,0-7 0,0 0 4,0 0 7,0 0 8,0 0 15,0 0 8,-5-19 8,9 12 7,1-4 5,-2-2 11,1-1-1,4 4-1,2-5 2,5-2 13,-6 3-1,8-2-1,1 2-5,6 1 2,-9 1 2,1 5-5,-2 1-2,1 1-1,-6 4-3,1-2-1,3 7-11,-1 1 7,0 2-3,-2 2-3,-3 3-2,5 3-8,-3-2 10,-1 7-3,2 1-6,-2 2 1,1-1 13,-1 4-16,0-1-29,-4-3-48,0-1-55,-3 0-53,3-2-66,-3 0-69,0-4-78,-1 2-255,3-7-699,-3 2 309</inkml:trace>
          <inkml:trace contextRef="#ctx0" brushRef="#br1" timeOffset="228113.1084">6429 2905 290,'3'-9'475,"-1"1"-13,0 3-10,-2-1-14,2-2-10,-2 6-25,3-2-22,-3-1-25,0 5-26,8-4-21,-8 4-38,0 0-23,0-5-29,0 5-20,0 0-19,0 0-16,0 0-9,9 11-14,1-2-12,-2 4-8,-3-1-12,6 6-9,-1 6-2,-2-3-11,4 3-11,-3-1-9,0 12-3,0-3 0,-1-1-15,1 2-5,-3 1-3,1 4 2,-7-5-6,0 1-3,0-1-14,-1-1-26,0-1-24,-2-5-32,-2-2-31,2-2-39,-2-1-44,0-5-55,1-2-53,0-4-53,-4 2-62,6-6-56,-4 0-359,2-2-880,4-4 389</inkml:trace>
          <inkml:trace contextRef="#ctx0" brushRef="#br1" timeOffset="228331.863">6679 3128 167,'4'-8'348,"-2"2"-8,1 0-22,0-1-30,0 2-23,0 4-16,-3 1-18,0 0-10,20 7-22,-11 0-18,-1 1-9,1 3-13,-3-1-7,4 1-27,-4 3-12,-1-5-14,0 4-7,-2 1-3,-3-4-1,0 2-23,-3-3-2,-6 1-10,3-4-2,-5 2 1,0-4-11,-1 1-14,-5-5-17,-7 0-29,3-2-33,-2-5-45,-5-1-56,4-3-60,3-3-53,-3-1-48,6-5-210,1 2-568,6-1 251</inkml:trace>
          <inkml:trace contextRef="#ctx0" brushRef="#br1" timeOffset="228550.6137">6761 2821 29,'12'-4'322,"-3"2"0,-2 2 6,-1 0-7,-6 0-7,12 9-8,-6-3-13,4 2 6,-4 5-14,1-1-2,-1 4-8,5 4-16,-1 2-15,-3 0-18,0 1-14,5 6-22,-3 2-16,3 0-13,-4-9-18,-3 3-13,2-1-11,2 7-19,-4-6 0,2-2-13,-3 1-6,2-1-19,-3-1-29,1-3-48,-2-4-51,-4-3-52,2-3-52,-4 3-44,1-3-49,1-3-59,-1-6-53,3 0-318,-9 2-750,9-2 331</inkml:trace>
          <inkml:trace contextRef="#ctx0" brushRef="#br1" timeOffset="229144.3711">6887 3149 210,'0'-8'250,"1"-5"-6,0 6 0,3-4-9,1 3-2,1-1-3,-1 3-7,4-7-12,3 7-19,0 0-6,2 0-31,3 1-13,0 1-13,0 3-9,-1 1-18,6 0-10,-5 1 1,0 2-19,0 0-6,-3 1-4,2-1-8,-3 0-13,-3 0-2,1-1-7,-5 2 11,1-2-14,-2-2-2,0 5-2,1-1 9,-4 0 16,-2-1 13,3 2 8,-3-5 9,-3 9 7,3-3 3,-4 0 6,2 1-3,-1 2-5,-1-3 3,2 1-17,-4 0-3,2 4-2,0-5-12,3 0 2,1 4-10,-1-3-3,1 3-5,0-3-6,1-1-6,0 5 1,5-7-1,-2-1-3,1 4-4,1-7 0,2 2 2,1-2-8,-1 1-5,4-2 2,-3-1-1,3-3-1,-2 1 2,-1 0-4,3-2-3,-5-5 2,3 4-1,1-4 0,-3 3 0,-3-5 0,1-1-3,0 2 2,-6-1-9,3-3 1,-6 1-29,3-7-14,-6 5-22,0-4-17,-3-1-33,-1 4-21,-1-3-27,-5 4-33,3-4-22,-1 3-27,2-1-14,1 5 7,2-4 1,4 3 21,5 3 26,0-4 20,3 3 28,2 1 31,4-10 30,-1 3 34,4 7 28,-3 1 35,2-3 36,1 3 31,0 1 13,0 2 19,0-1 13,-2 6 1,-3 0 2,3 3 7,-10 0 4,18 9 7,-6-2 8,-3 4-7,0 1 4,4 3-1,-3 3 4,-1 1 6,0 4-12,0 0 5,-1-1-4,1 9-12,-2-6-7,-1-2-12,1 2-3,-1 2-6,-1 1-9,2-3-6,-2 0-9,-2 4-9,1 5-4,1-12-10,0 1 0,-2 0-6,1 0-11,-2-2-17,4-4-34,-4-2-48,-1-3-42,-1 1-17,3-6-51,0 2-29,-3-2-36,2-3-40,2-1-40,-4-3-46,0 0-289,0 0-708,0 0 313</inkml:trace>
          <inkml:trace contextRef="#ctx0" brushRef="#br1" timeOffset="229409.9991">7514 3127 128,'3'-16'195,"2"4"11,-2 0-1,6-1 1,-3 2 2,6 1-2,-2 0 1,2 2-11,0 3-3,4-5-12,1 6-12,2-4-14,-2 2-12,0 4-9,-1-2-12,1 3-12,-4-2-6,3 2-8,-1 1-18,-7-3-1,1 3 13,3 0 0,-12 0 9,15 3-2,-8-3 3,-7 0 4,7 1 21,-1 1 6,0-1 13,-6-1 6,6 5 2,-6-1 1,4 2-3,-3 0-5,-1-3 1,3 4-1,0 2-12,-3-1-3,0 0-6,2 1-12,-2-1-9,3 7-11,3-3-5,-6 1-10,3 0-5,1-2-9,0 5-5,-3-1-10,4-1-48,1-1-70,-5 4-75,6-3-59,-4 0-106,-1 1-103,3-3-471,2-4-955,2 1 422</inkml:trace>
          <inkml:trace contextRef="#ctx0" brushRef="#br1" timeOffset="230394.4046">8163 3068 392,'-7'-2'377,"7"2"-40,-7-1-27,7 1-17,0 0-4,0 0-18,0 0-12,0 0-24,0 0-14,0 0-19,0 0-15,12 12-21,-5-11-17,-2 0-13,4 0-17,-9-1-10,12 3-7,-7-3-8,-5 0-11,12-3-10,-6 2-4,0-1-6,1-1-5,-5-3-11,6 3-3,-4 0-3,1-3-2,-1 0-6,-2-1-4,4 5 0,-3-4-3,0 1-6,1 1 5,-3-2-2,-1 6 3,0-4 4,0 4-8,-2-6 10,2 6-1,-16 0 2,3 0 0,-1 6 15,-6-3 1,-2 6 4,2 2-3,-2-3-4,6 2-3,-2 1-4,1 1-9,3 1 4,-1-1-6,6 0-2,4 0-5,2 0 0,6-1-1,-1 3-4,5-3-6,3 2-18,7 3-25,2-7-35,8 0-42,7 0-44,0-2-33,1-5-34,1-1-24,-10-1-17,12-1-15,-4-5-3,-2 1-5,-4-5 14,-3 4 14,-3-3 28,-1-1 29,-8 2 34,-3-3 48,0 0 47,-1-3 45,-4 3 47,-2-3 32,-1 2 25,-4 2 28,-1 0 19,-4-2 14,0 3 4,-3 1 7,-1 0 17,-4 3 5,2 2 1,-3-1-4,-2-1-5,6 5-12,-5 2-11,6-2-11,-1 3-14,-2 2-8,4 0-14,-1 1-8,3-2-11,3 4-10,1-3 1,4 4-7,-3-4-6,6 3-5,-1 0-2,0-1-3,8-1-9,-1 4-1,3-4-6,0-1-7,3 0-4,-2-2 0,4 3-10,-1-6-13,-2 0-2,2 0 2,0-3-6,-2 1 1,1-1 8,-4 1-5,-1 0 5,-4-1-3,3 2 9,-1-2 7,-3 3 14,2-3 3,-7 3 6,9-3-4,-9 3-3,0 0-1,0 0 0,8 6 6,-8-6 3,2 5 0,-4 1-4,2-6 1,-3 14-1,1-9-5,2 0 0,0 6-4,0-5-2,2 3-2,1-2 1,1-1-2,1 3 1,3 1-2,-2-1 0,5-6 11,1 4 5,1-3 5,-3-1 4,8-2-4,-2-1 1,-3-1-5,4 1 0,0-1-4,0-4-4,-1 0-5,-3-1-2,0-3-4,-1 2-2,-2-8-1,3-1-14,-4-4-3,-2 4-1,-2-6-1,-2-3-3,-3-7 3,0 7-5,-3-9 4,-2-2-3,1 5 1,-5-5 7,4 2-2,1-2 6,1 1 2,-1 10 20,3 2 5,-2 3 14,-1 4 13,2 3 3,2 0 0,-2 5-8,2 2-5,-3-1-5,3 4-1,0 3 3,0 0-4,0 0 0,-12 22-2,8-5-7,-1 4-2,-2 0 1,4 4-3,2 7-1,1 0-3,4-1-1,-3 2 0,5-1 3,0 2-7,2-1 2,2 0 1,2 1-1,1-2 0,-4-9-28,-1 8-24,8-4-31,-3-8-38,-1 2-27,2-1-45,-5-7-38,2-2-33,-3 0-28,1-2-34,-1-2-38,3-4-40,4-3-43,-7-3-254,2 0-741,2-10 329</inkml:trace>
          <inkml:trace contextRef="#ctx0" brushRef="#br1" timeOffset="231113.1455">9108 3096 87,'6'-30'134,"-1"-4"39,-1 12 21,0-11 27,0 8 20,-4 0 12,1 3 3,-1 2 19,0 4-6,0 4 8,0 1-1,0 3-20,3 0-18,-7 2-18,4 2-27,0 4-3,0 0-10,0 0-13,0 0-13,-10 13-17,8-1-12,-2 1-10,3 7-13,-3 0-4,7-6-10,-3 7-13,1 0-7,0-1 3,-2 1-12,6 0-1,1-2-14,-4-3-3,3-1-15,5-2-22,-4 1-17,2-3-39,1-1-9,6-2-23,-5-1-26,3 0-13,-1-5-6,0 2-9,2-4-3,0-4 9,1 2 12,-3-5 14,1 4 16,-2-6 16,1 1 23,-3 0 34,0-3 23,1 1 29,-5 2 14,0 1 29,-2-1 29,1 2 24,-2-2 17,3 6 5,-1-1-5,-1-3-9,-3 6-17,3-6-15,-1 4-11,-2 2-11,0 0-6,0 0-8,0 0-8,0 0-3,-2 17-9,2-11-2,0 3-6,0 0-7,1 0 1,-1 5-4,5-3-22,-2 1-13,2 0-4,5 1-15,-2-2-9,1-1-2,11 1 2,4-2-23,3 2-17,-3-6 8,0 5 8,13-4 9,-16-3 0,2-3 6,1 1-5,-1-4 23,-2 0 1,2-2 9,-9-3 11,3 2 16,-5 0 19,0-4 22,-1 4 22,-5 3 12,4-6 6,-5 3 17,2 0 17,-2 0 4,-2 2-2,0 0 2,-1-1-6,-2 5-8,0 0-20,0 0-8,-8-3-14,8 3-3,0 0-10,-27 9-10,16 0-9,-1 2-1,1 3-11,-1 7 2,3 0-7,1 7-2,1 6-3,5-1-6,4 4 3,-4 3-4,4 4-5,7 14 1,-1-13 9,7 12-12,-4-13-1,4-2 3,2 2 0,-5-2-5,1-6-3,1-1 6,-6-6-2,-3-7-22,-1-6 1,-3-1 1,-1 0-2,-4-3-1,-2-5 2,-6-1-2,0-3 9,-5-3-7,-6-4 2,1-4 1,-5-1 6,-3-8 4,-4 0-3,0-4 0,2-4 5,2 2 5,5-2 6,3-3-2,3 3-1,2-5 3,7 8-8,5-3-1,5-8-7,0 0 11,7-1-3,5 1-8,3-1-17,8-2-16,1 1-21,4 1-28,6 4-28,0-1-26,2 1-33,0 2-35,5 3-35,3 1-30,-9 3-17,5 2-39,-8 1-42,8 3-38,1 1-50,-9-1-249,-6 7-763,4-4 338</inkml:trace>
        </inkml:traceGroup>
        <inkml:traceGroup>
          <inkml:annotationXML>
            <emma:emma xmlns:emma="http://www.w3.org/2003/04/emma" version="1.0">
              <emma:interpretation id="{511D346C-2C81-4418-A8FC-0A449DAFC9E8}" emma:medium="tactile" emma:mode="ink">
                <msink:context xmlns:msink="http://schemas.microsoft.com/ink/2010/main" type="inkWord" rotatedBoundingBox="22974,5128 25080,5103 25093,6250 22987,6274"/>
              </emma:interpretation>
            </emma:emma>
          </inkml:annotationXML>
          <inkml:trace contextRef="#ctx0" brushRef="#br1" timeOffset="231696.9931">10814 2695 8,'0'-8'417,"0"1"-16,0 1-29,0 0-25,0 6-34,0-6-29,0 6-22,0 0-15,-7 15-25,-1 2-18,-1 5-15,-3 11-17,-1 2-21,3 2-1,2 0-20,-1 1-7,1 2-5,3-3-3,0 0-7,2-4 9,-2 2-20,6-3-3,-1 0 1,4-8-10,8 9 2,-3-8-8,10 2-1,5-2-3,2-1-11,3-3-22,6-3-26,-2-3-42,1-4-40,-8-2-45,1-7-36,1 4-44,-2-5-42,1-1-47,-2-3-57,-1 3-309,-12-6-698,5-6 309</inkml:trace>
          <inkml:trace contextRef="#ctx0" brushRef="#br1" timeOffset="232181.3609">10778 3184 98,'-18'0'310,"6"1"-15,2-1-5,1-1 11,9 1-13,-12 0 2,12 0-4,0 0-15,0 0-14,0 0-23,18-9-26,-1 3-17,7 3-16,-2 0-18,4-3-29,3 3-19,5-4-19,-9 1-22,3 1-23,-1 1-21,-3-2-6,0 1-8,-2-1 9,-9 2 6,3 3-17,-4-4 1,-3 4 7,1-1 15,-3 1 7,-2-1 7,-5 2 6,7 0 11,-7 0 2,6-3 3,-6 3 5,0 0 4,0 0 11,0 0 11,11 3 4,-11-3-2,2 6-6,1-1 1,-2 0 2,-1 3-8,4-2-6,-3 3-9,-1 0-6,3 3-9,-3 0-3,3 2-7,-6-5-5,6 7-8,-3 1 5,1-2-21,3-1-27,-3 0-32,4 1-46,1-5-52,0 1-52,1-1-56,-2 0-59,5-4-62,2-3-59,1-1-279,4-2-762,0-5 337</inkml:trace>
          <inkml:trace contextRef="#ctx0" brushRef="#br1" timeOffset="232993.8691">11482 3147 81,'0'-12'294,"0"3"9,-2-1-6,-3 3-8,-1-1-3,-6 0-7,0 2-5,-4-2-5,-1 3-8,6 2-9,-6 3-12,4-3-15,-1 3-23,0 3-16,5 0-21,0 0-12,4 0-20,1 4-12,1-1-7,6 0-9,-1 5-7,5 1-3,2 2-1,3 4-5,2-1-2,3 2-7,1 10-8,-1-8-2,4 7-9,-8 4-9,6-4 4,-8 6-12,4 1-4,-7 0-3,2 1-3,-3 1-1,-3-3-1,-3 0-10,-1-1 1,-4-2-3,-1-4-4,-3-5 2,-3-1-5,0 0 1,-1-1-2,-5-6 4,0 0-7,4-6 3,1 0 4,-4-1-3,3-6 0,3 1 1,-5-4-3,6 0 0,-2-7-1,3-2 1,2-3-6,0-6-10,1-1 2,3-3-9,4-8-5,2-1-3,5 0 3,3-3 0,5 0-4,0-5 2,13-11-8,2 0 0,-7 15-4,13-15 3,-1 3 1,-1-3 1,2 1 4,-4 1 0,-1-2 2,-10 15 7,-2-1 7,-4-1 12,-2 3 12,-6 3 18,-3 8 13,0 0 19,-6 4 14,-4 6 6,2 1 2,-3 0 2,-1 7-6,-5-1-5,-1 4-6,-1 1-2,-2 7-5,1 2-6,-2 5-3,-7 4-8,9 1 1,-3 4-10,0 7-1,4 3-5,2-6-2,2 6-6,7-5-3,-2 6-1,4-7-2,1 10-4,4-10 3,4 7-4,-2-9-2,1 3-2,6 5 0,1 1-2,-1-1 7,-2-7-18,2-1-8,-2-2-10,0 2-10,5-6-11,-6 0-8,0-7-7,-1 4-1,2-7 3,-4-3 5,-3 3 5,6-6 7,-4 2 0,-7-2 1,16-8 2,-8 2 7,1-3 5,-1-1-3,4-7 5,-1 1 3,0 1 4,-2 2 8,4-2 6,-5 3 3,4 3 6,-8 0 4,4 2 3,-3-2-1,1 6 0,-1 0-4,1-1-4,-2 2-3,-4 2 2,13 2-2,-13-2-4,8 4 3,-3-1 0,0 6-3,2-1-3,-2 3 3,1 0-1,0 5 4,-1-1-3,1-2 3,0 2-1,0 0-24,-1-3-20,2-3-23,-2 3-5,0-8-19,1 7-14,0-7-16,3 1-12,-1-3-16,8-2-10,-16 0-3,19-4-8,-7-2 0,0 0 8,-2-8 4,1 3 1,1-10-1,-5-1 4,0-1 1,-1-8 10,2-5 18,-5 1 9,0 2 18,-3-4 23,0 0 30,0 1 29,-3 0 33,0 0 23,1-3 13,-4 6 33,4 2 31,-2 7 25,-1 4 14,2 6-10,-1-1-4,2 5-1,-2 2-10,-2 1-15,1 6-5,5 1-5,-14 5-8,3 2-5,0 6-17,-1 3-3,1 2-7,4 5-6,0 6 7,-1 2 3,6 1 8,4 2-4,1 0-6,2 1-5,3 1-4,2-2-1,2-1-7,0 2-3,0 2-5,3-1-3,-2-5-5,2 2-3,2-4-1,-12-6-13,7-2-21,2-1-21,-5-2-26,3-3-45,-4-4-48,0-1-61,0 0-53,-3-8-48,0 3-60,2-6-68,-7 1-375,0 0-870,11-12 386</inkml:trace>
          <inkml:trace contextRef="#ctx0" brushRef="#br1" timeOffset="233150.1222">12202 3163 281,'-8'-9'279,"3"2"-8,4 1-9,-5 3-10,4-3-15,2 6-12,2-6-8,4 1-23,5 1-13,4 4-10,7-1-14,3-1-10,13-1-9,0 6-17,1-2-13,0 1-52,4-2-66,-2 3-101,-1-3-124,-4-3-256,-1 3-531,-8 0 236</inkml:trace>
          <inkml:trace contextRef="#ctx0" brushRef="#br1" timeOffset="233306.3753">12819 3135 106,'0'0'575,"0"0"-2,0 0-1,-21-12-4,18 10-9,2-4 4,-3 1 15,3-1-16,1 1-43,0-1-40,0 0-48,0-1-48,-4 4-40,4-3-40,0 6-61,4-6-87,-4 6-114,1-7-124,-1 7-139,0 0-186,-9-6-242,9 6-382,-14-2-1117,14 2 494</inkml:trace>
        </inkml:traceGroup>
      </inkml:traceGroup>
      <inkml:traceGroup>
        <inkml:annotationXML>
          <emma:emma xmlns:emma="http://www.w3.org/2003/04/emma" version="1.0">
            <emma:interpretation id="{B4EB15BA-59BD-4CF6-9E98-E249791313EE}" emma:medium="tactile" emma:mode="ink">
              <msink:context xmlns:msink="http://schemas.microsoft.com/ink/2010/main" type="line" rotatedBoundingBox="4380,6494 21138,5816 21202,7392 4444,8070"/>
            </emma:interpretation>
          </emma:emma>
        </inkml:annotationXML>
        <inkml:traceGroup>
          <inkml:annotationXML>
            <emma:emma xmlns:emma="http://www.w3.org/2003/04/emma" version="1.0">
              <emma:interpretation id="{36BA78C1-E08E-4E7B-ADC8-16BA1589D1AF}" emma:medium="tactile" emma:mode="ink">
                <msink:context xmlns:msink="http://schemas.microsoft.com/ink/2010/main" type="inkWord" rotatedBoundingBox="4380,6508 10251,6270 10303,7554 4432,7791"/>
              </emma:interpretation>
              <emma:one-of disjunction-type="recognition" id="oneOf6">
                <emma:interpretation id="interp26" emma:lang="en-US" emma:confidence="0">
                  <emma:literal>timeworn)</emma:literal>
                </emma:interpretation>
                <emma:interpretation id="interp27" emma:lang="en-US" emma:confidence="0">
                  <emma:literal>tentering)</emma:literal>
                </emma:interpretation>
                <emma:interpretation id="interp28" emma:lang="en-US" emma:confidence="0">
                  <emma:literal>tendering)</emma:literal>
                </emma:interpretation>
                <emma:interpretation id="interp29" emma:lang="en-US" emma:confidence="0">
                  <emma:literal>tonsuring)</emma:literal>
                </emma:interpretation>
                <emma:interpretation id="interp30" emma:lang="en-US" emma:confidence="0">
                  <emma:literal>tincturing)</emma:literal>
                </emma:interpretation>
              </emma:one-of>
            </emma:emma>
          </inkml:annotationXML>
          <inkml:trace contextRef="#ctx0" brushRef="#br1" timeOffset="23267.2691">-7546 4057 124,'-6'-4'315,"1"-2"-14,-2 1-30,-2 1-12,1 3-1,8 1-5,-12-1-20,7 0-12,5 1-22,0 0-26,-12-3-15,12 3-18,0 0-14,-11 5-9,8 0-6,-1 4 28,-1-1-7,0 7-13,-1-3-14,1 3 3,1 5 27,0 1 1,-1 2-21,5 6 9,-5 4 6,0 1-1,3-1-16,2 4-5,-4 0 28,4 6-11,0-2-5,0 1-2,0 0-10,-1 1-9,6 3-6,-5-7-10,0-1-8,2-2-5,2 0-9,-4 0-4,1 0-3,0-3-5,3-4-4,-4-6-7,0-1-4,5-1-2,-3 0-1,-2-1-6,2 0-4,1-6-1,-3-1 2,1-4-7,-1-1 1,4 0-1,-4 1-8,1-6-14,-1 4-33,0-7-41,4 6-42,-4-6-31,3 1-62,-3-1-43,0 0-41,0 0-33,0 0-32,-8-17-22,3 7-306,-6-1-751,4-1 332</inkml:trace>
          <inkml:trace contextRef="#ctx0" brushRef="#br1" timeOffset="23464.3077">-7808 4836 22,'-9'-12'216,"1"3"-1,4 0-1,-1 1 8,-1 3 4,4-3-5,-2 2-5,2 4-7,-1-3-7,0 0-6,3 5-11,-3-6-5,3 6 9,0 0 3,11-4-7,-2 4 4,-1-2-10,7 1-15,0 1-25,3 1-6,4-2-16,1 1-6,1 0-17,4 0-10,-1-1-11,2 1-7,4-4-18,-7 2-56,11 1-57,-10-3-46,-2 0-45,2 1-53,9-3-63,-1-6-48,-8 2-238,-3 0-604,2-1 267</inkml:trace>
          <inkml:trace contextRef="#ctx0" brushRef="#br1" timeOffset="23906.5904">-7127 4509 124,'1'-7'228,"0"2"17,-1-1 5,0 6 5,0-7-8,0 2 6,0 5-11,-2-6-3,2 6-5,0 0-19,-4-4 3,4 4-15,0 0-20,0 0-19,0 0-9,0-6-10,0 6-12,0 0-3,0 0-8,0 0-4,0 0 3,0 0 13,0 0 4,0 0-4,12 9-18,-7-7-11,1 3-10,4 0-9,-3 2-9,4 1-4,1 2-13,-2 2-5,-3-3-8,4 5-1,0-2-6,-2 6-4,0-4-1,-4 3-1,4 0-5,-3-4-1,-2 4-10,-2-1 7,-2-1-5,0-3-2,0 0 1,-2-1-2,-1 3-3,2-8 1,-5 0 2,4 3 0,-2-5 0,1 0 4,-2 1 5,5-5 3,-5 2-1,5-2 6,-12-1-4,12 1 0,-6-6 5,0 0 3,6-2-5,-5 1-4,5-1 4,0-7-5,5 3-3,1-2-5,0 0-1,2 2-2,1 0-4,0 3-3,2-4 4,-1 4-6,2 1-2,0 4-2,1-1 2,1 4-2,-1-2 1,0 6-2,3-1-2,-3 6 2,-1 0-2,-2 5 0,6 4 2,-9 2-2,-1 1 1,-1 2-3,1-3 1,-6 4-4,1 0-13,-2 1-12,-5-1-18,1-2-43,4 0-37,-4-7-51,-2-1-39,-3 0-35,4-1-32,0-3-37,-1-3-62,2-1-351,-2-4-794,2 2 352</inkml:trace>
          <inkml:trace contextRef="#ctx0" brushRef="#br1" timeOffset="24147.2264">-7115 4490 24,'-12'-11'277,"-4"4"4,3-2-9,-1 4-7,1 1-7,-1 3 0,-1 2-8,2 4-12,-8 5 9,6-1-2,-3 4 3,1 5-9,0 2 21,0 1-5,5 2-20,3-1-13,0 3-14,5-1-19,3 0-17,2 7-17,3-7-15,1 7-13,2-1-15,2-8-9,3 2-10,2-2-10,3-1-8,3 6-21,3-3-60,-4-8-66,0-5-75,5 2-71,-3-3-77,5-4-87,-7 1-363,8-8-805,-4 1 356</inkml:trace>
          <inkml:trace contextRef="#ctx0" brushRef="#br1" timeOffset="24443.9817">-6581 4463 328,'0'-15'409,"7"3"-9,-7 6-17,1-7-20,-1 11-14,0-4-37,0 6-28,4-6-28,-4 6 2,0 0-8,0 0-18,21 12-18,-12-4-17,3 2-13,3 8-15,-3 0-16,0 3-18,0 11-5,0-4-11,-1 2-13,-3 3-11,-3 0-7,-3-2-5,3-3-5,-4 2-11,-1 3-2,-4-7-7,0 5-6,-3 4-5,-1-13-4,4 0-3,-4-1 3,1-6-11,0-2-1,0 2-1,-1-3-4,-1 0-5,2-3 3,2-1-4,-1-2 0,-3-1 0,5-2-6,0 0 3,4-3-6,-11 0-7,11 0-13,-6-6-32,1 0-57,3 1-73,2-5-78,0 0-83,3-11-101,1 6-389,2-4-889,5-5 393</inkml:trace>
          <inkml:trace contextRef="#ctx0" brushRef="#br1" timeOffset="24752.0696">-5918 4527 53,'-14'4'377,"2"3"-4,0-1 5,-2-1 4,3 1-15,-1 0 5,6-1-11,-1-2-22,2-1-7,-1 3-2,0-1-16,6 1-8,0-5-15,0 6-4,0-6 3,12 7-22,-5-4-15,10 0-18,5-3-16,1-3-25,10 0-17,2-4-18,3 3-15,-2 0-19,0 0-12,-10-1-11,10 0-16,-8 0-18,-1 2-40,-4 0-60,-1 1-54,-6 2-58,1-1-64,-4-2-70,-2 3-60,-4 3-46,-1-2-72,-1 1-59,-5-2-299,0 5-881,0-5 389</inkml:trace>
          <inkml:trace contextRef="#ctx0" brushRef="#br1" timeOffset="25031.8197">-5808 4757 113,'-13'10'236,"0"0"8,1-3 0,4 3 12,-1-5 15,2 1 9,1 1 14,2-2 25,-1-1-2,1 2 6,0 0 1,0-1-15,3-1-1,-2 0-8,3 4 4,0-4-10,3 1-12,-2-1-19,3-1-9,-4-3-6,12 6-5,-2-3-12,3-3-14,4 2-21,7-2-21,0 0-18,3 0-6,-3-2-25,5-1-11,5 2-13,-5-1-7,-4-3-11,2 1-16,-3 3-2,1-4 4,-3 4-18,-6-2-12,-2 1 3,2 2-6,-9-4 3,3 2-6,-3 2-3,-1 0-6,-1-4-15,-5 4-10,0 0 0,10-3 0,-10 3-86,0 0-62,-4-6-76,4 6-84,-7-6-103,-3 3-113,3-2-558,1 2-1172,-5-8 518</inkml:trace>
          <inkml:trace contextRef="#ctx0" brushRef="#br1" timeOffset="30052.3639">-4889 4466 310,'4'-6'287,"-2"4"-17,0-2-25,-2 4-14,0 0-14,4-3-16,-4 3-20,0 0-12,0 0-7,0 0-12,0 0-13,-12 15-12,7-7-9,-2-1-1,2 6-14,-2-2-10,-2 0-3,3 0 14,-1 4-26,1-5-6,0 2-10,-3 0-1,7 1-7,-4 3-1,1-5-6,1 1-5,2 3-2,-1-2-3,2-1-2,1-4-7,0 5-2,1-6-5,4 2 1,0-3 1,1-1-1,3 0 2,-1-2-11,3 1 2,5 0 1,1-4-3,-4-3 0,4 2-1,-5 0-2,5-5-3,-3 2 2,3 0-1,-2 1-2,-4-2 3,-1-1-4,-1 2 1,-3 0 4,1-1-6,2 2 4,-5 0 5,1-1 14,-1 2-10,-4 2 2,7-3-1,-7 3 2,5-2-1,-5 2-15,0 0 5,0 0 0,0 0-5,0 0 2,2 11 5,-2-5-3,-1 1-5,1 1 0,1-2 14,2 3-15,-3-1 4,3 0-4,1 2 6,2 3-5,-2-5-9,4 3 6,1-3 0,0-2 4,5 2 1,-2 0 2,0-3-8,5 1 9,-1-4-3,-2 0-3,3-2 5,-3-2-5,1-3 8,2-2 0,2-2-1,-2-3-5,0-3 16,0 1-9,-4-3 2,-1-1 4,-4 0 14,1 0 6,-2-2 3,-3 5 13,-2-2 16,1 5-4,-6-4-3,6-1-12,-8 1 0,-1 3-11,-3 1 3,0-3-4,0 6-9,-3-2 1,1 3-11,-1 1 0,0 2-23,-1 0-36,4 4-46,0 0-41,-1 3-37,0 2-56,3 2-57,5-3-52,-3 3-301,5 0-683,0-6 302</inkml:trace>
          <inkml:trace contextRef="#ctx0" brushRef="#br1" timeOffset="30433.8395">-3915 4298 165,'-7'-4'298,"3"1"-10,4 3-10,-2-6-10,-2 4-2,4 2-6,-3-8-14,-1 6-7,4 2-11,-5-6-8,5 6-7,-7-5-12,7 5-15,-5-4-23,3-1 0,2 5-22,-7-4-9,7 4-19,-9 0-13,9 0 3,-16 4-15,7 1-9,3 1-11,-6 4-7,1 1 1,2 1-8,-5 4-3,2-2-8,2 3 1,-2 0 4,1 2-5,3 3-1,-2-1 1,3 4-1,1 5-5,2 1-1,-1-1-2,5 5-5,0-3-8,5 3 3,2-2-2,3-2 0,2-1-3,3-2-3,-1 5 2,3-2-17,5-1-26,-5-11-45,4-5-56,2-2-36,1-4-35,2-2-44,-1-4-42,11-5-42,1-5-59,-12 1-201,9-8-632,0-3 279</inkml:trace>
          <inkml:trace contextRef="#ctx0" brushRef="#br1" timeOffset="30965.014">-3534 4405 204,'-2'-15'302,"-1"5"-4,2 2-12,-3-2-6,3 6-13,-5 1-8,5-2-18,-4 2-14,5 3-12,-11 0-4,11 0-11,-13 5-8,4 1-9,-1 2-8,1 2-12,-3-2-12,3 3-10,-2 5-13,3-4-14,2 3-12,-1-1-11,1 0-7,1 0-7,-5 0-10,8 0-6,2-4-12,-3 2 3,3 0-9,0-5-3,4 0-2,-3 0-2,2-1-8,4-4 0,-1 3 0,2-4-7,1 1-2,0-2 3,-9 0 0,26-3-9,-14-2 2,0 0-8,-4 2 4,2-2 5,-3 2-1,2 0 2,-3-1 0,0 0 4,0 2 3,-1-2-8,1 2 3,-6 2 6,0 0-14,0 0-2,11 0 8,-5 6-9,-5 0-1,4 1-4,0 4 1,2 2 3,-2 2 2,4 5-3,-2 0-3,3 2 1,-1 2 3,3 7 1,-4-2-7,-1-6 2,-1 2 2,2-1-2,-5-4-3,2 2 2,0-1-4,-1-6 8,-1-1-5,1 0-1,-3-3 0,0 3-3,-1-5 9,0 3-2,0-4-5,3-1 2,-3-2 6,-3 3 9,6-4 18,-3-4 22,-3 5 9,3-5-1,0 0-2,0 0 1,0 0 3,0 0-6,-13-14-8,8 6-6,0 0-4,-2-6-3,2 0-4,0-1-4,-1-5-2,2-1-3,2-2-5,-1 1-4,3-11-1,0 6-4,5-6-11,2 8-15,1-4-23,2-2-26,3-1-40,6 5-47,-5 5-52,3 2-32,0 0-41,1 1-39,-1 3-45,3 2-31,1-1-312,-8 8-760,7-6 337</inkml:trace>
          <inkml:trace contextRef="#ctx0" brushRef="#br1" timeOffset="31413.0376">-3004 4436 15,'0'0'297,"5"-4"-10,-5 4-6,1-6-3,5 5-4,-6 1-8,0 0-2,5-5-15,-5 5-15,0 0-16,0 0-19,0 0-15,1-5-23,-1 5-9,0 0-16,0 0-13,0 0-8,17 8-11,-12-5-8,2 3-6,1-2-5,0 1-8,1 5-4,-3-2-7,6 2-9,-4-1-1,1 1-9,-1 2-4,0 1 0,-4 1-9,4 1-6,-3-5 0,-3 7 3,2-3-9,0 1 0,-6-3-7,2 0 4,2-3-1,-2 1-4,-2-2 2,4-4-6,-4 5 3,4-3 8,-4-3-9,2-3 5,-2 9 6,2-9 4,0 0-3,-4 0-2,4 0 2,0 0 4,0 0-7,-4-12-2,6 1-4,-2 3 2,2 0-4,2-6 3,0 0 1,1 0-1,-1-2 4,4 3-1,-1-2-2,4-2-8,-3 6 7,-1 0-2,2 1 1,-2 6-4,-1-2-2,1 4-3,2-2 2,-3 4-3,-6 0-2,13 6 4,-9 0 0,3 0-1,3 4-9,-4 1 9,0 3-1,1-5-4,-2 5-13,0 0-22,-1-1-43,-1-1-48,2 3-42,-5-3-49,0 3-57,-5 0-57,2-3-59,-5-2-233,0-1-673,3-1 297</inkml:trace>
          <inkml:trace contextRef="#ctx0" brushRef="#br1" timeOffset="31649.9458">-2969 4337 284,'-13'-5'341,"1"0"-19,-5 6-14,2 4-18,-4 3-10,6 1-9,-9 4-16,1 1-11,3 6-9,3-2-15,-2 5-18,3 2-19,5 8-18,-2-8-15,11-3-12,0 2-17,3 8-7,2-6-9,1-4-12,3 2-11,5-2-8,0-1-10,1 0-3,8 1-34,-6-10-55,-1 4-47,-2-7-50,2 1-56,0-2-66,7-3-62,-10-3-302,4 0-662,0-4 294</inkml:trace>
          <inkml:trace contextRef="#ctx0" brushRef="#br1" timeOffset="31931.1838">-2527 4304 160,'3'-9'374,"-1"0"-25,0 6-26,-1-5-35,3 6-12,-4 2-8,10 0-14,-10 0-7,12 7-9,-4-1-11,1 3-21,3 3-12,-4 3-9,7 2-9,-2 3-17,-1 1-13,5 8-15,-6-6-18,6 4-4,-3 2-11,-5-6-7,-1-1-4,1 1-1,-1 1-12,-4 1-5,4 5-7,-4-2-8,-4-5-4,1 2-6,-2-1-2,-3-4-3,0 0-3,0-5-3,0 0-1,-4-1-7,3 0-6,-4-4-8,2 1-21,-1-5-37,-1 2-48,1-2-57,2-5-46,-6 3-56,4-4-69,8 0-89,-17-6-236,9-3-701,3 3 310</inkml:trace>
          <inkml:trace contextRef="#ctx0" brushRef="#br1" timeOffset="33495.1735">-2232 3984 251,'0'0'293,"-2"-4"-12,2 4-11,0 0-11,0 0-15,-4-3-7,4 3-8,0 0-13,-4-5-2,4 5-16,0 0-9,0 0-7,0 0-13,0 0-2,0 0-29,0 0-9,-1-6-12,1 6-12,0 0-10,0 0-13,0 0-6,0 0-8,5 15-4,-2-7-1,3 4 3,1 1 0,4 9-1,1-2-6,8 8 3,-2 5-5,4-2-3,-5 0-3,4 8 7,-4-4-8,0 1-2,-1 2-6,-2-2-2,-2 3-2,4-3-3,-8 6-2,1 0 2,-7-6 1,2 5 1,0 1 0,-6-6 4,-4 1 1,2 2 6,-3-4 1,0-2 1,-1 3 2,-6-8 2,7-6-2,-2 0-3,0-2 3,1 2 5,-1-4 6,-2 0-6,8-5-1,-5-4-1,1 3 3,5-3-1,-4-2-4,2 1-3,2-4-2,-1 1-3,1-1-5,0-1 1,2-3 0,-4 6-4,4-6 1,-1 3-1,1-3-6,0 0-3,-3 6-1,3-6-2,0 0 2,0 0-4,0 0-3,0 0 0,0 0-1,0 0-8,0 0-21,0 0-26,0 0-26,0 0-40,-5-12-42,5 6-48,-2 0-62,0-1-49,-2-1-65,4 1-72,-4-2-385,4-3-893,0-1 395</inkml:trace>
        </inkml:traceGroup>
        <inkml:traceGroup>
          <inkml:annotationXML>
            <emma:emma xmlns:emma="http://www.w3.org/2003/04/emma" version="1.0">
              <emma:interpretation id="{9C8FFB17-535C-4771-8063-6DAA9A7C96F8}" emma:medium="tactile" emma:mode="ink">
                <msink:context xmlns:msink="http://schemas.microsoft.com/ink/2010/main" type="inkWord" rotatedBoundingBox="11038,6669 11603,6646 11628,7273 11063,7296"/>
              </emma:interpretation>
              <emma:one-of disjunction-type="recognition" id="oneOf7">
                <emma:interpretation id="interp31" emma:lang="en-US" emma:confidence="1">
                  <emma:literal>q</emma:literal>
                </emma:interpretation>
                <emma:interpretation id="interp32" emma:lang="en-US" emma:confidence="0">
                  <emma:literal>V</emma:literal>
                </emma:interpretation>
                <emma:interpretation id="interp33" emma:lang="en-US" emma:confidence="0">
                  <emma:literal>v</emma:literal>
                </emma:interpretation>
                <emma:interpretation id="interp34" emma:lang="en-US" emma:confidence="0">
                  <emma:literal>o</emma:literal>
                </emma:interpretation>
                <emma:interpretation id="interp35" emma:lang="en-US" emma:confidence="0">
                  <emma:literal>9</emma:literal>
                </emma:interpretation>
              </emma:one-of>
            </emma:emma>
          </inkml:annotationXML>
          <inkml:trace contextRef="#ctx0" brushRef="#br1" timeOffset="34167.0415">-984 4253 253,'-3'-6'319,"0"0"-24,2-5-8,-4 6-8,0-2-6,-2-1-14,-1 3 5,-1 0-23,0 3-7,-8 2-12,1 0-12,1 5-14,-1-3-9,-1 12-14,-4-2-11,3 5-18,2 3-8,3 1-14,1-3-10,2 2-9,3 3-12,1-4-10,4 5-8,2-3-7,2-2-5,2 0-1,3-2-7,1-2 3,3-3 5,4 4-1,2-1 4,0-3-6,2 1-6,0-1-2,7-2-7,-6 1 5,2 2-6,0-3-5,-1 2-5,2 0 2,-5 2-7,4-1-5,-5 2-2,-4-4-2,4 3-2,-6-2 1,-1-2-4,1 4-2,-4-3 1,4 0 0,-5-5-4,-3 0 0,1 3-4,0-3 8,-3 0-5,-1 0-1,0-2 2,0-4 1,-5 10 1,1-5-1,0-4 2,4-1 5,0 0 14,0 0 9,-17-10 8,13 4 0,2 0 2,-2-3 6,2-2-1,0-6-6,4-2-5,4-3-7,1-3 2,-3-7-5,8-1-5,0 0-5,2-2 7,1 4-11,-4 1 2,5 2-6,1 10-3,-5-3-2,0 5-14,-5 4-18,3 0-30,-8 6-36,7 2-42,-1 0-55,-1 3-60,-7 1-51,9 5-64,-4-3-78,-2 4-350,-2 0-854,-1 2 379</inkml:trace>
        </inkml:traceGroup>
        <inkml:traceGroup>
          <inkml:annotationXML>
            <emma:emma xmlns:emma="http://www.w3.org/2003/04/emma" version="1.0">
              <emma:interpretation id="{EA9C1A69-3571-4FD2-AD5F-533757425076}" emma:medium="tactile" emma:mode="ink">
                <msink:context xmlns:msink="http://schemas.microsoft.com/ink/2010/main" type="inkWord" rotatedBoundingBox="12945,6147 14154,6098 14199,7206 12989,7255"/>
              </emma:interpretation>
              <emma:one-of disjunction-type="recognition" id="oneOf8">
                <emma:interpretation id="interp36" emma:lang="en-US" emma:confidence="0">
                  <emma:literal>fen,</emma:literal>
                </emma:interpretation>
                <emma:interpretation id="interp37" emma:lang="en-US" emma:confidence="0">
                  <emma:literal>fen)</emma:literal>
                </emma:interpretation>
                <emma:interpretation id="interp38" emma:lang="en-US" emma:confidence="0">
                  <emma:literal>fen</emma:literal>
                </emma:interpretation>
                <emma:interpretation id="interp39" emma:lang="en-US" emma:confidence="0">
                  <emma:literal>fan,</emma:literal>
                </emma:interpretation>
                <emma:interpretation id="interp40" emma:lang="en-US" emma:confidence="0">
                  <emma:literal>fon,</emma:literal>
                </emma:interpretation>
              </emma:one-of>
            </emma:emma>
          </inkml:annotationXML>
          <inkml:trace contextRef="#ctx0" brushRef="#br1" timeOffset="34785.4793">986 3683 288,'1'-4'334,"-1"4"-19,3-6-17,-2 3-17,-1 3-9,0 0-13,0 0-7,0 0-7,-11 14-19,1-3-14,3 1-7,-10 9-1,0 4-14,2 6-5,-2 0-24,2 2-6,-2 1-11,4-4 4,3 5-9,2 1-9,1-2 6,6 5-12,-1-6-6,4 4-11,-1 1-4,5-2-9,0 6-2,5-4 6,-9-2-11,9 1-4,-1 0-2,-1-4-1,3 3 0,-4-1-6,1-2-4,-2-2 1,0-6-5,-3-2-8,2 2-13,-4 0-13,3-1-22,-2-9-28,-2 6-35,-1-5-34,0-4-45,0-1-43,0-3-44,0 1-31,-1-4-29,-2-1-33,-4-3-26,7-1-16,-17-5-22,8-3-251,-6 0-678,1-7 299</inkml:trace>
          <inkml:trace contextRef="#ctx0" brushRef="#br1" timeOffset="34962.6802">710 4388 220,'0'-8'259,"-3"0"-6,2-5 1,1 7 1,-1 0 4,2 0 6,0 2-24,-1-1-14,3-2-19,1 6-10,-4-4-20,0 5-24,17-3-14,-7 3-8,3-3-20,4 6-6,5-6-9,1 6-15,2-1-30,-1-1-44,3 2-62,-4 0-70,2 3-78,1-9-75,-1 0-231,-2 3-549,1-1 243</inkml:trace>
          <inkml:trace contextRef="#ctx0" brushRef="#br1" timeOffset="35610.4862">1260 4095 129,'-9'-9'297,"-5"6"-8,2 0-9,0 3-12,-2 1-5,-1 4-16,-2-1-11,4 6-15,0-2-7,-2 6-3,-2 0 1,3 8-13,3-3-15,4 2-14,-2-1-10,4 2-21,1-4-13,4 4-7,1-1-17,2 2-8,6-6-8,1 4-9,7-1-10,2-2-6,2-3-17,3 0-42,0-4-59,9 2-52,-6-4-81,-3-3-78,12-2-93,-2-3-225,-6-6-634,6-1 281</inkml:trace>
          <inkml:trace contextRef="#ctx0" brushRef="#br1" timeOffset="35376.1245">1263 4249 68,'0'0'321,"-8"-7"-15,8 7-2,-4-2-5,4 2 1,0 0-4,-8-9-2,8 6-5,0 3-15,0 0-27,0 0-24,-4-3-9,4 3-26,0 0-18,0 0-21,0 0-8,12-3-15,-12 3-13,0 0-16,17 5-7,-13-2-9,5 3-11,-2 1-5,-1-1-7,3 3-7,3 1 0,-4 1-12,1-1-2,-1-1-4,-2 4 5,1-5-11,0 4-4,-4-5 1,1 2-2,-2-1-1,-1-1-2,-1 3-4,0-5 6,-5 1-8,5 1 0,-3-3-3,-1-1-4,2 2 7,2-5-3,-8 3 3,8-3-2,0 0-2,-12-2 2,12 2-2,-3-6 2,2-1-4,-2 1 4,6-2-2,-2-3-3,5-2 1,0 2-1,6-8 1,1 4 3,5-1-4,-6 4 1,2-3-2,-1 6-1,3 2 6,1 0-5,-5-1-4,2 5 2,1 1-3,-6 4 5,3 4-5,-2-1-4,-2 3 3,5 1 1,-4 3 0,-2 3 3,-2-2 0,0 7-6,-6-5-15,2-1-24,-1 4-42,-1-3-35,-3 0-35,1-1-42,-2-2-36,-4 3-46,6-9-49,-2 3-57,-4-2-217,5-2-652,-4-2 289</inkml:trace>
          <inkml:trace contextRef="#ctx0" brushRef="#br1" timeOffset="35860.505">1754 4101 204,'3'-7'373,"-3"3"-18,3 0-15,-2-1-19,-1 2-25,0 3-21,8-4-13,-8 4-15,0 0-23,19 6-19,-10 0-13,5 3-21,-1 7-18,2 0-10,-2 4-12,0 0-14,2 1-12,-3 10-5,-5-7-12,3 1-4,-5-2-10,-4 2-10,0-2-10,-3 0-5,-3 1 1,-1 1-4,-3-3-11,1 2 2,-2-6-3,-2 3-3,-1-4-5,-8-3-17,4 2-39,-1-4-26,3-4-15,1-2-36,0-1-25,7-3-40,-1 1-48,8-3-52,0 0-50,-4-9-264,4 9-635,13-18 282</inkml:trace>
        </inkml:traceGroup>
        <inkml:traceGroup>
          <inkml:annotationXML>
            <emma:emma xmlns:emma="http://www.w3.org/2003/04/emma" version="1.0">
              <emma:interpretation id="{3492BC3C-182E-4949-8D66-6E48C5CCEEA9}" emma:medium="tactile" emma:mode="ink">
                <msink:context xmlns:msink="http://schemas.microsoft.com/ink/2010/main" type="inkWord" rotatedBoundingBox="14591,6239 18774,6070 18814,7060 14631,7229"/>
              </emma:interpretation>
              <emma:one-of disjunction-type="recognition" id="oneOf9">
                <emma:interpretation id="interp41" emma:lang="en-US" emma:confidence="0">
                  <emma:literal>tocsin)</emma:literal>
                </emma:interpretation>
                <emma:interpretation id="interp42" emma:lang="en-US" emma:confidence="0">
                  <emma:literal>tocsins)</emma:literal>
                </emma:interpretation>
                <emma:interpretation id="interp43" emma:lang="en-US" emma:confidence="0">
                  <emma:literal>torn)</emma:literal>
                </emma:interpretation>
                <emma:interpretation id="interp44" emma:lang="en-US" emma:confidence="0">
                  <emma:literal>tocsin))</emma:literal>
                </emma:interpretation>
                <emma:interpretation id="interp45" emma:lang="en-US" emma:confidence="0">
                  <emma:literal>tocsin;)</emma:literal>
                </emma:interpretation>
              </emma:one-of>
            </emma:emma>
          </inkml:annotationXML>
          <inkml:trace contextRef="#ctx0" brushRef="#br1" timeOffset="38517.7743">3303 4053 51,'0'0'309,"-2"-6"-16,2 6-8,0-6-7,0 6-13,0 0-9,0 0-11,-2-6-11,2 6-12,0 0-8,0 0 0,0 0-15,0-7-7,0 7-11,0 0-10,0 0-15,0 0-10,0 0-13,0 0 1,0 0-6,0 0-7,-11 16 0,4-7-12,2 3-13,-2-2-6,3 4-7,-1-2-9,0 1-12,2 3 1,0-1-12,1-2-3,2 2-9,2 0 0,1 0 0,3-6-6,-4 4-4,5-1-5,1-1 2,1-1-5,0-1 6,1-2-9,2-2 2,5-1 0,-1-1-4,-2 0-2,1-3-2,4 0-2,-3-3 0,0 2-3,5-1 2,-6-6-1,-3 3-2,5 2 2,-5-2-2,2 1 0,-6-5-4,1 7 2,-2-3 3,-2-1 2,1-2-9,0 5 4,-4 0 0,2-1-3,1 1-1,-5 3 2,3-5 4,-3 5-4,5-4-3,-5 4 3,0 0-2,0 0-3,0 0-4,0 0 5,0 13 2,0-13-1,-6 11 1,6-4 0,-2-1-2,2 0 0,3 3 2,0-3 0,-2-1 0,2 1 2,2 2-1,0-5-1,2 2 2,3-2-3,0-3 1,5 3 1,-3-2-1,5-2-1,0-1-1,5-2 0,-9-2 2,10-2-2,-2 0 1,2-3-1,-5 0 4,0-3-8,-1 3 6,-4-2 0,2-2 5,-9 0-3,3 5 0,-5-3 3,-2-1 4,-2-1 3,-2 5 3,-2-6 5,-5 1 4,-1 1 0,-2-2-1,1 2 3,-3 7-3,0-3-3,-3 1 2,2 4-6,-2 3-4,4-3-4,-2 5-17,-1 0-19,4 3-28,3 0-48,1-2-56,4 2-37,-1 0-42,2 2-62,3-5-71,8 8-377,-4-7-810,12 0 359</inkml:trace>
          <inkml:trace contextRef="#ctx0" brushRef="#br1" timeOffset="38946.7152">4481 3737 229,'-5'-6'329,"5"1"-16,-4 1-13,1-2-13,-2 1-11,1 0-4,-4 0 2,5 2-8,-11 0-26,8-1-7,-7 3-14,0 2-18,-2 3-8,-2 2-4,-3 4-8,-3 5-1,-4 3-10,-2 7-9,0-1-12,1 7-10,1-2-16,4 3-6,-1 2-15,6 3-11,-2-4-8,9 4-11,2-4-1,5 3-9,5-1-7,8-1-4,4 2-5,4-8-1,5 2-3,7 1-4,4-4-7,1-4-16,1-1-32,0-7-34,6-1-53,3-1-68,-1-1-56,-2-6-69,0-1-67,4-1-73,-4-8-260,1-1-753,-2 1 334</inkml:trace>
          <inkml:trace contextRef="#ctx0" brushRef="#br1" timeOffset="39446.7138">4906 3917 335,'-9'-11'335,"0"5"-18,1 1-20,-1-1-11,1 1-4,-1 3-23,-3-2-8,0 4-15,3 1-15,-5 3-22,5 1-13,-3 1-23,-1 0-18,1 4-8,5-1-12,0 3-14,-3-3-16,10 0-7,-3 2-11,3-3-2,-4 4-8,4-3-11,4 0-4,-1 0-10,1-2-1,2-1 1,1 6-9,0-7 0,1 0-5,1 3-10,1-5 4,4 0 0,-3-1-2,1-1-9,1-1 9,2 0-5,-5 0 5,-2 0-7,4 0 6,-2-1 4,-1 1-4,-2-1-7,-7 1-1,13 0 0,-7 1 3,3 0-12,-3 5 4,2 1 11,-3 1-9,3 5-3,-2-1 1,2 3-4,0 1 6,0 4-5,0 2 0,-2 0 8,1 0-5,3 3 3,-5-4-5,-1 2 2,1-1 0,1 2 0,-2-5 2,-4 1-5,-3-6 3,3-1-2,-1 0 0,-5 1-1,4-6-3,-1 5 2,-1-6 5,-1-2 1,-1-2-7,0 3 19,0-5-10,-3-1 10,9 0 0,-19-7 9,8 4 19,-3-6-3,3-1 3,2 2 4,-3-7 0,0 5-5,5-7-4,1-2 1,2 3-3,3-6-4,-1-3-1,4 2-1,0-2-7,4 1-3,4-2 1,2-4-7,0 10-6,1 0-23,2-1-31,2 5-53,3-2-58,1 3-66,-2 0-66,4 3-79,0 2-97,-1-1-233,2 1-750,-2 8 332</inkml:trace>
          <inkml:trace contextRef="#ctx0" brushRef="#br1" timeOffset="39868.6553">5330 4010 37,'-3'-7'323,"3"2"-20,0 5-11,5-9-3,-1 1-10,4 4-4,-4-3-7,6 1-13,-3 1-9,5-1-17,-1-1-14,1 3-18,4 2-12,-4 1-19,1 1-9,2 1-27,1 2-10,-3 3-11,0 1-12,-1 1-12,-1 3 2,-1 1-12,-1-4-12,-1 8-7,-1-2-5,-1-1 0,-1 2-9,1-3-5,-4 6 1,1-6-3,-3 1-5,0 1-6,-3-3 1,3 1-2,-5-3-1,5-2 0,-3-1-5,2-1 9,-7 0-7,6-3-7,-4 2-2,6-4 5,-6 1-1,6-1 0,0 0-3,-5-9 2,5 9-6,0-11 1,2 3-2,1 0 0,2-1 0,-1-3-3,1-1 1,3 1 2,-1-1-1,7-2-3,-8 4 2,5-1-1,-2 2 2,3 0 0,-4 4-3,3-2-2,0 5 3,-3 0-1,3 2-2,0 1 0,-5 4 0,6-1 3,0 2-4,-7 4 2,2-3 1,-2 4-5,0 2 7,-3 3-4,0-3-8,-2 2-20,0-3-35,-2 4-44,-1-5-28,-2 5-33,1-6-43,-3 2-40,1-4-32,0 1-39,1-3-278,-3-2-649,-1 3 287</inkml:trace>
          <inkml:trace contextRef="#ctx0" brushRef="#br1" timeOffset="40099.5205">5392 3857 227,'-15'-3'293,"-4"6"-17,2 1-3,-5 2-24,-1 2-4,3 5-3,-1-1-31,5 3-10,1 3-17,3-2-20,2 3-10,4 2-18,4-1-15,4 1-9,4 2-13,3-2-3,4 7-15,2-7-6,4 7-7,-1-8-2,2-1-23,-3-4-19,4 5-38,1-8-39,-1 0-58,0 3-62,-2-11-64,5 1-272,-2-3-552,-5 0 245</inkml:trace>
          <inkml:trace contextRef="#ctx0" brushRef="#br1" timeOffset="40323.7769">5838 3900 260,'4'-9'337,"1"3"-9,-1 0-26,4 2-20,-1 4-12,-2-2-19,-5 2-4,19 2-2,-9 2-6,1 2-13,1 4-15,4 1-11,0 4-20,-3 1-14,0 3-19,-2 0-9,0 1-10,1 11-18,-6-7-13,-2 0-10,-3 1-1,-2 6-16,-8-1-4,2 1-5,1-8-8,-6 0-20,2 1-43,-3-2-42,1-4-83,-3 3-73,-3-5-26,1-2-68,-4-4-345,4-6-700,5 2 310</inkml:trace>
          <inkml:trace contextRef="#ctx0" brushRef="#br1" timeOffset="40698.7809">6357 3656 292,'3'0'341,"-3"0"-15,0 0-19,0 0-13,19 6 2,-15 0-7,2 9-12,5-3 7,-3 0-14,1 7-15,3 2-12,-3 1-18,2 1-14,-2 0-11,3 7-17,-1 0-13,1 1-10,-1-3-9,-5 2-4,-1 7-6,1-6-7,-5 1-9,4 0-9,-4-7-8,-1 10-12,-1 0-8,-4-1-6,2 3-10,-2-2-11,-4 1 0,1-1-7,-2-6-6,-1 4-2,3-9-5,3-3-3,-5 0-3,6-1-3,-2-9-4,-1 4 0,7-7-2,-4 0-1,-2 3-3,4-4 2,-2 0 3,1-3-9,1-2 0,2-2-1,-3 6 1,3-6-4,0 6-4,0-6-3,-12 0-11,12 0-29,0 0-47,-17-3-63,13-1-57,-3-1-84,3-1-67,-4 0-84,0-2-408,3 0-911,2 2 403</inkml:trace>
          <inkml:trace contextRef="#ctx0" brushRef="#br1" timeOffset="36164.937">2479 4014 347,'5'-5'340,"-1"0"-7,0 1-13,0-1 2,1 2-2,-5 3-16,0 0-14,0-5-23,0 5-22,0 0-19,0 0-16,0 0-14,-22 8-10,10 1-8,3 1-8,-3 2-9,-3 3-10,1 1-4,2 1-6,1-1-11,1 2-3,-3 1-11,5-2-10,1 3-10,3-6-9,-2 6-6,6-6-10,0 5-9,2-2-2,2-1-6,4 3-8,-1-4-1,3-1-3,5 1-5,-2-4-4,8 6-3,1-6-4,2 0-4,0-2-10,-1-1-17,3-3-19,-2-2-31,-1 0-29,2-3-43,3 0-60,-4-2-58,-8 1-58,1-4-60,0-2-57,-6 1-301,-1 2-781,-3-4 346</inkml:trace>
          <inkml:trace contextRef="#ctx0" brushRef="#br1" timeOffset="36368.0703">2394 4214 227,'-10'1'318,"-3"3"-13,9 2-9,-3-4-12,3 2-8,0 2-12,0-1 5,0-1 3,4-1-4,0-3 2,4 9-11,8-6-8,-2 0-19,7-3-12,5 0-16,3 0-26,1 0-13,0-2-15,2-2-17,-2 4-12,3-3-16,-10 0-34,5-1-63,1 3-69,-8-3-89,0 1-78,-4-1-106,0-4-396,-1 5-789,-3-1 350</inkml:trace>
        </inkml:traceGroup>
        <inkml:traceGroup>
          <inkml:annotationXML>
            <emma:emma xmlns:emma="http://www.w3.org/2003/04/emma" version="1.0">
              <emma:interpretation id="{84162F17-B8F9-4978-B06D-6514E745CD65}" emma:medium="tactile" emma:mode="ink">
                <msink:context xmlns:msink="http://schemas.microsoft.com/ink/2010/main" type="inkWord" rotatedBoundingBox="19735,6085 21147,6028 21202,7392 19791,7449"/>
              </emma:interpretation>
              <emma:one-of disjunction-type="recognition" id="oneOf10">
                <emma:interpretation id="interp46" emma:lang="en-US" emma:confidence="0">
                  <emma:literal>riff</emma:literal>
                </emma:interpretation>
                <emma:interpretation id="interp47" emma:lang="en-US" emma:confidence="0">
                  <emma:literal>lift</emma:literal>
                </emma:interpretation>
                <emma:interpretation id="interp48" emma:lang="en-US" emma:confidence="0">
                  <emma:literal>rift</emma:literal>
                </emma:interpretation>
                <emma:interpretation id="interp49" emma:lang="en-US" emma:confidence="0">
                  <emma:literal>iff</emma:literal>
                </emma:interpretation>
                <emma:interpretation id="interp50" emma:lang="en-US" emma:confidence="0">
                  <emma:literal>if</emma:literal>
                </emma:interpretation>
              </emma:one-of>
            </emma:emma>
          </inkml:annotationXML>
          <inkml:trace contextRef="#ctx0" brushRef="#br1" timeOffset="44715.6029">7525 4151 146,'-6'3'346,"6"-3"-27,-9 3-2,7-2-17,-4 2-20,6-3-14,-5 4-9,5-4-13,0 0-12,0 0-20,0 0-15,-6 2-5,6-2-12,0 0-7,0 0-11,0 0-14,0 0-12,0 0-13,14-9-13,-6 4-5,-2 2-13,3-3-11,2-2-8,-5-1-2,6-1-9,-7 1-4,6 0-8,-3-4-10,-3 2 2,2-1-2,-2-1-6,1 0-3,-3 1-3,-2 1-2,1 1 0,-2 1-1,0 3 7,3-2 11,-3 2-2,0 1-2,0-1-1,0 6-10,2-5-1,-2 5-7,0 0-1,0 0-3,0 0 1,-17 14-4,15-4-5,-3 0 9,0 4-5,0-1-3,3-1-2,-3 3 5,4 2-1,-3-3-3,3 2-4,2-2 3,-1 1-6,4 1 5,0-1 3,0-2-4,5-1 1,-1 3 1,2-5 3,2 5-4,0-7 2,0 2-3,1 0-2,1-8 0,0 4-9,1-3-11,-2 1-19,0-5-18,1-5-20,-2 0-16,2 3-16,-4-6 0,1-1-4,0 1 3,-5-4 7,3-4 7,3 0 12,-7 3 10,1-7 8,-1 7 12,0-7 17,-9 3 13,8 3 19,-4 0 11,-4 0 23,4 5 12,-1-4 6,1 7 15,-3-2-2,3 3 4,-2 1 0,-1-1-9,3 6-6,0-6-10,0 6-9,0 0 2,0 0 4,0 0-4,-14 18-5,8-8 0,5 3-5,-1 1 7,-1 0-10,3 6 1,0-3-2,0-2-1,0 0-4,0 6-8,0-2 5,5-1-1,-4-4 8,5 6-4,0-5-4,2-5-1,1 5-3,2-3-21,-1 0-18,2-4-20,2-3-39,3-5-27,0-1-20,7-5-13,-2-3-4,0-2-4,-2 0-4,1-6-2,-2 1 7,5-10 10,-4-1 9,-5-1 6,-4 6 10,6-9 13,-4-7 13,-3 5 11,1-3 23,-4-1 13,3-3 14,-4 1 23,-1 2 35,-2 0 25,2 6 32,-5 6 28,3 2 24,-3 3 21,0-1 32,0 9 30,-3 0 5,2 3-1,1 0-7,0 3-13,0 2-14,0-4-17,0 8-11,-1-7-9,1 7-6,0 0-6,0 0-9,-10 18-3,5-7-12,-1 4-10,3 8-4,-2 2-5,0 4-7,-1 6 11,5-4-16,-4 0 1,1 2 3,3 3-11,-3-2 2,4 1-1,-3 1-11,4-2-2,-1 5-3,2 0 1,2 0-5,-3 4 2,-1 2-2,5 0-11,0-1 1,-3-2-9,3 4 0,-1-4-4,1 3-1,-2-2-3,6-1 8,-7-5-13,2 2-4,3-2-4,-2-5-2,0 1-3,-2-8 12,2-1-14,0-3-1,-1 2 3,-1-7-6,1 2 1,-3-4-2,1 0-6,1-3-25,1-2-34,-2-2-22,-1-3-20,0 4-18,2-4-19,-6 1-14,7-2-37,-4-3-62,0 0-56,0 0-38,0 0-40,8-12-40,-4 3-41,-3-3-354,3-3-889,1-7 394</inkml:trace>
          <inkml:trace contextRef="#ctx0" brushRef="#br1" timeOffset="45621.31">7759 3910 158,'-10'-1'323,"6"-2"-4,-3 0-7,7 3 7,-12-3 9,5 0 2,5 1-4,2 2-13,-8-4-3,5 2-6,3 2-10,-5-5-11,5 5-15,-5-5-21,5 5-21,0 0-22,0 0-19,0 0-19,0 0-19,-5-4-11,5 4-29,0 0-47,0 0-71,0 0-102,0 0-100,0 0-108,0 0-160,0 0-274,0 0-817,0 0 361</inkml:trace>
          <inkml:trace contextRef="#ctx0" brushRef="#br1" timeOffset="44911.8162">8272 4399 183,'-5'-13'334,"2"2"-15,-2-1-7,1 5-10,2-2 10,0 3-9,-2-3 2,3 1-3,-3 2-7,3 0-9,1 0-22,-4 1-20,4-1-27,3 0-23,-2 0-18,0 0-17,3 2-16,3-2-18,-1-3-12,6 3-25,1 1-24,3-2-41,3-6-44,4 1-46,0 0-37,1 0-45,4-2-41,5-2-46,-3 0-42,-1-6-50,-2 1-287,-2-1-667,0-5 295</inkml:trace>
          <inkml:trace contextRef="#ctx0" brushRef="#br1" timeOffset="45355.6821">8548 4536 186,'-10'-23'196,"1"4"19,1-2 15,2 2-1,1 3 5,4-1-21,0 1-2,3 1-7,1 2 1,-1-2 8,5 3 2,3-1 8,2-2-4,5 0 1,0 2-4,3 2-8,3-2-8,5 5-21,-3-5-14,7 5-17,-7-2-15,-3 4-13,2 2-17,-2-2-7,0 3-26,-6 0-46,1 0-59,-3 2-67,-4 1-60,4 0-83,-4-1-85,-6 1-338,-4 0-721,0 0 319</inkml:trace>
          <inkml:trace contextRef="#ctx0" brushRef="#br1" timeOffset="45183.8047">8696 3906 218,'5'-15'153,"-4"-1"33,-1 4 25,0-3 31,-1 4 12,-3-2 11,4 6-1,-1-1-2,0-1 0,-5 5 0,2-3-6,3 2-13,1 5-5,-10 0-7,10 0-3,-12 9-6,5-2-2,1 5-6,-2 1-10,-1 7-5,1 2-9,0-1-11,2 2-7,0 0-11,0 9-2,1-9-11,2 13 0,-1-3-7,3 2-8,-1-2-4,4 2-8,-2 7-7,4-2-8,-4 0-10,1-5-12,2 5-7,-1-1 6,3 0-23,-1-2-1,-1-1-9,2-1-4,-1 1-8,1-3-11,1-5 9,0-7-5,-1 1-9,2-1-16,-3-5-32,-3-2-36,4 0-31,-3-3-36,2-3-37,-3 2-28,1-6-43,1-1-39,-3-3-31,0 0-37,0 0-30,0 0-32,0 0-10,-5-16-321,0 4-799,1-1 354</inkml:trace>
          <inkml:trace contextRef="#ctx0" brushRef="#br1" timeOffset="46909.3485">7736 4205 1,'0'0'258,"0"0"-8,0 0-9,0 0-9,0 5-10,0-5-13,0 0-18,0 0-8,0 0-16,0 0-11,0 0-11,0 0-8,0 0-7,0 0-10,0 0-4,0 0-4,0 0-2,0 0-6,0 0-1,0 0-2,0 0-2,0 0-1,0 0 18,0 0-6,0 0-2,0 0-20,0 0-2,0 0-11,0-16-2,0 16-5,2-10-1,-4 3-5,4-1-13,0-1 7,-2 0-4,2 0-6,-1-1-4,3-8 0,-2 4-4,1-2-22,2 0 0,-3 1 2,0-1 7,3 1 8,-5 4-10,4-5 3,-1 5 0,2 2 1,-5 1 0,0 1 6,5 1-2,-7-1 0,4 3-3,-2 0-6,0 4-2,0 0 3,4-6-6,-4 6-7,0 0 4,0 0-8,0 0 4,-1 14 0,-2-3-13,1-2 9,-1 5 0,3 0-10,-5 5 13,5-5-2,-3 11-4,-1-4 0,4 1 12,-5 9-1,-1-1-2,0 1 1,6 2 1,-7-2-3,1 0-3,5-7 4,1 0-5,0-5 2,1 0-7,3 2 7,-1-6-5,3 0 4,0 1 0,3-5 2,0 0-1,1 0 2,5-2-7,-1-3 1,-1-2-31,9-1-61,-6-3-71,-3-1-79,-2-1-105,-3 0-412,2-3-815,-3-1 361</inkml:trace>
          <inkml:trace contextRef="#ctx0" brushRef="#br1" timeOffset="47299.982">7753 3863 336,'0'-11'351,"-1"4"11,2-1-15,1-4-9,0 2-5,0 0-10,0 3-2,-2-2-20,3 1-11,-3 1-14,0 1-18,0 0-23,0 6-18,2-9-28,-2 7-16,0 2-19,0 0-15,0-7-14,0 7-15,0 0-9,0 0-10,0 0-13,0 0-5,0 0-7,0 0-8,0 0-5,0 0-6,0 0-6,0 0-2,0 0-3,0 0-2,0 0-3,0 0-2,0 0-4,0 0 0,0 0-3,0 0-7,0 0-4,0 0-20,0 0-35,0 0-58,0 0-74,-11 12-90,8-9-114,-2 0-466,0 3-917,-2-5 405</inkml:trace>
        </inkml:traceGroup>
      </inkml:traceGroup>
    </inkml:traceGroup>
    <inkml:traceGroup>
      <inkml:annotationXML>
        <emma:emma xmlns:emma="http://www.w3.org/2003/04/emma" version="1.0">
          <emma:interpretation id="{0CB81CF6-A3C8-4ACF-A094-3A559A062811}" emma:medium="tactile" emma:mode="ink">
            <msink:context xmlns:msink="http://schemas.microsoft.com/ink/2010/main" type="paragraph" rotatedBoundingBox="4328,8447 30591,8312 30611,12190 4348,123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EA8425-DADD-4181-84BD-1FA537B1F416}" emma:medium="tactile" emma:mode="ink">
              <msink:context xmlns:msink="http://schemas.microsoft.com/ink/2010/main" type="line" rotatedBoundingBox="4328,8447 30591,8312 30604,10804 4341,10939"/>
            </emma:interpretation>
          </emma:emma>
        </inkml:annotationXML>
        <inkml:traceGroup>
          <inkml:annotationXML>
            <emma:emma xmlns:emma="http://www.w3.org/2003/04/emma" version="1.0">
              <emma:interpretation id="{59A65F5B-7F78-4242-9E64-C8BC2C375883}" emma:medium="tactile" emma:mode="ink">
                <msink:context xmlns:msink="http://schemas.microsoft.com/ink/2010/main" type="inkWord" rotatedBoundingBox="4329,8754 7119,8739 7124,9691 4334,9706"/>
              </emma:interpretation>
              <emma:one-of disjunction-type="recognition" id="oneOf11">
                <emma:interpretation id="interp51" emma:lang="en-US" emma:confidence="0.5">
                  <emma:literal>wagon))</emma:literal>
                </emma:interpretation>
                <emma:interpretation id="interp52" emma:lang="en-US" emma:confidence="0">
                  <emma:literal>wagon)</emma:literal>
                </emma:interpretation>
                <emma:interpretation id="interp53" emma:lang="en-US" emma:confidence="0">
                  <emma:literal>wages))</emma:literal>
                </emma:interpretation>
                <emma:interpretation id="interp54" emma:lang="en-US" emma:confidence="0">
                  <emma:literal>w(gx))</emma:literal>
                </emma:interpretation>
                <emma:interpretation id="interp55" emma:lang="en-US" emma:confidence="0">
                  <emma:literal>w(8x))</emma:literal>
                </emma:interpretation>
              </emma:one-of>
            </emma:emma>
          </inkml:annotationXML>
          <inkml:trace contextRef="#ctx0" brushRef="#br1" timeOffset="51617.1458">-7913 6494 159,'0'0'319,"0"0"-22,1-6-18,-1 6-21,0 0-15,0 0-14,0 0-14,0-5 3,0 5-23,0 0-10,0 0-20,0 0-14,0 0-9,0 0 6,0 0-4,0 14-15,0-5-1,-5 1-21,4 2 22,1 3-14,-5 1-2,5-1-11,-7 7-3,3-1-7,3 2-13,1-2-16,0-4-2,0 1-2,1 1-9,3-2-7,-4-1-3,5-4-3,2 3-1,-1-3-2,1 1-8,3-5-2,0 2 1,4-5-3,-2 0-1,5-4-2,0 1-3,6-2 10,1-3-11,-1-3-4,2-1 0,-1-1-3,-1 1 1,-2-4-2,1 1-3,-9 1 1,-1-1-9,8 1 9,-11 1-5,-1 2 5,-3 0 4,-1-1-3,1-2 1,-2 4-9,-2 0 5,2 1 5,-3 4-5,5-7-1,-5 3 2,0 4 2,0 0-4,0 0 7,0 0-6,0 0-5,0 0 4,-21 8-8,18-4 12,-2 2-7,0 1 5,5-1-7,-4 2 5,1 0 0,3 0-3,0 1 3,0 0-3,3 4-3,4 0 8,-2-2-3,1-2-1,5 3-5,2-4 11,3 0-1,-1-2-8,0 2 1,5-4 4,-3-1-4,4-1 2,6-4-2,-5 1 6,-9-2-4,10-2-3,0-1 3,-4-3-1,-3-1 4,6-2-2,-6 1 1,-3 0-5,-4 0 7,-2-2 2,-2-1 4,-1 0 2,-2 0 2,-3-2 0,1 2 8,-3 1-2,-4-3 9,0 1 4,-6-3-4,4 4 1,-3 3 2,0 0-9,1 0-1,-4 4-5,3-3 1,3 6-3,-5-1-5,2 4-2,0 0-15,2 2-28,10-1-31,-13 1-41,8 3-40,-1-2-38,1 4-43,4-1-60,1-5-71,6 7-330,0-6-746,-6-1 330</inkml:trace>
          <inkml:trace contextRef="#ctx0" brushRef="#br1" timeOffset="52136.8439">-6684 6344 177,'0'0'283,"-4"-6"-3,4 6-18,-3-6-14,3 6-12,-4-3-3,4 3-17,-5-5-9,5 5-14,-5-2-13,5 2-11,-7-7-3,7 7-6,-5-6-7,5 6-4,-8-2 4,7-2-12,1 4-3,-6-1-5,6 1-4,-6-5-10,6 5-11,0 0-8,-9-2-10,9 2-5,0 0-12,0 0-6,-8 0 6,8 0-14,0 0-6,0 0-9,0 0 0,0 0-4,-6-5-6,6 5-3,0 0 0,0 0-3,0 0-2,0 0 7,0 0-1,0 0-8,0 0 15,0 0-5,-3-4 0,3 4 0,0 0 1,0 0 1,0 0 1,0 0 3,0 0-4,0 0-1,0 0-2,-2-3-4,2 3-5,0 0-1,-15 11-5,6-2 3,-1 3-5,-2 0-3,-1 8 3,-3 8-3,-1 4 11,-3 3 3,5-1-2,2 6-4,2 1 3,5-3-4,-1-1-4,3 0-1,4 2 2,5-5-1,1-3-2,5-1-3,4 0-5,1-11-5,1 2-21,10 1-41,3-4-90,1 1-51,2-7-31,-8-3-58,9-3-92,-7-6-394,0 0-842,8-6 372</inkml:trace>
          <inkml:trace contextRef="#ctx0" brushRef="#br1" timeOffset="52636.8532">-6331 6565 278,'-5'-13'305,"1"2"-5,-1-2-8,-1 5-6,2 1-16,-1 2-9,0 0-14,-2-1-8,0 6-2,7 0-19,-16 0-21,7 4-2,1 5-21,-3-1-10,2 2-12,3 2-12,0 1-17,3 2-12,-3 0-9,2-2-4,2 1-18,2 2-6,0-2-6,2-1-4,0 1-14,2 0-6,0-2 5,-1-1-9,5 0 7,-4-2-13,4-2-6,-1-1 8,-1 0 1,1-1 6,2-2 3,-3 0 4,1 0 0,-1-3 0,2 0-1,-8 0-2,21 0 3,-16 0-2,-5 0 3,11-3-6,-11 3-3,0 0-6,9 0-3,-9 0-8,5 6-3,-1-2 1,1 2-4,-2 3-1,2 2-3,0 1-1,1 8-2,-1 1 1,0 0-2,-5 1-1,7-1-1,-7 0-1,5 4-2,-4 0 4,-2-2-1,1-1-4,0 3 1,-5-6-2,1-2-2,2-1 4,1-4-1,-4 4-3,-2-3-3,2-2 3,0-2-2,-2-2 6,-2-2 7,4-2 4,-1 0 6,-1-3 6,7 0 5,-13-6 1,6 3-3,-2-3 0,3-6 0,4 3-1,-5-3-5,5-7-2,1-2-2,1 1-3,3-3 5,2-2-11,1-6-1,3-2-4,5 0-1,0-2-7,4-1-14,-1 4-18,0 3-38,3-1-42,5 3-65,-6 1-46,-4 9-58,-1 1-67,6-1-72,-9 3-364,1 7-847,0-4 375</inkml:trace>
          <inkml:trace contextRef="#ctx0" brushRef="#br1" timeOffset="53051.2919">-5998 6613 238,'0'0'299,"0"0"-10,0 0-10,0 0-13,4-11-10,0 7-10,-4 4-13,8-6-16,-4 5-14,4-1-10,-2-1-17,5 3-15,-2 3-15,0-1-1,3 2-10,0 2-20,-2 3-10,2-1-9,1 3-17,-1 0 0,-2 2-12,-1-1 1,2 4-13,-2-3-1,-3 3-8,0-2-4,-1-1-3,-1-2-1,1 1-6,-2-2-3,-2-1 0,-1 1-2,0-2-9,0-2 3,1 3 2,-1-3-3,-1-1-2,1-5 4,0 6 15,0-6 1,0 0 2,0 0-9,0 0 5,0 0-5,0 0-2,-1-17 11,2 8-1,1-3-3,4 2-1,-1-2 0,0 0 2,0-2 0,2 0-2,-2 2 6,2 1-9,-2 4 0,1-5-6,0 7-1,-1-1-8,1 1 0,2 3-3,0 1 2,-8 1-5,12 10-2,-3-4 3,-1-3-4,-2 9 0,0 0 3,0 1-5,-1 0 1,-1 1-12,-1 3-27,-3-3-38,3 0-44,-3-1-28,0 2-28,-3 1-35,-1-4-35,-1 0-50,0-3-34,-2 1-316,-2 2-694,1-8 307</inkml:trace>
          <inkml:trace contextRef="#ctx0" brushRef="#br1" timeOffset="53274.5583">-5898 6574 228,'-8'-6'329,"-4"3"-25,3 2-17,-6 1-19,4 6-20,-1 2-15,-4 0-13,-1 8-12,0 2-7,4 0-10,-3 3-17,3 0-15,3 1-14,2 2-14,5 1-14,0-1-15,3-2-7,1 4-7,5-4-10,5 3-21,-5-6-35,6-1-41,1 1-61,2-3-66,3-1-83,-1-7-98,0 1-187,6-3-558,1-2 247</inkml:trace>
          <inkml:trace contextRef="#ctx0" brushRef="#br1" timeOffset="53540.1925">-5468 6538 248,'4'-10'455,"-3"4"-37,3 0-42,-4 3-39,0 3-32,2-7-30,-2 7-21,0 0-11,16 8-14,-11-1-12,-1 5-7,4-2-18,-3 5-18,2 3-13,2 2-8,-1 2-14,-2 1-12,0 1-9,3 1-11,-7 6-9,5-6-9,1 8-12,-8 0-3,-3-2-6,3-4-7,0 2-8,-5-2-4,1-3-2,-4 0-4,4 0-5,-1-3-2,-3 2-3,2-3-10,-1 1 4,-1-7 0,0-2-28,2 0-36,-1 0-57,2-6-56,-1 0-61,0-2-65,0-1-82,1-2-385,5-1-804,0 0 356</inkml:trace>
          <inkml:trace contextRef="#ctx0" brushRef="#br1" timeOffset="55827.128">-5319 6329 257,'0'0'329,"-4"-5"-5,4 5-12,-4-2-6,4 2-5,-4-6 5,4 6-9,0 0-7,-3-5-17,3 5-20,0 0-11,0 0-23,0 0-25,0 0-15,0 0-16,0 0-19,0 0-14,0 0-18,0 0-7,0 0-12,0 0-9,0 16-8,0-5-4,3 3-9,1 3-1,1 1-8,4 7-1,-4-1-1,10 11 0,1 0 3,-6 2-8,7 0-4,-4 0-5,0 3 1,3-4-6,-4 2-1,-1 0-2,1-1-3,-1-3-3,-5 0 0,-1 2-5,2-2-2,-14 0-2,2-1 1,-7-2 4,6-9-6,-11 11-3,0-6 3,1-10-6,2 2-16,-2 0-29,0-3-61,5-10-58,-2 5-71,-3-4-76,3-1-95,-4-3-385,6-3-848,2 0 375</inkml:trace>
        </inkml:traceGroup>
        <inkml:traceGroup>
          <inkml:annotationXML>
            <emma:emma xmlns:emma="http://www.w3.org/2003/04/emma" version="1.0">
              <emma:interpretation id="{6F58B33B-0664-450E-8634-B14AB59DECC3}" emma:medium="tactile" emma:mode="ink">
                <msink:context xmlns:msink="http://schemas.microsoft.com/ink/2010/main" type="inkWord" rotatedBoundingBox="7361,8431 10460,8415 10473,10907 7374,10923"/>
              </emma:interpretation>
              <emma:one-of disjunction-type="recognition" id="oneOf12">
                <emma:interpretation id="interp56" emma:lang="en-US" emma:confidence="0.5">
                  <emma:literal>Eaten):</emma:literal>
                </emma:interpretation>
                <emma:interpretation id="interp57" emma:lang="en-US" emma:confidence="0">
                  <emma:literal>Eton):</emma:literal>
                </emma:interpretation>
                <emma:interpretation id="interp58" emma:lang="en-US" emma:confidence="0">
                  <emma:literal>Eaton):</emma:literal>
                </emma:interpretation>
                <emma:interpretation id="interp59" emma:lang="en-US" emma:confidence="0">
                  <emma:literal>Exton):</emma:literal>
                </emma:interpretation>
                <emma:interpretation id="interp60" emma:lang="en-US" emma:confidence="0">
                  <emma:literal>Elton):</emma:literal>
                </emma:interpretation>
              </emma:one-of>
            </emma:emma>
          </inkml:annotationXML>
          <inkml:trace contextRef="#ctx0" brushRef="#br1" timeOffset="54368.3265">-4876 6849 56,'-5'3'301,"1"-3"0,4 0-2,-9 3-3,9-3-24,-4 3-15,4-3-7,0 0-16,-3 6-13,3-6-2,0 0-6,0 0-11,0 0 7,0 0 0,0 0-7,0 0-11,0 0-9,0 0-5,0 0-5,7 8-2,-7-8 3,0 0 5,5 1-1,-5-1 0,0 0-9,18-1-6,-7 0-12,0-2-18,13-4-5,-1 3-13,6 1-14,4 0-11,2-5-10,-1 2-3,-6 2-11,-1 0-1,-3-1-10,-1 2-7,1 0-4,-2-3-4,-4 6-4,-1-3-1,-2 1-3,-1 1-7,-6 1 1,2-3 0,-2 2-7,-1 0-8,-7 1-22,11-1-9,-11 1-25,8-3-31,-8 3-50,0 0-43,0 0-69,0 0-58,0 0-68,0 0-86,-16-8-423,11 4-948,1 0 420</inkml:trace>
          <inkml:trace contextRef="#ctx0" brushRef="#br1" timeOffset="53946.461">-4766 6571 160,'-7'3'313,"2"-1"-9,-2 0-8,7-2-8,-5 5-11,5-5-10,-9 1-5,6 1 0,3-2-5,-7 4-7,5 1-4,2-5 3,-8 3-10,6 1-10,2-4-12,-4 5-12,4-5-15,-5 4-8,5-4-12,0 0-12,-3 5-11,3-5-9,0 0-13,-4 4-13,4-4-9,0 0 1,0 0 8,9 3-5,-9-3 0,17 3-9,-2-3-6,-4-3-9,5 2-11,1-1-3,3 0-12,1 0-3,-2-1-5,-1 3-4,-1-2-11,-2-2 6,2 4-11,-1-3 0,-2 0-9,-5 0-17,2 2-25,-5 0-31,1 1-36,-7 0-51,10-1-60,-10 1-60,0 0-54,0 0-66,0 0-61,-12 12-385,2-9-893,1 0 395</inkml:trace>
          <inkml:trace contextRef="#ctx0" brushRef="#br1" timeOffset="58351.0454">-3957 6022 224,'0'-11'341,"0"2"-5,-1 2-7,1 1-8,0 0-13,1 1-13,-1 1-23,0 4-5,0-6-17,0 6-21,1-6-14,-1 6-24,0 0-14,0 0-4,0 0 1,0 0-14,-9 18-12,4-3-11,-4 6-4,-6 10-13,4-3-8,0 8-10,-3-5-9,5 6-9,-6 0-10,-1 2-9,5-2-6,-6 1-3,1-3-6,0-1-5,5 0 0,-3-1-8,1-2-4,3-8-2,2-2-3,-1 0-8,2-9 4,1 4-6,2-5-7,1-2-5,-1-2-6,1-1-4,1-1-5,2 1 0,0-6 2,2 6 2,-2-6 2,0 0 2,19-8-4,-10 2 4,3-2-6,2 3 6,-2-3 1,0 4 2,-2-1 3,3 1-1,-2 3-3,2 2 3,-1 3-2,3 2-3,-3 2 6,-4 5 6,8 7 6,-2 6 4,1 11 1,-4 2 0,1 3 2,-4 2 4,5 18 4,-8 1-1,6-6 3,-6 11-6,0-1 1,-2 7 1,-3-2 4,0-3-1,-2-3-2,1 2 0,1-6-2,0-16 3,1-1-1,3 1 0,-4-3-1,3 0-4,-2 0-1,4 3-1,-2-2-4,2 0-4,-2-1 0,2 17 1,0-17 0,1 1 0,-4-5-3,5 2 1,1 1-2,-2-5-4,2 0-15,1-5-36,3-10-20,-4-3-19,-3-7-33,5 1-29,0-7-49,-1-2-33,1-4-45,2-4-59,0-2-63,5-9-70,0-1-253,1-11-773,2-1 342</inkml:trace>
          <inkml:trace contextRef="#ctx0" brushRef="#br1" timeOffset="58882.3061">-3507 6965 293,'-4'-2'338,"4"-2"-14,-4 1-15,4 3-12,-2-6 0,2 6-19,0 0-1,0-6-15,0 6-17,6-6-20,-2 5-23,5-4-17,2 3-26,6-2-10,6-2-14,0 2-11,3-1-26,8-2-50,2 1-63,2 0-62,-2-3-70,-8 2-80,10 1-86,-12-6-265,12 3-626,-3-6 277</inkml:trace>
          <inkml:trace contextRef="#ctx0" brushRef="#br1" timeOffset="58710.4288">-3162 6460 277,'-6'-18'343,"3"3"-6,-3 9-6,4-9-11,-4 3-8,5 4-5,-1 1-8,-1 1-7,0 2-16,1-2-21,2 2-13,0 4-24,-3-6-20,3 6-17,0 0-19,-4-3-3,4 3-12,0 0-11,-5 17-4,0-10-6,1 9-11,1 0-4,-2 5-7,-2 4-4,2-1-5,-1 10-5,-2 3-5,-1 0-4,2-3-1,2 3-7,-2 1-3,2-4-7,1-1-6,-2 2 0,4-6-8,-3-2-5,4 5-5,1-8-3,0 1-4,0-3-7,1 2 2,0-4-5,3 2-1,-2 0 4,-1 0-4,4-1 0,-1 0-10,-1 1-20,2-2-21,-5-4-38,0 2-42,0-3-41,0-2-50,-1 0-42,-1-5-34,-2-1-45,3-1-40,-4-3-45,0 0-331,5-3-799,0 0 354</inkml:trace>
          <inkml:trace contextRef="#ctx0" brushRef="#br1" timeOffset="59554.1894">-2805 6605 51,'-17'2'329,"0"1"-20,2 3-20,0 4-10,-5 2 0,3 3-19,-3 0-7,1 5-8,3 2-6,-1 5-11,8-6-8,-3 2-14,2-1-17,3 3-17,1-1-16,3-2-17,6 3-11,-1-4-17,3 2-12,6-1-6,1-3-4,2-1-6,0 3-10,13-2-14,1 2-46,-4-7-52,9-2-59,-9-3-51,2-4-64,1-5-87,0 0-332,1-6-685,3-2 302</inkml:trace>
          <inkml:trace contextRef="#ctx0" brushRef="#br1" timeOffset="59319.8124">-2856 6785 329,'0'0'369,"0"0"-9,-12-6-7,12 6-15,-5-4-11,5 4-11,-4-5-5,4 5-16,-6-6-17,6 6-29,2-7-24,-2 7-23,1-9-18,-1 9-19,7-5-16,-2 4-15,1-2-13,4 2-14,-10 1-10,19 5-11,-8-2-12,0 2-5,1 1-8,0 3-5,0 1-4,-2 3-7,1-1-6,-4 2-2,3 0-4,-3 0-3,-3-3-4,2 5-2,-4-3 1,-2 2-2,4-2-7,-8-1 3,4 1 0,-1-2 0,0-2-5,-5-2 0,2 1-1,3 0 0,-3-3 0,2-2-5,-4 2 7,1-2-5,5-3 2,-5 1-2,5-1-5,0 0 1,-5-12 2,5 7-7,0-6 7,5-1-3,0-2-2,2-2-3,3-1 9,1 0-5,0-2 4,1 1 1,0 3-2,0 4 4,-1 0-6,1 2 8,3 2-9,-4 1 1,4 1-2,-2 4-1,-2 2-1,-1 3 0,3 1 0,-2 2 0,0 2 1,-3 3-1,0-1 2,-3 2 0,0 5-7,-1-5-22,-3 3-32,-2 0-25,1 3-57,-1-4-38,-5 1-37,1-1-42,-4-2-38,3-1-38,-2-4-35,-3 2-292,1-4-714,1-2 316</inkml:trace>
          <inkml:trace contextRef="#ctx0" brushRef="#br1" timeOffset="59819.8334">-2319 6693 421,'0'-9'431,"4"0"-30,0-1-17,-3 4-17,3 0-18,-1-1-26,-3 4-29,5 0-24,-5 3-24,12-2-16,-12 2-27,11 2-20,-2 2-17,2 5-17,2-1-11,-3 0-11,4 10-13,-1-1-7,1 3-13,-2 1-9,1 7-11,-3-6-2,-3-2-12,-1 4-1,2-3-6,-3 6-8,-2-4 2,-6 3-6,-2-3-4,1 8-4,-4-1 1,-1-8-6,-1 2-4,2-5 2,-6-1-4,-1 0-10,-2-5-26,-1 0-41,-3-5-44,8-3-39,-3 2-28,6-7-32,1-3-46,1-1-65,6-3-67,0-3-316,6-9-750,6 1 333</inkml:trace>
          <inkml:trace contextRef="#ctx0" brushRef="#br1" timeOffset="60016.48">-1889 6585 198,'0'-5'442,"3"-1"2,0 2-4,-3-2-6,2 1-3,2 3-16,-4 2-21,1-8-21,-1 8-29,3-6-32,-3 6-27,4-2-32,-4 2-21,0 0-33,0 0-17,0 0-17,0 0-18,0 0-14,15 8-10,-10-4-18,-3 2-29,3-1-53,-2 1-53,-1 2-79,2-1-83,1 4-78,-5 0-103,0 4-112,-2 1-298,2-1-846,-3-1 374</inkml:trace>
          <inkml:trace contextRef="#ctx0" brushRef="#br1" timeOffset="60241.8811">-1801 7007 162,'0'6'434,"0"-2"-3,0-4-6,0 6 1,0-6 10,0 6 1,0-6-5,0 4-6,0-4-14,0 6-18,0-6-26,0 0-13,0 0-30,0 0-22,0 0-29,0 0-26,0 3-18,0-3-22,0 0-25,0 0-19,0 0-15,0 0-14,0 8-13,0-8-11,0 0-17,-6 6-7,6-6-24,0 0-58,0 7-56,0-7-62,6 3-65,-6-3-101,0 0-120,0 0-175,0 0-468,0 0-1127,-20-18 499</inkml:trace>
        </inkml:traceGroup>
        <inkml:traceGroup>
          <inkml:annotationXML>
            <emma:emma xmlns:emma="http://www.w3.org/2003/04/emma" version="1.0">
              <emma:interpretation id="{3C6E7453-9869-4CBE-8095-E2D05DEF31C1}" emma:medium="tactile" emma:mode="ink">
                <msink:context xmlns:msink="http://schemas.microsoft.com/ink/2010/main" type="inkWord" rotatedBoundingBox="11088,8795 14890,8775 14895,9816 11094,9835"/>
              </emma:interpretation>
              <emma:one-of disjunction-type="recognition" id="oneOf13">
                <emma:interpretation id="interp61" emma:lang="en-US" emma:confidence="0.5">
                  <emma:literal>Fapankne</emma:literal>
                </emma:interpretation>
                <emma:interpretation id="interp62" emma:lang="en-US" emma:confidence="0">
                  <emma:literal>Faposikne</emma:literal>
                </emma:interpretation>
                <emma:interpretation id="interp63" emma:lang="en-US" emma:confidence="0">
                  <emma:literal>Faposnkne</emma:literal>
                </emma:interpretation>
                <emma:interpretation id="interp64" emma:lang="en-US" emma:confidence="0">
                  <emma:literal>Japan</emma:literal>
                </emma:interpretation>
                <emma:interpretation id="interp65" emma:lang="en-US" emma:confidence="0">
                  <emma:literal>Japanning</emma:literal>
                </emma:interpretation>
              </emma:one-of>
            </emma:emma>
          </inkml:annotationXML>
          <inkml:trace contextRef="#ctx0" brushRef="#br1" timeOffset="65411.0836">332 6580 48,'-4'-9'483,"3"3"-14,-3-1-7,1 2-17,3-1-17,0 2-24,-4-1-19,4 5-30,-1-4-17,1 4-33,0 0-19,-9-1-25,9 1-23,-3 8-18,-5 0-19,4 5-19,-1-1-18,1 3-13,-2 3-17,2 3-12,3 4-17,-2 6-2,0 0-6,2 0-2,1 2-12,5 0-10,-2 0-1,-1 2-6,-2 1-2,2-3-13,2 4 2,-2-6-8,4 0-7,-1 4 0,0-2-2,7-1-1,-7 0-5,-4-8-1,5 0-4,-1 1-11,1-4-17,-6-6-28,3-2-30,-3 2-28,0-1-33,3-3-34,-3-5-52,0-1-29,1 1-24,-1-2-38,0-4-38,0 0-36,0 0-28,0 0-17,-7-18-289,6 9-765,1-10 339</inkml:trace>
          <inkml:trace contextRef="#ctx0" brushRef="#br1" timeOffset="65676.7277">485 6549 219,'1'-15'380,"2"2"-13,-2 5-10,-1-1-16,1 2-29,-1 4-28,2-3-31,0 3-29,-2 3-23,0 0-14,0 0-24,8 10-12,-6 1-19,1 3-13,1 6-8,-1 2-10,1 1-17,1-3-3,-4 3-7,1-2-10,-2-1-2,0 1-3,-2 0-7,-1-6-6,-3 5-5,-5 0-3,3-7-1,1 2 7,-5-2-5,2-2 1,-1 0-1,-2-3-2,3-2-3,-4 0-2,2-3-10,-3-3 9,1 2-10,6-4-19,-4 2-41,9-1-40,-5-5-46,5 0-46,3-2-59,3-1-58,5-4-64,3-6-248,6 4-649,2-2 287</inkml:trace>
          <inkml:trace contextRef="#ctx0" brushRef="#br1" timeOffset="66363.6119">835 6638 34,'0'0'348,"0"0"-13,-8 8-13,3-7-13,0 5 1,-2 0-12,1-2-3,-3-2-2,0 9-9,-7-2-3,5 0-19,0 2-7,0-1-12,-2 1-14,3 0-15,1 0-12,-1 1-11,0 1-19,3-1-13,1-2-18,-2 1-10,3-1-19,4 3-8,-2-3-11,3 0-6,0-4-9,3 3-6,-3-1-10,1-2-2,1 2-8,1-1-4,2-1-8,2-1 1,2 0-5,-4 1-2,2-4-4,6 1-8,-5 0 1,-1 0-7,4-3-7,-1 2-10,3-2 8,-2 0-12,-1-2-1,-2-1-2,3 0-1,-1 0 3,-2 1-2,1-3 3,-1 2-1,-1-5 3,2 4 0,-5 0-1,0-1 1,1-3 3,-3 2 3,2-2-1,0-2 4,-2 4 1,1-8 4,1 3 2,0 0-4,2-1 0,-1 1-4,0 1-3,2-1-7,2 0-2,1 0-6,-3 2-3,4-2-2,0 4-7,1-2 6,1 0 1,-3 1 2,2-1 2,-2 0-2,-3 1 1,6 2 7,-4 0-1,-2-2-2,-2 2 0,1-1 5,0 2 10,0-1 10,-2 1 6,-1 0 6,1-1 4,-2 4 19,-2 2 11,4-8 15,-4 6 2,0 2 1,0 0-4,-5-6 6,5 6-2,-8-4 0,8 4-7,0 0-4,-16 5 1,11-3-8,0 4-2,1 0-4,0 1-5,0 2-6,-1 3 5,1-1-8,0 3-6,0-2-3,7 3-3,-3 0-4,1-2 1,3 2-5,-1 1-3,2-1 1,-1 0-1,1-1-2,2 1 1,-2-1-4,-1 1-2,4-1 1,-4 1-5,6 1 7,-6 0-5,1-3-3,-2-2 2,-3 1-1,0-3 0,2 1-3,-2-1-3,0-2 9,0 1 2,-2 0-14,0-1-6,1-1 4,-4-2-6,1-1-20,4-3-18,-8 3-18,3 0-22,5-3-30,-12 0-30,12 0-32,-13-7-38,8 4-52,0-2-35,2-1-34,2-4-33,1-1-43,4-3-13,1-1-27,3-4-251,2-1-765,2-1 339</inkml:trace>
          <inkml:trace contextRef="#ctx0" brushRef="#br1" timeOffset="66540.5514">1150 6779 1163,'17'-15'18,"4"-1"42,-6 4 30,-2 1 40,-2 1 34,-4 5 28,1 0 26,-2-1 19,0 1 2,-1 1 0,-1 1-5,1 1-18,-5 2 2,0 0 8,0 0 3,9 8-3,-4-2-6,-5 1-5,2 2-13,-2 1-17,0 3-19,5 1-11,-5 0-15,4 1-11,-3 5-13,0 0-12,3-4-10,-2-2-15,-2 1-39,2-3-40,-4 2-35,2-2-43,0-5-62,2 1-41,0-1-33,0 1-42,-2-4-46,0-4-48,8 3-54,-8-3-260,0 0-720,17-15 319</inkml:trace>
          <inkml:trace contextRef="#ctx0" brushRef="#br1" timeOffset="66779.8558">1505 6574 162,'5'-31'306,"-3"6"15,-2 2 16,0 3 9,0 3 11,0 7 9,0-5-4,0 9 0,-2-3-12,4 2-25,-2 2-30,-2 1-31,2 4-27,0 0-17,0 0-14,0 0-5,-5 25-9,3-8-18,0 5-12,-1 3-11,0 5-11,1 2-18,2 4-4,2-3-13,1 4-3,-3-6-10,3 3-11,3-1-3,3 1-10,-5-1-6,0-2-5,5 7-5,-2-8-10,3 3 0,-4 1-2,-1-4-6,0-8-25,-2 2-31,-1-1-41,0-2-40,3 0-48,-5-7-65,1-1-60,-1-4-54,1 0-57,2-4-58,-2 3-380,-1-8-893,0 0 395</inkml:trace>
          <inkml:trace contextRef="#ctx0" brushRef="#br1" timeOffset="67255.9417">1608 6816 312,'-1'-7'397,"-3"1"-8,2 0-20,2 6-16,-4-8-17,3 4-22,1 4-23,0 0-24,0-6-21,0 6-24,5-6-21,-5 6-21,12 0-16,-1 0-13,-2-3-18,1 3-14,5 3-14,-1-6-10,-2 2-15,10-2-3,-5 0-10,-3 0-7,6 3-7,-6-2-6,1-2-4,-4 4-3,-1-2-4,0 2-2,-1-1 7,-5-2 9,-4 3 7,9 0 8,-9 0 3,0 0 3,12 0 2,-12 0 1,0 0 4,0 0-2,7 3 17,-6 0 9,-1-3 1,2 9 1,0-3-2,-2-2-3,0 4 4,0 0-10,0 0-8,0 1-7,0 3-10,1-1-4,0 3-1,2-5-9,-2 7-9,3-6-7,-2 4-9,-1-2-35,1 0-42,-2-2-53,2 1-57,-2-1-78,-2-1-74,2-2-75,-3 1-74,4 1-33,-1-2-335,4-1-897,-2 0 397</inkml:trace>
          <inkml:trace contextRef="#ctx0" brushRef="#br1" timeOffset="67740.323">2011 6773 157,'-3'-10'404,"-2"-2"0,3 4-9,0-2 12,-2 4-12,0 0-10,3 0-16,-2 1-15,3-1-21,0 1-27,0 5-28,-3-5-28,3 5-31,0 0-18,0 0-24,0 0-14,0 0-19,23 12-15,-17-3-10,1 2-15,1 0-8,-2 3-9,7 3-8,-9-4-8,4 2-4,-4 1-11,4-4-5,-4 4-1,1-2-7,-1 2-5,-2-6-2,6 5-9,-5-6-7,-2-3-11,3 0-10,-3 0-6,3-2-5,-4 2 0,0-6-2,7 2-3,-7-2 1,12-2-2,-6-4 2,1 2-1,3-5 3,-1 0-3,0-2 8,1-3 0,0 5-1,2-6-3,-3 3 7,11-2 8,-14 1 4,3 0 11,-1 6 14,-4 0 7,0 3-1,5-2 3,-8-3-7,2 5-2,5 2-8,-7-2 2,-1 4-4,0 0-5,15 3 1,-8 2-4,-4 0-2,4 1 1,-1 0 2,-1 3-1,3-1-2,-4 5-5,1-4 0,2 4 1,-2-1-9,0-1-15,-3-1-9,5-4-11,-3 4-8,2-1-7,5 0 3,-3-2-3,-1-1-3,6-1 1,-5-1 4,6-2 0,-2-4 1,1 2 6,3-3 9,1 0 3,-4-1 0,2-2 6,1-3 2,-3 3 7,-1-3 13,0-3 4,-1-1 19,1 4 5,-3-6 14,-6 0 6,5 0 2,-7-1 8,4-2 9,-10-4-1,5 2 15,0 4 3,-4 0 1,4 1 19,-8-1 9,4 5 3,2 1 1,-4 3-8,1-1-4,1 4-13,-4 4-9,8 0-5,0 0-8,-20 10-8,13-4-4,-1 7-8,3-3-3,1 5-4,4-1 1,-4 2-19,0-1-14,4 1-53,0-1-40,0 0-51,0-1-46,-2-1-70,4-1-75,2-1-88,0 3-73,5-6-37,3 1-362,14 1-960,11 0 425</inkml:trace>
          <inkml:trace contextRef="#ctx0" brushRef="#br1" timeOffset="64431.0318">-1171 6359 211,'0'0'400,"0"0"-18,-2-6-17,2 6-12,0-6-6,0 6-15,0 0-8,0 0-15,0 0-13,2-5-27,-2 5-24,0 0-28,0 0-14,0 0-23,0 0-15,0 0-20,0 0-16,0 0-12,0 0-15,0 0-9,0 0-8,0 0-10,6 12-5,-2-9-5,3-1-4,0 2-1,8 0-3,-3-2-3,2 2-2,6-3-2,-6-4-3,3 1-4,5 0-2,-5-2-5,0 1 0,0 0-10,-5-1 5,5 1-1,-5-1-4,-3 0 5,-3 0-2,5 4-4,-5-2 7,0 1-11,0-2-1,-6 3-1,9 0-4,-9 0-5,6-3 0,-6 3-5,0 0-1,5 9 2,-5-5 1,0 2-3,-3 3 0,3 5-2,-2 0 4,2 3-2,0 4-2,1 11 5,0 4 2,3 0 1,-1 1-5,2 1 5,0 0 5,-1 3-1,1-1 7,-3-1 0,2 1-4,-3-3-2,1 2 2,2 0-3,-2-1-1,2-1-1,-3 0-3,3-4 3,-4-2-3,1-2 4,-1-6-6,1 2 2,-1 5-3,0-10 3,3-6-3,-3-1 1,-3-2-1,6-2 0,-3-1 1,0-3 0,-3 3 0,3-4 4,-1 1 8,1-5 17,-1 5 21,1-5 5,-5 2-6,5-2-6,0 0-5,0 0-8,-19-10 0,14 4-7,-4 2 9,2 0-14,-3 0-4,-2-3 0,-2 2-2,-1 0-4,2 1 1,-1-4-5,-3 3 2,-3 3-5,-1-5 2,2 1-2,-5 0-13,5 4-21,2-2-20,0 1-34,4 3-37,-3-3-44,8-1-76,-1 2-62,2-2-61,0-2-78,3 0-65,2-3-344,1 1-917,2-6 406</inkml:trace>
          <inkml:trace contextRef="#ctx0" brushRef="#br1" timeOffset="64646.464">-1042 6870 280,'-4'-2'357,"4"2"-1,-12-2-21,7 0-3,5 2-16,-12-3-18,12 3-10,-10-1-22,10 1-24,0 0-20,-7-2-26,7 2-23,0 0-10,0 0-17,0 0-14,30-4-18,-14 2-36,2 2-64,6-1-71,2-1-64,-1-2-91,8-1-112,1-1-275,-7 1-650,-2 0 288</inkml:trace>
          <inkml:trace contextRef="#ctx0" brushRef="#br1" timeOffset="65082.9702">-310 6752 194,'0'0'375,"-5"2"-11,5-2-5,0 0-19,0 0-13,0 0-9,0 0-3,0 0-7,0 0-4,0 0-15,0 0-23,0 0-12,0 0-15,0 0-12,0 0-15,-12-8-18,12 8-18,-4-3-18,4 3-14,-8-4-16,8 4-10,-9-2-10,9 2-7,-12 0-9,12 0-1,-10 0-10,1 5-11,2-2-5,2 0-3,-3 3-7,-2 4-2,-1-1 0,2 3-6,3 0-1,-5 0-5,5 2-2,-5 0-8,5 0-1,3-1-3,-1-1-2,4 5-1,-3-5-4,6 0-2,-3-3-1,4 1 0,1-3-6,-1 0 0,4 0 1,1-1-9,2-4-3,3 2-7,-1-3-1,4 0-3,0-3-3,-1-2 3,-1-2 0,-1 1 4,-1-1 1,0-1 5,0 0-5,-4 1 3,3-2-1,-6 4 5,2-1 4,-4 1 11,0-2 9,0 4-7,1-2-1,-5 4-1,7-3-3,-7 3-4,1-3-3,-1 3 3,0 0-7,0 0 0,4 9-2,-3-3 3,-1 1-17,0 1-21,3-1-28,-3 1-39,4 0-34,0-2-51,-1 2-51,5-1-49,-1 0-47,2 1-66,4-6-78,-4 2-295,0-4-838,4 2 370</inkml:trace>
        </inkml:traceGroup>
        <inkml:traceGroup>
          <inkml:annotationXML>
            <emma:emma xmlns:emma="http://www.w3.org/2003/04/emma" version="1.0">
              <emma:interpretation id="{B69E812C-9F3E-4209-BF00-49611BC02E0C}" emma:medium="tactile" emma:mode="ink">
                <msink:context xmlns:msink="http://schemas.microsoft.com/ink/2010/main" type="inkWord" rotatedBoundingBox="15920,8689 18979,8673 18983,9499 15925,9515"/>
              </emma:interpretation>
              <emma:one-of disjunction-type="recognition" id="oneOf14">
                <emma:interpretation id="interp66" emma:lang="en-US" emma:confidence="0.5">
                  <emma:literal>constant</emma:literal>
                </emma:interpretation>
                <emma:interpretation id="interp67" emma:lang="en-US" emma:confidence="0">
                  <emma:literal>contact</emma:literal>
                </emma:interpretation>
                <emma:interpretation id="interp68" emma:lang="en-US" emma:confidence="0">
                  <emma:literal>content</emma:literal>
                </emma:interpretation>
                <emma:interpretation id="interp69" emma:lang="en-US" emma:confidence="0">
                  <emma:literal>Constant</emma:literal>
                </emma:interpretation>
                <emma:interpretation id="interp70" emma:lang="en-US" emma:confidence="0">
                  <emma:literal>Contact</emma:literal>
                </emma:interpretation>
              </emma:one-of>
            </emma:emma>
          </inkml:annotationXML>
          <inkml:trace contextRef="#ctx0" brushRef="#br1" timeOffset="68318.4386">4028 6329 43,'0'0'316,"0"-5"-17,0 5-9,0 0-11,0 0-6,0 0-8,0 0-18,-2-8-13,2 8-12,0 0-13,-4-7-10,4 7-26,-2-6-11,2 2-20,0-3-10,-2 1-10,0 2-7,1-4-8,-3 0-11,0 2-4,0 1-11,-1-3-1,-3 4 7,0-1 1,-1 4 5,0-5-2,-6 3-7,1 6 0,-3 3 3,-4-3 0,-3 10 0,-3 6-3,2 1 7,-2 8-3,-1 0-4,9 2-2,-2-2-3,0 4-6,6 3-7,1-2-10,2-1-2,7 0-10,2-7 0,3 0-4,6-1-1,1-1-6,3 0-12,4-1-26,2-3-21,1-4-40,6-4-55,11 2-58,4-4-36,-1-7-59,-1-2-49,5-5-45,-1-2-43,0-2-249,1-3-714,0-4 316</inkml:trace>
          <inkml:trace contextRef="#ctx0" brushRef="#br1" timeOffset="69023.1353">4357 6540 121,'7'-13'227,"-7"0"15,0 3 16,-6-3 0,1 5 5,0 0-5,-4 2-5,-6-3 9,2 4 3,-2 4 3,-4-1-4,-3 0-2,-1 6-9,2-1-8,-2 6-14,3 0-14,0-1-20,3 6-18,0 1-20,5-6-12,4 5-15,-1 3-13,4-1-12,2-4-13,3 3-6,2 0-9,3 1-11,3-2-2,2-1-11,2-3-5,1-2-13,3 1-2,1-2-11,2-4-4,1 1-6,-2-2-7,-1-4 3,-2 1-3,3-4 5,4 2-7,-5-1-2,-1-2 2,1-4-1,0 0 2,-3 1-1,2 1-4,-2-7 4,-2 5 5,0-1 10,-1 1 2,3 3 4,-8 1 5,3 1-5,-4-1 1,2 2-4,1-1-3,1 4-2,-4 1 1,-5 0-3,15 1-2,-9 3-3,3 1 0,-3 1 2,0 0-3,3 3-1,-1-1-2,-3 2 1,2-4 0,1 7-5,-6-1-11,5-7-6,-3 2-12,1 3-5,-4-5-2,1-3-4,3 2-1,0 3 4,-1-4-3,1-2 7,-5-1 2,12-1 1,-12 1 4,13-10 2,-5 6 3,-2-2 12,4 0 8,0-5 11,-3 1 0,4 2 4,0-1 10,-3-3 10,1 4 6,-1-3 5,-1 4 6,-1-1-3,0 5 2,-1-2-5,-1 0-6,2 4-5,-6 1-7,11-2 0,-11 2-5,13 8-1,-9-3-3,4 5-2,-1-2-1,-1 3-1,0 3-3,0-2-1,-1-1 0,3 2-4,1 0 1,-2-2-1,-2 2-5,4-4-13,-1-1-6,-3-1-4,2-3-5,2-1 1,-1-1-3,2-2 0,-10 0 1,15-5 0,-5-2 4,-1 1 2,-1-5 0,1 4 4,0-7-1,1 4 2,-4-6 3,-1 3-5,6 1 9,-10-6 4,4 0 10,1 3 17,-5 2 16,1 1 16,-2 0 17,0 4 17,3 1 6,-3-2 0,-3 2-6,3 3-13,0 4-6,0 0 6,0 0-21,0 0-6,-11 11-5,8 1-1,-2 3-6,0 6-3,1 1-6,4-1 1,-4 2-4,4 3-4,0 6-3,1-7-21,2-1-32,-1 2-33,4-4-30,-1 1-24,-4-1-31,4-3-53,1-4-61,0-3-49,-1-2-42,-1-4-57,1 1-61,1-3-346,0-3-888,-6-1 393</inkml:trace>
          <inkml:trace contextRef="#ctx0" brushRef="#br1" timeOffset="69266.0683">5310 6359 329,'-3'-33'399,"0"9"4,3 7 0,-3-3 8,0 8-7,1 2-8,2 4-27,-3-4-26,6 5-32,-6-1-29,3 6-22,0 0-8,0 0-14,-6 21-14,3-9-16,3 10-15,0-1-5,-3 11-15,6 1-18,-3 0-10,0 4-12,4-4-8,0 6-15,0 0-7,-2 1-11,4-5-6,-3 7-4,3-7-10,-1 4-4,-1-5-9,-2 0-3,4-2-11,-4-9-7,0 1-42,0-1-39,-2 0-43,0-8-49,0 2-59,0-3-68,0-3-62,0-3-67,0-2-69,0-3-416,0-3-949,0 0 419</inkml:trace>
          <inkml:trace contextRef="#ctx0" brushRef="#br1" timeOffset="69437.9451">5400 6688 289,'-6'-6'403,"4"-1"0,-2-1-12,3 4-10,-3 0-21,3-2-28,1 6-28,0-9-32,0 9-24,1-4-27,-1 4-18,13 0-23,0 0-15,0 0-29,1 0-46,3 1-37,6 1-65,-1-2-50,2 1-45,-2-1-53,0-1-55,-2 1-42,3-3-39,1 1-258,-7-4-600,3 0 265</inkml:trace>
          <inkml:trace contextRef="#ctx0" brushRef="#br1" timeOffset="70328.5971">5735 6586 463,'1'-3'117,"-1"-4"36,-1 1 23,1 6 24,-1-8 21,-2 4 11,2-2 6,1 6 4,-8-6 4,5 3 17,3 3 10,-6-5 0,2 2-9,4 3-6,0 0-15,-9-1-4,9 1-6,-10 4-12,5 1-6,-1 1-7,0 0-15,-1 3-12,-3 1-17,4-1-12,-1 4-16,1-2-11,-5 2-7,6-1-19,1 2-6,-4 0-10,3-3-11,5 5-2,-1-1-10,1-2-5,0 3-9,1-2-9,2-2-14,2-3-15,0-2-9,-1 1-15,7-2-7,-5-2-5,1 1-6,4-4-2,3 2 3,-3-6 0,5 1 5,-7-3 1,4 0 4,2-4 1,-1 1 4,-5-3 1,-1-1 1,2 0 3,-2 0 7,1-3 10,-1 2 11,-1 1 15,2-1 7,-4 6 5,-1-1 1,1-1 5,-2 5-4,2-2-7,-4 1-6,2 2-4,-3 3 0,0 0-8,0 0-1,0 0-1,14 8 2,-11-2-8,0 3 3,1 1-2,-4-1 2,5 5-2,0-2-7,-4 0 6,5 1-3,-4-3-4,3-1-2,-1-1-2,-1 0-5,2-2-3,-5 0-3,8-2-2,-4-1-6,0 0 8,6-3-9,-10 0-3,13-1 2,1-1 2,-7-3 0,5-3 0,-1 0 4,-2 1 2,4-2 1,-4-1-2,3-1 4,-2 1 0,1-1-1,0 2 2,1 0 6,0-2 1,-2 7 7,0-4 3,-1 2 1,1 2-1,-6 1-2,1 1-3,2 2 0,3 0 2,-10 0-2,12 2 3,-7 1-1,2 3-4,-2 0 2,-1 0 3,-1 0-6,3 3 2,-2 0-2,-3 0 2,5-1 1,-5 5-3,-1-7 1,4 9-1,-3-8 4,3 2-1,-3-1-1,1 2-1,3 1-9,0-3-10,-1-1-3,-1-1-5,2 1-3,1-1-1,4 0-1,-3-3 1,3 1 4,3-3 1,-3-1 4,1-1 2,2-4 4,-3 4 2,2-3-4,1-2 5,3 0 0,-7-4-1,3 1 5,2-2 1,-5 1 0,3-4 3,2-1-3,-1-3 6,0 0-3,-2-2-2,-1-2-3,-2-3 5,4 2 5,-2-8 9,-3 0 11,-1 0 6,-2 7 17,-2-12 9,-2 13 14,0 0 18,-7 2 14,2 1 15,4 1 11,-5 8 13,1 0 1,4 1 0,-8 0-5,2 3 3,2-1 6,-2 3-4,1 0-7,-1 0-8,-1 5-53,1-3-71,7 3 0,-12 3 0,7 2 0,-5-4 0,1 10 0,4 0 0,-1 4 0,0 0 0,4 4 0,0 3 0,2 1 0,0 2 0,4-2 0,-1 2 0,0 6 0,0-4 0,3 3 0,-1-4 0,1 5 0,2 4 0,-6-3 0,3 0 0,-3 0 0,4-2 0,-4 1 0,0 0 0,3-3 0,-3-4 0,2-2 0,-4 3 0,6-4 0,-1 0 0,-4-9-205,3 3-91,-3-3-34,3-6-36,-1-1-34,1-3-51,-4-2-50,0 0-44,13-7-305,-8-2-921,7 1 409</inkml:trace>
          <inkml:trace contextRef="#ctx0" brushRef="#br1" timeOffset="70484.8331">6492 6678 284,'-7'-11'360,"2"4"-15,1 0-20,-2 0-24,4 1-10,-2 0-2,0 4-4,2-4 7,2 6-5,0-6-10,0 6-26,6-7-24,0 7-23,4-3-21,3-2-17,3 4-18,-3-5-32,4 4-54,0-3-75,6-1-95,0 0-91,1-3-128,-1 1-348,2-1-731,15-1 325</inkml:trace>
        </inkml:traceGroup>
        <inkml:traceGroup>
          <inkml:annotationXML>
            <emma:emma xmlns:emma="http://www.w3.org/2003/04/emma" version="1.0">
              <emma:interpretation id="{669764E1-714E-444F-AF51-D76837C42AE7}" emma:medium="tactile" emma:mode="ink">
                <msink:context xmlns:msink="http://schemas.microsoft.com/ink/2010/main" type="inkWord" rotatedBoundingBox="19801,8663 22058,8651 22063,9591 19806,9602"/>
              </emma:interpretation>
              <emma:one-of disjunction-type="recognition" id="oneOf15">
                <emma:interpretation id="interp71" emma:lang="en-US" emma:confidence="0.5">
                  <emma:literal>Cano</emma:literal>
                </emma:interpretation>
                <emma:interpretation id="interp72" emma:lang="en-US" emma:confidence="0">
                  <emma:literal>cane</emma:literal>
                </emma:interpretation>
                <emma:interpretation id="interp73" emma:lang="en-US" emma:confidence="0">
                  <emma:literal>Cane</emma:literal>
                </emma:interpretation>
                <emma:interpretation id="interp74" emma:lang="en-US" emma:confidence="0">
                  <emma:literal>canon</emma:literal>
                </emma:interpretation>
                <emma:interpretation id="interp75" emma:lang="en-US" emma:confidence="0">
                  <emma:literal>cyno</emma:literal>
                </emma:interpretation>
              </emma:one-of>
            </emma:emma>
          </inkml:annotationXML>
          <inkml:trace contextRef="#ctx0" brushRef="#br1" timeOffset="72022.4881">9104 6396 132,'-7'-12'426,"6"-3"-6,-3 3-16,4 3-24,-1-1-21,1 4-17,0-2-17,1 0-22,-1 3-24,0 2-29,0 3-28,0-7-13,0 7-28,0 0-12,0 0-25,14 8-12,-11-2-14,2 1-13,0 3-8,3 4-6,-5 0-7,3 6-6,0 0-5,-4 1-7,1 2-24,1-1-5,-2 0-4,1 2-2,-3-3-2,0 1-1,0-7 0,-3 1-8,6 5 2,-6-6-5,1-3-2,2-3 1,-3-2-2,2 3 3,1-5-3,-3-3-3,3-2 2,0 9-1,0-9 0,0 0-4,0 0 2,0 0 0,0 0-1,3-26 2,-2 17-8,7-6 5,-3 2 12,2-5 7,-2-3 11,7 2 4,-6 1-3,5 3 1,-2 3-5,0-3 2,-4 7-7,2-2 0,3 8-5,-3-3-2,-1 4-6,5 2 0,-5 4 0,9 5-6,-7 2 1,5 5-2,-3 6 1,2 5 3,0 3-5,-7-7-1,1 9-15,1-1-28,-2-6-38,0-1-48,1-3-39,-1 1-52,-3-3-40,1-3-53,2-2-44,-2-5-43,3-1-53,0-4-225,0-2-727,6 1 322</inkml:trace>
          <inkml:trace contextRef="#ctx0" brushRef="#br1" timeOffset="72288.1015">9555 6821 183,'17'-14'143,"-4"-2"44,-1 6 23,-5-5 18,3 1 18,-3-1 14,-1 3 13,-1 2 29,-1 0 20,-3 3 15,0-3-10,2 7-19,-3-1-24,0 4-19,0 0-15,0 0-17,-17 6-19,8 3-22,-2-1-18,4 0-13,0 1-23,2 6-14,0-3-8,2 0-13,3 4-11,0-3-9,3 0-7,3 1-9,1-1-9,3-3-12,2 0-12,0-2-6,3-4-10,0 5-6,2-7-5,-3 0 2,3-3-5,-1-1 0,-1-3 2,-1-3 2,-3 1-4,1-7 3,-1 1 2,-5 1 3,-2-9 10,-3 3 5,-6-4 8,0 0 3,-2-1-4,-10-7-6,-4 1-2,-5 4-3,0 4-18,3 6-21,-1 3-47,-1 1-73,0 3-99,2 2-125,1 0-149,5 4-339,-2 2-918,2 0 407</inkml:trace>
          <inkml:trace contextRef="#ctx0" brushRef="#br1" timeOffset="70992.2077">7804 6285 288,'-2'-5'388,"0"-10"-17,-3 5-2,3 4-10,-4-4-14,2 4-13,2-2-11,-1 5-13,-2-6-19,-2 6-13,5-1-14,-3-1-14,-2 1-11,-2 4-8,9 0-11,-22 8-10,6 5-14,-4 6-12,-1 4-5,4-3-1,-3 8-14,0 0-8,3 5-45,1-6-10,4-2-9,1 4-11,4-6-7,3 1-6,0-1-8,7 0-3,2-4-9,7 2-6,1-3-31,11-2-38,-2-1-51,10-4-64,6-1-95,3-2-79,-1-4-96,7-4-116,-1-4-314,5 0-914,-2-7 405</inkml:trace>
          <inkml:trace contextRef="#ctx0" brushRef="#br1" timeOffset="71538.0904">8440 6373 12,'-11'2'130,"6"1"-18,-2 0-23,6 1-4,-3-2-22,3 5 8,1-7-13,1 6-12,-1-6-7,9 7-13,-6-3-6,2-3 3,2 3 2,-2-3 6,7 0 12,-7-1 16,5 3 14,-10-3 31,13 0 25,-13 0 29,12 0 25,-12 0 26,9-3 17,-9 3-2,8-1 8,-8 1 9,0 0-4,9 1-14,-9-1-7,0 0-16,0 0-12,0 0-15,10 3 9,-8 3-5,-2 3-1,1 5-5,1-4-10,-2 7-3,0 0-6,-2 5-6,2 2-20,-3-1-5,0 0-13,-2 1-7,-2-2-8,2-4-13,-6 3-2,4 1-9,-8-4-6,2-3-7,0 1-3,-1-6-4,1-2-2,-4 0-7,4-3-2,-3-3-6,-1-1-1,-1-2 2,-5-5-6,4-5-3,0-1-3,1-2-2,-1-1-4,2-3-1,3 0-2,4-2 0,1-1-6,0-3 6,3 0-2,0 2-3,5-5 2,-3-2-6,4 6 4,-2 1-2,4 1 0,-2 0-1,0 6 0,0 2-1,0 4 0,0 0 1,4 2-3,-4 2-5,0 5 1,0 0 1,0 0 1,0 0-3,0 22 3,1-6 4,-1 6-6,4 3 6,2 12-4,2-1 2,3 2 4,2 2-1,2 2-1,2-1 4,2 3-7,8 9-25,-7-14-35,3 5-41,-3-8-76,1 2-80,-4 4-86,1-6-120,-2 3-421,1-1-955,-4-2 422</inkml:trace>
        </inkml:traceGroup>
        <inkml:traceGroup>
          <inkml:annotationXML>
            <emma:emma xmlns:emma="http://www.w3.org/2003/04/emma" version="1.0">
              <emma:interpretation id="{AF30D773-E538-4461-805F-B5DA629C9D36}" emma:medium="tactile" emma:mode="ink">
                <msink:context xmlns:msink="http://schemas.microsoft.com/ink/2010/main" type="inkWord" rotatedBoundingBox="22700,8636 24251,8628 24255,9380 22704,9388"/>
              </emma:interpretation>
              <emma:one-of disjunction-type="recognition" id="oneOf16">
                <emma:interpretation id="interp76" emma:lang="en-US" emma:confidence="0.5">
                  <emma:literal>Such</emma:literal>
                </emma:interpretation>
                <emma:interpretation id="interp77" emma:lang="en-US" emma:confidence="0">
                  <emma:literal>such</emma:literal>
                </emma:interpretation>
                <emma:interpretation id="interp78" emma:lang="en-US" emma:confidence="0">
                  <emma:literal>Suck</emma:literal>
                </emma:interpretation>
                <emma:interpretation id="interp79" emma:lang="en-US" emma:confidence="0">
                  <emma:literal>Inch</emma:literal>
                </emma:interpretation>
                <emma:interpretation id="interp80" emma:lang="en-US" emma:confidence="0">
                  <emma:literal>South</emma:literal>
                </emma:interpretation>
              </emma:one-of>
            </emma:emma>
          </inkml:annotationXML>
          <inkml:trace contextRef="#ctx0" brushRef="#br1" timeOffset="76237.3812">10784 6197 372,'-6'-6'391,"-2"0"-21,2 1-20,-5 0-18,0 4-18,0-3 4,1 4-23,-3 0-24,1 4-15,-1 1-20,1-1-21,-4 4-17,9 6-17,-3-1-16,5 3-17,-1 5-13,0 1-35,6 3-9,0-3-9,4 2-2,2 1-12,1 4-5,4 2-3,-1 2-6,2-4-7,1 3-2,-1-1-11,0-3 4,1 4-5,-4-9-1,-2 1-2,-1-4 0,-1 0-10,-1-4 2,-4 0-3,0-1 4,0-1-4,-4-1-1,2-2-1,-4-4 2,1 3 13,1-5 7,-4 1 0,-1-2 4,0-3 1,-1 0-2,-3-2 1,-2-1 2,2-1-6,-3-3-2,-1-3-4,6 2-4,-8-4 0,2-1-4,0-4-3,3-2-5,-3 0 0,4 2-3,-1-2-4,3-2-3,2 3-4,-5 5-6,7-3 6,2 5-3,0 2 0,2 1-3,-1 1 0,1 0-7,3 3 0,0 3-4,-2-7 2,2 7-6,4-6 6,-4 6-2,10 0 3,-10 0 0,20 4 2,-14 2 0,9 0 2,-1 4 1,3 1-4,0 4 5,1 1-3,-1-4-3,2 3 1,-2 1-3,4-3 1,-4 1-7,1-3-6,-2-3 0,-3 2-6,0-2 0,2-5-1,-1 3 4,-3 0 2,0-6-3,-3 0 3,3-2 6,-5-2 2,3 2 1,0-4 2,-4-1 3,2 0-2,-2-4-2,0 1 12,-1-3 0,-1-1 3,2-2 1,-4 3 11,3-2 14,-3 1 7,-1 4 7,0-1 10,0 3-2,3 2-1,-3 0-5,0 1-5,0 5-5,3-6-8,-3 6-1,0 0-2,0 0-3,5 12-2,-5-6-2,1 7 0,-1-2-3,5 2-2,-5-1 1,7 4 0,-3-5-1,2 5 2,1-4-4,-2-2-3,2 1 0,3-2 5,-3 1 1,2-3-8,-1-2-5,2-2-2,-2 0 4,2-3-2,4 0-6,-3-2-4,4-2 5,-4 1-3,2-4-1,-2 0 5,1 1 1,-2-4-1,-1-1-1,0 0 6,2-1 2,-5-2-1,2 6 2,-1-7-1,-2 5 10,-4 2 9,5 0 5,-4 6 6,1-4 1,2 1-4,-5 2-2,0 3-5,0 0-5,1-6-2,-1 6-3,0 0 2,-1 15-3,-3-6 4,3 3-4,-4 0-3,5 3-2,0-3 1,-2 4-6,2-1 8,2 0-4,-2 0 0,5 1-4,0-4-15,2 1-20,-1-1-30,5-1-30,-1-1-34,2-4-44,1-2-22,3 1-45,-3-4-32,4-2-37,1 1-31,3-6-6,1-2-22,-2 1-247,-2-4-669,3-2 295</inkml:trace>
          <inkml:trace contextRef="#ctx0" brushRef="#br1" timeOffset="76431.1765">11418 6721 1641,'11'-17'-39,"0"0"33,-1-3 26,-3 6 39,-6 1 31,3-1 26,-3 1 22,-1-3 13,-1 8 14,-3-2 8,-1 2 2,4 0-1,-6 0 9,-2 2-4,2 0-2,1 4-12,-5 1-15,11 1-6,-17 6-10,11 0-15,-3 1-3,1 2-8,1 3-11,-1 0-7,7 3-9,-1 0-5,-1 3-14,0-3 0,9-1-4,-4 4-6,2-3-10,1-2 2,2 1-5,1 0-10,1-5-12,3-1-43,-2 0-37,-3-6-40,3 3-35,-2-5-37,8 0-52,-6-2-51,2-7-51,-4 2-295,2-5-676,1-2 299</inkml:trace>
          <inkml:trace contextRef="#ctx0" brushRef="#br1" timeOffset="76790.5609">11581 6375 56,'-1'-22'252,"1"7"28,-2 1 13,1 1 9,1 5-3,0 0-8,0 1-26,0 4-27,-3-2-28,3 5-10,0 0 22,0 0-26,-5 21 0,5-7-9,-2 3-23,2 5 3,0 9-11,1 1-7,-1 3-12,4 1-16,-3-3-1,0-7-12,2 7-8,0 0-9,3 0-8,-3-11-9,-2 6-10,2-3-3,2-4-5,0-3-7,-5 1-2,7-7-8,-5 3-2,1-5 1,1-2-10,-1 1 3,2-3-4,1 0-6,0-2 3,-1-4-4,-5 0-3,18-6-1,-6 0-1,3 0-3,-1-4 1,-3-2-2,6-2 4,2 0 8,-5 2-3,-2 1 2,0 1-2,-5 1 4,3 3-3,-5 4-2,1-2-8,0 2 3,0 2-2,-6 0-2,9 4 0,-4 0-3,1 5 2,3 1-1,-4-2 1,2 7 0,-1-3-1,2 1 0,-4 2-2,4-1-16,-3 0-27,2 0-44,2 0-53,-2-2-49,0 0-48,1-3-63,0-3-82,-2-3-76,5 0-227,2-3-735,-1-5 326</inkml:trace>
        </inkml:traceGroup>
        <inkml:traceGroup>
          <inkml:annotationXML>
            <emma:emma xmlns:emma="http://www.w3.org/2003/04/emma" version="1.0">
              <emma:interpretation id="{1870C39F-709C-4263-A497-C5ACE0463C1B}" emma:medium="tactile" emma:mode="ink">
                <msink:context xmlns:msink="http://schemas.microsoft.com/ink/2010/main" type="inkWord" rotatedBoundingBox="24601,8619 28943,8597 28952,10455 24611,10478"/>
              </emma:interpretation>
              <emma:one-of disjunction-type="recognition" id="oneOf17">
                <emma:interpretation id="interp81" emma:lang="en-US" emma:confidence="0.5">
                  <emma:literal>teat-fray</emma:literal>
                </emma:interpretation>
                <emma:interpretation id="interp82" emma:lang="en-US" emma:confidence="0">
                  <emma:literal>Rat-fray</emma:literal>
                </emma:interpretation>
                <emma:interpretation id="interp83" emma:lang="en-US" emma:confidence="0">
                  <emma:literal>Kat-fray</emma:literal>
                </emma:interpretation>
                <emma:interpretation id="interp84" emma:lang="en-US" emma:confidence="0">
                  <emma:literal>Kart-fray</emma:literal>
                </emma:interpretation>
                <emma:interpretation id="interp85" emma:lang="en-US" emma:confidence="0">
                  <emma:literal>tat-fray</emma:literal>
                </emma:interpretation>
              </emma:one-of>
            </emma:emma>
          </inkml:annotationXML>
          <inkml:trace contextRef="#ctx0" brushRef="#br1" timeOffset="93751.2987">14624 6435 99,'8'-20'243,"-1"-1"7,2-13-7,-4 12 10,-4 1-9,2 3-2,-3-4-10,3 3 0,-6-2 4,0 3 6,-1 5-5,-1 2-17,1-2-9,-4 1-6,3 6-10,1-2-14,-1 1-14,-1 5-19,-5-2-13,2 4-15,9 0-6,-25 9-10,12 1-12,-3 8-4,2-1-10,-3 11-4,3-4-9,2 10-6,4 3-2,4 0 2,-6 6 2,10-1-3,-2 1 0,2-3-8,6-2-1,-6 0-4,6 1-4,-1 2-1,6-3-8,-3-3-1,2-2-3,2-2 1,-3-6-4,-3 2-4,1-5-4,-2 1 0,2-1-1,-2 0-1,-2-1-11,-1-8-20,-4 7-21,-1-4-38,0-3-35,1 1-36,-5-4-13,1-3-32,-5 1-12,1-4-18,5 0-13,-7-4-4,0 0-4,-1-5 3,-1 4-7,1-9 14,1-1 3,1-3 6,0-5 15,-1-2 23,5-1 19,-5-1 34,5 2 27,3-4 33,-2 3 28,-1 0 29,1 1 26,2 2 31,-2 4 17,5 3 18,-1-3 7,0 3 9,0-3 5,4 3 0,0 2-5,0 0-1,3-1-5,0 2-1,2 1 0,4-2-12,2 0-5,3 1-8,4-1-5,3 0-2,0-1-4,4 5-5,-4-6-8,11 2 2,-9 1-7,-1 4-7,1-1 5,-4 0-7,-4 2 3,-3 2-2,-2-3 0,3 2-2,-8 1 3,0 2-5,-2-3 2,-5 3 2,10-1 4,-10 1 16,0 0-2,1 9 11,-1-4 3,-1 2 1,-4 0 1,0 2-2,0 1 5,-2 2-5,2 2-5,-2 3 0,-1-2-13,4 6 0,-1-2-5,5 4-7,0-3 1,0 1 2,2 0-8,1-3 2,7 3 1,-1-3-7,-3-3 5,6 2 0,-2-7 11,2 4 3,0-4-5,4 1 5,-5-1-5,0 0 3,-3-5-7,1 1-9,-6 0 6,6 1 0,-5-5 4,1 2 8,0-2 14,-1 2 17,-1-2 12,-3-2-6,0 0-4,0 0-9,0 0 3,0 0-3,-20-11 2,13 10 0,-2-4-7,1-1 1,-2-4-7,2 4 0,-2-5-5,-1 1-1,6-3-9,-2-1-4,7 1-2,0-5-3,6-2-4,0 0 0,6 2-4,0 3 0,5-4-2,4 6-6,-3-2-9,2 4-20,2 1-23,1 3-43,1 0-56,-1-1-43,1 3-40,-1 4-51,0-2-65,0 0-54,-6 2-325,7-4-780,-1 6 345</inkml:trace>
          <inkml:trace contextRef="#ctx0" brushRef="#br1" timeOffset="94967.4927">15679 6516 28,'-10'-8'363,"-2"1"-14,0 0-8,-1 1 8,0 0-23,1 0-6,-3 0-12,3 2-21,-1-2-13,-3 3-21,-1 1-22,3 1-18,-3 2-22,1 0-11,2 7-12,-6-1-19,0 4-14,-2 0-9,4 2-9,-3 3-9,4 3-11,-4 5-7,5-4-5,3-1-13,2 0-6,0 1-6,1 2-6,3-3-5,5-4-4,-1 1-6,2-2-2,2 0-3,2 0-3,-1-3-5,9 0-4,-4-5 5,5 4-6,4-4 4,-3-1-8,3-3 4,1-2-4,1 0-2,4-2-1,-4-2-3,2-1 1,1-2-2,-8-1 1,3 1-2,-3-4-1,-1 1 1,-1-1-1,-4-1-1,1 2-1,0-3-3,-3 6 11,-4-1 4,6 2 5,-7 1 1,4-1 0,1-1-4,-4 5-2,-1 2-5,1-2-2,-1 2-4,0 0 3,0 0-5,0 0-1,-1 15 4,0-10-4,1 0 2,-4 6-2,4-4-1,0 2 3,0 0-5,0 1 3,0-1-2,4-2 0,-2 1 1,4 1-4,0-2 1,3-1-3,-1 1 1,3-2-2,0-3 0,0-1 0,-1 3 1,-2-4 3,3-4-3,-4 3 3,7-5-2,0 1 1,-2-4 0,-1 1 0,1-2-1,-1 0 1,-2-2 1,3 1-1,-2-3 1,2-3 1,-6 7-2,5-5 1,1 7 1,-6-3-4,-1 4 3,1 2-1,-1-1-2,-3 3-2,4 0-1,3 3 1,-9 0-2,13 0 4,-8 3-4,2 0 2,2 3 6,-1-1-5,-3 2-1,1 4 4,2-4-3,0 6 0,-5-7-6,2 3-7,-4-1-6,4-2-10,-1-1 2,-1 1 0,0-1 0,-1-2 0,1 0 5,-3-3 3,2 5 4,-2-5 5,0 0 2,0 0-1,0 0 4,14-8 0,-9 3 8,4-4-1,-1-2 0,1-3 1,0 5 3,2-5-6,3 0 3,-2 1 3,-1 1 7,1 1 4,-3 1-8,3-1 1,-1 4 1,0-2-2,0 5-1,1-2 4,-6 4-5,1-1-3,-2 3 0,-5 0 0,12 6 0,-6-1-2,-1 3 2,1 0 2,0 4 4,-2 0-7,-3-2 1,5 4 0,0-4 6,-5 5-5,3-9-2,0 5 0,-1-5 3,1 8-1,1-6-1,-2-3-1,1 1-5,1-2 4,-3-2 2,5 2-1,-2-4 4,-5 0 0,17-4 0,-8 2-3,1-4 4,0-3 0,3-2 4,-1 0 0,4-1-4,-3 1 2,-2-4-2,0 5 4,6-8 0,-5 3 5,-1 4-5,1-2 1,-1 1-1,-5 5 9,1-2 18,-2 3 6,1 0 6,0 3-3,-1-2-5,-1 4-7,-3-5-2,-1 6-2,0 0-3,0 0 3,0 0-1,0 0-2,0 0-2,3 12-6,-3-12 2,0 0-5,-4 9 3,0-3-4,4-2-1,0-4-1,-5 9-5,5-6 0,0 4 3,0 0-1,5-1-3,-4 1 0,2 2 3,-2 4-5,0-1 1,5 2-1,-2 3 2,2 1-2,-3 3-1,1 3 2,1 7-3,0 6 0,-2 3 0,-2 2-2,7 5 1,-2 10 0,1 5 0,-1 8 2,1-1-1,2 1 2,0-1 2,2-2-5,0 4 1,-1-1-5,1-3 8,2-8-5,-1-1 0,-3-16 2,1-3-1,-5-2 3,1-6 0,-2-6 0,-2-1-4,1-6 10,-3-2-7,2-5 2,-2 0 3,0-3 17,-5-1 12,5-1 9,-6-3 8,1-2 4,5-1-3,0 0-4,-18-8 3,6-1-12,0-2 2,-2-4-3,-1-4-8,-1-5-3,-3-10-3,2 1-5,0-3-1,3-3-1,-1-3-4,6-4-7,-6-18-4,7 0-22,3 0-9,5-4-24,1 3-36,5-10-30,0 1-24,4 4-36,8 2-25,5 0-51,-5 7-33,5 5-37,-3 15-58,11-11-52,-10 15-346,2 1-843,5 4 373</inkml:trace>
          <inkml:trace contextRef="#ctx0" brushRef="#br1" timeOffset="77056.1898">12348 6342 150,'-1'-19'403,"0"5"4,1-1 18,-4 4-20,3 4-5,1-1-23,0 2-19,-2 2-31,0-5-34,2 9-28,-2-5-29,2 5-28,0 0-14,0 0-14,2 16-13,0 0-10,0 2-8,-1 4-7,3 10-12,1 0-14,-2 3-9,2-1-9,-5 0-8,6-1-11,1 3-6,1-2-6,-2-2-4,-4 3-8,1-4-4,1-5-5,-1-3-12,2 4-25,-2-2-33,-3-3-32,2-1-45,-2-9-64,3 2-57,-2-4-49,-1-1-52,0-3-57,0-2-74,0-4-258,0 0-769,0 0 341</inkml:trace>
          <inkml:trace contextRef="#ctx0" brushRef="#br1" timeOffset="78165.5779">12377 6535 292,'-2'-8'385,"-1"2"-27,-1 1-16,0 1-20,4-4-8,0 8-33,-4-9-27,8 5-21,-4 4-10,11-3-29,0 0-15,-2 1-15,8 2-26,0-1-28,0-2-27,7 1-35,-2 1-22,2-4-21,1 4-17,-3-3-14,1-4-12,3 5-6,-11-2-3,-6 4 6,4-6 3,-1 0 4,-4-1 8,-1 2 12,0 0 18,-4-7 22,2 7 17,-3-3 23,0 1 26,-2-2 29,0 4 21,-2-3 13,2 9 9,-3-7 1,1 2-9,-2 1-8,4 4-13,-8-2-11,8 2-10,-15 6-10,7 2-5,-1 2-13,2-1-10,-1 3-9,1 3-5,1 1-7,0 2-3,-1 4-8,6-1 0,-4 0-9,6 1-3,-1-1-4,4-1 0,-3-1 3,5 0-8,-3-4-3,0 1-7,2-4-9,0-1-9,1 1-4,0-6-5,1 2-2,2-3-9,3-1-5,-1-3-1,-1 1-3,7-4 3,-2-1 0,2 1 9,0-2-1,-2-1 0,2 2 3,-6 0 4,0 3 6,-3 0-2,2 0 0,1 0 5,-5 0-3,1 2 5,2 2-2,-3 3 2,2-3-1,-3 2-3,7 5 5,-7-4 1,2 4 4,0-1-2,0 2 1,1 1 0,0-5 0,1 5 1,4-1 2,-2-2-1,-1 1 0,5-2-1,-1-2-10,7 0-39,-4 1-11,0-8-20,1 0-8,4 0-51,-5-3-5,-1-2 0,-2-2 8,2 0 10,-3-2 15,-1-2 9,2-5 10,-4-3 12,1 4 9,-2-5 14,-2 0 12,1 0 19,-4-2 21,0-1 20,-2 1 27,0 0 29,-2 2 4,-2 7 29,1-3 19,0 4 5,-3 2-6,0 1-7,-3 3-14,2-3-6,0 5-8,-2 2-7,2 1-5,5 1-11,-12 0-3,6 3-13,-1 3-3,2-1-5,0 3-4,2-2-2,-2 6-6,4-3-2,-2 3-1,3-3-1,0 5-2,3-3-4,-2 1-5,4-2-7,0-3-4,1 1-7,-2-2-7,1 2 0,1-7-8,3 4-8,-2-4-12,3 1-2,2-4 3,1 1-1,-1-2 5,1 0 1,2-3 4,-2 0-2,-7 1 8,11 0 2,-10 0 2,3 2 2,-3-2 5,-2 2 17,1-1 6,0 3 2,-6 1 3,6-2-6,-1-1 4,-5 3-1,0 0-4,0 0 1,0 0 1,7 6 2,-7-6-1,-3 9-4,5-3 0,-2 1 1,1 2-3,-1 0-2,0-3 3,0 9 0,5-9 0,0 7-4,-3-3 0,3 3 1,0-3 0,-5-2 1,7 0-1,-2-2 4,4 0-3,-2 3 1,0-6 2,3 0-1,-3 0 0,4-3-3,-1 0 4,0-3-5,4 0 0,-1-5 0,0 2-2,1-4 2,1 0-4,-1-5 7,1-2-2,-4 0-3,1-2-4,0 2 0,-2-2 3,-3 1 1,-1-6-1,4 2-1,-8 1 4,3-1-3,-1-1 4,-2-2 17,-4 5 16,-2-1 11,4 0 18,-5 5 13,-1 3 17,0 0 10,5 5 6,-3 0-3,3 2-7,1 0-12,-5 3-8,5-4-7,0 7-21,0-5 3,0 5-8,0 0-5,-12 11-7,11-6 7,-3 4-13,-2 3-3,2 3-5,2 0-1,2-2-5,0 2 6,-1 6-6,2 2-4,-1 0-1,-1-2 1,2 1-2,1 0-1,1 3 3,-3-3-2,5 4-6,-3-3 1,2 0 1,-4-2-18,0 0-35,1 1-43,-1-5-30,0-1-45,-1-1-58,1-2-62,0 0-56,0-1-59,1-4-58,5-5-16,0 2-327,5-4-867,1-1 384</inkml:trace>
          <inkml:trace contextRef="#ctx0" brushRef="#br1" timeOffset="78494.9742">13690 6454 318,'-12'-5'416,"5"0"-10,2 0-24,1 4-18,-2-4-15,4 2-13,2 3-11,0 0-18,0 0-17,0 0 10,0 0-8,0 0-10,0 0-15,0 0-16,0 0-8,30 8-17,-14-4-12,1-1-10,4 0-11,-1-2-7,1 0-10,1-1-5,-4 4-10,-1-3-23,4 0 8,-4-1-11,-3 0-8,-3 0-10,1 0-6,-6 0-12,1 0-4,-7 0-10,11 1-4,-11-1-13,11 0 1,-11 0-4,0 0-11,6 0-13,-6 0-19,0 0-42,0 0-53,11 0-51,-11 0-64,0 0-100,0 0-123,0 0-169,0 0-492,0 0-1160,-41-7 513</inkml:trace>
        </inkml:traceGroup>
        <inkml:traceGroup>
          <inkml:annotationXML>
            <emma:emma xmlns:emma="http://www.w3.org/2003/04/emma" version="1.0">
              <emma:interpretation id="{55C925A0-0FE0-4355-A603-D0F8B265139A}" emma:medium="tactile" emma:mode="ink">
                <msink:context xmlns:msink="http://schemas.microsoft.com/ink/2010/main" type="inkWord" rotatedBoundingBox="29402,8855 30594,8849 30598,9515 29405,9521"/>
              </emma:interpretation>
              <emma:one-of disjunction-type="recognition" id="oneOf18">
                <emma:interpretation id="interp86" emma:lang="en-US" emma:confidence="0.5">
                  <emma:literal>(to</emma:literal>
                </emma:interpretation>
                <emma:interpretation id="interp87" emma:lang="en-US" emma:confidence="0">
                  <emma:literal>(so</emma:literal>
                </emma:interpretation>
                <emma:interpretation id="interp88" emma:lang="en-US" emma:confidence="0">
                  <emma:literal>(no</emma:literal>
                </emma:interpretation>
                <emma:interpretation id="interp89" emma:lang="en-US" emma:confidence="0">
                  <emma:literal>(So</emma:literal>
                </emma:interpretation>
                <emma:interpretation id="interp90" emma:lang="en-US" emma:confidence="0">
                  <emma:literal>iso</emma:literal>
                </emma:interpretation>
              </emma:one-of>
            </emma:emma>
          </inkml:annotationXML>
          <inkml:trace contextRef="#ctx0" brushRef="#br1" timeOffset="95404.9975">17303 6418 388,'-8'-3'383,"8"3"-23,-4-8-8,3 6-2,1 2-10,-7-6-12,7 6-20,-1-3-32,1 3-25,0 0-25,-5-2-20,5 2-29,0 0-12,0 0-16,0 0-18,0 0-9,0 0-19,0 0-6,0 0-12,0 0-6,0 0-10,0 0-5,-5-4-8,5 4-7,0 0 1,0 0-8,0 0-3,0 0-6,0 0 7,0 0-9,0 0 0,0 0-2,0 0-2,0 0 2,0 0-2,0 0 3,0 0-3,0 0 2,0 0-2,0 0-5,0 0-1,0 0 0,0 0-5,0 0-1,0 0-2,0 0-5,-17 12 1,9-3-4,-3 3 4,-4 4-4,1 1-5,-1 3 1,7 3 2,-8 6-1,4 2 1,6-7-3,-2 6 1,4-3-2,3 1 1,1-3 0,2-1 2,9-3-1,-5 1 2,9 0-6,-1-2-17,3-1-37,2-6-46,3 2-61,13-6-59,-10 1-75,13-7-89,-13-2-365,15-2-814,-2-2 360</inkml:trace>
          <inkml:trace contextRef="#ctx0" brushRef="#br1" timeOffset="96010.4763">17823 6448 336,'-10'-13'389,"2"5"-14,-1-1-4,2 6-6,2-5-31,-2 3-29,2 5-31,5 0-22,-12 0-18,6 4-31,1 5-12,-1-3-14,5 2-12,1 1 3,-4 5-9,3 3-6,7-1-9,0-2-7,-1 3-11,1-2-8,5 3-17,-5-3-2,6 1-7,0 5-8,-6-9-6,5 3-7,-5-3-9,0-2-5,2 3-10,-5-5 1,4 2-5,-3-3-7,-3 4-2,3-4-1,-4 2-9,-2 2-1,0 1-2,-4 2 1,0 0-1,-5 2 0,0-3 7,-2 1-1,-4 5 6,-5-2 0,0 9-4,2-10 0,1 1 3,-6 5-8,6-5-4,1-1-1,1 0-3,7-5 0,-5 4-23,3-4-22,3 0-29,3-2-35,3 1-30,3-4-36,1-3-27,6 0-30,3-3-21,7-3-16,7 0-14,0-5-9,10-3 1,-2-4 8,2-1 20,0-1 17,0-1 14,-2-3 13,0-4 27,0 1 22,2 1 35,-6-4 45,1 6 51,-5 6 47,-7-1 39,1 6 61,-6 2 40,-2-1 37,-3 3 16,2 2 7,-3-2 0,0 4-5,-2 1-5,-4 1-9,7-7-10,-7 7-1,0 0 9,0 0 1,7 8-11,-7-3-18,-3 2 2,2 1-15,1 2-15,-1 1-9,-5 2-14,5-1-10,-1 4-13,0-1-9,2-3-9,0 4-11,4-4-5,-3 0-8,-1 2-7,8-4-8,-2 3-6,3-8-10,2 1 0,1-1-5,1 0-1,-2-5-5,6 1-6,-3-5 0,3 1 5,-3-2-4,1-1 0,-3-4-3,-1 1-2,0-1 7,-5-2-8,1 0 5,-2-1-5,-1-5 3,-3 3 0,-6-4-2,-1 3-15,-6-1-19,-5 1-49,-15-2-83,-5 3-116,-7 5-145,-20 3-196,-5 0-318,-11 1-1012,-3 1 449</inkml:trace>
        </inkml:traceGroup>
      </inkml:traceGroup>
      <inkml:traceGroup>
        <inkml:annotationXML>
          <emma:emma xmlns:emma="http://www.w3.org/2003/04/emma" version="1.0">
            <emma:interpretation id="{2F433813-B8FC-4C3F-BC64-BAF83D0ECCAA}" emma:medium="tactile" emma:mode="ink">
              <msink:context xmlns:msink="http://schemas.microsoft.com/ink/2010/main" type="line" rotatedBoundingBox="10459,10261 29821,10236 29824,12197 10461,12223"/>
            </emma:interpretation>
          </emma:emma>
        </inkml:annotationXML>
        <inkml:traceGroup>
          <inkml:annotationXML>
            <emma:emma xmlns:emma="http://www.w3.org/2003/04/emma" version="1.0">
              <emma:interpretation id="{5CF0A9A7-4C2C-4DFD-AF19-1E28D410365A}" emma:medium="tactile" emma:mode="ink">
                <msink:context xmlns:msink="http://schemas.microsoft.com/ink/2010/main" type="inkWord" rotatedBoundingBox="10459,10668 11807,10666 11808,11341 10460,11343"/>
              </emma:interpretation>
              <emma:one-of disjunction-type="recognition" id="oneOf19">
                <emma:interpretation id="interp91" emma:lang="en-US" emma:confidence="1">
                  <emma:literal>and</emma:literal>
                </emma:interpretation>
                <emma:interpretation id="interp92" emma:lang="en-US" emma:confidence="0">
                  <emma:literal>ands</emma:literal>
                </emma:interpretation>
                <emma:interpretation id="interp93" emma:lang="en-US" emma:confidence="0">
                  <emma:literal>amid</emma:literal>
                </emma:interpretation>
                <emma:interpretation id="interp94" emma:lang="en-US" emma:confidence="0">
                  <emma:literal>arid</emma:literal>
                </emma:interpretation>
                <emma:interpretation id="interp95" emma:lang="en-US" emma:confidence="0">
                  <emma:literal>And</emma:literal>
                </emma:interpretation>
              </emma:one-of>
            </emma:emma>
          </inkml:annotationXML>
          <inkml:trace contextRef="#ctx0" brushRef="#br1" timeOffset="102575.8277">-1628 8302 239,'-9'-6'303,"3"3"-8,-3-3-17,1 0-7,-4 2-10,2 0-14,-1 2-12,5 2-13,-2-6-19,-1 6-15,9 0-16,-19 6-19,9-3-18,3 7-9,-2 0-8,1 4-3,-1 7-13,0 0-9,2 0-6,5 4-17,-3-3 6,5 1-8,-3 0 0,0-1-12,3 2-6,0-2-1,6-1-10,-6-3-3,5-1 0,-3-1-4,5-3-1,-2 2-4,2-2-3,3-4-7,-3 3 7,2-3-9,3-5 0,-1 2-8,1 0 0,0-4 2,-3-4-1,5-2-5,0-2-7,-3 0 6,1-5 0,0 1 3,-2-2-3,1-1-1,-2-7 6,-1 6-2,-4-6-1,3-1 5,-1 5-2,-5-9 0,4 13 15,-5-3 6,5 3 8,-5 0 7,0 3 1,2 2-3,-2 1-8,2 0-4,-2 2-9,0 4 0,0 0-3,0 0 1,0 0-6,0 0 2,3 17-6,0-4 2,-1-3-3,-4 5-2,4 1 2,2 0-5,-1 5 7,2-5-2,-1 4-1,4-2-1,-4-3-3,4 1 3,-3-6 0,3 3 1,-2-1-4,3 0 0,-5-6 1,4-1-2,-4 4-3,4-4 13,1-5-1,-1 1 4,-8-1-9,14-3 3,-5-5 6,0 2-5,1-3-4,1-7 6,0 6 4,2-8-8,-1 0 2,-1 0 0,0 2 1,-3 1-2,2-4-2,-3 7-2,1-5 1,-1 7-8,-1 1 6,-5 3-1,4 2-1,-2-2-9,-1 3 6,-2 3 0,0 0 0,12 11-1,-12-5 1,4 8 1,-1-5 2,-1 7 2,1-1-15,1 0 12,1-3-2,0 1-1,-2 1 7,4-1-4,-2-1-2,-3-4-2,4-1 1,-2 1 4,-1-2 0,3-2 1,-2-1 9,-4-3-4,10 0 7,-10 0 8,14-7-7,-7 0-4,3-3 0,0 0-2,-1-4 6,2-2 0,0-4-1,-1 0 0,2-1-1,-1 0 0,0 5 0,-3-2-4,-3 1-1,3 7 6,-4-1-2,1 4 0,1 0-4,-5 1-3,3 3-5,0 3 8,-4 0-3,8 6-4,-7 4 2,3-1-4,0 9 2,1 1 2,-2 2-3,3 1 0,-1 10 2,-1-1 5,8 2-7,-4-4-3,-4-2 5,6-2 1,-4-3-13,-1 1-35,3-3-32,1 0-38,-3-6-44,1-1-40,-2-2-33,2-3-40,-2-2-37,4-3-58,-2-3-261,-7 0-679,18-9 300</inkml:trace>
          <inkml:trace contextRef="#ctx0" brushRef="#br1" timeOffset="102993.7777">-578 8268 188,'7'-19'365,"-3"6"0,0 1-11,-1 5-17,-3 0-37,4 1-36,-2 4-23,-2 2-27,0 0-14,0 0-16,-6 20-15,6-7-17,-1 8-14,-1 2-15,-1 0-9,3 4-9,3 4-12,-3 0-8,0 0-16,1 2-2,0-2-7,3-5-7,1 0 0,-5-3-11,3 0 1,-2-2-6,3-1 0,-3-3 0,3-5-17,-4 2-2,2-3 5,-1-3-6,-1 0 0,3-3-3,-3 1 2,0-3 1,0-3-2,1 7 3,-1-7-1,0 0-3,0 0 3,0 0-7,-8-23 4,8 11-5,-4 3-2,-1 0-11,0-6 26,-1 5-9,-3 1 19,0 0 7,1 3 0,-1 1 2,-4 3 2,-3 4 0,-3 3-6,-2 4 9,0 5-6,-10 3 1,12 2-5,-3-1-4,8 3-4,1 0-2,0-3-7,9 1 1,-2-3 3,1-1-5,6 0-4,5 0-2,0-3 0,9 0 1,3-3-7,3 1-24,18-7-60,-13-3-72,11 0-61,-2-6-88,6-1-106,-6-7-309,2 1-773,-1-5 342</inkml:trace>
        </inkml:traceGroup>
        <inkml:traceGroup>
          <inkml:annotationXML>
            <emma:emma xmlns:emma="http://www.w3.org/2003/04/emma" version="1.0">
              <emma:interpretation id="{0057A34C-F6FC-4D3A-9ACF-FA0C804E16A3}" emma:medium="tactile" emma:mode="ink">
                <msink:context xmlns:msink="http://schemas.microsoft.com/ink/2010/main" type="inkWord" rotatedBoundingBox="12222,10786 13001,10785 13002,11328 12223,11329"/>
              </emma:interpretation>
              <emma:one-of disjunction-type="recognition" id="oneOf20">
                <emma:interpretation id="interp96" emma:lang="en-US" emma:confidence="0">
                  <emma:literal>No</emma:literal>
                </emma:interpretation>
                <emma:interpretation id="interp97" emma:lang="en-US" emma:confidence="0">
                  <emma:literal>no</emma:literal>
                </emma:interpretation>
                <emma:interpretation id="interp98" emma:lang="en-US" emma:confidence="0">
                  <emma:literal>now</emma:literal>
                </emma:interpretation>
                <emma:interpretation id="interp99" emma:lang="en-US" emma:confidence="0">
                  <emma:literal>no.</emma:literal>
                </emma:interpretation>
                <emma:interpretation id="interp100" emma:lang="en-US" emma:confidence="0">
                  <emma:literal>ho</emma:literal>
                </emma:interpretation>
              </emma:one-of>
            </emma:emma>
          </inkml:annotationXML>
          <inkml:trace contextRef="#ctx0" brushRef="#br1" timeOffset="106876.5134">-18 8486 220,'-3'-2'400,"-1"-6"-18,-1 3-15,2-1-13,-1 3-15,3-4-22,-3 0-10,4 2-28,-1-4-19,1 2-19,-1 0-16,2-1-21,-1 0-18,1 3-11,2-1-11,-1-2-12,2 2-8,-1-3-13,1 3-10,1-1-8,-2 1-9,2 0-2,0-1-17,0 2-10,1 1-5,-3 1-9,4 1-11,-2-1-3,-5 3-3,12 0-5,-4 5-4,1-2-2,-2 3-6,-1 4-3,5-1 1,-8 3-5,7 3-2,0 4-1,-3-1-2,3 4 0,-6 0-4,6 1-1,-6 2-1,4-3 1,-6 2-2,3 2-1,-3-4-2,-2 0-1,3 0 3,0-6-1,-3-1-4,0 1 3,0-8 2,-3 6-3,0-8 1,3 1 1,0 0 2,0-1-1,0-1 3,0-5-1,0 3 1,0-3-4,0 0 0,0 0 0,-11-11-3,11 5 7,-3-5-1,0 0 1,1-4-3,4-1 1,-2-6-2,6 0 0,1-3-1,3-5 3,-3 1-4,1 5 2,3 0-2,-5 3-1,3-1 1,-1 3 4,4 2-3,-5 3-1,2 5-2,-4 2 3,0 1-2,2 1 0,-1 5-2,1 0 0,-7 0-2,12 8 2,-2 1 2,-3 1-2,4 5 2,-3 4-2,0 3 1,-1 0-2,-1 1 1,-1 1 3,1 0-6,0 7 2,-1-9-8,1 2-13,-3 1-12,-3-3-18,6 2-28,-4 0-26,2-6-26,-1-2-30,-1-2-42,1-3-14,2-2-2,-1-3 2,4-1-2,-1-4 3,2 1 9,-9-2 2,19-8 21,-4 2 13,2-7 26,-2-2 20,0-2 23,0 1 26,-1-3 27,-3-2 25,0 0 24,1 1 26,-1 3 29,-2 4 21,-2-1 23,0 3 16,-5 0 19,6 4 15,-3 1-2,-5 0-13,4 0-13,-4 3-14,0 3-9,0 0-5,0 0-11,4 12 1,-4-12-4,-4 16-9,2-4-2,0 2-8,2 2-4,-4 3-5,3-1 0,1 1-9,0 2 0,0-3-10,0 0-1,5-2-2,-3-1-6,0 1 1,6-4-4,-4 1 2,1-2 0,-1 0-6,4-5-1,-2 1 2,2-3 0,1 0-3,-1-3 0,1-2 1,2-3-3,-5 0 1,4-5 7,-1 1 3,-1-2 1,-5 0-1,3-2-2,-4-1-2,0-1 4,-4 0-5,0-2-3,-4-3-1,-1 1-6,-1-1-11,-5 5-18,0-5-35,-4 4-45,0 3-39,0 5-48,-4 1-54,-3 1-55,1 2-58,6 5-363,-4-2-777,6 1 344</inkml:trace>
        </inkml:traceGroup>
        <inkml:traceGroup>
          <inkml:annotationXML>
            <emma:emma xmlns:emma="http://www.w3.org/2003/04/emma" version="1.0">
              <emma:interpretation id="{2339EFD7-0680-4AC7-AB3E-1B9A31923FBC}" emma:medium="tactile" emma:mode="ink">
                <msink:context xmlns:msink="http://schemas.microsoft.com/ink/2010/main" type="inkWord" rotatedBoundingBox="13075,10657 17003,10652 17004,11411 13076,11416"/>
              </emma:interpretation>
              <emma:one-of disjunction-type="recognition" id="oneOf21">
                <emma:interpretation id="interp101" emma:lang="en-US" emma:confidence="0">
                  <emma:literal>70,05</emma:literal>
                </emma:interpretation>
                <emma:interpretation id="interp102" emma:lang="en-US" emma:confidence="0">
                  <emma:literal>70.04</emma:literal>
                </emma:interpretation>
                <emma:interpretation id="interp103" emma:lang="en-US" emma:confidence="0">
                  <emma:literal>70.0</emma:literal>
                </emma:interpretation>
                <emma:interpretation id="interp104" emma:lang="en-US" emma:confidence="0">
                  <emma:literal>70.05</emma:literal>
                </emma:interpretation>
                <emma:interpretation id="interp105" emma:lang="en-US" emma:confidence="0">
                  <emma:literal>7004</emma:literal>
                </emma:interpretation>
              </emma:one-of>
            </emma:emma>
          </inkml:annotationXML>
          <inkml:trace contextRef="#ctx0" brushRef="#br1" timeOffset="114863.463">4505 8198 70,'0'0'87,"0"0"-3,0 0-15,0 0-4,0 0-7,0 0-1,0 0-3,0 0 3,0 0 14,0 0 5,0 0 15,0 0 2,0 0 3,0 0 13,0 0 3,0 0-1,0 0 4,0 0 1,0 0 3,0 0 1,5-3 6,-5 3 1,0 0 3,0 0-2,0 0 0,5-3-1,-5 3-12,0 0-4,0 0-5,0 0-2,0 0 6,0 0-3,0 0 2,0 0-5,0 0-3,0 0 2,0 0-7,0 0-1,0 0-5,2-4-3,-2 4-8,0 0 0,0 0-6,0 0 0,0 0-5,0 0-12,0 0-2,0 0-2,0 0-3,0 0-8,0 0-4,0 0-4,0 0 0,0 0-10,0 0 7,0 0-1,0 0 13,0 13 2,-2-7 6,0-3-8,-1 4-4,-2 0 2,5-1-6,-4 2 2,1-2 0,-2 3-4,2-2-4,-2 4-2,1-7-1,-1 7-3,-2-1-3,2 0 4,-4-1-5,3 3-2,-4-2-1,3 2 0,-4 2-2,2-2-2,-4 4-19,2-3 3,0 3-6,2-2 5,-1-1-8,3 1 15,-3-2-4,4 0-2,-1 1-1,-2-1-2,3-3 8,-1 4-3,1-2 2,0 0 3,1 0-9,-1-1 6,3-3 0,-1 1-4,0-2 4,-1 2-1,4-3 4,1 0-6,-6 0 4,6-1 9,0-4 12,-1 8 17,1-8 13,1 4 9,6-2 6,2-2 1,3 0-7,1-4-1,3 3-7,6-2-7,-1-1-5,1 2 2,4-6-7,-1 5 1,-2-1-7,2 0 0,-4 1-5,4 0-1,-1 0 0,-2 0-6,-5 1-3,0 0-2,-4 2-2,3 2 2,-5-2-12,2 0-29,-2 2-34,-5-1-44,2 2-55,-3-1-48,-5-2-44,7 6-53,-3-2-58,-3 0-55,-1-4-304,-2 11-783,-4-5 347</inkml:trace>
          <inkml:trace contextRef="#ctx0" brushRef="#br1" timeOffset="115180.4563">4318 8840 273,'-5'4'346,"-2"1"-15,1 1-4,0-2-13,4 0-20,-6-3 0,8-1-16,-4 4-11,4-4-16,-8 2-19,8-2 3,0 7 0,0-7 4,4 7 3,-4-7-2,8 5-9,1-2-15,-1-3-12,2 3-16,3 0-13,4-3-12,6 0-15,-1 0-13,1-2-11,1-2-12,-1 4-13,2-3-8,-1 1-10,-1 1-7,5-5-6,-6 4-7,-2-2-5,3 0-6,-6 3-6,-2 0 0,-2-3-1,0 4-9,-4-1-7,0-3-1,0 4 5,-4-2-9,-5 2-2,11-1 0,-11 1-8,0 0 3,12 0-7,-12 0-10,0 0-32,0 0-32,0 0-34,3 3-50,-3-3-76,0 0-78,0 0-96,0 0-100,0 0-373,-11 6-946,11-6 418</inkml:trace>
          <inkml:trace contextRef="#ctx0" brushRef="#br1" timeOffset="107353.0087">918 8360 89,'-9'0'366,"-2"0"-8,-1 0-9,12 0-10,-18 0-7,8 0-13,2 0-13,-1-3-18,9 3-21,-11 3-19,11-3-21,-8 0-16,8 0-16,0 0-18,-6 3-14,6-3-16,0 0-12,-7 1-14,7-1 7,0 0-3,3 7 2,2-2-9,0 0 0,6-1-5,-2 4-13,7-2-6,4 3-9,0 1-4,11 0 3,-6 1-12,-1-4-4,2 2-3,-3 0-1,4-3-13,-4 6-9,1-4-6,-1 3-5,-1-2-5,-3-2 0,-5 1-8,-2-1-2,0-2 2,1 1-3,-4-1-5,-4-4-2,2 3 1,-2 2 3,-5-4 1,1 2-2,-1 2-1,-4-1 2,2 3-1,-4-4 11,-3 6 6,0-1 3,-5 1 8,-3 2 0,-2 3 2,-1-1-2,1 1 0,-2 2-1,2-1 1,-6 7-3,0-1-7,7-3-2,-1-2-2,2 2-6,3-3 1,0-1-5,-1 4-1,6-6-9,-1 2-33,3-7-35,-1 6-43,3-6-54,1 1-71,2 0-53,0-6-68,-2 6-75,4-5-74,0-4-308,0 0-874,0 0 387</inkml:trace>
          <inkml:trace contextRef="#ctx0" brushRef="#br1" timeOffset="107743.6509">1437 8426 163,'0'0'374,"0"0"-16,-10-4-15,10 4-8,0 0-13,0 0-13,-1-4-18,1 4-27,0 0-26,0 0-16,0 0-18,0 0-21,0 0-8,0 0-10,0 0-7,0 17-6,0-9-13,1-2-11,-1 6-8,4-5-11,-8 7-13,8-1-7,-4 2-11,2 0-4,2 0-7,-4 4-4,1-4-11,2 1 1,4 2-8,-3-3-8,2-1 1,0 1 1,-1-1-11,4-1 0,2-1 0,1-3-2,-1-3 1,1 3 2,3-6 0,-1 0-1,2-3-1,1-4 0,4-7 5,-7 6 0,7-6 1,-4-3 0,0-2 3,0 1 6,-1-1 5,-7-4 5,4 3 4,-4-1-2,-3 3 0,-3-7-7,0 2-6,-6 4-3,3 0-5,-4-1-6,-6-3-13,1 12-28,-3-4-44,-5 2-54,1 0-78,-6 2-88,-4 4-103,2 5-125,1-1-310,-2 2-883,0 1 391</inkml:trace>
          <inkml:trace contextRef="#ctx0" brushRef="#br1" timeOffset="112744.1871">2141 8715 143,'2'-3'321,"-2"3"-14,5-6-12,-5 6-10,2-4-13,-2 4-17,4-2-18,-4 2-9,0 0-37,0 0-19,4-4-16,-4 4-18,0 0-7,0 0-19,0 0-6,0 0-15,0 0-8,0 0-8,0 0-5,0 0-10,0 0-5,7 13 2,-9-4-9,2 2-2,-5 5-2,-5 4-23,-3 0-34,-7 7-50,-3-3-62,-7 4-76,2-5-83,-7 1-269,-2-2-597,2-5 264</inkml:trace>
          <inkml:trace contextRef="#ctx0" brushRef="#br1" timeOffset="113750.6092">3161 8299 315,'0'-5'383,"0"-3"-3,0 1-19,0 1-12,-3 1-16,3 0 6,0 5-21,-2-9-15,2 5-21,0 4-24,-2-8-25,2 8-27,-4-6-16,4 6-25,0 0-16,0 0-8,0 0-12,-6 14-12,1-10-7,1 10-16,-4 2 2,-1 2-7,2 4-5,-1 3-7,3-3-7,-1 10-2,3 2-6,0 2-3,3 1-7,3-4-2,0 4-10,3-8-3,-1 4-4,5-9-1,1 6-3,2-8-3,-1 0-1,3 2-2,0-7-2,-3 3 1,5-3-3,-1-7 1,-5-1 6,9 2 7,-6-6 4,3-1 4,0-2 4,-2-2 2,7 0-3,-5-2 2,0-5-4,5 0 0,-3-2-3,1-2-2,-3-2-1,4-2 0,-6-4-5,2-2 0,-6 3 2,0-7-3,2-8-3,-5 10-2,-2-8-5,0-1 1,-5 6-5,0-4 0,-6 0 2,-4-4-3,0 10-6,-3 2 4,-5-6-4,0 8 1,4 4-1,-3-2-6,-7 2 2,6 4-2,-7 2 2,5-1-4,-2 2-1,-4 6-9,1 0-12,1 6-23,-2 0-22,1 6-26,2-3-28,0 3-29,5-2-49,3 1-45,0-1-47,3 4-53,4-1-46,2 0-75,2-2-313,6 1-842,0-5 372</inkml:trace>
        </inkml:traceGroup>
        <inkml:traceGroup>
          <inkml:annotationXML>
            <emma:emma xmlns:emma="http://www.w3.org/2003/04/emma" version="1.0">
              <emma:interpretation id="{796A90F4-CEAF-4B20-B90A-AEC581771CA1}" emma:medium="tactile" emma:mode="ink">
                <msink:context xmlns:msink="http://schemas.microsoft.com/ink/2010/main" type="inkWord" rotatedBoundingBox="17445,10773 19562,10770 19563,11639 17446,11642"/>
              </emma:interpretation>
              <emma:one-of disjunction-type="recognition" id="oneOf22">
                <emma:interpretation id="interp106" emma:lang="en-US" emma:confidence="0">
                  <emma:literal>(god)</emma:literal>
                </emma:interpretation>
                <emma:interpretation id="interp107" emma:lang="en-US" emma:confidence="0">
                  <emma:literal>(gas</emma:literal>
                </emma:interpretation>
                <emma:interpretation id="interp108" emma:lang="en-US" emma:confidence="0">
                  <emma:literal>(god]</emma:literal>
                </emma:interpretation>
                <emma:interpretation id="interp109" emma:lang="en-US" emma:confidence="0">
                  <emma:literal>(gin)</emma:literal>
                </emma:interpretation>
                <emma:interpretation id="interp110" emma:lang="en-US" emma:confidence="0">
                  <emma:literal>cya)</emma:literal>
                </emma:interpretation>
              </emma:one-of>
            </emma:emma>
          </inkml:annotationXML>
          <inkml:trace contextRef="#ctx0" brushRef="#br1" timeOffset="117009.6303">5377 8412 203,'0'0'374,"0"0"-23,0 0-29,4-6-14,-4 6-21,0 0-9,0 0-13,0 0-15,0 0-19,0 0-24,0 0-9,0 0-26,0 0-13,0 0-18,1-4-12,-1 4-9,0 0-6,0 0-9,0 0-11,0 0 11,0 0-14,0 0-6,0 0 0,0 0-8,0 0-5,0 0-3,0 0-6,1-5-4,-1 5-9,4-6-4,-3 2-4,-1 4-2,6-6-9,-4 0-3,0 1 0,-1-1-3,0 2-1,-1-2-3,0 2 2,0 4-3,-1-11-8,1 7 3,-3-2-8,-1 3 3,0-2 1,-2 5 3,6 0-5,-14-3 0,4 6-5,0 0 7,-2 2-1,-5 4-2,-1 3-4,1 3 6,0 2-1,1 1 3,4 3-1,-5 6 0,7-5-2,-2 3 2,6 6-2,-1-9 3,2 1-5,2-1 1,6-1-7,-2 0 4,6 0-6,2-2 9,4 1-1,4-3 3,3-5-5,3 4-28,1-5-44,12-1-58,-3-1-52,2-6-57,-7 0-78,8-3-82,-10-4-328,8-1-781,2-1 345</inkml:trace>
          <inkml:trace contextRef="#ctx0" brushRef="#br1" timeOffset="117508.642">6087 8351 301,'-12'-7'355,"3"0"-6,-3-1-15,1 5-5,0-2-10,-1 1-12,-1-1-11,-2 1-13,4 3-15,-2 1-16,0 0-16,-2 4-24,1-1-15,2 4-13,0-4-17,-5 2-18,5 5-15,2-1-18,1 0-4,0 0-17,2 2-7,2-1-9,2 2-6,-2 1-6,3-1-11,4-1-5,3 1-6,-1 2 0,4-5-14,1 0-6,2-2-5,4 2-3,-2 0-6,2-6-2,-2 0-10,4-2 1,-1 1 3,-3-3-3,-2 0 7,1 0-4,3-2 0,-4-3 2,-3 2 11,1-2 7,-2 4 7,1-2 6,-2 1 10,-2 0 6,3-2 4,-7 5 1,6-4-7,-2 2-1,-4 2-9,0 0-10,0 0-3,0 0-2,8 12-4,-4-1 0,-1 5-5,-1 0 1,1 7-4,3 2 0,0 8 3,0-2-6,2 7 0,1-2-3,0 0 8,-4 4-9,3-6 3,-4 0-9,-1 0 6,-1-4 0,2-2-1,-4 5-1,0-9-1,0-2 4,-1 2-5,-2 2 3,1-5-3,-1-7 2,1-1 2,0-1-1,-3-1 2,0-3 1,2 0 1,-1-2 17,2-2 6,-4-1 5,0-1-2,6-2 4,-14-5 1,2-1-4,3-1-2,-2-6-6,-1 1 3,3-4 0,-4-6-6,3-9-2,3 0-2,2-2-5,5-2 1,0-3-1,5-2-7,4-3-1,3 5 2,1-2-10,-1 2-18,4 1-19,-1 4-23,2 4-35,-2 8-37,6-5-52,-4 9-56,2 6-46,-3-3-44,1 6-48,6 4-54,-6 1-359,-1 1-857,8-2 380</inkml:trace>
          <inkml:trace contextRef="#ctx0" brushRef="#br1" timeOffset="118180.5106">6600 8339 286,'-11'-4'355,"-4"2"-18,2 4-20,-3 1-14,2 4-12,-7 4-8,4 3-9,0 3-9,1 4-8,-3 6-11,2 2-16,2-1-17,4 5-16,2-10-10,-1 6-17,5-2-15,3-2-14,2-2-14,2 1-11,3 0-11,5-2-10,-1 1-7,2-2-5,4-5-9,-1 1-23,6 0-35,2-5-54,0-2-48,-2 0-85,6-5-68,-1-1-83,0-4-89,-2-2-256,5-3-720,-3 1 319</inkml:trace>
          <inkml:trace contextRef="#ctx0" brushRef="#br1" timeOffset="117930.5059">6517 8554 4,'0'0'378,"-3"-8"-3,-1 2-9,4 6-15,0-12-1,0 3-17,0 1-13,0 2-12,0-2-22,4 0-24,-3 3-23,3-5-21,-1 4-21,2 0-22,2 4-15,2-3-17,-4 3-18,4 1-8,2 2-12,-1 1-12,2 4-12,0 0-8,-1 1 0,1 4-13,0 2-6,1 6-8,-1-4 1,5 2-3,-11 1-7,2-4-6,-4 1-3,1 0-2,2 0-3,-5-2-4,1 0 1,-3 1-1,5-1-3,-5-5 0,2 2-1,-4-4-1,4 3-2,-4-4-5,2 0 9,0-5-2,-2 8 3,2-8 3,0 4-4,0-4-1,0 0-1,0 0-1,0 0-4,-3-17-1,3 9 0,5-4 0,1-4-1,-3 5 9,7-11 3,-3 3 5,7-1-2,-3 3-3,1-1-1,1-1 0,5 4-3,-6 7 0,1-2 0,-1 0-2,1 8-2,0-1-2,-4 3 0,4 0-3,0 4-1,-1 3 2,3 3 0,-2 5-4,-3-3 2,2 7-1,-4-5-1,-2 5-23,0-1-39,-5 2-41,3-6-56,-4 3-62,-4 2-60,-3-2-93,5-1-70,-7 1-302,1-4-802,-1 1 354</inkml:trace>
          <inkml:trace contextRef="#ctx0" brushRef="#br1" timeOffset="118446.1547">7123 8385 336,'4'-15'489,"0"8"-18,-3 0-21,3 1-26,-2 0-31,2 0-31,-3 3-35,-1 3-33,5-6-23,-5 6-23,0 0-20,17 10-20,-5-1-17,0-1-17,-2 5-9,3 3-24,3 1-10,-7 3-15,3 1-11,-3 3-9,5 7-12,-7-6-5,3 6-8,-7-1-7,1-6-7,-4 0-4,-4 0-6,1 1-4,-2 6-4,-2 0-4,-7-9 0,5 0-4,-4-2-2,0-1-2,0-2-5,-3-3-8,-1 0-26,-4 1-29,3-6-45,-2 1-49,3-7-59,3 1-40,2-4-48,0 0-72,7-5-72,-1 0-339,4-2-828,2-4 367</inkml:trace>
        </inkml:traceGroup>
        <inkml:traceGroup>
          <inkml:annotationXML>
            <emma:emma xmlns:emma="http://www.w3.org/2003/04/emma" version="1.0">
              <emma:interpretation id="{AA14EB97-2488-4E7A-BB85-C95A04C90682}" emma:medium="tactile" emma:mode="ink">
                <msink:context xmlns:msink="http://schemas.microsoft.com/ink/2010/main" type="inkWord" rotatedBoundingBox="20276,10416 23642,10412 23644,11564 20277,11569"/>
              </emma:interpretation>
              <emma:one-of disjunction-type="recognition" id="oneOf23">
                <emma:interpretation id="interp111" emma:lang="en-US" emma:confidence="0">
                  <emma:literal>(fen),</emma:literal>
                </emma:interpretation>
                <emma:interpretation id="interp112" emma:lang="en-US" emma:confidence="0">
                  <emma:literal>(fon),</emma:literal>
                </emma:interpretation>
                <emma:interpretation id="interp113" emma:lang="en-US" emma:confidence="0">
                  <emma:literal>(fin),</emma:literal>
                </emma:interpretation>
                <emma:interpretation id="interp114" emma:lang="en-US" emma:confidence="0">
                  <emma:literal>(fen).</emma:literal>
                </emma:interpretation>
                <emma:interpretation id="interp115" emma:lang="en-US" emma:confidence="0">
                  <emma:literal>(fns),</emma:literal>
                </emma:interpretation>
              </emma:one-of>
            </emma:emma>
          </inkml:annotationXML>
          <inkml:trace contextRef="#ctx0" brushRef="#br1" timeOffset="118836.7832">8283 8290 345,'0'0'353,"0"0"-11,1 6-3,-1-6-7,-8 11-10,2-6-16,-3 4-7,-1 2-15,0 0-11,-2 0-11,-5 4-19,4 1-10,-3-2-14,-1 1-14,0-2-14,-1 3-9,2 3-13,-1-5-13,4 1-14,-1 1-10,1 2-10,1-3-12,8-1-13,-4-1-8,2 0-9,1-1-4,-2 0-13,4-1 0,1-1 10,1 2 8,1-4 6,3 1 16,0 0-7,6 1 4,3-2-8,2-2 5,1 3-5,8-4-2,3 0-9,2 1-10,-3-3-2,13-2-3,-12 0-6,9 0-19,-6 2 16,-3-2-17,-2-1-2,0 0 0,-7 0-8,4 0-6,-6 0-2,-2 0-3,1 1-1,-6-1-22,2 1-28,-3 3-28,-7-4-41,10 1-32,-4 3-31,-6-4-46,0 0-72,2 4-73,-2-4-87,0 0-96,-8 6-345,8-6-955,-6 2 423</inkml:trace>
          <inkml:trace contextRef="#ctx0" brushRef="#br1" timeOffset="119398.5301">8918 8675 253,'5'-15'376,"-5"3"0,3-3 9,1 5 0,4-1 0,-6 4-14,5-3-15,1 3-22,1 0-18,3 1-21,3-2-27,5 3-23,2-1-24,3 4-25,2-3-16,9 0-19,2 4-18,-3-2-14,3 3-48,1 0-61,-2 4-73,2-4-86,-4 0-82,0 0-93,3-1-102,-11-2-307,1 3-782,8-6 347</inkml:trace>
          <inkml:trace contextRef="#ctx0" brushRef="#br1" timeOffset="119192.4021">9516 8118 3376,'-28'-21'174,"3"0"9,3 5-16,-2 1 24,7 2 23,-2-1 5,-2-2-11,3 5-9,3 1-11,1 3 9,0-1-3,-2 2 6,0 1-17,3 3-6,-4-1-12,5 6-11,-5-1-7,6 6-3,-4-2-10,-6 5-11,4 5-11,4-1-7,-4 13 6,5-7-12,-1 8-6,-1 4-3,6 0-4,-1 3-7,5 1-3,-5-2-11,6 2-4,-2 1-6,2 0-8,2 0-2,2 0-2,2 0-12,-2 4 7,1-3-20,0-5-18,1 5 0,-2-4 0,2 1 0,-2-3 0,0 0 0,2-1 0,-2-2 0,-1-5 0,0-1 0,-1 1 0,1-2 0,-3 0-115,-2-3-54,1 1-49,0-7-60,-1-2-67,-1-1-53,-1-3-60,1-4-56,-4-2-436,-1-2-1028,-2-2 455</inkml:trace>
          <inkml:trace contextRef="#ctx0" brushRef="#br1" timeOffset="120023.5395">9784 8250 347,'-12'-8'379,"1"4"-14,0 2-8,-5 2-9,-6 4-10,-2 5-3,2-1-17,-3 6-18,-1 8-21,6-7-22,3 6-17,2 0-27,-2 6-23,5-4-16,5 7-17,1 2-16,2-2-12,8 4-13,-3-4-7,10 2-15,-1-8-7,3 8-7,-1-10-8,6 5-28,4-2-45,-3-6-63,2-7-71,-1 3-69,5-6-86,1-3-107,1-3-333,-1 0-790,9-3 349</inkml:trace>
          <inkml:trace contextRef="#ctx0" brushRef="#br1" timeOffset="119789.1601">9731 8437 94,'-5'-4'366,"0"-3"3,-2 1 8,5 1 1,-1-1 0,-1 3-7,1-1-5,-2 1-16,5 3-29,-2-6-28,2 6-26,-4-6-17,4 6-24,0 0-19,0 0-17,0 0-15,0 0-15,23 3-16,-11 1-15,0-1-11,5 3-15,-5 0-9,3 0-11,-3 1-9,1 1-6,-1 2-8,3-1-7,-3 4-5,-1-2-2,-3 1-7,-2 4-2,3-6-8,-2 5 2,-5-3-1,4 3-4,-6-3-4,-2-2 0,1-1-7,-3 0-2,-1 0-3,0 1 0,1-3-5,0-3 3,-1-1-1,-1 0-1,4 0 3,2-3-2,-11 0 1,11 0 4,0 0-8,-6-9-2,6 3 1,1 0 2,3-1-3,2-4 2,2-1 0,1-1 3,3-2-3,0 2 1,0 2 4,6-6 1,-1 6-2,-3 2 1,1 2 3,-1 2-2,1 1-2,-1 1-2,3 3-2,-3 1 2,1 4-1,-4 0 0,1 0-3,0 3 3,0 2-5,-3 0 2,-3 2-2,0-1-13,-4 2-26,1-1-33,-3-2-34,0 3-43,-3 0-60,-3-3-52,1 2-47,-2-2-59,0-4-61,-4 3-355,-1-3-847,0 3 376</inkml:trace>
          <inkml:trace contextRef="#ctx0" brushRef="#br1" timeOffset="120242.2931">10444 8311 442,'6'-12'527,"-3"6"-31,2 0-33,-1-1-32,-1 2-30,1 3-32,-4 2-31,5-2-27,-5 2-1,8 6-18,-3 1-17,1 5-26,1-1-21,1 3-28,1 8-14,0-1-17,-1 2-15,-2 11-14,0-2-14,-4 7-15,-2 1-8,-5-5 2,-4 6-16,-3 2-13,-7-3-8,-2-2-6,-6-1-1,-8 10-20,2-16-34,-12 11-45,-5-1-68,-7-12-87,2 2-105,-7-6-133,-6-6-530,5-1-1041,-6 0 461</inkml:trace>
          <inkml:trace contextRef="#ctx0" brushRef="#br1" timeOffset="124753.5407">11323 8923 211,'6'-6'480,"2"1"-15,-5 0-9,3-1-16,2 1-20,-6 1-26,2 2-34,-4 2-36,5-3-37,-5 3-28,0 0-26,0 0-24,0 0-18,9 14-14,-6-4-25,-6 2-13,0 0-15,0 3-27,0 4-26,-6-1-40,1-3-65,-3-3-71,-3 4-76,3 2-87,-8-2-107,5-6-385,0 4-823,-7-2 364</inkml:trace>
        </inkml:traceGroup>
        <inkml:traceGroup>
          <inkml:annotationXML>
            <emma:emma xmlns:emma="http://www.w3.org/2003/04/emma" version="1.0">
              <emma:interpretation id="{E1545F47-EDC0-46E9-ABCF-FC649738CA5A}" emma:medium="tactile" emma:mode="ink">
                <msink:context xmlns:msink="http://schemas.microsoft.com/ink/2010/main" type="inkWord" rotatedBoundingBox="24945,10409 27014,10406 27015,11356 24947,11359"/>
              </emma:interpretation>
              <emma:one-of disjunction-type="recognition" id="oneOf24">
                <emma:interpretation id="interp116" emma:lang="en-US" emma:confidence="0">
                  <emma:literal>tm,</emma:literal>
                </emma:interpretation>
                <emma:interpretation id="interp117" emma:lang="en-US" emma:confidence="0">
                  <emma:literal>fns,</emma:literal>
                </emma:interpretation>
                <emma:interpretation id="interp118" emma:lang="en-US" emma:confidence="0">
                  <emma:literal>Vn&gt;,</emma:literal>
                </emma:interpretation>
                <emma:interpretation id="interp119" emma:lang="en-US" emma:confidence="0">
                  <emma:literal>Fns,</emma:literal>
                </emma:interpretation>
                <emma:interpretation id="interp120" emma:lang="en-US" emma:confidence="0">
                  <emma:literal>¥77,</emma:literal>
                </emma:interpretation>
              </emma:one-of>
            </emma:emma>
          </inkml:annotationXML>
          <inkml:trace contextRef="#ctx0" brushRef="#br1" timeOffset="124186.9981">12679 8069 277,'0'-17'512,"1"-2"-26,2 5-29,-2-1-22,3 2-26,-2-1-17,-1 6-21,1 2-30,-2-1-27,0 4-34,2-2-24,-1 1-35,-1 4-20,0 0-20,0 0-18,9 11-22,0 3-12,-2 7-13,10 8-12,0 6-11,0 7-8,1 0-5,4 13-12,7 1 3,-11-15-14,5 2-7,-4-1-4,9 10-4,-6-12-3,-2 0-3,1-7-6,-4 3-4,2-8-1,-7-6-2,0-2-1,-6-6-4,5 1 0,-5-5-3,-1 0 0,1-3 6,-5 0-4,4-1 3,-1-4 22,-3 2 29,-1-4-6,0 0 0,0 0-3,0 0-11,6-20-1,-5 6-11,3 0-7,-3-11 4,3 2-7,-1-10 3,1 0-9,1-4 1,0 0-3,-2 0-5,2 1 1,1-4 3,0 1-8,7 2 3,-5-2 2,-1 10-4,0 8-1,0 0-7,0 3 0,-3 5-2,0 7-2,0-6-18,-1 6-19,1-1-35,-2 1-34,1 4-11,-3 2-22,0 0-32,0 0-39,0 0-57,-3 21-26,-2-15-41,2 6-28,-3 1-34,1 1-27,-4-3-337,-1 3-822,0-4 365</inkml:trace>
          <inkml:trace contextRef="#ctx0" brushRef="#br1" timeOffset="124426.4101">12947 8311 144,'-17'0'258,"8"1"3,-2 1-5,1 1-5,3-3 0,7 0 3,-10 4-3,3-4 6,7 0 12,0 0-1,0 0 3,0 0-7,0 0-8,0 0-10,29-9-12,-12 8-14,5-3-20,3-1-18,0-1-20,4 6-15,-2-3-15,7 0-13,-5 3-15,-4 0-37,2-4-67,-2 2-93,-6 4-98,-2-1-106,5 5-134,-12-5-288,-2-1-779,-8 0 345</inkml:trace>
          <inkml:trace contextRef="#ctx0" brushRef="#br1" timeOffset="126024.1412">13649 8381 101,'-10'-2'325,"3"0"-27,1 1-12,6 1-20,-14 0-16,14 0-16,-9-1-12,9 1-12,0 0-13,-11 1-10,11-1-9,0 0 0,0 0 5,-8-1 1,8 1 8,0 0-3,0 0 7,0 0-1,-7-4 1,7 4 0,0 0 0,0 0-5,0 0-7,0 0-7,-5-2-16,5 2-15,0 0-16,-3-6-10,3 6-16,3-7-7,-3 7-9,3-11-12,-1 8-8,1-2-9,-3 5-4,6-5-12,-3 2-4,-3 3-7,8-2-5,-8 2 1,0 0-6,13 10-2,-8-3-2,2 5-2,-1 2-4,3 6 1,-2 2-6,-1-1 1,0 1 2,-1-1-4,-4 1 0,3 2 0,-3-3 5,-1-5-7,0-1-1,-1-1 1,1-1 0,0 0 1,-4-2 0,3-3 1,1-2-4,-1 0 4,-3 0 0,4-3 3,0-3-1,0 0-2,0 0 4,0 0-4,0 0-2,-2-16-1,2 4-2,2-2 3,2-5-2,-2 0-2,3-5 1,5 3-1,-3-1 2,4 0-3,-1 1 0,-1 0 4,2 0-1,5 5 2,-9 6-2,4-1 0,-3 3-1,-2 2-1,2 4-2,0 3-1,-2 4 1,4 5 3,-4 2-4,5 9 6,-5 1-5,2 2-1,-1 7-8,-2 0-26,1 2-17,0-10-32,-6 9-40,5-9-59,-1-4-52,-2 0-54,4-4-54,-6-2-50,6 0-53,-6-7-307,7 2-817,-2-1 361</inkml:trace>
          <inkml:trace contextRef="#ctx0" brushRef="#br1" timeOffset="126352.2711">14168 8290 318,'5'-17'405,"2"3"1,-7 5-5,4-3-22,-3 9-25,-1-2-35,4 1-24,-3 0-31,-1 4-33,0 0-6,0 0-10,0 0-9,13 6-14,-3-2-5,-3 2-7,4 5-16,-1-3-12,3 6-14,0-6-11,4 6-14,0-1-7,0 2-12,0-3-7,2 0-11,2 3-7,-7-6-6,0-1-7,1 2-5,-1-1-5,-1-1-2,-5 2-6,-1-2-6,3 3 4,-6-4-11,-3 1 1,1 4-3,-4-2 0,-3 4-2,-5-1 4,-2 0 9,-4 2 10,-3 3-3,0-2-1,-4 0-4,4 1-4,-9 2 0,4-4-1,3-2-6,2 2-23,0 1-25,-2-5-33,10 3-48,-2-6-62,2 4-56,6-5-44,-2 0-48,7 1-55,0-3-56,7-2-339,-2-3-828,12 0 366</inkml:trace>
          <inkml:trace contextRef="#ctx0" brushRef="#br1" timeOffset="126539.7914">14703 8598 65,'12'-6'456,"-1"2"16,-4 0-13,3 1-25,-5 2-25,-5 1-36,0 0-21,0 0-22,0 0-14,-22 18-22,11-8-11,-6 2-21,0 1-15,-2 2-27,2 5-15,-6 3-20,3-2-20,-3 1-17,0 0-15,6-2-13,3-3-23,-2 0-44,1-2-40,7-3-43,-3 0-54,1-2-71,5 0-76,-2-1-71,6 0-55,-3-6-67,4-3-328,10 2-813,-10-2 359</inkml:trace>
        </inkml:traceGroup>
        <inkml:traceGroup>
          <inkml:annotationXML>
            <emma:emma xmlns:emma="http://www.w3.org/2003/04/emma" version="1.0">
              <emma:interpretation id="{29FA574F-AC5C-4F76-A98C-1DA09035D0BD}" emma:medium="tactile" emma:mode="ink">
                <msink:context xmlns:msink="http://schemas.microsoft.com/ink/2010/main" type="inkWord" rotatedBoundingBox="27207,10742 28084,10740 28085,11157 27208,11158"/>
              </emma:interpretation>
              <emma:one-of disjunction-type="recognition" id="oneOf25">
                <emma:interpretation id="interp121" emma:lang="en-US" emma:confidence="1">
                  <emma:literal>no</emma:literal>
                </emma:interpretation>
                <emma:interpretation id="interp122" emma:lang="en-US" emma:confidence="0">
                  <emma:literal>to</emma:literal>
                </emma:interpretation>
                <emma:interpretation id="interp123" emma:lang="en-US" emma:confidence="0">
                  <emma:literal>No</emma:literal>
                </emma:interpretation>
                <emma:interpretation id="interp124" emma:lang="en-US" emma:confidence="0">
                  <emma:literal>so</emma:literal>
                </emma:interpretation>
                <emma:interpretation id="interp125" emma:lang="en-US" emma:confidence="0">
                  <emma:literal>ho</emma:literal>
                </emma:interpretation>
              </emma:one-of>
            </emma:emma>
          </inkml:annotationXML>
          <inkml:trace contextRef="#ctx0" brushRef="#br1" timeOffset="127210.6922">14941 8406 45,'9'-21'422,"-1"1"-3,-4 5-33,-2 0 7,3 4 8,-5 2-8,2 1-14,3 0-31,-2 3-32,-3-2-35,2 1-32,-2 6-24,1-4-24,-1 4-22,0 0-19,8 13-13,-4-7-15,1 5-15,2 0-6,2 4-17,-1 3-6,2 1-9,2-2-7,-7 2-7,2-4-4,-2 4-10,0 2-3,1-8 0,-1 3-6,-2-2-11,2-1 0,-5-4-3,5 2 0,-5-4-5,1-1-1,-1 3-3,4-6-4,-2 2 1,-2-5-1,3 4 1,-3-4-1,0 0-4,21-15 0,-10 7-1,1-6-4,3 2 1,2-5 3,0-3 2,9-1 8,-11 3 1,-1 5 4,3-5 5,-6 6 3,-4 2 0,4-1-4,-1 1-3,-2 4-5,-3 3 0,2 0-5,2 0-1,-9 3-2,8 7-1,-3 1 0,3 5-1,-4-1-1,-4 5 0,5 4-4,-6 1 3,4 3 1,-5-2-3,1 0-17,-3-1-26,4 3-31,0-2-30,5-1-56,-5-7-59,4 1-37,0-3-35,0-1-28,0-4-31,4-1-16,2-5-9,3-2-2,0-3 4,4-3-208,6-3 496,-1-2-142,3-2 86,-3-1 56,-4-4 61,6-6 55,-7-3 40,0 8 37,-6 2 36,1-3 25,-1 5 47,-4 3 39,0-3 31,-2 7 16,-1-1-7,-4 3-9,3 2-21,1 0-29,-3 0-11,-1 4-23,0 0-15,0 0-18,-8 12-18,-1-2-20,1 0-12,3 5-12,-2-5-11,2 8-11,0-3-9,-2 0-5,6 0-15,-3 1-4,4-3-2,0 1-12,0 0 0,0-1-12,5-1-9,1-1-9,-1-5-10,1 0-4,1 2-4,2-4 2,4-1-4,0-5-1,3 1-1,-2-3 3,3-4-2,-2 2-3,-1-3 5,0-1 4,-2 0-5,-3-3-1,2 3 6,-5-2-2,0-3 0,-5 1 0,3 1 1,-4-3-2,-4 2-9,0 1-26,-5 0-38,-3 6-57,-1-4-76,-5 2-103,-8 4-115,2-3-133,-3 4-326,0-1-960,0 5 426</inkml:trace>
        </inkml:traceGroup>
        <inkml:traceGroup>
          <inkml:annotationXML>
            <emma:emma xmlns:emma="http://www.w3.org/2003/04/emma" version="1.0">
              <emma:interpretation id="{F0CE4914-1537-4B24-8841-1A2AC213448F}" emma:medium="tactile" emma:mode="ink">
                <msink:context xmlns:msink="http://schemas.microsoft.com/ink/2010/main" type="inkWord" rotatedBoundingBox="28377,10238 29821,10236 29824,12197 28380,12199"/>
              </emma:interpretation>
              <emma:one-of disjunction-type="recognition" id="oneOf26">
                <emma:interpretation id="interp126" emma:lang="en-US" emma:confidence="0">
                  <emma:literal>3.</emma:literal>
                </emma:interpretation>
                <emma:interpretation id="interp127" emma:lang="en-US" emma:confidence="0">
                  <emma:literal>Z.</emma:literal>
                </emma:interpretation>
                <emma:interpretation id="interp128" emma:lang="en-US" emma:confidence="0">
                  <emma:literal>}.</emma:literal>
                </emma:interpretation>
                <emma:interpretation id="interp129" emma:lang="en-US" emma:confidence="0">
                  <emma:literal>Z).</emma:literal>
                </emma:interpretation>
                <emma:interpretation id="interp130" emma:lang="en-US" emma:confidence="0">
                  <emma:literal>}^</emma:literal>
                </emma:interpretation>
              </emma:one-of>
            </emma:emma>
          </inkml:annotationXML>
          <inkml:trace contextRef="#ctx0" brushRef="#br1" timeOffset="128476.3333">17504 8848 139,'12'-10'619,"-7"3"-54,2 1-47,-1 0-48,-1 0-47,-1 2-42,-1-2-38,0 1-34,-2 0-30,0 0-40,-1 5-48,5-6-72,-5 6-102,0 0-110,0 0-129,0 0-144,0 0-290,-22 3-710,22-3 315</inkml:trace>
          <inkml:trace contextRef="#ctx0" brushRef="#br1" timeOffset="128304.456">16133 7890 215,'-5'-10'446,"3"2"5,1 0-8,-3-1-7,3 1 3,-3-1-20,3 4-8,-3-3-19,4 1-32,0-1-36,4 1-23,2 1-29,1 0-21,3 0-27,6 0-24,-2 2-20,3 2-21,5 4-18,1 5-14,-1 4-11,5 8-12,-1 2-13,-1 1-9,-4 7-5,0 2-7,0 1-13,-8-2-2,-1 4-8,0-1-11,-2 4 6,-3 0-5,-3-2-3,-3 1-4,-1-3-2,-5-1-3,2 1 2,-1-8-4,-1 0-1,0 1-9,-2-4 1,2 1 9,4-4-11,-5 2 1,5-1-8,-3 2 8,9-2-4,-5-4-2,7-2-9,-2 1-16,7-5-23,0 1-17,10 3-11,-3-6-16,8 1-8,-1-4-1,8-2-14,-6-3 0,-3-1 6,3 2 10,-1-2 11,-2-2 7,-4-1 6,-5 1 6,-1 1 10,-4 1 5,-5-2 20,5 3 27,-5-2 24,-6 2 20,11-3 14,-11 3 8,0 0 1,0 0 15,1 8-9,-1-8 3,-10 8 8,3 2 4,-5 0 8,5 5-7,-8 1 10,2 5-11,0 0 10,-4 7-9,-4 2-1,3-2 8,1 3-3,0 3-8,5 0-10,-2 2-7,-1-3-5,6 0-2,-1 1-13,3 2 0,5 2-10,0-2 0,1 2-4,6 0-9,3-3 0,4 7-9,-6-9-6,6 4 15,-5-2-13,3 1-12,2-2 0,-6-3 0,0 2 0,0-2 0,-1-6 0,1 5 0,-6-10 0,0 0 0,0-7 0,0 2 0,0-3 0,-2-6 0,-2 4 0,4-3 0,0-3 0,0 0 0,0 2 0,-5-4 0,5-2 0,0 0 0,-12 4 0,12-4 0,-13-4 0,8 1 0,-9-5 0,2-3 0,0 0 0,-2-4 0,1-1 0,1-2-288,7 3-297,1-8-110,4-1-410,4-2-1195,4-6 529</inkml:trace>
        </inkml:traceGroup>
      </inkml:traceGroup>
    </inkml:traceGroup>
    <inkml:traceGroup>
      <inkml:annotationXML>
        <emma:emma xmlns:emma="http://www.w3.org/2003/04/emma" version="1.0">
          <emma:interpretation id="{314DD3AA-574D-4418-80B5-887B29AE8223}" emma:medium="tactile" emma:mode="ink">
            <msink:context xmlns:msink="http://schemas.microsoft.com/ink/2010/main" type="paragraph" rotatedBoundingBox="3005,12700 31545,12781 31539,14829 2999,147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10C323-6A87-4172-9FC2-1BB052A7FEBD}" emma:medium="tactile" emma:mode="ink">
              <msink:context xmlns:msink="http://schemas.microsoft.com/ink/2010/main" type="line" rotatedBoundingBox="3005,12700 31545,12781 31539,14829 2999,14747"/>
            </emma:interpretation>
          </emma:emma>
        </inkml:annotationXML>
        <inkml:traceGroup>
          <inkml:annotationXML>
            <emma:emma xmlns:emma="http://www.w3.org/2003/04/emma" version="1.0">
              <emma:interpretation id="{761420A7-719D-4E14-93A8-E61634DB52D6}" emma:medium="tactile" emma:mode="ink">
                <msink:context xmlns:msink="http://schemas.microsoft.com/ink/2010/main" type="inkWord" rotatedBoundingBox="3005,12700 6772,12710 6768,13786 3002,13775"/>
              </emma:interpretation>
              <emma:one-of disjunction-type="recognition" id="oneOf27">
                <emma:interpretation id="interp131" emma:lang="en-US" emma:confidence="0.5">
                  <emma:literal>fanlike</emma:literal>
                </emma:interpretation>
                <emma:interpretation id="interp132" emma:lang="en-US" emma:confidence="0">
                  <emma:literal>finlike</emma:literal>
                </emma:interpretation>
                <emma:interpretation id="interp133" emma:lang="en-US" emma:confidence="0">
                  <emma:literal>Fanlike</emma:literal>
                </emma:interpretation>
                <emma:interpretation id="interp134" emma:lang="en-US" emma:confidence="0">
                  <emma:literal>'fanlike</emma:literal>
                </emma:interpretation>
                <emma:interpretation id="interp135" emma:lang="en-US" emma:confidence="0">
                  <emma:literal>#unlike</emma:literal>
                </emma:interpretation>
              </emma:one-of>
            </emma:emma>
          </inkml:annotationXML>
          <inkml:trace contextRef="#ctx0" brushRef="#br1" timeOffset="138662.0496">-8058 10634 135,'0'-5'460,"0"5"-38,-8-5-18,8 5-29,-8-1-20,8 1-25,-13 4-20,13-4-24,-12 3-15,7 3-27,-1 0-16,-3 1-18,3 0-17,1 1-13,-1 4-10,0-1-16,4 1-8,-4 1-13,5 1-9,-4-1-12,2 4-7,1-4-10,4 2-11,-2 2-8,3-1-3,0 0-10,6 1-6,-1 0-7,-2-1-2,5-1-5,2 1-2,-2-6-4,6 5-8,-1-7 3,0-1-4,-2 0 0,8 0-4,-5-7 1,0 1-5,7-2 0,-7-1-1,6-4-2,-4-4-4,0 1-1,1-3 1,-3 1 0,-1-5-1,-2 0-2,-2 0-1,-2 2 2,-3-1-1,-1-4 0,0-1-2,-4 1 3,1 3 5,-2 1 11,-2-1 9,-2 5 12,2-1-2,0 5-2,2-2-9,-5 3 9,3 0-7,1-1-4,0 7-2,0 0-19,0 0 5,0 0 2,0 0-3,-3 16-3,4-3-3,2-2 2,2 5-6,-1-5-4,1 3-9,3 0-11,1-1-7,-1 1-3,-1-3-6,3 3 0,1-1-11,-4-1 6,4-3-4,-1-1 0,-4 0 4,0-6 3,-1 2 5,2-2 0,-2 1 7,2 0 6,-7-3 1,11-2 0,-4-2 4,1 2 10,-3-4 2,2-2-3,0 0 5,3-4 0,-1 0 4,1-6 2,-1 5 0,0-1 10,2-5 0,-3 7 2,2 1 1,-2 0-2,1 4-1,-5-3-1,4 4-7,-4 4-4,1-1-5,3 3 11,-8 0-3,9 3-2,-4 3 2,-1 1-2,3 2-8,-5-3 5,4 6 2,-2 1 0,1-1-1,1 0-1,0 0-1,-1-3 0,-5-2-3,1 3-3,4-2-7,-5-2 0,0 1-3,2-2 0,2 1 0,-3-5 1,-1-1 11,4 7 3,-4-7 2,0 0-1,0 0 2,0 0-2,6-13 0,0 6 0,0-6 2,-1-1-2,2-5 5,-1 4 1,5-2 3,-2-2-9,3 3 9,-10 0-1,8 4 4,-3-2-5,0 4-1,-2 3-1,0 2-6,-1-1 0,4 6 4,-8 0-3,12 6 0,-6 2 0,1 2 0,1 5 0,-3-3 0,4 7 0,-1 2-2,-3 0-3,3-1 6,0 1 1,-2-3-2,1 3-4,0-2-21,-6-4-28,4-2-25,2 1-30,-3-8-39,-1 0-35,0 1-42,1-2-27,-3-2-39,-1-3-44,0 0-70,0 0-355,16-14-819,-9 3 363</inkml:trace>
          <inkml:trace contextRef="#ctx0" brushRef="#br1" timeOffset="138896.4293">-7127 10403 30,'-11'-33'365,"5"10"25,-5 0 9,1 3-12,2 7-5,1 0-12,1 4-10,1-1-28,1 2-24,-1 1-33,3 4-29,2 3-20,0 0-9,0 0-9,-6 15-3,7-2-3,3-1-18,-1 10-2,3 2-14,6 4-14,0 5-13,3 1-12,-3 0-3,4 2-16,-3 1-14,3 3-9,-5-1-8,1 1-10,-5-3-6,3 3-6,-1-1-3,0 1-24,-1-5-23,1 3-43,-1-1-24,4-6-57,-6-8-56,1-2-77,1-3-52,-3-3-56,-1-7-53,4 0-53,-6-2-281,5-5-807,0-2 358</inkml:trace>
          <inkml:trace contextRef="#ctx0" brushRef="#br1" timeOffset="139146.4307">-6819 10734 191,'0'-8'393,"0"0"7,0-1-6,2 3-4,-2 1-4,4 0-9,-4 0-13,0 5-20,0-6-20,0 6-19,1-6-26,-1 6-21,0 0-20,0-6-20,0 6-25,0 0-21,0 0-19,0 0-24,0 0-2,0 0-2,0 0 2,8 18-7,-6-8-7,-2 1-6,6 0-2,-6 3-12,1 2-1,1 3-9,1 2-10,-2-7-8,3 5-5,-2 2-7,0-5-3,1-1-7,3 6-2,0-7-32,-4 1-41,1 7-50,1-9-58,-2-1-76,1-3-88,-3 1-82,5-6-93,-2 4-414,-2-5-967,4-1 428</inkml:trace>
          <inkml:trace contextRef="#ctx0" brushRef="#br1" timeOffset="139412.0589">-6412 10323 335,'-11'-11'457,"1"6"-19,3-4-15,0 2-17,3 1-29,-2 2-36,4 0-34,2 4-35,-5-1-24,5 1-26,0 0-14,-4 15-12,5-2-6,2 7-8,-3 1-9,5 4-7,-3 9-10,4-4-13,-2 6-11,3 1-13,-3 0-10,3-2-8,1 2-12,-3-2-8,1-1-4,-2-1-8,3-2-8,-6 2-8,4-2-1,-3-5-19,3 6-43,-2-11-53,-2 4-73,2-5-76,-3-6-86,-2 3-95,2 0-105,-1-8-270,1-2-832,0-2 368</inkml:trace>
          <inkml:trace contextRef="#ctx0" brushRef="#br1" timeOffset="139792.5955">-6115 10592 181,'1'-7'447,"-2"1"-26,-3 0-34,1 4-31,3 2-35,0 0-27,-16 2-20,7 3-8,-3 2-23,1 4-15,-5 1-18,4-2-18,-5 6-16,0-2-15,5-2-11,-3 3-17,2-3-9,2 0-5,5 1-16,-5 1-1,3-3-10,-1 2 1,1 1-10,2-2-6,1 1-4,-1-1-15,3 0-2,6 0-5,-4 1-6,4-1-3,1 0 0,1 1-6,7-2 4,2 2 4,7 2-3,-3-5-6,10 2-3,2 0-1,4 4 1,1-5 4,0-1-11,1 0 3,-1 2-1,4-6-5,-4 3-1,-2-3-3,1 4 1,-10-8-2,3 3 1,-2-4-6,1 3 2,-1-3-6,-2 0-14,-6-1-8,6-7-12,-6 6-8,0-4 8,-6 0-7,1 1-1,-3-4-3,-1 3-4,-1-1 1,-5 1-4,1-4-11,0 4-12,-3-1-18,0-4-27,0 6-41,-3-2-34,-1-3-51,0 2-69,0 1-76,-6-2-323,1 1-764,2 1 337</inkml:trace>
          <inkml:trace contextRef="#ctx0" brushRef="#br1" timeOffset="140959.7433">-5875 10832 174,'0'0'347,"1"8"-17,-2-4-14,1-4-19,-1 9-18,1-9-11,0 3-10,0-3-31,2 5 2,-2-5-6,0 0 5,0 0 0,10 1-9,-10-1-12,0 0-16,18-6-13,-12 3-18,4-3-14,-3-1-14,4 0-7,-3-3-8,2 4-7,1-5-9,-4 0-11,3-1-13,-5 0-1,1 2 0,0-1-4,-6 4 2,1-2 10,0 3 2,-2-3 1,0 3-4,-5 2 2,1 1-8,-1 0-1,-5 3-6,-1 6-5,1-2-1,-2 3-5,-2 7-2,-3-2-3,4 3-1,-2 4-5,3-2-2,4 5-4,1-2-11,-1-3 1,3 4-5,4-6 0,7 1-2,0-1-4,2-1 1,5-3-1,2 5-3,6-5-1,-1 0-5,3-2-21,2-3-28,-1-1-36,1 0-44,3-5-34,-2 4-33,14-8-39,-3-4-80,-10 2-99,8-2-112,-12-1-309,-2-3-889,2-2 394</inkml:trace>
          <inkml:trace contextRef="#ctx0" brushRef="#br1" timeOffset="142412.8004">-8253 10645 18,'0'0'223,"-1"-3"-11,1 3-11,0-8-8,0 3-10,0 5-8,0-9-6,1 5-5,3 0-6,-4 4 1,1-9-7,-1 9-1,0-4-9,0 4 0,4-6-9,-4 6-3,0 0-8,0-4-6,0 4-7,0 0-13,0 0-4,0 0 0,2-5-7,-2 5-9,0 0-7,0 0-9,0 0 0,0 0-7,0 0-5,0 0-2,0 0-8,0 0 7,0 0-2,0 0 3,0 0 1,0 0 4,0 0-4,5-3 0,-5 3 3,0 0 6,0 0 1,0 0-3,0 0 2,0 0-6,0 0-1,0 0-3,0 0-3,0 0-7,0 0-2,0 0-6,0 0 1,0 0-12,0 0 3,0 0 1,0 0-4,0 0 3,0 15 0,0-10-4,0 0-4,1 3-6,3 0 18,-3-1-3,-1 1 2,6 0 0,-1 3-4,-4-1 0,-1 0-1,4 2 5,-1 3-4,-3-4-3,5 3-1,4-5 1,-8 4-2,5-2-1,-1-1 3,-1-1-5,-2-3 0,5 8 3,-2-6-5,-2 1-1,1-1-3,1 0-4,0-1 6,-4 0 2,7 0-2,-2-1-6,-3 0 6,3 0-3,2 0-1,-2 2-1,-1-4 2,2 4-7,-2-3 13,-4 0-8,7-2-1,-5 5-7,2-4 8,0-3 0,-1 2-1,-1 1-1,2 2 4,0-4 4,-5-2-6,7 3 6,-2-1 4,0-1 9,-5-1-5,13-1-1,-3 1 2,-3-2-3,1 1-1,1-1-2,2 0-2,-3 2-2,7-1-1,-7-2-2,1 3 3,-1 0-1,3-2-1,0 2-1,-4 2 0,3-2 0,-3 3-5,1-3 2,-2 3-1,2-3 4,-1 2-1,1-1-3,-8-1 8,14 2-4,-14-2 6,9-2 1,-9 2 2,11-3-1,-6 0 7,1-2-4,0 3-2,0-3 1,1 1-3,-1 1-2,2-3 0,-4 0 5,1 0-7,0 3-2,-1-3 2,-1 2 6,0-1-2,-1-1 3,-2 6 9,4-5 1,-1 0 29,-3 0 6,0-1-3,0 6 1,-2-10-3,1 1-6,1 3-8,-1-1 8,-3-1 6,-1 1-7,2-3-1,-2 3-2,0-3-5,1 1-3,-3 1-5,2 0-2,0-1-2,-1 0-4,2 6-1,-3-5-2,4 1-3,-1 1 0,1 2-3,3 4-14,-3-6-24,1 2-20,2 4-48,0 0-48,0 0-72,-6-1-69,6 1-81,0 0-106,0 0-374,0 0-912,0 0 404</inkml:trace>
          <inkml:trace contextRef="#ctx0" brushRef="#br1" timeOffset="137093.2325">-9262 10487 138,'0'0'312,"0"0"1,0 9-6,0-9-4,0 0-21,0 0-18,0 2-12,0-2-16,0 0-5,0 0-20,0 0-13,0 0-13,0 0-17,1 5-8,-1-5-9,0 0-18,0 0-13,0 0-4,0 0-15,0 0-8,0 0-13,3 4 19,-3-4-2,9 2 7,-1 3 1,1-2 7,0-1-6,6-1-7,-1-1-1,8 3-8,0-3-3,2 0 27,-1 0-7,5 0-5,1 0-6,-4-3-7,2 3-2,8-3 0,-6 0-7,0 0-10,-4 0-5,-1 2 2,3-2-8,-4 2-2,1 0-7,-7-3-1,1 4-7,-4 0-6,-2 0 3,3-2-9,-5-2 1,-3 4-6,0 0-4,0-3 2,-7 3-6,9 0 1,-9 0-3,0 0-3,12 0-1,-12 0-2,0 0-12,5 3-25,-5-3-33,0 0-32,5 4-32,-5-4-43,0 0-63,-2 5-71,2-5-78,-6 6-82,1-4-373,-1 3-904,-3 0 401</inkml:trace>
          <inkml:trace contextRef="#ctx0" brushRef="#br1" timeOffset="137490.1593">-9046 10743 78,'-11'5'386,"5"-3"-14,-5 4-21,5-5-16,-1 5-10,2-4-13,-2 3-19,2-2-26,0 2-10,0-1-12,1 0-19,4-4-19,-4 4-13,4-4-15,-4 2-14,4-2-11,0 0 8,0 0 18,4 9 3,-4-9 0,12 5-9,-3-4-10,5 3-9,1-2-18,7 2-3,0-4-5,7 0-14,-6 2-13,6-1-15,6-1-11,-1 2 5,-8-2-7,10 0-4,-2 0-1,-7 0-12,-1-2-4,-1 2-3,-1 0-6,-9-1-5,2 2-9,-2-2-3,-2-1-4,-1 2-7,-2 2-4,-3-4-6,-1 2-16,-6 0-23,0 0-22,12 0-27,-12 0-28,0 0-40,0 0-53,0 0-67,5-3-51,-5 3-65,0 0-57,-12-10-377,6 3-887,-1-1 393</inkml:trace>
          <inkml:trace contextRef="#ctx0" brushRef="#br1" timeOffset="137833.9299">-8748 10345 328,'-7'-9'420,"1"6"-20,0-3-22,0 2-23,-3 2-22,1 2-19,8 0-18,-16 2-23,10 1-19,-1 1-21,2 1-10,-2 3-27,2-2-16,1 1-15,3 3-13,0-2-4,1 2-9,0-2 1,2 4-2,2 0-5,3 0-11,-1 0 3,3 0-8,3 1-7,0-2-7,1 8-5,3-6-6,2 4-8,-1 2-10,5-4-2,-6 2-14,4 0 2,-2 2-5,0-2-5,0 3-6,1-2-5,-2 2-8,0-1 0,-4-3-4,2 2 0,-3 1-6,-1 0 0,-1-1-2,-3-4 1,-2 1-13,-2 1 9,0-1-1,-3 1-1,0 1 1,-5-2-5,-1 5 3,-1 1 1,-3 0 6,-1-5 4,-1 2 0,1 0-2,-2 2 1,-2 0-2,2-1-3,-3 1-6,2-1 6,-2 1 2,2 3-8,0-5 5,-1 1-8,4-2-16,-1-3-17,1 4-24,5-3-37,-1-3-33,-1-1-40,4 0-61,-1-3-61,1-2-50,3-2-61,1-4-55,0 0-377,0 0-891,24-10 393</inkml:trace>
        </inkml:traceGroup>
        <inkml:traceGroup>
          <inkml:annotationXML>
            <emma:emma xmlns:emma="http://www.w3.org/2003/04/emma" version="1.0">
              <emma:interpretation id="{39E03119-B7ED-4B20-8403-498A7C486378}" emma:medium="tactile" emma:mode="ink">
                <msink:context xmlns:msink="http://schemas.microsoft.com/ink/2010/main" type="inkWord" rotatedBoundingBox="7420,12920 11456,12931 11451,14771 7414,14759"/>
              </emma:interpretation>
              <emma:one-of disjunction-type="recognition" id="oneOf28">
                <emma:interpretation id="interp136" emma:lang="en-US" emma:confidence="0.5">
                  <emma:literal>Bolometer</emma:literal>
                </emma:interpretation>
                <emma:interpretation id="interp137" emma:lang="en-US" emma:confidence="0">
                  <emma:literal>oBigomegu</emma:literal>
                </emma:interpretation>
                <emma:interpretation id="interp138" emma:lang="en-US" emma:confidence="0">
                  <emma:literal>Bonhomie</emma:literal>
                </emma:interpretation>
                <emma:interpretation id="interp139" emma:lang="en-US" emma:confidence="0">
                  <emma:literal>0Bigomegu</emma:literal>
                </emma:interpretation>
                <emma:interpretation id="interp140" emma:lang="en-US" emma:confidence="0">
                  <emma:literal>oBig0megu</emma:literal>
                </emma:interpretation>
              </emma:one-of>
            </emma:emma>
          </inkml:annotationXML>
          <inkml:trace contextRef="#ctx0" brushRef="#br1" timeOffset="144127.5201">-4421 10734 42,'-7'-4'349,"2"-6"-12,-2 3-8,1-3-10,-1 4-9,1-3-6,1 2-8,-2 1-11,-1 1-16,0-1-22,-1 2-23,-2-1-10,-3 4-21,1 1-6,-2 1-13,0 4-7,1 2-11,-6 4-11,-2 4-13,4 1-6,-1 3-13,2-1-9,-6 6-13,7-2-7,3 0-5,3 2-11,-1-3-8,6 1-10,2-1 3,-2 0-10,5 0-4,3-7-3,1 2-1,1-2-5,3-1-7,2-2 0,3 1-3,7-2-10,0-1-1,2-3-10,1-4 1,0-1-11,0-2 6,1-1-3,0-7 1,3-1-3,-8 2 2,2-6-2,-5 1 3,1-2 1,-3-1 0,-2-1 3,-4 1 6,-2 3-4,0-7-1,-3 5-1,-3-1 7,3 3 1,-3-1 6,-1 1 4,-1 3 5,2 0 1,-5 3 1,1-3-2,2 3 4,-2 1-1,2-1 4,1 2-2,-1 1-3,2 4 2,-3-5-2,0-1-3,3 6-3,-2-4 4,2 4 2,0 0-9,-3-6 0,3 6-7,0 0 3,0 0-1,0 0-3,0 0 0,-1-4 0,1 4-1,0 0-3,0 0-1,0 0 1,0 0 1,0 0-5,0 0 4,0 0-1,0 0 0,0 0-2,0 0-1,0 0 0,0 0-2,0 0-2,0 0 3,0 0-4,0 0 0,0 0-1,0 0 1,0 0 4,-3-2-1,3 2-3,0 0-2,0 0 8,0 0-3,0 0 3,0 0 1,0 0 1,0 0-1,0 0-1,0 0 0,0 0 5,0 0 2,0 0-5,0 0 1,0 0 1,0 0-1,0 0 0,0 0-1,0 0 1,0 0-3,0 0 2,0 0 4,0 0-1,0 0-2,0 0 3,0 0-2,0 0 6,-4-6-15,4 6-1,-4-6 1,4 6 0,0 0 2,-4-4 1,4 4-1,0 0-1,0 0-2,0 0 0,-2-5-2,2 5 0,0 0 0,0 0-6,0 0 7,0 0-4,0 0 5,-3-4 0,3 4 4,0 0-3,0 0 0,0 0-1,0 0 2,0 0-1,0 0 5,0 0-3,0 0-4,0 0 9,0 0-2,0 0-1,0 0 0,0 0 1,0 0-4,0 0 3,0 0-4,0 0-1,0 0 3,0 0-1,0 0 1,0 0 2,0 0 5,0 0-1,0 0-1,0 0-1,0 0 3,0 0-3,0 0-2,0 0 2,0 0-7,0 0 10,0 0-4,0 0 2,0 0-5,0 0 10,0 0-2,0 0-5,0 0 1,0 0 1,0 0 1,0 0 0,0 0-3,0 0 2,0 0 0,0 0-2,0 0-1,0 0 3,0 0 0,0 0 3,0 0 2,0 0-5,0 0 1,0 0-3,0 0 1,0 0-3,0 0 4,0 0 1,0 0 3,0 0-1,0 0-3,0 0-1,0 0 3,0 0 3,0 0-6,0 0 1,0 0-1,0 0 6,0 0-10,0 0 4,0 0-1,0 0 1,0 0 0,0 0-8,0 0-11,0 0-22,0 0-9,0 0-33,0 0-23,0 0-39,0 0-25,0 0-18,0 0-22,0 0-25,0 0-16,0 0-15,0 0-1,0 0 6,0 0 13,0 0 15,0 0 21,0 0 25,0 0 19,0 0 19,0 0 28,0 0 8,0 0 45,0 0 25,0 0 24,7-3 19,-7 3 9,0 0 3,0 0 3,0 0-12,0 0 1,0 0-23,0 0-24,0 0-46,0 0-21,0 0-55,0 0-87,0 0-273,0 0 121</inkml:trace>
          <inkml:trace contextRef="#ctx0" brushRef="#br1" timeOffset="147307.4676">-4837 10601 155,'0'0'300,"-5"-9"-11,5 4-3,0-1-16,0 6-13,-3-10 13,3 6-28,0 4-13,0-7-17,0 7-17,-2-4-26,2 4-8,0 0-29,0 0-5,0 0-9,0-6-14,0 6-8,0 0-3,0 0 2,0 0-11,2 21-4,1-11 2,-1-1-4,-2 0-4,3 6 2,1 0-4,1 5-1,-2 1-6,3 2 0,0 6-5,1 5-5,0-10-10,0 4 1,0-3-5,3 4-6,-4-5 0,-2 0-3,4-3-4,-3 5 0,3-7-2,-4 5-6,0-9-1,1 4-2,-2-3 4,-1-5-5,1 0-9,-1 0 5,1-2 3,-3-1-5,0 1 2,1-3 4,-1-2-2,0 0-2,3 2 2,-3-6-2,0 0-2,0 0-1,0 0 0,0 0-1,-14-14-1,12 6-3,-6-4 2,5 0-4,-3-4-2,1-2 0,-1-7-3,0 1-7,1 2 2,1-11 10,0-4-13,0 4 0,0-3-2,2-1-7,2 2 8,2 2-7,-2-4 1,4 4-1,2 3 5,0 5-3,3 5 7,2-3-1,2 2 2,0-1 4,4 2 9,0 5-2,0 1-14,-2 5 15,0 3-8,2 3 5,-1 3 0,1 3 0,-3 3 1,0 3 1,5 5-8,-2 5 7,-3-1 0,-4 5-8,6 5 9,-8-3-2,1 4 3,-5-5 1,0 0-5,-4 4 3,-1 3-1,-2-7 7,-1-1-7,-4-1 0,0-3 0,-1 4 1,1-4-2,-3 1 4,-2-2-9,1 1 10,3-6-2,-2-2-1,-1 1 1,3 0 0,4-8 8,-1 2-6,0 1-1,0-2-1,2-2 3,3 0-5,1-3 0,-6 3 0,6-3-5,0 0 4,0 0-5,17-12-3,-11 7 7,3-1-5,5 0 6,-5 0-6,3-2-5,0 3-9,3 1 18,-5 1-4,1 2-4,-3 1-1,5 1 10,-2 1-3,-2-1 3,-1 6-5,-2 1 2,3 0 2,-1 0 2,-1 2-1,-1 1-9,2-1 7,-1 2 4,-6 1-1,4 0 2,-3 0-8,1-5 7,-3 6-2,0-3 6,0 2-1,-3-7-1,0 7-3,-1-6 3,-3 1-1,1 0 8,-5-1-3,2-3-1,-4 2-1,0 2 3,-2-5-7,0-2 5,-4 1 2,-2-2-4,-6-2 2,4 2-16,-2-4-17,2-1-13,4-1-49,-3-1-33,6 1-30,5-3-42,-2 1-51,3 1-52,6-3-51,-1 1-240,5-1-637,3 1 282</inkml:trace>
          <inkml:trace contextRef="#ctx0" brushRef="#br1" timeOffset="145542.8297">-4381 10813 142,'0'0'209,"0"0"-4,0 0-4,0 0-6,0 0-5,0 0-6,0 0-11,0 0-2,4-3-13,-4 3-7,0 0-9,0 0-5,0 0-10,0 0-3,0 0-4,0 0-10,0 0-10,0 0-8,0 0 4,0 0-19,0 0-6,0 0-5,0 0-13,0 0-3,0 0 1,0 0-10,0 0-3,0 0-6,0 0-5,0 0-1,0 0 1,0 0-6,0 0 1,0 0-5,0 0-5,0 0 6,0 0-4,0 0 0,0 0 1,0 0-15,0 0-11,0 0-10,0 0-14,0 0-20,0 0-20,0 0-25,0 0-20,0 0-49,0 0-35,0 0-55,0 0-186,0 0-483,-12-4 214</inkml:trace>
          <inkml:trace contextRef="#ctx0" brushRef="#br1" timeOffset="147729.3487">-4242 10902 21,'0'0'333,"4"-9"4,-4 6 8,2-1-7,-2 4 8,0-11-22,0 7-7,-2-1-16,2 5-7,0-6-12,0 6-22,0-4-16,0 4-20,0 0-24,2-6-17,-2 6-21,0 0-14,0 0-15,0 0-18,0 0-12,0 0-9,0 0-6,7 20-6,-4-13-4,-1 5-5,3 3-6,-1 1-8,0 5-2,0-1-3,1 0-6,-5-4-6,6 5-3,-1 0-2,0-5 1,-2 5-7,2 0-8,-1-5-30,-2 0-45,2-4-60,-1 2-50,1-6-58,-1 0-51,0 0-51,4-6-47,-2 2-55,0-3-240,-5-1-719,16-6 318</inkml:trace>
          <inkml:trace contextRef="#ctx0" brushRef="#br1" timeOffset="148095.8878">-3873 10860 56,'5'-15'318,"-1"2"6,-3-2 6,0 6-5,2 1-7,-2 0-7,-2 0-14,-4 2-17,1 1-15,-1 2-13,-3 3-15,8 0-14,-19 3-5,8 2-23,-4 3-14,2 1-17,-1 2-16,2 0-10,-1 0-15,4 2-16,-6 5-9,12-6-10,-3 0-8,0 1-11,1-4-9,2 5 2,3-4-15,0 0-1,3-2-6,2-1-3,1 5 1,3-6 0,3-2 1,4 2-2,0 1-4,-3-4-3,2 2-3,2 1-1,2-2-4,-5 2-4,2 3-4,6-1 2,-5 7-5,-1 1 3,-3 5-1,5 10-4,-6-9-3,5 6 5,-6 6 0,-1 2-1,0 0 1,-3 1 8,2 6 1,-1 0 2,-3-3 8,0 5 0,-1-3 4,-1 2 19,3-5 3,-2-1-7,-3-1-5,1-3-9,0 1 2,0-6 1,-2-3-2,1-2-9,3 1-9,-3-3-26,4-1-39,-1 1-44,-2-7-50,0-2-72,1 3-80,-2-5-85,3-1-92,-4-4-327,1-1-862,5-4 381</inkml:trace>
          <inkml:trace contextRef="#ctx0" brushRef="#br1" timeOffset="148854.1162">-2991 10627 177,'-12'-11'416,"0"1"-15,2 0-23,1-1-15,-2 4-21,1 1-22,2 0-24,3 2-15,-2 0-29,-1 2-15,8 2-18,-14 9-18,2-2-21,2 2-13,-1 9-13,0 0-16,-1 4-8,0 9-4,0-1-9,1 4-5,3 1-9,2 0-12,5 0-5,1 1-8,0-3-6,4 3-8,1-4-7,1 0-4,0-1-5,6 2-6,-4-10-8,3-2 3,1-1-1,1-1-2,0-5-3,-1-3-3,0 0-1,9-3 0,-2-5-2,4 0-4,0-6-5,2 0-1,-5-6-4,1-4-8,-2-2 2,1 0-3,1-3 0,-6-10-1,-2 9 1,-1-12 0,-4 8-1,-1-8 0,-7 0-1,1-4 0,-2 3 1,-2-1 0,-5 1 0,0 0-1,-2 10 3,-2-8 0,-2 10-3,2-1 0,3 6 3,1 2-1,0 2-2,-4 1 0,8 5 0,-7-2 2,5 4-1,-4 0-2,3 0-4,7 3-1,-14 0 1,14 0-1,-9 4 2,9-4-3,-5 5 3,5-5-5,-2 3-5,-2 2 2,4-5-2,6 8-1,-1-5-2,0 0 9,-1-1-3,5-1 5,2 1 0,-2-1 3,0-1 1,1 0-7,2 0 9,-5 0 3,3-1-6,-1 1 3,0-2 0,-1 2 0,-8 0 1,11-3 3,-11 3 0,10 0 1,-7-4-2,-3 4 1,6-2 1,-6 2-2,0 0-1,8 0 0,-8 0 0,0 0 3,8-3-5,-8 3 0,0 0-3,0 0 3,0 0-5,0 0 4,5-1-1,-5 1 0,0 0-3,0 0 1,0 0 3,0 0-2,0 0-2,0 0 2,0 0 2,0 0-1,0 0 1,0 0 1,0 0 1,0 0 0,0 0-2,0 0 1,0 0 0,0 0-3,0 0 5,0 0-3,0 0 0,0 0-1,0 0 4,0 0-3,0 0 0,0 0 0,0 0 2,0 0-3,0 0 1,7 4 0,-7-4-2,0 0-1,0 0 7,0 0 0,1 6-38,-1-6-63,4 2-50,-4-2-54,3 6-55,-1-3-64,1 1-74,-1-2-347,-2-2-805,10 6 356</inkml:trace>
          <inkml:trace contextRef="#ctx0" brushRef="#br1" timeOffset="149525.9835">-2714 10918 50,'-10'0'323,"10"0"-6,-13-1-13,13 1-16,-12-6-10,4 3-10,4 0-28,0-3-13,3 0-22,-2 0-19,6-3-11,-1 2-24,2-3-4,3 2-24,2-1-14,-2-1-8,0 3-8,4-1-2,1 2-6,-1 0-9,0 5-13,-5-3 1,5 3-12,-2 2 0,-2 1-4,3 2-6,-1 2-5,0 7 2,-1-1-6,1-1 7,-2 5-12,1-1-4,-1 3 3,-1 0-4,0-2 0,1 5-7,-3-6-2,-2 1 1,2-4 1,0 3-5,-3-2 4,1-4-6,-2 0 3,0-3-5,0 0 4,0 0 2,0-1 1,-2 0-3,2-5 5,0 0 0,0 0 9,0 0 4,0 0 4,0 0-3,-3-16 11,3 10-2,3-7-7,0 2 1,2-2 4,1-2 1,0-2 0,3-3-6,-2 2 11,3-1-11,2-1-5,-5 7-1,4 1 1,0 0-6,-3 2 0,2 1-3,1 0-2,-5 3-6,3 1 5,4 1-6,-5 4 7,3 2-13,-5 1 5,5 3-2,0 4 3,-3-1-2,1 0-4,-2 6 9,-2-2-6,3 2 0,-2 0-1,0-2 0,0 2-2,-1 1 2,1-2 1,-2 2-8,-2-4-4,2 0-9,1-2-12,-2 0-10,1-4-4,-3-1 3,1 1-7,0-2 11,1-2 5,-3-2 0,0 0 11,10 0-2,-10 0 10,7-11 12,-2 5 9,2-8 11,-2 6-2,0-7 15,2 2 4,-1-7 3,1 0 0,-1-1 0,3-1 3,2 4 2,-3 0 5,1 4 1,-3 1 0,0 4-1,-3 2-7,0 0-5,2 2-5,-1 4-3,-4 1-7,13 1 1,-6 2-2,-2 6-4,2-1 2,2 6-4,-4-1 0,1 6-1,-3 0-1,5 0-3,-5 4-4,-1 2-32,5-3-50,-5-1-71,2 3-51,-1-2-48,-3 3-57,0-1-68,1-3-80,0 1-248,2-9-753,5 7 333</inkml:trace>
          <inkml:trace contextRef="#ctx0" brushRef="#br1" timeOffset="149916.6138">-1701 11045 28,'-6'-1'410,"6"1"-24,-9-4-22,9 4-15,-8-1-26,8 1-13,-8-3-17,8 3-28,0 0-25,0 0-26,0 0-17,-9 0-8,9 0-1,0 0-9,0 0-11,0 0-16,0 0-15,18-6-13,-11 6-12,2-5-7,-3 2-14,1-1-6,-1-2-8,0 0-8,3-3-11,-3 1-2,2-1-3,-4 1-9,1 2-4,0-6-5,-1 0-4,-1-1-4,-2 3-6,3-4 3,-4 7 0,0-4-5,-5 2-1,1 3 0,3-1 0,-6 2-8,-2 1-3,1 2-4,-2 2 6,-6 0 4,3 2 4,0 7 2,-3-2 4,4 2 0,-5 6 3,4-6 1,-2 9-1,0 0-1,6-2-3,1-4-5,4 4-3,4-4 5,3 4-4,-2-1-1,5-3-9,5 0-25,2 1-44,6-2-51,-1 2-56,4-8-32,4-2-37,-2-3-37,2-2-43,3-1-20,3-6 2,2-2-11,-7 4-224,3-7-621,-7 2 274</inkml:trace>
          <inkml:trace contextRef="#ctx0" brushRef="#br1" timeOffset="150729.1395">-1391 10967 956,'12'-17'34,"-4"4"51,-2-1 39,-1-4 37,-5 5 29,0 2 19,-4 0 16,1 3 9,-1 2 1,-4-2 7,1 5 7,-1-1 14,-1 4-8,9 0-16,-19 6-13,7 0-14,1 2-14,1 3-12,3 3-17,1-1-7,1 8-11,-1-5-4,1 5-15,5-2-8,-1 2-14,2 4-8,-1-2-7,9-2-2,3 11 0,-1 0-4,-2 0-10,5 3-2,0-3 2,1 2-8,2 0 0,-4 3-10,1 0-5,2 5-7,-3 1-2,-1 1 0,7 16-7,-4-2-3,-1-3-9,-2-13 3,-4 6-6,1 9-4,-2-15 0,-2 0 3,-1 5-7,0-7 2,-3 3-5,-2-4 0,-1-2 2,-2-2-5,-1-4 1,0-5 2,-2-4-5,1-4 30,-7 1-4,4-6 3,-1-2-6,3-2 2,-3 0-21,-1-7 13,-5-2-1,3-2-3,-3-1-2,3-3-2,-3-7-4,-1-1 2,4-6-6,-2-9 4,0 1-11,5-6 4,-1-5-8,6-5-9,0-14-7,5 0-6,4-6-7,1 0-6,2-9-6,3 5-4,2-6-5,1 4-3,1 3-2,2 1 2,0 2 2,-1 5 5,2 4 5,-5 13 6,1 4 2,2 0 3,-6 5 1,4 0 5,-1 1 6,2 3 1,-6 7 1,1 0 2,-2 1-3,-2 6 7,1-1 2,0 7 2,-3 1 6,1 0 10,2 1 3,-5 3 5,0-2 0,-1 1 1,4 1 6,-4 4 3,0 0-1,0 0 1,0 0 1,0 0-3,0 0-4,-16 15-1,13-5-3,-3-1 0,-3 3 1,4 3-5,1 0-2,-1-5 4,2 4-5,-2-1 0,5 1 0,-1 0-1,1 1 3,1-1-5,-1-3-1,8 1-10,-3-3-9,2-2-12,-2-2-4,4 1-12,3-3-4,-2-3-3,3 1-1,2-5-4,-2 1 6,2-5-1,0-2 3,2-2 5,-2-3 4,2-1 5,-5 5 5,-3-3 1,3 3 3,-3 0 13,-4 5 14,2-2 15,-2 1 11,0 1 6,-2 2 3,0-4-6,-3 5-5,0 3-2,0 0-2,0 0-4,0 0-4,0 0-1,0 0 2,-11 15-3,10-9-4,-4 4 1,2-2 0,-2 3-2,5-1-4,0 3 1,0-3 3,0 2-5,2 2 1,1-3-1,0-1 1,2-3 0,-4 7-4,4-7-3,1-1 0,-2-1 3,3-2-7,-3 0 0,4 0 1,1-3 2,-9 0-3,20 0 1,-11-3 0,2 0-1,2-1 4,-4-1-1,4-1 2,-4 2-5,-1 1 3,0-4-4,1 5 1,-3-3-15,4 0-19,-4 4-32,-3-4-50,2 2-88,0 1-101,-5 2-134,4-9-468,3 5-987,-1 0 437</inkml:trace>
        </inkml:traceGroup>
        <inkml:traceGroup>
          <inkml:annotationXML>
            <emma:emma xmlns:emma="http://www.w3.org/2003/04/emma" version="1.0">
              <emma:interpretation id="{388DFD6B-5033-46D5-B8B2-A3E05C0A52C7}" emma:medium="tactile" emma:mode="ink">
                <msink:context xmlns:msink="http://schemas.microsoft.com/ink/2010/main" type="inkWord" rotatedBoundingBox="11916,12937 14901,12945 14899,13694 11914,13685"/>
              </emma:interpretation>
              <emma:one-of disjunction-type="recognition" id="oneOf29">
                <emma:interpretation id="interp141" emma:lang="en-US" emma:confidence="0.5">
                  <emma:literal>natation</emma:literal>
                </emma:interpretation>
                <emma:interpretation id="interp142" emma:lang="en-US" emma:confidence="0">
                  <emma:literal>Notation</emma:literal>
                </emma:interpretation>
                <emma:interpretation id="interp143" emma:lang="en-US" emma:confidence="0">
                  <emma:literal>notation</emma:literal>
                </emma:interpretation>
                <emma:interpretation id="interp144" emma:lang="en-US" emma:confidence="0">
                  <emma:literal>Rotation</emma:literal>
                </emma:interpretation>
                <emma:interpretation id="interp145" emma:lang="en-US" emma:confidence="0">
                  <emma:literal>Mobilon</emma:literal>
                </emma:interpretation>
              </emma:one-of>
            </emma:emma>
          </inkml:annotationXML>
          <inkml:trace contextRef="#ctx0" brushRef="#br1" timeOffset="151647.8763">-190 10792 313,'-13'-3'407,"2"-3"-13,-1 1-25,1 3-22,5-3-28,-5 5-35,11 0-21,-13 9-17,5 1-23,5 6-13,-3-2-21,1 6-20,0 5-13,1-1-16,4 1-11,3 8-15,-2-11-9,3 1-11,-3-2-10,2 2-6,2 0-16,-2-4 1,-1-3-7,-2 0-14,1-5-16,-1 4-26,0-1-29,-1-5-37,-1-2-26,-2-1-18,0-1-16,0-2-9,4-3 0,-11-1 7,11 1 9,-14-8 11,7-4 12,0 1 10,0-2 12,3-3 11,-1-5 17,0-1 14,5 1 11,-2-4 14,2 2 8,2-3 13,0-5 16,3 6 6,-1 2 10,2-2 5,0 4 11,-1 5 17,1 1 5,-1 3 11,-1 3-1,-2 1-4,2 1-10,2 2-3,-1 3-2,-1 0-14,-4 2-3,14 6 4,-2 0 1,1 6-2,3 3-1,-3 1 3,2 3-10,4-2 0,-2 1-1,0 1-9,2-2-2,-2 5-4,8-1-16,-5-3-21,-2-1-27,0-2-39,-1 0-41,3-4-39,-6-3-46,-2 1-41,5-4-45,-5 0-53,1-5-282,-3 0-662,5-1 293</inkml:trace>
          <inkml:trace contextRef="#ctx0" brushRef="#br1" timeOffset="152913.5195">-5 10664 108,'-6'-5'212,"3"1"-11,-1-1-16,1 0-4,3 5-1,-5-3-1,5 3 5,-5-6 14,5 6-15,-3-3 1,3 3-3,0 0 1,0 0-6,-4-6-11,4 6 0,0 0-5,0 0 4,0 0-10,0 0 2,0 0 3,0 0-4,0-5 2,0 5 1,0 0 4,0 0 0,0 0-4,0 0-3,0 0 0,0 0-19,0 0-9,0 0-11,0 0-13,0 0-11,0 0 0,4 21 0,-4-8-6,-3 9-5,3 3-10,6 6-2,-6 2-7,1 0-7,2-1-4,-2 2-6,5-1-5,1-9-4,2 8 1,-1-9-4,1 2-17,8 5-36,-5-8-49,-4-4-65,5 0-87,-5-2-93,1 0-119,-5-3-429,1-5-933,3 3 413</inkml:trace>
          <inkml:trace contextRef="#ctx0" brushRef="#br1" timeOffset="152147.8845">315 10757 243,'5'-14'300,"-2"-1"24,1 1 11,-3 7 22,3-1-10,-4 1-21,-4 2-17,4 5-15,-13 1-6,1 8-23,0 3-3,-3-1-15,-6 6-10,0 9-16,-1 1-16,1 0-21,1 3-21,7-10-8,-6 12-20,7-8-14,0 3-11,3-3-9,4-1-10,3 2-12,0-3-1,2-2-11,2 2-6,5-4-10,1-3-16,1 0-14,7-2-4,-3-5-29,1-4-11,10 0-20,2-1-15,-8-3-16,7-4-13,0-2-17,1-2 4,4-6 13,-5-1-3,-6 0 7,0 0 8,-2-3 9,0 2 9,-3-1-1,-4-2 12,-2 1 10,-3 3 13,1 1 17,-6-1 16,-2 0 20,0-2 8,-5 3 9,2 2 9,-2-4 6,-4 5 3,-1-5 3,-2 4-1,-10 0 2,12 0 2,-1 3-3,-2 2-1,4-1-4,-1 4-7,6-2-10,-1 3-9,3 2-3,4 1-3,0 0-4,0 0-3,0 0-8,0 0-6,12 18-5,-4-14-7,4 3 0,-1 1-12,1 0-5,3-2 0,-1 0-1,2 0 3,-5-1-2,3 1 4,-3-1-4,0-1 13,-1-3-2,-5 0-3,3 2 5,-8-3-2,15-3 5,-15 3-1,9-1 2,-9 1 0,6-5-6,-2 4 13,-4 1-1,4-4 1,-4 4-1,1-6-1,-1 6-3,0-5 0,0 5 1,3-6 3,-3 6-6,3-4 3,-3 4-4,0 0 0,0 0 0,0 0-1,0 0-8,0 0-20,0 0-25,0 0-24,-9-3-13,9 3-17,0 0-6,0 0-31,-15 2-21,15-2-37,-9 5-43,9-5-38,-8 0-48,3 2-312,5-2-700,0 0 310</inkml:trace>
          <inkml:trace contextRef="#ctx0" brushRef="#br1" timeOffset="153757.2806">626 10525 114,'-2'-5'464,"-1"-4"-7,0 2-14,2 1-12,1 3-9,0-5-21,0 8-22,-4-7-29,4 7-29,-1-5-32,1 5-32,0 0-20,0 0-7,0 17-15,1-2-23,3 7-19,0 9-13,-1 2-14,2 2-19,4 3-8,-6-1-15,0 0-11,5 3-10,-2-3-6,0 0-8,2-1 1,-7-1-15,7 1-4,-5 0-3,2-5-7,-1 2-5,-2-8-12,4-1-21,-2-4-28,-3-3-37,-1-3-35,1 0-34,2-6-52,-3 5-45,2-4-36,0-3-33,-2 0-38,0-1-33,0-5-36,0 2-311,0-2-774,0 0 342</inkml:trace>
          <inkml:trace contextRef="#ctx0" brushRef="#br1" timeOffset="154532.2935">661 10997 210,'-3'-15'216,"-3"2"-9,6-1-6,-2 1-10,4 0-14,1 3-10,1-5-16,6 4-16,-1-1-11,3 3-13,3 2-8,-1-2-11,3 6-9,0-2-12,0 4-7,5-5-11,-7 5-7,4 1-6,-3 1-4,0-1-5,-1 3-3,-6-2-3,1 1 7,0-2 9,-3 1 7,2 1 22,-9-2 23,10 0 23,-10 0 14,4 3 12,-4-3 2,0 3 14,0-3 0,-7 9 5,0-3 0,3 0 2,-8 3-11,2 1-8,0-1-12,1 3-6,1-4-16,-1 4-13,3-1-9,-2 1-8,5-4-4,2-1-14,-2 0-7,6 2-7,1-3-1,0 0-5,1-1-5,2 0-8,0 0-11,6-4-8,-1 2-10,0-1-9,4-2 1,-2-2-3,-1-1 0,-1-1 5,0 1 0,-3-2-2,3 1 2,-5-2 1,3 4 1,-7-2 2,8-1-2,-6 1-1,0 2-2,1-2 8,-6 4 1,6-2 6,-6 2-5,7-2-2,-7 2-4,0 0 3,9 4-2,-9-4 1,4 9 2,0-5-2,0 2-6,-2 0 9,3 4 3,-5-2-6,6 1 1,-1 1 1,0 2-2,0-1 2,2-5-1,-1 5-5,5 0 8,-7-5-5,8 2 1,-5-1 1,0-2-4,5-4-7,-6 2-4,2-3-7,-8 0-16,17 0-8,-10-5-4,0 0-2,3-6 5,1 2 1,-3-2 3,0-2 1,-1-1-1,2-7 18,-4 3-11,-1-3 7,4-1-3,-4 0 21,1-2-15,-1-1 6,1-8 11,0 8 11,-1-5 29,0-2 18,0 10 16,-7 0 13,2 2 11,1 5 14,-4 3 4,2-2 4,-5 5 0,3 0-5,-2 4-11,-1 4-7,-2 0-2,0 3-1,1 3-5,-4 4-5,0 0-5,1 5-7,1 5-5,3 0-7,-3 1-7,5-1-4,4 6-6,1-3 0,1 0-5,2 1 0,5 2-4,-2-2-3,7 9 4,-4-10-9,1 1-12,4 7-21,3-5-34,-5-2-39,-3-4-44,0 1-58,-4-3-31,2-2-44,-1-1-48,0 1-60,-1-5-67,-3 0-371,2-4-877,2-1 389</inkml:trace>
          <inkml:trace contextRef="#ctx0" brushRef="#br1" timeOffset="154782.2967">1420 10911 161,'-8'-7'378,"4"2"-5,-1-1-12,-1 2-17,6 4-20,-1-8-26,1 8-32,0-6-18,0 6-24,12-4-16,-10 3-29,8-2-16,3 3-10,2-1-15,1 1-14,4-1-12,-3 2-19,-2 0-7,9-1-8,-8 0-7,1 0-16,0 3 5,0-3-8,-4 1-9,0-1-1,-3 0 3,-5 1-11,-5-1-3,13 3 9,-13-3 16,10 0 15,-10 0 16,5 0 18,-4 6 14,-1-6 7,0 0 5,-10 6 4,4-1-3,-1-1-4,1 2-5,-4 0-8,2 5-1,-2-5-10,2 5 8,-1-3-22,-2 2-4,3 2-11,2-3-6,-1 2-9,2 3-6,0-3-7,5-3-8,-4 1-31,4 1-33,0 1-47,4-5-44,0 3-63,0-7-73,4 5-73,-2-2-70,7-1-68,3 0-395,1-7-928,9 3 410</inkml:trace>
          <inkml:trace contextRef="#ctx0" brushRef="#br1" timeOffset="155329.193">2111 10839 315,'-19'-1'397,"-2"1"-10,-3 1 5,-3 0-15,2 3-7,0-1-6,1 4-18,1 1-15,5 2-26,-2 1-26,6-2-27,2 3-27,4 1-20,-1-3-20,8 7-20,-1-6-16,5 3-14,2-3-13,4 0-12,0 1-14,4 2-12,3-3-15,-1-3-14,3 2-11,-1-4-6,0 0-15,0-3-6,-4-3-9,3 3 0,-1-6-4,-3 1 3,1-2-3,-1-1 5,0-1-6,-4 0 1,-1-2-3,4 0 0,-5-3 4,2 1 3,-4-2 8,5-1 2,-2 4 14,-1-7 0,3 7 0,-1-6 1,1 5-5,-1-4-3,3 4-1,-2 0-7,3 4 1,-2 0-1,-1 0-3,3 2-3,-3 3 1,-1 1-4,-8 0 2,17 2-3,-10 6 0,-1-3-2,-1 1 2,2 2-6,-2 2 4,3 2-1,-7 0-3,7-2-10,-5 4-12,-2-6-5,-1 3-12,0-5-6,4 0-8,-3 1-1,-1 0-1,3-2 0,-1 1 4,-2-2 4,0-4 11,6 4 0,-6-4 3,0 0 1,0 0 15,0 0 3,13-8 9,-5 2 7,-4 0 17,1-5 11,1 0 6,3-1 0,-1 2 6,3-4 0,-5 1 3,6-5 1,2-1 0,-2 8-5,-4-1-1,5 2-2,-1 0-5,-2 3-1,5 2-7,-13 2 0,10 1-6,-3 4-4,-2 1 7,2 3-6,0 7-3,-4-1 0,3 1 0,-4 5-3,-1 0-4,-1 1-25,4-2-38,-12 6-35,12-2-35,-4 3-52,5-3-36,-2 1-70,1-1-91,2-3-72,-1-2-322,2-4-833,3 1 369</inkml:trace>
        </inkml:traceGroup>
        <inkml:traceGroup>
          <inkml:annotationXML>
            <emma:emma xmlns:emma="http://www.w3.org/2003/04/emma" version="1.0">
              <emma:interpretation id="{1833CCB3-8E8D-4683-AC69-46D6CC6DBE12}" emma:medium="tactile" emma:mode="ink">
                <msink:context xmlns:msink="http://schemas.microsoft.com/ink/2010/main" type="inkWord" rotatedBoundingBox="15653,12988 17872,12995 17870,13546 15652,13539"/>
              </emma:interpretation>
              <emma:one-of disjunction-type="recognition" id="oneOf30">
                <emma:interpretation id="interp146" emma:lang="en-US" emma:confidence="0.5">
                  <emma:literal>where</emma:literal>
                </emma:interpretation>
                <emma:interpretation id="interp147" emma:lang="en-US" emma:confidence="0">
                  <emma:literal>Where</emma:literal>
                </emma:interpretation>
                <emma:interpretation id="interp148" emma:lang="en-US" emma:confidence="0">
                  <emma:literal>whine</emma:literal>
                </emma:interpretation>
                <emma:interpretation id="interp149" emma:lang="en-US" emma:confidence="0">
                  <emma:literal>ware</emma:literal>
                </emma:interpretation>
                <emma:interpretation id="interp150" emma:lang="en-US" emma:confidence="0">
                  <emma:literal>wane</emma:literal>
                </emma:interpretation>
              </emma:one-of>
            </emma:emma>
          </inkml:annotationXML>
          <inkml:trace contextRef="#ctx0" brushRef="#br1" timeOffset="157289.1772">3408 10802 138,'-3'-7'408,"-2"-2"-10,3 1-14,0 1-15,0 1-17,-1 2-22,0 0-28,3 4-30,-2-5-29,2 5-24,0 0-15,0 0-21,10 17-12,-6-6-8,1 4-12,2 4-18,-2 1-12,0-1-10,-3 3-10,3 2-9,1-3-16,0 1-2,-2-7-8,-3 0-6,2 4-1,0-4-5,5-3-8,-4 0-4,0-3-15,3 2-2,-2-6-13,-4 1-6,8-2 2,-1-2-11,1 1-8,-1-6-1,3 1 2,-1-4 6,2-2-6,1 1-1,0-4 12,4 0-4,-1-4-2,-2-1 16,-2 3 12,0 2 5,-3-1 5,1 2-3,-3 1 15,1 0-1,-2 2 0,-1 1-4,1 0 1,-5 1-6,4 1-11,-5 4 4,7-1-7,-7 1 3,0 0-7,5 12 0,-2-4-2,-3-1-3,2 9 2,1-6-2,-3 5-1,2-7-1,-4 4 0,6 2-2,0-1 0,-1-1-2,5 1-2,-1-2 4,-1-2-2,5-3 2,-2-3-8,0 1-8,6-2-7,-2 1-8,1-3-9,3-3-8,3 1-2,-2-3 10,-4 0-1,6-1-1,-4-3 4,1 1 2,2-2 4,-7 4 1,-3-1 4,3-1 5,-4 1 0,-4 1 3,0 0 5,-1-1 0,-3 1 1,0 6 2,-7-7 2,3 0-3,-4 6 3,4-4 3,-4 4 4,2-3-2,6 4-1,-12-3-3,12 3 5,-11-2 0,11 2-2,-4-4 3,4 4 0,3-10 3,4 6-7,-1 0-2,2-5 1,6-1 0,-2 2-5,5-7-3,1-1-4,3 1-2,-1-2-6,-2-2 0,-1 0-3,3 0 2,-7-2 3,4-8 1,-7 12 4,2-5 8,-5 1-7,-1 3 8,-3 3 12,2-1 7,-5 2 5,0 1-3,-5-1 12,1 4-2,-7 0 3,2 0 14,-2 3 14,3 3 9,-5-2 3,1 5-2,-4-1-3,3 4-2,-1 4-4,-1 1-7,4 2-2,-5 6-5,4-4 0,2 8-7,-2 0-2,3 1-3,0 1-5,1 2 2,4-1-5,0 3-4,4-2-3,0 0 2,4 2-4,0-2 6,1 2-9,-1-3 0,4-2 2,-4 2-7,6 0 1,-3-1-5,-1-5-7,3 2-8,-2-3-6,-2-3-9,2 1-7,-1 0-12,-1-6-9,1 0-4,-2 0-2,-1-1 4,5-1 3,-1-4 4,-1 0 2,2 0 0,-8-1 6,16-7 0,-4 0 0,-2 0 6,2-2 4,5-6 5,-8 2 0,3-2 2,0 3 3,2-4 9,-4 2-4,0 3 0,1-3-4,0 4 9,-2 1 8,-5 0 1,4 3 8,-4 5-8,1-5 8,0 4 1,-5 2-3,12 2-1,-12-2 5,6 6-5,2-2-1,-5 2 1,3 3 2,1-1-3,-3 3 1,1 0 0,0-1-2,2 5 2,-2-2-1,2-4 0,-1 0-6,1 5 7,2-3 5,-3-5-5,1 4 0,1-5-3,3 1 3,3-3-2,-3 0-7,2-3 0,2-2-1,-1-2-5,1-1-7,2-5 7,-6 4-5,1 0 8,0-4-4,4-1 2,-5 1 0,-3-2 3,1-1 0,-2 1 3,-2-1-2,-1-1 2,-4 1 6,4 1 10,0 2 9,-3-1 8,2 2 9,-2 2 4,-1 1 2,0 0-4,1 1-4,1 1-5,-2 4-3,0 0-3,0 0-2,0 0-4,0 0-4,0 0-2,0 0 1,-4 15-4,4-8 0,0 2-1,2-3-1,2 3 1,-1 0 0,3 3 5,2-4-6,-3 4-2,-1-4-3,6 1 3,-3-2-1,0 1-2,1-2-3,0-1 0,2 0 0,1-2-3,-4-2-3,4 2-1,-2-3 2,3-1-2,1-1-1,-1-1 2,-1-1-2,4-2-1,-1 2 4,-1-4-4,-1-1 0,1 1 6,-1-2-2,3-2 1,2 1 11,-3 0 7,3-3 3,-2 2 3,-3 0 7,0 0 0,0 0 4,-1 4 5,-2-2 0,1 4-4,-3-1 2,0 1-7,-2 2-3,3-1 0,-4 5-8,-4 0-4,10-3 5,-10 3-3,10 8-2,-6-4-4,1 3 5,0-1-6,-4 4 1,5 1 0,1-1-2,-3 3-1,5 1 1,-2-3 0,1 2 1,2-2-2,1 8 3,-1-9-6,2-2-18,0 2-9,-1-1-2,1-3-6,1-2-1,3 0 3,-3-4 1,0 1-5,7-2 1,3-1 6,-2-2-2,-4-1-7,5-4 3,-5-1 1,-4 4 9,-1-5-4,0 2 5,2-1 3,-4-5-3,-1 2 11,-3-1-5,1 1 2,-3-2 2,-2 3 4,1-3 23,-3 2 14,-3 1 10,2 4 12,0 1 3,-5 0 7,1 4-5,-1-1-4,-3 2-3,9 2-3,-20 3-9,4 2-1,8 3-2,-2-2-7,-2 3-1,2 0-2,3 1-14,1-1-29,2 0-27,2 1-30,2-1-28,2-1-42,2 1-46,2-2-52,1 2-37,8-1-3,9 2 13,1-5-60,10 2-121,4-1-247,3-4-757,5-1 334</inkml:trace>
        </inkml:traceGroup>
        <inkml:traceGroup>
          <inkml:annotationXML>
            <emma:emma xmlns:emma="http://www.w3.org/2003/04/emma" version="1.0">
              <emma:interpretation id="{AD824657-B08F-4726-B394-E2C0B9CEEEBA}" emma:medium="tactile" emma:mode="ink">
                <msink:context xmlns:msink="http://schemas.microsoft.com/ink/2010/main" type="inkWord" rotatedBoundingBox="18212,12996 19296,13000 19294,13420 18210,13417"/>
              </emma:interpretation>
              <emma:one-of disjunction-type="recognition" id="oneOf31">
                <emma:interpretation id="interp151" emma:lang="en-US" emma:confidence="0.5">
                  <emma:literal>we</emma:literal>
                </emma:interpretation>
                <emma:interpretation id="interp152" emma:lang="en-US" emma:confidence="0">
                  <emma:literal>wee</emma:literal>
                </emma:interpretation>
                <emma:interpretation id="interp153" emma:lang="en-US" emma:confidence="0">
                  <emma:literal>Wee</emma:literal>
                </emma:interpretation>
                <emma:interpretation id="interp154" emma:lang="en-US" emma:confidence="0">
                  <emma:literal>nee</emma:literal>
                </emma:interpretation>
                <emma:interpretation id="interp155" emma:lang="en-US" emma:confidence="0">
                  <emma:literal>woe</emma:literal>
                </emma:interpretation>
              </emma:one-of>
            </emma:emma>
          </inkml:annotationXML>
          <inkml:trace contextRef="#ctx0" brushRef="#br1" timeOffset="158101.6868">5982 10548 296,'-7'-4'407,"2"-2"-20,-1 3-25,6 3-29,-6-3-24,6 3 2,0 0-12,-11 12-11,11-6-6,-2 6-11,2 2-15,0 6-20,0 0-13,2 1-18,2 1-19,-3-3-16,2 3-15,-1 3-18,-1-2-12,5-2-11,3 0-10,-7-3-12,5 2-8,-3-7-7,4 2-7,0-1-4,-3-3-9,-1-3-4,4-1-6,1 1-6,-3-4-6,0-1-7,4 3-11,0-5-5,1-2-6,1-5-6,-3 0 0,3 0-3,-1-1-6,1-2 4,0 1 1,0-1-1,-1-1 1,0 2-3,-5-1 4,2-1 3,0 4-2,0-3 10,-3 2 1,2 2 5,-2 0 7,-1 0 1,0 2 2,-2 0-3,-2 3-3,6-4-7,-6 4 0,0 0-1,10 4-2,-10-4 3,3 11-5,-3-1-1,4-3 2,-2 7 1,1-1 3,3 2-7,0-4 0,-1 3-2,1-5 2,1 4 3,1 1-3,0-8 2,1 2-6,1 2 7,2-4-3,1-3-1,-1 1-2,2-4-2,1-3-1,4 3 2,-4-3-2,-2 0 2,2-3-2,-3-3 2,-3 2-1,6-6-1,-5 1 3,-2-3-1,6-2 2,-7 4-2,-1-6 0,0-1 2,-4 1-1,1 0-3,-2 0 9,0-1-4,-2 5 5,-3 0 9,3 0 7,-4-1 11,-1 4-7,0 2 1,-2 1-1,-1 3-3,1 3-6,-1 0 1,-3 0-2,0 6-4,1 1-1,-1-2-3,0 7-2,3-1-2,-2 3 2,2 0 1,5 3-4,-1 0 1,3-2 0,4 4-1,-1-1 1,5-1-2,2 1 3,-2-3-3,6 0 0,5 3 3,0-4-2,1-1-3,-1-4-4,5 0-3,1 0-7,-6-6-5,6 3 1,3-3-2,-1-3-4,-1 1-8,-1 1 4,12-5 1,-8 0 4,-4-1-18,5 0 4,-4 0 5,-1-2 3,-1-2 1,-3-3 2,-2 4 6,3-5 6,-11 3-5,0-3 4,1 3 7,-8-1 15,1 2 10,1 0 3,-3 2 9,-2 1 7,-3 2 3,-1 1 6,1 1 4,-4 0 4,0 4-1,-4 4 4,-4 1-2,5-1-2,-2 2-9,0 2 8,-3 2-12,3 5 0,-2-5-5,1 8-8,5-6-3,1 1 9,1 0-16,-2 0 0,8-3 0,-3 4-21,8-1-24,-3-3-36,6 1-32,2-1-40,-1 0-51,8 1-30,6-1-5,4-2-70,8 2-109,4-6-102,-9-3-343,6-2-914,3 2 404</inkml:trace>
        </inkml:traceGroup>
        <inkml:traceGroup>
          <inkml:annotationXML>
            <emma:emma xmlns:emma="http://www.w3.org/2003/04/emma" version="1.0">
              <emma:interpretation id="{8CBDBE3E-9575-4BBB-989C-F5888F17464C}" emma:medium="tactile" emma:mode="ink">
                <msink:context xmlns:msink="http://schemas.microsoft.com/ink/2010/main" type="inkWord" rotatedBoundingBox="19691,12984 21231,12988 21228,14303 19687,14299"/>
              </emma:interpretation>
              <emma:one-of disjunction-type="recognition" id="oneOf32">
                <emma:interpretation id="interp156" emma:lang="en-US" emma:confidence="0.5">
                  <emma:literal>say</emma:literal>
                </emma:interpretation>
                <emma:interpretation id="interp157" emma:lang="en-US" emma:confidence="0">
                  <emma:literal>Say</emma:literal>
                </emma:interpretation>
                <emma:interpretation id="interp158" emma:lang="en-US" emma:confidence="0">
                  <emma:literal>sexy</emma:literal>
                </emma:interpretation>
                <emma:interpretation id="interp159" emma:lang="en-US" emma:confidence="0">
                  <emma:literal>soy</emma:literal>
                </emma:interpretation>
                <emma:interpretation id="interp160" emma:lang="en-US" emma:confidence="0">
                  <emma:literal>hey</emma:literal>
                </emma:interpretation>
              </emma:one-of>
            </emma:emma>
          </inkml:annotationXML>
          <inkml:trace contextRef="#ctx0" brushRef="#br1" timeOffset="159476.7033">7653 10529 26,'-4'-4'395,"0"2"-25,4 2-12,-12-3-13,12 3-9,-18 8-9,10-2-9,-6 4-8,0-2-16,4 2-30,-2 3-17,3-1-26,1 2-14,2-1-17,6 2-24,-6-1-14,6 2-17,3-2-11,6 5-14,-4 1-10,7-2-9,0 1-7,4-3-8,1 3-8,-4-2-8,5 1-4,-2 1-7,1-1-7,-5-3 0,-6-3-5,5 4-9,-5-7-4,-1 6 1,-2-8-3,-3 4-6,0-5 1,-3 4 0,-2-3-4,-3 1-1,-2-5-1,-6 3-3,3-2 5,-4-1-5,-1-2-3,-3 2 2,-3-3 2,7 0-5,0-3 2,-1 0 0,1 2-1,5-3-2,-2-1 5,2 1-7,3-1 5,0-4-4,1 1 5,1 2-5,5-2 3,-1 1 1,1-2-3,-1 0-1,2 3 0,1 0-4,0-1 5,0 1-5,1 1 2,-1-1-1,0 6-2,0-5 5,0 5-4,3-5 5,-3 5-4,1-5 1,-1 5 3,5-4-2,-5 4 2,11-6 0,-4 6-4,5 0 6,1 0-1,-1 0 3,2 0-3,1 0 2,2 3-5,0-3 4,0 3-8,-4 1 3,4-2-3,-2 3-11,-1-1-5,-3 2-2,6-2-7,-1-2 2,-2 2-6,3-2-2,-2-1-4,2 2-3,-2-4 1,2-2-2,-2 1 2,6-4-6,-4 3 11,0 0-3,1-7 7,8 1-4,-8 1 12,-1 0-1,0-4 7,-4 3-4,1 1 7,-4-1 9,0-1 18,-2 4 13,-1-3 11,-2 1 10,-1 0 4,-3 3 7,2-2 6,-3 1 0,-5-1 2,1 5 2,-1-6-2,2 2 3,-2 1-2,-1 3-1,1-2-6,0 2-6,5 2 4,-13-1-7,13 1-4,-14 3-6,7 0 3,1 0-5,-1 7-6,-3-4-1,4 0-6,0 6-2,1-2-4,-1 2-2,4 0-3,2 0 4,-4 0-5,8 1-2,-2-1 0,4 0 7,3-2-9,-1 1 1,7-1-5,0-2 5,4 2-2,2-4-2,1-1-3,2-1-7,2-4-2,0 0-2,0 0-7,11-5-8,-12 1-5,10-2-6,-8 0-1,-4-3 4,11-2 2,-8 0 1,-3 0 3,-3-1 2,1-4 2,-1 3 1,-5-2 6,-3-1 0,0 4 2,-7-1-3,0 1 12,0 1 3,-5-1 2,0 5 2,-5-5 2,0 6 7,0 3-3,-8-4 1,-2 4 4,1 3 2,0 0 4,-7 3-2,4 1 2,2 5 1,-4 0-3,0 4 6,6-1-7,-4 2-3,4 3-3,4-4 0,1 1 9,-1 5-10,4-4 1,3 1-4,2 4 0,2-7 0,3 2 4,2 2-7,3-7 6,6 5-10,-2-5-19,6 4-20,3-6-29,1 3-38,12-5-52,-9-3-60,5-2-61,-4 3-69,-4-8-80,5 2-425,-1-5-922,6 4 409</inkml:trace>
          <inkml:trace contextRef="#ctx0" brushRef="#br1" timeOffset="164928.4361">8310 10769 183,'0'0'243,"0"0"-8,3-6-14,-3 6-10,0 0-11,0 0-10,0 0-15,0 0-15,0 0-13,0 0-9,0 0-13,0 0-2,0 0-8,0 0 4,0 0-14,0 0-4,0 0 3,0 0-6,0 0 0,0 0 1,-3-6 2,3 6-11,0 0 14,0 0-19,0 0 3,0 0-13,0 0 4,0 0-10,0 0-6,0 0 2,0 0-12,0 0-5,0 0-10,0 0 1,0 0-1,-2 19-10,2-11-2,0-2-2,-3 0 3,6 4-2,-6 1-8,3-3 3,3 1-3,-3-2-6,2 2 5,1 0-4,3-1 9,0 3-9,0-6-3,2 8-3,4-7 1,-3 0 3,3 0 1,-1-3-2,3 3 2,1-6-1,1 0 13,-3 0-17,3-4-3,-1-1 3,-2 1 7,-1-1-14,1-1 9,-1-3-3,2 2 1,-4-1-3,-1-5 9,-1 5-8,2-5-3,-2 1 8,0 0-1,-4-3-2,1 2 5,1-3 8,5-2-5,-10 0 11,4-1 5,1 7 3,-4-2 13,1 0 13,-2 8 15,-1-2 13,0 3 4,3-3 2,-1 5-6,-2-2-8,0 5-7,3-6-9,-3 6-6,0 0-4,0 0-8,0 0-2,-8 14-6,4-1-1,2-1-8,-4 4-2,1 4-2,4 2-4,-4-1-4,5 1-6,0 1 5,2 9-2,2-2-2,1 4 4,6 0-2,-5 2 7,6 1-7,-1 5 4,-4-1 4,6 4 7,2 14 2,-5-16-2,-3-1 1,5 15 2,-6-15-1,-1 6-1,1-4 0,-5-2 4,-1 1-2,0-3-3,0-7-1,0 0-4,0-8-2,-3-2-4,-1 0 3,-1-2-4,0-2-3,-2-5 2,2 0-1,-1-3-1,-1-1 2,1-3-6,-4 1 5,4-5-3,-6-3 1,2 3 0,-2-3-2,-4-3-4,2-3-1,-1 0 4,4-4-1,-6-5-3,1-2 28,0-2-2,5-12-4,-1-2-2,5-4-14,1 0 8,4-3-3,0-3 0,6 4 0,0-2-6,3-1-1,0-3-4,7 4-6,-1 1-7,4-2-5,0 4-13,0 2-4,4-3-11,3 2-12,-2 7-13,7-3-23,-6 2-35,1 5-44,6-4-59,-3 8-66,2-2-91,5 2-99,-2 4-337,3 0-887,-1 3 393</inkml:trace>
        </inkml:traceGroup>
        <inkml:traceGroup>
          <inkml:annotationXML>
            <emma:emma xmlns:emma="http://www.w3.org/2003/04/emma" version="1.0">
              <emma:interpretation id="{50E7614C-BDE7-410C-B4F2-070CE575285D}" emma:medium="tactile" emma:mode="ink">
                <msink:context xmlns:msink="http://schemas.microsoft.com/ink/2010/main" type="inkWord" rotatedBoundingBox="21675,12931 26361,12944 26357,14022 21672,14009"/>
              </emma:interpretation>
              <emma:one-of disjunction-type="recognition" id="oneOf33">
                <emma:interpretation id="interp161" emma:lang="en-US" emma:confidence="0.5">
                  <emma:literal>Somee\o,</emma:literal>
                </emma:interpretation>
                <emma:interpretation id="interp162" emma:lang="en-US" emma:confidence="0">
                  <emma:literal>Smeero,</emma:literal>
                </emma:interpretation>
                <emma:interpretation id="interp163" emma:lang="en-US" emma:confidence="0">
                  <emma:literal>Somehow,</emma:literal>
                </emma:interpretation>
                <emma:interpretation id="interp164" emma:lang="en-US" emma:confidence="0">
                  <emma:literal>Smee\o,</emma:literal>
                </emma:interpretation>
                <emma:interpretation id="interp165" emma:lang="en-US" emma:confidence="0">
                  <emma:literal>somehow,</emma:literal>
                </emma:interpretation>
              </emma:one-of>
            </emma:emma>
          </inkml:annotationXML>
          <inkml:trace contextRef="#ctx0" brushRef="#br1" timeOffset="167069.018">11890 10573 385,'-14'-6'445,"3"-1"-21,0 3-3,3 0-12,-2 2-21,2-2-24,2 3-30,6 1-26,-12-1-26,12 1-22,-9-3-25,9 3-19,-8 7-22,9-2-14,-1-5-10,1 13-5,5-6-9,-2 1-5,5 1-15,2 2-7,4 0-7,-2-1-10,8 2-10,0-3-5,2-1-5,-1 2-9,1-1-8,-4-6-1,4 5-9,0-2-10,3-1-8,-11 1-7,7 2-4,-5-5-5,-3 1-3,3 1-9,-5-1-10,5-1 0,-11 0-3,5 0-2,-2 0-1,-1-3 1,-2 2 3,0 1-1,-6-3 4,9 1 0,-9-1 1,0 0-4,4-6 2,-4 6-2,4-3 1,-4 3 3,-4-11 6,4 11 0,-2-8-10,2 3 12,-2-2 2,2 1-3,-4 0 4,0-1-3,3 2-15,1-1 13,0 0-3,-3 2 2,3 4-1,-3-9-13,1 6 8,-2 0-1,1 0-2,-2 0 2,5 3 5,-6-6-9,-2 3 1,1 2 1,-1-1-6,2-1 5,-3 2 0,1 0 6,-1-1-2,1 0 2,-3 1-1,4 0 1,-4 1-1,-2-2 3,3 2 4,-1 0-2,-6-2-6,5 2 7,-1 0-5,-2 2 2,1-2-4,3 0 0,0 2-4,-1 0-4,-5 3 12,6 1-5,-2 2-4,-2 0 1,4 3 2,-1 0 1,-3 9-5,0-1-1,2 0 0,0 2 0,-2 0-2,2 9 2,4-7-7,1 1 10,0 7-6,6-7 7,4 0-19,1 0 15,3-3-3,1 0 3,6-3-4,0 3 1,4-4-10,3-3-7,2-1-17,3-2-26,-2-2-27,5-4-19,-3-1-34,3-1-29,12-4-24,0-1 0,2-2-53,2-1-59,2 2-38,-3-8-72,3 3-99,-5-4-265,-1-3-845,2-3 374</inkml:trace>
          <inkml:trace contextRef="#ctx0" brushRef="#br1" timeOffset="167522.15">12767 10495 320,'-7'-6'376,"-1"4"-5,2 1-10,-2-3-7,8 4-14,-12-2-15,6-1-26,6 3-9,0 0-28,-11-1-21,11 1-22,0 0-8,0 0-10,-6 7-8,6-7-7,-2 9-6,2-3-14,0-1-11,4 1-5,0 5 0,5-3-5,4 3-10,4 2-9,2 0-12,3-2-18,1 0-3,1-1-11,10 5-6,-11-4-6,1-1-9,0-1-4,-1 0-6,1 1-13,-3-1-8,-7-1-15,8 1 7,-4-3-3,-1 0-8,-1 2 2,-3-3-3,-2-2 1,-1 1-4,-3 2 0,0-5 1,-1 4-2,-2-2-2,-2 2 3,-2 2 1,-2-1-1,-2 1 2,-8 4 15,1 1 10,0-2 3,-9 5 14,-1 3 4,-4 2 8,-6 1 1,-6 5 1,2-1 3,0-1-16,-3 1 9,0-3-9,4 5-1,-1 1-8,6-1-4,-1-2-1,5 2-7,4 1 4,1-1-7,9-8-14,0-1-28,5-3-39,-1 0-38,3-2-39,4 0-45,0-1-67,4-6-47,1 3-67,-1-4-74,11-1-86,-2-1-368,5-4-955,8-1 422</inkml:trace>
          <inkml:trace contextRef="#ctx0" brushRef="#br1" timeOffset="167881.5437">13610 10770 278,'-1'-9'460,"-3"4"-14,-3-2-6,1 3-12,-2-2-14,-1 4-18,-3-1-15,0 3-18,-1 0-26,3 0-23,2 5-23,-7 2-22,4 2-25,-1-1-19,3 2-23,-1 3-12,4-2-23,1 3-12,1 2-16,1-2-13,3 4-17,0 1-4,3 2-10,5-1-15,-1 2-5,4-5-3,2-1 3,0-1-8,1-3-11,3 0 8,-2-3-6,2-3-3,-3-1-10,6-4 7,-5-1-5,1 2-4,5-4-1,1-2-8,-5 2 10,3-8 10,-3 4 1,0-6 4,-1-2 15,-3-3 8,-5 3 5,1 1-6,-4-6-3,-3-2-8,-2 0-11,-5 0-50,-4 0-9,-1-1 0,-3 2 0,-4 1 0,-3 0 0,-5-3 0,2 10-68,-7-4-133,3 5-79,4 4-108,-1 3-120,7 2-145,3-2-363,1 4-1100,13 0 487</inkml:trace>
          <inkml:trace contextRef="#ctx0" brushRef="#br1" timeOffset="170788.7447">14092 11180 304,'0'0'330,"-2"-5"-11,2 5-14,0 0-12,-3-7-17,3 7-14,0 0-12,-8-2-19,8 2-2,0 0-4,0 0-17,0 0-9,-16 9-9,14-5-7,-2 2-9,1 1-12,-5 3-12,2 2-14,1 4-11,-3 3-14,-3 1-18,1 2 1,-6 8-13,1-2-14,-4 3-36,-2-1-61,4-10-69,-2 6-70,-3 1-78,5-10-100,-10 6-343,13-7-747,0 2 331</inkml:trace>
          <inkml:trace contextRef="#ctx0" brushRef="#br1" timeOffset="165443.9968">9580 10539 112,'3'-10'485,"-1"1"-5,-2 3-6,0-5-18,0 6-8,1-4-9,-2 6-22,1 3-25,-4-10-27,1 9-36,3 1-26,-18 8-23,4 1-21,1 6-28,-7 3-15,0 9-23,-3-1-14,6 2-25,0-1-10,5-4-19,5-1-9,2 3-11,1-2-16,4-3-11,2 3-8,0-3 1,6-1-16,1 2 1,3-3-3,10 6-2,-5-6-1,7 3-6,-6-6-6,0 4-9,3-3-4,-1-1-6,-3 1-8,4-4-9,-9 0 4,-1-3-5,0 1-3,-2 0-1,-4-3 2,2-3 4,-3 5-6,-3-3 6,-1-3 2,-1 4 3,-3 2-7,-4-6 4,-3 3-2,-2-1-1,-2 1-1,-2-2 2,-2-3-10,-5-1-12,3 0-12,1-1-24,-1 1-21,8 0-23,-3-4-20,3 2-27,3-1-39,3-1-54,5-4-38,4-1-30,5-1-33,3-2-37,9-4-43,9-5-48,2 0-251,3 3-778,1-3 344</inkml:trace>
          <inkml:trace contextRef="#ctx0" brushRef="#br1" timeOffset="166428.388">9883 10832 140,'12'-9'271,"-1"3"22,-3-1 22,-1 3 19,-2-5 2,-1 4-2,-1-1 5,-2 2-16,-1-1 2,0 5-11,-4-7-15,4 7-20,-7-3-13,7 3-26,0 0-11,-18 9-11,12-3-14,-5 1-13,1 4-13,0 0-14,1 1-18,1 3-13,-2 0-13,3-2-11,2 4-12,0-1-9,0-1-11,2 4-8,4-5-5,1 0-7,-2-1 2,5 1-11,4-5-3,-1 5-4,1-3-7,-1-3-8,2 1-5,-2-4-1,5-3-6,-2 2-1,1 1-3,-1-8-3,4 1-3,-2-3 2,-1-1-2,1 0 0,-7-3-2,6-2 1,-2-1-1,0-1-1,-1-1 2,3-3 1,-2-1-4,2-2 11,-2 0-4,-5 8 5,8-4 1,-6 5 4,2 1-3,-1 1 7,-3 3-5,7-1-3,-3 2-1,0-1 1,0 3-4,1 2 0,4 1 0,-6 0-3,1 1 1,0 4-1,0 3 2,2 0-6,-2 2 6,0 1-8,-1 0 5,-2 3-3,2-2 3,-4 0-1,1 3-4,1-5-1,-5 7-9,2-6-5,-1 3-6,-2-6 4,0 0 0,-2-1 1,2-1 2,-3 4 1,2-6 1,1-4 1,0 4 1,0-4 4,0 0 0,-6 3 0,6-3-2,0 0 1,-5-14-3,8 9 2,-3-3-10,2-2 10,5-3 2,-2-1 0,7 1 2,-2-7 0,0 3 4,4-2 0,2 1-3,-3 3 5,4 0-5,-6 3 1,1 3 0,1 2-1,-2 1 1,1 1 0,-2 3-1,-3-1-1,2 2 1,-9 1 0,14 6 1,-9-1 0,1 1 0,-1 1 1,-3 0-1,8 1 2,-8 1 2,2 0-3,0-2 1,0 0 1,-4 3 2,5-4-10,-5 3-13,3-2-7,1-2-7,-4 1-5,2 1 1,1-5 1,-3-2 5,0 5 2,0 0 5,0-5 1,0 0 3,0 0 1,0 0 0,0 0 0,0 0 4,14-9 1,-10 0 3,4 3 4,0-3-2,1-4 6,0 5 1,2-7-4,-4 3 6,10-3 2,-5 4 7,0-1 3,2 2-2,-1 2-2,-2 0 0,-5 2 0,5 1-2,-5 3 1,1 1-1,1 0-1,-8 1 2,14 7-3,-9-3 4,2 2-5,-2 3-1,0 0 1,-1 1 0,2 4-1,-3-1 0,0 2 3,2-1-4,-2-1 2,-2 2 1,4-2-1,-2 3 2,1-1-6,4-2 6,-3 1-2,2-2-5,0-1 0,3-2 1,1 1-1,6-3-2,-2-1-1,0-2 1,12-2-10,-5-2 3,3-2 4,-1-1-1,4 0-6,9-7 2,-11 1 2,12-3 1,-4-1 1,1-1 2,-6-3 0,-2-5 2,-5 7 3,-7-3 0,2 1-1,-4-4 3,-3 2 0,-6 6 14,-1-2 6,-3 3 6,-3 0 4,-2 0 3,-6 5 14,0 0-6,-2 2 15,-3 3 8,3 4-8,-9 2-1,-1 1 0,5 3-6,-4 5 2,5 1-19,1 0 1,2 3-1,-3 1-7,5-3-1,3 3-2,1-3 0,5 0-3,0 0-5,3-1-7,0-3-24,6 2-28,-1 0-35,-1-1-34,9-1-10,6-1-16,3 0-50,1-2-71,6-5-82,6 2-67,6-4-59,-2-2-363,2-4-901,-1 7 399</inkml:trace>
        </inkml:traceGroup>
        <inkml:traceGroup>
          <inkml:annotationXML>
            <emma:emma xmlns:emma="http://www.w3.org/2003/04/emma" version="1.0">
              <emma:interpretation id="{CBC4535C-4990-4532-A58E-9787E35CFB95}" emma:medium="tactile" emma:mode="ink">
                <msink:context xmlns:msink="http://schemas.microsoft.com/ink/2010/main" type="inkWord" rotatedBoundingBox="26464,13055 30495,13067 30491,14185 26461,14173"/>
              </emma:interpretation>
              <emma:one-of disjunction-type="recognition" id="oneOf34">
                <emma:interpretation id="interp166" emma:lang="en-US" emma:confidence="0.5">
                  <emma:literal>nee-any</emma:literal>
                </emma:interpretation>
                <emma:interpretation id="interp167" emma:lang="en-US" emma:confidence="0">
                  <emma:literal>net-any</emma:literal>
                </emma:interpretation>
                <emma:interpretation id="interp168" emma:lang="en-US" emma:confidence="0">
                  <emma:literal>nah-any</emma:literal>
                </emma:interpretation>
                <emma:interpretation id="interp169" emma:lang="en-US" emma:confidence="0">
                  <emma:literal>nail-any</emma:literal>
                </emma:interpretation>
                <emma:interpretation id="interp170" emma:lang="en-US" emma:confidence="0">
                  <emma:literal>Nat-any</emma:literal>
                </emma:interpretation>
              </emma:one-of>
            </emma:emma>
          </inkml:annotationXML>
          <inkml:trace contextRef="#ctx0" brushRef="#br1" timeOffset="173027.0145">16543 10784 73,'0'-7'335,"0"0"-16,0 2-9,-2-3-18,4 3 4,-2-2-20,-2-1-10,2 8-14,-4-9 1,4 1-29,-3 6-5,2-4-12,0 3-3,1 3-13,-4-9-7,4 9-20,-6-2-12,6 2-8,0 0-9,-19 9-9,4-2-2,0 9-10,0-1-3,-2-1-9,-6 13-9,5-7-8,-5 3-5,5-2-11,6 0-8,2-3-4,1 3-6,1-1-3,7-3-9,-2-3-2,6 1-4,3-2-1,5 1-6,-4-4-2,9 1 2,2-5-4,5 2-7,-5-3-2,4-4-6,2 0-7,3-2 3,-1-4-7,-9 0 0,5-1-6,1 0 4,-9-3-4,6-1 1,-6 1-3,-2-3 11,0 2-3,-2-4 4,-3 1-2,4-7-3,-4 5 4,2-3-1,-4 4-6,-2 1 10,-3 1-3,5-1 5,-1 6 2,-3-3 4,1 4-5,2 2 0,-3-1-5,-1 5 4,4-4-2,-4 4-2,0 0-2,0 0-1,0 18 4,1-8-1,-2 2 0,2 0 2,-1 2 4,0-3-8,4 1 0,-1 3 3,2 0-5,-1-2 6,0-2-3,4 0 3,-1 0 4,5-4-3,-1-1 0,-4 1-3,3-2 3,1-2 4,-3 0-6,4-6 0,-3 3 1,3 0-1,1-8 3,-1 4-1,-6-3 2,6 1-2,-2-5-2,-2 0 4,3 0 1,-1-3-2,-2-3 0,3 7-3,-1-10 9,2 3-2,-6 4 4,6-1 7,0-1 24,-7 3-3,3 1-4,1 1-1,-2 6-7,-1-2-1,1 0-7,0 3 1,0 3-7,-7 0-4,17 3 1,-13 3 3,5 0-1,-2 4-4,2-1 0,-3 1-1,1 2 1,-1 0-3,1 1 0,-1-2-6,0 2 6,-1-2-4,-1 4-3,1-9-9,-2 4-6,-2-1-7,3-5-3,0 2-2,-4 0-1,2-3 4,-2-3 0,6 5 6,-6-5-1,0 0 0,0 0 3,0 0 0,11-11 1,-4 4 2,-4-2 3,6-1-1,-3 2 1,5-7 4,-5 3-1,3-4 1,-1-2 7,4 5 4,-7-1 5,7 2 7,-7 0-2,6 2-1,-3-1 4,-3 5-1,1 0-6,1 1 3,-3 1-3,2 4 2,1-2-9,-7 2 1,10 6 3,-4-1-4,-1 2 0,0 0 0,2 5 0,-5-3 0,6 3 1,-1 1-1,-2-3 0,-3 2 0,5-1-6,-2-2-2,2-1-7,1 2-14,1-4-7,-3 1-5,5 1-1,-5-7-9,10 4 2,-3-5-5,-1 0 0,5-2 1,-7-2 0,3-2 7,4-3 6,-4 3-1,-1-1 14,2-4-7,-3 0 4,5-4 6,-5 2 8,-1 0-8,-3 1 23,1 0 10,-1 0 16,-2 5 15,-1 0 5,0 0 8,0 2-4,-4-1-4,2 1-7,-2 5-4,0 0-4,0 0-5,0 0-3,0 0-2,-7 18-3,3-11-1,2 4-1,-3 2-2,4-4-5,-2 5 3,3-1-3,0 0 0,3 0 1,-2 1-3,3-3 1,-1 0-4,6-2-3,-3 0-2,0-3-4,3-1-2,1 3-8,-1-3-7,0-5-8,7 1-5,-3-2-2,-1 1 7,4-4-4,-3-4 5,-2 2 6,4 0-2,-7-4 4,2-1 0,-1 3 4,-1-6 6,-1 3 1,-1-1 0,-1-2 6,-3 2 14,3 0 18,-1 0 18,-1 2 13,-2 4 18,1-2 11,-2 5-1,0-3-4,0 6-11,0-7-4,0 7-11,0 0-4,0 0-7,-11 13-6,7-6-15,-3 6 9,-2 0-4,3 2-3,-1 6-5,0 2-1,2 7-1,-1 2-4,0 3 1,5 0-3,0 0-1,-8 0-2,9 1 1,0 6-2,4-4-1,-3 2 2,0 3-6,2-3 1,-6 3-3,2-2 4,1 3 0,-1-5-4,-3-1 1,2 3-4,-2-7 1,3-10 5,0 1-5,-3-3-1,3-5 0,-3-2 2,2-2-3,-2-1-4,3-5 1,-4 0 0,5-3 4,-7 0-2,7-4 5,-11-1-5,11 1 3,-12-8-2,1 2 1,5-6 1,-5-2 2,6-4-3,-4-6-3,-5-4 3,8-2-3,0 6 3,1-11-8,1 3 4,1-3 0,8 2 3,2-6-5,3 5 2,3-2 4,7 4-7,0-1-11,2 5-21,3 1-17,2-1-17,5 6-8,3-3-31,4 4-49,2-2-66,-1 7-69,1 0-57,-2 1-57,-3-3-64,-2 1-310,2 2-848,-5-2 376</inkml:trace>
          <inkml:trace contextRef="#ctx0" brushRef="#br1" timeOffset="169304.3512">14226 10819 349,'-6'-5'358,"6"5"-11,-6-3-8,1 0-5,5 3-10,-6-4-7,6 4-8,0 0-25,-2-3-19,2 3-25,0 0-8,-4-5-19,4 5-7,0 0-15,0 0-4,0 0-11,0 0-15,0 0-11,10-7-15,-4 2-13,0-1-13,1 1-9,2 2-8,-1-2-12,7 3-12,0-4-6,0 6-4,1 0-7,-2 0-8,3 2-4,6 4-5,-9 2-4,8 3-1,-5 2-6,0 3-2,-4 4-3,3-3 1,-3 4-2,-6 0 0,3-3-6,-3 3 2,-2 3 0,-10-4-5,10-6 1,-1 5 1,-3-2-2,-1-2-1,-1 0 1,-3-4 0,-1 0 0,3-2-3,-8 0 3,5-3 0,2-3 1,-2 3 1,1-3-1,4-3-4,0 0 1,-12-12-6,11 6 6,-4 0 1,5-7-1,-2 1-1,4-3 0,-2-1-3,1 0-2,4-6-2,2-1 7,3-2-8,1 2-5,2-8-4,4 0 2,3 7-5,0-4-1,-3 10 4,4 2-1,-1-1 1,-2 6-1,3-1-1,-7 6 2,-2 2 3,5 3-4,-7 1 3,4 5-3,-3-1 6,0 8-3,-5 1 1,5 1 7,-5 5 2,5 2-6,-10-1 2,6 3-1,2-1 6,-8-1-2,4 3-19,0-2-26,3-1-25,-2-7-31,4 0-36,2 5-33,2-4-26,1-3-26,3-2-31,1 1-27,4-7-32,3-3-16,-3-2-32,-2-5-241,5 2-653,-2-5 289</inkml:trace>
          <inkml:trace contextRef="#ctx0" brushRef="#br1" timeOffset="169898.1098">15237 10835 5,'6'-18'245,"-6"2"10,1 1 3,-2 5 15,-5-3-17,4 5-8,-2 1-3,-1-1-9,-6 5 4,5 0-20,-6 3-7,-1 2-15,0 1-2,-2 3-10,6-1-14,-5 2-12,1 3-17,2 1-10,1-3-2,6 2-23,-5 0-9,6 1-9,-1-1-1,-1-3-12,5 3-11,5-4-13,-3 4 10,3-3-14,4 1-13,0 0-15,7-2-30,-1-2 4,1-1-18,6-1 9,-1-1-20,0-2 7,1-4-3,-5 1 5,0 1 2,-4-2-1,3 1 8,-3-2-5,-1 1 5,-7 1 7,4 2 11,-2 1 15,-2-2 3,-5 3 3,8-2-2,-8 2 0,0 0 0,7 6 14,-7-6 8,-3 10-3,-1-3-3,3-1-1,-3 9 1,4-8-4,-2 7-4,2-6-4,-1 6-6,5-4 1,-5 6 0,5-5-2,-3 2-2,8-1-3,-5 0 3,7-5-2,-1 4 1,0-1-2,3-2-1,3 0 3,8-2-7,-7-1-2,1-3-2,2-2-2,3-2-1,1-1 2,-2 0-2,1-3 2,-2-3 3,-1-4-4,-2 1-6,-2-1 5,2-3 0,-5-1-2,-1 0 1,0-3 6,-3-1-4,-2-1 7,-1-4 1,-3 2 6,-2-7 4,-2 6 4,-2-4 0,-2 2 10,-2 4 17,-1-2 7,2 10 6,-3-3 7,4 5-9,-3-1 3,-1 3-1,1 2-6,-3 2-8,5 3-2,-1 2-7,-2 2-5,9 0-5,-13 8-5,5 1 1,0 2-5,0 5-2,7 1-1,-3 5-1,4-2-2,-1 1-2,1 3 0,1 0 3,-1 1-8,5-3 2,2 3-2,-2-2 3,-1 4-3,1-2 0,3 5-1,-1-8-4,-2 1-20,1 0-34,1-2-36,0-2-53,2 1-57,-3-6-43,1-3-43,2 5-51,-1-7-56,1 4-366,0-7-819,2 1 363</inkml:trace>
          <inkml:trace contextRef="#ctx0" brushRef="#br1" timeOffset="170069.986">15742 10850 304,'-5'-10'401,"0"3"-2,-1-1-16,1 2-13,2 0-19,3 0-22,2-1-22,4-1-28,3 0-20,1 1-24,5 0-24,9-2-17,5 5-21,-5-3-40,14 2-59,-2 0-75,-1 4-80,-8-1-69,6 1-98,6-1-106,-15 2-241,2 0-644,0 0 284</inkml:trace>
        </inkml:traceGroup>
        <inkml:traceGroup>
          <inkml:annotationXML>
            <emma:emma xmlns:emma="http://www.w3.org/2003/04/emma" version="1.0">
              <emma:interpretation id="{E1CEF575-DFEE-4F27-A3E7-03AB2E1A64FA}" emma:medium="tactile" emma:mode="ink">
                <msink:context xmlns:msink="http://schemas.microsoft.com/ink/2010/main" type="inkWord" rotatedBoundingBox="30505,13221 31543,13224 31542,13816 30504,13813"/>
              </emma:interpretation>
              <emma:one-of disjunction-type="recognition" id="oneOf35">
                <emma:interpretation id="interp171" emma:lang="en-US" emma:confidence="0.5">
                  <emma:literal>(70</emma:literal>
                </emma:interpretation>
                <emma:interpretation id="interp172" emma:lang="en-US" emma:confidence="0">
                  <emma:literal>Go</emma:literal>
                </emma:interpretation>
                <emma:interpretation id="interp173" emma:lang="en-US" emma:confidence="0">
                  <emma:literal>470</emma:literal>
                </emma:interpretation>
                <emma:interpretation id="interp174" emma:lang="en-US" emma:confidence="0">
                  <emma:literal>070</emma:literal>
                </emma:interpretation>
                <emma:interpretation id="interp175" emma:lang="en-US" emma:confidence="0">
                  <emma:literal>€70</emma:literal>
                </emma:interpretation>
              </emma:one-of>
            </emma:emma>
          </inkml:annotationXML>
          <inkml:trace contextRef="#ctx0" brushRef="#br1" timeOffset="173402.0168">18477 10801 319,'0'0'396,"-9"1"-26,9-1-1,0 0-38,-11-1-18,11 1-23,0 0-15,0 0-17,0 0-15,0 0-20,0 0-18,0 0-16,0 0-17,0 0-17,0 0-15,0 0-2,22-4-25,-22 4-11,8-2-5,-8 2-12,7-3-9,-7 3-16,5-2 6,-5 2-8,4-6-5,-3 4-10,-1 2-2,2-6-3,-2 6-3,-3-9-6,3 9 2,-5-6-5,5 6-6,-11-2-10,11 2 10,-13-2-1,3 2 0,-2 4-1,-1 2 2,-1 3 10,-6 4 10,2-1 5,-3 4 12,-3 8 3,2 1 10,4-5 0,-1 11-3,2-1-7,2-1-3,5 2-5,7 0-4,3-8 0,0 10-7,3-11-1,5 2-2,7-3-8,-1 1-2,10 1-13,-6-6-15,4-2-25,2-4-33,-2-3-37,7-2-51,-2-3-49,-2-6-45,2 2-45,0-1-51,-5-7-40,13-1-43,-11 2-279,-2-6-756,0 0 334</inkml:trace>
          <inkml:trace contextRef="#ctx0" brushRef="#br1" timeOffset="173745.7701">18706 10780 210,'-3'-3'347,"-8"-3"-11,5 4-2,1-3-8,1 4-6,-4-1-23,8 2-20,-8-2-28,8 2-9,0 0-2,0 0-11,0 0-15,8 12-19,0-6-11,-2 1-10,3 1-16,7 0-14,1 2-14,-1-3-15,-2 1-12,1 1-3,-1-2-15,-2 2-10,5 3-3,-5-3-3,-1 1-13,0-4-6,-3 5-3,1-6-14,-3 0 3,-4 5-5,3-4 1,0 0-3,-5 5-1,0-5-3,0 4-3,-5 1-2,0-1 4,-2 3 13,-3-1 8,-2 0 7,-1 3 9,-4 5 1,0-5 7,-9 9-8,6-6 1,-6 6-2,8-5-7,-7 3-3,-1 2-5,7-7-7,-8 6-2,11-5-3,3 0-2,1-2-9,4-2-22,-1-6-32,4 6-50,0-8-56,4 4-62,6-4-69,-5-3-75,12-3-80,-6 0-387,6-3-881,4-2 390</inkml:trace>
          <inkml:trace contextRef="#ctx0" brushRef="#br1" timeOffset="174042.6491">19103 10911 402,'0'-6'460,"0"0"-24,0 3-27,-5-1-22,5 4-17,-11-3-19,11 3-14,0 0-13,-18 10-24,8-6-8,3 3-25,0 1-15,2 3-21,5-3-26,-5 2-16,5 1-21,3 3-21,-1-1-5,2-1-13,1 2-11,3-3-9,-3 3-16,6 0-8,6 2-9,-4-6-4,-1 0-6,1-2-7,3-4-11,-5 1 8,8-4 2,-4-2-12,2-2-1,-5-3-5,2-2-1,-2 4 23,-1-6 14,-2-1 0,-5 1 0,0-2-11,0-2-3,-7 0-3,-4-5-10,2 3-2,-5-3-2,-2-2-14,-2 2-37,-5-2-49,-4-3-66,-9 2-97,9 7-141,-7-1-170,-4-1-499,-2 7-1114,-1 1 492</inkml:trace>
        </inkml:traceGroup>
      </inkml:traceGroup>
    </inkml:traceGroup>
    <inkml:traceGroup>
      <inkml:annotationXML>
        <emma:emma xmlns:emma="http://www.w3.org/2003/04/emma" version="1.0">
          <emma:interpretation id="{B46DCECC-50F7-4655-BFC3-3A965F006A4C}" emma:medium="tactile" emma:mode="ink">
            <msink:context xmlns:msink="http://schemas.microsoft.com/ink/2010/main" type="paragraph" rotatedBoundingBox="2744,15545 18474,14819 18563,16752 2833,17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E94E17-20B2-4A68-9AF3-BA84082CDE89}" emma:medium="tactile" emma:mode="ink">
              <msink:context xmlns:msink="http://schemas.microsoft.com/ink/2010/main" type="line" rotatedBoundingBox="2744,15545 18474,14819 18563,16752 2833,17478"/>
            </emma:interpretation>
          </emma:emma>
        </inkml:annotationXML>
        <inkml:traceGroup>
          <inkml:annotationXML>
            <emma:emma xmlns:emma="http://www.w3.org/2003/04/emma" version="1.0">
              <emma:interpretation id="{DEA3CFE4-1AFF-44AD-93D4-D0FADAE920E6}" emma:medium="tactile" emma:mode="ink">
                <msink:context xmlns:msink="http://schemas.microsoft.com/ink/2010/main" type="inkWord" rotatedBoundingBox="2753,15741 3676,15698 3730,16864 2807,16906"/>
              </emma:interpretation>
              <emma:one-of disjunction-type="recognition" id="oneOf36">
                <emma:interpretation id="interp176" emma:lang="en-US" emma:confidence="0">
                  <emma:literal>x</emma:literal>
                </emma:interpretation>
                <emma:interpretation id="interp177" emma:lang="en-US" emma:confidence="0">
                  <emma:literal>t</emma:literal>
                </emma:interpretation>
                <emma:interpretation id="interp178" emma:lang="en-US" emma:confidence="0">
                  <emma:literal>e</emma:literal>
                </emma:interpretation>
                <emma:interpretation id="interp179" emma:lang="en-US" emma:confidence="0">
                  <emma:literal>+</emma:literal>
                </emma:interpretation>
                <emma:interpretation id="interp180" emma:lang="en-US" emma:confidence="0">
                  <emma:literal>X</emma:literal>
                </emma:interpretation>
              </emma:one-of>
            </emma:emma>
          </inkml:annotationXML>
          <inkml:trace contextRef="#ctx0" brushRef="#br1" timeOffset="179150.0851">-9455 13524 63,'-7'-3'432,"-1"0"-1,-1-1-22,5 1-11,-1 1-27,5 2-17,-9-2-24,9 2-20,-6-2-23,6 2-18,0 0-19,0 0-1,0 0 9,0 0 1,0 0-8,0 0-9,15 15-5,-3-13-11,9 6-18,1-2-83,1-2-4,1 2-15,-7-4-9,10-1-36,-5 1-7,14 1-3,-2-2-9,1 1-5,6 1 0,-5-2-5,1 4-7,1-4-7,-3 4-5,-1-1-8,-8-1-10,0 2-22,-2-1-24,-7 0-25,-3-2-29,2 2-35,-3-4-38,-4 2-33,-2 2-40,-1-2-34,-3 3-39,-3-1-40,0-4-45,-3 6-297,-2-1-764,-2-3 339</inkml:trace>
          <inkml:trace contextRef="#ctx0" brushRef="#br1" timeOffset="179543.2312">-9284 13893 252,'-3'4'328,"1"-1"-4,2-3-12,-6 3-5,6-3-14,-5 3 3,5-3-1,0 0-10,0 0-3,-3 3-10,3-3-6,0 0-15,-3 4-17,3-4-14,0 0-17,0 0-14,0 0-11,0 0-6,0 0-8,23-1-8,-7-2-15,2 1-9,7-2-8,2 2-14,10-4-10,1 2-7,-2 0-11,4 1-5,-5-1-7,6 2-5,-4 0-6,-1-1-3,-2-3-5,-7 5 3,2-2-8,-6 2 6,0-1-14,-5 1-3,-1-1 2,0 5-10,-5-4-7,-3-1-1,0 1-7,2 1-6,-11 0-9,9 0-22,-9 0-28,10-2-28,-10 2-27,0 0-34,11-1-59,-11 1-66,2-2-63,-2 2-76,0-8-59,0 8-319,-6-12-850,3 7 376</inkml:trace>
          <inkml:trace contextRef="#ctx0" brushRef="#br1" timeOffset="179949.4814">-8858 13311 205,'-22'-14'335,"5"5"-2,-4-2-3,1 4-16,7 0-16,-1 3-11,-2 2-16,3 0-16,3 0-20,0 4-15,1 0-15,-1 2-10,3 1-12,-5 1-7,2 2-17,3 2-11,1-4-15,1 5-14,-2-1-14,3 2-5,3-1-10,1 1-9,0 3-7,5-1-11,2-1 0,-1 7-5,5-8 0,6 6 8,1 0 6,-1-1 0,12 6-1,1-1 0,-1-3 1,2-1-11,0 3 3,1-4-5,-2 3-1,2-3-6,2-1-5,-5 3-6,-10-6 1,0-1-8,2 2-6,-4-1-3,-5-2-1,1 0-4,-3 3 0,-2-5-2,1 6-1,-1-2-3,-4 1-1,-4 2-1,-3 0-1,1 2-2,-5 3 0,-3-2-1,-1 0-3,1 4 3,-3-3-2,-5 10 1,-1 3-1,-2-2 1,-3-1 6,0 1 1,0-3-1,2 8-3,-1-6-4,2-3 1,4 0 0,2-6-8,2 1-29,-4 5-32,6-7-50,1-9-62,4 3-74,-2 0-83,3-6-134,1 0-351,3-4-882,1-1 391</inkml:trace>
        </inkml:traceGroup>
        <inkml:traceGroup>
          <inkml:annotationXML>
            <emma:emma xmlns:emma="http://www.w3.org/2003/04/emma" version="1.0">
              <emma:interpretation id="{9F4AFC8B-7BBD-41BB-A5D3-B5F105EDAC20}" emma:medium="tactile" emma:mode="ink">
                <msink:context xmlns:msink="http://schemas.microsoft.com/ink/2010/main" type="inkWord" rotatedBoundingBox="5199,15432 7323,15334 7378,16523 5253,16621"/>
              </emma:interpretation>
              <emma:one-of disjunction-type="recognition" id="oneOf37">
                <emma:interpretation id="interp181" emma:lang="en-US" emma:confidence="0">
                  <emma:literal>ten):</emma:literal>
                </emma:interpretation>
                <emma:interpretation id="interp182" emma:lang="en-US" emma:confidence="0">
                  <emma:literal>ton):</emma:literal>
                </emma:interpretation>
                <emma:interpretation id="interp183" emma:lang="en-US" emma:confidence="0">
                  <emma:literal>fa)=</emma:literal>
                </emma:interpretation>
                <emma:interpretation id="interp184" emma:lang="en-US" emma:confidence="0">
                  <emma:literal>fon):</emma:literal>
                </emma:interpretation>
                <emma:interpretation id="interp185" emma:lang="en-US" emma:confidence="0">
                  <emma:literal>tan):</emma:literal>
                </emma:interpretation>
              </emma:one-of>
            </emma:emma>
          </inkml:annotationXML>
          <inkml:trace contextRef="#ctx0" brushRef="#br1" timeOffset="185769.8253">-7020 13735 11,'-3'-6'326,"-2"2"-6,5-1-20,0 1-4,0 4-23,-1-6-9,1 6-14,0 0-20,-5-6-15,5 6-22,0 0-18,0 0-6,5-6 2,-5 6-20,9-3-12,0 1-10,0 1-16,7-2-4,1 0-12,5-2-17,4 1-30,0-2-40,11-2-44,-4-3-50,3 2-45,1-2-54,-2 0-49,3 1-54,-12-1-235,8 2-564,-8-4 250</inkml:trace>
          <inkml:trace contextRef="#ctx0" brushRef="#br1" timeOffset="185557.6267">-6813 13074 17,'-6'-16'382,"4"2"-21,-2 0-9,-5 3-20,2 1-14,2 0-12,-3 2-23,3 0-13,0 3-17,-1 0-3,5-1-27,-6 4-18,7 2-16,-5-6-23,5 6-12,-9 0-11,9 0-8,-6 6-12,0 2-9,1 2-8,-1 11-5,3 0 4,-2 4 1,1 10 0,1 7 0,1 2-2,2 15 1,0-1-30,0-14-11,3 13 4,-1-9-2,2-2-6,2-3-5,-1 4-1,-2-5-4,5 4-8,0-9-3,-2 0-1,1 0-5,2 0-4,-1-3-2,1-3-4,-2-2-20,3 2-27,-7-7-28,2 0-24,0-5-57,0 0-43,-3-6-50,2 1-41,-4-2-38,0-1-39,0-4-27,-4-1-31,2 0-226,-4-6-680,6 0 301</inkml:trace>
          <inkml:trace contextRef="#ctx0" brushRef="#br1" timeOffset="186520.9374">-6438 13481 32,'-19'-4'348,"0"4"-10,-5-3-19,7 7-13,0 2-15,-5 3-19,4 1-30,1 5-5,1 1-9,4 1-12,1 8-6,3-3-6,-3 1-21,6-1 0,0 4-15,3-2-16,6 1-13,-2-2-20,4 8-8,1-7-10,5 6-9,-1-5-12,10 2-6,-2-2-7,8-3-21,-9-3-34,6 4-56,-2-12-59,-1 5-55,1-6-70,0 1-72,1-5-70,-6-6-225,6-2-644,1-3 285</inkml:trace>
          <inkml:trace contextRef="#ctx0" brushRef="#br1" timeOffset="186238.0987">-6351 13521 248,'0'0'363,"0"0"5,0 0-10,0 0 3,0 0-21,0 0-16,0 0-19,0 0-13,0 0-16,0 0-18,0 0-24,0 0-18,0 0-20,0 0-17,0 0-20,0 0-10,0 0-14,0 0-8,0 0-12,0 0-10,0 0-9,0 0-9,0 0-8,0 0-7,0 0-7,0-10-11,0 10-4,15 1-2,-15-1-8,13 6-4,-2 0-5,0-1-2,1 2-7,-1 5-3,1-6 3,-1 7-1,-2 4-6,5-1-1,-9-1 2,2 1 1,1-1-9,-4 4 4,1-5-1,-2 2-3,-3-1-1,0-2 0,0 3 0,-8-3 0,8 0-3,-4 0 1,1-4-1,1-3-3,-1 0 2,-2 0-1,3-1-1,-3 0 4,5-5-2,0 0-10,0 0-3,0 0 3,0 0-1,-6-19-5,6 10 0,0-6-2,4-1-2,-2-5 3,5 4 0,1-3 2,-3 4 1,-1 3 5,1-1-5,0 5 1,-1 0 1,-1 3-2,-1 1 2,4 3-1,0-1 2,-6 3 1,12 7 1,-7-1 4,2 8-2,-2-4 0,4 3-2,-4-2 4,2 5-10,-1-1-23,-3-2-21,2 5-30,0 0-47,-1-2-33,-2-1-39,2 2-42,-10-1-50,6-1-53,-4 0-42,-2-5-244,-2 2-688,4-4 305</inkml:trace>
          <inkml:trace contextRef="#ctx0" brushRef="#br1" timeOffset="186739.6894">-5953 13541 329,'1'-12'481,"2"4"-19,-1-1-34,-2 2-40,0 1-38,3 0-38,-1 4-33,-2 2-32,3-4-26,-3 4-22,0 0-20,13 14-16,-5-3-12,4 1-16,-3 7-16,3 0-10,-1 4-13,3 1-9,1 7-9,0-3-6,-4 2-9,1 1-2,-5 2-8,-1 1-4,-5-10-4,2 12-8,-3-5-2,-5 1-1,0-7-3,-1 2 0,1-4-6,-3 5-1,-1-4-13,1-6-22,2-5-21,1-5-39,1-1-35,1-1-52,-2-2-65,1-3-63,4-1-66,0 0-41,-3-18-233,5 5-677,4-9 299</inkml:trace>
          <inkml:trace contextRef="#ctx0" brushRef="#br1" timeOffset="186974.0675">-5417 13605 32,'0'0'363,"0"0"1,0 0-32,0 8-13,0-8-17,2 2-9,-2-2-18,0 0-16,0 0-25,0 0-14,8 3-18,-8-3-13,12 0-12,-3 1-19,5 1-16,-4-2-19,4 3-14,0-1-27,3-2-40,0 5-43,0 0-43,3-1-59,5 2-46,-7-1-49,2 0-66,1 2-81,-4-3-175,-2 0-561,7 0 249</inkml:trace>
          <inkml:trace contextRef="#ctx0" brushRef="#br1" timeOffset="187177.1963">-5173 13869 352,'-12'9'367,"1"-3"-8,-1 3 0,0 1-5,-2-4-13,6-2-14,1 2-10,2-1-24,-1-2-25,0 0-26,1 1-26,0-1-22,2 0-21,3-3-15,-2 5-15,2-5-3,4 7 1,1-7 5,1 3-13,5-2-12,1-2-8,5-2-11,6 1-11,1-4-25,-3 2-42,3-6-50,0 1-71,-1 1-82,2-2-73,3 4-54,4-7-75,2 2-336,0-2-776,2-2 343</inkml:trace>
        </inkml:traceGroup>
        <inkml:traceGroup>
          <inkml:annotationXML>
            <emma:emma xmlns:emma="http://www.w3.org/2003/04/emma" version="1.0">
              <emma:interpretation id="{66C62760-B002-4D3B-99E0-0D162CA7019E}" emma:medium="tactile" emma:mode="ink">
                <msink:context xmlns:msink="http://schemas.microsoft.com/ink/2010/main" type="inkWord" rotatedBoundingBox="7811,15705 10912,15562 10971,16850 7871,16993"/>
              </emma:interpretation>
              <emma:one-of disjunction-type="recognition" id="oneOf38">
                <emma:interpretation id="interp186" emma:lang="en-US" emma:confidence="0">
                  <emma:literal>wagon)</emma:literal>
                </emma:interpretation>
                <emma:interpretation id="interp187" emma:lang="en-US" emma:confidence="0">
                  <emma:literal>wagon))</emma:literal>
                </emma:interpretation>
                <emma:interpretation id="interp188" emma:lang="en-US" emma:confidence="0">
                  <emma:literal>word))</emma:literal>
                </emma:interpretation>
                <emma:interpretation id="interp189" emma:lang="en-US" emma:confidence="0">
                  <emma:literal>wagons)</emma:literal>
                </emma:interpretation>
                <emma:interpretation id="interp190" emma:lang="en-US" emma:confidence="0">
                  <emma:literal>wagon;)</emma:literal>
                </emma:interpretation>
              </emma:one-of>
            </emma:emma>
          </inkml:annotationXML>
          <inkml:trace contextRef="#ctx0" brushRef="#br1" timeOffset="187927.2206">-4450 13356 459,'3'-10'439,"-3"4"-20,1 3-14,-1-5-12,1 3-24,-1 5-28,0-7-33,0 7-32,0-6-28,0 6-26,0 0-24,0 0-17,7 13-15,-3 0-16,-2 2-8,2 6-14,1 0-12,-3 1-5,3 9-5,-1-8-10,-3 3-11,1-1-8,1 0-8,3-1-5,-4-1-7,7-1-8,-6-3-3,2-4-3,1 1-6,-1-4-2,5 3-1,-3-3-7,3-3 2,2-2-1,0-1-6,0 0-4,5-6 0,-6-3-1,8 0-6,-5 0 1,2-4-1,-1 0-1,5-7 0,-3 1-4,0 0 2,-4 2-2,-3-1 1,2-2 0,-1 3 0,-5 3-3,-1 0 2,2 2 0,-2 1-1,0 2-2,-3-1-3,2-1-1,-4 5-1,0 0 1,0 0 0,6 15 1,-11-8-1,4 0 0,1 7 0,-4-2-2,2 2 1,4 0 0,-4-2 1,2 4 0,7-2-1,-2-2 1,0 1 2,2-1-1,2 0-2,-1-6 3,4 4 1,5-1-4,-3-6 3,3 0 3,-1-3 2,7 0-2,-8-3 0,2-3-1,4-4 0,-3 2 0,0-6 2,-1-3-2,-1 1 3,-4-1-1,-1-3-2,-5-1 0,0 2 3,-1-4 0,-1 3 2,-4-1-5,-4 0 2,1-2 1,-4 4-3,0 1-3,-3 5 0,0 0-24,-2 1-24,-3 2-41,1 2-51,0-1-46,-7 2-60,-2 3-70,9 3-71,0 1-77,14 0-256,-16 2-779,16-2 344</inkml:trace>
          <inkml:trace contextRef="#ctx0" brushRef="#br1" timeOffset="188380.337">-3331 13233 284,'-5'-6'424,"1"0"-5,-1 3-15,2-1-17,-1-2-9,2 3-16,-2-3-17,-2 3-20,1 1-21,5 2-24,-10-3-29,10 3-18,-16 11-20,4-3-12,-2 9-14,-1 5-15,-2 5-13,-2 6-11,3 2-13,-1 4-5,0 4-19,5 1-11,1-3-11,-1 19-6,7-20-12,1 1-4,4 0-9,2 1-5,1 0-4,6 1-4,-1-3-5,8-1-19,-5-4-32,6 2-35,2-5-30,0-2-42,5-4-38,3-4-30,-4-10-39,0-3-37,2-5-44,0-1-48,6-6-42,4-4-2,-1-1 5,2-6-208,-8-7-649,5-2 287</inkml:trace>
          <inkml:trace contextRef="#ctx0" brushRef="#br1" timeOffset="188833.4685">-2873 13437 270,'-12'-8'384,"-6"-7"-16,-5 3 0,8 3-7,-2-1-10,-3 4-9,4 2-22,-1-1-20,2 5-20,2 3-26,-3 0-20,3 5-21,1-2-23,2 6-20,-1 2-14,6-2-17,-2 9-16,6-6-13,0 4-8,2 1-17,0-3 0,6 1-11,-3-3-6,2-4-7,5 3-7,1-3-11,-1-1-9,1-7-12,0 6-6,1-3-14,3-3-7,-1 0-2,-2 1-5,3-3-2,-4-2-1,0 2 1,-3-1-2,-3 2 2,2-2-3,-1 3 3,3 0 4,-3 3-1,1 0-2,-5 0 5,0 3-3,2 1 5,-3 5 0,3 3 9,-3 3-2,-2-1-1,2 3 4,-1-1-1,0 12-1,-1-13 2,0 12 0,-1-2-2,0 0-1,2 5 1,-2-3 0,1-1 4,-4-9-1,4-1-2,-5-2 6,5-6-6,-4 2-1,4-2 1,-3-7 3,2 3 9,1-3 20,-4 3 29,3-6 13,-2-3-5,3-1-5,0 0-2,0 0-7,-8-13-2,7 3-1,-2-5-3,3-4-9,0-5 2,0 0-4,4-10-6,1-2-4,2-2-3,-3-1-2,4 1-8,2-4-21,1 2-22,4 4-28,-2-5-41,2 8-48,2 1-59,-3 3-66,-5 11-59,3 1-80,1 0-398,0 1-869,4 4 386</inkml:trace>
          <inkml:trace contextRef="#ctx0" brushRef="#br1" timeOffset="189589.713">-2388 13318 317,'-23'1'365,"2"5"-23,1 4-13,-1 1-16,-3 4-9,6 5-13,1-1-14,-3 7-19,4-6-6,1 8-27,3-6-30,3 8-12,5-5-16,4 0-19,1-2-14,6 3-14,1-3-10,9 6-11,1-2-4,3-5-19,4 2-26,1-3-35,-4-5-49,6-5-58,0 1-68,5 2-79,-7-8-97,-1-4-298,0-3-688,2-1 305</inkml:trace>
          <inkml:trace contextRef="#ctx0" brushRef="#br1" timeOffset="189307.4588">-2343 13429 118,'-11'-3'363,"-2"0"-19,6 1-16,-2 0-18,4-1-15,5 3-27,-12-3-20,12 3-25,0-5-30,0 5 2,0 0-11,14-4-19,1 4-3,-4 0-16,1 0-13,5 4-16,-1 2-4,-1-1-16,1 2 3,-1-1-21,-1 6-7,-2 0-11,2 3-2,-2 1-5,-6-1-9,4 3-2,-5-3-5,0 1-11,-4 0 7,1-1-3,-4 0-2,1-1-3,1 1-5,-8-1 1,4-2-1,0 1-2,-2-5-4,2 1-4,-1-1 3,2-2 1,-1 0-2,3-4-5,-3 3 4,4-5 2,0 0-6,0 0 1,-4-13-1,4 6 1,0-6 0,3 2 1,3-8-1,3-1 7,-2 3 8,1-1-10,-2-1 8,3 4 0,-2 6 1,2-6-7,3 3 4,-4 0 2,2 5 0,-1 4-6,-1-3-3,1 6 4,0 0-9,4 6 2,-9-2-2,5 4 3,-1 3-3,0 1 2,1 3-2,-5-2-2,1 9-1,6-1-17,-10 0-35,2-1-14,-2-1-64,-1 4-39,-4-4-46,-1-3-51,1 2-70,-5 0-72,1-6-206,-4 4-660,3-10 292</inkml:trace>
          <inkml:trace contextRef="#ctx0" brushRef="#br1" timeOffset="189761.585">-1796 13276 246,'2'-8'519,"-2"3"-41,0-1-38,0 0-43,2 1-40,-2 5-32,0 0-31,0 0-14,0 0-14,8 13-22,-6-4-16,3 5-11,2 0-15,2 5-19,3 1-13,-3 3-16,0 1-16,4 7-11,-2 2-12,-1 0-12,2-1-10,-4 5-9,-2 0-6,-3-1-8,-2 6-10,-2-4-7,-3 0-5,-1-4-13,-3 1-24,-3-4-33,-2-3-36,-1 2-49,5-8-52,-7-1-59,3-4-58,1-3-59,1-6-74,-1 5-330,-1-10-800,9 0 354</inkml:trace>
          <inkml:trace contextRef="#ctx0" brushRef="#br1" timeOffset="190203.3653">-1503 13280 67,'6'-13'461,"-1"3"-20,-1 2-17,-1 1-31,-2 1-34,3 2-41,-4 4-25,7 0-25,-7 0-12,0 0-11,18 7-14,-8 3-13,2 0-17,-1 1-7,2 7-14,1 1-17,0 9-15,-2 2-10,0 0-11,-3 6-10,-2 3-5,-2-1-8,-4 3-10,-1 4-6,-1 15-7,-6-16-8,-6 14-7,-1 2-8,-7-3-5,1 0-2,0 7-8,-4-8-17,-1-2-25,6-13-32,-1-2-41,-1 1-56,-8-6-51,6 0-72,-5-4-77,3-2-90,-7-1-364,2-9-845,7-7 375</inkml:trace>
        </inkml:traceGroup>
        <inkml:traceGroup>
          <inkml:annotationXML>
            <emma:emma xmlns:emma="http://www.w3.org/2003/04/emma" version="1.0">
              <emma:interpretation id="{F8E22E72-9984-402E-A150-EDA82E52969D}" emma:medium="tactile" emma:mode="ink">
                <msink:context xmlns:msink="http://schemas.microsoft.com/ink/2010/main" type="inkWord" rotatedBoundingBox="11575,15660 12574,15614 12639,17026 11640,17072"/>
              </emma:interpretation>
              <emma:one-of disjunction-type="recognition" id="oneOf39">
                <emma:interpretation id="interp191" emma:lang="en-US" emma:confidence="0">
                  <emma:literal>if</emma:literal>
                </emma:interpretation>
                <emma:interpretation id="interp192" emma:lang="en-US" emma:confidence="0">
                  <emma:literal>iff</emma:literal>
                </emma:interpretation>
                <emma:interpretation id="interp193" emma:lang="en-US" emma:confidence="0">
                  <emma:literal>off</emma:literal>
                </emma:interpretation>
                <emma:interpretation id="interp194" emma:lang="en-US" emma:confidence="0">
                  <emma:literal>of</emma:literal>
                </emma:interpretation>
                <emma:interpretation id="interp195" emma:lang="en-US" emma:confidence="0">
                  <emma:literal>'if</emma:literal>
                </emma:interpretation>
              </emma:one-of>
            </emma:emma>
          </inkml:annotationXML>
          <inkml:trace contextRef="#ctx0" brushRef="#br1" timeOffset="191875.2672">-680 13328 25,'0'0'170,"-5"0"-78,5 0-61,0 0-84,0 0-58,0 9 25</inkml:trace>
          <inkml:trace contextRef="#ctx0" brushRef="#br1" timeOffset="191125.2699">-577 13714 360,'0'0'357,"-19"-1"-22,19 1-18,-7 1-21,7-1-12,-10 2-10,10-2-34,0 0-17,0 0-22,-8 0-15,8 0-24,0 0-13,0 0-15,0 0-18,0 0-8,0 0-13,0 0-5,0 0-5,0 0 0,0 0-7,0 0-7,0 0-9,13-18-4,-8 13-11,1 0 1,0-4-6,1-2 8,-2 1-16,0 0-1,0-4-9,2 1 0,-5 1 0,1 0-1,-2-6-6,3 9-1,-6-7 1,2 3 5,0 6 19,0-1 13,2 3 6,-4-1-4,4 2-9,-2 4-5,-4-4-5,4 4-3,0 0-9,0 0 1,-10 19-4,7-5-5,-1 6 2,3-1-4,-2 6-2,2-4-1,1 3-3,0 0 5,1-2 2,-1 1-11,4-2-1,2-1 1,0-1-1,-1-4 2,2 1-10,3-5 7,1 1 5,-3-1-2,3 0-9,3-5-11,0 0-19,0-5-21,1-1-22,2-1-6,4-5-29,-2-3-16,1-3-15,-2-3-15,-1-1-7,0-5-6,1-4-3,-3 3-4,-1-9 1,-2-1 7,0-2 9,-3 0 17,-3-3 16,5 0 12,-10-2 30,2 1 23,-3 1 30,-3-1 29,2 4 27,-3 0 24,3 10 30,-6 3 25,3 4 9,-1-1 38,1 7 34,1-3 27,2 9 5,-3-4-6,0 6-16,3-3-22,1 1-22,0 5-21,-3-6-6,3 6-12,0 0-2,2 20-6,-1-4-10,0 7-4,2 10-1,2 2-4,-2 6 4,-2 2-6,2 5-1,-2-5-3,3 19-7,-4-4-3,5 0-5,-5-12-5,0 14-4,0-14-7,3 11-5,1 3-3,-3 4-2,7-3-3,0 1-4,-1-19-4,1 2 2,4 12-17,1-18-25,-1 0-33,0 0-39,-1 1-48,1-7-45,0-2-66,-7-9-61,3 2-74,-1-9-78,-6-2-326,-1-4-847,4-1 375</inkml:trace>
          <inkml:trace contextRef="#ctx0" brushRef="#br1" timeOffset="191515.8846">-94 13734 335,'0'-11'308,"0"-2"-33,0 1-24,4 3-27,-3-4-21,6 2-17,2-3-24,-1 0-15,6-2-20,3 0-12,-1-1-21,3 2-14,-2-7-16,7 1-17,-6 5-19,6-7-19,-9 6-6,1 0-10,-4-2 8,0-3-11,-5 5 7,1-1 4,-4 2 22,-3 3 16,1 1 23,-4 0 27,-1 2 17,1 2 15,0 1 10,-4 1 5,6 6-1,-9-3-5,9 3 5,0 0 6,-19 13-3,15-2 3,-7 8 1,2 2 3,-3 8 1,2 0 3,1 6 1,5 1-6,-1 1-2,-1 0-9,5 1-4,-3 5-4,3-1-13,1-3-6,0 0-8,1 3-11,3-1-6,-3 0-10,5 1-4,0 18-8,-1-17-2,2 1-4,-2-1-8,2 1-3,8 12-5,-8-10-4,-2-2-14,-1-5-24,4 3-45,-4-5-41,-4-1-42,5-12-65,0-2-61,-3-2-66,-4-6-65,4-1-60,-4-2-323,0-8-838,2 0 370</inkml:trace>
          <inkml:trace contextRef="#ctx0" brushRef="#br1" timeOffset="191703.3879">3 14031 12,'1'-10'387,"1"-2"-21,1 3-8,1 1-6,3-5-16,3 7-5,-2-5-23,2 1-24,2 2-30,2-2-27,1 3-18,7-2-21,-6 0-15,9 3-21,-2-2-21,1 4-55,-1-5-70,2 5-85,-3 2-98,2-8-108,-7 7-317,0-1-652,-4-1 289</inkml:trace>
        </inkml:traceGroup>
        <inkml:traceGroup>
          <inkml:annotationXML>
            <emma:emma xmlns:emma="http://www.w3.org/2003/04/emma" version="1.0">
              <emma:interpretation id="{0F4DBA8D-D498-4379-92F8-04787E38D01F}" emma:medium="tactile" emma:mode="ink">
                <msink:context xmlns:msink="http://schemas.microsoft.com/ink/2010/main" type="inkWord" rotatedBoundingBox="13961,15075 15301,15014 15353,16128 14012,16190"/>
              </emma:interpretation>
              <emma:one-of disjunction-type="recognition" id="oneOf40">
                <emma:interpretation id="interp196" emma:lang="en-US" emma:confidence="1">
                  <emma:literal>bin</emma:literal>
                </emma:interpretation>
                <emma:interpretation id="interp197" emma:lang="en-US" emma:confidence="0">
                  <emma:literal>line</emma:literal>
                </emma:interpretation>
                <emma:interpretation id="interp198" emma:lang="en-US" emma:confidence="0">
                  <emma:literal>tin</emma:literal>
                </emma:interpretation>
                <emma:interpretation id="interp199" emma:lang="en-US" emma:confidence="0">
                  <emma:literal>limn</emma:literal>
                </emma:interpretation>
                <emma:interpretation id="interp200" emma:lang="en-US" emma:confidence="0">
                  <emma:literal>fin</emma:literal>
                </emma:interpretation>
              </emma:one-of>
            </emma:emma>
          </inkml:annotationXML>
          <inkml:trace contextRef="#ctx0" brushRef="#br1" timeOffset="195015.2714">1824 13444 161,'0'8'312,"2"0"-12,-2-3-18,0 1-17,0 1-13,3-2-20,-3-1-16,1 0-17,-1 4-14,0-8-10,4 3-14,-4-3-9,1 6-7,-1-6-16,3 3-1,-3-3 4,0 0-2,0 0-2,0 0-1,0 0-9,0 0-13,3-12-9,3 0-10,-3-1-6,3-9-9,-3-1-5,1 1-1,1-12-13,0-2-8,-2 1-1,-3-4-1,2 2-5,-2-6-16,0-2 9,0-13-3,0 0-3,-2 13-11,-1 1 5,1-17-1,-1 19 3,-1-1 4,-2 4 2,0 5 9,4 10 8,-2 3 10,0 7 1,0-1-3,-4 5 1,4-1-7,-4 5-1,3 1-12,-1 3-2,-1 2-3,7 0-5,-14 7-3,2 1-2,4 7-2,-1 4 0,-2 2-4,2 12-1,5 2-1,-3-1 2,3 6 3,4 0 4,-4 3 5,4 21 9,-4 0 1,6-7 4,4-11 7,-6-1-2,6 18 1,-1-21-2,-3 19 0,6-18 1,-2 2-3,5-6-2,0-1-4,-2 0-5,6-6-2,1-1-5,-3-9-9,1-2-6,0-3-8,3-1-7,-4-5-2,7-2-6,-6-1-7,3-6 1,0 0-1,0-4 0,-2-3 6,6-6 1,-6 1-1,1-7-1,-3-2 2,2-2-1,-2-12 0,-2 2 7,-2-7-11,-2 2 0,0-1 4,-2 2-1,-4-3 3,4 1 0,-2 10 0,-2 5 1,1-1 3,-2 6 0,1 5 4,-1 2 1,2 1 1,-2 3 0,0 0-2,0 6-3,0 0 1,0 0 3,-5 18-1,4-4 2,-2 7 1,3 2-1,0 2 0,3-2 7,-2 10-7,1-6-7,3 4 3,-1-8 2,0-1 10,3-3-4,0-1-1,0-3 5,-1-1 5,3-3 0,-1 0 5,0-1-2,1-6 1,3 2-2,-4-6 1,2-3-1,3 0-2,3-1-1,-3-6-4,4-3 4,-3-2-3,1-1-2,-4-3 4,4-2-1,-1-1 1,-2 1-3,-5-1-2,4-2-8,4 8 8,-9 4-3,2-3 0,-3 9-4,1-4 5,-5 4 0,4 1-2,-1 3 2,-4 2-4,0 0 4,12 12-1,-10-4-5,2 1 5,0 7 3,-2-1-1,0 2-10,3 3 4,-1 1 8,-1-3 0,2-3-1,0 1 0,2-1-3,1-3 0,0 1-5,-3-2-4,5 0 3,-3-6-4,-1-1 2,2-2 2,0 1-3,1-3 5,0-5 0,0-1 1,3-7-5,-1 3 3,3-5 6,-2-3-1,1-1 3,-1-3-3,-4 1 1,6 3-1,-11 3 1,6 0-1,-3 0 7,1 7 8,-2-2-5,0 3 4,-2 2-4,1 4-2,0-4 0,-4 5-1,0 0 2,0 0-3,8 8-3,-7-4 3,-1 4 0,2 1-1,0 3 4,0 1-6,-2 1 1,4 1 6,0 2-5,-1 3-6,2-1 9,0 3-8,-2-4 6,5-3-3,0 5 3,1-9-4,2 4 2,1-3 0,1-3-1,3-3 3,-2 1-1,-1-4 1,4-1 1,3-4-3,-4-3-5,5-6-27,-2 0-47,-2-4-41,0-3-43,0-5-45,-1-4-60,-2-4-75,-2 0-56,-4 1-266,-5-3-719,6-3 318</inkml:trace>
          <inkml:trace contextRef="#ctx0" brushRef="#br1" timeOffset="195234.0255">2037 13067 114,'-7'-15'325,"2"3"-29,0 0-21,3 3-32,0-1-18,2 1-28,0 3-19,0 3-19,0 3-12,2-5-21,-2 5-30,0 0-53,12 12-71,-8-1-79,1 2-83,1 1-161,-4 2-378,5 3 167</inkml:trace>
        </inkml:traceGroup>
        <inkml:traceGroup>
          <inkml:annotationXML>
            <emma:emma xmlns:emma="http://www.w3.org/2003/04/emma" version="1.0">
              <emma:interpretation id="{8EBCE071-E248-47A5-ACEE-997C87DCDB92}" emma:medium="tactile" emma:mode="ink">
                <msink:context xmlns:msink="http://schemas.microsoft.com/ink/2010/main" type="inkWord" rotatedBoundingBox="16019,15113 18483,14999 18522,15864 16059,15977"/>
              </emma:interpretation>
              <emma:one-of disjunction-type="recognition" id="oneOf41">
                <emma:interpretation id="interp201" emma:lang="en-US" emma:confidence="0">
                  <emma:literal>gat</emma:literal>
                </emma:interpretation>
                <emma:interpretation id="interp202" emma:lang="en-US" emma:confidence="0">
                  <emma:literal>gent</emma:literal>
                </emma:interpretation>
                <emma:interpretation id="interp203" emma:lang="en-US" emma:confidence="0">
                  <emma:literal>gnat</emma:literal>
                </emma:interpretation>
                <emma:interpretation id="interp204" emma:lang="en-US" emma:confidence="0">
                  <emma:literal>gent.</emma:literal>
                </emma:interpretation>
                <emma:interpretation id="interp205" emma:lang="en-US" emma:confidence="0">
                  <emma:literal>gnat.</emma:literal>
                </emma:interpretation>
              </emma:one-of>
            </emma:emma>
          </inkml:annotationXML>
          <inkml:trace contextRef="#ctx0" brushRef="#br1" timeOffset="200031.5813">3883 13481 22,'-19'2'420,"7"-1"-8,2 0-15,2 1-8,-1-2-22,1 3-18,3-2-19,5-1-26,-11 2-15,11-2-32,-7 3-20,5 0-15,2-3-3,0 0-2,0 0-11,21 4-16,-5-4-16,7 0-9,5-1-8,10 2-10,2-2-9,1-2-13,3 3-9,3 0-2,0-3-9,19 0-7,-14 1-11,15-4-4,-2 4-2,-17-2-9,22-4-4,-19 5-3,17-2 2,-20-1-11,2 0-1,-6 1-5,3 0-5,-7-1-4,-1 3-5,-13 0-3,1 0-7,-4 2 2,-1-3-7,-5 4-5,-2-1 3,2 1-5,-7-1-3,0-2 0,-1 3-19,-2 0-9,-7 0-20,12-1-19,-7 0-21,-5 1-26,0 0-20,12 1-35,-12-1-27,5 1-47,-5-1-50,0 0-55,0 7-72,0-7-78,0 0-287,-12 9-838,5-4 371</inkml:trace>
          <inkml:trace contextRef="#ctx0" brushRef="#br1" timeOffset="198656.5473">4084 12709 22,'-1'-9'397,"-3"-1"-8,2-1-3,-2 2-12,2 2-16,-3-1-21,-1 2-16,1 2-15,-1-1-21,-4 1-24,3 4-25,-3 0-18,-1 4-18,-2 3-12,1 4-13,-4 4-15,0 1-21,-1 0-13,3 4-14,1 1-9,1-5-11,4 5-6,-2-8-11,5-1-9,1 3-8,1-7-2,1 2-2,2-4-11,0 4-5,3-1-2,-1-3-3,4-1-11,0 0-5,1 1 1,5-6-4,1 0-4,2-4-4,2 2-5,2-6 0,2 0-1,-1-1 4,-5-3-3,2 2-5,3-5 4,-4 3 2,-1-4 1,-4 5 1,-1-1-3,-2 4 2,-1-5 15,2 9 4,-8-6 6,4 7 1,1-1-7,-4 2-4,-2 2-2,0 0-5,9 6 2,-7 7-6,2-1 0,-3 12 0,2-2-4,0 2 2,5 11-3,-4 1-1,1 3-1,1-2 0,-1 3 3,4-5-2,-2 3 2,-2-5 1,3 4-1,-2-4 0,-3-12-3,-1 1 3,2-2 0,-1-5-1,0-2-2,-3 0 3,2-4-1,-2 0 1,3-3 4,-2 1-1,-2-2 0,-2 1 4,1-3 1,2-3 7,-10 2 7,3-2 5,7 0 1,-17-3 1,7 1 0,1-4-5,0-5-1,-3 3-8,-5-6 5,2-5-4,3 1 2,0 0 0,2-5-4,3 1 1,1 1-4,4-3 0,2-6-5,2 7-7,4 2-12,-1-1-10,6 2-17,2 1-25,4 1-27,3-7-51,8 4-48,-2-3-48,1 4-44,1 1-49,1 2-54,4-3-47,-12 7-288,7-3-779,-4 1 345</inkml:trace>
          <inkml:trace contextRef="#ctx0" brushRef="#br1" timeOffset="199328.432">4726 12748 198,'-15'-8'363,"0"-1"-19,-4 5-17,4 2-25,0 4-18,-8 2-24,1 6-11,1-1-6,5 7-38,-4 1 5,3 2-13,2 5-15,3-3-10,-4 9-14,7-7-14,2 1-15,0 7-12,7 0-6,-2 2-17,9 0 5,-2-8-13,4 4-7,8-2-19,-5-5 3,0-2-40,6-1-40,-1-1-50,0-3-49,5-2-60,-1-6-68,3 1-81,-9-6-301,12-2-678,-4-4 300</inkml:trace>
          <inkml:trace contextRef="#ctx0" brushRef="#br1" timeOffset="199094.0544">4636 12786 58,'0'0'437,"0"0"-9,0 0-22,0 0-22,0 0-29,0 0-36,0 0-10,-11-11-26,11 11-23,0 0-27,0 0-25,0 0-21,0 0-23,0 0-13,17-3-16,-17 3-4,12 11-21,-4-2-6,1 3-16,-1 1-9,-2 0-5,5 4-11,-2 2-4,-1 2-8,1-9-5,-5 7-2,0-1-4,1 1-9,-3-7 0,1 3 2,-3 7-7,1-7-9,-1-3 4,-1 3 3,-2-3-6,1-2 1,1-1-3,1-1-10,0-2 5,-4-2 8,2 1-6,2-5 3,0 0 1,0 0-6,0 0 0,0 0-14,-6-17 16,6 5 0,1-1-2,2-3 1,5-4 1,-5-2-2,5 4-8,1-5 9,-2 2 2,5 2 4,-2 1-5,2 1 0,-5 5-1,3 3-2,-3 0-7,3 5 2,-3 1 0,3 3-1,-10 0 0,17 9 0,-9-2 0,2 2 0,-1 3-3,-5 4 1,5 2-3,-3 0-1,-1-2-25,-1 4-31,0 2-35,0-1-45,-3 0-43,-1 1-48,-1-9-46,1 5-62,0-5-47,-4-1-287,2-1-726,0-1 321</inkml:trace>
          <inkml:trace contextRef="#ctx0" brushRef="#br1" timeOffset="199594.0599">5153 12716 476,'0'-13'529,"0"2"-22,0 3-29,-2 1-39,2 2-42,2 0-42,-2 5-38,0-6-34,0 6-32,0 0-23,0 0-22,12 17-18,-6-7-19,1 3-15,3 8-10,2 1-11,-1 0-12,2 10-6,-1-1-8,-1 1-7,0 0-11,-5 0-6,2 8-7,0 2-7,-7-7-7,-1 3-4,-1 1-4,1-1-6,-8 1-5,3-3-5,-2-1-1,0-5-14,0-6-51,-3-2-25,3 0-42,0-6-44,0-2-61,0-2-51,-1-3-58,-4-2-54,6-4-64,-8 2-325,0-5-815,3-2 360</inkml:trace>
          <inkml:trace contextRef="#ctx0" brushRef="#br1" timeOffset="201941.8972">5962 13151 80,'-22'9'412,"12"-6"-18,10-3-9,-16 8-11,8-2-4,4 1-17,-4 0-21,2-1-27,-2 2-27,4-4-23,-1 1-28,0-1-14,5-4 4,2 8 7,6-4-6,-1-1-9,7-1-13,7-2-18,6-2-15,9-7-15,-2 5-14,0-1-32,1 2-36,-9 1-43,-1 0-42,1 2-57,-5 1-65,-1 0-63,-7 4-60,1 1-76,-6-1-72,-2 2-322,-2 1-794,-2 0 351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47:12.59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51641C7-C3E3-4FF8-92E4-B2EF41ED5B28}" emma:medium="tactile" emma:mode="ink">
          <msink:context xmlns:msink="http://schemas.microsoft.com/ink/2010/main" type="writingRegion" rotatedBoundingBox="13821,16472 19411,15660 19582,16834 13992,17646"/>
        </emma:interpretation>
      </emma:emma>
    </inkml:annotationXML>
    <inkml:traceGroup>
      <inkml:annotationXML>
        <emma:emma xmlns:emma="http://www.w3.org/2003/04/emma" version="1.0">
          <emma:interpretation id="{F8A82646-668A-47B0-8269-7FF96E58B181}" emma:medium="tactile" emma:mode="ink">
            <msink:context xmlns:msink="http://schemas.microsoft.com/ink/2010/main" type="paragraph" rotatedBoundingBox="13821,16472 19411,15660 19582,16834 13992,176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155522-BC11-436B-8F4F-6235F3DB7D18}" emma:medium="tactile" emma:mode="ink">
              <msink:context xmlns:msink="http://schemas.microsoft.com/ink/2010/main" type="line" rotatedBoundingBox="13821,16472 19411,15660 19582,16834 13992,17646"/>
            </emma:interpretation>
          </emma:emma>
        </inkml:annotationXML>
        <inkml:traceGroup>
          <inkml:annotationXML>
            <emma:emma xmlns:emma="http://www.w3.org/2003/04/emma" version="1.0">
              <emma:interpretation id="{51B58113-988D-4474-96B9-034D499BF1C9}" emma:medium="tactile" emma:mode="ink">
                <msink:context xmlns:msink="http://schemas.microsoft.com/ink/2010/main" type="inkWord" rotatedBoundingBox="13827,16508 15324,16290 15434,17045 13936,17263"/>
              </emma:interpretation>
              <emma:one-of disjunction-type="recognition" id="oneOf0">
                <emma:interpretation id="interp0" emma:lang="en-US" emma:confidence="0">
                  <emma:literal>ago</emma:literal>
                </emma:interpretation>
                <emma:interpretation id="interp1" emma:lang="en-US" emma:confidence="0">
                  <emma:literal>anta</emma:literal>
                </emma:interpretation>
                <emma:interpretation id="interp2" emma:lang="en-US" emma:confidence="0">
                  <emma:literal>auto</emma:literal>
                </emma:interpretation>
                <emma:interpretation id="interp3" emma:lang="en-US" emma:confidence="0">
                  <emma:literal>asso</emma:literal>
                </emma:interpretation>
                <emma:interpretation id="interp4" emma:lang="en-US" emma:confidence="0">
                  <emma:literal>asa</emma:literal>
                </emma:interpretation>
              </emma:one-of>
            </emma:emma>
          </inkml:annotationXML>
          <inkml:trace contextRef="#ctx0" brushRef="#br0">1705 14022 125,'-8'9'304,"0"-3"-15,0-2-16,0 2-14,0 0-22,1 3-11,1-3-14,-3 0-8,4 3-13,0-3 6,1-2-24,-1 1-5,-1 1-6,2-2-12,2-1-4,2-3 5,-5 3-3,5-3-4,-4 3 5,4-3-8,0 0 5,-6 3 1,6-3-9,0 0-12,0 0-22,0 0-2,0 0-6,-14-8-4,10 2-18,2-1-2,-2 1-7,2 2-6,-2-2-5,4-2-5,-1 4-2,1 4-6,-1-7-2,1 7-10,-3-8-1,3 8-7,0 0-1,0 0-4,0 0-2,0 0 0,9 18-11,-2-6 12,-2 8-5,2 0-1,-1 11 2,1 2-35,-3 2 3,3-2 4,-1-2 0,-1-1 4,-1-5-6,-3 3 9,4-5 2,-2-2-1,0 4-6,-1-6 5,-2-4 6,1 0 2,-1-3-1,0 0-3,0-5 2,3 2 6,-3-5-4,0 2 6,1-1 2,-1-5 0,0 0 6,0 0-7,10-11 6,-8 2-8,2-3 3,3-2-1,-2-7-2,1-2 3,5 0-2,-3-7 2,2 0 0,-3 5-4,1 3-2,-1-1 2,3 2 3,-7 7-2,5 2-2,-2-1-3,-5 4 0,1 6 2,4-1-3,-6 4 0,0 0-3,8 14 3,-7 1 0,1 2-3,1 5 7,0 1-5,1 1 4,1 8-1,1-7-2,2 7-18,0-9-17,1 2-38,0-3-33,2 2-32,2-3-40,-4-5-39,4 2-42,-1-6-48,0-3-44,-1 1-290,2-7-695,2-1 307</inkml:trace>
          <inkml:trace contextRef="#ctx0" brushRef="#br0" timeOffset="281.2537">2094 14303 220,'-10'4'333,"-1"-3"-8,1 1-10,-2 2-22,6-1-17,-5 2-16,5-2-23,-2 1-24,6-2-13,-5 2-23,7 1-17,0-5 8,2 7 5,3-1-7,-1-4-6,4 1-8,4 0-8,5-2-12,-1-1-4,7 0-19,5-1-4,-4 1-15,5-3-10,8 0-6,-12 1-5,-2-1-10,2 3-15,-4-3-18,-2 2-18,-4 1-7,1-2-39,-5 2-29,-2-1-30,-9 1-28,19 1-41,-9-1-32,-10 0-44,0 0-41,12 0-75,-12 0-197,0 0-599,0 0 265</inkml:trace>
          <inkml:trace contextRef="#ctx0" brushRef="#br0" timeOffset="782.8649">2315 14162 73,'-8'-9'356,"-3"1"-8,-1-2-6,3 1 4,3 6-1,1-2-21,0 1-27,5 4-29,-8-6-27,8 6-26,0 0-23,0 0-17,0 0-21,-5 15-3,5-15-25,9 18-16,-1-9-9,1 4-7,0-2-7,2 3-12,4 3-13,-3-4 3,5 2-3,-5-2-4,7-1-12,1-3-10,1 3-7,-1 1-3,0-3-13,0 2-4,-4-3-4,1-1 5,-2 1-3,1 1-2,-3-2-4,-4 1-1,-1 1 5,-1-2 4,-5 5-6,4-5-1,-6 3-1,0-3 4,0 6-1,-6-3-3,0 2 10,-2-4 5,0 6 5,-1-3 1,5 2-1,-8 3 0,-3-1-5,-4-1 9,2 1-11,0-2-1,4 1 1,-2 1-12,3-5-27,0-1-41,4 2-51,-2-1-42,1-2-67,2-1-77,6-2-73,-3 2-259,4-8-688,0 0 305</inkml:trace>
          <inkml:trace contextRef="#ctx0" brushRef="#br0" timeOffset="1281.8732">2911 14193 81,'0'0'334,"0"0"-2,-13-4-25,13 4-11,0 0-23,0 0-17,-8-2-14,8 2-18,0 0-10,0 0-11,0 0-23,0 0-17,16-11-15,-6 9-8,-10 2-18,19 0-4,-7 4-13,2 0-17,0 1 3,2-3-7,0 8-12,-3-3-2,5 5-10,-8 1 0,5 2-14,-1 0-2,1 3-8,-4 0 3,1 0-6,-4 1-1,1 2-9,-4-4-1,-3-2-1,0 4-2,-4 1 12,2 1-13,-4-4-2,1-3 2,-5 2 1,4-2 3,-3-3-13,3 0 2,-4-5 3,1 0 18,2 3 7,-2-5 3,0-1-3,-3 0-7,4-3 3,-7-3-5,5 0 2,-8-1-4,3-5-2,-6 0-4,-1-4 5,0 0-5,0-1 9,1-3 5,-10-6-3,9-1 4,-4-1-5,-1-1 1,4-2-2,-2-5 2,1 4 6,1 0 1,6 8-1,-2-8 5,-1 1 6,-2-2 0,6 14-2,1 1 9,4 1 1,-2 3 3,7 2 3,-4 1 7,3 2-13,1 2-10,-4 0-3,8 4-8,0 0-3,0 0-5,-11 14-5,7 0-1,-4 8 0,5 3-6,2 2 6,-7 1-8,6 5-2,-1-1-2,3 1-1,-3-3 1,6-6-5,-3-2 2,8 3-3,-8-4 1,6 1 0,5-5-3,1 2 1,-1-7 0,1 1-4,8-3-8,-2 2-11,-2-6-10,2-3-7,4-3-4,2 0-5,-7-3 0,5-3 3,-2-4-5,0 0 0,-1-3 5,-7-1 3,-1-2 6,2 1 5,-6-1-1,-4-4 4,-1 0 3,-2 0 4,-2-2 2,2 7-1,-6-5 6,0 1 2,-2 6 3,-1-2-4,2 2 3,-6 3 4,5-1 1,0 4-4,-2-1-14,4 5-37,-1-3-48,-1-2-62,6 6-60,2 2-56,-7-5-71,7 5-76,-10-4-265,10-2-753,0 6 334</inkml:trace>
        </inkml:traceGroup>
        <inkml:traceGroup>
          <inkml:annotationXML>
            <emma:emma xmlns:emma="http://www.w3.org/2003/04/emma" version="1.0">
              <emma:interpretation id="{6DBE3AD0-BF46-47A6-803A-3D689A432678}" emma:medium="tactile" emma:mode="ink">
                <msink:context xmlns:msink="http://schemas.microsoft.com/ink/2010/main" type="inkWord" rotatedBoundingBox="16297,16269 17513,16092 17661,17113 16446,17290"/>
              </emma:interpretation>
              <emma:one-of disjunction-type="recognition" id="oneOf1">
                <emma:interpretation id="interp5" emma:lang="en-US" emma:confidence="0">
                  <emma:literal>ten)</emma:literal>
                </emma:interpretation>
                <emma:interpretation id="interp6" emma:lang="en-US" emma:confidence="0">
                  <emma:literal>tm)</emma:literal>
                </emma:interpretation>
                <emma:interpretation id="interp7" emma:lang="en-US" emma:confidence="0">
                  <emma:literal>tom)</emma:literal>
                </emma:interpretation>
                <emma:interpretation id="interp8" emma:lang="en-US" emma:confidence="0">
                  <emma:literal>tom,</emma:literal>
                </emma:interpretation>
                <emma:interpretation id="interp9" emma:lang="en-US" emma:confidence="0">
                  <emma:literal>fns)</emma:literal>
                </emma:interpretation>
              </emma:one-of>
            </emma:emma>
          </inkml:annotationXML>
          <inkml:trace contextRef="#ctx0" brushRef="#br0" timeOffset="4238.4416">4409 13835 188,'-10'-9'372,"-2"0"-6,4 2-25,-1-1-1,-1-1-10,2 3-10,3 0-7,-1-2-7,1 3-18,3 3-19,2 2-28,-10-4-14,10 4-16,0 0-7,-7 15-10,3-3-5,-2 4-12,4-1-8,-3 7-10,-1 10-7,4-7-6,-1 7-7,-2 8-4,5-4-10,0 3-2,4 0-4,1-1-17,-2-4-17,2-2-1,1 5-8,4-2-6,-3-2-6,4 1-9,-1-4-2,-3-8-7,5 12-5,-5-12-16,3 0-28,-3 1-42,-1 1-50,0-3-50,2-1-68,-4-5-68,0 3-65,-4-3-66,1-3-61,-2-3-333,0 1-872,-3-5 386</inkml:trace>
          <inkml:trace contextRef="#ctx0" brushRef="#br0" timeOffset="4566.5557">4127 14362 323,'-4'-9'391,"-1"-3"-9,2 2-7,1 4-16,0-4-21,-2 5-23,3-1-27,1 6-21,-3-7-22,2 4-23,6-3-22,1 1-14,0 3-20,2-2-20,6 2-16,-1-1-11,3 3-10,2-2-11,7 2-18,-4 0-21,5-3-48,2 3-25,-3 0-40,1-2-50,0 1-44,3-2-53,-3 0-65,9-3-62,-11 1-288,-1-2-667,3 5 295</inkml:trace>
          <inkml:trace contextRef="#ctx0" brushRef="#br0" timeOffset="5176.5884">4645 13998 331,'-13'-3'328,"0"6"-19,-3-1-19,3 2-15,1 6-14,-4 3-9,3 4-8,3 3-12,3 0-5,3-1-11,-2 3-28,3 1-10,1 1-14,7 9-7,0-8-19,0-2-15,2 1-7,3-1-14,6 8-9,0-4-12,1-7-7,0 1-21,0-3-54,1 0-49,-1-6-54,1 1-61,2-1-75,3-6-79,-8-3-274,3-6-641,-1 3 284</inkml:trace>
          <inkml:trace contextRef="#ctx0" brushRef="#br0" timeOffset="5051.5863">4718 14166 180,'-7'-4'402,"1"-2"-2,6 6-8,-9-5-7,3 1-24,1-2-30,1 1-4,4 5-23,-5-6-22,1 1-25,4 5-28,4-11-21,1 8-29,-2 0-16,3-2-13,4 0-16,-1 4-12,0 1-14,7 0-11,-9 1-10,4 0-10,3 4-8,-2 3-6,0 0-6,0 2-4,-1 1-8,-3-1-3,5 5-5,-5-5-6,3 3 0,-5 3-2,1-3-2,-2 0-2,0 2-7,-1-3 3,-3 0-6,1 0-4,-2-2-5,-2-2-8,1 0 1,-2 1-10,2-1-1,0-5 0,-3 0 3,1 1-2,3-4 1,0 0 2,0 0-1,-14-10 0,14 4 2,0 0 3,0-7-4,0-2 5,4-3 1,-3 3-1,6-1 3,2-6-7,-3 2 3,1 8 5,2-3-3,0 3 3,2 2 0,-2 0-3,0 1 3,1 6-1,-1 0-3,-1 3 2,0 3 0,0-1 3,0 5-2,2 2 1,-4-2-1,0 7-1,-3-2 0,5 2-10,-7 3-35,-1-1-32,-1-1-46,1 1-34,0 4-37,0-4-37,-4 4-50,4-9-65,0 4-344,-2-6-750,0 3 332</inkml:trace>
          <inkml:trace contextRef="#ctx0" brushRef="#br0" timeOffset="5364.092">5188 14015 308,'3'-11'486,"2"5"-29,-1 0-34,-2 2-33,-1-2-36,3 1-33,1 4-16,-5 1-5,12 0-21,-12 0-23,15 8-26,-5 6-17,0-3-19,2 5-17,1 3-20,-4 4-10,3 7-14,1-1-15,-7 11-9,0-3-12,-4-2-7,-2 4-10,-2 3-8,-4-3-7,1 5-8,-7-2-3,1-3-6,2-4-11,-3 2-21,0-7-20,2-6-40,-2-3-32,1-3-54,3-6-42,1-3-52,-1-4-58,1-2-66,3-3-71,4 0-294,-11-10-771,11 3 341</inkml:trace>
        </inkml:traceGroup>
        <inkml:traceGroup>
          <inkml:annotationXML>
            <emma:emma xmlns:emma="http://www.w3.org/2003/04/emma" version="1.0">
              <emma:interpretation id="{8B694FA1-AF4F-490C-91AD-286FCEC304B7}" emma:medium="tactile" emma:mode="ink">
                <msink:context xmlns:msink="http://schemas.microsoft.com/ink/2010/main" type="inkWord" rotatedBoundingBox="18249,15829 19411,15660 19474,16090 18311,16259"/>
              </emma:interpretation>
              <emma:one-of disjunction-type="recognition" id="oneOf2">
                <emma:interpretation id="interp10" emma:lang="en-US" emma:confidence="0">
                  <emma:literal>-0</emma:literal>
                </emma:interpretation>
                <emma:interpretation id="interp11" emma:lang="en-US" emma:confidence="0">
                  <emma:literal>-o</emma:literal>
                </emma:interpretation>
                <emma:interpretation id="interp12" emma:lang="en-US" emma:confidence="0">
                  <emma:literal>to</emma:literal>
                </emma:interpretation>
                <emma:interpretation id="interp13" emma:lang="en-US" emma:confidence="0">
                  <emma:literal>.0</emma:literal>
                </emma:interpretation>
                <emma:interpretation id="interp14" emma:lang="en-US" emma:confidence="0">
                  <emma:literal>€0</emma:literal>
                </emma:interpretation>
              </emma:one-of>
            </emma:emma>
          </inkml:annotationXML>
          <inkml:trace contextRef="#ctx0" brushRef="#br0" timeOffset="5957.8499">6055 13453 105,'-10'9'333,"2"-1"-6,1-1-4,0-3-7,3 0-9,0 1 3,-2-2-12,6-3-9,-6 9-12,6-9 14,0 6 10,0-6-11,6 10-20,4-7-18,-1 0-25,6-3-22,1 2-18,8-2-18,0 2-18,1 0-47,9-3-57,-9 1-61,3 0-59,7-1-71,-8-1-71,-1 0-78,2 0-79,-1 1-340,9-2-770,0-4 340</inkml:trace>
          <inkml:trace contextRef="#ctx0" brushRef="#br0" timeOffset="7067.2389">6966 13253 253,'-7'-4'371,"7"4"-4,-7-7-28,7 7-8,-5-6 1,5 6-1,-5-4-14,5 4-12,0 0-11,-7-5-23,7 5-20,0 0-20,0 0-12,0 0-8,-21 8-3,16-2-8,-2 2-5,-1 2-7,1 3 1,-3 0-9,1 5-8,0 4-10,-4-1-14,0 10-10,5-8-15,4 0-13,-1 4-9,1-3-12,3-2-11,2 3-7,0-3-5,9 1-4,-4-2-9,3-3-10,0-2 1,2-3-3,2-4-2,1-1-5,3-3-2,-1 1-2,1-5-7,7-2 1,-2-5 2,1-1-17,1-2 13,-6-3-1,4-3-4,-1-1 0,-4-5-1,-2 2 0,6-4-2,-10 3 17,-3-4-8,-1 0 3,-2 2-3,-1-2 1,-8-2-6,1 3-2,-2 1-7,-7 2 7,-5 1-7,-9-1-16,-4 3-23,-4 5-39,-3 3-62,-13 3-83,9 1-107,-9 6-112,6 2-140,-2 3-401,10-2-1055,2 0 467</inkml:trace>
        </inkml:traceGroup>
      </inkml:traceGroup>
    </inkml:traceGroup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4:09.175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9A1D7A-C516-4EDD-9E64-3013DF1140A5}" emma:medium="tactile" emma:mode="ink">
          <msink:context xmlns:msink="http://schemas.microsoft.com/ink/2010/main" type="writingRegion" rotatedBoundingBox="13612,2138 16261,2542 16120,3464 13471,3061">
            <msink:destinationLink direction="with" ref="{9A44F5CC-46BF-4140-88E8-ACF98A8DCDB3}"/>
          </msink:context>
        </emma:interpretation>
      </emma:emma>
    </inkml:annotationXML>
    <inkml:traceGroup>
      <inkml:annotationXML>
        <emma:emma xmlns:emma="http://www.w3.org/2003/04/emma" version="1.0">
          <emma:interpretation id="{52EC087B-A509-4C4C-8C1F-6D08B425A760}" emma:medium="tactile" emma:mode="ink">
            <msink:context xmlns:msink="http://schemas.microsoft.com/ink/2010/main" type="paragraph" rotatedBoundingBox="13612,2138 16261,2542 16120,3464 13471,30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273ACA-4056-4AB0-B91A-1FE10A50F2C5}" emma:medium="tactile" emma:mode="ink">
              <msink:context xmlns:msink="http://schemas.microsoft.com/ink/2010/main" type="line" rotatedBoundingBox="13612,2138 16261,2542 16120,3464 13471,3061"/>
            </emma:interpretation>
          </emma:emma>
        </inkml:annotationXML>
        <inkml:traceGroup>
          <inkml:annotationXML>
            <emma:emma xmlns:emma="http://www.w3.org/2003/04/emma" version="1.0">
              <emma:interpretation id="{B56F54CF-F26E-4404-8B53-E35F4CED64EF}" emma:medium="tactile" emma:mode="ink">
                <msink:context xmlns:msink="http://schemas.microsoft.com/ink/2010/main" type="inkWord" rotatedBoundingBox="13612,2138 16261,2542 16120,3464 13471,3061"/>
              </emma:interpretation>
              <emma:one-of disjunction-type="recognition" id="oneOf0">
                <emma:interpretation id="interp0" emma:lang="en-US" emma:confidence="0">
                  <emma:literal>Rx-1</emma:literal>
                </emma:interpretation>
                <emma:interpretation id="interp1" emma:lang="en-US" emma:confidence="0">
                  <emma:literal>Ran-I</emma:literal>
                </emma:interpretation>
                <emma:interpretation id="interp2" emma:lang="en-US" emma:confidence="0">
                  <emma:literal>Rat</emma:literal>
                </emma:interpretation>
                <emma:interpretation id="interp3" emma:lang="en-US" emma:confidence="0">
                  <emma:literal>RX-I</emma:literal>
                </emma:interpretation>
                <emma:interpretation id="interp4" emma:lang="en-US" emma:confidence="0">
                  <emma:literal>Re-I</emma:literal>
                </emma:interpretation>
              </emma:one-of>
            </emma:emma>
          </inkml:annotationXML>
          <inkml:trace contextRef="#ctx0" brushRef="#br0">-1 36 23,'4'-5'466,"-2"-2"-38,-1 2-42,3 1-29,-4-1-32,0 5-32,1-8-12,-1 8-25,4-3-29,-4 3-17,0 0-27,0 0-12,0 0-21,0 0-15,4 11-16,-1-2-10,2 5-16,-3 7 3,2 0-10,2 10-4,-2 0-11,3 0-1,-12 2-1,10-4-4,1 7-6,-2-3-1,-1-2-18,1 3 9,-2-3-9,-2-6-6,2 1 3,-2-2-6,0 1-6,0-3-17,-2-2-33,0 0-45,-2-1-39,1-7-31,3 2-24,-4-5-26,0-3-41,2-2-30,-5-2-39,7-2-40,0 0-211,-21-17-596,10 7 264</inkml:trace>
          <inkml:trace contextRef="#ctx0" brushRef="#br0" timeOffset="433.434">-69 205 51,'3'-34'193,"0"4"7,1 7 3,-2 1 4,1 2 10,2 6 1,-2 0 1,2-1-1,1 3 1,1 3-10,0-1-3,2 2-1,-4 2-32,1-1-16,5 3-9,2 1-15,-3 0-18,3 1-5,1 2-7,0 3-32,0 2-11,1 2-11,-6 3-16,5 5 11,-1 3-13,-5 1-22,3 2-24,-10 0-7,4 3-5,-5-3-13,0 1-3,-5 3 1,-3-3 2,0 0 7,-1-3-2,-1 1 5,-2-3 6,0 2-2,3-7 3,-2 1 6,2-1 0,-2 1 11,7-4 9,-9 3 6,3-5 9,4 3 3,-2-4-1,4-2 0,-1-1-1,0 1-2,3 2 9,2-6 7,-5 5 15,5-5 7,3 5 1,2-3 22,-5-2-34,12 4-1,1-2 2,-1 2-7,1-1-9,2 2-1,-3-2-8,0 7-2,2-1-6,-3-1 7,0 2-8,-7 0 1,4 3-5,-4 1 3,1 1-6,-1-1 8,-2 0-7,-4 7-1,-2 0 9,-1-5 2,-1 5 0,-4-3 7,3 0-5,0-3 4,-1-3 9,4 2-8,-1-2-6,0 0 5,4-1-11,-2-3 3,3 5-3,3-5 1,3 4-17,2-3-38,6-4-56,-1-1-63,11 1-80,15-7-84,-5-4-256,7 0-633,2-8 280</inkml:trace>
          <inkml:trace contextRef="#ctx0" brushRef="#br0" timeOffset="811.189">887 526 2882,'12'-4'460,"-6"-1"-111,1 1-115,1 1-57,-3 0-42,2 3-22,-7 0-14,0 0-5,0 0-14,0 0 4,-17 17 6,5-9-2,-4 7-7,-6-1-6,-2 9 1,1-1-13,-3 4-3,3-1-4,2 3-6,3-7-6,-7 2 2,10-3-9,-2-2-4,0 1-2,0 0-4,4-2-16,1-3-35,-1-6-17,1 3-59,0-3-37,3-1-19,-1-3-17,3-4-18,-2-3-1,9 3-3,-13-8 10,9 4 14,1-7 12,2-3 13,1-3 16,0-5 15,1-3 14,6-5 16,-2 6 12,0-10 31,3 3 27,-1 6 29,-2 3 30,4-1 14,-2 2 17,-5 5 26,2 4 28,0-2 12,0 7 12,-1-1-6,-2 2-4,3 0-18,-3 1-10,-1 5-10,3-2-8,-3 2-12,0 0-1,14 14-2,-3-2-15,-5 1-3,3 5-10,3 4 1,4 11-7,-3-2-4,-1 2-6,5 2 1,-6-1-5,1 1-23,5-1-30,0 4-74,-1-4-63,-2 1-84,-2-2-73,4-4-48,1 4-325,-2-15-743,1 1 328</inkml:trace>
          <inkml:trace contextRef="#ctx0" brushRef="#br0" timeOffset="1223.6751">1316 673 350,'0'0'489,"0"0"-25,-7 2-32,7-2-15,0 0-16,-5 4-23,5-4-27,0 0-30,0 0-29,0 0-31,0 0-26,0 0-20,0 0-26,34 0-20,-17 0-33,4 0-56,-1 2-57,4-2-74,3-2-86,9 4-91,-10-1-105,14-4-112,-1-3-224,0 2-723,4-1 320</inkml:trace>
          <inkml:trace contextRef="#ctx0" brushRef="#br0" timeOffset="1564.4487">2227 479 213,'-8'-3'416,"8"3"-10,-9 0-22,9 0 7,-7-2-3,7 2-12,-5-4-12,5 4-8,-8-2-14,8 2-12,-5-4-14,5 4-17,-4-2-24,4 2-30,-5-9-23,5 9-24,-1-13-18,-1 7-16,2-2-19,-1-2-11,4 4-12,-2-4-12,2 3-11,-3 1-10,1-4-2,3 3-17,-4-1-3,2 0-8,0 2-8,0 0-3,1-1-4,0 2-8,-2 2-9,2-3 4,-3 6 0,2-4-5,-2 4-4,1-5-8,-1 5-3,0 0-5,0 0 2,0 0-3,0 0-2,0 23-2,-1-8 2,2 5-1,-1 1 4,-5 3-2,5 1 0,0-1 2,2 9-29,0 2-32,-4 0-33,5 3-20,-3-1-29,0 0-57,-1-4-48,-1 3-73,2-4-53,-7 1-93,2-9-414,-2-2-947,1-5 420</inkml:trace>
          <inkml:trace contextRef="#ctx0" brushRef="#br0" timeOffset="1802.1818">1955 945 143,'-4'1'414,"-5"3"-28,9-4-17,-12 0-9,12 0-19,-6 3-15,6-3-22,-9 1-16,9-1-18,0 0-12,-3 3-2,3-3 1,0 0-8,18 6-14,-5-5-13,11 1-18,2-5-19,12 2-15,6 1-18,-3-2-16,-1 1-13,1-2-24,-1 1-28,6 1-29,-3-2-36,-5 1-41,-2-1-59,-1 0-63,-10 3-76,-3-2-89,-5 1-88,-7 1-360,2-1-833,-8 1 369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4:11.396"/>
    </inkml:context>
    <inkml:brush xml:id="br0">
      <inkml:brushProperty name="width" value="0.06667" units="cm"/>
      <inkml:brushProperty name="height" value="0.0666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A44F5CC-46BF-4140-88E8-ACF98A8DCDB3}" emma:medium="tactile" emma:mode="ink">
          <msink:context xmlns:msink="http://schemas.microsoft.com/ink/2010/main" type="inkDrawing" rotatedBoundingBox="13704,3518 16675,3504 16676,3553 13705,3567" semanticType="underline" shapeName="Other">
            <msink:sourceLink direction="with" ref="{C79A1D7A-C516-4EDD-9E64-3013DF1140A5}"/>
          </msink:context>
        </emma:interpretation>
      </emma:emma>
    </inkml:annotationXML>
    <inkml:trace contextRef="#ctx0" brushRef="#br0">0 48 98,'0'0'363,"14"4"1,1-1-7,8-3 5,3-1-9,11-3-12,5 2-14,4-1-4,18-3-29,8 0-11,3 1-12,6-1-17,36 3-24,-38-3-13,4 2-17,37 0-19,-7 1-5,2 3-13,-30 0-6,39 3-9,-8-3-7,2 6-17,-6-3 1,-28-2-5,28 5-7,-35-3-4,8 1 2,-4-2-5,2 2 6,-1-5-10,-7 2 22,-3 1-4,-3-4 1,3 1-6,-24 1 1,17-3-9,-19 3-15,1 0 6,-9 0 3,-5-3-8,-6 2-7,-3 2 5,-8-1-9,-3 0-5,-6-1-22,3 1 4,-3 0-30,-7 0-29,11-2 0,-11 2 0,10-2 0,-10 2 0,0 0 0,0 0 0,0 0-77,0 0-100,0 0-43,0 0-72,0 0-76,-17-7-81,12 5-105,-3-3-455,0 2-1094,5-2 484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4:18.35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ABE59A5-9BF2-47F7-B454-074D94F5C316}" emma:medium="tactile" emma:mode="ink">
          <msink:context xmlns:msink="http://schemas.microsoft.com/ink/2010/main" type="writingRegion" rotatedBoundingBox="2590,5959 30565,4802 31048,16478 3073,17635"/>
        </emma:interpretation>
      </emma:emma>
    </inkml:annotationXML>
    <inkml:traceGroup>
      <inkml:annotationXML>
        <emma:emma xmlns:emma="http://www.w3.org/2003/04/emma" version="1.0">
          <emma:interpretation id="{DAE22205-1DF5-4ED5-AD76-B87392014BDD}" emma:medium="tactile" emma:mode="ink">
            <msink:context xmlns:msink="http://schemas.microsoft.com/ink/2010/main" type="paragraph" rotatedBoundingBox="4264,5870 11706,5583 11744,6560 4302,68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69E755E-94ED-45B3-A297-3E0190F9FEB7}" emma:medium="tactile" emma:mode="ink">
              <msink:context xmlns:msink="http://schemas.microsoft.com/ink/2010/main" type="line" rotatedBoundingBox="4264,5870 11706,5583 11744,6560 4302,6847"/>
            </emma:interpretation>
          </emma:emma>
        </inkml:annotationXML>
        <inkml:traceGroup>
          <inkml:annotationXML>
            <emma:emma xmlns:emma="http://www.w3.org/2003/04/emma" version="1.0">
              <emma:interpretation id="{0638EA28-5019-4C2D-B0AC-B88359D038C1}" emma:medium="tactile" emma:mode="ink">
                <msink:context xmlns:msink="http://schemas.microsoft.com/ink/2010/main" type="inkWord" rotatedBoundingBox="4268,5975 6324,5896 6354,6655 4298,6734"/>
              </emma:interpretation>
              <emma:one-of disjunction-type="recognition" id="oneOf0">
                <emma:interpretation id="interp0" emma:lang="en-US" emma:confidence="0">
                  <emma:literal>Show</emma:literal>
                </emma:interpretation>
                <emma:interpretation id="interp1" emma:lang="en-US" emma:confidence="0">
                  <emma:literal>show</emma:literal>
                </emma:interpretation>
                <emma:interpretation id="interp2" emma:lang="en-US" emma:confidence="0">
                  <emma:literal>Shaw</emma:literal>
                </emma:interpretation>
                <emma:interpretation id="interp3" emma:lang="en-US" emma:confidence="0">
                  <emma:literal>Shoo</emma:literal>
                </emma:interpretation>
                <emma:interpretation id="interp4" emma:lang="en-US" emma:confidence="0">
                  <emma:literal>shoo</emma:literal>
                </emma:interpretation>
              </emma:one-of>
            </emma:emma>
          </inkml:annotationXML>
          <inkml:trace contextRef="#ctx0" brushRef="#br0">478 24 136,'-4'-6'368,"2"0"-28,-2 3-19,1-2-18,-3 4-16,6 1-23,-15-1 1,5 2-26,1 0-16,-6 3-22,4-2-12,-4 6-12,3-2-14,6-1-16,-5 2-15,5 2-10,1-1-11,-2 2-8,3 1-8,3 3-16,1-2-5,1 3-10,3 2-4,3 2-8,3 3-3,2 6-5,4 3-4,-2 1-6,3 0-3,0 1 0,1-1-5,-3-2-7,2-1 8,-7-7-3,0 3-7,-3-3 2,0-1-2,-1 0-5,-3-1 3,-3-3-2,0-1 4,-6-2-9,1-2 1,-4 1 2,0-4 3,-3 1 1,-2-4-4,-1 0-1,-8-1-3,2-2 4,-4-3-5,2-2 6,-5-2-5,-6 2 1,-1-4 10,4-5-10,-7 0-2,6-1 2,9 0 0,-9-3 1,11-4-1,3 7-8,1-4 7,0-1 0,5-2 6,1-1-9,5 1-2,1 5 0,4-1 5,2 0-6,4 3 1,1 1 1,1 1-2,5 1-5,0 3 4,4 3 0,-2 0 3,10 7 5,-7 1-10,3 6 6,0 1 2,1 4 6,-4 0-6,7 7 2,-7-4-2,1 1 2,-5 5 1,3-6-1,2 10-1,-2-8-11,2 7-16,-6-7-11,2 2-19,-2-2-33,0-2-32,-5-6-27,0 2-28,3-5-24,-6-1-20,4 0-35,1-7-46,-2 2-59,1-3-205,-8-1-605,17-6 268</inkml:trace>
          <inkml:trace contextRef="#ctx0" brushRef="#br0" timeOffset="419.7042">605 93 111,'-4'-17'399,"8"4"8,-3 3 1,-1 3-14,4-1-23,-4 2-25,0 1-32,0 5-35,0-6-25,0 6-27,0 0-21,0 0-15,0 0-13,7 17-6,-6-3-11,10 4-12,-9 2-12,2 5-11,4 3-12,0-4-10,1 8-11,-2-8-4,0 0-15,5 6-2,-4-6-9,-1-1-6,-1 2-4,2-2-12,1-1 0,-1-1-3,0-2-3,-2 1-5,-4-6-5,1-3-5,-1 0-7,2-3-11,-3-2-7,3 0 1,-1 2-3,-1-6 2,-1 1 0,-1-3-2,0 0 0,8-10-7,-2 1 1,-1-2-2,1-5 4,3-3-2,3-3 0,0 1 0,0-1 3,-4 1 4,3 0-4,4 4 1,-3 6 8,-6-1 6,6 3-4,-7 0-2,4 6 0,-1 0 0,-1 3 0,-7 0-3,17 6 8,-11 3-3,6 1-4,-4 6 5,-3-1-3,4-1 2,-1 11-1,2-4 3,-4 0-6,0 0-7,1-1-11,-2 1-20,0-3-32,2 1-37,-5-3-35,2 1-45,1-5-34,-2 7-8,2-7-37,1-1-39,0-4-36,2-1-267,-4 0-661,5-5 293</inkml:trace>
          <inkml:trace contextRef="#ctx0" brushRef="#br0" timeOffset="1086.6257">1286 324 89,'-9'-13'348,"1"7"-6,-4-3-15,-1 3 14,2 3-23,-1 1-14,-5 2-14,5 0-15,-5 5-18,3 1-15,-2 0-16,2 3-18,2 3-12,0-1-22,4 1-14,-1-1-19,3 5-11,0-1-14,1 0-12,5-3-11,0 3-8,3-2-8,3-1-10,-1 1-2,2-4-3,6 2-6,-2-1-5,2-4-11,2 0-5,8 0-8,-6-3-17,1-3-13,3 0-8,1-3-17,0-3 6,-1-2 0,0-1 0,0 0 1,-3-5 10,1 2-12,-2-1 3,1-2-2,-2 0 6,-5 4 1,0 0 3,0 2 4,-4 3 8,0 0 0,0 1 2,-1 0-4,-2 0-6,3 5 12,-7 0-5,0 0 0,10 10 4,-5-1 3,-5-3 0,2 3-6,4 4 4,-5-2 1,2 4 1,2-2 0,-3 0-4,2 1 6,-1 0-3,0 0-6,3 0 3,-1-1-4,2-1-6,-1-3 0,1 1-17,-1-4 8,5 0-11,-1 0-6,-2 1-8,3-7 5,2 0-5,1 0-6,1-4 0,-5-5 11,7 3 0,-5 0 4,-1-4 3,1 1 5,-1-5 0,0-2 13,1 5 14,0-1 8,-7 1 21,2 1 14,-2 2 21,0 1 16,-2 1 3,1 1 4,1 0-10,-2 1-7,-3 4-14,4-4 3,-4 4-13,0 0 0,0 0-9,0 0-1,2 16-6,-4-10-4,2 2-4,2 5-1,-2-3 0,-2 3-6,2-1-1,2 2-3,1-5-7,-3 5-13,8-6-4,-4 1-11,3 1-16,0-3-4,2-2-7,-1 1 8,1-3-1,5 0 8,2-1 1,1-5 2,-4 1 1,4-2 16,5-6-11,-10 3 3,5-8 8,-4 8 19,-1-8-1,4 2 10,-10-2 5,6-2 12,-7 2 13,-2-2 7,1-1 9,-8-1 10,1-3 3,-2 5 6,1-4-4,-6 6-6,-6-2-7,-1 3-3,0-2-9,-5 4-2,9 4-7,-11-1-11,8 3-27,1 1-47,0 3-56,5 2-63,-1 1-62,2 3-66,0 0-69,1 0-62,-3 3-307,1 3-789,5 0 349</inkml:trace>
        </inkml:traceGroup>
        <inkml:traceGroup>
          <inkml:annotationXML>
            <emma:emma xmlns:emma="http://www.w3.org/2003/04/emma" version="1.0">
              <emma:interpretation id="{00453094-E6CA-451F-B1B6-3EFE607D0786}" emma:medium="tactile" emma:mode="ink">
                <msink:context xmlns:msink="http://schemas.microsoft.com/ink/2010/main" type="inkWord" rotatedBoundingBox="6776,5998 8379,5937 8408,6689 6805,6750"/>
              </emma:interpretation>
              <emma:one-of disjunction-type="recognition" id="oneOf1">
                <emma:interpretation id="interp5" emma:lang="en-US" emma:confidence="0">
                  <emma:literal>that</emma:literal>
                </emma:interpretation>
                <emma:interpretation id="interp6" emma:lang="en-US" emma:confidence="0">
                  <emma:literal>That</emma:literal>
                </emma:interpretation>
                <emma:interpretation id="interp7" emma:lang="en-US" emma:confidence="0">
                  <emma:literal>Kat</emma:literal>
                </emma:interpretation>
                <emma:interpretation id="interp8" emma:lang="en-US" emma:confidence="0">
                  <emma:literal>let</emma:literal>
                </emma:interpretation>
                <emma:interpretation id="interp9" emma:lang="en-US" emma:confidence="0">
                  <emma:literal>Rat</emma:literal>
                </emma:interpretation>
              </emma:one-of>
            </emma:emma>
          </inkml:annotationXML>
          <inkml:trace contextRef="#ctx0" brushRef="#br0" timeOffset="1386.222">2518 80 109,'-4'-7'520,"2"2"-20,-2 0-25,4 1-27,0 4-32,-2-6-35,2 6-31,-4-5-33,4 5-27,0 0-29,0 0-23,0 0-16,0 0-19,-5 22-17,3-10-19,2 9-16,0 0-16,2 5-11,2-3-16,1 8-6,-4 2-5,4-8-16,6 6-7,-5 0-7,1 0-7,3-8-5,-3 2-8,3 4-2,-6-6-7,4 1-9,-1-1-41,-2 1-50,-1 1-30,-2 2-18,1-7-71,0-4-55,-3 2-35,0-5-36,0 1-33,-3-6-9,3 1-54,-3-7-253,3-2-710,0 0 314</inkml:trace>
          <inkml:trace contextRef="#ctx0" brushRef="#br0" timeOffset="2495.877">2625 348 315,'-3'-19'340,"3"1"-6,-2 3-6,0 2-4,2 0-7,0 1-17,0 3 1,-1-3-29,2 4-22,3-1-22,-1-1-15,3 1-31,2 1-11,1 2-25,2-2-9,2 2-21,1 0-27,1 1-16,0 1-27,8-3-1,-4-1-22,3 5-15,-5 0-8,0-2-5,0-3 0,-4 3 4,-2 3-4,1-2 8,-7-2-7,1-1 10,-3 3 7,0-4 7,-3-1 25,0 2 12,-3 1 10,0-3 24,1 5 4,-7-2 2,2 1 6,-1-1 7,-1 5 0,1-2 0,0 1-4,8 2-9,-18 3-10,12 0-5,-1 2-6,-3 5-9,-2-1-5,3 5-8,2 2-6,-1 4-3,3 2-4,0 1-5,0-1-4,2 1-3,0 0 0,3 0-4,3-3 1,0 1-8,-2 1 2,4 2-4,0-9-7,2 4-13,2-4-5,-4-3-9,3 0-7,3 0-6,-1-5 7,3 0-5,4 1-4,-3-6 3,3 1 3,4-5 1,-4 2 0,8-1 0,-3-4 4,1-1-2,-9 1 4,2 0 0,-2 2 6,-2-3-3,-2 3 12,0 3-3,1-4-3,-4 3 3,-2 0 3,-5 1-2,13 1 1,-8 1-1,2 1 2,-2 3 0,0-1 0,2 3 3,1-2 1,0 5-1,-5-4-2,5 3 1,-1 1 7,2-3-6,1 1-1,0-1 0,4 1-6,-2 0-16,0-5-5,2 1-5,0-1-3,3-2-8,0-4 1,-4 2 3,7-4 6,-7-1-10,4-2 7,-8-2 7,4-2 10,-1 0-7,-4-1 2,2 0 4,-4-3 10,3-3-8,-7-2 6,4-1 9,-5 7 10,-1-8 10,0 4 16,-1-1 8,1 4 16,-6 2 11,1 0 12,0 1-2,4 6-4,-5-2-7,0 4-8,-2 1-5,-1 1-3,2 2-6,7 0-5,-22 6-3,10 0-3,0 3-4,2-1-3,2 2-2,-1 3-5,3 1 0,2-3-1,1 6-1,0-6-3,2 3-1,2-2-6,2-2-10,2-2-2,2 2 1,-2-1-6,3-3-2,-2-3-1,6 4-6,-3-2-8,3-4-3,0 2-2,-2-1-2,2-4-2,0 2-1,-3-2 4,3 1 6,-3 0 1,1-2 5,-3 2 2,-2 0 5,-5 1-5,12-1 3,-12 1 0,6-3 3,-6 3-2,0 0 1,11 5 6,-5 0 5,-6 0 6,2-1 6,-2 4-3,0 1 12,0-2-2,0 3-2,1-2 0,2 5 0,-3-4 3,0 5-5,4-3 2,1 1-4,1-1 0,-2 2-3,3-4 4,2 1-3,0-1 3,3-1 1,-3-1-4,4-1 3,-1-4-2,2 2-2,-2-3 0,2-1 1,2-1 0,1-3-4,0-2 1,-4 0-2,3-2-2,2-5 2,-1 1-2,-1-6 3,-1 5-4,1-3 2,-4-4 3,-3 1 0,4-1-2,-5 1-3,-4-6 2,2 1 3,1-10-3,-6 11 5,1-2 0,-5 1 8,-1-9 16,1 7 7,-1 1 16,-1 5 14,0 1 7,1 3 14,-1 2-2,0 1 0,-2 1 4,3 3-2,0 4-6,3 0-5,0-1-6,-3 1-10,1 2-2,3 3-5,0 0-7,0 0 0,-18 14-5,13-5-8,1 7 5,-2-4-9,1 7-5,4 4 6,1 2-8,0-2-5,0 2 8,4 5-12,0-4 0,4 6-1,-6-9-2,3 2 2,2-1-6,-2 1-1,2 1 4,-1-2-1,-2-1-39,3 2-37,-1-3-45,3 7-18,-6-5-86,2 0 3,2 7-33,-3-8-81,-3-4-83,2-5-68,-2 0-407,-5-1-959,4-4 425</inkml:trace>
          <inkml:trace contextRef="#ctx0" brushRef="#br0" timeOffset="2766.6495">3812 459 269,'-4'-4'429,"0"0"-18,0 1-8,4 3-6,-4-6 0,4 6-6,-4-6-11,4 6-8,-1-4-26,1 4-20,0 0-20,0 0-13,12-6-30,-3 5-20,6 0-19,-1-2-28,8 1-17,0 1-18,-4 1-15,-1-3-12,8 0-2,-8 2-25,4-1-7,-4 2-13,0 0-5,-3 0-13,-1 0-6,2 0-9,-5 0-6,-3-3-6,-7 3-1,13 0-8,-13 0-8,8-1-9,-8 1-27,9 0-30,-9 0-32,0 0-44,0 0-83,5-2-102,-5 2-107,0 0-121,-12-9-384,7 7-990,-4-3 438</inkml:trace>
        </inkml:traceGroup>
        <inkml:traceGroup>
          <inkml:annotationXML>
            <emma:emma xmlns:emma="http://www.w3.org/2003/04/emma" version="1.0">
              <emma:interpretation id="{EEE157DE-2D45-4778-A930-76AE833AF8FB}" emma:medium="tactile" emma:mode="ink">
                <msink:context xmlns:msink="http://schemas.microsoft.com/ink/2010/main" type="inkWord" rotatedBoundingBox="9641,5662 11706,5583 11741,6487 9676,6567"/>
              </emma:interpretation>
              <emma:one-of disjunction-type="recognition" id="oneOf2">
                <emma:interpretation id="interp10" emma:lang="en-US" emma:confidence="0">
                  <emma:literal>5033</emma:literal>
                </emma:interpretation>
                <emma:interpretation id="interp11" emma:lang="en-US" emma:confidence="0">
                  <emma:literal>50 3</emma:literal>
                </emma:interpretation>
                <emma:interpretation id="interp12" emma:lang="en-US" emma:confidence="0">
                  <emma:literal>50 b</emma:literal>
                </emma:interpretation>
                <emma:interpretation id="interp13" emma:lang="en-US" emma:confidence="0">
                  <emma:literal>son}</emma:literal>
                </emma:interpretation>
                <emma:interpretation id="interp14" emma:lang="en-US" emma:confidence="0">
                  <emma:literal>50 B</emma:literal>
                </emma:interpretation>
              </emma:one-of>
            </emma:emma>
          </inkml:annotationXML>
          <inkml:trace contextRef="#ctx0" brushRef="#br0" timeOffset="4618.5995">5401 135 123,'0'0'395,"2"-6"-43,-2 6-14,0 0-34,0 0-25,0 0-23,0 0-17,0 0-25,1-6-19,-1 6-18,0 0-18,0 0-3,0 0-29,3 17-11,-1-11-7,-2 0-13,4 7-3,-4-4-10,1 4-2,1-1-7,-2-1-3,0 2-2,0-4-8,-2 2-11,-1 2 1,3-5 6,-4 1-15,1 1-3,0-2-2,-1 0-3,1 1-4,1-3-1,0-2-7,-1 4-1,3-4-4,-3 0 4,3-4-1,-2 6 3,2-6 9,-1 6-2,1-6 2,0 0 0,0 0-4,0 0-1,22-10-6,-9 4 1,2 0-3,2 0-9,3 0 6,1 1-1,-1 0 0,2 4-2,-4-1 2,4 4 3,3 4 5,-6-1 6,3 6-9,-1-1 3,-3 5-3,0-1-2,-2 2 2,-2-1 2,1 1-7,-2 3 4,-3-1 1,-3-2-4,-2-2-1,-4 2 1,-1-1-2,-4 1-2,2-5 1,-5 1-3,-2 1 1,-3-4-3,-2 1-2,-2-1 4,3-3 0,-6-1-5,-1-4-12,-5 2-37,2-3-47,-5-4-37,-7-1-45,11-1-44,1-3-51,-1-2-52,2 0-62,0-5-243,2-1-678,4-4 300</inkml:trace>
          <inkml:trace contextRef="#ctx0" brushRef="#br0" timeOffset="5102.9932">5473 102 216,'6'-5'313,"-1"2"-18,1-3-5,0 0-8,1 3-11,0-2 2,1 1-23,4 1-9,-1-1-14,1 0-25,-3 2-13,6-1-22,2 3-15,-3-2-16,0 2-14,10 1-9,-3 3-12,4-4-5,-2 3-29,2 0-43,0 4-40,1-3-34,-2-1-25,0-1-46,4 1-43,-7 0-31,-2 0-27,5-1-9,-3 2-2,-2-2 13,-2-2 16,-1 0 28,0 0 24,-1 0 39,-3 1 39,1-1 35,-5 0 42,0 0 43,-8 0 35,13 0 37,-13 0 34,7 1 9,-7-1 13,0 0 15,5 2-3,-5-2 4,0 0-7,0 0 10,-8 10-1,-6-1-1,2 0-1,-3 6-1,-2 2-1,0-1-4,-3 2-2,1 2-2,1-2-15,2 1-10,-1 0-11,2 1-11,1-1-9,5 0-17,3-1-7,1-7-11,5 5-9,0-2-9,0-2-6,5 1-7,-1 0-3,7-2-3,3-1-8,5-2-2,1-3-5,7-1-2,9-2-6,-9-4 0,10-3-4,-10-1 0,7-1-3,-8-2-2,0-2-4,-6 1 1,1-2-2,-8 1 1,3-5-1,-5-3-6,-4 5-1,-2-6 1,-5-1-3,-4 2 1,-1-2-1,-5 0 4,-2 1-7,-5 3-18,1 1-25,-7 2-43,0 5-70,0-1-79,-3 5-75,-7 1-93,4 4-101,6 4-337,-1 1-907,8-4 400</inkml:trace>
          <inkml:trace contextRef="#ctx0" brushRef="#br0" timeOffset="7586.9927">6575 107 298,'0'0'349,"0"0"-23,0 0-26,0 0-11,0 0-17,0 0-10,7 0-27,-7 0-21,0 0-12,0 0-21,0 0-16,0 0-16,0 0-14,0 0-10,0 0 3,0 0-7,0 0-2,0 0 5,0 0-8,0 0-1,0 0 0,0 0 2,0 0-3,0 0 2,0 0-9,0 0-11,0 0-7,0 0-6,-11-11-7,11 11-3,-5-8 1,4 2-7,-2 1-6,1 1-4,0-1-3,2 5-3,-2-8-3,2 8-2,0 0-8,-2-6-4,2 6-9,0 0-2,-1-3-7,1 3-3,0 0-3,0 0 2,9 15-2,-1-5 2,-1 4-4,0 6 0,3 4 3,-1-2-7,0 3-1,3 4 0,-1 1 2,0-6-1,-2 5 1,-1-4-3,0 0 3,-3-2-1,3 2-2,-6-7 2,4-1-2,-6-1 1,1-7-3,-1 5-3,0-4 7,0 1-2,3-4 0,-3-2 4,-3 1 0,6 0 2,-3-6 3,0 0-3,0 6 4,0-6-5,0 0-1,0 0-1,0 0 2,-10-18 0,10 8-4,0-5 0,0 1-1,2-5 2,2-2-3,0 0-1,-2-1 1,7-11 1,2 1-8,-2 8 3,3-5-1,-3 6-1,-1 2-2,1 2-1,1 3 1,-2 4 3,3 0-2,-2 0-3,0 6 0,0 1 3,-1 1-2,2 4-2,2 4 2,0 4-2,5 2 6,-9 5 1,4 1 0,2 7 1,-2-4 0,-2 2-3,-2 1 6,0 2-2,0-3 1,3 11 2,-4-9 0,3 2 2,-10-4-33,4-1-27,-1 2-33,0-7-47,-1-3-41,-2 0-45,0-1-53,0 1-66,0-5-51,-5-1-309,2-1-758,3-5 336</inkml:trace>
          <inkml:trace contextRef="#ctx0" brushRef="#br0" timeOffset="8053.8522">7009-227 2876,'3'-18'218,"1"2"-16,0-1-27,2 6-9,1-5-60,-2 3 5,-2 3-12,1 4-10,1-3-11,0 3 13,-4 2-20,10-2-3,-2 6 2,0 0-1,6 3-1,-4 0-16,4 4 4,-1 5-8,-1 0 0,3 4-16,-3 1 15,-1 0-12,3 4-2,-3 9-3,-3-9-3,-2 0-3,1 2 2,-8-9-2,2 7-5,-2-1-2,0-6-4,-5 3 5,0-3-3,1 2 0,-4-4-4,4-1 3,-4-4-6,4 2 2,-1-4-1,1 0 2,3 0 0,0-1 10,1-4 4,0 6 12,0-6-3,0 0-6,0 0-1,0 0-1,0 0-7,15-12-4,-7 9-3,4-1-4,0 2 1,-1 1 2,4-2-3,-6 6-4,8 0 0,-3 4 0,2 1-2,-2 1 3,3 3-4,0 0 2,-6 1-3,5 1 2,-7 0 0,1-1 2,-3-1 2,2 4-3,-7-5-1,1 3 2,-7-3-1,-2 1 2,-5-1 2,-2 2 8,-8-4 2,3 4 3,-2-5 5,-6-1-3,3-2 0,-4-1-5,4 1-1,-5-3-25,4-4-28,1 1-64,0-4-71,-1 2-73,-2-3-90,5-2-123,0-2-267,6 4-786,2-3 349</inkml:trace>
        </inkml:traceGroup>
      </inkml:traceGroup>
    </inkml:traceGroup>
    <inkml:traceGroup>
      <inkml:annotationXML>
        <emma:emma xmlns:emma="http://www.w3.org/2003/04/emma" version="1.0">
          <emma:interpretation id="{8E55600B-7096-41CA-9B72-F9E44969FCC9}" emma:medium="tactile" emma:mode="ink">
            <msink:context xmlns:msink="http://schemas.microsoft.com/ink/2010/main" type="paragraph" rotatedBoundingBox="9521,6836 16693,5686 16887,6898 9715,804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AE1373F-820A-4B90-8799-5CA7BBD7E4AF}" emma:medium="tactile" emma:mode="ink">
              <msink:context xmlns:msink="http://schemas.microsoft.com/ink/2010/main" type="line" rotatedBoundingBox="9521,6836 16693,5686 16887,6898 9715,8048"/>
            </emma:interpretation>
          </emma:emma>
        </inkml:annotationXML>
        <inkml:traceGroup>
          <inkml:annotationXML>
            <emma:emma xmlns:emma="http://www.w3.org/2003/04/emma" version="1.0">
              <emma:interpretation id="{89AA7958-E8D8-407E-8141-0F9C4003C2EA}" emma:medium="tactile" emma:mode="ink">
                <msink:context xmlns:msink="http://schemas.microsoft.com/ink/2010/main" type="inkWord" rotatedBoundingBox="9532,6909 11569,6583 11704,7426 9668,7753"/>
              </emma:interpretation>
              <emma:one-of disjunction-type="recognition" id="oneOf3">
                <emma:interpretation id="interp15" emma:lang="en-US" emma:confidence="0">
                  <emma:literal>Too</emma:literal>
                </emma:interpretation>
                <emma:interpretation id="interp16" emma:lang="en-US" emma:confidence="0">
                  <emma:literal>too</emma:literal>
                </emma:interpretation>
                <emma:interpretation id="interp17" emma:lang="en-US" emma:confidence="0">
                  <emma:literal>To</emma:literal>
                </emma:interpretation>
                <emma:interpretation id="interp18" emma:lang="en-US" emma:confidence="0">
                  <emma:literal>Tool</emma:literal>
                </emma:interpretation>
                <emma:interpretation id="interp19" emma:lang="en-US" emma:confidence="0">
                  <emma:literal>Foo</emma:literal>
                </emma:interpretation>
              </emma:one-of>
            </emma:emma>
          </inkml:annotationXML>
          <inkml:trace contextRef="#ctx0" brushRef="#br0" timeOffset="8602.869">5340 939 323,'-14'3'373,"2"2"-4,0-5-4,2 6-9,3-2 0,-3-4-15,3 3-8,2-2-18,5-1-13,-11 2-19,9 2-15,2-4-15,0 0-8,0 0-8,0 0-1,0 0-12,39-6-10,-2 2-18,3 0-6,25-4-25,1 4-13,7-3-13,3-3-14,1 0-16,4 2-10,3 1-13,29-3-7,-33 2-7,0 5-8,36 0-8,-39-2 7,3 2 1,4-3-5,-7 1-5,-1 2 11,-6-2 2,-6 1 0,-18 1 11,3-2-2,-1 0-9,-1 1 7,-1-1 4,-3 3 2,-3-3-2,-4-1-5,-9 3 7,-3 0-13,-2-2-3,-10 2-52,2 2-12,-7-1 0,0 2 0,3-3 0,-4 3 0,-6 0 0,11 0 0,-11 0 0,0 0 0,10-1 0,-10 1 0,0 0 0,0 0 0,0 0 0,0 0-82,0 0-137,-25 7-62,13-4-75,-2-1-79,0 4-90,-10-3-525,3 3-1136,4-5 504</inkml:trace>
          <inkml:trace contextRef="#ctx0" brushRef="#br0" timeOffset="8965.336">6033 1165 336,'0'-7'435,"4"4"2,-3-2 4,2 1 2,-3 4-8,2-10-16,-2 10-25,0 0-26,4-2-39,-4 2-33,0 0-31,2-4-30,-2 4-23,0 0-25,0 0-21,0 0-13,6 10-16,-7-4-13,2 3-10,0-2-12,2 8 1,-2-3-16,1 4-5,2 1-7,-3 2-5,3 3-5,1-2-14,-2 0 1,2 1-3,0-3-6,-1 1-6,-1-3-4,0 1 1,3-1-25,-6-2-44,4 0-46,-2 0-57,0-4-71,1 1-71,-1-3-60,0-1-73,1 0-71,2-3-323,-3-2-874,3-1 388</inkml:trace>
          <inkml:trace contextRef="#ctx0" brushRef="#br0" timeOffset="10668.2724">6845 1229 267,'0'0'349,"7"-3"-8,-7 3-8,0 0-6,6-3-14,-6 3-19,0 0-11,0 0-20,0 0-24,0 0-22,0 0-12,0 0-18,0 0 1,0 0-5,2 9-8,-2-9-6,-4 11-9,3-5-8,-2 1-8,1 3-3,-1-4-6,1 8-5,-2-3-10,1 5-6,-1-1-9,2 2-10,-2-1-6,4-1-11,0 0-8,1 4-6,2-2-4,-1-4-8,3 2-4,1-1-6,0-2-3,3-1-4,-2-1-3,5-2-2,-3 2-2,3-1 0,2-3 2,-1-3 1,3 0-3,1-3 3,1 0-6,4-3 4,-6 0-1,3-3 1,1-3-1,-4 3-5,-2-4 1,6-1-1,-8 1 0,1 0-1,-2-3 8,-4 0 1,-2-1 3,-5 0-2,0-1-2,-1-1-1,-6-5-4,-2 2-3,-3 1-3,-1 1-2,-2 1-7,0-3-15,-2 4-33,-2-1-46,-2 5-61,1-3-79,-1 2-80,-1 2-75,1 4-88,0 1-422,5 1-963,9 2 427</inkml:trace>
          <inkml:trace contextRef="#ctx0" brushRef="#br0" timeOffset="19316.6557">6362 1328 171,'4'-2'271,"-4"2"-10,0 0-15,3-5-11,-3 5-8,0 0-17,4-3-17,-4 3-14,0 0-3,5-4-19,-5 4-11,0 0-10,0 0-13,0 0-4,0 0-10,0 0-8,0 0 6,0 0-3,0 0-15,0 0 6,4 11 2,-4-6-8,2-1 2,-2 4-3,2 1-20,2 3 2,-3 1 2,2 2-8,4-1-2,-1 0-9,-5 0 0,4 0-4,0-3-5,2 2-5,0-1-3,0 0-9,0-2 4,1 1-6,0-4-6,1 2 8,0 0-5,-3-5 3,5 1 4,-1-3 4,2 2 3,4-4-7,-2-3-2,8-3-4,1 3-5,-2-3 4,3 3-8,0-7 6,-6 1 2,4 1 1,-6-4 5,-4 3 0,4-1 11,-7 2 7,3-3 9,-5 2 5,-1-2 5,-4 1-3,-2-2-1,0 0-1,-4-2-7,-4 3 5,-1-1-6,-6 0-6,-5 3-2,-2-3-7,-2 6-3,1-1-3,-1-1-10,-2 4-24,5 0-30,-4 2-40,10-2-56,-1 2-42,0 2-54,3 0-69,3 0-74,1 0-380,9 0-810,-4-7 359</inkml:trace>
        </inkml:traceGroup>
        <inkml:traceGroup>
          <inkml:annotationXML>
            <emma:emma xmlns:emma="http://www.w3.org/2003/04/emma" version="1.0">
              <emma:interpretation id="{E7F3B92A-0DE2-4477-BE02-70EFD53B6D7A}" emma:medium="tactile" emma:mode="ink">
                <msink:context xmlns:msink="http://schemas.microsoft.com/ink/2010/main" type="inkWord" rotatedBoundingBox="12358,6381 13254,6237 13395,7114 12499,7258"/>
              </emma:interpretation>
              <emma:one-of disjunction-type="recognition" id="oneOf4">
                <emma:interpretation id="interp20" emma:lang="en-US" emma:confidence="0">
                  <emma:literal>*</emma:literal>
                </emma:interpretation>
                <emma:interpretation id="interp21" emma:lang="en-US" emma:confidence="0">
                  <emma:literal>☺</emma:literal>
                </emma:interpretation>
                <emma:interpretation id="interp22" emma:lang="en-US" emma:confidence="0">
                  <emma:literal>€</emma:literal>
                </emma:interpretation>
                <emma:interpretation id="interp23" emma:lang="en-US" emma:confidence="0">
                  <emma:literal>H</emma:literal>
                </emma:interpretation>
                <emma:interpretation id="interp2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12469.4411">8143 653 281,'0'0'448,"0"0"-27,0 0-2,0 0-15,-15-2-9,15 2-16,0 0-9,-7 2-25,7-2-25,0 0-21,0 0-20,0 0-19,0 0-13,0 0-25,0 0-26,-4 1-17,4-1-19,0 0-12,0 0-16,0 0-15,0 0-14,0 0-7,0 0-14,0 0-5,0 0-12,0 0-2,0 0-9,0 0-5,0 0-9,0 0 0,0 0-5,0 0-1,0 0-6,0 0-1,0 0-2,0 0 2,0 0-6,0 0-7,0 0 4,0 0-6,-6 5 1,6-5-2,0 0 2,0 0-4,0 0-1,0 0-2,0 0 0,0 0 1,0 0-1,0 0-4,0 0 0,0 0 2,0 0-2,0 0 2,0 0 2,0 0-4,0 0-1,0 0-3,0 0 3,0 0 0,0 0 2,0 0-2,0 0 0,0 0 3,0 0-3,0 0 2,0 0-1,0 0-3,0 0 3,0 0-4,0 0-2,0 0 7,0 0-2,0 0 0,0 0 4,20 3-2,-10-2-1,4-4-1,3 5 0,9-4 3,1 1 1,12-1-4,2-1 0,3 0-1,5-3 2,-1 4 0,3 0-2,-4-3-2,0 0 3,2 4-5,-10-3-5,1 1-4,-3 2-2,-11-1-2,-2 2 1,-2 0-2,-5-3 2,-2 2 0,-1 0 0,-4 1 0,-3 0-2,-1 1 1,-6-1 7,13-1-3,-13 1-5,7 0-12,-7 0-18,0 0-23,11 0-33,-11 0-36,0 0-35,3 5-37,-3-5-41,0 0-40,-14 12-51,-1-3-50,6-5-51,-8 4-278,-4-1-782,0 2 347</inkml:trace>
          <inkml:trace contextRef="#ctx0" brushRef="#br0" timeOffset="12785.9275">8387 902 245,'-9'2'309,"1"3"-9,-6 0-8,2 1 0,0-2-7,2-2-14,3 4-16,2-3-4,-1 1-17,-1-2-12,2 2-8,0-4-20,5 0-17,-7 2-8,7-2-5,0 0-4,0 9 23,0-9 9,8 5 8,2-4 1,6-1-5,8 0-10,2-2-11,9-1-11,0-4-16,8 2-5,1 1-11,1-5-14,1 1-6,0 4-8,0-2-13,-2-2-9,-5 4-3,0-5-11,-1 2-5,-2 2-8,-12 1 6,0 2-11,0-1-8,-7 1-4,-3-3-11,-1 4-17,-3-1-15,1 1-26,-5-1-25,-6 2-37,14 0-32,-9-3-52,-5 3-44,0 0-53,0 0-48,0 0-60,0 0-47,0 0-378,-29-2-873,15-2 386</inkml:trace>
          <inkml:trace contextRef="#ctx0" brushRef="#br0" timeOffset="13083.0104">8594 449 239,'-3'-15'362,"-1"1"-1,0 0 9,3 2 6,-3 2-4,3 5-4,-2-2-13,3 1-32,0 1-15,-2 1-37,2 4-32,0-6-22,0 6-27,-2-5-21,2 5-14,0 0-12,0 0-16,0 17-11,2-4-12,0-2-2,1 2-11,2 5 5,-4 1 5,5 6-3,0-3-8,2 3-3,1 6-10,2-3 2,0 6-4,1-4-2,0 3-7,1-3-5,0 3-7,-1-3-5,3 4-2,-2-4-5,2 2 0,-3-1-8,1-2-5,-3 4-7,-3-8-14,-1-3-29,1 2-28,-1-2-41,0-1-54,-1 1-45,0-2-57,-1 0-34,-1-3-23,0-1-44,3-1-56,-2-3-350,3-2-816,1-3 361</inkml:trace>
        </inkml:traceGroup>
        <inkml:traceGroup>
          <inkml:annotationXML>
            <emma:emma xmlns:emma="http://www.w3.org/2003/04/emma" version="1.0">
              <emma:interpretation id="{EE34A33B-DB64-4662-90BA-BFCB6CF714F8}" emma:medium="tactile" emma:mode="ink">
                <msink:context xmlns:msink="http://schemas.microsoft.com/ink/2010/main" type="inkWord" rotatedBoundingBox="13824,6205 16702,5743 16887,6898 14009,7359"/>
              </emma:interpretation>
              <emma:one-of disjunction-type="recognition" id="oneOf5">
                <emma:interpretation id="interp25" emma:lang="en-US" emma:confidence="0">
                  <emma:literal>win,</emma:literal>
                </emma:interpretation>
                <emma:interpretation id="interp26" emma:lang="en-US" emma:confidence="0">
                  <emma:literal>win)</emma:literal>
                </emma:interpretation>
                <emma:interpretation id="interp27" emma:lang="en-US" emma:confidence="0">
                  <emma:literal>wins)</emma:literal>
                </emma:interpretation>
                <emma:interpretation id="interp28" emma:lang="en-US" emma:confidence="0">
                  <emma:literal>wing</emma:literal>
                </emma:interpretation>
                <emma:interpretation id="interp29" emma:lang="en-US" emma:confidence="0">
                  <emma:literal>wins,</emma:literal>
                </emma:interpretation>
              </emma:one-of>
            </emma:emma>
          </inkml:annotationXML>
          <inkml:trace contextRef="#ctx0" brushRef="#br0" timeOffset="13626.9674">9611 504 306,'2'-6'412,"0"-2"-10,-2 4-22,2-3-21,0 3-22,-2 4-30,1-6-27,-1 6-24,0 0-21,0 0-16,0 0-22,-8 17-16,4-7-20,-1 1-15,2 5-14,2 1-11,-2-1-11,2 0-10,2 4-11,2-1-10,-2-4-10,5 1-4,0 2-8,-1-4-1,3 0-8,1 1-5,4 1-2,-2-1-3,1-7-1,5 0-4,-4-2-5,2 0-5,1-1-4,4-2-7,1-2 2,2-2-6,-1-2-8,2-3 6,-3 1-6,-2-2 2,4-5 0,-5 5 6,-2-4-5,1 1 1,-6-2-2,4 2-1,-6 1 0,1 0 16,-6 3 4,4 0 2,-4 2 0,1 2-4,-5 2-7,8-6-1,-8 6 6,0 0-9,0 0 2,0 0 0,-5 17-4,2-10 3,1 2-2,-1-1 0,3 1-2,0 5-1,3-8-3,-1 9 1,1-9 2,2 7-1,2-4 0,2 0 0,1 0 4,2-2-4,0-1 1,3-1-4,-3-1 0,3-4 2,-1 0 0,3-4 1,-4-1 1,4 0 1,-4-3 0,3-1-2,-2 0-2,2-4 13,-6 2 2,1-9 7,1 3-1,-1 0 10,-7 3-1,-1-7 8,-6 2-1,3-3 1,-6-1-1,-2 2-3,-4-2-2,-1-1-2,-9-1-3,5 6-2,-11-2-9,0 3-11,4 7-15,1 1-29,-1 0-39,1 4-50,-2 4-58,5 3-53,6 0-54,-5 4-57,8-4-59,-1 5-332,4-2-802,5 2 356</inkml:trace>
          <inkml:trace contextRef="#ctx0" brushRef="#br0" timeOffset="13923.8468">10700 192 361,'-5'-4'417,"1"2"-13,0-3-12,4 5-15,-12-2-17,12 2-29,-16 2-21,8 0-21,-1 4-18,-1 4-19,1 1-20,-3 0-13,3 8-17,-2-1-18,5 3-17,-5 1-14,5 0-15,0 0-14,3 3-10,3-3-12,0-2-12,2 5-7,2 0-7,5-3-8,-4 3-7,7-3-7,8 7-4,-4-2-2,1-6-9,3 3-8,4 3-10,1 0-21,1 0-20,-2-6-28,4 3-28,-2 1-38,4-4-25,3-4-42,1 3-29,-2-2-45,5-3-57,1-4-69,0-1-333,0-2-774,1-2 342</inkml:trace>
          <inkml:trace contextRef="#ctx0" brushRef="#br0" timeOffset="14386.9312">11183 412 22,'-5'-6'340,"0"3"-14,2-2-1,2 0-12,1 5-1,-8-6-9,7 1-14,1 5-15,0 0-19,-3-3-17,3 3-26,0 0-14,0 0-16,0 0-16,0 0-15,0 0-13,0 0-12,24 8-15,-20-3-7,1 1-17,5 1-2,0 0-12,-4 5 1,3 0-16,0 0-8,-2 2-2,1-3 0,1 6-9,-3-3-5,0 2-4,0-5-4,3 4-1,-7 1 1,0-6-5,1 2-1,2-1-2,-4-1-1,-1-1-1,0-3 5,-1 0-5,2-1-7,-1-1 7,0-4-2,0 7 2,0-7-2,0 0-3,0 0 0,0 0-2,0 0 1,0 0-2,-3-22 2,5 10 6,-2-1-11,3-1 9,1-2 6,1-3 11,0-2-3,-2 6 1,7-5-1,1 3-4,-5 2 6,3 2-8,-1 0 0,1 2-2,1 8-1,0-6-4,2 4 1,-3 4-2,1 1-4,3 2-2,4 4 0,-5 3 0,0 2-1,4 3 0,-5 3-1,1-2-2,-1 4 1,0 3 0,-3-5-3,3-1-22,-5 5-48,1-3-54,-2-3-44,-1 0-50,-1 0-57,-3-5-80,2 2-78,-4-3-256,4 1-743,-1-4 328</inkml:trace>
          <inkml:trace contextRef="#ctx0" brushRef="#br0" timeOffset="15099.445">12289 32 106,'10'4'375,"1"5"-12,1-1-17,0 2-2,0 3-3,1 7-8,2-1-10,1-2-5,-3 3-15,1 4-18,3 4-17,0 3-11,-1-1-22,-3 4-12,2 0-14,-6-1-15,3 4-8,-6 0-20,-1-1-16,-5 1-8,0 0-15,-6 0-14,-5-2-6,-2 6-9,-6-3-8,-13-3-8,-11 13-6,-1-5-8,-5-3-9,1-3-3,7-12-8,-16 7-17,1-4-31,-4-5-41,1 1-64,13-15-83,-1 1-92,-4-1-107,5-3-137,-1-4-293,1-1-883,3-7 391</inkml:trace>
          <inkml:trace contextRef="#ctx0" brushRef="#br0" timeOffset="14824.5939">11655-59 332,'3'-8'405,"2"1"0,-2-2-45,3 2-27,1 3-25,3 4-14,2-1-31,-1 2-22,2 1-20,-3 7-20,3 1-23,-1 4-19,-2 1-11,2 4-18,0-1-14,-6 1-9,5-1-12,-7-3-9,-2-3-8,-2 4-10,0-1-3,-5-3-4,3 3-3,-2-5-4,-3 3-6,1-5-2,2 1-1,-2-3-3,3 0 3,-3-2-2,2-1-2,3 0-1,1-3-4,-4 4-4,4-4-2,0 0-7,0 0-2,0 0-1,15-14-3,-8 12 2,1-2-2,7 1-7,-8 1 0,9-3-1,-4 5-2,2 0 4,-1 4-3,-1 1-5,1 0-1,4 1 1,-5 4 1,2-2 2,-2 3-5,5 3 3,-1 1 0,-8-3-2,2 0-1,-3 1-6,2 2 3,-3-3 4,-3 2-1,-3-3 1,0 4-2,-3-8 3,-2 2 0,-5-1 2,0 2-10,-4-1-30,0-3-46,-1-4-44,-2 5-53,2-5-64,-10 2-86,9-7-91,-9 1-250,11-2-725,1 0 321</inkml:trace>
        </inkml:traceGroup>
      </inkml:traceGroup>
    </inkml:traceGroup>
    <inkml:traceGroup>
      <inkml:annotationXML>
        <emma:emma xmlns:emma="http://www.w3.org/2003/04/emma" version="1.0">
          <emma:interpretation id="{84C6E4DE-E0F4-4311-8E08-33852E429459}" emma:medium="tactile" emma:mode="ink">
            <msink:context xmlns:msink="http://schemas.microsoft.com/ink/2010/main" type="paragraph" rotatedBoundingBox="2752,7842 21476,8170 21448,9796 2723,94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C24C21-5D53-43A7-8C71-97E6E26C4D7F}" emma:medium="tactile" emma:mode="ink">
              <msink:context xmlns:msink="http://schemas.microsoft.com/ink/2010/main" type="inkBullet" rotatedBoundingBox="2752,7842 4021,7864 3996,9304 2726,9282"/>
            </emma:interpretation>
            <emma:one-of disjunction-type="recognition" id="oneOf6">
              <emma:interpretation id="interp30" emma:lang="en-US" emma:confidence="0">
                <emma:literal>Its</emma:literal>
              </emma:interpretation>
              <emma:interpretation id="interp31" emma:lang="en-US" emma:confidence="0">
                <emma:literal>this</emma:literal>
              </emma:interpretation>
              <emma:interpretation id="interp32" emma:lang="en-US" emma:confidence="0">
                <emma:literal>of</emma:literal>
              </emma:interpretation>
              <emma:interpretation id="interp33" emma:lang="en-US" emma:confidence="0">
                <emma:literal>it'</emma:literal>
              </emma:interpretation>
              <emma:interpretation id="interp34" emma:lang="en-US" emma:confidence="0">
                <emma:literal>Ids</emma:literal>
              </emma:interpretation>
            </emma:one-of>
          </emma:emma>
        </inkml:annotationXML>
        <inkml:trace contextRef="#ctx0" brushRef="#br0" timeOffset="22929.7382">-1330 2474 3007,'4'-3'122,"1"-4"6,-3 2-57,-1-4 1,3 2-15,-4 1 22,5 0-27,-3 0 5,-2-3-3,5 2 16,-5 0-6,0-1 4,0 3 2,0-5 0,0 4 2,-3 0 0,1 0-14,2-3 0,-7 3-6,3 2-4,1 2-12,-6-5 9,3 4-16,-1-1 3,-3 4 1,-2 0-6,2 1 1,-5 5-8,1 3-1,-4 0-1,4 2 1,-3 0-4,2 4-4,6-2 3,-1-2-2,3 0-4,0 0 8,2 1-17,5-2 5,2 2 1,2-2 4,2-1-5,1-1 9,4 5-4,1-4 9,5 5 2,0-2-6,1 2 7,-1-2 2,1 0 1,-1 2-8,0 0 3,-9-1-4,3-1-1,-1-1 0,-3 1-4,-2 1 2,-5-1 3,1 0 0,-1-2-6,-1 0 7,-4 1-1,-1-5 13,0 6 6,-6-8 3,2 3 0,-4 3 5,-3-6-9,2-3-8,2 4-1,-3-4-11,-1 1-26,0 1-44,3-6-53,2 0-54,-1-2-55,1 3-69,2-9-73,6 1-336,2-9-753,4-2 333</inkml:trace>
        <inkml:trace contextRef="#ctx0" brushRef="#br0" timeOffset="23391.1997">-1122 2403 199,'1'7'282,"-2"-1"-10,-3 1-6,-1 1 4,0 4-16,-2-1-12,-1-1-6,2 4-5,-1 0-14,0-2-9,1 1-28,4 1 2,-4-4-20,1 5-12,3-5-13,-1 2-3,0 0-17,3-3-16,0 1-4,3 1-12,0-3-8,-1 3-14,2-2-11,1-3 8,2 1-4,1-1-6,2-2 4,3-2-13,2 1-3,-1-3-10,3-4-4,-1 2 1,1-5-4,-4 0 4,6-5-6,-4-2 0,-1-2-9,1-2 2,-6 0 1,0-4 0,-1-11-3,-2 3-2,2-4-1,-5-2-3,2-3 2,-1-3-3,-4-1-1,0-1-1,0 1-3,0 1 3,-5 3 1,3-3 0,0 5 13,-1 3 33,-1 10 17,4-1 8,-5 7 8,2 6 6,3-3 4,-2 8-3,2-2-9,-3 0-12,3 6-8,0 3-8,0 0-4,0 0-7,-5 21 1,-2 2-9,1 11-1,-2 4 0,0 5-6,2 0 3,-1 16-3,7-12-2,-5-3 1,-6 1-2,15 13-2,-4-13-2,2-2 4,0 1-1,2 14-1,7 2 1,-5-16 0,5 0 1,-5-2-4,6-2-16,-2 1-25,-2-6-33,3 0-40,0-3-48,1-4-46,-7-7-42,3 0-53,-4-9-56,1-4-48,-3-2-339,2-3-789,-4-3 348</inkml:trace>
        <inkml:trace contextRef="#ctx0" brushRef="#br0" timeOffset="23750.5966">-654 2125 34,'3'-15'408,"-2"3"-17,0 3-29,2 1-17,0 0-29,-5 2-30,2 1-32,2 2-17,-2 3-29,0 0-24,0 0-9,6 17-11,-2-4-11,-4 8-13,1 0-10,5 1-10,-2 2-10,-4-3-6,1-1-11,0 0-1,0-2-3,2-1-10,-2-2 5,3 0-5,-1 0-11,1-6 1,-3 6-6,3-9-4,-4 7-8,5-7 2,-3 0-5,0 5 5,2-3-4,1 1-2,-2-1 7,5 0-7,-6 0 4,4 1 2,0-2 1,3 2 3,-2 0-5,1-2 3,1-1-2,-1 2 1,2-1-6,1-2 0,-3-2-4,2 3-4,-3-2-3,3 1-4,4-1 1,-2 2-4,-3-4-6,6 1 0,-4 3-5,2-2-9,-5-2-21,5 4-25,-3 1-38,-3-4-48,0 1-63,2-2-37,-2 3-46,-2 3-50,0-2-53,-2-4-45,-3-2-267,4 6-739,-4-6 327</inkml:trace>
        <inkml:trace contextRef="#ctx0" brushRef="#br0" timeOffset="24138.254">-1417 3213 297,'-22'13'386,"-1"1"-14,5-2-3,1-1 1,5-1-12,0-4-20,3 0-18,4-1-22,0 1-21,-2-3-17,5 1-17,-1-2-17,3-2-15,-5 6-14,4-2 24,1-4 9,11 6 6,-2-3 0,8 0-2,19-3-7,2 0-23,4-3-13,8 0-17,17-6-12,0 1-18,5-2-16,-3 0-11,0 1-14,3 0-10,-4 0-12,-5 0-7,-16 3-4,-1 0-6,-2 0-10,-1 2-5,-5 2-2,0-3 0,-9 1-3,-4 2 3,2-3 3,-3 2-5,-7 1 1,-3 1 3,3-4-8,-3 5 4,-4-1-4,-1 1-3,-3-2-2,2 1-35,-8 1-1,12-2 0,-12 2 0,0 0 0,10 0 0,-10 0 0,7-1 0,-7 1 0,0 0 0,6-1 0,-6 1-100,0 0-85,6-5-56,-2-1-96,-4 6-97,5-4-125,0-4-498,-1-5-1143,4 1 506</inkml:trace>
      </inkml:traceGroup>
      <inkml:traceGroup>
        <inkml:annotationXML>
          <emma:emma xmlns:emma="http://www.w3.org/2003/04/emma" version="1.0">
            <emma:interpretation id="{F7BF338F-F0C9-470A-A308-DA7CE59C728A}" emma:medium="tactile" emma:mode="ink">
              <msink:context xmlns:msink="http://schemas.microsoft.com/ink/2010/main" type="line" rotatedBoundingBox="5917,8175 21471,8447 21448,9796 5893,9524"/>
            </emma:interpretation>
          </emma:emma>
        </inkml:annotationXML>
        <inkml:traceGroup>
          <inkml:annotationXML>
            <emma:emma xmlns:emma="http://www.w3.org/2003/04/emma" version="1.0">
              <emma:interpretation id="{3A9CF416-162E-496F-9D9A-A392B24719B3}" emma:medium="tactile" emma:mode="ink">
                <msink:context xmlns:msink="http://schemas.microsoft.com/ink/2010/main" type="inkWord" rotatedBoundingBox="5917,8175 12894,8297 12871,9629 5894,9506"/>
              </emma:interpretation>
              <emma:one-of disjunction-type="recognition" id="oneOf7">
                <emma:interpretation id="interp35" emma:lang="en-US" emma:confidence="0">
                  <emma:literal>originating</emma:literal>
                </emma:interpretation>
                <emma:interpretation id="interp36" emma:lang="en-US" emma:confidence="0">
                  <emma:literal>Originating</emma:literal>
                </emma:interpretation>
                <emma:interpretation id="interp37" emma:lang="en-US" emma:confidence="0">
                  <emma:literal>originated)</emma:literal>
                </emma:interpretation>
                <emma:interpretation id="interp38" emma:lang="en-US" emma:confidence="0">
                  <emma:literal>originates)</emma:literal>
                </emma:interpretation>
                <emma:interpretation id="interp39" emma:lang="en-US" emma:confidence="0">
                  <emma:literal>originating)</emma:literal>
                </emma:interpretation>
              </emma:one-of>
            </emma:emma>
          </inkml:annotationXML>
          <inkml:trace contextRef="#ctx0" brushRef="#br0" timeOffset="27365.5251">4309 2556 351,'-10'0'350,"-4"-3"-7,2 3-12,-5 3-5,0 0-13,-6 2-8,1 3-15,1 0-19,0-2-19,2 4-16,0 1-14,2 3-11,-2-2-17,2 3-17,6-2-16,2-2-16,-1 2-13,4 2-14,-2-1-10,3-3-9,2 1-6,2 0 2,1-3-4,4 2 2,1-3-3,2 1-2,-2-3-5,3 1-7,3 0-4,2-1-6,-1-1-7,4-2-2,-3 1-5,1-2-4,-1 1-5,1 0-2,0-4-7,-2 5-7,-1-3 2,1 4-8,0 1 3,0-2-5,-3 6-1,4-2-1,-1 5-4,-1 1-1,1 7-1,3 1-1,-1 8 2,0 7-3,-2 3 2,1-3 8,0 2-1,-4-5-1,2 6-1,-1-2 0,0-3-1,0 1-2,2 1-1,-3-4 0,-3-1 0,0-8-4,-1 1 6,-2-2-8,-2-1 2,1-7-2,0-2-1,-4 6 3,2-8 0,-2 1-1,1-5-1,-1 3 3,1-5 5,-4 0 4,-2-4 8,2 0 6,-4-1 2,9 0-1,-13-2-5,4-4 9,1-4-10,-4 0-1,4-5-7,-2-1 0,0-5-1,3 0-2,-3-12-1,4 2-5,3-3-12,-3-1-24,3-1-21,6 0-33,-2 2-37,2-2-53,7 1-61,2-2-47,2 4-37,1 3-52,2 2-39,5-3-48,0 1-291,2 3-805,-1-1 357</inkml:trace>
          <inkml:trace contextRef="#ctx0" brushRef="#br0" timeOffset="28036.3922">4779 2627 210,'-10'-12'340,"1"4"-20,-1 2-11,-1 1-19,0 4-20,-2-1-19,-3 9-9,3-2-5,-6 10-3,0-4-12,-4 12-19,9-4-7,-2 3-16,0 8-15,8-7-15,-1 12-13,5-2-14,2-2-15,4-6-7,6 8-8,1-8-1,6 4-18,0 0-2,4 2-13,-4-10-21,9 0-55,-6-3-53,12 4-52,-13-4-73,0-5-92,5-2-95,-10-5-226,12-2-658,-7-1 292</inkml:trace>
          <inkml:trace contextRef="#ctx0" brushRef="#br0" timeOffset="27817.6557">4740 2789 18,'-9'-8'337,"5"4"-11,4 4-10,-4-8-6,4 6-6,0-7 2,0 4-2,0 5-2,4-6-22,-4 1-17,4-1-17,0 1-25,1 1-19,3 2-16,0-1-13,1 3-19,0 3-12,3-3-11,2 3-13,0 2-13,-2 2-9,1 1-15,6 2-4,-9 3-5,1 1-9,-2-2-3,0 3-8,-4-1-5,0-2-1,1 5-15,0-3 4,-6 0-3,1 2-3,-1-4 0,0 3-5,-4-5 0,3 1-3,-4 0-1,0-3-3,2 1 2,-1-5-4,2 1 1,-2-4-4,0 2 2,4-3-1,-7 3-3,7-3 0,0 0-2,-2-12 1,2 6-4,1-3 2,4-1-3,3-5 1,-2 2-2,5-8 2,-1 4-2,2 1 8,-7 3 7,3-1 3,3 4-1,0-3 3,1 3-8,4 4-3,-7-3 0,4 6 0,-6 0-2,4 1-3,-1 4-3,-1 1 2,4 0 0,-4 4 0,3 5-2,-1-3 1,-1 4 3,-1 0-6,-1-1-2,-3 3-1,0 1-20,0-1-33,-1 1-40,-2-3-44,-2 3-46,0-4-34,-2 2-36,0-2-37,-1-2-39,0-6-37,-1 3-301,1-1-724,-1-2 320</inkml:trace>
          <inkml:trace contextRef="#ctx0" brushRef="#br0" timeOffset="28286.2556">5344 2634 69,'5'-6'425,"-2"4"-38,2-3-26,2 2-29,-1 0-20,-6 3-25,17 5-13,-5-1-15,0 3-29,-2 1-15,2 1-14,-2 4-27,5 3-18,-1 2-7,-4 3-11,0 0-12,-4 0-12,-1 4-20,1 8 1,-5-2-16,-1 0-3,-4 2-9,-4-8-4,-4 4-10,-1 3-3,-4-4-3,3-6-8,-8 4-34,-4-4-45,7-4-60,-2-2-46,-1-2-68,0-4-63,9-1-56,-7-3-296,11-5-679,3-1 301</inkml:trace>
          <inkml:trace contextRef="#ctx0" brushRef="#br0" timeOffset="25702.0141">1682 2636 123,'4'-3'378,"-4"-2"-18,0 5-10,0-7-10,0 1-24,0 0-15,0 6 1,-4-4-1,3-1-4,1 5-8,0-7-19,0 7-14,0 0-20,0 0-21,0-9-18,0 9-19,0 0-40,0 0-17,0 0-10,0 0-16,0 0-9,-7 16-5,2-5-8,-5 5-7,2 3-4,-3 14-9,2 2-6,7-1-2,-4-1-3,5 2-5,1-4-4,5 2-4,-3-8-1,8 6-2,-3-8-4,4 0-2,6-3 5,-5-1 3,5-4 5,1-1-1,-1-2-6,2-1 5,3-1 3,-5-8-1,1 2-2,1-4 1,-2-1-4,0-4 0,4-1 1,-2-3-8,-1-1 2,-1-4-4,0-1 0,0-2-1,-5 1-2,0-5-4,-6 0 0,5 3 2,-5-7-5,0 3 0,-6-1-1,0-2-1,-3 1 4,0 1-5,-3 2 0,-5-3-3,0 2 2,-5 4 0,3 0 1,-3 0-6,-1 6 0,-2-3-11,0 5-25,2 5-27,0 2-28,-1 2-37,-2 2-38,5 4-37,-5-2-35,-1 7-29,7 0-46,5-1-46,-2-1-54,5 2-297,0-1-768,6-1 340</inkml:trace>
          <inkml:trace contextRef="#ctx0" brushRef="#br0" timeOffset="26204.0878">2599 3196 243,'-8'3'334,"1"3"-13,-1-3-25,3 0-16,4 0-20,-2 2 12,3-5 4,8 2-13,-1 1-13,4-3-16,6 0-22,8-3-22,0-1-18,3 2-12,7 0-18,0-4-10,-7 2-22,6-2-20,1 3-51,-9-1-70,0 3-61,-5-1-91,-4-5-82,5 3-353,1 2-669,-4-3 297</inkml:trace>
          <inkml:trace contextRef="#ctx0" brushRef="#br0" timeOffset="26016.5852">2780 2557 318,'11'0'371,"-6"-1"-31,-5 1-15,12-3-13,-8 3-5,-4 0-11,0 0-17,14 4-5,-14-4-14,-5 6-20,0 3-16,-2-3-19,-5 6-10,6 3-23,-11 0-17,5 4-14,-6-1-11,1-3-12,2 7-14,1-1-5,2 0-14,0-3-9,2 1-9,3 0-2,-3 1-11,5-6-4,2 1-1,-1 0-11,4-3-1,-1 0-4,2 1-4,3-6 0,-4 1-2,7-1-6,-2 2 3,4-6-11,2 6-9,4-7-19,0 1-32,7-2-37,-4-1-40,4-1-37,6 1-36,-7-2-43,0 2-52,1-1-40,-5-1-347,-1 2-737,-3 0 326</inkml:trace>
          <inkml:trace contextRef="#ctx0" brushRef="#br0" timeOffset="26679.6377">3584 2685 8,'-9'-1'363,"9"1"-22,-8 0-14,8 0-20,0 0-1,-6-2-7,6 2-17,0 0-18,0 0-20,-5-4-10,5 4-14,0 0-15,0 0-18,0 0-15,0 0-15,0 0-13,0 0-13,0 0-10,0 0-2,0 0-15,-6-2-7,6 2-2,0 0-18,0 0-3,0 0-9,0 0-8,0 0-3,4-9-8,-2 3 1,0 2-8,-1-1-4,2-1-4,-3 0 0,3 2-5,-2-1-4,-1 5-3,0-10 0,0 3-1,-1 2-4,1 5 2,-4-4-5,4 4-2,-7-4 0,-1 4-1,8 0 0,-23 6 2,9 0-3,0 1 2,-6 4 5,4 4 8,-1 4 7,-5 7 4,3-1 2,5 5-2,0-5 0,2-2-5,5 0-3,-2-1-2,5 1-3,3-1-1,1-1-3,9 0 3,-8-6-3,10 2-3,1-2 3,5 0-11,1 0-10,7-6-31,1 1-44,9-5-62,-6-1-59,6-1-53,-6-3-67,8-7-62,-1 1-362,-10-2-805,12-2 356</inkml:trace>
          <inkml:trace contextRef="#ctx0" brushRef="#br0" timeOffset="28750.8849">6624 2633 104,'0'0'415,"0"0"-16,0 0-12,0 0-16,0 0-7,0 0-18,0 0-17,-24 7-26,12 1-16,-1-4-36,-2 5-16,2 1-20,-7 3-18,2 3-19,-1 0-11,0 2-5,2 0-14,-7 4-11,7-2 1,-2-3-9,4 1-8,3-2-8,6-4-6,-10 7-6,6-6-9,1 6 0,1-6-3,1 2-7,1 0-7,1-2-9,-2 1-1,3-6-4,3 3 2,1 0 11,0 0 6,4-3 20,1 0 8,4 0-4,5-4-1,7 4 4,4-5-1,10 0-10,1-3-6,6 1-3,-2 1-2,2-4-9,2-2 10,-2 4-11,-1-2-5,-2 4-6,-1-5-4,-11 0-7,1 3 4,-5 0 2,-2-2-1,-5 2-54,0 0-4,-9 0 0,3 0 0,-10 0 0,13 0 0,-7-3 0,-6 3 0,8 2 0,-8-2 0,8 1 0,-8-1 0,0 0 0,0 0 0,0 0 0,9 0 0,-9 0 0,0 0 0,0 0 0,0 0 0,0 0 0,0 0 0,0 0 0,0 0 0,0 0-200,0 0-246,8-6-156,-8 2-556,0 4-1253,-5-13 554</inkml:trace>
          <inkml:trace contextRef="#ctx0" brushRef="#br0" timeOffset="31174.2879">7094 2895 53,'-4'-8'239,"3"-1"17,0 3 2,2 0-6,3-1-2,-3 1 4,2 0-6,1 0-4,2 0-2,1 0-13,2-1-6,-1 3-23,4-2-13,2 4-25,0-4-12,2 5-16,2-1-13,-1 4-39,6-2-38,-6 3-46,6 1-54,-3-4-59,3 2-77,3 0-56,-5-2-289,6 0-580,-3-2 258</inkml:trace>
          <inkml:trace contextRef="#ctx0" brushRef="#br0" timeOffset="31013.2642">7289 2394 327,'-1'-12'450,"-2"-1"-22,3 5-29,-2-2-14,-1 4-22,0 1-15,3-3-11,0 3-16,0 5-18,0-7-22,0 7-19,0 0-18,-4-2-13,4 2-15,0 0-13,0 13-14,-2-4-9,-3 3-13,2 3-8,2 0-9,-5 7-15,0 2-8,1 0-10,5 2 0,-6 5-16,4 1-8,-1 2-3,6 0-5,-3 2-9,5-2-7,0 2-8,-1-2-8,1 2-2,2-5-5,-2-6-8,0 0-4,2-2 0,1-1-6,-3 3-3,-1-2 7,1 0-9,-1-2-8,0 1 2,0-7 1,-1 1-4,-2 0-29,-1-3-33,0 2-30,0-2-32,-1-1-45,-2-2-39,3-4-50,-4 2-33,-1-4-27,0 1-25,-6-5-34,2 0-26,2-5-20,-7 1-38,-8-8-233,6 1-737,-5-2 325</inkml:trace>
          <inkml:trace contextRef="#ctx0" brushRef="#br0" timeOffset="31799.31">7573 2609 233,'-5'-4'370,"-1"4"-31,6 0-17,-9 4-9,3 2-12,-2 6-4,-1 0-9,-3 3-17,0 4-19,0 3-4,2-2-22,3 5-12,-3-1-20,9 1-21,-7-3-17,8 2-12,2 0-13,4-3-10,0 2-12,5-2-13,0 0-7,2-2-6,7 1-26,0-4-34,3-4-48,9 1-58,-8-7-56,4-1-63,7-1-64,3-7-80,-5 2-320,2-6-720,2-3 320</inkml:trace>
          <inkml:trace contextRef="#ctx0" brushRef="#br0" timeOffset="31564.9311">7587 2736 245,'0'0'318,"-8"-5"-3,3 5-3,5 0-3,-4-6-4,4 6-4,0 0-21,-2-6-3,2 6-23,0 0-18,0 0-13,0 0-17,0 0 0,0 0-21,19 0-12,-4 0-11,-2 3-16,2 2-15,1-1-9,4 5-14,-5-1-3,0 0-15,0 3-11,2 2-3,-1-2-11,-3 2-4,-2-1-10,0-2-4,-7 5-4,5-5-2,-3 2-6,-4 1-2,-2-5-5,0 3-1,-2-3 2,-1 0-7,0-2 2,2 2 0,-4-3-3,0-3-2,3 2-3,2-4-2,-11 0 2,11 0-2,-11-4-2,6-1-2,4-1 1,1 0-4,0-4 3,0-1-3,5 0-1,-1 0-4,5 0 5,1-3-5,3-1-1,0 3 3,-1 3 1,3 1 1,-1-1 1,0 4 0,2-3 1,0 1 1,-1 7-4,2-1 0,-3 2-6,0 5 8,0 0-4,-1 2 0,-1 1 0,-3 2 4,-2-1-5,-1 1-11,-3 4-29,1-2-27,-5 0-39,-2 1-40,-1 1-44,-5 1-27,-3 1-52,4-2-52,-1-5-47,-1-4-340,1 4-764,-3-5 337</inkml:trace>
          <inkml:trace contextRef="#ctx0" brushRef="#br0" timeOffset="32117.2799">8318 2671 121,'14'-15'389,"-5"3"-5,3 1 9,-1 0-4,-5 4 0,2 1-5,-4 2-23,4-1-27,-6 0-20,0 2-36,6 1 1,-8 2-8,13 5-20,-5 0-17,2 2-23,2 1-14,-1 3-14,5 2-15,-1 2-11,-1 3-12,0 1-7,2 0-10,-3-1-11,1 2-10,-2 1-13,0 2-6,-5 2-5,-2-3-14,0 2-2,-4 7-6,-2-8-7,1 4-5,-10 4-2,-1 0-7,-1-2 9,1 0-3,-8-1-14,5-7-9,-2-2 4,0 1-7,1 0-2,0-5-2,1-5 4,2 3-3,1-6 8,7 0-10,-4 2 5,3-6-5,1 2 7,-4 0-9,4-3-1,4-2 15,-8 4-20,8-4-13,0 0-14,0 0-29,-9-6-35,9 6-42,-3-8-65,1 4-84,0-2-85,2-2-97,-5-1-515,5 1-1053,0 1 466</inkml:trace>
        </inkml:traceGroup>
        <inkml:traceGroup>
          <inkml:annotationXML>
            <emma:emma xmlns:emma="http://www.w3.org/2003/04/emma" version="1.0">
              <emma:interpretation id="{1BAE2977-FC77-4685-AFD6-1592EF4AD466}" emma:medium="tactile" emma:mode="ink">
                <msink:context xmlns:msink="http://schemas.microsoft.com/ink/2010/main" type="inkWord" rotatedBoundingBox="16106,8363 19192,8417 19169,9756 16083,9702"/>
              </emma:interpretation>
              <emma:one-of disjunction-type="recognition" id="oneOf8">
                <emma:interpretation id="interp40" emma:lang="en-US" emma:confidence="1">
                  <emma:literal>fray</emma:literal>
                </emma:interpretation>
                <emma:interpretation id="interp41" emma:lang="en-US" emma:confidence="0">
                  <emma:literal>tray</emma:literal>
                </emma:interpretation>
                <emma:interpretation id="interp42" emma:lang="en-US" emma:confidence="0">
                  <emma:literal>gray</emma:literal>
                </emma:interpretation>
                <emma:interpretation id="interp43" emma:lang="en-US" emma:confidence="0">
                  <emma:literal>gravy</emma:literal>
                </emma:interpretation>
                <emma:interpretation id="interp44" emma:lang="en-US" emma:confidence="0">
                  <emma:literal>•ray</emma:literal>
                </emma:interpretation>
              </emma:one-of>
            </emma:emma>
          </inkml:annotationXML>
          <inkml:trace contextRef="#ctx0" brushRef="#br0" timeOffset="35367.3774">12112 2422 252,'-7'-3'393,"-1"0"-31,2 0-21,-1 2-19,7 1-7,-13 0-22,13 0-6,-14 3-3,6-1-25,-3 6-14,1 0-20,2 0-18,-2 5-7,3 0-13,-3 9-10,-2 3-7,8 4-13,-4 3-9,2-2-10,3 1-9,3 3-6,3 0-4,-3 2-10,5-1-8,-1 2-5,5 1-8,-1-1-4,1-3-11,-3 3-7,6-3-2,-1-1-6,-1 0-3,-2 1-4,4-4-3,-3 0-7,-4-8-7,0 3-9,-2-3-18,1 2-29,-2-6-30,-2-2-36,0-1-36,0-3-28,-1 0-30,0-3-21,-3 1-17,1-5-24,-2-1-15,-1-2-22,-4-1-16,0-1-4,-3-3 5,1-3 9,-4-2 30,1-3 30,-5-4 24,3 0 29,-1-3 27,1-1 34,0-7 36,-4 0 28,7 1 26,0 4 27,3 0 37,4 2 27,-2 1 14,2-3 17,6 5 14,-3 2 14,3 1 0,1-4-3,4 3-2,-2-1-4,8 5-8,-1-4-4,8 3-7,2-4-11,1 4-7,5 4-5,9-4-14,1 5-5,0-1-10,1 1-4,0 3-9,-3-1-2,2-1-17,-9 5-4,1-2-2,0 0 6,-10 0-7,3 2 2,-3 0-4,-2 0-5,-7 0 4,3 0 14,-11 0-18,13 0 4,-8 0 7,-5 0-4,6 2 24,-3 2 9,-3-4 0,0 0 20,-6 11 9,0-6 5,0 4 2,1-1-9,-5 2-1,4 1-11,-1-2-10,2 4 3,0-4-10,4 1-1,-3 1-7,4 1 0,4-2-1,-2-1-2,3 3-3,6-3 3,1 4 10,-1-1-4,6 0-2,2 0 0,-1 3 2,2-1-9,-3 1 2,-2-3-2,2 2 0,-5 0 1,0-6-4,2 4 7,-5-5-10,-1 0-2,1 0-3,-5-4 0,0 3 2,0-1-1,1-3 18,-5-2 19,0 0 7,0 0 5,0 0 1,0 0 8,0 0-2,-22-11 10,16 6 1,-6-6-8,3 2 0,1-4-6,-1 2-2,1-5-5,-1-2-10,2-1-2,4-2-10,-2 0-1,5-4-5,0 4-5,5-4-1,2 3-4,1 1-18,4 0-26,-3 1-34,8 4-33,-3-2-46,1 8-57,-1 1-49,7 3-44,2 4-54,-6 0-56,7-1-68,2 0-276,-2 1-799,-2 1 353</inkml:trace>
          <inkml:trace contextRef="#ctx0" brushRef="#br0" timeOffset="36524.2566">13568 2650 298,'-12'-5'372,"-2"2"-12,-1-3-14,-2 4-6,-1-2-25,-4 2-1,1 1-19,-3 2-13,-2 4-23,5 1-13,-4 1-21,2 5-23,5 2-16,-5 3-14,4-2-15,3 3-10,2 2-17,2-4-14,2 6-12,2-3-15,4 1-3,2-3-10,2 0-9,2-4 0,2 3-12,2-2-4,2 1 3,1-2-9,0-1-2,6-3 2,-2 0-9,0-4 3,4 0-5,-1-2-5,1-1-5,2-4-2,-2 1-6,5-2 6,-5-2-5,0-2-6,3-2 1,-2-1 2,2-2-8,-4 0 4,-2 0-1,-2 3-2,-3-4 0,4 5 12,-4-2 8,-2 4 6,-2-3 4,-1 4-1,-2 1-3,4-2-2,-1 4-5,-5 2-6,4-4-4,-4 4-1,0 0-2,0 0-1,2 16 1,-4-7-5,-1-3 2,3 9-3,0-3 0,0 4-2,3-2 3,-3-1-1,2 2-2,4-6-1,-4 5-2,2-4-3,4 3-12,1-3 3,-2-2-1,2-5-6,4 0-2,-3 1 1,7-2 8,-4-2-9,3-2 1,-1-2 0,2 1 4,1-8-5,1 3 6,-4-1 0,-1-3 5,3 0-2,1-3 6,-3 0-3,4-1 1,-3 0 4,0-1 2,-4 6 6,-1-5 6,0 4 4,-3-1 1,2 4 2,-3 2 1,-1 0-1,1 2-4,-3 2-3,1-3-3,0 6 1,-5 0-1,11 6-3,-7-1 6,-1 2-4,3 2-4,-4 0 0,4 4 0,-3-1 2,3 1-3,-4-1-5,4 1 4,-1-2-1,-1 1-11,1-2-10,-1 0-3,0-5-1,1 3 0,0-2 1,0-2 0,2-1 6,-1-1 1,2-2-1,1-6 2,2 1 1,-2-1 2,3 0-2,0-3 6,-1-3-1,1 3-2,0-3 5,-2 0 9,5-5 6,-6 3 10,0 2-6,-1-1 12,-2 5 9,0 0 7,0 1 4,-2 2-2,1-1-2,-2 1-9,1-1-3,0 4-5,-4 2-7,4-4 3,-4 4-3,0 0 0,8 12-6,-7-7 0,1 3-1,1-1-2,0 3 1,1-2-1,1 4-1,-3-4 0,4 0-2,-1 1-3,0-2-8,0 2-6,2-3-5,-1-2-15,4 2-11,-3-1-14,1-2 0,7 0 1,-1-3-1,-2-4 3,2 2 1,1-2 6,-4 2 3,6-7 11,-5 0-1,4 1 5,-4-2 2,-1-2 2,2-3 2,-1 3 3,4-3 0,-8 3 13,2-2 8,1 1 10,-4 2 25,-1-2 16,-1 4 18,-1 3 6,-2 1 9,2 0 2,-2 0 4,-1 1-8,-1 4-10,5-6-13,-5 6 4,0 0 4,0 0-6,0 0-7,-6 25-4,3-11 4,-2 1-10,0 8 6,-1 0-6,1 2-6,1 0-1,3 7-5,0 1 0,-3 0-7,4 7 7,0-1-8,0 4-5,0-2-1,0 1 0,4 0-7,-3-3-1,3-1 8,-2 1-12,2 2-1,3-2 2,-2 2-4,2-2 2,-2-2 0,0-1 1,0 1-1,-3-2-6,-1-3 2,-2-10 7,-1 3-6,0-2 11,-5-3-11,2-5-6,1 0-2,-4-6-3,2 0 7,-1-3-4,-1-3 4,-1 1-4,-1-2-6,-3-4 7,-3-4 2,3 1 1,-5-7 9,-3 1-7,2-8-4,2 4 4,2-4-1,2-2-3,-3-8 1,4-6 4,7 6 1,2-6-5,3-2 0,6-4 0,3-1-2,8-14-12,0 13-18,9-13-18,1 2-25,-2 16-22,9-11-23,-5 14-26,0 6-39,2-1-44,2 2-38,1 5-52,2 2-66,1-1-70,2 1-354,7 0-878,-3 3 388</inkml:trace>
        </inkml:traceGroup>
        <inkml:traceGroup>
          <inkml:annotationXML>
            <emma:emma xmlns:emma="http://www.w3.org/2003/04/emma" version="1.0">
              <emma:interpretation id="{425940E0-EB79-4AC4-93D4-7EB255CC6CB7}" emma:medium="tactile" emma:mode="ink">
                <msink:context xmlns:msink="http://schemas.microsoft.com/ink/2010/main" type="inkWord" rotatedBoundingBox="19658,8577 21469,8608 21457,9253 19647,9221"/>
              </emma:interpretation>
              <emma:one-of disjunction-type="recognition" id="oneOf9">
                <emma:interpretation id="interp45" emma:lang="en-US" emma:confidence="0">
                  <emma:literal>(70</emma:literal>
                </emma:interpretation>
                <emma:interpretation id="interp46" emma:lang="en-US" emma:confidence="0">
                  <emma:literal>no</emma:literal>
                </emma:interpretation>
                <emma:interpretation id="interp47" emma:lang="en-US" emma:confidence="0">
                  <emma:literal>0&gt;0</emma:literal>
                </emma:interpretation>
                <emma:interpretation id="interp48" emma:lang="en-US" emma:confidence="0">
                  <emma:literal>coo</emma:literal>
                </emma:interpretation>
                <emma:interpretation id="interp49" emma:lang="en-US" emma:confidence="0">
                  <emma:literal>€70</emma:literal>
                </emma:interpretation>
              </emma:one-of>
            </emma:emma>
          </inkml:annotationXML>
          <inkml:trace contextRef="#ctx0" brushRef="#br0" timeOffset="36868.1536">15654 2716 315,'-1'-6'366,"-2"2"-28,2-2-20,1 1-19,-1-1-10,1 6 1,1-11-36,0 4-15,2-1-30,-3 3-7,3 1-10,-1-2-12,-2 6-6,0-8-15,0 8-10,2-4-8,-2 4-9,0 0-16,1-6-6,-1 6-8,-3-4-11,3 4-8,0 0-5,-15 0-11,15 0-2,-24 2-1,7 3 4,-5 4 5,3 3 6,-3 1 6,-1 4-1,-3 8 1,-2-3-1,5 3-2,2 2-3,2 0-7,8-5-9,1-1-5,3 0-5,5 1-4,2 2-6,2 0 4,8-2-13,3 8-3,4-1-7,11-7-16,0-1-34,4-2-39,3-2-53,3-2-62,-1-3-52,0-5-56,1-2-56,0-7-76,0 2-339,3-3-822,-1 0 365</inkml:trace>
          <inkml:trace contextRef="#ctx0" brushRef="#br0" timeOffset="37179.6758">16165 2709 351,'-10'-11'403,"2"2"-3,-1 3-15,8-1-32,-5 3-24,1-1-28,0 3-33,4-2-34,1 4-21,0 0-13,0 0-9,0 0-11,11 12 1,3-3-17,-4 0-8,13 4-9,-2 2-7,2-6-12,0 6-6,6 0-10,-8-4-10,2 3-10,-3-3-4,0 5-14,-2-6-5,-6 1-7,-1-1-7,1 0-2,-5 1-5,-2-1-7,-5 5-1,0-2-7,0 2 0,-7 0 5,-3 3 6,-2 0 15,-3 1 10,-2 0 7,-4 4 2,-7 0-5,10-5 1,-7 6-5,3-9-6,-2 10-6,6-7-4,0 0-5,2-1-9,-1 0-21,5 1-41,2-5-45,2-4-59,3 3-59,3-5-58,2 1-52,3 0-75,6-7-95,-1 0-339,14-5-870,6-2 385</inkml:trace>
          <inkml:trace contextRef="#ctx0" brushRef="#br0" timeOffset="37476.5415">16937 2862 312,'8'-9'468,"-3"1"-12,-3 2-32,4 2-21,-2 0-17,-3-2-18,-1 6-24,5-3-21,-5 3-23,0 0-15,0 0-23,-12 14-22,8-6-22,-2 4-24,1 0-17,-2 0-21,6 2-12,-3 0-13,4 2-16,-1-4-12,1 0-10,1 3-6,4 0-10,2-2-4,-2-2 1,5 0-7,1 1-5,1-3-2,1-3-3,0-2-6,2-1 0,1-1-4,-2-4 1,3 1 0,-1-2-3,1-4 5,-3 0 2,1 0-3,-3-5 11,-1 2 8,-1-5-1,-3 5-1,0-6 5,-4-4-4,-3 6-12,-6-6-13,-5 8-18,-6-7-24,-14 2-43,-10 1-70,-29 0-101,-4 9-146,-11 0-220,-48-5-439,-11 5-1103,-5 4 488</inkml:trace>
        </inkml:traceGroup>
      </inkml:traceGroup>
    </inkml:traceGroup>
    <inkml:traceGroup>
      <inkml:annotationXML>
        <emma:emma xmlns:emma="http://www.w3.org/2003/04/emma" version="1.0">
          <emma:interpretation id="{C79E314E-D3D2-4577-8964-8E089CEC786D}" emma:medium="tactile" emma:mode="ink">
            <msink:context xmlns:msink="http://schemas.microsoft.com/ink/2010/main" type="paragraph" rotatedBoundingBox="5897,10274 13601,9648 13677,10574 5972,112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7F3178F-FAEF-403B-9212-E0106707FE4E}" emma:medium="tactile" emma:mode="ink">
              <msink:context xmlns:msink="http://schemas.microsoft.com/ink/2010/main" type="line" rotatedBoundingBox="5897,10274 13601,9648 13677,10574 5972,11200"/>
            </emma:interpretation>
          </emma:emma>
        </inkml:annotationXML>
        <inkml:traceGroup>
          <inkml:annotationXML>
            <emma:emma xmlns:emma="http://www.w3.org/2003/04/emma" version="1.0">
              <emma:interpretation id="{6892A749-15B4-4473-BCBD-37F74A2CB871}" emma:medium="tactile" emma:mode="ink">
                <msink:context xmlns:msink="http://schemas.microsoft.com/ink/2010/main" type="inkWord" rotatedBoundingBox="5920,10559 7327,10445 7379,11086 5972,11200"/>
              </emma:interpretation>
              <emma:one-of disjunction-type="recognition" id="oneOf10">
                <emma:interpretation id="interp50" emma:lang="en-US" emma:confidence="0">
                  <emma:literal>0 t</emma:literal>
                </emma:interpretation>
                <emma:interpretation id="interp51" emma:lang="en-US" emma:confidence="0">
                  <emma:literal>of</emma:literal>
                </emma:interpretation>
                <emma:interpretation id="interp52" emma:lang="en-US" emma:confidence="0">
                  <emma:literal>0¢</emma:literal>
                </emma:interpretation>
                <emma:interpretation id="interp53" emma:lang="en-US" emma:confidence="0">
                  <emma:literal>0:</emma:literal>
                </emma:interpretation>
                <emma:interpretation id="interp54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39558.0456">2779 5113 347,'-9'5'359,"2"1"-18,1 2-18,1-5-8,1 0-14,0 0-11,-1 0-1,5-3-3,-6 3-6,6-3 17,0 0 7,11 7-15,-5-7-15,2 1-14,8-1-24,1 0-21,6-2-17,1-4-19,-2 3-19,-1-1-17,1-1-14,-5 2-9,2 3-15,3-4-6,-5 2-16,0 0-5,-3 1-23,1-1-30,-4 2-33,1-1-43,-5-1-49,3 2-68,-3 0-55,-7 0-55,10 2-66,-10-2-89,7-3-364,-7 3-861,5-3 382</inkml:trace>
          <inkml:trace contextRef="#ctx0" brushRef="#br0" timeOffset="39323.6675">2945 4500 125,'0'0'381,"0"0"-34,-21 5-20,13-3-11,2 2-22,-3 0 6,-4 3-26,1 3-18,3-3-7,-3 1-27,1 0-15,2 6-17,0-5-15,-5 4-23,5-4 1,2 1-15,-2 5-7,2-3-8,1 3-9,-3-3-4,6-1-7,-3 5-7,2-5-5,0 3-7,2-4-6,0 3-5,-1-1 4,1-2-4,2-2-3,0 3-2,1-5 5,3 3 4,-2-1 2,5-3 4,-2 2 1,4-5-6,4 4 0,3-3-6,0-2-11,7-1-8,-1 3-16,2-3-22,0-4-39,-2 4-31,0-2-53,-6 1-55,7-1-62,-2 1-63,-5 2-87,0 1-78,-3-1-297,-3 2-812,-10-3 360</inkml:trace>
          <inkml:trace contextRef="#ctx0" brushRef="#br0" timeOffset="38982.6642">1873 4655 51,'-9'-3'385,"1"-2"-13,0-2-19,0 2-5,-1-3-16,-2-1-14,3 6-13,1-2-15,1 1-12,-2 2-23,3-2-21,-2-2-20,-1 6-24,8 0-21,-14 0-16,7 4-16,-3 3-11,2 2-14,-3 4-15,1 7-6,-3 1-8,1 8-10,3 6-10,1-4-4,3 5-3,1-2-8,1 2-25,6-2 0,0 0 1,3 5 10,1-5 0,3-3-8,2-4 9,5 2-1,-4-9 1,4-2-3,0-2-1,0-2-2,3-2-6,1-1 1,-1-3-6,1-2-3,-2-4 0,4-2 0,-2-8-3,3 0 0,-6-5-1,4-1 2,-4-3-5,-1-3 2,3-3-5,-4-4 3,-2-4 0,-6 2-1,0 6-3,-4-12 4,0 6-3,-6-4-1,-3 2 2,-4-2-1,0 6-2,1 4 3,-6 4-1,-7-9-1,5 11-6,-14-2 4,9 7-5,1 1-3,-3 1-10,6 7-13,-5 0-22,5 3-32,-2 0-23,4 0-50,2 6-31,0-2-38,1 2-43,5 0-41,5-3-47,-1 5-313,3-8-724,8 10 320</inkml:trace>
        </inkml:traceGroup>
        <inkml:traceGroup>
          <inkml:annotationXML>
            <emma:emma xmlns:emma="http://www.w3.org/2003/04/emma" version="1.0">
              <emma:interpretation id="{F7CDCCCB-8854-4041-B590-6C11B4F93E07}" emma:medium="tactile" emma:mode="ink">
                <msink:context xmlns:msink="http://schemas.microsoft.com/ink/2010/main" type="inkWord" rotatedBoundingBox="8012,10102 9543,9977 9614,10852 8083,10977"/>
              </emma:interpretation>
              <emma:one-of disjunction-type="recognition" id="oneOf11">
                <emma:interpretation id="interp55" emma:lang="en-US" emma:confidence="0">
                  <emma:literal>cn3</emma:literal>
                </emma:interpretation>
                <emma:interpretation id="interp56" emma:lang="en-US" emma:confidence="0">
                  <emma:literal>(n3</emma:literal>
                </emma:interpretation>
                <emma:interpretation id="interp57" emma:lang="en-US" emma:confidence="0">
                  <emma:literal>on</emma:literal>
                </emma:interpretation>
                <emma:interpretation id="interp58" emma:lang="en-US" emma:confidence="0">
                  <emma:literal>one</emma:literal>
                </emma:interpretation>
                <emma:interpretation id="interp59" emma:lang="en-US" emma:confidence="0">
                  <emma:literal>ons</emma:literal>
                </emma:interpretation>
              </emma:one-of>
            </emma:emma>
          </inkml:annotationXML>
          <inkml:trace contextRef="#ctx0" brushRef="#br0" timeOffset="41934.5738">4038 4459 147,'3'-6'395,"-3"6"-12,0-6-19,0 6-17,0 0-13,0 0-10,0-5-19,0 5-13,0 0-16,0 0-19,-4-10-12,4 10-20,-4-4-14,4 4-18,0 0-14,0 0-13,0 0-15,0 0-13,0-4-9,0 4-12,0 0-4,0 0-12,0 0-6,0 0-13,0-7-6,0 7-6,0 0-8,-4-6-7,4 6-7,0-6-4,0 6-3,-4-2-5,-1-3-5,2 2-1,3 3-4,-5-6-1,5 6-3,-4-6-4,4 6-2,-8-3-2,3 2 0,5 1-1,-12-2-3,0 2 1,3 2-3,-4-1 0,0 2-2,1 7-2,-9 0 1,3 4-2,1 4-1,0 0 2,-3 9-2,6-6-1,-3 10 5,4-2-5,6-2-1,1 1 3,2-4-2,4 0 0,4 0-2,-2-1 3,8-1 2,0 0-2,3-5 0,2 4 1,7-6 2,10 7-4,-3-8 3,7-4-5,-5 1-19,7-4-48,0-5-60,2 2-48,1-4-73,1 0-70,-6-4-88,5-1-417,-3-1-891,2-3 394</inkml:trace>
          <inkml:trace contextRef="#ctx0" brushRef="#br0" timeOffset="42888.777">4535 4502 213,'0'0'392,"0"0"-18,0 0-8,0 0-16,0 0-13,0 0-18,0 0-15,0 0-19,0 0-24,0 0-19,0 0-17,0 0-26,0 0-15,0 0-17,0 0-8,0 0-17,0 0-11,0 0-9,0 0-13,0 0 0,0 0-3,0 0-5,0 0-4,0 0 1,0 0 0,0 0-8,0 0-1,0 0-4,0 0 3,0 0-3,0 0-5,0 0 1,0 0-6,0-6-11,0 6-7,0 0-5,0-6-4,0 6 1,0 0-12,2-4-4,-2 4-4,0 0-5,0 0-4,0 0-4,0 0-1,0 0-8,0 0 1,16 19 1,-11-9 1,-1 2-1,4 3-4,0 4 3,-3 5-4,3-3 5,0 3-6,-4-2 1,-2 0-2,4-1 0,-5 0 1,0 1-2,0-7 4,-2 1-3,1-1 1,-1 3 0,0-4-2,-2 0 8,0-3-9,1-1 4,0-3-4,0-2 6,-1 1-1,2 0 1,0-1 0,-2 0 0,3-5 3,0 0-1,-1 5 1,1-5-2,0 0-2,0 0-2,-2-21-1,2 9-2,2-7 1,3 1 1,1-6-1,1 2 8,-1-1-6,4-2-4,0 3-1,2 1-4,1-4-2,-3 7 2,1 0-3,-3 5-2,2-2 0,-7 11 2,6-7 1,-4 7-4,2 1 1,2 3 5,-1 0-6,3 3 4,-4 6-2,1-1 2,1 0 4,-3 6-4,2-1 2,0 8 0,1-1 2,-2 1 3,1 0-2,-2 0 0,-3-3-16,2 5-30,-4-2-28,-1-3-41,4 4-51,-2-7-41,0 3-40,-2-3-46,-2 0-47,0-2-50,2-4-42,-4 0-278,4-5-771,0 2 341</inkml:trace>
          <inkml:trace contextRef="#ctx0" brushRef="#br0" timeOffset="43357.5349">4996 4110 356,'4'-15'370,"-4"4"-15,0 4-22,0-3-18,0 5-9,1-4-34,-1 5-6,3-2-17,5 5-14,-8 1-15,13-1-23,-1 3-19,-2 6-18,2 0-19,2 3-8,-2 2-16,0 3-9,4 2-10,-9 0-11,6 2-5,-6 3-13,0-1-6,-2-5 0,-4 6-10,-2-5-5,1 2-8,-3-4 1,-1-1-4,-1-2-6,-2 1-3,2-1 3,-7-1-9,5 1 2,0-4 0,2 1-2,1-4-7,-1 0 2,1-3-2,4 3 0,-3-4 1,3-2-3,0 0 1,0 0-3,0 0-2,9-13-1,0 8-4,1-4 1,0 3 2,-1 3-3,3-3 7,1 2-5,-3 2-3,0 2-1,0 0-1,-1 5 8,3 1-10,1-4 1,-2 6 2,-1 1-2,-1 0-1,2 1 2,-1 1 1,-3 4 2,3-1-7,-6 1 6,0-4-1,0 2 0,-4 2 0,0-3 2,-4 1-2,0 4 0,-5-1 8,2-7-7,-4 4 3,-5-4 4,-1 3 4,1-5 5,0 1-4,-3 1 5,2-3-1,-8-1-3,8-3-23,-1-2-37,1 3-50,1-3-59,4-4-61,3 3-84,3-4-107,0-2-312,6 7-775,6-10 343</inkml:trace>
        </inkml:traceGroup>
        <inkml:traceGroup>
          <inkml:annotationXML>
            <emma:emma xmlns:emma="http://www.w3.org/2003/04/emma" version="1.0">
              <emma:interpretation id="{775C0C4A-52C1-4FB8-931F-55783B239BFE}" emma:medium="tactile" emma:mode="ink">
                <msink:context xmlns:msink="http://schemas.microsoft.com/ink/2010/main" type="inkWord" rotatedBoundingBox="10469,10386 10865,10354 10892,10692 10496,10725"/>
              </emma:interpretation>
              <emma:one-of disjunction-type="recognition" id="oneOf12">
                <emma:interpretation id="interp60" emma:lang="en-US" emma:confidence="0">
                  <emma:literal>L</emma:literal>
                </emma:interpretation>
                <emma:interpretation id="interp61" emma:lang="en-US" emma:confidence="0">
                  <emma:literal>&lt;</emma:literal>
                </emma:interpretation>
                <emma:interpretation id="interp62" emma:lang="en-US" emma:confidence="0">
                  <emma:literal>z</emma:literal>
                </emma:interpretation>
                <emma:interpretation id="interp63" emma:lang="en-US" emma:confidence="0">
                  <emma:literal>2</emma:literal>
                </emma:interpretation>
                <emma:interpretation id="interp6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43716.913">6384 4419 166,'0'0'460,"2"-5"-27,-2 5-35,0 0-31,0 0-37,0 0-24,0 0-21,0 0-24,0 0-19,-7 12-17,6-3-21,-4 0-13,-2 4-11,-3-1-16,3 5-8,-3-2-5,-1 4-16,0 0-11,-1-1-6,1 2-7,2-5-5,-1 3-5,-2-1-2,0 2-11,6-7-7,-2 4-8,1-4-4,1-1-10,0 2-6,1-7-7,4 0 2,-2 0-9,3 1 10,3-3 16,-2-2 7,8 4 2,-1-4 0,8 2-10,0-2-7,8-4-3,0 2-7,5 0-15,5-6-17,1 3-28,-6 0-31,5 0-48,-8 2-64,1-4-71,-4 4-84,-8 1-102,1 2-457,1-2-942,-4 4 417</inkml:trace>
        </inkml:traceGroup>
        <inkml:traceGroup>
          <inkml:annotationXML>
            <emma:emma xmlns:emma="http://www.w3.org/2003/04/emma" version="1.0">
              <emma:interpretation id="{A3876043-7AF0-45ED-B669-5FA6286D77F6}" emma:medium="tactile" emma:mode="ink">
                <msink:context xmlns:msink="http://schemas.microsoft.com/ink/2010/main" type="inkWord" rotatedBoundingBox="11558,9938 13611,9771 13674,10544 11620,10711"/>
              </emma:interpretation>
              <emma:one-of disjunction-type="recognition" id="oneOf13">
                <emma:interpretation id="interp65" emma:lang="en-US" emma:confidence="0">
                  <emma:literal>son3</emma:literal>
                </emma:interpretation>
                <emma:interpretation id="interp66" emma:lang="en-US" emma:confidence="0">
                  <emma:literal>son]</emma:literal>
                </emma:interpretation>
                <emma:interpretation id="interp67" emma:lang="en-US" emma:confidence="0">
                  <emma:literal>sons</emma:literal>
                </emma:interpretation>
                <emma:interpretation id="interp68" emma:lang="en-US" emma:confidence="0">
                  <emma:literal>son'</emma:literal>
                </emma:interpretation>
                <emma:interpretation id="interp69" emma:lang="en-US" emma:confidence="0">
                  <emma:literal>5033</emma:literal>
                </emma:interpretation>
              </emma:one-of>
            </emma:emma>
          </inkml:annotationXML>
          <inkml:trace contextRef="#ctx0" brushRef="#br0" timeOffset="45160.8967">7398 4224 340,'-2'-9'414,"0"7"-18,2 2-23,0-8-15,0 8-23,-2-7-20,2 7-19,0 0-21,0 0-28,0-6-23,0 6-10,0 0-18,0 0-18,-11 17-15,5-6-16,1 1-15,1-2-13,-1 2-12,-2 3-11,2-3-7,-3 2-7,7-3-12,-2-2-5,0 1-6,-1-1-10,2-3-2,2 1-4,0 2-2,-1-5-3,2 2 12,1-2 3,-2 3 2,5-4 4,0 0 1,2 3 3,2-2-4,4-2-2,0 2-6,-3 0 0,6-3-2,-2 2-5,2 1-1,1-1-3,-1 2-3,0-2-4,7 1 2,-9 5-8,9-2 1,-4 1-6,0 1 0,-5 1-3,0-1-3,2-1-2,-4 2 0,-2 2-2,-1 0-4,-2 1 2,-2-2 0,-2 0 0,-3 3-1,-3-1 3,-2-1-6,-2 3 8,-2-6-6,-1 4-3,-7 2-1,0-3-5,0-2-9,-3 1-16,3-5-25,-4-2-38,-4 1-44,5-5-42,-1-3-76,-6-2-61,4-1-77,-2-5-61,0 3-339,4-6-854,2 0 378</inkml:trace>
          <inkml:trace contextRef="#ctx0" brushRef="#br0" timeOffset="45660.9192">7454 4211 136,'0'0'395,"2"-5"-23,2 4-17,-4 1-19,0 0-23,6-3-13,-6 3-24,0 0-20,6-2 0,-6 2-10,12 2-19,-2 1-18,-3 1-20,7 0-16,1-2-15,2 4-16,6 0-14,2-1-13,-1 2-12,3 0-13,6-1 0,-6-4-18,1 4-15,-2-3-25,2 1-19,-1-2-20,-3-1-8,-3-1-16,4 0-14,-8 2 9,0-5-1,-2 1 3,-1 2 6,-5-3 6,3 2-2,-3-2 10,-1 0 7,-2-1 23,2 3 29,-8 1 14,12-4 23,-12 4 17,4 0 2,-4 0 4,8-3-4,-8 3 0,0 0-8,0 0 2,0 0 1,-12 12-5,3-5-2,1 1-4,-4 2-5,0 3 1,-2 2-4,0 2-1,-2-2-4,-1 3-3,3 2-3,-1-2-13,2-2 2,3-4-2,-1 6-10,5-4-4,-1 2-6,5-4 0,-4 4-7,6-4 4,0 2-9,6 0 2,-2-2-1,7-3-3,2 0-1,-1 1-5,4-2-9,1-6 2,5 4-1,2-4-7,-1-2 0,3-3-5,-6-2-2,2 4 3,0-6 1,-5 0-1,-2 1 6,-2-4-2,-1 2 2,-2-1-3,-1-2 3,-4 0-3,-2 0 1,-2-4-7,-5 2-9,2-1-12,-7 1-11,-4-5-20,-1 2-32,-3-1-42,-5 5-62,1-1-62,-2-1-54,-11 4-75,12-1-80,-6 3-359,3 2-893,6 0 395</inkml:trace>
          <inkml:trace contextRef="#ctx0" brushRef="#br0" timeOffset="46306.3719">8398 4295 375,'0'0'372,"0"0"-9,0 0-12,0 0-3,0 0-9,0 0-14,0 0-6,0 0-20,0 0-10,0 0-15,0 0-15,0 0-19,0 0-15,0 0-6,0 0-22,0 0-22,0 0-13,0 0-15,0-10-13,1 6-10,2 1-9,-3 3-9,4-8-13,1 7-8,-5 1-9,8-2-8,-8 2-9,9-4-6,-5 2-9,-4 2-4,0 0-1,13 8-7,-7-2-4,-1 1 1,5 2-6,-4 3-1,1 2-4,-2 0 0,0 2-4,-2 1-3,2-1 3,0 5-3,-1-3 0,-1-2-1,-2 2-5,3 3 6,-3-9-5,-1 4 0,0-4 1,-1 1-2,1-4 0,-1-1-1,1 1 7,-3-4-4,3 0-2,0 1 5,0-6-2,3 6 3,-3-2 3,0-4-5,0 0-1,0 0 0,0 0-2,0 0 2,-6-13-2,5 4 2,1 2-5,1-7 0,1 4 3,-1-5-4,4 0 0,4-3-2,-2-1 1,3-2-5,2 2 0,0 1 1,0 0-4,2 2-3,-2 7 2,0-4 0,-1 5-1,3-1-3,-3 3 1,1 1 3,0 3-1,2-1 2,1 6 2,0-1-3,1 4 0,1 2-1,3 0 4,-1 5 0,-1-1-3,-1 3 3,0-5 1,-5 4 0,1 0-1,-1-3 2,-4 3 1,4 3-1,-5-1-20,-3-1-27,2 2-39,-6-2-26,-3 2-45,-1-3-45,-1 2-45,-4 3-51,1-7-63,-1 0-70,-6-5-329,8 1-826,-3-2 365</inkml:trace>
          <inkml:trace contextRef="#ctx0" brushRef="#br0" timeOffset="46759.4874">8998 3942 244,'5'-15'454,"0"3"-40,-1 0-19,3 2-13,-1-3-27,1 1-20,2 1-20,-3 5-21,4-3-23,0 7-30,-1-2-24,0 3-18,3 1-24,-1 3-18,2 1-16,-2 5-14,2 2-10,-1 1-15,0 4-5,0 3-13,-3-1-7,-7-3-8,4 6-9,-2-2-3,-2-3-6,1 1-2,-6 3-2,1 1-8,-2-9-2,-2 6-5,-1-3 1,3-4-7,-4 0-2,1-2 1,2-2-4,-3 1-3,4-2 1,0-3-5,0 3 0,1-3 2,3-3-1,-3 3-1,3-3-5,0 0-2,0 0 0,0 0 0,22-5-3,-15 1-2,2 1 3,3 3-3,5 0 0,-6 0-2,6 1-5,-2 5 5,-2 0-3,3-1 0,-2 3-1,-1 0 3,1 0 3,-3 3-5,1-3 2,-3 5-4,1-3 4,-6 2 3,-3-1-2,1-1 5,-2-1-4,-5 3-3,-3-3 13,-3 4-7,-1-2-1,-2-1 2,-6 0-3,1 1 0,-6-2-5,4 1-15,-6-4-39,3-2-74,-5-2-72,-3 4-82,-8-6-116,4 0-405,2-2-871,-1-4 386</inkml:trace>
        </inkml:traceGroup>
      </inkml:traceGroup>
    </inkml:traceGroup>
    <inkml:traceGroup>
      <inkml:annotationXML>
        <emma:emma xmlns:emma="http://www.w3.org/2003/04/emma" version="1.0">
          <emma:interpretation id="{D272C545-E6A0-4A48-9D2E-ED9842DC9C7D}" emma:medium="tactile" emma:mode="ink">
            <msink:context xmlns:msink="http://schemas.microsoft.com/ink/2010/main" type="paragraph" rotatedBoundingBox="11484,10937 13045,10914 13057,11729 11497,11753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76C9218-5D14-422F-90A5-2E3F362556FC}" emma:medium="tactile" emma:mode="ink">
              <msink:context xmlns:msink="http://schemas.microsoft.com/ink/2010/main" type="line" rotatedBoundingBox="11484,10937 13045,10914 13057,11729 11497,11753"/>
            </emma:interpretation>
          </emma:emma>
        </inkml:annotationXML>
        <inkml:traceGroup>
          <inkml:annotationXML>
            <emma:emma xmlns:emma="http://www.w3.org/2003/04/emma" version="1.0">
              <emma:interpretation id="{FB272947-9433-4E7D-894C-51D30FE6873C}" emma:medium="tactile" emma:mode="ink">
                <msink:context xmlns:msink="http://schemas.microsoft.com/ink/2010/main" type="inkWord" rotatedBoundingBox="11484,10937 13045,10914 13057,11729 11497,11753"/>
              </emma:interpretation>
              <emma:one-of disjunction-type="recognition" id="oneOf14">
                <emma:interpretation id="interp70" emma:lang="en-US" emma:confidence="0">
                  <emma:literal>Too</emma:literal>
                </emma:interpretation>
                <emma:interpretation id="interp71" emma:lang="en-US" emma:confidence="0">
                  <emma:literal>to</emma:literal>
                </emma:interpretation>
                <emma:interpretation id="interp72" emma:lang="en-US" emma:confidence="0">
                  <emma:literal>too</emma:literal>
                </emma:interpretation>
                <emma:interpretation id="interp73" emma:lang="en-US" emma:confidence="0">
                  <emma:literal>co</emma:literal>
                </emma:interpretation>
                <emma:interpretation id="interp74" emma:lang="en-US" emma:confidence="0">
                  <emma:literal>moo</emma:literal>
                </emma:interpretation>
              </emma:one-of>
            </emma:emma>
          </inkml:annotationXML>
          <inkml:trace contextRef="#ctx0" brushRef="#br0" timeOffset="48186.4597">7237 5004 356,'0'0'387,"-15"-3"-18,14 2-10,1 1-2,-12 0 0,12 0-15,-9-1-15,9 1-13,0 0-17,0 0-21,0 0-23,0 0-17,0 0-23,0 0-18,0 0-10,0 0-13,33-1-6,-16-2-33,18 3-9,6-1-4,2 1-10,8 0-7,16 0-10,7 0-10,1-1-5,2-1-7,1 0-8,3-2-6,-2 4-6,-1-2-2,2-1-7,-4 2 1,-2-2-3,-3 3 5,-7-3 7,-15 3 4,-3-2 9,0 2-4,-4-1 6,-4 0-1,-12 1 2,-1 0-1,-3-3-5,-6 3-2,-5-2-5,-2-1-7,2 3-4,-5 0-3,-6 0-2,12 0-2,-12 0-6,7-3-9,-7 3-17,0 0-36,0 0-36,0 0-44,-25 6-48,9-4-61,1 2-52,-6-3-49,-7 4-59,7 1-65,-2 1-71,-1-2-299,-1 2-884,2 2 392</inkml:trace>
          <inkml:trace contextRef="#ctx0" brushRef="#br0" timeOffset="48514.6043">7649 5362 4,'0'0'423,"0"0"-7,0-9-15,0 9-8,5-6-7,-1 4-7,-4 2-19,6-6-19,-6 6-23,6-4-22,-6 4-28,0 0-23,13 2-24,-7 1-16,-1 2-2,1 1-9,1 2-4,-1 6-2,-1-3-19,-1 4-4,2 2-9,0-1-9,-1 1-16,0 5-1,-2-1-18,1-1-12,1 1-6,-5 2-10,1 0-12,-1-2 5,0 4-13,0-7-9,-1 3-48,1-5-42,-5 2-45,1-3-45,1 0-53,3-2-66,-4-3-66,3 2-56,-3-2-57,8-5-49,-4 1-322,5-2-860,3-3 381</inkml:trace>
          <inkml:trace contextRef="#ctx0" brushRef="#br0" timeOffset="49054.638">8012 5515 180,'-4'-4'337,"0"-2"-12,0 0-9,-1 0-1,-2 3-7,-2 0-3,1 2-8,-6-1-7,2 2-7,-2 2-13,0 2-17,1-2-14,-3 4-12,4 2-14,-1-1-13,-3 1-14,5 4-14,-1 0-14,3 0-18,2 1-13,-1 0-9,3-2-14,1 4-11,4-3-8,0-2-8,7 2-5,0 0-10,3 0-2,4-3-7,4 2-6,3-1-4,-1-4-7,5-4-8,-4 3-6,5-2-5,-5-5-6,1 1-3,4 1 0,-2-6-5,-4 0 2,3-1 0,-10-1 0,4-1-1,-3-1-1,-5-2 2,7-3 1,-4-1 0,-4 1-1,1 0 15,-1 3-1,-1-3 4,0 5 8,2-4 10,-1 4-3,-4-2 7,4 1 2,-3 3 0,-1 2 0,0 0-7,1 3-1,2-3-3,-1 3-5,3 0-4,-2 2-3,-7 1-2,13 0-4,-4 1 2,-9-1-3,13 4-3,-5 1-1,-4 1-4,4 0-2,-2 6-2,5-4 2,-5 2 1,-1 0 1,1 2-2,-2 1-3,3 2-2,0-3 2,0 7 0,0-8 1,-1 2-1,-2 1 1,7-3 0,-2 0 1,2 1-4,2-2 4,-1-1-1,-1-3 4,5 0-4,-1-3 1,0 3 2,2-6 2,0 1-3,0-5-1,-1 0 2,1-1 9,-3-2 1,-5-3 12,3-1 2,-1 0 9,-5 0 6,1-3-6,-7 1 1,4-2-2,-8 0-3,-4-5 1,-5 3-4,-2-1-3,-4 3-2,-6-5-29,-12 3-25,-1 1-56,-6 1-75,-17-1-111,-17 8-150,-4-1-173,-36 4-393,-3 0-1064,5-1 471</inkml:trace>
        </inkml:traceGroup>
      </inkml:traceGroup>
    </inkml:traceGroup>
    <inkml:traceGroup>
      <inkml:annotationXML>
        <emma:emma xmlns:emma="http://www.w3.org/2003/04/emma" version="1.0">
          <emma:interpretation id="{0014B579-DABE-4006-ABAA-C2C9B10C6A84}" emma:medium="tactile" emma:mode="ink">
            <msink:context xmlns:msink="http://schemas.microsoft.com/ink/2010/main" type="paragraph" rotatedBoundingBox="5812,12413 12034,12725 11956,14295 5734,1398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67951A0-D965-4D38-8D08-3FD4020AC7A2}" emma:medium="tactile" emma:mode="ink">
              <msink:context xmlns:msink="http://schemas.microsoft.com/ink/2010/main" type="inkBullet" rotatedBoundingBox="5784,12989 6286,13014 6256,13612 5754,13587"/>
            </emma:interpretation>
            <emma:one-of disjunction-type="recognition" id="oneOf15">
              <emma:interpretation id="interp75" emma:lang="en-US" emma:confidence="1">
                <emma:literal>0</emma:literal>
              </emma:interpretation>
              <emma:interpretation id="interp76" emma:lang="en-US" emma:confidence="0">
                <emma:literal>o</emma:literal>
              </emma:interpretation>
              <emma:interpretation id="interp77" emma:lang="en-US" emma:confidence="0">
                <emma:literal>O</emma:literal>
              </emma:interpretation>
              <emma:interpretation id="interp78" emma:lang="en-US" emma:confidence="0">
                <emma:literal>D</emma:literal>
              </emma:interpretation>
              <emma:interpretation id="interp79" emma:lang="en-US" emma:confidence="0">
                <emma:literal>•</emma:literal>
              </emma:interpretation>
            </emma:one-of>
          </emma:emma>
        </inkml:annotationXML>
        <inkml:trace contextRef="#ctx0" brushRef="#br0" timeOffset="49960.9144">1630 7098 3055,'-7'-8'124,"1"-1"-8,-5-1 2,4 4 11,1-2-34,2 5-7,2-4-9,-3 4-9,5 3-9,-4-7-4,4 7 0,0 0-5,0 0 9,-19 17 9,13-4-5,-1 7 1,-2 4 0,-1 8-2,-2 4-2,3 0-10,1 1 3,4 2-4,-1-4 3,5 2-7,0-2 0,0 0-3,2-4 3,1-6-4,4 6 6,0-12 9,5 3 2,0-1 2,5-5 1,0 2-1,1-6 3,-3-8 2,8 3-9,1-7 0,4-8-2,-3 1-7,14-8-3,-3-5-5,-2 1-6,-3-3 0,-1-2 2,-2-3-11,-5 0-1,-1-1-5,-5-2 1,-4 2 1,-2 3-6,-6 2 0,-5-12 1,-4 6-5,-1 3 1,2 2-2,-12-4-5,-2 2 0,-8 1 2,7 7-1,-15-2-4,9 8-6,-10 1-18,-2 9-24,0 6-23,1 0-27,1 9-39,-4-3-39,3 5-19,6 7-24,3-2-30,8-7-45,1 2-45,12-3-32,-2 1-289,2 0-710,10-4 314</inkml:trace>
      </inkml:traceGroup>
      <inkml:traceGroup>
        <inkml:annotationXML>
          <emma:emma xmlns:emma="http://www.w3.org/2003/04/emma" version="1.0">
            <emma:interpretation id="{0AD450ED-8D2F-4881-A9CE-0F42D74EC7D3}" emma:medium="tactile" emma:mode="ink">
              <msink:context xmlns:msink="http://schemas.microsoft.com/ink/2010/main" type="line" rotatedBoundingBox="6919,12468 12034,12725 11956,14295 6840,14039"/>
            </emma:interpretation>
          </emma:emma>
        </inkml:annotationXML>
        <inkml:traceGroup>
          <inkml:annotationXML>
            <emma:emma xmlns:emma="http://www.w3.org/2003/04/emma" version="1.0">
              <emma:interpretation id="{7FEE7DAC-12D8-4BBC-B1CE-73BE679CB13E}" emma:medium="tactile" emma:mode="ink">
                <msink:context xmlns:msink="http://schemas.microsoft.com/ink/2010/main" type="inkWord" rotatedBoundingBox="11042,12675 12034,12725 11956,14295 10963,14246"/>
              </emma:interpretation>
              <emma:one-of disjunction-type="recognition" id="oneOf16">
                <emma:interpretation id="interp80" emma:lang="en-US" emma:confidence="0">
                  <emma:literal>they</emma:literal>
                </emma:interpretation>
                <emma:interpretation id="interp81" emma:lang="en-US" emma:confidence="0">
                  <emma:literal>trey</emma:literal>
                </emma:interpretation>
                <emma:interpretation id="interp82" emma:lang="en-US" emma:confidence="0">
                  <emma:literal>tees</emma:literal>
                </emma:interpretation>
                <emma:interpretation id="interp83" emma:lang="en-US" emma:confidence="0">
                  <emma:literal>treys</emma:literal>
                </emma:interpretation>
                <emma:interpretation id="interp84" emma:lang="en-US" emma:confidence="0">
                  <emma:literal>Lacey</emma:literal>
                </emma:interpretation>
              </emma:one-of>
            </emma:emma>
          </inkml:annotationXML>
          <inkml:trace contextRef="#ctx0" brushRef="#br0" timeOffset="53883.1859">7462 7146 13,'0'0'420,"-7"-7"-20,7 7-8,-9-1-16,9 1-18,-8-1-17,8 1-17,-10 6-20,3-1-18,-1 1-20,0-1-18,-3 5-13,-2 0-12,-2 7-14,-12 5-11,2-1-15,-6 4-12,-1-2-11,-2 3-13,0 3-12,-1-1-14,-2 3-9,-18 8-15,11 2-10,6-13-8,-9 15-4,12-14-10,3 3-8,0-1-13,3-4-31,5 1-45,0-1-58,9-9-65,3 3-71,1-5-48,3 0-60,6-2-71,2-3-366,0 2-834,0-5 368</inkml:trace>
          <inkml:trace contextRef="#ctx0" brushRef="#br0" timeOffset="53617.8938">6775 6793 155,'0'-13'430,"0"6"-8,0-1-10,4 0-4,-6-1-5,2 3-18,0 2-17,0 4-29,-2-8-25,2 4-31,0 4-27,0 0-22,-4-6-29,4 6-18,0 0-18,0 0-2,6 15-5,-6-7-12,2 6-12,0-2-12,0 12-10,-2 0-15,4 1-1,-3 6-12,3-7-3,-1 7-15,1 5-7,1-3-1,-1 2-7,0 0-4,4 0-9,-4-4-21,0 1-38,0-7-50,2 7-68,1-9-77,-1 0-63,5 1-58,-1-6-88,2-2-431,0-5-922,1-1 409</inkml:trace>
          <inkml:trace contextRef="#ctx0" brushRef="#br0" timeOffset="54228.3972">7170 7769 270,'5'-5'445,"1"1"-20,-2 1-17,3 0-20,-7 3-24,6-4-23,-5 1-23,-1 3-24,0 0-17,12 0-20,-12 0-21,11 0-19,-3 1-21,-1 1-19,6 1-15,-7 1-14,9 2-16,-3 0-12,2 3-12,-5 0-11,7 7-10,-8-2-7,3 4-4,-3 5-15,-5 1-1,-3 10-8,-5-1-6,-5 0-3,1 1-2,-5-3 11,-3 5 21,-4-7 6,1 3 10,-2-1 10,5-4 9,-2-1 1,4-7-4,2 2-2,3-9-10,2-2-4,1-2-7,2-4-8,1 2-10,3-1 9,1-5 11,0 0-2,17 0 3,4-5-8,5-4-13,12-5-10,1 1-9,2-2-30,3-4-37,-1 1-53,-4 4-51,2-4-59,-2 6-77,-4 0-97,-6 6-95,3-3-100,-9 5-395,-1 3-1026,-5-1 454</inkml:trace>
          <inkml:trace contextRef="#ctx0" brushRef="#br0" timeOffset="50523.1442">2637 7766 192,'-15'9'468,"3"-3"-21,5-2-16,-3-2-16,5 2-14,-1-1-18,3 0-10,-5-2-19,8-1-17,-1 5-8,1-5-12,0 0-15,0 0-32,18 3-17,-1-6-24,0 2-27,4-3-20,5 0-22,11-6-33,1 1-63,-2 3-54,-8 0-57,12-9-63,2 9-48,0-5-27,4 0-37,0 2-63,2-1-80,20-1-75,-25-2-299,4 3-802,16-7 355</inkml:trace>
          <inkml:trace contextRef="#ctx0" brushRef="#br0" timeOffset="50334.1538">2642 6947 299,'9'-4'402,"-3"4"-27,0-2-10,-6 2-22,8-1-24,-8 1-29,9 0-17,-9 0-29,6-2-25,-6 2-12,3 8-21,1-2-2,-3 1-16,0 4-13,2-2-12,-2 1-16,3 2-11,-4 0-16,2 4-8,-1 5-4,-4-6-10,1 5-6,0 3-4,2-2-10,-5 2-6,0-2-5,0 0-4,1 1-2,-4-3 4,5 1-13,-2-5-2,1-3-3,1 4-3,-3-5 2,1-4-6,5 0-5,0 1 4,0-2-1,2 0 12,1-1 12,5 0 3,5-2 8,-1 0-9,3 0-6,1-2-1,8 1-6,-1-2 0,1 0-5,-1 0-7,1 0-9,0 0-29,3 4-37,-4-2-21,2 1-76,-8-1-48,-1 2-79,-2 2-75,2 0-93,-10 0-257,2 1-763,-4 1 337</inkml:trace>
          <inkml:trace contextRef="#ctx0" brushRef="#br0" timeOffset="51023.1655">4140 7110 323,'0'-5'327,"0"5"-14,1-7-14,-1 7-14,0-8-17,-1 3-15,1 5-11,0-9-4,0 9-13,0-8-3,0 5-10,0-3-17,-4 1-13,4-1-13,0 6-9,-3-7-1,1 3-4,2 4-10,-3-8-6,-2 8-7,5 0-9,-9-6-5,1 3-12,8 3 1,-22 8 1,9-2-6,-6 7 6,-2 1-1,-6 7 2,0 2-3,2 1 0,1 1 0,-1 5 0,6 1-1,-4-3-6,10-1-8,-1-5-8,6-1-10,3 0-4,1-1-9,7 0-6,-1-4-8,7 2-4,3 2 0,5-6-2,3 1-1,3 1-5,14-2-3,0-4-2,3-4-10,-2 1-15,1-5-17,2 1-15,-3-3-31,0 0-32,-2-3-46,-1 3-43,-11-6-88,3 0-72,-3 0-85,1-5-86,-4 1-317,1-3-896,-2 6 397</inkml:trace>
          <inkml:trace contextRef="#ctx0" brushRef="#br0" timeOffset="51650.5881">5506 7595 185,'-14'8'356,"2"-1"-13,3 5-10,1-9-2,1 3 5,5 1 1,-2-1 6,2-5 4,2 4 4,0-5-1,8 12-7,1-9-13,3 0-17,3-1-8,7 0-29,1-2-24,2-1-22,12-2-24,-8 2-15,6-7-24,-9 6-18,3-4-13,-2 2-12,-2 1-25,3-2-25,0 3-37,-4-7-45,-2 9-50,2-5-44,-7 1-70,-3 1-84,-1 0-81,-4 0-101,-2-1-100,-1-4-285,1 5-891,-2-5 394</inkml:trace>
          <inkml:trace contextRef="#ctx0" brushRef="#br0" timeOffset="51429.4049">5752 7011 147,'4'-4'444,"-3"2"-10,2-2-15,-1-1-7,-2 5-10,0 0-17,3-5-15,-3 5-27,0 0-22,5-2-28,-5 2-26,0 0-26,0 0-23,0 0-24,0 0-11,0 0-22,0 0-9,-12 18-11,10-8-9,-7 2-12,-2 0-6,-2 4 2,-3 2-7,5 0-4,-8 0-10,-3 7-3,4-9-8,1 2-2,-3-1-4,2-1-7,1-1-10,1 1-4,8-7-4,-3 3-3,0-2-4,6-3-7,-2-1-5,3-2-4,2 3 0,2-1-4,2-2 3,2 1-3,3-4-4,3 3-2,7-2-1,0-2-1,7 0 2,11 0-11,2-1 2,-2-3-20,0 2-19,1-1-30,-10 1-32,3 1-45,-9-2-60,7 1-66,-3 2-65,-11 0-65,3 0-69,-7 2-436,-2 1-969,-2-2 428</inkml:trace>
        </inkml:traceGroup>
      </inkml:traceGroup>
    </inkml:traceGroup>
    <inkml:traceGroup>
      <inkml:annotationXML>
        <emma:emma xmlns:emma="http://www.w3.org/2003/04/emma" version="1.0">
          <emma:interpretation id="{CB5E82DF-564A-4B61-87A9-BBFC1D030DD7}" emma:medium="tactile" emma:mode="ink">
            <msink:context xmlns:msink="http://schemas.microsoft.com/ink/2010/main" type="paragraph" rotatedBoundingBox="10185,14511 28617,13748 28681,15293 10249,1605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12BB81D-D33F-4D39-98C9-2BAEBB6AC243}" emma:medium="tactile" emma:mode="ink">
              <msink:context xmlns:msink="http://schemas.microsoft.com/ink/2010/main" type="line" rotatedBoundingBox="10185,14511 28617,13748 28681,15293 10249,16055"/>
            </emma:interpretation>
          </emma:emma>
        </inkml:annotationXML>
        <inkml:traceGroup>
          <inkml:annotationXML>
            <emma:emma xmlns:emma="http://www.w3.org/2003/04/emma" version="1.0">
              <emma:interpretation id="{0F5D6DE8-CDB2-4322-B58C-2223F3B6C526}" emma:medium="tactile" emma:mode="ink">
                <msink:context xmlns:msink="http://schemas.microsoft.com/ink/2010/main" type="inkWord" rotatedBoundingBox="10199,14725 12787,14719 12789,15389 10201,15394"/>
              </emma:interpretation>
              <emma:one-of disjunction-type="recognition" id="oneOf17">
                <emma:interpretation id="interp85" emma:lang="en-US" emma:confidence="0.5">
                  <emma:literal>which</emma:literal>
                </emma:interpretation>
                <emma:interpretation id="interp86" emma:lang="en-US" emma:confidence="0">
                  <emma:literal>wench</emma:literal>
                </emma:interpretation>
                <emma:interpretation id="interp87" emma:lang="en-US" emma:confidence="0">
                  <emma:literal>Which</emma:literal>
                </emma:interpretation>
                <emma:interpretation id="interp88" emma:lang="en-US" emma:confidence="0">
                  <emma:literal>Wench</emma:literal>
                </emma:interpretation>
                <emma:interpretation id="interp89" emma:lang="en-US" emma:confidence="0">
                  <emma:literal>tench</emma:literal>
                </emma:interpretation>
              </emma:one-of>
            </emma:emma>
          </inkml:annotationXML>
          <inkml:trace contextRef="#ctx0" brushRef="#br0" timeOffset="70695.3617">5919 8949 168,'0'-9'504,"0"3"-22,0 0-31,0 1-29,0 0-22,0 5-29,0-7-26,0 7-27,-3-4-31,3 4-26,0 0-32,-1-6-19,1 6-25,0 0-20,0 0-19,0 0-13,1 18-15,2-3-16,2 7-2,-2 2-14,2 1-8,2 5-4,-1 2-13,-1-8-8,5 8-1,-5-10-5,4 3-8,0-2-5,0-3-11,0-2-11,-1-5-10,3 6-5,2-4-9,-4-3-10,3-4-6,0 1 0,1-3-9,1-2-3,-6-4 0,7-3 1,-3 0-1,5-6 2,-5-1 7,4-4-3,1-1 6,-2-2 1,1-1 3,-3-1 7,-1 1 0,0-1 0,-4 5 1,-3 1 0,-1 7 10,1-3 4,0 3 8,-2 3 0,-2-2 0,3 1 5,-4 4-6,0 0 0,0 0 2,5 15-5,-9-5-1,2 4-1,-1 2 5,0-1-13,2 0 11,-1 1 0,2-1 1,0 6-1,-3-6 0,3-1-4,3 6 6,-1-4-4,1-2-1,2-2 1,4 1 3,-2-3-2,2-1-3,3 0 2,-2-1 3,6-1 2,1-6-6,0 0 2,6-1 1,3-5-2,1 1-9,-1-4 4,1 2-10,-3-4 8,0-1-3,0 1 1,-3-2-3,-3 0 6,-2-1 0,-3 4 3,-1 0 1,-4-2-3,-1 2 4,-1-1-2,0 0 3,-6-1 1,0 4 0,0-1 6,0 3 4,-2-4 9,-2 1-4,-2 0-3,1 1-1,3-1-1,-2 0 0,-4-2 0,5 1 1,2 1-7,-7 0-3,7-4-5,1 1-4,0-1-6,1-3-4,3-1-4,0 1-4,2-6-1,4 2 3,-3-1 4,-1 6 2,0-5 2,1 1 0,-2 3 3,-2-1-2,-1 2 13,-2 5 16,0-4 16,0 4 6,0-1 18,-2 2 5,-1 2 7,-4 0 6,0 2 5,-3-1 2,3 5-1,-3-4-2,0 8 0,2-2-8,-4 5-3,3 2-2,1-1-4,-2 6-4,-1 8-6,5-1-4,-1 2-4,2 2-8,1 6 1,3 2-6,1-10-5,4 3-2,-3-1-11,4 7 12,1-7-8,0-3 0,5 8 1,0 2-2,-7-8-5,5-3-11,2 3-16,-2-5-14,0 0-14,2-1-15,-2-6-12,-1-1-16,1-1-14,0-3-9,0 0-9,-1-3-1,1-2 1,2-1 3,-2-4 3,3 0 14,1-4 8,0-1 14,-3-5 6,3-3 8,2-1 3,-4-1 13,1-1 5,0 1 15,0-1 16,-5 5 11,3 2 8,-4-2 14,1 4 5,-2 3 11,0 0 0,0 1 4,-5 1-8,3 3-4,1-2-8,-4 4-9,5-4 2,-5 4 0,0 0-4,7 10 4,-2-2-4,-5-1-4,4 2 2,-2 3-6,4 1 8,-6 0-3,5 0 1,-1 0-2,1-1 1,-1 0-2,1 1 2,0-4 1,2 2-1,-2-3-3,7-3 9,-4-1-9,4-1 4,-1-3-8,2 0 9,4-3-8,-1-1-5,6-5 4,-3 0-3,-1-3 1,0 0-2,1-4 2,0 4 2,-2-7 9,-4 4 4,3-3-1,-4 0 10,-6 9 5,2-3 14,-4 5 22,1 1 17,-1-1 9,1 2 5,-2 2-9,-3-1 6,0 4-1,5-5-18,-5 5 3,0 0-6,0 0-6,0 0-5,0 0-8,-9 15-5,5-10-5,4 6-7,-4-2-4,2 4-1,2-4-4,0 4-3,-3 1-1,3-2-3,5 1 2,-2-1-5,2-1-22,-1 2-13,5-5-30,-4 0-34,7-1-25,-1 0-34,0 0-54,6-5-51,-1 4-46,2-6-53,5 0-62,0-2-67,1-2-276,-3-5-814,11 0 360</inkml:trace>
          <inkml:trace contextRef="#ctx0" brushRef="#br0" timeOffset="70896.8337">7841 9101 197,'-7'-5'346,"-1"0"-3,-1 1 0,-5 4-7,-1-2 2,-2 1-12,-2 4-9,-5-3-12,2 6-13,3 4-13,-2-1-19,-2 6-15,4-7-16,-2 11-20,5-6-16,3 5-19,1 0-15,1 1-16,7-1-13,-4 1-14,5 2-11,3-5-12,3 1-9,2-3-7,2-1-23,4 1-34,1 1-40,5-6-50,0-4-68,0-1-47,7-2-49,-2-4-49,0-1-67,0-3-61,-2-5-260,5-2-726,-6-1 321</inkml:trace>
          <inkml:trace contextRef="#ctx0" brushRef="#br0" timeOffset="71282.0121">7940 8907 33,'3'-31'297,"-3"9"31,-4 3 13,3 4 29,-1 2-13,0 4 0,0 1 4,-2 0-22,4 2-25,0-1-27,0 3-33,0 4-27,0 0-22,0 0-16,-6 14-18,5-3-16,1 8-14,0 2-15,-2 1-10,2 2-11,3 10-11,-1-10-12,1 1-3,1 8-12,3 0-7,-1-10-5,-1 1-4,2 1-5,-2-4-3,3 1-6,-3-4-6,2-3-11,0-2-12,0 0-12,-2-3-2,-1-3 1,4-1-5,-1-3-4,3 0 1,-3-3 0,-7 0 2,18-8-3,-8 1 6,2-5-6,0 3 4,-3-2 11,3 0 5,-2-3 8,-1 3 7,3 3 15,-7-1 6,-1-2 10,4 6 1,-5-1-6,-2 2-7,4-1-3,-5 5-7,0 0-3,0 0 0,15 11 5,-13-4-4,0 0 1,2 5-3,1 2-4,1 2 1,1 1-4,-1 3-2,3-2-4,5 5 3,4 4-10,-4-7-38,3 2-35,3 1-52,1-4-47,-3-2-62,4-1-45,10 2-59,-7-6-75,-2-3-371,6-4-842,0-2 373</inkml:trace>
        </inkml:traceGroup>
        <inkml:traceGroup>
          <inkml:annotationXML>
            <emma:emma xmlns:emma="http://www.w3.org/2003/04/emma" version="1.0">
              <emma:interpretation id="{64B2DE6E-7DE8-4F5C-8A73-C3BC73C77966}" emma:medium="tactile" emma:mode="ink">
                <msink:context xmlns:msink="http://schemas.microsoft.com/ink/2010/main" type="inkWord" rotatedBoundingBox="13367,14468 13699,15155 13465,15268 13134,14581"/>
              </emma:interpretation>
              <emma:one-of disjunction-type="recognition" id="oneOf18">
                <emma:interpretation id="interp90" emma:lang="en-US" emma:confidence="0">
                  <emma:literal>is</emma:literal>
                </emma:interpretation>
                <emma:interpretation id="interp91" emma:lang="en-US" emma:confidence="0">
                  <emma:literal>i,</emma:literal>
                </emma:interpretation>
                <emma:interpretation id="interp92" emma:lang="en-US" emma:confidence="0">
                  <emma:literal>i</emma:literal>
                </emma:interpretation>
                <emma:interpretation id="interp93" emma:lang="en-US" emma:confidence="0">
                  <emma:literal>in</emma:literal>
                </emma:interpretation>
                <emma:interpretation id="interp94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71882.313">8940 8677 10,'0'-21'383,"0"3"-23,0 6-36,5-1-33,-2 1-29,0 2-26,-2 1-52,7 3-47,-4 0-61,5 2-64,-3 3-105,5-3-106,-1 3-132,-10 1-358,25 6 158</inkml:trace>
          <inkml:trace contextRef="#ctx0" brushRef="#br0" timeOffset="71507.3101">9081 8910 351,'-2'-5'500,"2"-2"-28,-2 4-26,2 3-32,0 0-35,-1-5-27,1 5-17,0 0-14,0 0-24,-4 14-25,4-6-20,0 4-28,0 2-20,0 2-20,4 5-18,-3-2-14,-1 2-17,4 2-12,-1-2-14,2 1-13,0-1-15,2-1-26,0 0-38,2-6-38,-5 6-50,3-8-53,0 1-68,-1-1-58,-2 1-66,-2-3-75,0-3-371,1 0-826,-2-2 365</inkml:trace>
          <inkml:trace contextRef="#ctx0" brushRef="#br0" timeOffset="71726.06">9288 8953 233,'-1'-9'447,"-1"-1"-7,-2 5-6,3 0-8,-3-1-4,3 1-9,0 2-18,1 3-17,-4-6-32,0 0-28,4 6-31,0 0-24,-4-3-28,4 3-10,0 0-14,0 0-11,0 0-12,8 22-18,-2-11-15,1-1-16,3 5-15,-2-3-9,1 9-15,-1-2-14,0 2-11,-2 1-33,-3 0-25,-3 4-29,0-1-52,-3-3-54,-1 2-53,-1-3-75,-3 0-74,-1-2-72,3-5-81,-5-1-375,3-6-919,-3 0 406</inkml:trace>
        </inkml:traceGroup>
        <inkml:traceGroup>
          <inkml:annotationXML>
            <emma:emma xmlns:emma="http://www.w3.org/2003/04/emma" version="1.0">
              <emma:interpretation id="{BCBEEF1D-DA52-41A5-A809-8A2979AC1CBE}" emma:medium="tactile" emma:mode="ink">
                <msink:context xmlns:msink="http://schemas.microsoft.com/ink/2010/main" type="inkWord" rotatedBoundingBox="14605,14392 19586,14186 19621,15023 14640,15229"/>
              </emma:interpretation>
              <emma:one-of disjunction-type="recognition" id="oneOf19">
                <emma:interpretation id="interp95" emma:lang="en-US" emma:confidence="0">
                  <emma:literal>contradiction</emma:literal>
                </emma:interpretation>
                <emma:interpretation id="interp96" emma:lang="en-US" emma:confidence="0">
                  <emma:literal>contraction</emma:literal>
                </emma:interpretation>
                <emma:interpretation id="interp97" emma:lang="en-US" emma:confidence="0">
                  <emma:literal>construction</emma:literal>
                </emma:interpretation>
                <emma:interpretation id="interp98" emma:lang="en-US" emma:confidence="0">
                  <emma:literal>contractions</emma:literal>
                </emma:interpretation>
                <emma:interpretation id="interp99" emma:lang="en-US" emma:confidence="0">
                  <emma:literal>Contradiction</emma:literal>
                </emma:interpretation>
              </emma:one-of>
            </emma:emma>
          </inkml:annotationXML>
          <inkml:trace contextRef="#ctx0" brushRef="#br0" timeOffset="72569.8206">10718 8686 211,'4'4'298,"-4"-4"-15,0 0-23,0 0-23,0 0-27,3-13-3,-1 9-22,-2-4-9,2 3-12,-2-1-12,1-5-14,0 6-9,-1-4-12,3-1-8,-2 4-10,-2-3 0,1 1 2,-3 0-14,-1 0 13,-1-2-8,-2 1 1,0 2-5,-3-1 21,-4 2-13,1 3-9,0-2 4,-7 5 6,-3 1-16,-1 4 2,1 2-4,-3 3-6,-6 7-2,5 4-6,-1 3-6,5 5-2,1 0-2,3 4-7,2 2-2,2-2-7,7-2-4,-1 5-14,7-5 11,2 0-8,2-4-1,5-6-11,3 1-5,1-4-20,9 0-13,5 2-16,6-3-29,2-7-29,6-5-7,2-4-46,2-1-57,2-8-56,1-4-48,0-3-307,-2-2-672,2-2 297</inkml:trace>
          <inkml:trace contextRef="#ctx0" brushRef="#br0" timeOffset="73079.0398">11121 8724 268,'0'-13'318,"-4"4"3,-1 3-16,-2-4-11,-3 9-6,-2-3-10,3 4-11,-6 3-16,0-1-10,-1 6-14,-4 0-19,5 2-14,-1 2-27,0-1-2,3 2-24,-1 2-14,5-3-12,-1 0-13,4 3-9,2-2-12,-1 0-4,5-1-21,0 0 11,4-4-13,1 0-5,1 0-20,4-4 3,-1 5-5,3-8-7,3 0-4,2-2 4,-2 0-4,7-3-4,-5-5-4,4 3 2,0-7 7,-2 2 3,0-5-1,0 4 6,-2-6 12,0 5 11,-5 2 6,1-1-5,-1 4 2,-2 0 1,-1 2-8,-5-1-4,4 4-4,-1 0-7,-2 3 2,-5 0-4,13 3-8,-7 3 2,4 1 0,-4 2-2,2 2-5,-1 3 1,-2-2-3,0 3-2,0-1 4,0 0-6,2 1 1,-3-2 2,0 1-6,-2-4-3,4 2-4,-5-3-5,2-4 0,-3 2-3,5-2-1,-5-1-4,0-4 3,6 1 1,-6-1 0,0 0 8,17-12-5,-7 2 4,0 0 6,-1-2 9,-2-2 2,8-5 0,-3 2 10,-3 2 6,3-2 2,-4 7 6,0-2 11,1 2 1,-4 4 2,2 1-7,-2-1-2,-3 1-7,4 1-4,-1 3-4,-5 1-3,12 6-1,-6 0-1,-2 3-1,0 2 2,3 3-4,-2 0-3,1 4 0,0-1-4,-4 4 2,3 3-5,2-4-12,0 0-31,0 0-23,-3-5-34,4 3-45,-1-3-44,2-5-52,-1 0-43,-4 1-65,5-5-80,-7-3-334,6-3-815,-1 0 361</inkml:trace>
          <inkml:trace contextRef="#ctx0" brushRef="#br0" timeOffset="74037.6502">11844 8398 143,'0'-5'420,"0"5"-17,-4-6-21,4 6-21,-4-7-12,4 7-10,-2-3-14,2 3-18,0 0-16,0 0-17,-5-3-19,5 3-20,0 0-21,0 0-16,0 0-23,0 0-17,0 0-14,0 0-22,0 0-2,-1 12-9,0-2-6,1 12-10,1-1-9,-1 14-11,1 0-7,2 1-9,-1 5-3,8 3-2,-4-1-6,3-3 23,-1 1-4,1 3-8,3-1 0,-4-4-5,1 0-5,-2 1-3,6-6-5,-2 2-7,-4-5-17,1-6-31,-2-2-38,1-1-41,-2-1-37,3-8-80,-5 1-58,2-4-63,-1 0-65,-2-7-55,0 2-303,-2-5-818,0 0 362</inkml:trace>
          <inkml:trace contextRef="#ctx0" brushRef="#br0" timeOffset="74797.0691">11880 8871 295,'-4'-4'353,"0"-3"-7,0 4-7,-1 0-20,5 3-15,-4-5-22,4 5-17,-4-2-28,4 2-15,-2-7-32,2 7-34,0 0 2,9-5-13,-3 3-21,6-1-19,4 0-17,0-2-35,1 3-14,6-3-27,2-1-32,-4 1-24,-3 3-22,-1-2-18,-1 2-24,-3 0-22,-3 1-10,-2-2-3,1 3 5,-3-3 21,-1 1 14,-5 2 19,2-4 28,-2 4 24,0 0 40,0 0 37,-6-10 36,1 8 16,2-3 20,-2 1 12,0-2 12,1 1 10,1 0 10,-1 3 10,4 2 6,-6-7-4,6 7-7,-2-6-12,2 6-13,-4-2-15,4 2-15,0 0-11,0 0-13,0 0-6,0 0-6,0 0-14,33 8 2,-19-4-8,2 2-4,4 3-5,3 1-1,-6 2-8,4 2-3,1-2-3,-6 1-3,1 0-3,0 0-2,-6-1-4,-4 2-2,4-5-3,-5 5-1,2-3-5,-6 0 0,-2 1 0,-2-2-5,-2 1 3,-1-2-4,-1-2 3,-4-3-10,4 1 7,-3 0 2,-3-4 0,3 0-2,-2 2 2,0-7 0,1 3-1,3-6 0,0 1 1,-1-3 0,6-4 1,2-3 1,5-3-11,0-2 8,2-3-1,12-3 0,1 0 0,2 2-3,-4 8 0,1-3 1,7 0-7,-7 4 2,2 7-5,0-4 2,-5 7 3,0 3-4,-3-6 2,-2 4-2,-3 5 3,-1-6 6,1 3-9,-2 0 1,-1 1-1,-5 2 5,10 0 3,-10 0 3,5-3 2,-5 3 9,0 0 20,0 0 10,-5 13 5,3-7-1,-3 8-5,-3-6-4,4 7-6,-4 0-5,2-3-1,1 4-1,2-1-3,0 1-2,2-2 0,1-1-3,0 2-3,4-3 0,4-1 0,1 0-1,3-2-8,0-3-5,5-2-3,6 1-5,-1-5-8,2 0 1,-1-2-2,0-4 2,-3-1 3,0 0-2,0 1 4,-3-3 2,-6 3 4,4-3 1,-3 3 14,-3 2 16,-4-1 10,3 2 6,-4 0 2,4-2-1,-8 5-3,4-1-5,-4 1-8,0 0-1,0 0-3,-12 10-3,10-2-5,-5-2-26,-1 1-36,1 4-34,2-2-48,-2-4-56,5 4-63,-1 0-54,1-4-56,4 4-62,-2-4-386,0-5-872,12 5 386</inkml:trace>
          <inkml:trace contextRef="#ctx0" brushRef="#br0" timeOffset="75352.8895">13153 8479 309,'4'-16'492,"-2"2"6,-2 3-5,1 0-16,-1 3-24,0 1-32,0 1-39,0 2-44,0 4-37,0-6-31,0 6-26,0 0-37,0 0-19,1 21-8,-1-8-20,3 2-15,0 6-13,0-2-15,3 3-11,-4 3-8,4-2-11,-5 1-11,4 0-7,-2-3-9,-1-2-14,4 1-16,-5-3-18,3-1-15,-4-4-16,0 1-12,1-1-12,-1-3-8,-1-2-7,1-2-5,-2 1-1,0 0 1,-1-2 1,3-4 5,-6 2 5,6-2 7,-11-1-13,11 1 21,0 0 8,-18-5-2,9 3 4,1 1 6,-1-2 2,-3 3 9,4 0 11,-4 0 9,-1 4 9,0 1 6,0 1 5,-1 0 2,2 3-4,-2 1-5,3-1 2,-1 0-5,3 1-1,3 1-2,1 2-2,2-7 2,2 4-4,5-2-3,2 1 1,5-3-6,2-2-16,4-1-16,0-3-25,9 0-21,-3-1-13,5-4-7,-5-2-5,2 1 3,3 3 25,4-8-1,-7 3 0,-3-1 11,-1 0 11,1-2-8,-7 1 7,-3 1 8,2 0 5,-4-4 10,2 3 25,-4-1 10,1 1 18,-4 3 25,-2 1 25,4 1 21,-4 0 12,-1 1 0,2 2 1,-4 2-6,4-6-6,-3 3-8,-1 3-3,0 0-1,0 0 1,0 0-9,0 0-9,-5 14-5,5-7-9,1 2-3,2-3-7,-3 4-5,1-2-3,4 3-7,-2 2-19,2-6-28,0 4-33,0-5-57,1 2-44,2-2-36,2 1-15,0-1-62,0-4-93,4 1-89,-1-3-327,4 0-837,3 0 371</inkml:trace>
          <inkml:trace contextRef="#ctx0" brushRef="#br0" timeOffset="75727.8942">13836 8700 168,'0'0'261,"0"0"-24,0 0-13,0 0-9,0 0-3,0 0-4,0 0-11,0 0-4,0 0-11,23 2-12,-17 2-7,-6-4-9,11-4-9,-11 4-5,0 0 3,12 0-5,-12 0-3,5-1-3,-5 1-10,0-5-7,0 5 4,6-9-10,-6 9 2,-3-6 4,3 6-5,-4-6-5,0 2-13,0-4 6,2 4 4,-4 1 2,2-3-6,-6 3-2,3-1-6,2 1 2,-4 1 2,0 2 4,-2 2-3,0 7-3,-4-4-2,2 4-3,0 1-10,-4 3-2,0 3-8,2 0-8,1 1-5,3 2-5,7-1-2,-3 3-6,6-5-3,2-1-6,3 0-3,3-2-2,2 2-9,0-6-26,3 1-26,3-1-32,2-3-38,6-2-43,0-2-52,1-8-46,-1 2-43,2-3-54,0-7-46,-3 3-50,0-2-230,6-6-723,-2 0 320</inkml:trace>
          <inkml:trace contextRef="#ctx0" brushRef="#br0" timeOffset="76259.1496">14069 8449 266,'-12'-5'347,"3"-4"-13,0 4-18,1 2-17,-3 1-5,11 2-10,-15 0 2,5 2-12,4 6-23,-2 2-7,0-1-27,3 3 3,4 4-15,-5-2-15,6 6-13,0 1-6,3 3-16,2 0-17,2-2-10,1-1-7,-2 1-16,2 2-11,1-4-8,-1 1-10,1-1-6,0 1-7,0-1-18,-1-5-28,-1 0-28,-2-3-40,2 0-45,-4 1-40,1-4-37,0-1-30,-1 2-32,-2-4-25,1-3-16,1 3-9,-3-1-4,0-5-1,0 0-23,0 0-164,0 0-515,0 0 229,0 0 1917,-11-14-1266,9 9 64,0-4 39,0 0 51,2 2 25,-1-9 32,1 7 28,0-3 27,1 3 12,1-1 8,2-3-3,-2 6-9,4-6-4,0 4-14,2-4-1,1 4-23,3-2-16,2 2-4,3-3-7,3 2-19,-2-6-1,4 8-12,1-2-3,1 0 0,9 2-8,1-2-4,-9 1-9,2-1-4,-6 5 1,3-2-12,-7 4 5,-3 0-4,-1 3-9,-5 0-1,1-3 5,-9 3 14,13 6 30,-9-2 29,-2 2 18,-2 0 9,-4 3 7,-3 0 14,1 4 8,-5-2 8,-6 6 3,9-5-3,-7 3-4,-2 2-2,4-1-15,-4 0-5,2-1-6,-1 6-11,3-5-14,3-3-9,2 1-10,0 2-5,2-2-5,0-2-12,4 2-23,-1 1-37,6-6-42,-2 0-49,3 0-40,4-1-61,4 0-40,1-3-28,10 1-66,0-5-74,12-2-87,-6-2-289,10-3-843,3 0 373</inkml:trace>
          <inkml:trace contextRef="#ctx0" brushRef="#br0" timeOffset="76764.2119">14917 8668 371,'-12'-3'391,"3"1"1,-7-1-16,1 6-10,0-3-7,-3 2-11,1 4-9,-4 0-18,4 3-25,5-1-15,1-1-34,-1 4-19,-3 0-24,8-1-21,-3 1-15,3 1-18,3 2-16,1-3-12,3 2-10,3 0-10,1 0-12,1 0-13,5-5-15,-3 3-15,5-2-9,-1 0-19,5-5-8,-3-2-11,3 1-5,-3-2-3,1-2 0,-1 1 1,-2-3 1,1 0 6,-1-3-2,2-3-3,-2 3 0,1-5 4,-3 4 14,3-5 3,-7 5 8,7 1 6,-1-3 1,-5 5 0,0-2-1,-1 1-6,2 2 1,-2 2 0,3-1-4,-8 2-4,0 0 0,19 8-2,-13-5 2,-4 3-5,4 1-2,-1 2 1,-4-1-3,3 0 1,-3 3-10,3-2-14,-2-3-8,-2 5-8,2-3-1,-1-2 0,-1 0 6,2-1-1,-2 0 3,0-5 5,1 3 1,-1-3 3,0 0 1,0 0 11,0 0 2,17-14 14,-8 4 9,-1 1 4,3-4 15,-4 1 6,8-6 3,-2 2 4,3 0 6,-2 1-9,0-3 18,-2 10 3,-3-6 0,3 8-2,-3-2-10,-1 4-4,-2 0-10,2 3-3,1 1 0,-9 0-6,12 6-5,-5 2-1,-2 4-4,0-1-14,0 3 6,-3 0 0,-2 2-10,5 5-23,-2 0-19,4 1-40,-1 0-63,-4-6-89,7 2-75,-6 1-27,2 2-67,-1-9-116,-2-1-317,3-1-897,-1-3 397</inkml:trace>
        </inkml:traceGroup>
        <inkml:traceGroup>
          <inkml:annotationXML>
            <emma:emma xmlns:emma="http://www.w3.org/2003/04/emma" version="1.0">
              <emma:interpretation id="{21BFAB42-EBBB-4A2C-B3A4-3FAC67C85742}" emma:medium="tactile" emma:mode="ink">
                <msink:context xmlns:msink="http://schemas.microsoft.com/ink/2010/main" type="inkWord" rotatedBoundingBox="19780,14114 22579,14018 22609,14883 19810,14979"/>
              </emma:interpretation>
              <emma:one-of disjunction-type="recognition" id="oneOf20">
                <emma:interpretation id="interp100" emma:lang="en-US" emma:confidence="0">
                  <emma:literal>because</emma:literal>
                </emma:interpretation>
                <emma:interpretation id="interp101" emma:lang="en-US" emma:confidence="0">
                  <emma:literal>become</emma:literal>
                </emma:interpretation>
                <emma:interpretation id="interp102" emma:lang="en-US" emma:confidence="0">
                  <emma:literal>beaux</emma:literal>
                </emma:interpretation>
                <emma:interpretation id="interp103" emma:lang="en-US" emma:confidence="0">
                  <emma:literal>beaus</emma:literal>
                </emma:interpretation>
                <emma:interpretation id="interp104" emma:lang="en-US" emma:confidence="0">
                  <emma:literal>bean</emma:literal>
                </emma:interpretation>
              </emma:one-of>
            </emma:emma>
          </inkml:annotationXML>
          <inkml:trace contextRef="#ctx0" brushRef="#br0" timeOffset="77549.8141">15496 8170 289,'0'-6'355,"0"3"-33,0 3-30,8-3-15,-8 3-19,12 6-24,-6 5 14,5 1-23,-5 7-3,5 12-5,-5-3-14,1-2-24,-2 11-9,2 0-12,-2-3-9,1 8-18,0-1-9,-6-1-9,5-2-11,-5 3-9,5-4-5,-1 2-10,-3-5-12,-1-2-7,2 0-7,-2-7-3,0-4-5,0 1 1,0 0-9,0-8-5,5 2 0,-4-4-4,-1-3-2,0-1 2,-1 0-5,2-6-2,-1 4-2,0-2 4,0-4-1,0 0-6,0 0-5,0 0-1,12-18 3,-3 5-3,1-2-4,2 1 7,3-8-5,-1 3 0,-1 3-1,3-4 4,2 6-2,-1-2 1,0 2 0,-3 5 1,-1 4 1,-1 0-9,1 5 5,-1 1-6,1 4 0,0 2 1,-2 5-2,-3 0 1,3 0 3,0 7-6,-2-1 7,-1 1-7,-4-1-2,0 0 7,-2 2 1,-2-6-4,0 1 5,-2 0 4,-5-2-1,-1 0-7,-1-2 1,-3-2 1,-1-2-4,1-1 4,-5-3 1,0-2-2,-1 1-26,1-4-47,0-2-53,0-2-41,0-3-27,5 0-54,-1 0-52,7-5-44,2 0-303,4-5-697,5-2 308</inkml:trace>
          <inkml:trace contextRef="#ctx0" brushRef="#br0" timeOffset="77893.5704">16092 8818 166,'5'3'307,"1"4"-4,-4-1-5,2-1-1,1 2-13,-5-5 12,6 2-31,-6-4-1,5 2-10,-5-2-14,5 6-16,-5-6-7,7 0-13,-7 0-19,17-3-27,-7 0-27,3 1 2,0-2-13,2-3-14,-2 1-11,2-1-2,-2-1-14,2 0-11,-1-1-8,-2 0-10,0-2-3,-2 3-17,-1-4 8,-3-2-6,0 0 1,-6 3 1,3-1-9,-1 0-11,-4 2 7,-1-1-3,1 6-1,-5-4 4,-1 7 3,2-1 7,-6 2 5,-1 5 9,-3-4 8,3 8 3,0 1 2,-4 4-3,5-5-6,-4 8-4,3-1 0,3-2-8,2 2-2,-1 0 1,4 0-7,5-1-3,0 2-3,4-1-4,-3-1-20,9 2-22,2-5-37,1 2-45,8-5-58,4 2-59,9-4-59,-7-1-62,11-5-63,-2 1-316,3-4-780,-3-3 346</inkml:trace>
          <inkml:trace contextRef="#ctx0" brushRef="#br0" timeOffset="78284.1984">16777 8735 166,'-9'-2'375,"9"2"-27,-14 0-11,14 0-15,-12 5-21,4-4-18,-1 3-19,4-3-24,-2 0-25,7-1-20,-8 5-26,4-4-18,4-1-8,-5 5-9,5-5-13,0 0 0,0 0-33,15 4-8,-9-4-15,-6 0-24,14 0-26,-6 0-8,0-3-4,0 0-16,5-2-2,-5 1 0,0 1 5,0-4-6,-2 1 7,1 1-1,-2-1 0,0-4 4,-4 3 1,1-1 8,-1-1 0,2-1 10,-3-1 30,-3 4-8,2-7 16,-2 8 4,-2-6 4,-2 4 7,2-1-1,-1 6 17,-4 0-3,3-2 3,0 4 9,-7 2 1,-1 5-1,0-1 4,-1 1-3,2 3-2,-2-1-5,-1 8-7,0-2-5,0 1-10,5 0-8,6 1-4,-6 2-5,9-3-7,1 3-2,-1-3-2,6 0-5,2 1-3,1-1-10,5-3-20,2 4-31,6-5-38,2-1-43,3-4-41,-2-3-38,6 1-37,-5 1-27,-1-5-49,3-5-48,3 1-45,-5-1-230,3-4-681,-3 0 303</inkml:trace>
          <inkml:trace contextRef="#ctx0" brushRef="#br0" timeOffset="79195.5289">17084 8677 289,'2'-14'329,"-2"10"4,-3-4-11,1 3-10,-5-3-1,2 8-14,-3 0 15,8 0-23,-17 0-17,4 2-9,1 5-15,2 3-14,-2-4-20,0 5-24,3-1-16,0 0-21,4 2-10,-5-1-18,9 1-8,1 2-13,0-3-11,0 0-12,1 1-16,5-4-28,3-2-27,-3 0-34,2-1-36,7 0-31,-2-3-31,0-4-22,4-1-15,-2 2-3,0-5 9,0 2 6,2-2 14,-1-2 12,-3-1 11,0-4 17,-1 4 25,0-4 32,-3 4 30,0-5 31,2 3 24,-5-3 41,1 7 25,-2 1 26,0-3 22,2 7 1,-3-1-7,-4 3-6,1-4-13,-1 4-2,0 0 2,0 0-4,0 0-6,0 15-10,-1-7-12,1-1-9,-4 3-11,2 1-14,1 3-1,1-3-8,-4 2-6,4 2-4,4-4-6,-1 3-6,1-2-6,3-3-23,-1 3-22,5-3-22,-1-2-16,3-2-20,-2-3-18,2 0-17,4-2-16,-1-3-13,1 0-4,-3-4 6,3-1 8,0 1 19,-1-4 8,-1 3 10,2-6 8,-2 3 13,-3 0 15,0-6 23,1 0 24,-3-2 16,1-1 30,-3 1 15,-3 8 19,1-3 12,0 9 23,-2-3 5,-2 2-2,1 5-9,-1-6-11,1 4-16,-3 3-5,1-6-7,-1 6-6,0 0-6,0 0-9,7 10-1,-7-3-5,1-1-2,4 2-4,-3 3-4,5 0-12,-3 2 8,4-1-2,0-1-6,1 1 0,0 1-5,2-1-12,1-2-18,1-3-7,-2 0-10,1 0-2,3-5-11,-1 1-5,0-3-5,1-3 4,-3 2-6,-1 0 1,1-3 12,4-2 5,-5-3 0,1 2 6,-5-4 5,7 2 10,-2 3 16,-3-6 13,3-1 7,0 6 17,-5-8 8,1 6 4,5-4 4,-1 5 4,0-4 4,0 4-2,-1 0 7,1 3 1,0-1-1,0 3-4,3 1-6,-5 0-5,-1 4-8,2 2 2,5 3-6,-3 1 0,4 5-7,-5 0-4,-2 0-2,-3 1-3,0 4-1,-4-3-2,0 6 4,1-3-5,-4-2-6,-4-2-2,3 0-4,-4 1 1,-2-2-4,2-2 2,0-5-4,-2 3 2,2-3 1,-2 1-4,2-5 2,0 2 3,5-4-6,0 0 5,-12-6-10,11 0 7,2-1 1,-1-2-1,5-3 0,2-2 1,2-3 0,-1-4-1,2 0 1,2 0 0,1-11 1,3 3 2,1 0 1,-2-3 4,1 4 3,-5 6 15,-2 4 11,0 6 15,-4-2 17,2 3 2,-2 3-8,-2 0-4,0 5-11,-3-1 0,0 4-9,0 0 5,0 0-6,0 0-5,-6 21-6,1-10 3,-4 2-6,3 1-2,1 5-24,-4 1-22,2-1-27,7-3-22,-2 2-30,-2 1-29,5-7-48,-2 3-50,6 0-68,0-5-50,1 1-60,5 0-27,9 3 24,3-5-392,1-2-869,16-1 385</inkml:trace>
        </inkml:traceGroup>
        <inkml:traceGroup>
          <inkml:annotationXML>
            <emma:emma xmlns:emma="http://www.w3.org/2003/04/emma" version="1.0">
              <emma:interpretation id="{AC556059-7D2E-4734-B1BA-13A538F55738}" emma:medium="tactile" emma:mode="ink">
                <msink:context xmlns:msink="http://schemas.microsoft.com/ink/2010/main" type="inkWord" rotatedBoundingBox="23331,14017 25007,14460 24742,15463 23066,15020"/>
              </emma:interpretation>
              <emma:one-of disjunction-type="recognition" id="oneOf21">
                <emma:interpretation id="interp105" emma:lang="en-US" emma:confidence="1">
                  <emma:literal>any</emma:literal>
                </emma:interpretation>
                <emma:interpretation id="interp106" emma:lang="en-US" emma:confidence="0">
                  <emma:literal>arg</emma:literal>
                </emma:interpretation>
                <emma:interpretation id="interp107" emma:lang="en-US" emma:confidence="0">
                  <emma:literal>aye</emma:literal>
                </emma:interpretation>
                <emma:interpretation id="interp108" emma:lang="en-US" emma:confidence="0">
                  <emma:literal>amyl</emma:literal>
                </emma:interpretation>
                <emma:interpretation id="interp109" emma:lang="en-US" emma:confidence="0">
                  <emma:literal>army</emma:literal>
                </emma:interpretation>
              </emma:one-of>
            </emma:emma>
          </inkml:annotationXML>
          <inkml:trace contextRef="#ctx0" brushRef="#br0" timeOffset="80702.4041">19145 8524 150,'-7'-14'379,"1"4"-18,0-2-27,1 0-7,-4 4-17,0-3-12,-2 3-19,-2 5-16,3-2-15,-2 3-19,-2 1-3,-1 2-30,4 1-13,-4 3-14,3 0-19,-2 4-6,2 0-19,1 4-14,3-1-10,-1 0-11,2 3-11,0-4-5,6 3-10,0 0 3,-3 0-13,4 0-4,1-1-4,3-4-5,1 4-1,-2-4-8,6-1-8,-1 2-4,-1-3-3,3-1-4,-1-6-7,0 2-6,6-4 6,-2 2-5,2 0-4,1-3 3,1-6 7,5 0-8,-10 2 0,6-6-3,-2 1 6,-4 5-6,0-3 8,-2 2-4,-2 2 9,-3-1 7,0 5 2,1-3-3,-1 1-5,-5 4 1,5-1-5,-5 1-1,7 6 1,-6 0 0,0 4-1,-1 3 1,0 2-3,-1 3-1,0 1 4,2-1-2,-1 3-2,1-5 6,3 0-2,1 1-1,-3-7-2,2 5-3,3-3 7,-1-1 7,1-3-1,4-1 12,-2-2-11,4-5-1,3 0 2,0-3-2,6-3 1,1-1-4,-4-5 1,3 0 3,1-2-1,6-6-1,-1-1 3,-4-1 2,-5 4 1,0 0 3,5-8 2,-6 9 6,-3 1-2,-1 1 1,-2 3 3,-4 2 3,-3 5-3,1-1-7,0 1-1,0 0-5,-3 0-2,-3 5-4,0 0 4,0 0-6,8 12 1,-8-7 2,1 4-7,-2 3 3,1 2-5,0-2-1,1 0 2,-1-3 0,5 4 0,-5-1 2,7-3-8,-2 3-1,1-6-10,3 4-10,-1-5-4,1-1 1,5-1-4,-1 0 5,2 0-7,1-6 3,1-2-2,3-1 3,2-2 5,-3-3 3,2-2 2,-1 2 0,-2-6 3,2 5-6,5-4 10,-8 2-1,-6 3 8,1-1 7,-4 3 13,1 3 9,-2 0 6,-1 0-4,0 1-1,-1 1-5,-4 2-3,-1 2 1,0 0-6,0 0 2,4 12-1,-8-6-3,1 3 1,1 6-5,1-3-1,-5 0 1,5 1 3,-3 1-5,8 0-4,-3 1 4,10-2-3,-6 1 0,3-2 5,2-3-2,3 4 0,2-5-4,3 2-13,8-4-11,-2 0-4,2-6-8,10-2-5,-2-1-13,-9 0 5,9-1 13,-9-2-12,9-5 6,-8-2 5,-2 5 1,-3-8 4,-2 2 6,1-5 4,-2 2 3,-6-3 4,-2-2-1,1 3 11,-5-1 14,0 4 17,-1 1 13,-4 3 7,-1-2 12,0 8 8,-5-1 3,4 2-3,-8 0-5,2 5-3,7 0 0,-17 5-4,5 6-1,0 0-5,3 6-2,0 5-3,-1 0-1,1 9 0,3 1-3,1 3-2,1 0-5,-1 0 1,5 5-3,3-1 31,-7 4-5,4 1-7,6 16-1,-6-18-7,3 2-2,-1 0-3,5-2-8,-4-3-1,-1 2 2,-1-4-7,5-1-4,-1 0 1,0-4 1,-5 1-14,1-12 7,-1 4-1,3-6 1,-3-2 0,0-5 0,-3 2-1,2-7-3,-4 4 3,2-6-4,1 1 2,-5-2-2,-1-4 2,8 0-1,-17-6 6,8 2-7,-3-11-2,-6 3-2,-1-7 0,-4-5 2,1-4 0,4 1-6,2-1 2,4-5-4,4-3 4,-1-2-13,8-2-14,1-2-20,7-17-27,8 2-18,9 1-27,1-3-28,6 8-50,7-1-45,2 3-52,6 7-46,-4-5-48,-7 17-46,16-10-36,-14 13-295,2 0-823,0 1 365</inkml:trace>
        </inkml:traceGroup>
        <inkml:traceGroup>
          <inkml:annotationXML>
            <emma:emma xmlns:emma="http://www.w3.org/2003/04/emma" version="1.0">
              <emma:interpretation id="{6DB29C2A-8692-4113-9E95-021E354132E6}" emma:medium="tactile" emma:mode="ink">
                <msink:context xmlns:msink="http://schemas.microsoft.com/ink/2010/main" type="inkWord" rotatedBoundingBox="25407,14075 27686,14007 27702,14530 25423,14599"/>
              </emma:interpretation>
              <emma:one-of disjunction-type="recognition" id="oneOf22">
                <emma:interpretation id="interp110" emma:lang="en-US" emma:confidence="0">
                  <emma:literal>value</emma:literal>
                </emma:interpretation>
                <emma:interpretation id="interp111" emma:lang="en-US" emma:confidence="0">
                  <emma:literal>wine</emma:literal>
                </emma:interpretation>
                <emma:interpretation id="interp112" emma:lang="en-US" emma:confidence="0">
                  <emma:literal>mine</emma:literal>
                </emma:interpretation>
                <emma:interpretation id="interp113" emma:lang="en-US" emma:confidence="0">
                  <emma:literal>valve</emma:literal>
                </emma:interpretation>
                <emma:interpretation id="interp114" emma:lang="en-US" emma:confidence="0">
                  <emma:literal>valise</emma:literal>
                </emma:interpretation>
              </emma:one-of>
            </emma:emma>
          </inkml:annotationXML>
          <inkml:trace contextRef="#ctx0" brushRef="#br0" timeOffset="82146.2084">21170 8317 47,'0'0'404,"0"0"-22,0 0-24,0 0-12,0 0-22,0 0-11,-21 9-12,17-7-17,1 4-14,-1 1-13,-2 0-10,6 0-16,-2 1-14,2 4-20,2 0-14,2 0-15,-2 2-9,3 0-10,5 8-16,-3-9-13,5 1-8,5 5-10,-9-5-10,1-2-9,6 4-12,0 0-13,1-1-12,1-1-18,-8-3-11,3-1-15,0 0-12,3-4-13,-3 3-9,0-7 1,-2 0-9,3-4 0,-6 0 5,7-4 2,-1-3 4,-2-1 2,1-2-12,1-5 23,-2-3-4,1 3 3,1-4 4,-4 1 5,3-1 12,0 3 6,-4 6 5,1-3 13,-4 3 6,2 2 2,1 0 0,-3 4-4,1 0-3,0 1-5,0 1-4,5 1-2,-2 0-3,0 3-1,3-2-3,3 2 3,2 2-5,-4-2-1,4 0-7,0 3-2,2-2-10,2 1 0,0-2-4,-4 3 1,1-6-3,7 3 3,-4 0 3,5-2-2,-9-2 5,-3 2-2,2-4 2,-3-1 2,-1 1 1,-1 0 6,-1 0 10,-3-3 2,0 3 11,-2 0 11,0 0 9,-1 2 9,-2-1 3,-2-1 5,0 1 2,0 5 7,-4-7 2,4 7-4,-8 0-1,8 0-6,-17 5 0,6 1-3,0 0-4,-2 1-4,1 2-4,-4 1-8,4-2-1,1 4-6,-1-3-2,0 4-3,2-7-1,3 5-4,-1-1 0,3-1-1,1 0-5,4 2-1,0-4-7,0 2-15,5-1-12,4-3-11,3 3-8,3-2-7,-4 0-4,6-5-7,0-1-9,0 0 3,0 1 1,-4-2 1,4 0-2,-1-3 4,-2-2 9,2-1 10,-3 2-2,-1 2 1,-2 0 6,-3 1 5,-1-3 4,0 2 6,0 2 3,-1-2 0,-5 3 3,0 0-3,0 0 7,7 12 6,-7-8-1,-1 2 2,-1 3 6,1-2-13,-2 5 11,3-3 2,0 2-6,0 3 2,3-3 2,0 0-1,1 3 1,1-2 2,-1-2 1,6 1-2,-3-3-1,-1 1-1,0-4 0,4-2 2,-3 0 2,4-3-5,-11 0 1,19-6 0,-4 0 1,-3-4-1,-1-2 1,-4-1 1,9-4-1,-5-1 0,-4-6-2,5 2 0,-1-1 2,0-8 1,-3-2-2,3 0-1,-2 1 0,-1-3 2,-3 11 2,-3-13 12,2 7 18,-4 8 29,6 0 7,-8 4 24,0 4 5,0 1 0,2 1-9,-1 6-9,2-1-9,-2 1-10,1 6-8,-4-3-7,4 3-4,-8 10 0,2 1-3,2 1-10,0 2-4,0 5 6,1 4-9,2 1-14,1-1 10,-1 4 2,6-2-4,-4-1-2,5 1 6,0-2-4,5-2-3,-5 1-11,2-1-10,2-2-8,3-1-13,-3-6-13,-1 0-17,1 1-1,-1-4-10,6 0-15,-3-5 0,5 2-6,-4-3-6,2-3-4,4 0 6,-2-1 4,0-2 4,1-4 16,0-1 5,-3-1 0,2-4 13,-3-5 0,-2 8 9,3-9 3,-7 7 5,1 1 4,-1 1 6,-1-1 16,-2 4 15,0-1 12,0 3 8,-3 0 1,0 2-1,4 0 0,-6 3 3,2-2-5,-2 2 2,0 0-5,0 0-3,0 0 0,2 15 0,1-9-3,-1-1-3,0 1 3,1 4 0,2-7-5,-3 6 2,3-3-2,1 5-3,-2-3 2,-3 0-3,5-4-2,0 2-6,-1-2-3,2-1-4,-2 0-8,2-1-2,2-2-6,3-2 4,-1 1-5,6-4 6,-3 1 7,3-3-2,-4-1-1,1 3 3,-1-7 0,0 3 1,-1 1 3,0-1 2,-1-1 2,-4 2 10,1 2 12,0-2 15,-4 3 1,-1 2 9,1 0 1,0 0-3,-4 3-4,0 0-2,0 0-4,0 0 2,0 0-3,3 14 0,-6-8-6,3 2-4,-4 0 2,4 1-8,2 3 2,-4-4 1,4 4-4,0 0-2,1-3 1,-3 3 0,5-1 1,2-1-2,-2-3 2,1 2-5,5-3 3,1-4-5,-2 4-3,3-2-2,6-1-6,3-2 4,0-4-5,3 0-3,1 1-2,0-4 3,0 1 2,-2-3 4,-3-3-8,1-1 7,-5 0 0,1-4 1,-6 8 1,-3-5 1,-1-2-1,-3 1 5,2 1 2,-6 0 13,-1 1 8,0 0 17,-3 1 5,-2 3 0,-1 0 9,-5 5-8,5 0 8,-7 3-6,-3 3-3,-1 0-7,5 2-3,-5 1-8,5 1 1,-2 3-8,5-2-17,-3 0-21,7 2-23,-2 0-20,6-2-25,1-1-31,3 2-43,2 0-60,7-3-48,-1 5-2,13-3-11,3 1-92,13-1-67,-5-3-291,5 1-790,6 1 350</inkml:trace>
        </inkml:traceGroup>
        <inkml:traceGroup>
          <inkml:annotationXML>
            <emma:emma xmlns:emma="http://www.w3.org/2003/04/emma" version="1.0">
              <emma:interpretation id="{B07AC23C-BF30-4C3D-8499-A8B171874B9F}" emma:medium="tactile" emma:mode="ink">
                <msink:context xmlns:msink="http://schemas.microsoft.com/ink/2010/main" type="inkWord" rotatedBoundingBox="27905,14708 28176,13790 28776,13967 28505,14885"/>
              </emma:interpretation>
              <emma:one-of disjunction-type="recognition" id="oneOf23">
                <emma:interpretation id="interp115" emma:lang="en-US" emma:confidence="1">
                  <emma:literal>of</emma:literal>
                </emma:interpretation>
                <emma:interpretation id="interp116" emma:lang="en-US" emma:confidence="0">
                  <emma:literal>if</emma:literal>
                </emma:interpretation>
                <emma:interpretation id="interp117" emma:lang="en-US" emma:confidence="0">
                  <emma:literal>If</emma:literal>
                </emma:interpretation>
                <emma:interpretation id="interp118" emma:lang="en-US" emma:confidence="0">
                  <emma:literal>F</emma:literal>
                </emma:interpretation>
                <emma:interpretation id="interp11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82708.7175">23823 8305 73,'0'-10'425,"-4"-1"0,3 5-6,1-1-4,-5-1-12,0 4-10,3 0-15,-3 1-7,4-2-13,1 5-23,-11-6-22,11 6-27,-6-3-29,6 3-23,0 0-31,-12 9-25,12-4-11,-4 0-17,3-1-11,-2 6-13,6-3-2,-6-1-25,6 6-8,-3-1-11,5 1-12,-1-3-15,0 4-11,1-5-14,3 2-10,0-4-14,-2 3-14,5-3-12,-5-2-6,5 3-7,-3-2 4,2-5-4,-3 3 1,4 0-1,2-1-2,-1-2 6,-1 0 3,3-2 2,-1-2-2,2-1 7,0 2 2,2-3-2,-1-3 3,-2 0 2,10-2 4,-7-2-1,5-3 1,-4-2 1,10-6 2,-3-1-1,-1 3 2,-1-5 1,3 5 2,-13 4 2,4 3 7,-4-2 2,0 2 5,-2 3 6,0 1 12,-4 2 11,1-2 13,0 4 13,-5 1 9,1-1 11,0-1 6,-2 3 11,0-1 3,1-3 6,-2 2 12,3 1 1,-4-4-1,0 4 1,0-1 0,-4 0 9,3 1 3,1 3-1,0 3 2,-3-10-14,3 10-115,-4-6-9,4 6 0,0 0 0,0 0 0,-17 11 0,9-3 0,-1 5 0,3 0 0,-2 7 0,-1-1 0,2 5 0,1 1 0,0 0 0,3 7 0,-1-1 0,1 0 0,3 0 0,0 2 0,3 0 0,-2 2 0,2-6 0,0 5 0,1 0 0,0-3 0,0 9 0,-4-1 0,2-2 0,-4 0 0,1-1 0,-2-1 0,1-11 0,3 9 0,-4-9 0,1-1 0,-3 1-225,-2-4-99,0-1-58,1-7-56,-5 1-63,5-1-66,-6-5-392,2-2-1040,1-3 461</inkml:trace>
          <inkml:trace contextRef="#ctx0" brushRef="#br0" timeOffset="82880.5925">24085 8607 2,'1'-12'440,"3"-1"-4,-3-1-16,1 0-18,7 3-21,-4 1-7,2-2-6,3 1-15,-2 1-24,4-2-27,3 0-29,4 0-30,0 0-24,5 6-22,-2-2-22,0 2-45,-3 1-56,-2 3-57,-4 1-107,-3-2-84,-1 3-114,-9 0-116,8 0-293,-8 0-755,0 0 335</inkml:trace>
        </inkml:traceGroup>
      </inkml:traceGroup>
    </inkml:traceGroup>
    <inkml:traceGroup>
      <inkml:annotationXML>
        <emma:emma xmlns:emma="http://www.w3.org/2003/04/emma" version="1.0">
          <emma:interpretation id="{545E1BD3-1BFD-470B-9972-BDCD5C196C8C}" emma:medium="tactile" emma:mode="ink">
            <msink:context xmlns:msink="http://schemas.microsoft.com/ink/2010/main" type="paragraph" rotatedBoundingBox="3102,16331 30968,14766 31047,16176 3182,177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DD3D60-3D31-4A72-9306-FDAE6664301B}" emma:medium="tactile" emma:mode="ink">
              <msink:context xmlns:msink="http://schemas.microsoft.com/ink/2010/main" type="inkBullet" rotatedBoundingBox="3123,16701 3866,16659 3909,17422 3166,17464"/>
            </emma:interpretation>
            <emma:one-of disjunction-type="recognition" id="oneOf24">
              <emma:interpretation id="interp120" emma:lang="en-US" emma:confidence="0">
                <emma:literal>→</emma:literal>
              </emma:interpretation>
            </emma:one-of>
          </emma:emma>
        </inkml:annotationXML>
        <inkml:trace contextRef="#ctx0" brushRef="#br0" timeOffset="106161.6054">-1138 10803 198,'-5'2'300,"3"0"-19,-2 2-19,4-4-15,-3 2-10,3-2-8,0 0-8,-2 5-22,2-5-11,-3 4-4,3-4-1,0 0 30,13 6-10,-8-3-6,3 0-16,1-3-3,3 4-15,0-2-4,1 2-7,2-2-3,8 4-17,-8-2-14,5-4-10,-3 3-15,4 2-4,-4-2-13,1 0-7,4 3-3,-5 0-6,7-1-7,-8 0-4,1 1-4,-3-2-8,2 1-4,1-3-2,-4 0-1,2 1 2,-1-2 5,1 4-1,-3-2 1,5-3 1,-4 2-1,1-1-8,1-1-6,-2-1 2,-3 1-5,-2 0-14,3 0-18,-4-2-19,-7 2-26,15 0-39,-15 0-35,12 0-43,-12 0-38,7 0-45,-7 0-52,0 0-64,0 0-308,0 0-736,0 0 325</inkml:trace>
        <inkml:trace contextRef="#ctx0" brushRef="#br0" timeOffset="106480.0753">-910 11140 79,'-1'3'361,"-1"0"-13,2-3-18,-2 4 10,2-4-30,0 0-3,-2 6-15,2-6-5,0 0-18,0 0-4,-1 5-11,1-5-19,0 0-15,0 0-15,0 0 5,0 0 0,8 2-4,-2-1-11,9 0-18,-5 1-15,2 0-10,2-2-17,2 0-13,1 0-9,-2 0-11,2 1-9,5-1-10,-5 0-7,6 0-6,-6 0-10,6 0-4,-5-1-5,-1 1-7,1-2-1,-1 2-4,5 0-11,-6-2-9,4-2-12,-6 4-16,2-4-22,-3 3-22,2-5-19,-3 5-34,0-3-38,-2 1-51,-3-2-63,-4 2-58,1-5-61,-4 4-64,2-3-319,-6-1-821,2 1 364</inkml:trace>
        <inkml:trace contextRef="#ctx0" brushRef="#br0" timeOffset="106833.6235">-605 10770 2,'-10'-9'422,"3"1"-29,-1 3-4,1-1-24,2 3 3,-2-1-19,2 2-8,1-2-20,-1-1-22,5 5-25,-4-3-19,4 3-22,0 0-20,-8-3-25,8 3-19,0 0-19,0 0-13,0 0-14,0 0-13,0 0-8,12 18-8,0-9-5,-4 2-2,5 0-2,1 4-5,-1 1-6,0 3-8,4-2-2,0 2-6,0 2-5,4 3-4,-6-3 5,0-5-9,0 2 0,-1 4-9,-2-4-4,-1 0 0,1 0-3,-1 1-3,-5-1-4,-1-3 1,-1 1 0,-1 1-8,-2 0 0,-2-2 0,-2 0 1,-1 8-4,-5-5 2,1 2-3,-3-2-1,-1 2 1,0-2 1,0 1-5,-5 0 1,0 1-1,-1-2-2,-3-3 4,2 1-7,3-1-5,-4-3-22,1 0-26,2 2-36,-2-2-38,5-3-43,2-3-70,1 0-68,1 0-74,3-3-102,0 0-298,2 0-843,5-3 374</inkml:trace>
      </inkml:traceGroup>
      <inkml:traceGroup>
        <inkml:annotationXML>
          <emma:emma xmlns:emma="http://www.w3.org/2003/04/emma" version="1.0">
            <emma:interpretation id="{7776265D-FE8E-4C68-914D-4341A91E98BD}" emma:medium="tactile" emma:mode="ink">
              <msink:context xmlns:msink="http://schemas.microsoft.com/ink/2010/main" type="line" rotatedBoundingBox="4969,16226 30968,14766 31047,16176 5048,17636"/>
            </emma:interpretation>
          </emma:emma>
        </inkml:annotationXML>
        <inkml:traceGroup>
          <inkml:annotationXML>
            <emma:emma xmlns:emma="http://www.w3.org/2003/04/emma" version="1.0">
              <emma:interpretation id="{DCF1C01F-D572-4F2C-8890-F4158E1B553D}" emma:medium="tactile" emma:mode="ink">
                <msink:context xmlns:msink="http://schemas.microsoft.com/ink/2010/main" type="inkWord" rotatedBoundingBox="4969,16226 30967,14761 31047,16172 5049,17637"/>
              </emma:interpretation>
              <emma:one-of disjunction-type="recognition" id="oneOf25">
                <emma:interpretation id="interp121" emma:lang="en-US" emma:confidence="0">
                  <emma:literal>atcannatokmossunedanan_sn"o./m</emma:literal>
                </emma:interpretation>
                <emma:interpretation id="interp122" emma:lang="en-US" emma:confidence="0">
                  <emma:literal>atcannatokmossunedanan_sn'o./m</emma:literal>
                </emma:interpretation>
                <emma:interpretation id="interp123" emma:lang="en-US" emma:confidence="0">
                  <emma:literal>atcannatokmassunedanan_sn'o./m</emma:literal>
                </emma:interpretation>
                <emma:interpretation id="interp124" emma:lang="en-US" emma:confidence="0">
                  <emma:literal>son-hoof-wins-ataman-romanism:</emma:literal>
                </emma:interpretation>
                <emma:interpretation id="interp125" emma:lang="en-US" emma:confidence="0">
                  <emma:literal>son-hoof-wins-ataman-romanism?</emma:literal>
                </emma:interpretation>
              </emma:one-of>
            </emma:emma>
          </inkml:annotationXML>
          <inkml:trace contextRef="#ctx0" brushRef="#br0" timeOffset="108677.3963">745 10666 236,'0'-4'311,"0"4"-12,-1-6-8,1 6-13,0 0-19,1-6-13,-1 6-25,0 0-11,0 0-14,0-5-12,0 5-11,0 0-13,0 0-11,0 0-7,0 0-12,0 0-13,1-6-5,-1 6-4,0 0-4,0 0-3,0 0-18,0 0 1,0 0-7,2-5 2,-2 5-3,0 0-6,0 0 12,0 0-12,0 0 12,0 0-13,0 0-6,0 0 6,0 0 6,0 0 1,0 0 4,0 0-2,0 0-4,0 0-8,0 0-1,0 0-8,0 0-3,0 0-9,0 0-1,0 0-5,0 0-4,0 0-4,0 0-4,0 0-5,0 0-8,0 0-10,0 0-21,0 0-17,0 0-22,0 0-18,0 0-37,0 0-9,0 0-24,-4-5 4,4 5-3,0 0 1,0 0 11,0 0 11,0 0 13,0 0 9,0 0 12,0 0 7,0 0 8,0 0 9,0 0 11,0 0 1,0 0 11,0 0 8,0 0 5,0 0 5,0 0 3,0 0 4,0 0-1,0 0 5,0 0 1,0 0-1,0 0 2,0 0 1,0 0 7,0 0 1,0 0-2,0 0 6,0 0 4,0 0 7,0 0 1,0 0 5,0 0 6,0 0 4,0 0 6,0 0 0,0 0-1,0 0 2,0 0 17,0 0 3,0 0-7,0 0 1,0 0-10,0 0-8,0 0 12,0 0-5,-3-6-7,3 6-1,-1-3-3,1 3-6,0 0 4,0-8-3,-2 4 1,2 4-7,0 0 1,0 0 0,3-7-3,-3 7 4,0 0-3,0 0-5,-5-3 2,5 3 1,0 0-2,0 0 3,0 0-3,0 0 1,0 0 0,0 0-8,0 0 1,0 0-1,0 0-4,0 0 7,-2 15-3,0-5 3,-2 0-2,0 1 2,3 2-12,-1 0 12,0-2 9,-2 5-1,1-1 0,3-4-6,-1 6-1,5-4 0,-4 0-19,0-3 16,6 0-1,0 1 2,1-2-33,3 1 7,-1-3 13,3-2 13,-1 1 13,4-2 5,-1-2 6,2 2 6,1-3-10,0 0-1,0-1 4,-2 3-2,2-2-7,-5 2-2,3-1-6,-1 2 3,0-1-6,-5 2 1,2-1 0,-5 1-3,1 2-1,-2-1-1,0 3 2,-1 1-5,-2-3 2,-2 6-2,0-2 1,-3 0 3,-6 3-1,1 0-1,-9 3 1,5-6-9,-5 3-13,-1 0-23,-2 0-34,1-6-54,-3 2-45,2 0-47,-4-8-50,2 2-64,9-1-52,-3-3-274,5-7-711,-1 5 314</inkml:trace>
          <inkml:trace contextRef="#ctx0" brushRef="#br0" timeOffset="108864.8999">891 10662 2,'4'-8'380,"-2"2"-8,-2-3-12,4 3 1,-3 2-9,-1-2-10,2 3-25,1-2-22,-3 5-29,0-7-24,0 7-26,7-6-22,3 5-21,-3-2-13,7 3-19,0-3-16,3 3-31,2 3-43,4-3-54,2 3-56,-1 2-42,-1-4-60,1 5-49,-3 1-60,2-1-41,-1 1-244,-5-1-601,2 3 266</inkml:trace>
          <inkml:trace contextRef="#ctx0" brushRef="#br0" timeOffset="110375.0796">1187 10762 8,'0'0'118,"2"-2"-28,-2 2-19,0 0-12,0 0-17,0 0-9,0 0-18,0 0-16,0 0-4,0 0-25,0 0-37,0 0-72,-9 10 31</inkml:trace>
          <inkml:trace contextRef="#ctx0" brushRef="#br0" timeOffset="109843.8252">1465 10687 220,'5'-4'307,"-5"4"-13,2-5-10,-2 5-6,0 0-8,0 0-1,-7-6-14,7 6-3,-5-6-9,5 6-4,-5-2-11,5 2-11,0 0-13,-5-5-19,5 5-12,0 0-19,0 0-20,-4-3-10,4 3-12,0 0-12,0 0-8,-3-5-13,3 5-5,0 0-7,0 0 0,0 0-11,0 0-6,0 0-4,0 0-9,0 0-2,0 0-4,0 0-2,0 0-3,0 0-8,0 0 9,0 0-5,0 0 0,0 0 3,0 0 4,0 0-3,0 0 5,0 0 6,0 0 2,0 0-1,0 0 0,0 0-1,0 0-1,0 0 0,0 0-5,0 0 0,0 0-1,0 0-3,0 0-4,-5-3 1,5 3 0,0 0-10,0 0-3,0 0 1,0 0 0,0 0 0,0 0-3,0 0 1,0 0-7,0 0 1,0 0-2,0 0-4,0 0 0,0 0 2,0 0 2,0 0-2,0 0 0,0 0 0,0 0-1,0 0-3,0 0 3,0 0-3,0 0 0,0 0 3,0 0-1,0 0 2,0 0-6,0 0 4,0 14 0,0-6 1,0-3-2,0 5 6,-2 1-2,2-3 0,0 6-8,0 1 3,0-3 2,0 3 4,2-2-3,2 0 0,-4-1-1,0 2 3,0-4 2,1 0-5,-1-2-2,0 1 5,0-2-3,0 1 3,0-5-2,3 4 3,-3-7-1,2 8-5,-2-8 8,0 5-1,0-5-2,0 2 1,0-2 2,0 0 0,0 0 0,0 0 2,0 9-7,0-9 5,0 0-2,0 0 2,0 4-1,0-4 2,0 0-1,0 0-1,0 0 3,0 0-5,0 0-1,0 0 1,0 0 1,0 5-3,0-5 0,0 0 0,0 0 1,0 0 0,0 0 0,0 0 3,0 0-3,0 0-2,0 0 0,0 0-3,0 0 6,0 0-5,0 0 3,0 0 0,0 0-1,0 0-2,0 0 2,0 0-4,0 0-1,0 0 5,0 4-1,0-4 1,0 0 1,0 9 1,0-4 0,0-1-2,0 1-1,0 0-5,0-5 5,0 11 0,-2-8 0,2 2 2,0-5 1,0 6-3,0-6 1,0 0 2,-3 5 0,3-5 3,0 0 0,0 0 2,0 0-2,3 6 9,-3-6-4,0 0-3,0 0 0,0 0-1,2-19-3,0 13 1,3-5 0,0 3 2,-2-3-2,1-1 0,1-4-2,5 1-1,-6-3 1,7-1 3,-2 7-3,3-9-3,-1 4-6,-2 3 3,-1 2 1,1 1 0,2 3 2,-2 2-2,-2 0-5,0 0 3,3 3 0,-4 2-1,2 5 0,1-1 4,0 6 2,-1-1-5,0 2 2,2 3 2,-4 1-5,0-1 5,-1 6 1,7-1-2,-7-2 2,-2-2-1,2 3 3,-1-6-3,-1 8 3,1-5-3,1-1 6,-4-1-3,4 0 0,-3-3-3,2-1-13,1 0-8,-1 0-15,-2-4-7,8 0 0,-3 1-8,3-4-13,-1-2-24,8-4-24,4 1-26,1-5-32,0-2-36,-2-1-47,1-3-55,7-6-66,-11 3-271,2-1-702,3-8 310</inkml:trace>
          <inkml:trace contextRef="#ctx0" brushRef="#br0" timeOffset="112167.1786">1087 10693 90,'0'0'266,"0"-8"-12,0 8-9,-2-4-14,2 4-8,0 0-1,0 0-22,-3-6-6,3 6-17,0 0-2,-4-4-8,4 4-19,0 0-12,0 0-9,0 0-6,0 0-7,0 0-9,0 0-4,0 0-13,0 0-6,0 0-10,3-7-6,-3 7-5,0 0-4,0 0-5,0 0-9,0 0 1,0 0-9,0 0-2,3 14 0,-2-7-5,-1 1-6,0 2 4,4 5-5,-4-3 0,1 5 1,3-3-4,1 4-5,-5-2 1,2-2-1,1 3-1,4-3-3,-6-1 0,3-1-4,3 4 3,-2-8 4,-2 5-7,2-6-3,0-2-1,0 1 7,2-1 5,-2-2-2,6 0 8,-5-2-2,5-1 5,0-3-3,-2 0-2,3 0 6,3-5-7,-6 2 4,1 0 16,2-1-10,-6 3 4,1-1 2,1-5 0,-6 4 11,2-1 10,-1-2-1,-3-1 3,-1 3-11,-5 0-7,1-5-2,-3 2-7,-5 4 2,2-5 0,-1 7-8,-5-2-13,0 0-17,-5 0-31,5 4-33,4 0-37,-11-2-45,7 3-45,-1 1-60,3-1-54,2 2-61,0-1-206,5-1-627,8 1 278</inkml:trace>
          <inkml:trace contextRef="#ctx0" brushRef="#br0" timeOffset="113120.3316">1663 10249 149,'0'0'340,"0"0"-8,0 0-14,0 0-12,0 0-8,0 0-17,0 0-8,0 0-12,0 0-7,6 1-6,-6-1-17,0 0-14,0 0-6,0 0-22,0 0-20,0 0-11,0 0-12,0 0-18,0 0-14,0 0-11,0 0-6,0 0-9,0 0-6,5-7-9,2 6-9,-2-3-9,3 1 3,2 2-14,5-1-2,-7 2-8,9 0-1,-6 2-7,4 2-2,-3 1-3,-3 2 4,3 3-1,1 1-8,-6-2-4,3 3-4,-4-2-2,-1 2 3,1 3 1,-5 0-7,-1-5 1,-1 4 4,1-1-2,-4-1 2,1 1-2,-2-1-1,1-2-2,-3-1 1,0-1 2,3 0 0,-2-1-2,1-2 1,0-3-3,1 3-1,1-1 1,3-4 1,-6 4-4,3-2 3,3-2-5,0 0 3,0 0 3,0 0-6,0 0 6,24-11-9,-10 6-3,2 0-3,-3-2-1,3 2 1,-2-1-4,2 2 5,-3 1-1,1 1-7,-1 1 5,-2 1 1,-5 0-8,2 1 1,2 2 16,-3 3-13,2-3 4,-2 4 8,-2 1-6,-4-3 6,4 9 4,-2-3-6,-3 5 8,0-4-2,-5 0-2,-3 3 2,0-2 1,3 1-8,-7-3-7,0 3-6,-5 0-28,6-5-31,-5-1-24,3 1-28,1-2-35,-5-1-43,1-1-59,3-4-70,3-1-331,-1-1-724,5-1 320</inkml:trace>
          <inkml:trace contextRef="#ctx0" brushRef="#br0" timeOffset="113448.4428">2404 10174 279,'-22'6'365,"15"-2"-13,-2 0-11,1 6-19,-1-3 9,0 1-20,1 2-17,-4 1-19,6-1-20,0 5-18,0-3-8,1 7-19,2 3-13,0-3-14,-2 4-13,5 10-16,-1-2-9,1 5-7,1 3-8,3 8-8,-8-3-7,3 17-8,1-2-7,-5 4-12,-6-4-7,-1 2-4,1-3-10,-1-1-6,0-14 17,-1 4-9,-1-5-5,1-5-5,1 2-6,3-3-8,-3-4-6,3-2-2,0-7 0,3-3-4,3-5-10,-3 0 7,1-2-3,0-4-1,4-3-9,-3 3-16,0-3-21,2 0-27,2-6-31,0 0-91,0 0-60,0 0-75,0 0-70,10-22-74,-9 11-337,4-10-849,2 0 376</inkml:trace>
          <inkml:trace contextRef="#ctx0" brushRef="#br0" timeOffset="113698.446">2421 10730 134,'0'-6'375,"0"6"-21,0 0-26,0-4-33,0 4 5,0 0-20,0 0-9,0 16-18,0-10-10,0 1-15,0 1-17,1 5-22,2 1 2,-1-1-10,-2 1-11,3 3-11,0-2-8,1 1-10,-2 6-11,-2-1-10,4-4-11,-3-2-9,1 4-8,2 1-10,0 0-5,-4-7-10,2 1-3,-2 0-12,3-3-20,-2-1-47,0-1-62,1-3-77,0 0-67,0-1-65,2-4-97,-4-1-325,0 0-766,0 0 340</inkml:trace>
          <inkml:trace contextRef="#ctx0" brushRef="#br0" timeOffset="114323.4561">2770 10697 185,'-8'-4'359,"8"4"0,-14 0-19,14 0-11,0 0-15,-19 5-13,13 1-22,-5 4-12,4-1-37,-3 1-3,1-1-11,3 4-14,-3-1-12,2 5-8,-3 2-15,2-5-8,1 0-12,2 4-12,1-3-16,-1 7-10,2-7-10,1-2-14,2 4-6,0-2-5,2-2-11,-2 0-2,5 0-7,-1-2-7,0-4-4,4 4-5,0-7-1,0 0-6,2-2-6,2 1-2,-2-3-4,0 0-11,4-3-10,-2-3-6,2-1-4,1-1 3,-4 1 1,1-4-2,5-1 1,-5-1 0,0 1-1,-6-2 3,-1 0 4,-3 1 3,-2-2-1,2 0 0,-2 2-2,0-5 4,0 6-5,-2-4 1,2 3 6,0 0 2,-2 5-2,6-3 0,-1 2 3,3-2 7,-2 3-5,3 2 3,5-3-1,-5 3-1,3 2-2,-1-1 2,5 2 0,-5 3-3,2-3 4,-1 6-6,-10-3 1,17 3-2,-9 0-2,-1 2 2,0 5-1,0-3 0,-2 1-1,-2 5 2,2-1-1,-4 0-1,3 1 3,-4 2-3,0-2 1,2 1 2,-2 2-5,0-2 3,1-1-1,2 0 1,-2 0-2,0 1 2,3-3-2,1-1 3,1-4 0,0 0-1,1-2 3,-1 3 1,10-3-1,-6-2 4,-2-2-11,8 2 8,-4-4-2,-1 1 4,4-2 2,-1-2-2,-2 0-7,0 2 12,2-3-5,0-5-1,-2 4 0,0-2 1,0 0 4,-4 2 4,-2-6 0,-1 5 4,-1-4 5,-2 2-3,-4 1-1,0-1-2,-5-3 0,-2 3 0,-4-3-1,-3-1-8,-3 1-20,-2-1-24,-3 1-42,2 0-54,4 1-56,-3 0-66,8 3-84,1-2-118,5 6-298,2-3-815,0 4 361</inkml:trace>
          <inkml:trace contextRef="#ctx0" brushRef="#br0" timeOffset="83710.768">10147 10229 265,'-7'-4'371,"2"-2"-20,-2 0-18,2 4-23,0-2-15,0-1-19,0 2-23,-1 1-10,1-2-14,-1 2-15,6 2-9,-11 0-22,11 0-3,-16 4-19,9-1-1,-5 3-14,3 1-12,-3 3-7,0 4-8,-2 1-4,-1 6-5,1 1-2,0 4-5,-2 7-2,5 4-4,0 1-1,2 2-4,3 2-3,2 2-9,3 1-11,2-9-5,6 2-5,-2-1-6,7-6-5,4-3-3,-2-8 3,7-3 4,4-4 5,6 1 4,4-3 0,3-4-5,2-2 1,-1-7-7,3-1 0,-7-3-9,4 2-7,-13-4-9,0-1-7,-5 3-6,-5 0-12,0 1-6,-3 2-12,-3-2-16,-3 4-28,-7 1-45,8-5-84,-8 1-58,0 4-52,0 0-65,0 0-72,-32-6-351,23 6-855,9 0 378</inkml:trace>
          <inkml:trace contextRef="#ctx0" brushRef="#br0" timeOffset="88392.0567">11088 10586 319,'0'0'370,"5"1"-27,-5-1-21,0 0-16,0 0-18,9 3 0,-9-3-35,0 0-15,0 0-19,0 0-17,0 0-20,7 2-17,-7-2-9,0 0-21,0 0-22,0 0-8,0 0-10,0 0-7,0 0-8,0 0-5,3 2-9,-3-2 8,0 0 2,0 0 6,0 0 6,0 0-4,0 0-4,11-8-9,-5 3-3,1 0-5,0-3-5,-2 2-10,4-5 2,-5 2-7,4-2-2,0 3-7,-3-5-2,2 4-4,-2-7-2,-1 5-2,-2 3 4,0 2 3,3-1 1,-2 0-1,-2 4-1,0-3-9,-1 6-2,4-4-3,-4 4 2,0 0-6,0 0 0,3 16 1,-3-6-3,2 1-3,0 1-2,0 3 2,1 6-1,0 1 1,0-3-3,3 2 2,-5-1-2,4-7 2,3 0-2,0 0 1,1-2 0,0-1-3,0 1 4,2-5-5,-1-2-2,6-2-6,-3 2 5,1-6-5,3-5-4,3-5-7,1 2 2,-9-2 1,3-9-4,1 2 0,4-11 4,-2 2 1,-4-6 2,-2 7 1,-4-9 6,1 5-4,-5 0 0,4-4-2,-7 2 1,-1-4 5,-4 5-1,2 0 3,2 0 3,-7 10 4,2 1 14,6 8 19,-2 1 16,-3 1-1,3 4-6,1-2-2,0 5-6,-3-1-4,3 5-6,-1-2-3,1 2-4,0 0-3,-2 22-3,4-6 2,-4 5-4,-2 1 1,10 12-3,-2-2-2,1 0 0,1 1 0,1 0-1,-1-1 2,1 0-3,0-9-2,2 8 1,1 6 4,-2-5-2,5 2-3,-5-12 0,4 8-3,-1-8-2,-1-3-23,1 1-22,1-2-38,-4-4-41,0-6-39,0 7-46,5-8-33,-4 1-43,-3-4-50,10-3-60,-4-1-318,-2-4-773,2-3 341</inkml:trace>
          <inkml:trace contextRef="#ctx0" brushRef="#br0" timeOffset="88786.5493">11109 10302 200,'-7'5'303,"0"-4"-33,0 3-30,7-4-21,-3 2-21,3-2-21,0 0-16,20 5-15,-4-4-19,6 4-26,1 1-46,11 1-62,0 0-72,3-1-78,-11-3-169,15 3-353,-3-1 156</inkml:trace>
          <inkml:trace contextRef="#ctx0" brushRef="#br0" timeOffset="88583.4163">11691 10491 220,'-16'-4'346,"4"-1"-23,4 3-13,-1 1-23,1-2-23,4 1-21,4 2-16,-10-4-9,10 4 2,0 0-13,0-5 1,0 5-12,0 0-16,27 0-14,-11-4-20,8 2-14,0-6 1,4 2-23,-1 1-13,-2-1-11,1 2-41,-2-2-32,-4-3-54,-1 4-52,-3 1-57,-8-1-66,1-3-63,-1 4-71,-4 0-192,-7-3-586,2 1 259</inkml:trace>
          <inkml:trace contextRef="#ctx0" brushRef="#br0" timeOffset="89130.3055">12551 10271 269,'5'0'313,"-5"0"-21,0 0-10,12 3-14,-12-3-10,0 0-13,6 3-17,-6-3-5,0 0-11,0 0-10,0 0-8,0 0-13,0 0 5,0 0-14,15-6-15,-10 3-14,-2-5-18,1 2-10,3 0-14,-3-1-6,-2-2-10,2 0 2,-3-1-25,3-1 6,-4 2-11,1 1-3,-5-1 16,3 0 12,-3 2-3,1-1-4,-2 2 2,-1 0 6,-1 0 5,-2 2-6,-4 4 0,-3 4-5,-1 1 0,0 2-5,-1 4-5,-2 4 0,-1 3-4,0 5-7,-1 5-5,4 0-4,3-5-7,2 4-2,4-1-3,3-5-6,3 0-4,3 2 3,0-1-7,7 0-6,3-2-15,-1-3-16,7 1-33,1-5-38,2-4-44,8-4-57,-1-4-51,3-1-34,6-6-46,0 0-30,2-3-16,-2-3-14,-2-5-256,-2 1-687,-10 4 305</inkml:trace>
          <inkml:trace contextRef="#ctx0" brushRef="#br0" timeOffset="89802.1892">12882 10307 388,'6'-14'114,"2"-2"20,-5 4 34,-3 0 24,1 3 11,-4 3-2,-1 2-4,-2 2 0,-2-3-1,1 5-1,-3 0 4,0 0-14,-2 1 2,1 3-10,2-2-13,1 5-12,-1 0-12,1 0-13,2 3-17,-1-1-5,-1 4-11,2-2-8,3 2-14,3-4 0,0 6-5,3-4-3,1 3-15,1-5-13,0 4 6,2-4-10,5 0 1,-1-1-10,1-1-12,0-4-33,2 0-10,1-2-16,-1-2-9,0-2 2,2 0-10,0-3 9,-1-2 5,0 0 9,-1 0 10,1-3-6,3-3 4,-4-1 5,-2-1 13,5 1 21,-7 3 12,0 0 8,-1-1 12,3 7 14,-5-4-3,1 3-7,-4 1-4,0 2 3,1 2-9,-1 1-3,-4 1 9,0 0-7,13 9-13,-8 0 4,-3 1 1,3-2-1,-1 8 1,1-2-8,-2-1-4,1 5 2,-2-6-9,1 3 10,0-4-4,0 3 1,3-3-3,-5 0 3,3-5-3,-1 0 3,0 0-3,0-2 1,2-1-4,2-1 1,1-1 0,-8-1 5,13-4-11,-5-2 4,2-2 4,1-2 10,-1-1 2,2 0 4,-3 2 7,3-6 8,-1 0 1,1-1 0,0-2 6,0-1 6,-2 7 0,2-3-1,-6 4-3,6-1-4,-3 2-3,-2 4-4,-2 1-4,0 0-6,2 4-4,-7 1-1,10 1-2,-10-1-2,13 7-2,-9-1 1,3 2-2,-1 3-5,0 3 4,-1-5-1,-1 4 1,1-5-8,0 5 4,2-5-2,-2 2 3,0-4-4,1 3-3,-1-3 4,1-2 0,2 2-1,0-4 1,4-4-7,-3 2 4,5-6 2,1 3 2,2-3-1,1-4-2,5 0 11,0-4 9,-2-1 11,1-4 1,-3 3 8,1-1 14,-3 2 5,0-1 10,1 4 6,-6 2 4,1 3-5,-6 1-8,-2 0-10,1 4-7,0-1-5,-6 3-4,11 7-5,-7-1 1,-1 2-10,0 6-3,2 2-2,-3-2 0,8 9-8,-4-1-20,6 9-24,0-6-36,3 4-60,2-1-68,-4-6-85,8 9-68,3-7-96,-2 2-402,4-6-910,4 3 403</inkml:trace>
          <inkml:trace contextRef="#ctx0" brushRef="#br0" timeOffset="90536.573">14777 10193 80,'-1'4'389,"-4"0"-33,2 0-24,-5 1-21,7-2-11,-4 2-10,-1-2-19,5 1-10,-3-1-22,-2 1-17,6-4-5,-6 3-31,6-3-8,-4 6-11,4-6-5,0 0-4,-7 1-5,7-1 0,0 0 0,0 0 3,-7 1 5,7-1-16,0 0-14,-3-9-14,3 9-14,-2-11-9,2 6-14,2-6-4,-2 5-7,3-7-7,4 3-9,-2-1-4,1-1-3,0 6-9,0-6-4,3 3-1,-1 5-3,1-2-1,-1 3-9,4 2 2,-2 2-11,3 4 5,-1 5-1,0 0 0,4 5-2,-3 4-5,-2 0 2,4 4 0,-6-1-3,3 1-5,-7 2 5,4-4 2,-4 1-2,1-1 0,-2 0-2,-2-5-1,1-6-2,-1 3-1,2-1-2,-4-4-1,0 1 3,0-2-3,0 0 4,0-1 2,0-6-8,0 2 7,-4 2-5,4-4 4,0 0-1,0 0 0,-5-12 1,8 2-7,-3 3 6,2-5-4,2-2 0,2-1 4,3-6 0,-4 1-28,12-8 2,-3 7 7,5-9-3,1 4 4,0 2-1,-2 6 5,2 1-1,-3 4 1,-4 3 0,-1 3 3,1 2-2,-4 1 4,0 4 0,0 4 0,3 4 0,-4 3-1,0-1 4,1 4-4,-3 1 4,2 6 2,-1-7-5,2 9 6,-4-4-1,2 2-7,-2-7-26,3 6-30,0-5-44,-4-3-38,5 3-35,-3-2-40,3-3-41,-1 1-49,8-5-49,-3-3-30,1-1-243,0-4-687,3-4 305</inkml:trace>
          <inkml:trace contextRef="#ctx0" brushRef="#br0" timeOffset="91114.3131">15632 10115 225,'-5'-7'313,"-3"5"-7,-2-2-9,-4 5-15,-1 3-16,-2-2-18,-4 7-12,0 3-16,-1-2-21,1 5-20,1-3-9,2 3-19,5 1-8,1-3-32,3-1-3,2-1-6,2 3-9,4-7-11,1 7-7,4-6-8,1 1-6,3-2-11,2-2-2,5 2 2,0-4-22,10 0-16,-4-2-5,-1-5-24,3-2-7,-1 3-7,1 0 1,-10-3 5,8-7 1,-7 7 2,-3-5 1,0 4 3,1-3 6,-1 1 3,-5 2 10,4 1 15,-4-2 14,-4 2 11,2 4 6,1-2 7,-5 4-1,6-4-22,-6 4 6,0 0 8,0 0 1,0 0-5,0 0-4,-9 24-1,5-13-1,2 0-10,1 1 0,-3 4-8,1-5 5,3 3-10,2 2 17,-1-3-12,2 1-1,1-1-4,1-2-2,3 2-1,-2 0 0,6-5 1,-3 3-10,3-3 6,-2 0 6,0-5-15,4 0 11,-2-1-7,2-6-10,3 0-14,4-2-17,0-2-10,-1-2-1,0-3 2,-3-2 7,-2 3 1,-1-7 4,-1-2 5,-5 3 6,1-2 0,-2-3 0,-2 2 5,-2-6 3,-3 4 4,0-1 0,-7 1 2,-1 0 11,3 1 17,-4 2 4,0 4 30,0 4 0,1-1 13,-3 5 4,3-1-5,-1 5-5,-1 0 2,2 4-2,8 0 1,0 0-6,-22 4 15,14 2-5,5 3-3,-3 0 3,3 3 5,3 1-11,-2 4-8,5-3 0,3 5-5,2 1-6,2-1-2,2 1-2,1-1-5,1 1-6,-1 1-16,-1-4-49,0-1-67,1 1-73,-8-3-71,4 2-81,-2-8-84,-6 5-264,3-2-737,-1-4 326</inkml:trace>
          <inkml:trace contextRef="#ctx0" brushRef="#br0" timeOffset="91286.1911">15952 10232 377,'0'0'375,"3"-11"-35,0 3-34,2 2-31,1 1-27,6-2-21,2-2-25,7-1-14,2-1-21,0 3-17,12 0-18,1-2-8,-2 1-29,4 3-63,-3 0-89,-10 1-120,2-1-324,-1 2-543,-2 1 240</inkml:trace>
          <inkml:trace contextRef="#ctx0" brushRef="#br0" timeOffset="92661.208">16796 10170 14,'-24'6'309,"3"3"-19,5-3-18,1 0-19,6-4-20,-1 1-13,5 2-5,3-2 6,2-3 5,1 6-3,-1-6-13,16 2-22,-2-7-14,9 3-5,15-4-18,-1-1 1,5-1-27,5 0-13,-1-3-7,1-2 1,1 4 1,-4-1-8,2 1-8,-5 1 7,-6 0-8,-6 1-8,-6 2-3,1-1-12,-7 3-4,-3 1-5,-2-4-5,-4 3-2,0 2-5,0 1-3,-8 0 4,7 1 9,-7-1 9,-1 9 11,1-9 3,-10 12-3,-1-2-4,-1-1-4,1-1-2,-2 3-5,1 3-8,-5-2-3,5 1-5,0-2-6,3 3-8,-3-3 1,6 2-3,1 1-3,-2-2-5,7 2 1,4-6-1,-3 5 0,6-7-2,-1-3-1,4 3-1,3 1-1,2-5 0,0 1-3,4-6 2,2 2-1,-4-1-2,5-7 2,-1 3-5,0 0-2,-4-7 3,4 4 0,-8-3-2,-5 4 1,4-5 3,-7 1-3,0 0-3,-5-1-1,-5-3-5,-1 4-4,-6-6-29,-5 3-48,0-2-81,-12-6-96,-2 5-115,2-3-141,0 2-298,-1 1-877,1-1 388</inkml:trace>
          <inkml:trace contextRef="#ctx0" brushRef="#br0" timeOffset="91801.8222">16771 9961 135,'0'0'394,"-6"-6"-14,1 1-3,4 1 0,0-1-5,-3 2-3,4 3-3,-3-4-19,3 4-22,-8-5-28,8 5-27,-6-1-29,6 1-26,0 0-22,0 0-17,-6 7-18,6 2-13,-1-3-13,-4 6-12,4 0-17,-3 4-2,2 4-7,2 0-9,-1-1-7,-3 2-36,-1 2-4,4-3-2,1 2-7,-6-2-2,6 2 0,0-2-4,0-4-2,0-1-2,0 0-1,0-2 0,4 2-3,-4-4-3,-4 3-1,4-8-3,4 4-2,-2-4-6,-2-5 3,0 5-4,0-6 3,5 4 0,-5-4-2,8 0 0,-8 0 2,10-9-2,-3 6 4,3-3-2,2-6 0,1 5-2,1-5-1,5-5 2,-5 2 0,7-1-5,4 5-1,-3 0-3,-1 0 1,0 0 1,2 5-2,-6 1-1,0 4 1,6-3 1,-8 6 1,0 0 0,0 2-3,-3 1 1,-4-2 2,2 6 1,-3-4-3,-1 0-2,2 7 2,-4-6 6,-1 3 0,-2-1 1,-2-2-1,-2-1-3,-1 1 5,-4 0-10,1 0-32,-6-3-27,1 0-62,-4 1-70,0-3-54,-4 3-74,4-8-85,-2 3-357,2 0-836,3-4 370</inkml:trace>
          <inkml:trace contextRef="#ctx0" brushRef="#br0" timeOffset="92223.7027">16747 9853 205,'0'-4'376,"0"4"-16,0 0-22,0 0-10,1-5-11,-1 5-11,3-5-12,-3 5-22,0 0-23,0 0-11,0 0-7,0 0-5,0 16-8,-3-1-16,1 5-12,-1-1-18,3 4-6,-1 1-15,0 3-12,-3 2-7,2 3-7,1 3-11,6-6-10,-3-3-10,-1-3-11,-1 2-9,4-2-3,1 0-7,-1-3-8,4 1-8,-3-8 0,2 7-5,-1-3-2,2-3-8,-1-2-2,2 0-8,-1-3-8,1 0-5,2-1-16,0-4-37,2 2-56,0-4-57,1-2-66,2-2-55,1-2-52,3-3-63,1-3-34,1 0-281,-4-4-765,8 1 339</inkml:trace>
          <inkml:trace contextRef="#ctx0" brushRef="#br0" timeOffset="93921.144">17981 9864 76,'0'0'287,"0"0"-20,0 0-8,0 0-14,0 0-5,0 0-2,-9 16-6,12-8-8,-2 0-17,-1 4-16,5 2 9,-2-2-17,1 3-6,1 5-18,0 1-11,4-3-13,-3 4-8,-2-3-13,3 2-8,1 2-25,-1-3 17,-1 0-29,-1-4 1,-1-2-10,-1 0-10,2-3 6,-5 2-11,5-1-5,-5 0-4,2-3-5,0-1-5,-2-2 5,-2 0-6,2 0 0,0-6-7,-7 9 1,7-7 2,0-2-2,0 0-6,0 0 1,0 0 0,-13-15 7,9 9-15,4-2 4,0-2-1,5-4-1,2 0 0,2-6 1,-1 1-2,8 3-1,-3-3 1,1 3-5,1-1 5,2 2 3,3-1-2,0 8-3,2-2 0,-2 4 10,3 1 6,-6 1-3,7 6-5,-2 0 3,0 4-5,-2 1 13,1 3-15,-3 0-5,-1 5-12,-2 1 6,-5-3 15,1 3-37,-5 0-1,-1-2 9,-3 0-2,-2 0 0,-3 0 10,-1 0-2,-1-1 11,-3 0-10,-1-1-2,0-3 4,-3-1 4,0-2-3,0 3 8,3-5-5,3-1-3,-5 0 10,3-1 16,-1-2-5,9 0-2,-12-2 4,7-1 3,5 3 1,0-12-8,0 2 4,5 0-3,6-3 2,2-6-3,4 3-2,7-11-4,2 4-4,0 0 8,4-3 0,-1 5 0,-1-2-7,-5 10 1,-5-2 3,0 2-3,3 1 1,-9 5-3,0-1 0,-6 2 0,5 2-1,-6 0 12,1 2 5,-2-4 3,-4 6 8,7-3-5,-4 0-6,-3 3 1,0 0-1,0 0 5,0 0 9,-17 16 5,7-7 6,0 3 10,-2 0 2,2 0-7,-2 1-2,-5 2-2,5 4-2,2 0-5,3-6 3,2 1-8,1-1 0,4 1-4,4-4 2,0 2-2,4-3-2,3 2-1,12-6-4,0 0-2,6-2-7,9 0-23,0-5-49,5-2-62,1-1-76,1-2-71,-3-4-77,7-3-82,-11-4-335,3 3-825,1-4 366</inkml:trace>
          <inkml:trace contextRef="#ctx0" brushRef="#br0" timeOffset="96117.9357">19651 9733 175,'0'0'216,"0"0"3,0 0 3,-7 9 4,7-9-2,0 0-7,-3 6-10,3-6-10,0 0-8,-3 7-3,3-7-7,-6 9-5,1-1 0,1 2 2,-4 2-4,2 0-2,-5 7-5,5 0-10,-1 2-13,-1-3-18,-2 3-6,-2-1-13,3 2-12,0 1-5,0-5-9,2-5-8,1-1-6,-1 3-13,1-4-1,2 0-8,-2-2 2,4-3-9,-3-1-6,1 1 12,2-1-15,2-5 7,-4 2-1,4-2-5,0 0-1,0 0-3,0 0 1,0 0-2,11-19-4,-6 6 0,2 0-6,-1-1 2,3-4-4,-1 0 2,-1-3-3,4-1-3,1 1 2,0 0 1,0 2-1,2-3-6,-6 8 7,-1 1-8,0 3 6,0 4-5,-1-1 2,2-1-10,-2 5 7,0 0 2,-1 3 4,-5 0-4,17 9-1,-10 1 1,3 0-5,-2 2 5,3 5 4,0 4-3,1-1 0,0 1-4,-2 2 1,3-2 1,2 1-2,-3-5-1,-1 3 3,2-2-4,-2 2-3,-1-9-2,2 5-3,-3-4-30,0-2-15,-2-3-19,-2-1-20,2 1-18,1-4-16,-3 1-19,-1-3-16,-4-1-18,0 0 5,0 0 9,0 0 11,0 0 13,0 0 13,-15-15 19,6 9 4,0 0 17,-4 0 9,0 0 13,-2-5 16,1 6 28,-2-4 20,-1 4 23,3-1 18,0 3 17,2-5 7,4 3 7,-1 0 3,1 1 7,1 0-4,4 0 9,3 4-22,3-16 0,0 10-5,8-3-2,0 3-4,1-4-6,12-1-5,6-6-1,-8 6-4,1-1-3,10-1-3,-9 0-8,7 0 8,-9 0-6,8 3-5,-4-2-9,-6 4 9,4 0-3,-7 2-1,-4 1-7,-3 2 17,1 0 18,-6 0 12,1 0 15,-6 3 13,11-5-1,-11 5-7,0 0-7,0 0 8,0 0 0,0 0 1,0 0 0,-29 13-10,20-10-10,2 3 3,1 2-14,2-2-13,0 2 7,1 1-2,3-3-3,4 1-8,-1 4-1,2-4-1,4 2-4,-1 0-2,3 1-4,-4-1 2,5 3 0,-3-4-4,3 2-1,-1-1-1,-2-1-1,0 0 0,1 1-5,-6-3 4,1 2 0,2-2-2,-3 1 0,-4 0-2,0-7 2,-5 9 0,-1-4-3,0 1 0,-2 1-6,-1-6 8,-4 1-3,0 2 1,2-2 3,-2-2-13,0 3 9,0-3 3,5-3-1,-2 3-2,5-3-4,-1-2 1,5-4-1,1-1 2,4-2-4,3-3-2,6-1 4,0-3 0,4 3 0,9-7 1,-5 7-1,5-9-2,0 5 3,-4 4-1,0 1 0,2-1 2,-6 2-1,5 0 3,-6 1-1,-3 6 2,2 0-4,-10 0 5,3 5 2,-2-3 7,-1 2 10,-6 3 16,7-7 9,-7 7 6,5-3 7,-5 3 5,0 0-5,0 0-1,0 0-4,0 0-7,0 0-5,0 0-3,0 0-3,-20 18-4,20-12-3,-2 3-6,2-1-2,2 2-2,2 0-2,4 3-3,0-2 0,3 2-1,3 5-3,-2-8-2,-2 4 2,2 0-4,-3-3 2,3 1-2,-3 1-1,1-2 0,2 0-2,-5 0 2,2-5 0,-6 0-2,0 4 5,-1-3-7,-4 1 1,-1-5-1,-4 3 2,2-2-2,-3 2-1,-3-3 3,0 0 3,-1 1-3,1-3-1,0-1-3,-1 0 1,4-1-1,-1-1 0,0 0-1,-3-4-1,8 0-3,-1-1 3,5-2-5,0-3 4,4-2-6,1 0-3,4-7-1,3-1-2,5-8 1,-3 12-2,1-1 0,2 1-1,0 1 3,-4 0 3,4 0 1,-5 3 1,-1 3-1,4 1-1,-7 0 5,2 2 3,-5 2-3,2-2 5,-2 3 4,-2 2 2,2-3 5,-5 6 5,5-5 2,-5 5 0,4-4-1,-4 4-3,0 0 0,3-4-1,-3 4-2,0 0-1,-11 13-1,5-7-1,3 6-3,-1-2 2,-3 1-2,4 1 2,-3 2-2,4-1-2,2 1-2,0 0 4,1 0-5,3-1 3,-3 1 1,4-1 2,3-1-4,0 2-2,1-3 5,3 0-3,0-5-3,0 0 0,2 1 2,0-4-4,1 0 1,-1-1 0,3-4-1,-4-1 0,4 0 1,-5-4 2,5 1-2,-1 0-2,-3-3 2,-2-3 4,1 2-1,-3-2-1,-1-3 2,-1 1 0,-1 0 0,0 0-2,-1 3 1,-1-2 1,-2 3 0,2 3 4,-2 1 3,-2 0-2,2 1-3,-1 0 4,-1 0-1,0 5-1,0 0-4,0 0 2,0 0 0,0 0-1,0 0-3,-5 19 3,4-11 4,-2-1-6,2 2 2,0 2 0,1 1-5,1-3 1,-1 1 1,1 1 3,2-3-2,0-2-2,-1 4-2,2-4 3,0 0 0,1 0 3,2-3-6,-1 1 0,3-3 0,-1 0 3,-8-1-2,16-2 0,-7-2-2,3-2-1,1 0 6,-1 2-4,0-7-1,-1 1 1,2 7 0,-1-9 0,1 5 1,-1 0 1,5-1 0,-5 2 3,-7 0-3,4 3-1,-2-3 0,-1 3-3,-1 0 0,-5 3-1,0 0 1,15 0 2,-15 0-1,0 0 0,12 6 4,-7 0-3,-3 0 0,2 0 0,-4 3 0,0-9 2,3 10-2,-2-1-1,3-5-9,-3 2 1,2-1-2,-3-5-2,5 9-2,-2-5 3,-3-4 2,6 5 0,-6-5 3,0 0 0,0 0 0,15 0-2,-15 0 5,12-6 1,-3-3 0,-1 6 1,1-2 2,-4-1-1,4-1 0,2 0 3,-5 2 1,5-4 1,-5 5 4,1 0-2,-2-1 5,1-1-1,-6 6 6,11-6-4,-6 3-4,-5 3 6,5-4-6,-5 4 2,0 0-4,0 0 0,0 0 1,0 0-2,20 7-5,-15-4 5,2 5 1,-2-5-1,0 2 0,2 1 0,-2 0 0,4 0 1,-6-4-3,7 4 0,-3-1-3,-1-2-1,3 2-2,4-2-2,3 1 2,-1-2-1,7 2 2,0-4 2,0 0 0,2 0 0,2-1 1,-3-2 1,1 0-1,-2-2 2,2 2 0,-7-4 0,-2-2-1,-2 6-2,-1-6 4,0 0-1,-2 4 1,-3-3-2,-1 2 2,1-1 4,-7 1 0,3-3-2,-6 1 4,3 4 2,-7-1 0,2 0 0,-3 2 1,-2 1-2,-2 2 2,-1 0 1,-3 2 2,5-1-4,-2 2 2,-3 3-2,4 1-1,2-4-2,-2 2-3,0 4 4,6-2-4,0-1 1,1 3 3,4-3-8,1 2 0,5 0-4,0-2-15,2 1-33,-1-1-44,6 2-31,14-2-13,10 1-67,0-1-68,-1-1-63,2-4-40,8-1-33,-4 3-24,-7-3-256,3-3-749,1 2 332</inkml:trace>
          <inkml:trace contextRef="#ctx0" brushRef="#br0" timeOffset="96508.5795">22299 9719 242,'-5'-5'290,"-2"2"-8,1-2-2,6 5-10,-16-3-1,4 3-6,12 0-11,-24 2 4,9 1-5,2 1-8,1 1-6,-3 2-14,7-1-14,-4 3-23,2 1-26,-1 1-9,5-1-14,-4 1-17,5-1-9,0 2-10,1 1-8,4-3-12,0-2-8,0 5-7,7-2-8,-7 1-7,5-5-4,1 2-7,5-3-6,-5-2 2,6-2-4,-5 3-5,8-5-2,-4 0-7,2-6 0,-1 4-3,-1-2-4,4-4 4,-2-5-11,-3 2 3,-1-2 1,2-1-4,-5 1 2,4-7-1,-8-3-10,5 2 12,-2 1-11,-1-4 8,2-8-1,-4 7 6,0 1 1,1 3 9,-3 0 20,0 0 18,-1 0 7,1 8 9,0 2 18,0 2-4,-2-1-8,4 4-7,-2 0-11,0 6-2,-6-5-9,6 5-8,0 0-3,0 0-5,-10 22-2,7-6-3,3 0-1,2 5-4,-1 1-3,2 2-1,-1-1-2,5 3-4,2 4-6,-4-5-16,0-1-32,4 1-49,-5-3-64,4-1-69,-3 0-65,-3-7-63,3 0-74,-5 3-379,0-6-871,0-1 386</inkml:trace>
          <inkml:trace contextRef="#ctx0" brushRef="#br0" timeOffset="97399.1998">22900 9487 398,'-3'-5'384,"-7"-1"-20,3 2-32,-1 2-12,8 2-8,-19 0-7,19 0-10,-18 4-3,10 3-11,-1-2-19,3 4-18,-1 3-6,0 0-19,2 3-16,1 6-12,3-5-18,0 5-13,1 2-15,0 1-15,1-1-13,4 1-12,-3-2-8,1 0-10,0 2-9,1-10-7,1 1-7,0 4-9,-1-5-6,2-3-4,0 1-8,5-2-6,-2-4-2,-1-2-7,1 2-5,4-2-28,-1-3-15,3-2-9,1-4-3,1-1-8,5-3-1,-4-1 5,5-3 11,-1 0 4,-2-1 0,-1-3 2,-1 1 2,-1 0 3,-2-4 0,-3 4 4,-2 2 6,-2 0 0,1 3 22,-4 1 22,-2 4 11,2 1 11,-4-8 5,2 10-2,-3 3-4,3-4-5,-3 4-2,0 0-3,0 0-7,0 0-3,-25 8-1,14 3-3,4-6-8,1 6-2,-2 0-3,3 2-1,1 0-1,0 2-1,3-3 1,1 0-5,4-1 1,-3-1 1,6 0-9,-2-1 1,0-3 0,7 0-5,-1 0 4,0-2-3,2-2 1,3-2-2,-4-2-2,5 1 1,-3-3-2,1 1 3,-1-5-1,3 2 1,1-2 0,-1 3 1,7-3-2,-3-1 3,-4 2 0,1-2-3,2 0 0,2 3-2,-9 1 3,6 3-2,-4-1 1,2 1 0,-5 1 0,1 1-2,2 3 1,-3 0 2,0 1-4,-2 2-4,-2 0 7,1-3 1,-2 3-3,-1 2 3,2 0 0,0 0-3,-5-2 1,1 4-4,-4-3 5,1 1-1,-1-2 0,-1 2 1,-3-1-1,-3-1 0,3-3 0,-4 2 0,3 0 2,-3-3-2,-1 3-2,9-5-1,-18 0-1,7 0 1,11 0 3,-17 2-2,17-2 4,-7-5-2,7 5 0,-8-9-4,8 9 1,2-12 7,-2 12-3,7-14 0,3 5-1,1-3 1,2-3 2,4-1-2,1-3 2,10-2-1,-4-1 0,4 2 7,3 1 1,-2 0 1,1 0 1,-8 5 4,1 2-3,-1 3 2,-5 5-1,2-2-3,-3 3 0,-3 1-1,3 1-3,-3 4 1,-1 1-1,-1 5-1,-1 3 1,-1-3 0,-5 5-1,1-1-1,0 1 2,-2 2-1,-3 1-2,0-1 3,-2 4-2,1-4-1,-3-2 0,-2 0 1,0-1-1,-1 1 1,-3-5-1,-1 3 1,-1-4-1,-1 0-1,-3-1-2,3-1-7,-3 0-14,3-3-31,-2 0-35,2-3-56,-3-5-58,4 0-59,-5-1-67,4 2-69,0-7-84,1 3-283,3-6-827,3 5 366</inkml:trace>
          <inkml:trace contextRef="#ctx0" brushRef="#br0" timeOffset="97946.0974">24388 9263 343,'-5'-6'384,"5"2"-16,4-3-17,-3 3-20,3-2-16,-4 6-28,8-2-16,-8 2-10,0 0-6,22 8-8,-15 3 4,-2 0 4,3 9-10,5 4-2,-5-4-9,3 2-18,1 6-22,-4-2-13,1-5-13,-1 12-16,2 1-19,2 2-9,-1-7-12,-9 2-8,6-8-11,-1 1-9,-5-1-11,3-1-4,-5-6-9,3-1-10,0 1-14,-3-7-26,1 4-36,-1-1-45,0-7-39,0 1-50,0-2-50,0-4-57,0 0-46,0 0-55,0 0-34,0 0-27,5-16-262,-5 5-748,0-3 330</inkml:trace>
          <inkml:trace contextRef="#ctx0" brushRef="#br0" timeOffset="99084.0715">24580 9596 240,'0'-10'131,"0"-4"20,0 3 19,3 1 5,-1 2-1,0-4 2,3 3 0,-5-4-6,3 7-16,1-2-12,1-2-8,0-1-10,5 1-14,-2-3-7,9-2-12,-6 4-11,6-3-5,1 0-8,4-2-2,6-2-10,-7 5-8,7-4-5,-4 1-3,-2 1-3,6-6-21,-9 5-1,-2 4 2,0-4 5,-5 7 16,-2-1 17,-3-2 6,-6 5 8,3 0 12,-4 0 11,-4-2 14,4 5 2,-6-1-8,-1 2 8,-2 3 0,-4 0 4,3 2 10,-4 4-2,-1 1-6,2 0-8,-2 2-6,0 1-7,-1 3-2,2-3-12,2 2-1,1 1-7,1-2-13,2 1-6,2 1-6,0-4-9,1 4-2,4-4 2,-2 0-5,3 1-1,4-3-1,1 3-5,3 1-2,3-1-3,-1-3-4,-1 0 4,6 0-8,-1-2 1,-2 1 2,5-5-4,0 0-6,-4-1 1,2 3 0,2-3-1,0 2 1,-5-4-1,-4 4-6,3-1 7,-1 2 5,-3-2 2,-1 2-4,-1 0 0,2 1 0,-2 1 0,-1 4 1,3-1 2,-6 3 0,4-5-3,2 6 0,-6-2 0,3 1-2,0 2 0,-2-1 2,5 0-3,-2 1 2,0-5-7,6 2-3,-3-1 8,-2-3-2,2 0 1,4 0-4,-4-3-3,5 3-1,-2-5-11,0-1-2,6-4-2,-5 0-3,-1-2 0,1 0-2,0-2 6,0-2 0,-2-1 1,1 1 5,-3-5-3,3-3 3,-4-1 0,-2 7 3,5-9 1,-4 2 0,-5 1 3,4 2 4,-3 3-2,-2-2-2,1 4 7,-2-1-1,1 8-5,-3-2 2,-1 1-1,-1 4 1,-3-3 7,-2 4 2,-2 1 0,-1 3 2,-3-1-5,0 3-2,5 0 4,-1-1-4,5 5 0,-3-4 1,3-1 1,2 0-4,1 6 2,1-7-2,1 2 2,4 2 8,-2-1-9,6 0-6,-1-2 3,1 1 2,5-6-1,2 3 1,-3-2-4,4 1 3,1-2 0,2-2-5,-4 0 0,4 0-2,-1-1-3,1-3 0,-4 1 9,0-2-7,0 0-2,-4 4 0,-1-1 5,0 2-2,0-3 0,-2 0 5,0 4-9,-2-3 9,-1 1 1,-3 3 2,0 0-2,0 0-2,0 0 2,0 0-2,0 0-1,6 13 4,-8-8-1,2-1 1,0 4 0,0-3 1,2 4 4,3-1-3,-2-2-3,-1 0-2,5 0 10,-1 2-6,-1-4-3,6 0 0,-5 1 3,5-1-1,-5-2 4,6 0 0,-1 0-2,0-2-2,2-4-3,-1 3 6,3-3-9,-2-3 7,0 2 2,1 2 3,-1-6-2,4 0 0,2-4-1,0 1 0,-2-1-1,5 2-1,-10 0 1,1 3-1,3-3 2,-4 4 1,-1 0 6,1 1-5,-5 1-3,2 1-4,-3 2-3,0 2-1,-6 0 6,0 0-3,17 5 2,-12 1 11,-3 0-6,2 1-3,-4-1 4,2 3-3,-2 3-3,4 1 3,-4-6 2,-4 0-2,4 3 0,0-1-2,0 0 0,0-5 0,4 2 6,-4 0 3,0 1-4,-4-1-1,4-6-3,4 2-4,-4-2 7,0 0 0,0 0-2,0 0 1,0 0 2,15-9-6,-9 3 3,0-1 7,2 1-7,1 0 5,0-5 9,2 3 2,0-3 0,1 3-1,0 1 11,1 0-4,-1 1 5,0-1 6,1 2-2,-3 3-3,-1-1-3,-1 2-1,0 1-6,2 1-1,-3 2-6,2 2 2,-2 1 3,-1 0-1,1 5 3,3 1-5,-6 1-4,-1-2-1,2 6 0,1-4-10,-2 3-41,-2-7-71,-2-1-80,4 4-70,-4 1-82,1-5-87,-1 1-305,4-3-799,-2 0 353</inkml:trace>
          <inkml:trace contextRef="#ctx0" brushRef="#br0" timeOffset="99693.4531">26295 9531 117,'-6'2'417,"6"-2"-25,-16-2-17,16 2 2,-8 2 3,8-2 7,-10 1 9,10-1 0,0 0-12,0 0-15,0 0-18,17-9-22,6 6-34,0-3-6,4-1-12,10 1-24,2 0-26,-1 0-3,1 1-4,-4 0-26,-6-1-13,-5 5-25,3-3-21,-2 2-12,-3-2-12,-4 1-13,-5 3-11,-2-3-1,-1 0-38,-3 2-49,-7 1-65,0-5-66,0 5-75,0 0-104,-37-2-118,14 2-140,-15 0-425,-3 1-1075,-4-4 476</inkml:trace>
          <inkml:trace contextRef="#ctx0" brushRef="#br0" timeOffset="99443.4519">26323 9255 144,'-5'-5'371,"5"-1"-23,0 2-31,0 4-28,-6-9-28,6 4-20,6-1-25,-6 0-14,1 1-13,4-3-11,0 2-17,2-2-17,-2 0-9,2 2-5,-2 0-18,0 0-14,2-6-11,-3 5-11,-3-2-7,4-1-6,-4-4 0,1 7 29,0-8-11,0 7-1,-2-4 2,0 1 16,0 1-4,4-1-6,-4 2 10,1 1-5,0 2 7,-1 1-8,-1 0-3,1 5-6,0-8-15,-1 4-7,1 4-8,0 0 0,0 0-11,0 0-3,0 0-1,1 15-2,0-6-3,1 6-1,1 1-1,-3 4-7,2 2 2,2 3-8,-2-3 1,2 4-5,0-1-2,-3-1-11,3 7-6,-1-6-37,-2 2-67,-1-5-81,0 10-74,0-11-79,0 1-82,-1-2-290,1-5-774,1 0 343</inkml:trace>
          <inkml:trace contextRef="#ctx0" brushRef="#br0" timeOffset="114745.3498">3663 10853 402,'0'0'377,"-5"6"-29,5-6-17,0 5-15,0-5-7,0 0-5,5 3 3,1-3 2,1 3-12,9 1-16,-1-2-14,5-2-19,5 0-13,10-1-18,-1 1-15,-9-1-14,13-2-13,-3-1-12,-2 1-11,-5 3-20,1-2-13,5-1-10,-6 3-15,-6-6-5,1 5-11,1-1-7,-7 2-11,-4 0-22,-1 2-37,-2-2-31,-3 0-37,3 1-42,-3-1-51,-7 0-48,9 0-45,-9 0-48,8 3-42,-8-3-58,0 6-324,0-6-785,0 0 348</inkml:trace>
          <inkml:trace contextRef="#ctx0" brushRef="#br0" timeOffset="115201.0551">3701 11030 233,'0'0'361,"0"0"-14,-3 4-19,3-4-7,0 0-37,0 0-6,0 0-16,0 0-24,-5 3-14,5-3-12,0 0-17,0 0 54,5 11-3,-5-8-15,5 2-2,2 0-6,1 1-8,-2-1-12,9 1-3,-8 1-8,9-5-7,4 4-4,2-6-4,5 0-19,0 0-8,12-1-14,-5-4-14,4-1-12,-3 1-9,3-1-12,-4 2-4,-8-1-14,1 0 10,1 0-21,-5 3-9,1-2-2,-3 1-4,-4 0-14,0-1-13,-3 2-16,1-2-7,-6 3-12,-1 0-14,-2-2-20,1 2-23,-7 1-24,10-1-39,-10 1-54,5-4-79,-5 4-65,0 0-53,-6-9-63,-1 6-404,-4-1-925,-1-1 410</inkml:trace>
          <inkml:trace contextRef="#ctx0" brushRef="#br0" timeOffset="115513.5603">3897 10634 209,'-7'-5'392,"2"-1"-7,0 1 0,3 0-18,2 5-11,-9-5-12,7 3-14,2 2-18,-6-5-18,6 5-16,-3-3-24,3 3-23,0 0-22,0 0-28,0 0-14,-7-3-18,7 3-11,0 11 9,1-2-6,2 2-6,2 4-10,2 6-9,-2 0-7,1 4-7,1 6 0,-6-6-9,5 8-7,3 2-5,-7 0 2,7 2 1,-2-3 1,-2 0-6,3 0-8,-3-5-7,1-4-3,-1 8-6,4-2-2,-4-8-5,-1-1-3,4-1-12,-3 0-26,-1-5-32,1 1-35,4-1-32,-3-1-44,-1-1-45,1-6-90,0 0-72,3-2-84,-3-3-98,1-3-296,1 0-890,-8 0 393</inkml:trace>
          <inkml:trace contextRef="#ctx0" brushRef="#br0" timeOffset="137962.715">4728 10678 116,'0'-3'264,"0"3"-16,-1-10-12,1 10-7,0 0-7,0 0-6,0-5-4,0 5-14,0 0-11,0 0-8,0 0-3,0 0-7,0 0-15,0 0-20,0 0-3,0 0 5,0 0-10,-4 15 3,3-12-16,-3 4-6,1 5-9,-1 0-6,3 0-3,-3 1-3,1 0-13,-1 1-1,3-1-12,1 3-4,0-3-3,0 1-8,1 0-3,3-1-4,3 2-7,-2-7-6,3 6-1,0-3 8,5 0-7,-1-5-5,-1-2-11,2 2-2,3-2 0,0-4 7,1 0 0,-1-3-10,1-3 4,0 0-3,1-6-1,-5 4-11,4 2 2,-1-6 5,-7 1-4,4 2 1,-4-1-2,0-4 2,-2 5 5,-2 1 2,-4-3-7,3 4 5,-3 1-5,-1-3 9,3 6 0,-3-3-4,0 1 7,0 5 0,0 0-1,-4-5-1,4 5-1,0 0 7,0 0-11,-12 11 14,3-3-12,7 1 1,-2 1 5,-2 1 1,4 2-7,-1 2-3,2 0-10,1 0 13,0-2-10,0 2 3,4 1 0,-2-1 3,2-4 3,3 0 1,3 0 2,-3-2-6,2 1 1,4-4 2,0-2 2,2-2-1,-4-2 9,6 0-8,0-3-11,-2-3 4,0 0 3,1-2-1,-3 0 2,-1-3-5,5-5-2,-3 0 8,-6 4 1,1-7-3,-2-1 3,-5-2 0,1 4 4,-3-3 12,-3-1 0,1 3-1,-3-2-1,-2 0 4,0 5-1,-3 4-3,1-3 9,-6-3-10,5 5-5,-2 3-3,-3 2-7,2 2-3,1-2-9,-1 4-48,1-2-54,3 5-57,-2 1-62,11 0-65,-9 0-59,9 0-282,0 0-690,0 0 306</inkml:trace>
          <inkml:trace contextRef="#ctx0" brushRef="#br0" timeOffset="138278.16">5582 10418 295,'0'0'329,"0"0"-15,-20 6-21,12-2-14,2 1-16,-1 1-4,1 4-28,-5 1-11,5-1-21,-2 5-11,1 9-11,1-2-12,1 12-6,-1-1 0,2 1-23,2 4-11,4-4-13,0 3-10,3-2-13,2 5-11,-1-6-2,5 3-5,0-1-8,6-6-3,-4 2-11,4-3-4,-5-9-9,4 0-11,-2-2-44,4-3-51,-3-3-64,-1 2-62,-2-7-66,4-1-79,-5-1-256,0-2-645,-3-3 287</inkml:trace>
          <inkml:trace contextRef="#ctx0" brushRef="#br0" timeOffset="138796.7533">5791 10660 278,'0'0'277,"0"0"-16,0 0-21,0 0-13,1-4-26,-1 4-15,0 0-21,0 0-5,0 0 6,0 0-6,17 14-17,-11-9-2,-1 5-19,1 2-17,0-1-11,-3 1-5,7 2-10,-8 0-7,6-1-10,-7 2-3,3-1-8,-4 2 3,0-4-8,0 2-5,0-1-2,0 1 13,-4-6 4,3 2 2,1 0-6,0-5-1,-3 5 1,1-4-2,-1-1 3,3 1-3,-2-2 20,2-4-2,0 0-2,0 0-10,0 0 2,0 0-10,5-20-7,0 6 0,4 2-10,3-6-3,-4-1 5,1 1-7,0 1-17,5-3 10,-6 9-7,0-1 7,0 3 12,2 1-5,0 2 1,-4 0-4,-1 2 5,2 2-4,-7 2-1,12 9 8,-6-3-10,-1 7-7,1 0 8,-1 7-5,0-2-8,-1 4 7,1-1-5,-2 1 0,-2 1-4,-1-3 3,2 1-3,-4-3-3,2-4-23,3 0-48,-4-3-47,4-3-48,-5 0-44,2-2-48,2-3-61,-2-3-57,0 0-207,0 0-627,0 0 279</inkml:trace>
          <inkml:trace contextRef="#ctx0" brushRef="#br0" timeOffset="139218.6359">6205 10346 129,'2'-5'351,"-2"-1"-21,0 2-22,0 4-11,2-6-37,-2 6-18,0-6-21,0 6-17,0 0-15,0 0-17,0 0-14,16 7-18,-11-4-8,0 3-13,1-2-17,0 2-7,-1-1-7,2 7-1,-2-3-24,0 3 0,1 1-8,-5 0-7,0 2 3,-2 0-6,0 0-6,-5-2-5,1 5 1,-3 1-6,2-4-6,-2 0 1,0-3 1,3 1-3,0-7-2,-1 2-5,1-2-10,4-2 15,-2-1-7,3-3 0,0 0-3,0 0 2,20-3-9,-20 3 8,16-4 1,-5-1-5,-1 2-6,1-3 6,0 6-3,-1 0-4,1 6 4,-3-1 2,2-1-3,-2 3-2,-2 1 0,2-1 7,-5 4 0,1 2-5,-3 0 3,-1 2 2,-3-5 4,1 3 1,-5 3 1,1-6 0,-5 5 3,0-6 3,0 3-3,-2-4 2,0 1-4,-3-1 0,3-2-8,3-2 2,-6 1-16,3-3-39,-1-2-41,-3-2-55,5-1-47,4 0-53,4-4-79,-1-2-266,0-3-635,7 0 281</inkml:trace>
          <inkml:trace contextRef="#ctx0" brushRef="#br0" timeOffset="139468.6239">6579 10387 275,'8'3'349,"0"2"-13,-2 1-16,5 3 0,-1-1-8,2 6-11,0-3-4,-4 7 0,5 6-12,-4 4-21,1 8-5,-4-4-20,0 4-21,-3 1-17,-1 2-18,-2 2-19,-5 1-16,-5 16-15,1-15-17,-7 14-9,-1 2-14,-4-17-9,1-1-8,-3 1-3,2-2-15,-4-2-14,3-7-13,-2 1-22,0-4-34,0-4-38,7-6-35,-5-6-55,1 0-62,0-5-85,-1-1-100,-12-3-323,12-6-784,-2-2 347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6:43.21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646E60E-0E0B-4FE6-973A-33E087CADC43}" emma:medium="tactile" emma:mode="ink">
          <msink:context xmlns:msink="http://schemas.microsoft.com/ink/2010/main" type="inkDrawing" rotatedBoundingBox="22457,5278 23075,13500 22843,13518 22224,5296" shapeName="Other"/>
        </emma:interpretation>
      </emma:emma>
    </inkml:annotationXML>
    <inkml:trace contextRef="#ctx0" brushRef="#br0">0 0 291,'0'-4'299,"5"1"-7,-5 3-5,9-8-25,0 8-35,-4 0 14,-5 0-1,12 0-14,-12 0-15,11 0-20,-11 0-10,9 0-30,-9 0-14,0 0-17,0 0-16,9 5-1,-2 2-12,-2 6 2,1 7-20,5 10-11,0 3 16,1 3-26,-1 3-1,-1 6-1,5 20 0,0-2 2,-2 2-1,-1-1-12,0 3 14,0-2 8,-3 3 0,-1-2-5,3-1-8,0-1-6,-3-4 2,2 1 2,2 2-12,0-4 4,-3 2-2,-1 5 2,-2-2-1,2 6 12,-1 1 0,0-1-3,-5 1 6,3 5 2,0-2-6,-4-1 6,3-2 2,-2-3-2,3 2-4,1-4 1,-6-4 2,6-4-5,-1 3 0,0-3 3,0 5-6,3 1 0,-8-4-2,7 5 1,-2-2-1,0 2-1,-1 4-1,-1 0-3,-1-4-5,0 1 0,3 3-2,-4-3 1,1 1 2,0 3-4,-1-2 4,1-1-3,3 2-4,-1 0 4,-1-3 2,2 4 2,-1 0-5,2-5-2,-3 1-1,5 3 4,-2-3-6,-1-3 4,2 7-4,-2-3 1,2 2 4,-5 0-1,2 2-1,2 2 9,0 2-5,-2 3 0,-3-2-1,5 28 3,-6-33-3,2-1 5,1-4-8,2 2-1,-1-1 2,-2-1 1,5 0 7,-4 5-7,2-4 5,1-2 0,0 4 1,-1-2-6,1 2 9,0-3-1,0 1-9,-1-2 0,1 2-1,-1-2-2,-4 8-1,4-9-5,1 3 3,-5 1-6,3-1 2,-3 2 10,0 3-8,3-1 1,-4 4 1,2 2 23,-2-6-28,4-5 6,-8 3-4,9 0-1,1-1 3,-6-5 4,10-2-7,-8-1 1,3 3-1,2-5-7,2 0-1,-2 3 6,-2-2-3,3-1-6,0-14 2,-4 1 1,3-1 1,-4-2 1,4 16-8,-4-14 2,0-1 0,2-6-1,-2-2 8,0 0-6,-3-12-5,0 3 6,0-6-15,0-4 5,0-2-9,-2-1-7,2-3-3,0-1-2,0-2-6,-1 3-6,1-6-20,0 2-11,0-1-21,0-5-27,0 6-34,-4-2-50,4-4-57,0 0-68,0 0-75,-13-13-94,2 0-471,5-7-1042,-3-5 461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7:01.32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64F246F-0C36-4A1D-8C37-BF3DDD312F3D}" emma:medium="tactile" emma:mode="ink">
          <msink:context xmlns:msink="http://schemas.microsoft.com/ink/2010/main" type="writingRegion" rotatedBoundingBox="25895,7272 30550,4878 32663,8987 28008,11381"/>
        </emma:interpretation>
      </emma:emma>
    </inkml:annotationXML>
    <inkml:traceGroup>
      <inkml:annotationXML>
        <emma:emma xmlns:emma="http://www.w3.org/2003/04/emma" version="1.0">
          <emma:interpretation id="{56A47A7E-B548-4E5A-8B4D-F5E4B1F75B66}" emma:medium="tactile" emma:mode="ink">
            <msink:context xmlns:msink="http://schemas.microsoft.com/ink/2010/main" type="paragraph" rotatedBoundingBox="25895,7272 30550,4878 31219,6178 26563,85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185464-BA87-4287-A3E4-ED850F52FC85}" emma:medium="tactile" emma:mode="ink">
              <msink:context xmlns:msink="http://schemas.microsoft.com/ink/2010/main" type="line" rotatedBoundingBox="25895,7272 30550,4878 31219,6178 26563,8571"/>
            </emma:interpretation>
          </emma:emma>
        </inkml:annotationXML>
        <inkml:traceGroup>
          <inkml:annotationXML>
            <emma:emma xmlns:emma="http://www.w3.org/2003/04/emma" version="1.0">
              <emma:interpretation id="{FBB5FD01-28CC-4030-97B4-45D069C5F7C4}" emma:medium="tactile" emma:mode="ink">
                <msink:context xmlns:msink="http://schemas.microsoft.com/ink/2010/main" type="inkWord" rotatedBoundingBox="25895,7272 28950,5701 29618,7001 26563,8571"/>
              </emma:interpretation>
              <emma:one-of disjunction-type="recognition" id="oneOf0">
                <emma:interpretation id="interp0" emma:lang="en-US" emma:confidence="0">
                  <emma:literal>knit</emma:literal>
                </emma:interpretation>
                <emma:interpretation id="interp1" emma:lang="en-US" emma:confidence="0">
                  <emma:literal>kin</emma:literal>
                </emma:interpretation>
                <emma:interpretation id="interp2" emma:lang="en-US" emma:confidence="0">
                  <emma:literal>kit</emma:literal>
                </emma:interpretation>
                <emma:interpretation id="interp3" emma:lang="en-US" emma:confidence="0">
                  <emma:literal>aha</emma:literal>
                </emma:interpretation>
                <emma:interpretation id="interp4" emma:lang="en-US" emma:confidence="0">
                  <emma:literal>kilt</emma:literal>
                </emma:interpretation>
              </emma:one-of>
            </emma:emma>
          </inkml:annotationXML>
          <inkml:trace contextRef="#ctx0" brushRef="#br0">2911 1639 375,'0'-6'388,"-1"0"-18,1 6-23,0-4-34,0 4-6,-4-5-42,4 5-13,0 0-3,0 0-5,0 0-7,0 24-12,0-8-9,0-1-9,0 6-10,0 4-11,0 0-9,-1 5-10,-3 1-7,4 2-2,0 0-9,-1 0-8,1 1-12,5 1-8,-5-2-11,1 1-9,4 5-10,-3-5-7,2 0-6,-3-1-7,4 2-6,-1-2-9,-3-2-3,-1-7-4,0 2-3,0 4-7,-1-7-9,-3 8-24,3-10-27,-3 1-28,-1-2-30,2 3-44,-2-8-42,0-2-37,-1 0-46,0-5-37,1 2-30,-1-5-53,2-2 1,-1-3-27,5 0-247,-14-8-694,7-2 307</inkml:trace>
          <inkml:trace contextRef="#ctx0" brushRef="#br0" timeOffset="796.8868">3339 1946 111,'-12'-10'398,"-1"1"-15,4 1-25,0 6-23,-3-2-28,4 2-1,-2 3-19,-2 2-14,1 3-11,-2 2-20,3 5-20,2 1-18,-6 4-21,7 2-17,-1 2-14,-2 11-11,3-11-17,-1 8-10,6 1-13,-1-6-9,1 8-15,4-2-2,1 2-6,-1-10-20,2 1-30,2-1-39,4-2-52,-2 2-55,8-7-47,-5-5-47,6 1-50,-1-7-65,2-1-303,4-4-691,2-4 307</inkml:trace>
          <inkml:trace contextRef="#ctx0" brushRef="#br0" timeOffset="562.5089">3258 2028 216,'0'0'366,"-11"3"-14,11-3-6,-10 1-13,10-1 2,0 0-12,0 0-13,-12-1-10,12 1-12,0 0-8,0 0-10,0 0-11,0 0-11,0 0-14,0 0-19,0 0-15,18-9-23,-3 5-14,-4 1-18,3 1-13,-1-1-14,-2 5-13,4-2-12,-3 1-8,-3 1-12,0 1-4,3 5-11,-2-3-4,-1 2-1,0 1-10,-1 4-6,-1 1 1,-2 1-6,0-1 1,-5-1-5,2 4-2,1-4-3,-3 1-7,0-1-5,-5 0-3,0-1-5,5-1-2,-3-1-1,-1-3-3,-1 0 4,5-2-3,-5 1 4,5-2-1,0-3 0,-4 4 3,4-4-3,0 0-1,0 0-3,0-15 4,3 12-5,3-7 3,-1-1-3,5-2 2,-3 0 0,5 1-3,-3 0 5,1 3-5,1 2 1,0-3-3,0 3 2,0 3-2,-3 1 0,2 3 5,-3 3-5,5-1 0,-3 2 3,-1 5 0,5-1 1,-6 3 3,0-1-13,0 4-24,-5 0-43,3 6-43,-1-4-48,0-2-52,-6 5-48,-1-1-61,-1 3-43,-2 0-30,-1-2-327,0-5-793,2 1 350</inkml:trace>
          <inkml:trace contextRef="#ctx0" brushRef="#br0" timeOffset="1063.8762">3666 2074 213,'7'-14'420,"-1"3"-4,-2 0-2,1 5-23,-1 0-7,0 2-21,-3-2-21,4 3-22,-5 3-19,7-6-15,-2 5-23,5 1-23,-10 0-24,19 6-21,-8 0-18,1 7-15,4-1-19,-4-3-9,1 10-17,1 2-8,-5 2-14,0 0-8,-2 8-5,-4 1-8,-3 4-7,0-7-6,-3 6-6,-4-2-13,-2 3-22,-4-5-16,-2 2-29,0-2-24,-1-4-45,-1-5-39,4-3-38,-2-1-45,-4-4-45,2-3-69,3-6-72,0 1-350,-1-6-815,5-2 360</inkml:trace>
          <inkml:trace contextRef="#ctx0" brushRef="#br0" timeOffset="1332.874">4456 1097 307,'0'0'366,"0"0"-14,0 0-9,0 0-9,0 0-1,0 0-12,0 0-14,0 0-13,0 0-28,0 0-18,0 0-18,0 0-4,0 0-17,0 0-19,11 7-12,2-4-17,3 1-20,-1-2-27,9 2-21,-2 1-47,0 1-62,1-1-61,-4 3-60,-1 2-64,-6 1-74,1-2-51,-4 3-346,-3 1-727,0 0 323</inkml:trace>
          <inkml:trace contextRef="#ctx0" brushRef="#br0" timeOffset="1489.1259">4586 1362 56,'-17'13'265,"-1"-2"24,2-2 8,0 6 2,4-6 18,1-1-23,2-2-5,2 1-6,0 0-12,2-2-13,-1-2-19,2 0-15,1 1 9,4 2 7,2-3 0,5 1-18,4-2-21,5 1-16,6-1-26,3-2-52,2 1-72,8-4-100,-2 3-88,-5-3-102,6 2-129,-10 0-307,4-4-750,0 4 332</inkml:trace>
          <inkml:trace contextRef="#ctx0" brushRef="#br0" timeOffset="3920.9383">5223 927 98,'0'5'290,"0"-5"-8,2 4-11,-2-4-11,4 6-17,-4-6-12,0 0-5,0 6-16,0-6-10,0 0 0,0 0-8,0 0 3,0 0 4,0 0-2,0 0 10,0 0 3,0 0 6,0 0-17,0 0-23,0-20-17,1 6-12,1 0-19,-4-6-12,4-3-10,2-2-15,-2-6-5,3 0-10,2-2-12,1-4-4,-6-3-6,8 0-2,-4-2-7,-3-1-4,5-1-7,-2 5-1,2-9-7,1 7 2,-5-1-3,4 2 2,-6 1-6,4 6-3,-6 0-4,0 11 2,0 7-5,0 2 2,0 3 1,0 1-7,0 2-2,0 1-2,0 1-10,0 5 6,0 0-3,0 0 1,-11 15 2,5-1-2,-2 14 0,-3 9 2,4 4 0,-1 3 0,4 17 1,-4 0-3,0 1 2,4-18 2,2 15 3,2-16-2,-4 1 10,5 2 7,-1-5-1,3 0-1,2-1-1,-3-2 2,5 1-4,1-6-2,-2 1-6,1-10 0,5 7-3,-4-7-9,-3-2 1,4-2-6,-1-6-4,1 0 1,0-4-1,-2 1 5,4-4-4,2-4-2,-3 0 4,1-3 0,5-4 2,-3-1 1,-1-1 2,5-5-1,-1-5 3,-2-5 0,-2 0 2,2-1 0,-1 1-4,-1 1 7,0 5 4,-3-1 3,-5 5 5,5-1 9,-7 4 3,2 3 0,2-1-11,-5 1-2,3 1-4,-2 2-2,-2 2 3,0 0-6,0 0 2,6 17-4,-6-6 2,0 3 4,0 8-4,0-2 1,0 1-1,-3 1 0,6-1 0,-3-1-2,2-5 4,1-1-7,3 0-8,0-3-1,-5-5-4,4 4-1,2-1 2,3-1 1,-5-2-4,3-2 5,3-3 2,-1-1 2,-2-3 0,6-1 2,-2-2-2,0 0 4,1-2 2,0-4 1,3-3 7,-4 4 6,-2-1-1,-2 6 8,1 0 1,-6-1 3,3 1-5,2-3-5,-4 3 4,0 4-4,0-3-1,-2 3-5,-2 2 0,0 0-2,0 0 0,12 6-1,-12-6 2,0 0-2,7 3 1,-5 6 0,1-3-4,0-1 2,-1 0 0,-1 0-2,2-1 4,-3 2 0,0-6-1,1 2 3,1 2 4,-2-4 8,0 0 14,6 2 5,-6-2 1,11-6-5,-6 4-2,1-4 1,0-3-6,-1 3 4,1 0 1,0 2 4,-1-1-5,-2 1-4,0 2-4,-1-3-6,-2 5-5,0 0 5,0 0-2,15 13-4,-13-4 1,2-3-1,-3 7-3,0-1 0,3 3 0,1-3-1,-3 4 0,3 4-1,-4-6-19,5 7-34,-3-5-45,-1-2-40,2 1-61,-3 1-46,-1 4-44,-5 2-57,0-1-46,-2-2-58,-9 3-278,3 0-783,-4 6 346</inkml:trace>
        </inkml:traceGroup>
        <inkml:traceGroup>
          <inkml:annotationXML>
            <emma:emma xmlns:emma="http://www.w3.org/2003/04/emma" version="1.0">
              <emma:interpretation id="{D91D6EA8-9C9D-47FB-AD0D-403F1001123C}" emma:medium="tactile" emma:mode="ink">
                <msink:context xmlns:msink="http://schemas.microsoft.com/ink/2010/main" type="inkWord" rotatedBoundingBox="29821,5876 30804,5371 31160,6063 30177,6568"/>
              </emma:interpretation>
              <emma:one-of disjunction-type="recognition" id="oneOf1">
                <emma:interpretation id="interp5" emma:lang="en-US" emma:confidence="0">
                  <emma:literal>on</emma:literal>
                </emma:interpretation>
                <emma:interpretation id="interp6" emma:lang="en-US" emma:confidence="0">
                  <emma:literal>an</emma:literal>
                </emma:interpretation>
                <emma:interpretation id="interp7" emma:lang="en-US" emma:confidence="0">
                  <emma:literal>An</emma:literal>
                </emma:interpretation>
                <emma:interpretation id="interp8" emma:lang="en-US" emma:confidence="0">
                  <emma:literal>n?</emma:literal>
                </emma:interpretation>
                <emma:interpretation id="interp9" emma:lang="en-US" emma:confidence="0">
                  <emma:literal>"n</emma:literal>
                </emma:interpretation>
              </emma:one-of>
            </emma:emma>
          </inkml:annotationXML>
          <inkml:trace contextRef="#ctx0" brushRef="#br0" timeOffset="9930.7655">6655 229 61,'0'0'375,"6"-3"-19,-6 3-19,3-3-13,-3 3-12,0 0-18,0 0-19,3-7-8,-3 7-25,4-2-20,-4 2-21,0 0-18,0 0-12,0 0-17,0 0-18,0 0-12,3-5-9,-3 5-9,0 0-12,0 0-4,0 0-11,0 0-8,0 0-10,0 0-7,0 0-1,0 0-5,0 0-2,0 0-3,0 0-5,0 0 1,0 0 3,0 0 13,0 0 10,0 0 5,0 0 5,0 0 8,0 0-5,0 0 1,0-6-3,0 6-2,0 0-10,0 0-10,2-4-1,0-2-11,0 3-6,-2 3-5,0 0-2,11-4-1,-11 4-9,9-3-1,-3 3-4,-6 0-2,13 6-2,-6 4-1,-1-2 0,6 12-2,0 0 0,-2 1-2,-3 4-2,3 6 28,2-1-1,-5 1-4,2-4-3,-4-5-3,-2 2-3,2-2-6,-1-1 3,-3 0-3,-1-5-1,0-1-1,1-3-3,-1-2-2,0-3-3,-2 1 7,2 0 0,0-1 0,0-4 3,0-3-2,0 7-2,0-7 2,0 0 0,0 0-1,0 0-3,0 0 4,-5-13-5,1 4-1,8-2 0,-3-3-1,3 0 1,-2-6-2,4-2 3,3 1-4,-1 0-1,2-6 1,2 6-3,0-1-2,2 1-5,2 5-1,-3 1 1,-3 2 2,3 2-6,-2 2 3,1 5-1,-3 2 1,5 0 1,-3 4-1,2 4 1,-2 0 2,0 5-1,1 6 2,-2 1-2,-3 0 6,-1 7-4,3-4 2,-2 1 5,-1-1-4,1 1 1,-2-2-10,0 2-7,-3-3-14,-2 2-30,4-4-37,-3-4-50,-1 4-64,0-6-53,-1 1-58,1-6-71,-4 3-382,4-5-843,0-4 373</inkml:trace>
          <inkml:trace contextRef="#ctx0" brushRef="#br0" timeOffset="10577.4054">7079-74 227,'-5'-3'343,"5"3"-11,0-6-21,0 6-14,0 0-13,-6-3-20,6 3-25,0 0-25,0 0-22,0-6-19,0 6-17,0 0-24,0 0 3,0 0-35,0 0-2,0-6-7,0 6-8,0 0-15,0 0-1,0 0-2,0 0-10,0 0 2,0 0-11,0 0 10,0 0 0,0 0 1,0 0-7,0 0-6,0 0 0,0 0-1,0 0-8,0 0 0,0 0 1,0 0-1,0 0-1,0 0 1,0 0 8,0 0 5,0 0 11,0 0 1,0 0 8,0 0 2,0 0-1,0 0 1,0-6-12,0 6-19,0 0 5,6-3-7,-1-4-6,-5 7-2,6-3-4,1 0-2,2 3-5,-1 0-2,-8 0 1,21 5-6,-13 3 2,2-2-4,-1 3 1,2 4-3,3 1 0,-6 0-4,-2 2 1,5 2 1,-5 1-2,1 4-1,0-9 4,-5 4 0,-2 1-1,0-4-1,-2 0-2,0-5 1,1 2 0,0-1 2,-5-1-4,2-5 7,1 3-5,1-5 1,0 0 8,-2 3-5,4-6 1,-6 6-2,6-6-2,0 0-1,-5 0 4,5 0-2,0 0-5,0 0 1,-1-14-2,1 14-2,5-8 2,2-1-5,-1 6 3,5-6 0,-1 6-1,-2 1-1,4 1-16,0-2 2,2 3 13,-6 3-2,4 0 0,-5 4 2,4-5 2,-5 8-1,5 1 3,-5 1-13,-6 1 13,6 1-1,-2-1 3,-10-2-3,-4 4 3,5 0 0,-8 0 3,-4-1 0,0-1 3,0 3-19,-2-5 1,4-2-17,-5 0-31,4-3-38,2 0-46,-2-2-50,1-1-59,0-3-77,-1 0-98,2-3-225,2-3-706,-3 2 313</inkml:trace>
          <inkml:trace contextRef="#ctx0" brushRef="#br0" timeOffset="19187.7646">7284-236 257,'0'-4'341,"-1"-2"0,1 6 3,0-8-6,0 4-10,0 4-2,-4-9-20,3 6-20,1 3-18,0 0-19,0-8-15,0 8-13,-3-4-16,3 4-12,0 0-15,0 0-14,0 0-16,0 0-13,0-6-17,0 6-15,0 0-17,0 0-7,-14 15-4,-3 1-8,-4 8-15,-8 7 3,-16 12-8,0 1-4,4 3-5,-5 0-2,10 4-3,-1-1-3,8-12-3,-5 12 11,10-13-2,0 0 4,2 1 3,-4-1-2,7-3-4,-3 0-1,6 1 3,-4-2 3,3-2 0,4-2-3,-10-4-1,12-2-3,-5-4-2,7-1-2,-3-1 0,1-5-1,5-2-4,1 1 0,-4-5-6,5 3 1,-2-3-3,2-2 2,-1 2-4,4-4-1,1-2 0,-5 4-2,5-4-6,-6 5-7,6-5-19,0 0-24,0 5-32,0-5-53,0 0-71,0 0-68,-6 1-63,6-1-90,0 0-430,0 0-920,0 0 406</inkml:trace>
        </inkml:traceGroup>
      </inkml:traceGroup>
    </inkml:traceGroup>
    <inkml:traceGroup>
      <inkml:annotationXML>
        <emma:emma xmlns:emma="http://www.w3.org/2003/04/emma" version="1.0">
          <emma:interpretation id="{E5ADFC51-D697-49C3-B646-D12D48A61E94}" emma:medium="tactile" emma:mode="ink">
            <msink:context xmlns:msink="http://schemas.microsoft.com/ink/2010/main" type="paragraph" rotatedBoundingBox="28519,7020 31211,6048 31945,8080 29253,90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7ADD8F-BB65-48B1-B6A6-BFD91DA12ECF}" emma:medium="tactile" emma:mode="ink">
              <msink:context xmlns:msink="http://schemas.microsoft.com/ink/2010/main" type="line" rotatedBoundingBox="28519,7020 31134,6076 31481,7038 28866,7982"/>
            </emma:interpretation>
          </emma:emma>
        </inkml:annotationXML>
        <inkml:traceGroup>
          <inkml:annotationXML>
            <emma:emma xmlns:emma="http://www.w3.org/2003/04/emma" version="1.0">
              <emma:interpretation id="{E4117DEF-288A-45F6-B462-54812B8B7231}" emma:medium="tactile" emma:mode="ink">
                <msink:context xmlns:msink="http://schemas.microsoft.com/ink/2010/main" type="inkWord" rotatedBoundingBox="28519,7020 31134,6076 31481,7038 28866,7982"/>
              </emma:interpretation>
              <emma:one-of disjunction-type="recognition" id="oneOf2">
                <emma:interpretation id="interp10" emma:lang="en-US" emma:confidence="0">
                  <emma:literal>15.5</emma:literal>
                </emma:interpretation>
                <emma:interpretation id="interp11" emma:lang="en-US" emma:confidence="0">
                  <emma:literal>155.5</emma:literal>
                </emma:interpretation>
                <emma:interpretation id="interp12" emma:lang="en-US" emma:confidence="0">
                  <emma:literal>"55.5</emma:literal>
                </emma:interpretation>
                <emma:interpretation id="interp13" emma:lang="en-US" emma:confidence="0">
                  <emma:literal>h05</emma:literal>
                </emma:interpretation>
                <emma:interpretation id="interp14" emma:lang="en-US" emma:confidence="0">
                  <emma:literal>9+05</emma:literal>
                </emma:interpretation>
              </emma:one-of>
            </emma:emma>
          </inkml:annotationXML>
          <inkml:trace contextRef="#ctx0" brushRef="#br0" timeOffset="4577.0423">5510 1954 161,'0'-5'329,"0"1"5,1 1-5,-1 3-1,0 0-13,-1-10 2,1 10-11,0-5-20,1 2-15,-1 3-21,0 0-24,0 0-18,6-3-19,-6 3-19,0 0-17,6-2-12,3 1-14,2 0-13,2-1-14,0 2-9,5-3-22,4-1-29,1 1-37,0 0-38,1 0-43,-1 2-23,3-4-29,-6 3-26,-2 1-30,-1-4-29,-4 4-23,3-2-25,-4-1-17,-6-2-21,0 4-178,-2-4-520,-4 6 231</inkml:trace>
          <inkml:trace contextRef="#ctx0" brushRef="#br0" timeOffset="4847.1193">5830 1844 1278,'-5'-2'-22,"0"-2"58,-4-2 42,0 0 33,1 1 33,-3 1 27,4 0 26,-3-2 18,3 4 15,-4-2 20,6-2 11,-2 4 8,2-1-5,-1 2-14,6 1-20,-11-4-22,11 4-18,0 0-23,-8-1-17,8 1-16,0 0-16,0 0-7,0 0-12,0 0-14,7 12-6,-1-10-7,3 2-1,5 1-2,-1 3-2,1-1-5,0 3-11,2-4-8,2 3-2,-2 0-6,-4 0-3,0 3-5,-1-2-4,1 1-2,-4-2-2,-2 2 3,0-2-3,-5 0-5,-1 0 0,0 3 1,-4-3 0,-4 0-2,-4 1 1,1 1 0,-2-1 0,-6 2 1,-2 1-3,3 1-1,0-6-18,1-6-32,1 7-41,3-5-66,1-2-51,6-1-60,6-1-80,-16-5-88,13-1-349,5-2-838,-1-4 371</inkml:trace>
          <inkml:trace contextRef="#ctx0" brushRef="#br0" timeOffset="5367.8456">6126 1730 13,'6'-3'468,"1"-2"-26,-2 2-21,-5 3-25,9-3-29,-6 1-28,2 1-37,-5 1-26,0 0-30,0 0-27,0 0-19,17 6-23,-10-3-20,4 3-13,-4 1-14,3 4-12,-3 1-20,5 0 1,-3-2-12,-3 5-11,1-3-5,-1 3-3,0 1-8,-2-1-8,-3-3-7,0 3 2,3 1-7,-8-5-5,4 0-2,-1-2-3,0 0 0,-3-2-5,-2-1 3,4 1-1,-2-3-2,-3 0 7,-3 1 0,5-1 3,-2-4 4,7 0 7,-17-5 9,5-1 5,1 0 2,-1-2-1,-2-1 12,0-3 7,3 3 7,-4-7 1,4 5-1,-4-5 3,6 4-1,-3 2 6,2-2-1,-1 0-10,0 3-1,0 0-8,3 3-5,0-1 2,-1 2-10,1 4-6,-7 1-8,3 1-7,0 2-1,0 3-8,2 5 4,-2-3-9,0 0-6,2 1 1,3 6-2,1-5-2,3 2-5,1-2-3,2 1 1,0-2-4,0 1-5,5 0-18,-4 0-2,10-2-6,0 1-7,0-4-18,-5 1-10,6-1-2,0 0 1,4-4 3,-3-1 5,2 0-1,0-4 5,0 2 3,-1-4 6,-3 0 2,1-4 6,-1 2 3,-4-3 6,3-3 1,-4 0 2,-1 0 6,1-2 1,-4-6 8,2 2 7,-4-2 0,-4 1 6,3 8-1,-4-9-5,2 7 24,-2 0 2,0 2-4,-2-2-23,0 4-40,-2 0-67,1-4-77,-1 6-90,-1 0-94,1 0-113,-7 4-407,11-2-959,-2 0 423</inkml:trace>
          <inkml:trace contextRef="#ctx0" brushRef="#br0" timeOffset="4354.4451">5121 1691 270,'-11'-4'478,"10"2"-17,1 2-12,-5-9-25,5 6-19,0 3-13,-2-7-20,-2 1-31,4 6-30,0-8-25,0 8-28,6-4-26,-6 0-23,0 4-22,5-6-22,-5 6-16,12 0-18,-12 0-17,15 5-8,-8 0-10,5 5-10,-1-2-13,0 5-4,-3-1-6,5 4-7,-3 2-5,-1 1-4,-3-5-5,-3 2-5,3-1-5,0 3-2,-3-3 1,-1 1-6,2-4-2,-2 1-1,-2-1-4,0-2 0,-2-3-3,2 0 1,3-1-2,-4 0-4,1 0 2,0-6-2,-2 4 5,2-4-3,0 0-7,0 0 3,0 0-3,0 0-2,0 0 1,0-25-2,2 10-2,2 3-1,-2-1 1,-2 0 0,7 4 0,-2-3 1,-2 5 2,2-1 2,-4 2 0,0 1-3,3 2-3,-2-1-8,-2 4 4,0 0 2,0 0 7,13 10-7,-9-2 2,1 0-1,-2 6 0,-1 0 0,5 6-7,-6-3-39,5 1-25,-3 8-19,1-4-21,-1 2-44,4 0-42,-3-2-39,2 2-34,-4-3-43,0 0-42,3-6-34,0-2-346,-4-5-797,8 0 353</inkml:trace>
          <inkml:trace contextRef="#ctx0" brushRef="#br0" timeOffset="11132.0987">6311 905 158,'0'0'411,"-6"-4"-1,6 4-1,0 0-10,-11-1-6,11 1-4,0 0-16,-5-5-12,5 5-22,0 0-23,0 0-17,0 0-26,-6 0-25,6 0-10,0 0-28,0 0-16,0 0-17,0 0-21,0 0-12,0 0-13,0 0-11,27-3-7,-10 3-11,18 3-2,3-3-11,8 1-6,18-1-5,5 3-9,-1-1-5,4-2-3,4 1-16,-3-2 14,-1 2-17,4-2-2,-12 2-8,-12-1 0,14 0 0,-15-1-7,-2 1-1,0-1 3,20 0 5,-26-2-6,2 2 5,-2-2-5,1 3 7,-8-2-9,-9 1 0,-3-1 7,-7 2-2,-3-1 1,0-1 1,-6 2-6,3 0 3,-11 0-5,11-3-4,-11 3-10,11 0 6,-11 0-1,8-1 0,-8 1-6,0 0-13,0 0-27,0 0-46,0 0-25,0 0-51,0 0-62,0 0-86,-34-2-100,25 2-116,-2 0-471,2 0-1069,9 0 474</inkml:trace>
          <inkml:trace contextRef="#ctx0" brushRef="#br0" timeOffset="13048.2394">6719 1244 299,'0'0'319,"7"-2"-15,-7 2-7,0 0-21,0 0-10,2-3-20,-2 3-14,0 0-26,0 0-19,0 0-22,0 0-14,0 0-20,0 0-14,0 0-11,0 0-10,4 8-4,-5-1-8,1-1 2,0 0-18,0 3-4,-3 0-5,1-2-3,2 2-4,-3-1-9,3 1-5,-4 2-6,4-3-8,0 1 7,-2 4-7,-1-2 0,3-4-9,0 0 6,0-1 2,0 2-7,-5-4 5,5 5-6,0-9-4,-1 6 3,1-6-3,1 6-4,-1-6 6,3 4 11,-3-4 5,7 1 13,-7-1-8,12 0 17,0-1-18,0 3-3,-1-3 4,6 0-5,-5 2-2,4-1-3,-3 4 1,3-2-2,-3 2-8,2 6 1,-2-2-2,10 2-4,-10 1 5,2 3-2,-5-2-6,0 2-10,3 3 10,-2-4-1,-8 2 2,3-1-1,-2 2 1,0-1-3,-10 2 0,4-1-8,-6-3 13,-1 4-2,-2-5 3,1-2-1,-5 0-6,0-3 0,2-1-13,-2-1-22,-3-3-32,0-4-36,5-1-28,-3-3-31,-1-1-28,-1-3-36,1-3-34,1-4-32,3 2-37,1-3-202,0-4-571,5 2 253</inkml:trace>
          <inkml:trace contextRef="#ctx0" brushRef="#br0" timeOffset="13512.9728">6847 1253 7,'0'0'308,"6"-3"-13,-6 3-12,0 0 3,8 0-22,-8 0-14,9-2-22,-9 2-23,11 0-14,-3 2-20,3 1-21,2-3-9,3 1-17,-1 2-12,2-2-11,-1 1-22,6 1-17,-5-2-13,0 0-24,-4 0-11,4-1-9,0 0-6,-5 3-2,2-3 1,-5 3-4,-3-3 4,4-3 6,-10 3 1,11 3 11,-5-3 18,-6 0 15,0 0 18,12-3 17,-12 3 18,0 0 13,0 0 7,6 0-2,-6 0-2,0 0-9,0 0-13,0 0-8,8 0-9,-8 0-8,-2 10-5,-5-5-1,2 3 3,-2 3 0,-2 1-7,-3 6-4,5-7 0,-4 7-9,5 0 28,-5 1-5,-1 1-4,6-2-7,-1 3-5,2-2-6,1 1-7,3-4-1,1-2-4,1 3-5,4-4 0,1 2-4,0-2-2,3-2-3,-1-1-1,4 0 1,5-3-4,-5 0 0,3-4-1,0 2 2,2-5 1,-2 1-3,0-1-10,0-3 6,-1 0 0,0 0-2,-2-4 2,-4 6-2,3-10 0,-5 4 0,0-3-3,-1-3-4,-5 4-3,0-3-14,0-1-18,-4 0-9,0-1-25,-3 1-33,-1-2-48,-3-1-41,0 5-50,-4 1-53,1 2-59,2-2-56,0 5-291,-1 0-753,1-3 334</inkml:trace>
        </inkml:traceGroup>
      </inkml:traceGroup>
      <inkml:traceGroup>
        <inkml:annotationXML>
          <emma:emma xmlns:emma="http://www.w3.org/2003/04/emma" version="1.0">
            <emma:interpretation id="{DB9FF979-D150-47A8-BB1F-545021732130}" emma:medium="tactile" emma:mode="ink">
              <msink:context xmlns:msink="http://schemas.microsoft.com/ink/2010/main" type="line" rotatedBoundingBox="29943,8117 30737,6419 31849,6939 31055,8637"/>
            </emma:interpretation>
          </emma:emma>
        </inkml:annotationXML>
        <inkml:traceGroup>
          <inkml:annotationXML>
            <emma:emma xmlns:emma="http://www.w3.org/2003/04/emma" version="1.0">
              <emma:interpretation id="{288A00DF-4505-488D-98C5-AF6DA82ACB9A}" emma:medium="tactile" emma:mode="ink">
                <msink:context xmlns:msink="http://schemas.microsoft.com/ink/2010/main" type="inkWord" rotatedBoundingBox="29943,8117 30737,6419 31849,6939 31055,8637"/>
              </emma:interpretation>
              <emma:one-of disjunction-type="recognition" id="oneOf3">
                <emma:interpretation id="interp15" emma:lang="en-US" emma:confidence="0">
                  <emma:literal>it:</emma:literal>
                </emma:interpretation>
                <emma:interpretation id="interp16" emma:lang="en-US" emma:confidence="0">
                  <emma:literal>into}</emma:literal>
                </emma:interpretation>
                <emma:interpretation id="interp17" emma:lang="en-US" emma:confidence="0">
                  <emma:literal>int:</emma:literal>
                </emma:interpretation>
                <emma:interpretation id="interp18" emma:lang="en-US" emma:confidence="0">
                  <emma:literal>into:</emma:literal>
                </emma:interpretation>
                <emma:interpretation id="interp19" emma:lang="en-US" emma:confidence="0">
                  <emma:literal>info,</emma:literal>
                </emma:interpretation>
              </emma:one-of>
            </emma:emma>
          </inkml:annotationXML>
          <inkml:trace contextRef="#ctx0" brushRef="#br0" timeOffset="14927.5143">6655 2027 50,'-10'-1'473,"10"1"-19,-7-2-12,7 2-19,0 0-13,-6-2-16,6 2-25,0 0-23,0 0-24,0 0-29,0 0-28,-13 0-24,13 0-24,0 0-25,0 0-12,0 0-14,0 0-10,0 0-1,0 0-2,0 0-4,25 4-1,-1-2-10,16 1-12,5-2-14,21-1-7,2 1-6,2 0-18,1-2-5,-2 0-11,-5 0-1,0 1-8,-14 2-7,0-1-5,1-1-2,-6 0-3,2 3-5,-6 0-5,-4-5-4,-2 4 4,-8-2-3,-3 3-2,-2 0-4,0-4-2,-6 1 3,0-2-5,-1 2 0,-2 0-7,-1 0 13,-1-3-12,-5 6 3,1-3 0,-7 0 1,11 0-8,-11 0 1,10-3-1,-10 3-19,0 0-35,9 0-38,-9 0-51,0 0-68,0 0-56,0 0-90,0 0-76,0 0-82,-38 6-394,22-3-977,4 0 432</inkml:trace>
          <inkml:trace contextRef="#ctx0" brushRef="#br0" timeOffset="15583.7586">6915 2401 294,'0'0'436,"2"-6"-18,-1 2-12,-1 4-17,0 0-21,3-5-19,-3 5-30,0 0-31,2-4-29,-2 4-26,0 0-25,0 0-19,0 0-19,0 0-18,4 13-8,-2-7-11,1 5-6,0 3 0,0-2-15,-2 3-14,4-1 21,-2 1-9,3 4-12,-2 0-9,1 1-11,-2 0-4,1 1-6,-3-6-9,-1 6-31,3-1-39,-6-7-50,6 1-63,-6 0-95,2-1-80,1-1-89,1-2-79,-1-6-263,3-1-789,3-1 350</inkml:trace>
          <inkml:trace contextRef="#ctx0" brushRef="#br0" timeOffset="16111.7336">7253 2490 156,'0'-6'395,"0"-1"0,0 7-24,0-7-11,0 7-27,-4-5-19,4 5-28,-12-6-16,12 6-19,-12 6-17,6-3-13,-3 3-12,-1 0-8,-1 2-10,-1 2-4,1-1-4,0 3-16,-2-2-11,2 1-21,1 1-1,-2 1-11,4-2-13,-1 2-9,2-2-12,2 1-9,0-2-7,4-2-9,1 4-4,0-5-5,5 3-4,-4-5-6,8 1 0,-1 2-6,8-4-5,-3 0-9,3-3-2,2-1-2,-1 0-8,1-1-2,2-4-7,-5 0 1,4-1-6,-6 0 7,3 1 0,-3-6 0,2 2-3,-2-6 6,-1 6-4,3-4 0,-4 2-3,-3-1 1,-3 2-1,6-1 6,-3 1 13,-3 6 2,0-5 2,0 3 4,1 3-4,-5 0 0,5-3-7,-6 6-5,7-5 2,-7 5-2,6 0-4,-6 0 1,11 8 0,-6-3-2,0 1-10,2 1 6,-1 3 2,-2 2-1,2 1-4,-1-1 4,-4 3 1,0 0-2,1-3-7,0 3 5,1-5 3,6 2-1,-6 0 1,1-1-2,2-5 3,1 1-2,2 0-1,-1-1-9,4-3 0,-3 0-1,4-3 1,0 0 4,3-3-1,-3 0-2,-2-3 0,0-2 4,1 2-2,-1-1 3,0-3 28,-5-2-6,1 0 3,-3-1-4,-3-2-1,-2 1 3,-3-1-1,1-5-4,-6 2-1,1-1-2,-3 4-1,-10 0-8,4-1-20,-7 4-41,1 2-59,-13-6-87,0 6-116,-2 0-130,-4 4-490,8 0-1013,-1 0 449</inkml:trace>
          <inkml:trace contextRef="#ctx0" brushRef="#br0" timeOffset="13982.4794">7428 1344 117,'0'0'319,"0"0"-21,0 0-16,0 0-11,0 0-10,0 0-12,0 5-11,0-5-20,0 0-15,0 0-4,0 0 3,5 5-4,-5-5-9,5 2-5,1 3-29,-4-2-19,3 5-7,1-3-8,1 4-14,3 4-11,-3-1-11,-1 3-6,3 2-9,-5 2-8,0-1-2,0-2-9,-2 1-8,0-1-3,1 1 7,-3-3-12,0 0-10,-1 0 4,-3 0-1,2-1-1,-1-5-1,3 0-8,-3 0 3,1-2-4,0 1 5,2-1 0,0-6-6,-2 5 2,-2-2 7,4-3 10,0 0 5,0 0 8,0 0-13,0 0 0,0 0-6,-9-14 0,9 7-1,2-2-8,0-4-4,3-2 3,1 3-2,4-3-3,-3-3-3,4 3 3,-3 5-5,-2-4 3,1 3-7,3 3 6,-4 0-5,-1 3-2,1 2 1,0 0-15,1 3 13,-7 0 1,16 6-2,-9 1-2,3 2 2,-3 0-1,-2 4 2,1 1-3,0 1 3,0-2-1,-1 2 4,1 0 2,-3 1-25,-1-1-33,-1 0-50,3 1-62,-4-1-64,-4-3-69,4-2-71,0 2-349,-3-4-774,1-1 342</inkml:trace>
          <inkml:trace contextRef="#ctx0" brushRef="#br0" timeOffset="18647.9058">7939 1110 155,'0'0'158,"0"0"-4,0 0-4,0 0-2,0 0-7,0 0-2,0 0-4,0 0-6,0 0 0,0 0-3,1-7-4,-1 7 2,0 0-3,0 0-1,0 0-6,0 0-4,0 0-3,0 0-6,0 0-7,0 0-8,0 0-10,0 0-6,0 0-5,0 0-6,0 0 3,0 0-15,0 0 2,0 0-7,0 0-8,0 0 3,0 0-9,0 0 3,0 0-2,0 0 10,0 0-11,0 0 1,0 0-2,0 0 1,0 0 2,0 0 6,0 0-4,0 0 2,0 0 0,0 0-3,0 0 2,0 0-8,0 0 3,0 0-4,0 0-1,0 0 11,0 0-15,0 0 4,0 0-6,0 0 4,0 0 0,0 0-4,0 0 0,0 0 2,0 0-5,0 0 0,0 0-4,0 0 2,0 0-3,0 0 2,-17 22 7,11-3 3,-7 2 0,-4 14-4,-5 7-7,-10 10 13,1 3 5,-1 1-1,2 1 7,-4 4 0,-1 0 7,1 3-11,-1-9 6,-4 6-2,2-5 1,3-5 14,9-14 3,8 3 2,0-5 2,-1-3-8,2-2-3,6-9 7,3-2-11,1 0-7,-1-8-3,1 3-2,0-8-3,2 2-9,-1-4-19,4 0-22,-4 1-30,5-5-44,0 0-51,0 0-54,0 0-57,-7-20-60,3 8-324,4-8-698,4 1 308</inkml:trace>
          <inkml:trace contextRef="#ctx0" brushRef="#br0" timeOffset="14427.5222">7759 1217 41,'0'-11'471,"0"5"-25,-3-2-25,3 2-29,0 6-36,0-5-30,0 5-28,0-7-30,0 7-25,5-5-24,-5 5-18,17 2-15,-10 1-25,7 1-9,-1 1-18,0 1-12,3 1-9,-3 3-15,-1-1-8,0-1-6,-2 1-16,0 3-3,-3-2-1,0 1-22,-2-4 0,-5 2 4,4 4-7,-4-5 1,0 1 2,-4-1-12,-1 1-3,-2-2 0,2-1-2,-7 2-3,7-3-3,-2-1 3,2-1-3,4 0-8,-3 2 3,4-5 4,-5 3 2,5-3 6,0 0-7,0 0-1,0 0 1,0 0-6,15 5 1,-8-5-2,-1 3-3,3-1 1,-2 2-6,3-1 3,2 5-2,-4 5-6,3-7 5,-1 5-3,-1-1 2,-1 2-3,-1-3 0,0 7-8,-3-8 10,2 2 0,-5 3 2,-1-2-1,-1 0 4,-7 2-5,1-5 2,-6 4-2,-3 1-1,-3-2-17,-9-1-23,5 1-24,-12-1-37,1-2-59,7-4-55,0-1-70,-1-3-89,-8 1-370,7-2-806,4 1 357</inkml:trace>
        </inkml:traceGroup>
      </inkml:traceGroup>
    </inkml:traceGroup>
    <inkml:traceGroup>
      <inkml:annotationXML>
        <emma:emma xmlns:emma="http://www.w3.org/2003/04/emma" version="1.0">
          <emma:interpretation id="{1216444E-240F-4B4F-98F5-B70CABDED042}" emma:medium="tactile" emma:mode="ink">
            <msink:context xmlns:msink="http://schemas.microsoft.com/ink/2010/main" type="paragraph" rotatedBoundingBox="27874,9356 30570,9362 30567,10621 27871,10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AFEBD1-CE6F-42AD-ADB6-8126806DE8AD}" emma:medium="tactile" emma:mode="ink">
              <msink:context xmlns:msink="http://schemas.microsoft.com/ink/2010/main" type="line" rotatedBoundingBox="27874,9356 30570,9362 30567,10621 27871,10616"/>
            </emma:interpretation>
          </emma:emma>
        </inkml:annotationXML>
        <inkml:traceGroup>
          <inkml:annotationXML>
            <emma:emma xmlns:emma="http://www.w3.org/2003/04/emma" version="1.0">
              <emma:interpretation id="{F3FCC8CA-D644-4067-B042-8FE33820682A}" emma:medium="tactile" emma:mode="ink">
                <msink:context xmlns:msink="http://schemas.microsoft.com/ink/2010/main" type="inkWord" rotatedBoundingBox="27874,9356 30570,9362 30567,10621 27871,10616"/>
              </emma:interpretation>
              <emma:one-of disjunction-type="recognition" id="oneOf4">
                <emma:interpretation id="interp20" emma:lang="en-US" emma:confidence="0">
                  <emma:literal>Into</emma:literal>
                </emma:interpretation>
                <emma:interpretation id="interp21" emma:lang="en-US" emma:confidence="0">
                  <emma:literal>Ito</emma:literal>
                </emma:interpretation>
                <emma:interpretation id="interp22" emma:lang="en-US" emma:confidence="0">
                  <emma:literal>tiptop</emma:literal>
                </emma:interpretation>
                <emma:interpretation id="interp23" emma:lang="en-US" emma:confidence="0">
                  <emma:literal>tiptoe</emma:literal>
                </emma:interpretation>
                <emma:interpretation id="interp24" emma:lang="en-US" emma:confidence="0">
                  <emma:literal>='hFo</emma:literal>
                </emma:interpretation>
              </emma:one-of>
            </emma:emma>
          </inkml:annotationXML>
          <inkml:trace contextRef="#ctx0" brushRef="#br0" timeOffset="22352.9789">4528 4105 175,'-17'6'205,"4"3"12,-2-3 2,3 1 1,3-1-3,2 0-3,-2-1-3,2 1-3,1-2-4,2 1-6,1-1-13,-1-1 0,1 3-2,1 0 2,2-6-12,2 7 5,-2-7-3,3 6-4,1-1-7,2-1-6,0-2-14,3 2-7,6-2-15,-1-1-9,3 1-17,1-2-4,10-2-33,-5 2-53,13-6-80,-2 0-61,-4 1-74,5-1-85,-1 1-90,-7-1-236,5-5-672,-5 5 298</inkml:trace>
          <inkml:trace contextRef="#ctx0" brushRef="#br0" timeOffset="22134.2208">4353 3916 169,'-1'2'432,"0"2"-35,1-4-30,-4 5-12,4-5-18,-2 5-10,2-5-10,0 0-8,0 0-15,0 5-11,0-5-13,0 0-12,0 0-19,0 0-11,0 0-7,2 6-6,-2-6-19,11-3-15,1 3-15,1-1-14,4-1-42,5 2-9,2-4-9,-2 3-11,3 2-16,-1-1-29,-2 1-44,1 2-41,1-3-53,-1 0-74,0 6-47,-12-4-38,6 1-45,-6-3-34,-3 3-19,1 0-19,-3 2-288,-3-3-722,1 3 319</inkml:trace>
          <inkml:trace contextRef="#ctx0" brushRef="#br0" timeOffset="22837.3624">5556 3982 359,'-17'0'359,"17"0"-16,-17 13-25,4-5-14,-5 4-14,-2 3-6,0 0-19,-2 2-17,-3 9-11,-4 3-16,-1-2-12,-2 5-18,-2 1-18,-9 13-9,-3-2-17,17-11-11,-5 2-16,4 1-7,-13 11-16,14-13-7,0 3-16,-2-4-2,4 0-4,0 4-12,4-6 2,5-3-19,-3 0-32,8-5-49,2-2-67,3-4-49,-1-3-52,8-1-50,1-4-57,0-3-24,5-2-261,4-4-650,0-1 288</inkml:trace>
          <inkml:trace contextRef="#ctx0" brushRef="#br0" timeOffset="23134.2389">5161 4622 230,'12'-9'346,"5"2"-11,-7 0-8,2 1-4,-5 1-12,3 2-13,-2-3-30,-3 2-23,0 1-12,3 3-18,-8 0-18,12 4-14,-4-1-15,0 4-19,-2-1-8,3 1-16,1 2-8,-1 1-13,-2 2-9,5-2-9,-7 3-5,2-3-7,-2 5-3,0-1-1,-5-1 2,4 4 2,-4-1 12,-2-1 6,0 1 8,-3 2 5,-7 0 8,7-3-1,-7 4 7,5-6-1,-2 1 2,-1 1-4,0-2-5,1 2-15,2-2-10,2-2-13,0-5-3,2 0-7,-1-2-8,4 2 0,3-2-9,-3-4 1,13-1-6,3-2-4,7-3-14,10-6-20,3-1-35,2-4-46,0-1-54,-1-2-75,3-2-65,0-1-69,-3 1-71,4-5-92,11-10-305,-2-1-874,-12 9 387</inkml:trace>
          <inkml:trace contextRef="#ctx0" brushRef="#br0" timeOffset="22587.369">5161 3747 114,'-5'-9'428,"2"3"-12,-1-1 2,-1 3-4,5-1-15,-5 2-15,4-3-21,1 6-21,-6-3-28,6 3-29,-1-5-29,1 5-28,0 0-25,0 0-24,0 0-17,0 0-15,0 0-19,0 0-15,0 0-7,-4 18-11,4-3-12,4-3-5,-4 6-8,1 4-5,-1-2-9,4 5 2,-2-3-11,-1 14-2,3-5-2,-8 2-4,4-2-2,-1 2-3,1-8-25,-2 6-48,-2-10-62,3 4-84,-3-1-71,4-2-100,0-7-93,0 0-347,0-2-861,4-4 380</inkml:trace>
          <inkml:trace contextRef="#ctx0" brushRef="#br0" timeOffset="23634.2448">6028 4292 166,'-13'8'319,"1"1"-9,2 0-10,4-1-8,0-2 10,1 0 9,3-1 1,4 1 8,-2-2 14,9 2 4,-1-4-3,3 2-9,13-2-9,2-4-21,9 1-23,2-4-25,-1 2-17,9 0-25,-5-6-18,0 3-18,-2-1-19,-1-2-13,0 3-17,-2-3-25,-10 2-32,3 4-38,-5-2-48,-1 2-46,-5 0-48,-4-4-61,3 2-55,-7 1-43,-1-2-55,-1 2-38,-5-5-41,1 3-341,-7 0-811,0-3 360</inkml:trace>
          <inkml:trace contextRef="#ctx0" brushRef="#br0" timeOffset="23415.4926">6127 4105 147,'-12'-3'398,"3"3"-12,0 0-17,1-2-21,8 2-15,-12 0-13,12 0-14,-9-4-21,9 4-4,0 0-8,0 0-1,0 0-4,0 0-8,0 0-4,33 2-20,-9-4-15,-4 1-16,9 1-17,7-3-20,3 1-15,-1-4-14,-3 6-14,0-3-9,-9 2-11,2-2-13,-3 3-6,-3 0-11,-5 2-29,0-1-38,-4-1-49,-4 3-53,-1-2-42,2 3-47,-4 0-58,-5 2-58,-2 1-71,-3-4-66,-3 4-342,-3-5-843,2 4 374</inkml:trace>
          <inkml:trace contextRef="#ctx0" brushRef="#br0" timeOffset="23868.6231">6300 3918 215,'-12'-18'336,"1"5"-1,5-2 6,1 8-9,-1-4 13,4 5-21,-2 3-13,-1-3-15,3 0-23,-1 2-24,1 0-27,2 4-26,0 0-17,0 0-20,0 0-7,0 0 0,2 21 6,1-7-14,-3 1 2,2 6-8,2 7 0,-3-4-7,4 10 2,-4 0-13,3 3-11,-2 2-8,2-2-10,-4 3-8,0-3-4,-4 2-11,9-2-3,-6 3-9,1-3-1,0-4-8,0 0-8,-4-2-31,4-6-38,0 0-48,0-2-50,0-7-87,4 0-72,-2-1-84,2-3-79,1-3-345,2-3-860,-1-3 380</inkml:trace>
          <inkml:trace contextRef="#ctx0" brushRef="#br0" timeOffset="24165.5026">6905 4170 72,'10'-12'463,"-3"-2"-16,0 5-16,-6 3-15,3 0-21,0 3-29,-4 3-28,0 0-14,0 0-15,0 0-28,-25 12-21,16-3-23,0 4-26,2 2-14,-5 3-20,4-2-17,-2 4-17,5 2-15,3-3-13,-2 6-13,2-3-11,2 1 0,0-4-15,2-3-7,4-2-8,0 1-3,3 0-6,-2-3-5,1-2-4,2 0-2,3-5-3,-1-2-5,-1-2 1,0-2-4,2-2 7,2-6 1,-4 0-4,3-3-1,-3-4 7,1-2 5,-1-1-3,-5 0 0,-1-4-4,-3 1-5,-2 3 0,-2-5-8,-7 3-2,-3 2-20,-1 1-32,-9 3-47,-13 3-58,-7-3-91,-4 5-99,-19 2-143,-3 1-458,4 10-1002,-2 3 444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2-05-23T13:56:44.85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7AA64E-A843-419E-824D-52EA8829BF37}" emma:medium="tactile" emma:mode="ink">
          <msink:context xmlns:msink="http://schemas.microsoft.com/ink/2010/main" type="writingRegion" rotatedBoundingBox="23565,5657 27485,5853 27382,7933 23462,7738"/>
        </emma:interpretation>
      </emma:emma>
    </inkml:annotationXML>
    <inkml:traceGroup>
      <inkml:annotationXML>
        <emma:emma xmlns:emma="http://www.w3.org/2003/04/emma" version="1.0">
          <emma:interpretation id="{06DAA5C1-0AD3-4B4C-B5FA-FF5D2E89882E}" emma:medium="tactile" emma:mode="ink">
            <msink:context xmlns:msink="http://schemas.microsoft.com/ink/2010/main" type="paragraph" rotatedBoundingBox="23565,5657 27485,5853 27427,7033 23507,68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0B0446-7ECE-4180-9222-2E5B7FB7C833}" emma:medium="tactile" emma:mode="ink">
              <msink:context xmlns:msink="http://schemas.microsoft.com/ink/2010/main" type="line" rotatedBoundingBox="23565,5657 27485,5853 27427,7033 23507,6838"/>
            </emma:interpretation>
          </emma:emma>
        </inkml:annotationXML>
        <inkml:traceGroup>
          <inkml:annotationXML>
            <emma:emma xmlns:emma="http://www.w3.org/2003/04/emma" version="1.0">
              <emma:interpretation id="{0F6C2D74-0C46-40DE-86AE-EDBA281F6585}" emma:medium="tactile" emma:mode="ink">
                <msink:context xmlns:msink="http://schemas.microsoft.com/ink/2010/main" type="inkWord" rotatedBoundingBox="23565,5657 25217,5739 25171,6669 23519,6587"/>
              </emma:interpretation>
              <emma:one-of disjunction-type="recognition" id="oneOf0">
                <emma:interpretation id="interp0" emma:lang="en-US" emma:confidence="0">
                  <emma:literal>limn</emma:literal>
                </emma:interpretation>
                <emma:interpretation id="interp1" emma:lang="en-US" emma:confidence="0">
                  <emma:literal>lion</emma:literal>
                </emma:interpretation>
                <emma:interpretation id="interp2" emma:lang="en-US" emma:confidence="0">
                  <emma:literal>dim</emma:literal>
                </emma:interpretation>
                <emma:interpretation id="interp3" emma:lang="en-US" emma:confidence="0">
                  <emma:literal>bin</emma:literal>
                </emma:interpretation>
                <emma:interpretation id="interp4" emma:lang="en-US" emma:confidence="0">
                  <emma:literal>bins</emma:literal>
                </emma:interpretation>
              </emma:one-of>
            </emma:emma>
          </inkml:annotationXML>
          <inkml:trace contextRef="#ctx0" brushRef="#br0">-1 760 28,'0'10'281,"0"-7"-12,2 5-5,0 0-5,-2 1-12,1 0-13,-1 4-5,0-1-15,0 0-15,1 3-16,-2-5-15,1-1-9,1-1-14,-1 1-17,-1-2-7,2-1-6,-1 3-7,0-7-1,0 2 1,0-4 3,3 6 4,-3-6 1,0 0 8,0 0 0,0 0-13,0 0-9,18-15-9,-13 3-13,3-1-5,-1-6-12,1-3-3,1 0-4,-5-3-7,4-10-5,1-2-6,-7-1-3,4-2-2,-3-6-7,5-13 1,-2 14-4,-5-15-9,1 16 7,1-2-5,-6-15-3,1 19 0,1-1 0,1 6-5,-8 7 2,5 4 6,-1 3-8,-4 2-1,2 9-3,3-3 15,-2 4-1,2 0 5,2 5 2,1 1-11,-1-3-8,1 8 4,0 0-1,0 0-1,-12 19-4,5 3 4,1 11-3,-2 3 0,5 0 2,2 4-2,-2 3-4,3 2-2,4 13 7,-1-13-4,2 15 4,0-18-4,2 2 1,0 0 3,3-3 6,2 3-4,0-5 2,2-1 3,0-3-5,5-4-2,-2 0 4,0-1-8,-2-11-11,2-2-5,2-2 0,-6-5-3,2-1 3,0-3-6,0-2 2,4-4-4,-2-2 8,5-4 0,-2-3-2,-1-2 0,2-5 6,-4-1-4,1-10 9,5-1-1,-6-2-4,0-1 5,0-5 7,-4 4-11,-3 0-2,1 3 7,-5 5-4,-1 2 4,-2 6 5,1 3 10,-2 1 9,2 4 2,-2-1 4,2 3-10,-3-1-8,-1 7-1,0 0 3,0 0-3,5 15 3,-5-3-5,0 5-3,1 1 5,2 3-4,0 3 4,-1 1-4,2-2 0,1 0 2,2 1 1,1-2-2,-2 1 2,2-4 0,-1-3-3,-1-4 0,2 1-3,1-2 0,2-1 0,-5-7-5,6 6 2,-2-5 2,0-2 0,-1-2-4,6-2 2,-1-2 1,-3-5 0,5 1 0,1-6-5,1-1 7,-2-3-2,0-1 2,1 1 1,-2 5 3,-2-4-5,-2 4 9,-1 4 1,-1-1 2,-1 4 1,-1-2-2,-2 5-3,3-2-4,-2 4 5,1 1-5,-7 0-1,17 6 0,-12 0 0,2 0 1,1 4-1,-1 1 3,1 8-3,1-5 0,-2-1-2,0 1 3,-1-1 0,-1 3-4,1-4 5,-1 1-4,1-2 1,1-1-9,-2-7 1,0 6 2,2-5-1,-1 1-3,4-4 2,-3-1 4,4-4 1,1 2 0,-1-5 2,2-1-3,-1-3 5,5-3 7,0-2 0,0 1 4,-4-1-3,-1 5 6,5-5 3,-9 6 0,1 0 5,-2 3 4,-2-1-3,4 3-5,-6 2-3,2-1-5,0 3 1,-5 1-3,0 0-1,10 11-3,-4-5 2,-4 3-3,2 3-2,-2 1 4,3 1-2,-4-1 1,2 1 0,-2 0-4,0 1 4,5 0 0,-3-3-5,0-2 1,1 0 6,-1-3-3,2 1-2,-1-2-2,1-1 4,1-2 7,1 0 2,1-6 4,2 1 4,3-4 0,2 0 3,-2-7 1,5 4 0,-1-4 5,1-4 1,-1 6 2,0-6 10,-5 8 9,0 1 0,-7 1-3,6 3-2,-5-1-4,-1 0-9,1 0-7,-4 3-2,-2 2-1,9 0-1,-9 0-4,8 9-2,-4-1 1,-3-2-3,3 4-5,-1-1 2,1 3-3,1 1 0,-2-2-7,1 0-14,1 0-14,-4 0-21,1-4-20,0 2-37,-2-2-43,1-2-38,-1 2-63,0-7-53,-3 7-81,3-7-88,-10-1-298,10 1-830,-21-6 368</inkml:trace>
          <inkml:trace contextRef="#ctx0" brushRef="#br0" timeOffset="156.2526">970 260 129,'-13'-10'332,"2"-2"-35,0 3-29,2 2-25,1 1-31,2 0-27,0 6-44,6 0-46,-8 10-55,4 0-66,4 2-75,-1 9-202,0-3-327,1 2 144</inkml:trace>
        </inkml:traceGroup>
        <inkml:traceGroup>
          <inkml:annotationXML>
            <emma:emma xmlns:emma="http://www.w3.org/2003/04/emma" version="1.0">
              <emma:interpretation id="{D4801BC3-3087-4CB9-84F9-3BC967B465FE}" emma:medium="tactile" emma:mode="ink">
                <msink:context xmlns:msink="http://schemas.microsoft.com/ink/2010/main" type="inkWord" rotatedBoundingBox="25989,5906 27479,5981 27427,7033 25936,6959"/>
              </emma:interpretation>
              <emma:one-of disjunction-type="recognition" id="oneOf1">
                <emma:interpretation id="interp5" emma:lang="en-US" emma:confidence="0">
                  <emma:literal>94)</emma:literal>
                </emma:interpretation>
                <emma:interpretation id="interp6" emma:lang="en-US" emma:confidence="0">
                  <emma:literal>94]</emma:literal>
                </emma:interpretation>
                <emma:interpretation id="interp7" emma:lang="en-US" emma:confidence="0">
                  <emma:literal>€994)</emma:literal>
                </emma:interpretation>
                <emma:interpretation id="interp8" emma:lang="en-US" emma:confidence="0">
                  <emma:literal>9nt)</emma:literal>
                </emma:interpretation>
                <emma:interpretation id="interp9" emma:lang="en-US" emma:confidence="0">
                  <emma:literal>999m,</emma:literal>
                </emma:interpretation>
              </emma:one-of>
            </emma:emma>
          </inkml:annotationXML>
          <inkml:trace contextRef="#ctx0" brushRef="#br0" timeOffset="14125.8828">2788 305 42,'0'0'276,"-5"-6"-18,4 0-15,0 3-6,-3-3-4,4 6-8,-2-6-8,2 6-23,0 0-58,0-5 16,0 5-11,-4-6-6,4 6-11,0 0-14,-5-4-14,5 4-7,0 0-7,-14 6-11,6-2-2,-4 3-2,-1 3 13,1 1-7,-5 3-9,6 3-8,-6 0 6,4 1-7,1 2-7,-1-3-1,4 1-1,-2 3-6,7-5-5,-1-2-2,1-1-11,4 2 16,-4-4-9,4 0-6,4 0-1,-3-2 3,5-3 16,-1 2 2,1-2 3,1-2 2,3 0 4,2 1 0,-1-5 2,0 2 1,2-4 2,-1 1-2,4-3 5,0 1-2,-3-2 9,-2 1-3,0-1 2,1-3 11,-1 0-10,-3 2-3,4-4 5,-6 0 4,4 5-5,-5-4 3,1 6-3,2-3 8,-5 2 1,1-1-6,1 1-7,0 2-5,-5 2-10,2-6-6,-2 6-6,0 0-4,0 0-6,0 0-3,11 12 1,-8-3-8,2 3 2,-2 0-4,-1 7 0,1-1-2,1 7-2,-1-2-6,2 4 5,-4 2 0,4 6-1,2-6-4,-3-2 2,2 2 0,-4-4-1,3 2-3,-1 4 8,-3-8-14,4 2-27,-5-2-38,0 2-65,0-3-60,0-8-66,-1 6-77,-3-5-89,4-8-354,-5 4-843,5-1 373</inkml:trace>
          <inkml:trace contextRef="#ctx0" brushRef="#br0" timeOffset="14773.5691">3246 416 287,'-9'-6'359,"7"-4"-12,-1 4-14,-4 2-34,6-1-19,1 5-23,-9 0-25,9 0-7,-7 8-4,1-1-22,-5 8-2,5 5-15,-5 3-9,7-1-14,-5 9-18,4-7-9,-2 6-12,2-5-9,5 8-16,-3-2-5,3-6-10,3-1-7,2 1-8,-3-2-5,3-1-6,5 0-8,-3-1-37,6-1-41,3-6-42,2 0-61,-1 0-64,4-5-85,2-4-87,-2 2-252,4-7-672,2-4 297</inkml:trace>
          <inkml:trace contextRef="#ctx0" brushRef="#br0" timeOffset="14554.8155">3229 588 394,'0'-6'393,"0"6"-15,1-7-20,-1 7-23,0-5-17,0 5-30,2-5-9,-2 5-32,0 0-25,0 0-25,0 0-16,17 3-14,-8 4-22,-4 0-10,3-2-13,0 4-16,-1 1-15,1 4-1,0-4-9,0 2-8,-1 0-10,-1 3-4,-2-3-6,-1 2-8,-2-3 0,-1 0-8,0 1-1,0-4-3,-1 0-5,-1-1 4,1-3-7,-2 2 1,3-6 6,-1 5-10,1-5 2,0 0-1,0 0-4,0 0-2,0 0 5,0 0 1,-4-19 1,7 10-1,-1-3 11,5 0-1,3-8-3,1 6-2,-1 2-2,-1-3-1,2 7-2,-1-5 2,-2 10-5,-1-2-3,1 0-5,-1 3-1,3 2 1,-1 2-2,1 3-1,-2 0 0,2 7-2,2 0-1,0 4-3,-2 3 3,1-2-1,-5 5 3,1-4-19,-3 0-30,-3 1-46,1-3-47,-2 0-49,-2 0-46,-2-3-58,-2 2-51,-1-4-46,1 3-279,-1-6-718,-2 0 318</inkml:trace>
          <inkml:trace contextRef="#ctx0" brushRef="#br0" timeOffset="15039.198">3821 468 191,'0'-4'411,"1"-2"-28,-1 1-36,0 5-29,2-5-37,-2 5-20,0 0-2,0 0-5,0 0-8,5 16-11,2-4-14,-4 2-8,4 3-12,1 4-10,1 1-11,-1 2-14,2 8-8,1-2-13,-2 2-13,-1-9-9,-2 2-11,1 7-8,-5-8-11,1-1-12,-6 8-4,3-7-7,-3 1-6,-7-1-4,-3 4-7,-2-7-4,0-5-4,-4 3-7,0-4-13,5 2-27,-7-1-42,1 0-46,-1-8-60,4 1-54,-3-3-67,-7-2-86,10-3-92,-6-2-255,1 1-761,-2-1 336</inkml:trace>
          <inkml:trace contextRef="#ctx0" brushRef="#br0" timeOffset="15414.2043">2450 1201 330,'-9'4'406,"2"-3"-27,2 2-17,5-3-18,-7 2-14,2 2-15,5-4-21,0 0-8,-5 2 11,5-2 3,0 0-13,10 12-11,1-5-9,2-4-11,12 2-13,2-1-15,10 5-8,6-6-26,3 2-20,2-1-10,17 2-19,-15-1-16,0-1-14,19 2-8,-5-2-12,-14 2-10,-2-3-6,2 2 4,0-4-15,1 2 2,-4 2-1,0-4-2,-3 3-2,-1-4-6,-2 1 2,-2-1-1,-5 0-1,-9 1-19,-2-2 8,0 1-1,-8 0-3,0-1-7,-2 1-2,-4 0-9,-3 0 3,1-3-6,-7 3-3,12 0-17,-12 0-37,0 0-39,0 0-38,6 3-45,-6-3-52,0 0-66,0 0-61,-30 8-58,13-3-89,-2 2-461,-2 1-1021,0 0 452</inkml:trace>
        </inkml:traceGroup>
      </inkml:traceGroup>
    </inkml:traceGroup>
    <inkml:traceGroup>
      <inkml:annotationXML>
        <emma:emma xmlns:emma="http://www.w3.org/2003/04/emma" version="1.0">
          <emma:interpretation id="{224D97AA-2E14-4591-82B4-E6222D904BD0}" emma:medium="tactile" emma:mode="ink">
            <msink:context xmlns:msink="http://schemas.microsoft.com/ink/2010/main" type="paragraph" rotatedBoundingBox="23620,7190 26588,7301 26566,7868 23599,77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3119074-C1E9-4A8F-8F93-89CDE9C081CA}" emma:medium="tactile" emma:mode="ink">
              <msink:context xmlns:msink="http://schemas.microsoft.com/ink/2010/main" type="line" rotatedBoundingBox="23620,7190 26588,7301 26566,7868 23599,7758"/>
            </emma:interpretation>
          </emma:emma>
        </inkml:annotationXML>
        <inkml:traceGroup>
          <inkml:annotationXML>
            <emma:emma xmlns:emma="http://www.w3.org/2003/04/emma" version="1.0">
              <emma:interpretation id="{57904795-4499-44E1-B00C-37A6EA90A9F0}" emma:medium="tactile" emma:mode="ink">
                <msink:context xmlns:msink="http://schemas.microsoft.com/ink/2010/main" type="inkWord" rotatedBoundingBox="23616,7305 25228,7365 25212,7816 23599,7756"/>
              </emma:interpretation>
              <emma:one-of disjunction-type="recognition" id="oneOf2">
                <emma:interpretation id="interp10" emma:lang="en-US" emma:confidence="0">
                  <emma:literal>no</emma:literal>
                </emma:interpretation>
                <emma:interpretation id="interp11" emma:lang="en-US" emma:confidence="0">
                  <emma:literal>n so</emma:literal>
                </emma:interpretation>
                <emma:interpretation id="interp12" emma:lang="en-US" emma:confidence="0">
                  <emma:literal>n Too</emma:literal>
                </emma:interpretation>
                <emma:interpretation id="interp13" emma:lang="en-US" emma:confidence="0">
                  <emma:literal>son</emma:literal>
                </emma:interpretation>
                <emma:interpretation id="interp14" emma:lang="en-US" emma:confidence="0">
                  <emma:literal>n son</emma:literal>
                </emma:interpretation>
              </emma:one-of>
            </emma:emma>
          </inkml:annotationXML>
          <inkml:trace contextRef="#ctx0" brushRef="#br0" timeOffset="890.6373">98 1716 67,'-3'-4'367,"2"-1"-18,1 5-14,-2-7-28,2 7-23,0-7-22,0 7-19,-3-2-19,3 2-27,0 0 0,0 0-39,-3-6-12,3 6-21,0 0 4,0 0-3,0 0-3,0 0-1,0 0-4,0 0-6,0 0-9,0 0 2,0 0-3,0 0 3,0 0-1,0 0 4,0 0-1,0 0-2,0 0 6,0 0-1,0 0-3,0 0-11,0-5-8,0 5-13,6-10-7,-3 6-5,0 1-8,2-2-5,-2-1-6,1 3-6,4 2-2,-8 1-6,11 0-4,-11 0 0,15 10-4,-5-2-1,-3 6-6,3-1 3,-2 4 2,4 1-9,-2 3-2,1 0 0,-3-1-3,-3 3 3,1-4-1,-2 3-1,2-2-2,-5-1-1,0 1 0,-1-4 0,-2-3-2,2 1 2,-4-4-5,4-1 4,-2-1 6,2-2-6,-1 0-1,-2-1 1,3-5 1,0 0-2,0 0-1,0 0-1,-6-15 4,6 7-3,5-5 0,0 1 3,2-11-4,-1 2 0,5-2 3,-1 1-1,-2-3 1,4 7 2,0-3 2,-3 7 1,-3 3-3,2 0 5,-3 5-2,-1-2-2,-1 4-3,-3 4 1,7 1-2,-7-1 0,5 12-2,-1 0 3,-4 1-1,2 2-1,1 7 1,-3-1-2,3 1 3,2 2-2,-3-4 1,2 2-2,2-2 0,-4 5-18,5-5-15,1-1-32,-2 1-47,5-4-52,-5-5-51,4 3-59,-2-6-63,4-1-70,-1 1-347,0-7-818,1-1 362</inkml:trace>
          <inkml:trace contextRef="#ctx0" brushRef="#br0" timeOffset="1411.5541">714 1896 265,'-5'-3'336,"5"3"-14,-12 0-12,12 0-26,0 0-16,-12 0-28,12 0-21,0 0 11,0 0-17,0 0-4,3 9-2,-3-9-4,14 5-2,-2 0-14,3-2-17,5 0-19,1 2-11,1-4-8,4 0-18,-2 1-12,-1 0-14,1-2-6,-1-2-5,2 2-15,-9 2-16,0-2-25,1 0-38,-6 0-23,-3 0-28,3-2-32,-5 2-33,-6 0-27,11-4-30,-13 0-23,2 4-2,-3-7 7,-3 0 11,0 0 19,1-1 19,-2-4 22,-5-1 23,6 2 32,-2-1 52,0 4 41,-4-5 32,6 3 32,-2 1 26,1 2 32,2 2 31,0 0 18,1 0 0,-1 3-3,2-2-10,3 4-19,-4-4-7,4 4-16,-5-4-16,5 4-9,0 0-9,0 0-5,0 0 2,0 0 5,6 14 2,0-5-2,2-5-6,3 5-6,1 2-4,4-1-9,-1 2-6,2 2-7,0-3-4,-5 0-8,5 5-4,-5-5-2,-2 2-7,-2 0-5,0 1 2,1 8-6,-5-9 1,-4-1-8,0 3 4,0-2-3,-2 0 0,0-1-2,-4 2 0,-1-1 0,-2-4-3,-3 3 1,6-2-4,1-3-1,-3-1 2,-1 0-6,1-2-8,-1 3-31,1-3-38,-1-2-53,5-2-70,4 0-58,0 0-58,0 0-57,0 0-42,0-9-292,0 9-761,19-19 337</inkml:trace>
          <inkml:trace contextRef="#ctx0" brushRef="#br0" timeOffset="1912.933">1328 1896 153,'20'-11'292,"2"3"-3,-5 2-9,-1-2-8,-2 4 7,2-1-28,-3 0-13,0-1-11,4 4-6,-5-1-12,2 0-8,0 3-14,2 0-15,-3 3-14,4 1-7,-5 1-23,0 2-10,3-1-17,-2 5-5,1-1-9,-4 2-9,-1 2-9,-1 0-4,5 4-6,-5 3-8,-4-2 0,0-3-10,0-1-6,-4 1 1,-3-5-2,2 4-9,-3-3 1,-3-2 2,2 1-1,-1-9-8,-1 3 10,0-1 14,-2 1 12,1-5 6,-2 0-2,-2-3 8,0-2-6,-1-3 4,2 2 9,-1-5-5,0-3 8,-4-3 0,5-2-2,-1-2 8,1-1-4,2 1 1,0-9-7,-3-1-4,5 7 4,1-1 0,-3 3-4,3 5-7,-1-5-6,4 7 4,-4 0 0,1 3-10,2 2 1,-1 3-9,1-1-3,-2 5-6,-2 2-6,-1 2-2,-2 2-3,-2 3-2,-4 2-3,0 6 1,3-3-5,-2 8 0,4-1-2,-3-3-1,8-1-3,-3 0 0,3 1 6,1 4-10,0-3-1,5-2 2,1 0-1,1 0 2,-1-1-2,6 3 1,0-3 0,1 1-2,3-3-1,7 2-6,-1-4 0,-2 1-1,2-4 0,2-4 0,-1 1-4,0-3 1,5 1-2,-5-5 1,-2 1 3,1-4-1,-2-2 5,3 0 0,-7-3-2,2 0 1,-3-2 2,-1-5-2,-1 6 6,-2-2 0,-4-4 6,-1 2 3,-1 3 3,-4-2 3,-1 3-3,0 3 2,-5-5-5,2 9-4,0-4-22,-3 5-35,-2 1-45,-6 1-79,6 0-100,-8 6-102,6-3-121,0 0-399,-1 1-968,2 2 428</inkml:trace>
        </inkml:traceGroup>
        <inkml:traceGroup>
          <inkml:annotationXML>
            <emma:emma xmlns:emma="http://www.w3.org/2003/04/emma" version="1.0">
              <emma:interpretation id="{D18EADA0-B271-4DDB-BB03-0645DC1D7480}" emma:medium="tactile" emma:mode="ink">
                <msink:context xmlns:msink="http://schemas.microsoft.com/ink/2010/main" type="inkWord" rotatedBoundingBox="26300,7290 26588,7301 26566,7868 26279,7857"/>
              </emma:interpretation>
              <emma:one-of disjunction-type="recognition" id="oneOf3">
                <emma:interpretation id="interp15" emma:lang="en-US" emma:confidence="1">
                  <emma:literal>g</emma:literal>
                </emma:interpretation>
                <emma:interpretation id="interp16" emma:lang="en-US" emma:confidence="0">
                  <emma:literal>{</emma:literal>
                </emma:interpretation>
                <emma:interpretation id="interp17" emma:lang="en-US" emma:confidence="0">
                  <emma:literal>f</emma:literal>
                </emma:interpretation>
                <emma:interpretation id="interp18" emma:lang="en-US" emma:confidence="0">
                  <emma:literal>£</emma:literal>
                </emma:interpretation>
                <emma:interpretation id="interp1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6601.7176">2754 2199 163,'2'-25'231,"-5"2"12,3 4 8,0 6 5,3-3-1,-1 2 6,4 1 4,-1 2 1,1-1-7,0 2-2,1 0-23,1 3-22,1-1-32,3 3-12,1-1-13,-1 2-13,2 4-24,1-7-33,8 7-56,-6 1-61,7 2-72,-2 1-84,0-2-91,-5 2-293,8-2-619,-1-1 275</inkml:trace>
          <inkml:trace contextRef="#ctx0" brushRef="#br0" timeOffset="16148.5866">2958 1693 115,'-1'-8'404,"-4"2"-13,0-3-5,-1 5-12,5-2-13,-4 0-10,-2 4-19,2-2-10,0 0-13,5 4-18,-8-5-19,3 4-21,5 1-20,-8-2-20,8 2-16,-9 7-19,4-2-17,-1 5-11,0-2-16,-2 7-11,4 4-8,-4-3-17,4 5-10,2 1-6,-1 2-9,3-2-11,0 0-2,0 1-5,5 1-7,-5-2-2,4 0-4,1-1-4,-1 0-3,2-6-3,-4-1-5,3 0-2,-2-1 1,4-1 2,-5 3 6,2-9 4,1 0 3,1 3 3,0-5 6,-1 2 1,6-6 0,-5 5 0,5-4-3,-3 1-3,3-2 1,-1 0-1,-3 0-6,4 0-5,-11 0 3,15-2 4,-15 2-14,8 2 0,-8-2-2,0 0-5,11-2 0,-11 2-3,0 0-3,0 0 9,9 0-13,-9 0-2,0 0 10,0 0-11,0 0 1,8 2 0,-8-2 0,0 0-2,0 0 0,0 0-1,0 0 2,0 0-5,0 0 4,2-6-2,-2 6 0,0 0 2,0 0 1,0 0-4,0 0-3,0 0-2,0 0 1,0 0 3,0 0-3,0 0-3,0 0 6,4-2-1,-4 2-4,0 0 4,0 0-3,0 0 1,0 0-6,0 0 2,0 0-5,0 0 5,0 0-5,0 0-3,0 0 2,0 0 3,0 0-7,0 0 2,0 0 2,0 0 2,0 0 1,0 0-1,0 0 0,0 0 0,0 0 4,0 0 3,0 0-6,0 0 4,0 0 0,0 0-4,0 0 1,0 0 0,0 0-10,0 0-1,0 0-7,0 0-16,0 0-19,0 0-28,0 0-24,0 0-28,0 0-47,-17-8-42,17 8-45,-10 0-54,5-1-75,5 1-66,-12-10-311,4 4-846,2 2 375</inkml:trace>
        </inkml:traceGroup>
      </inkml:traceGroup>
    </inkml:traceGroup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5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0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56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8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673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96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686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35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315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313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610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AF398-C58A-4D6A-AA60-A68FECD989A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BA2A-48B1-4F9A-B095-65E729349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9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customXml" Target="../ink/ink3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.xml"/><Relationship Id="rId13" Type="http://schemas.openxmlformats.org/officeDocument/2006/relationships/image" Target="../media/image42.emf"/><Relationship Id="rId3" Type="http://schemas.openxmlformats.org/officeDocument/2006/relationships/image" Target="../media/image37.emf"/><Relationship Id="rId7" Type="http://schemas.openxmlformats.org/officeDocument/2006/relationships/image" Target="../media/image39.emf"/><Relationship Id="rId12" Type="http://schemas.openxmlformats.org/officeDocument/2006/relationships/customXml" Target="../ink/ink42.xml"/><Relationship Id="rId17" Type="http://schemas.openxmlformats.org/officeDocument/2006/relationships/image" Target="../media/image44.emf"/><Relationship Id="rId2" Type="http://schemas.openxmlformats.org/officeDocument/2006/relationships/customXml" Target="../ink/ink37.xml"/><Relationship Id="rId16" Type="http://schemas.openxmlformats.org/officeDocument/2006/relationships/customXml" Target="../ink/ink4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9.xml"/><Relationship Id="rId11" Type="http://schemas.openxmlformats.org/officeDocument/2006/relationships/image" Target="../media/image41.emf"/><Relationship Id="rId5" Type="http://schemas.openxmlformats.org/officeDocument/2006/relationships/image" Target="../media/image38.emf"/><Relationship Id="rId15" Type="http://schemas.openxmlformats.org/officeDocument/2006/relationships/image" Target="../media/image43.emf"/><Relationship Id="rId10" Type="http://schemas.openxmlformats.org/officeDocument/2006/relationships/customXml" Target="../ink/ink41.xml"/><Relationship Id="rId4" Type="http://schemas.openxmlformats.org/officeDocument/2006/relationships/customXml" Target="../ink/ink38.xml"/><Relationship Id="rId9" Type="http://schemas.openxmlformats.org/officeDocument/2006/relationships/image" Target="../media/image40.emf"/><Relationship Id="rId14" Type="http://schemas.openxmlformats.org/officeDocument/2006/relationships/customXml" Target="../ink/ink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customXml" Target="../ink/ink4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0.xml"/><Relationship Id="rId13" Type="http://schemas.openxmlformats.org/officeDocument/2006/relationships/image" Target="../media/image52.emf"/><Relationship Id="rId3" Type="http://schemas.openxmlformats.org/officeDocument/2006/relationships/image" Target="../media/image47.emf"/><Relationship Id="rId7" Type="http://schemas.openxmlformats.org/officeDocument/2006/relationships/image" Target="../media/image49.emf"/><Relationship Id="rId12" Type="http://schemas.openxmlformats.org/officeDocument/2006/relationships/customXml" Target="../ink/ink52.xml"/><Relationship Id="rId17" Type="http://schemas.openxmlformats.org/officeDocument/2006/relationships/image" Target="../media/image54.emf"/><Relationship Id="rId2" Type="http://schemas.openxmlformats.org/officeDocument/2006/relationships/customXml" Target="../ink/ink47.xml"/><Relationship Id="rId16" Type="http://schemas.openxmlformats.org/officeDocument/2006/relationships/customXml" Target="../ink/ink5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9.xml"/><Relationship Id="rId11" Type="http://schemas.openxmlformats.org/officeDocument/2006/relationships/image" Target="../media/image51.emf"/><Relationship Id="rId5" Type="http://schemas.openxmlformats.org/officeDocument/2006/relationships/image" Target="../media/image48.emf"/><Relationship Id="rId15" Type="http://schemas.openxmlformats.org/officeDocument/2006/relationships/image" Target="../media/image53.emf"/><Relationship Id="rId10" Type="http://schemas.openxmlformats.org/officeDocument/2006/relationships/customXml" Target="../ink/ink51.xml"/><Relationship Id="rId4" Type="http://schemas.openxmlformats.org/officeDocument/2006/relationships/customXml" Target="../ink/ink48.xml"/><Relationship Id="rId9" Type="http://schemas.openxmlformats.org/officeDocument/2006/relationships/image" Target="../media/image50.emf"/><Relationship Id="rId14" Type="http://schemas.openxmlformats.org/officeDocument/2006/relationships/customXml" Target="../ink/ink5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emf"/><Relationship Id="rId4" Type="http://schemas.openxmlformats.org/officeDocument/2006/relationships/customXml" Target="../ink/ink5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7" Type="http://schemas.openxmlformats.org/officeDocument/2006/relationships/image" Target="../media/image59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9.xml"/><Relationship Id="rId5" Type="http://schemas.openxmlformats.org/officeDocument/2006/relationships/image" Target="../media/image58.emf"/><Relationship Id="rId4" Type="http://schemas.openxmlformats.org/officeDocument/2006/relationships/customXml" Target="../ink/ink5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7" Type="http://schemas.openxmlformats.org/officeDocument/2006/relationships/image" Target="../media/image62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2.xml"/><Relationship Id="rId5" Type="http://schemas.openxmlformats.org/officeDocument/2006/relationships/image" Target="../media/image61.emf"/><Relationship Id="rId4" Type="http://schemas.openxmlformats.org/officeDocument/2006/relationships/customXml" Target="../ink/ink6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66.xml"/><Relationship Id="rId13" Type="http://schemas.openxmlformats.org/officeDocument/2006/relationships/image" Target="../media/image68.emf"/><Relationship Id="rId18" Type="http://schemas.openxmlformats.org/officeDocument/2006/relationships/customXml" Target="../ink/ink71.xml"/><Relationship Id="rId3" Type="http://schemas.openxmlformats.org/officeDocument/2006/relationships/image" Target="../media/image63.emf"/><Relationship Id="rId21" Type="http://schemas.openxmlformats.org/officeDocument/2006/relationships/image" Target="../media/image72.emf"/><Relationship Id="rId7" Type="http://schemas.openxmlformats.org/officeDocument/2006/relationships/image" Target="../media/image65.emf"/><Relationship Id="rId12" Type="http://schemas.openxmlformats.org/officeDocument/2006/relationships/customXml" Target="../ink/ink68.xml"/><Relationship Id="rId17" Type="http://schemas.openxmlformats.org/officeDocument/2006/relationships/image" Target="../media/image70.emf"/><Relationship Id="rId2" Type="http://schemas.openxmlformats.org/officeDocument/2006/relationships/customXml" Target="../ink/ink63.xml"/><Relationship Id="rId16" Type="http://schemas.openxmlformats.org/officeDocument/2006/relationships/customXml" Target="../ink/ink70.xml"/><Relationship Id="rId20" Type="http://schemas.openxmlformats.org/officeDocument/2006/relationships/customXml" Target="../ink/ink7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5.xml"/><Relationship Id="rId11" Type="http://schemas.openxmlformats.org/officeDocument/2006/relationships/image" Target="../media/image67.emf"/><Relationship Id="rId5" Type="http://schemas.openxmlformats.org/officeDocument/2006/relationships/image" Target="../media/image64.emf"/><Relationship Id="rId15" Type="http://schemas.openxmlformats.org/officeDocument/2006/relationships/image" Target="../media/image69.emf"/><Relationship Id="rId10" Type="http://schemas.openxmlformats.org/officeDocument/2006/relationships/customXml" Target="../ink/ink67.xml"/><Relationship Id="rId19" Type="http://schemas.openxmlformats.org/officeDocument/2006/relationships/image" Target="../media/image71.emf"/><Relationship Id="rId4" Type="http://schemas.openxmlformats.org/officeDocument/2006/relationships/customXml" Target="../ink/ink64.xml"/><Relationship Id="rId9" Type="http://schemas.openxmlformats.org/officeDocument/2006/relationships/image" Target="../media/image66.emf"/><Relationship Id="rId14" Type="http://schemas.openxmlformats.org/officeDocument/2006/relationships/customXml" Target="../ink/ink6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7" Type="http://schemas.openxmlformats.org/officeDocument/2006/relationships/image" Target="../media/image75.emf"/><Relationship Id="rId2" Type="http://schemas.openxmlformats.org/officeDocument/2006/relationships/customXml" Target="../ink/ink7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5.xml"/><Relationship Id="rId5" Type="http://schemas.openxmlformats.org/officeDocument/2006/relationships/image" Target="../media/image74.emf"/><Relationship Id="rId4" Type="http://schemas.openxmlformats.org/officeDocument/2006/relationships/customXml" Target="../ink/ink7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7" Type="http://schemas.openxmlformats.org/officeDocument/2006/relationships/image" Target="../media/image78.emf"/><Relationship Id="rId2" Type="http://schemas.openxmlformats.org/officeDocument/2006/relationships/customXml" Target="../ink/ink7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8.xml"/><Relationship Id="rId5" Type="http://schemas.openxmlformats.org/officeDocument/2006/relationships/image" Target="../media/image77.emf"/><Relationship Id="rId4" Type="http://schemas.openxmlformats.org/officeDocument/2006/relationships/customXml" Target="../ink/ink7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7.emf"/><Relationship Id="rId18" Type="http://schemas.openxmlformats.org/officeDocument/2006/relationships/customXml" Target="../ink/ink10.xml"/><Relationship Id="rId3" Type="http://schemas.openxmlformats.org/officeDocument/2006/relationships/image" Target="../media/image2.emf"/><Relationship Id="rId21" Type="http://schemas.openxmlformats.org/officeDocument/2006/relationships/image" Target="../media/image11.emf"/><Relationship Id="rId7" Type="http://schemas.openxmlformats.org/officeDocument/2006/relationships/image" Target="../media/image4.emf"/><Relationship Id="rId12" Type="http://schemas.openxmlformats.org/officeDocument/2006/relationships/customXml" Target="../ink/ink7.xml"/><Relationship Id="rId17" Type="http://schemas.openxmlformats.org/officeDocument/2006/relationships/image" Target="../media/image9.emf"/><Relationship Id="rId2" Type="http://schemas.openxmlformats.org/officeDocument/2006/relationships/customXml" Target="../ink/ink2.xml"/><Relationship Id="rId16" Type="http://schemas.openxmlformats.org/officeDocument/2006/relationships/customXml" Target="../ink/ink9.xml"/><Relationship Id="rId20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image" Target="../media/image6.emf"/><Relationship Id="rId5" Type="http://schemas.openxmlformats.org/officeDocument/2006/relationships/image" Target="../media/image3.emf"/><Relationship Id="rId15" Type="http://schemas.openxmlformats.org/officeDocument/2006/relationships/image" Target="../media/image8.emf"/><Relationship Id="rId10" Type="http://schemas.openxmlformats.org/officeDocument/2006/relationships/customXml" Target="../ink/ink6.xml"/><Relationship Id="rId19" Type="http://schemas.openxmlformats.org/officeDocument/2006/relationships/image" Target="../media/image10.emf"/><Relationship Id="rId4" Type="http://schemas.openxmlformats.org/officeDocument/2006/relationships/customXml" Target="../ink/ink3.xml"/><Relationship Id="rId9" Type="http://schemas.openxmlformats.org/officeDocument/2006/relationships/image" Target="../media/image5.emf"/><Relationship Id="rId14" Type="http://schemas.openxmlformats.org/officeDocument/2006/relationships/customXml" Target="../ink/ink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7" Type="http://schemas.openxmlformats.org/officeDocument/2006/relationships/image" Target="../media/image81.emf"/><Relationship Id="rId2" Type="http://schemas.openxmlformats.org/officeDocument/2006/relationships/customXml" Target="../ink/ink7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1.xml"/><Relationship Id="rId5" Type="http://schemas.openxmlformats.org/officeDocument/2006/relationships/image" Target="../media/image80.emf"/><Relationship Id="rId4" Type="http://schemas.openxmlformats.org/officeDocument/2006/relationships/customXml" Target="../ink/ink8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85.xml"/><Relationship Id="rId3" Type="http://schemas.openxmlformats.org/officeDocument/2006/relationships/image" Target="../media/image82.emf"/><Relationship Id="rId7" Type="http://schemas.openxmlformats.org/officeDocument/2006/relationships/image" Target="../media/image84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4.xml"/><Relationship Id="rId5" Type="http://schemas.openxmlformats.org/officeDocument/2006/relationships/image" Target="../media/image83.emf"/><Relationship Id="rId4" Type="http://schemas.openxmlformats.org/officeDocument/2006/relationships/customXml" Target="../ink/ink83.xml"/><Relationship Id="rId9" Type="http://schemas.openxmlformats.org/officeDocument/2006/relationships/image" Target="../media/image85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customXml" Target="../ink/ink89.xml"/><Relationship Id="rId3" Type="http://schemas.openxmlformats.org/officeDocument/2006/relationships/image" Target="../media/image86.emf"/><Relationship Id="rId7" Type="http://schemas.openxmlformats.org/officeDocument/2006/relationships/image" Target="../media/image88.emf"/><Relationship Id="rId2" Type="http://schemas.openxmlformats.org/officeDocument/2006/relationships/customXml" Target="../ink/ink8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8.xml"/><Relationship Id="rId5" Type="http://schemas.openxmlformats.org/officeDocument/2006/relationships/image" Target="../media/image87.emf"/><Relationship Id="rId4" Type="http://schemas.openxmlformats.org/officeDocument/2006/relationships/customXml" Target="../ink/ink87.xml"/><Relationship Id="rId9" Type="http://schemas.openxmlformats.org/officeDocument/2006/relationships/image" Target="../media/image8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9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1.emf"/><Relationship Id="rId4" Type="http://schemas.openxmlformats.org/officeDocument/2006/relationships/customXml" Target="../ink/ink9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customXml" Target="../ink/ink9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3.emf"/><Relationship Id="rId4" Type="http://schemas.openxmlformats.org/officeDocument/2006/relationships/customXml" Target="../ink/ink9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97.xml"/><Relationship Id="rId13" Type="http://schemas.openxmlformats.org/officeDocument/2006/relationships/image" Target="../media/image99.emf"/><Relationship Id="rId3" Type="http://schemas.openxmlformats.org/officeDocument/2006/relationships/image" Target="../media/image94.emf"/><Relationship Id="rId7" Type="http://schemas.openxmlformats.org/officeDocument/2006/relationships/image" Target="../media/image96.emf"/><Relationship Id="rId12" Type="http://schemas.openxmlformats.org/officeDocument/2006/relationships/customXml" Target="../ink/ink99.xml"/><Relationship Id="rId17" Type="http://schemas.openxmlformats.org/officeDocument/2006/relationships/image" Target="../media/image101.emf"/><Relationship Id="rId2" Type="http://schemas.openxmlformats.org/officeDocument/2006/relationships/customXml" Target="../ink/ink94.xml"/><Relationship Id="rId16" Type="http://schemas.openxmlformats.org/officeDocument/2006/relationships/customXml" Target="../ink/ink10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6.xml"/><Relationship Id="rId11" Type="http://schemas.openxmlformats.org/officeDocument/2006/relationships/image" Target="../media/image98.emf"/><Relationship Id="rId5" Type="http://schemas.openxmlformats.org/officeDocument/2006/relationships/image" Target="../media/image95.emf"/><Relationship Id="rId15" Type="http://schemas.openxmlformats.org/officeDocument/2006/relationships/image" Target="../media/image100.emf"/><Relationship Id="rId10" Type="http://schemas.openxmlformats.org/officeDocument/2006/relationships/customXml" Target="../ink/ink98.xml"/><Relationship Id="rId4" Type="http://schemas.openxmlformats.org/officeDocument/2006/relationships/customXml" Target="../ink/ink95.xml"/><Relationship Id="rId9" Type="http://schemas.openxmlformats.org/officeDocument/2006/relationships/image" Target="../media/image97.emf"/><Relationship Id="rId14" Type="http://schemas.openxmlformats.org/officeDocument/2006/relationships/customXml" Target="../ink/ink100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5.xml"/><Relationship Id="rId3" Type="http://schemas.openxmlformats.org/officeDocument/2006/relationships/image" Target="../media/image102.emf"/><Relationship Id="rId7" Type="http://schemas.openxmlformats.org/officeDocument/2006/relationships/image" Target="../media/image104.emf"/><Relationship Id="rId2" Type="http://schemas.openxmlformats.org/officeDocument/2006/relationships/customXml" Target="../ink/ink10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4.xml"/><Relationship Id="rId5" Type="http://schemas.openxmlformats.org/officeDocument/2006/relationships/image" Target="../media/image103.emf"/><Relationship Id="rId4" Type="http://schemas.openxmlformats.org/officeDocument/2006/relationships/customXml" Target="../ink/ink103.xml"/><Relationship Id="rId9" Type="http://schemas.openxmlformats.org/officeDocument/2006/relationships/image" Target="../media/image105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9.xml"/><Relationship Id="rId3" Type="http://schemas.openxmlformats.org/officeDocument/2006/relationships/image" Target="../media/image106.emf"/><Relationship Id="rId7" Type="http://schemas.openxmlformats.org/officeDocument/2006/relationships/image" Target="../media/image108.emf"/><Relationship Id="rId2" Type="http://schemas.openxmlformats.org/officeDocument/2006/relationships/customXml" Target="../ink/ink10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8.xml"/><Relationship Id="rId5" Type="http://schemas.openxmlformats.org/officeDocument/2006/relationships/image" Target="../media/image107.emf"/><Relationship Id="rId4" Type="http://schemas.openxmlformats.org/officeDocument/2006/relationships/customXml" Target="../ink/ink107.xml"/><Relationship Id="rId9" Type="http://schemas.openxmlformats.org/officeDocument/2006/relationships/image" Target="../media/image109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3.xml"/><Relationship Id="rId3" Type="http://schemas.openxmlformats.org/officeDocument/2006/relationships/image" Target="../media/image110.emf"/><Relationship Id="rId7" Type="http://schemas.openxmlformats.org/officeDocument/2006/relationships/image" Target="../media/image112.emf"/><Relationship Id="rId2" Type="http://schemas.openxmlformats.org/officeDocument/2006/relationships/customXml" Target="../ink/ink1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2.xml"/><Relationship Id="rId11" Type="http://schemas.openxmlformats.org/officeDocument/2006/relationships/image" Target="../media/image114.emf"/><Relationship Id="rId5" Type="http://schemas.openxmlformats.org/officeDocument/2006/relationships/image" Target="../media/image111.emf"/><Relationship Id="rId10" Type="http://schemas.openxmlformats.org/officeDocument/2006/relationships/customXml" Target="../ink/ink114.xml"/><Relationship Id="rId4" Type="http://schemas.openxmlformats.org/officeDocument/2006/relationships/customXml" Target="../ink/ink111.xml"/><Relationship Id="rId9" Type="http://schemas.openxmlformats.org/officeDocument/2006/relationships/image" Target="../media/image113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8.xml"/><Relationship Id="rId3" Type="http://schemas.openxmlformats.org/officeDocument/2006/relationships/image" Target="../media/image115.emf"/><Relationship Id="rId7" Type="http://schemas.openxmlformats.org/officeDocument/2006/relationships/image" Target="../media/image117.emf"/><Relationship Id="rId2" Type="http://schemas.openxmlformats.org/officeDocument/2006/relationships/customXml" Target="../ink/ink11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7.xml"/><Relationship Id="rId5" Type="http://schemas.openxmlformats.org/officeDocument/2006/relationships/image" Target="../media/image116.emf"/><Relationship Id="rId4" Type="http://schemas.openxmlformats.org/officeDocument/2006/relationships/customXml" Target="../ink/ink116.xml"/><Relationship Id="rId9" Type="http://schemas.openxmlformats.org/officeDocument/2006/relationships/image" Target="../media/image118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13" Type="http://schemas.openxmlformats.org/officeDocument/2006/relationships/image" Target="../media/image17.emf"/><Relationship Id="rId18" Type="http://schemas.openxmlformats.org/officeDocument/2006/relationships/customXml" Target="../ink/ink20.xml"/><Relationship Id="rId3" Type="http://schemas.openxmlformats.org/officeDocument/2006/relationships/image" Target="../media/image12.emf"/><Relationship Id="rId7" Type="http://schemas.openxmlformats.org/officeDocument/2006/relationships/image" Target="../media/image14.emf"/><Relationship Id="rId12" Type="http://schemas.openxmlformats.org/officeDocument/2006/relationships/customXml" Target="../ink/ink17.xml"/><Relationship Id="rId17" Type="http://schemas.openxmlformats.org/officeDocument/2006/relationships/image" Target="../media/image19.emf"/><Relationship Id="rId2" Type="http://schemas.openxmlformats.org/officeDocument/2006/relationships/customXml" Target="../ink/ink12.xml"/><Relationship Id="rId16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4.xml"/><Relationship Id="rId11" Type="http://schemas.openxmlformats.org/officeDocument/2006/relationships/image" Target="../media/image16.emf"/><Relationship Id="rId5" Type="http://schemas.openxmlformats.org/officeDocument/2006/relationships/image" Target="../media/image13.emf"/><Relationship Id="rId15" Type="http://schemas.openxmlformats.org/officeDocument/2006/relationships/image" Target="../media/image18.emf"/><Relationship Id="rId10" Type="http://schemas.openxmlformats.org/officeDocument/2006/relationships/customXml" Target="../ink/ink16.xml"/><Relationship Id="rId19" Type="http://schemas.openxmlformats.org/officeDocument/2006/relationships/image" Target="../media/image20.emf"/><Relationship Id="rId4" Type="http://schemas.openxmlformats.org/officeDocument/2006/relationships/customXml" Target="../ink/ink13.xml"/><Relationship Id="rId9" Type="http://schemas.openxmlformats.org/officeDocument/2006/relationships/image" Target="../media/image15.emf"/><Relationship Id="rId14" Type="http://schemas.openxmlformats.org/officeDocument/2006/relationships/customXml" Target="../ink/ink18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2.xml"/><Relationship Id="rId13" Type="http://schemas.openxmlformats.org/officeDocument/2006/relationships/image" Target="../media/image124.emf"/><Relationship Id="rId18" Type="http://schemas.openxmlformats.org/officeDocument/2006/relationships/customXml" Target="../ink/ink127.xml"/><Relationship Id="rId26" Type="http://schemas.openxmlformats.org/officeDocument/2006/relationships/customXml" Target="../ink/ink131.xml"/><Relationship Id="rId3" Type="http://schemas.openxmlformats.org/officeDocument/2006/relationships/image" Target="../media/image119.emf"/><Relationship Id="rId21" Type="http://schemas.openxmlformats.org/officeDocument/2006/relationships/image" Target="../media/image128.emf"/><Relationship Id="rId7" Type="http://schemas.openxmlformats.org/officeDocument/2006/relationships/image" Target="../media/image121.emf"/><Relationship Id="rId12" Type="http://schemas.openxmlformats.org/officeDocument/2006/relationships/customXml" Target="../ink/ink124.xml"/><Relationship Id="rId17" Type="http://schemas.openxmlformats.org/officeDocument/2006/relationships/image" Target="../media/image126.emf"/><Relationship Id="rId25" Type="http://schemas.openxmlformats.org/officeDocument/2006/relationships/image" Target="../media/image130.emf"/><Relationship Id="rId33" Type="http://schemas.openxmlformats.org/officeDocument/2006/relationships/image" Target="../media/image134.emf"/><Relationship Id="rId2" Type="http://schemas.openxmlformats.org/officeDocument/2006/relationships/customXml" Target="../ink/ink119.xml"/><Relationship Id="rId16" Type="http://schemas.openxmlformats.org/officeDocument/2006/relationships/customXml" Target="../ink/ink126.xml"/><Relationship Id="rId20" Type="http://schemas.openxmlformats.org/officeDocument/2006/relationships/customXml" Target="../ink/ink128.xml"/><Relationship Id="rId29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1.xml"/><Relationship Id="rId11" Type="http://schemas.openxmlformats.org/officeDocument/2006/relationships/image" Target="../media/image123.emf"/><Relationship Id="rId24" Type="http://schemas.openxmlformats.org/officeDocument/2006/relationships/customXml" Target="../ink/ink130.xml"/><Relationship Id="rId32" Type="http://schemas.openxmlformats.org/officeDocument/2006/relationships/customXml" Target="../ink/ink134.xml"/><Relationship Id="rId5" Type="http://schemas.openxmlformats.org/officeDocument/2006/relationships/image" Target="../media/image120.emf"/><Relationship Id="rId15" Type="http://schemas.openxmlformats.org/officeDocument/2006/relationships/image" Target="../media/image125.emf"/><Relationship Id="rId23" Type="http://schemas.openxmlformats.org/officeDocument/2006/relationships/image" Target="../media/image129.emf"/><Relationship Id="rId28" Type="http://schemas.openxmlformats.org/officeDocument/2006/relationships/customXml" Target="../ink/ink132.xml"/><Relationship Id="rId10" Type="http://schemas.openxmlformats.org/officeDocument/2006/relationships/customXml" Target="../ink/ink123.xml"/><Relationship Id="rId19" Type="http://schemas.openxmlformats.org/officeDocument/2006/relationships/image" Target="../media/image127.emf"/><Relationship Id="rId31" Type="http://schemas.openxmlformats.org/officeDocument/2006/relationships/image" Target="../media/image133.emf"/><Relationship Id="rId4" Type="http://schemas.openxmlformats.org/officeDocument/2006/relationships/customXml" Target="../ink/ink120.xml"/><Relationship Id="rId9" Type="http://schemas.openxmlformats.org/officeDocument/2006/relationships/image" Target="../media/image122.emf"/><Relationship Id="rId14" Type="http://schemas.openxmlformats.org/officeDocument/2006/relationships/customXml" Target="../ink/ink125.xml"/><Relationship Id="rId22" Type="http://schemas.openxmlformats.org/officeDocument/2006/relationships/customXml" Target="../ink/ink129.xml"/><Relationship Id="rId27" Type="http://schemas.openxmlformats.org/officeDocument/2006/relationships/image" Target="../media/image131.emf"/><Relationship Id="rId30" Type="http://schemas.openxmlformats.org/officeDocument/2006/relationships/customXml" Target="../ink/ink13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8.xml"/><Relationship Id="rId13" Type="http://schemas.openxmlformats.org/officeDocument/2006/relationships/image" Target="../media/image140.emf"/><Relationship Id="rId18" Type="http://schemas.openxmlformats.org/officeDocument/2006/relationships/customXml" Target="../ink/ink143.xml"/><Relationship Id="rId26" Type="http://schemas.openxmlformats.org/officeDocument/2006/relationships/customXml" Target="../ink/ink147.xml"/><Relationship Id="rId3" Type="http://schemas.openxmlformats.org/officeDocument/2006/relationships/image" Target="../media/image135.emf"/><Relationship Id="rId21" Type="http://schemas.openxmlformats.org/officeDocument/2006/relationships/image" Target="../media/image144.emf"/><Relationship Id="rId7" Type="http://schemas.openxmlformats.org/officeDocument/2006/relationships/image" Target="../media/image137.emf"/><Relationship Id="rId12" Type="http://schemas.openxmlformats.org/officeDocument/2006/relationships/customXml" Target="../ink/ink140.xml"/><Relationship Id="rId17" Type="http://schemas.openxmlformats.org/officeDocument/2006/relationships/image" Target="../media/image142.emf"/><Relationship Id="rId25" Type="http://schemas.openxmlformats.org/officeDocument/2006/relationships/image" Target="../media/image146.emf"/><Relationship Id="rId33" Type="http://schemas.openxmlformats.org/officeDocument/2006/relationships/image" Target="../media/image150.emf"/><Relationship Id="rId2" Type="http://schemas.openxmlformats.org/officeDocument/2006/relationships/customXml" Target="../ink/ink135.xml"/><Relationship Id="rId16" Type="http://schemas.openxmlformats.org/officeDocument/2006/relationships/customXml" Target="../ink/ink142.xml"/><Relationship Id="rId20" Type="http://schemas.openxmlformats.org/officeDocument/2006/relationships/customXml" Target="../ink/ink144.xml"/><Relationship Id="rId29" Type="http://schemas.openxmlformats.org/officeDocument/2006/relationships/image" Target="../media/image14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7.xml"/><Relationship Id="rId11" Type="http://schemas.openxmlformats.org/officeDocument/2006/relationships/image" Target="../media/image139.emf"/><Relationship Id="rId24" Type="http://schemas.openxmlformats.org/officeDocument/2006/relationships/customXml" Target="../ink/ink146.xml"/><Relationship Id="rId32" Type="http://schemas.openxmlformats.org/officeDocument/2006/relationships/customXml" Target="../ink/ink150.xml"/><Relationship Id="rId5" Type="http://schemas.openxmlformats.org/officeDocument/2006/relationships/image" Target="../media/image136.emf"/><Relationship Id="rId15" Type="http://schemas.openxmlformats.org/officeDocument/2006/relationships/image" Target="../media/image141.emf"/><Relationship Id="rId23" Type="http://schemas.openxmlformats.org/officeDocument/2006/relationships/image" Target="../media/image145.emf"/><Relationship Id="rId28" Type="http://schemas.openxmlformats.org/officeDocument/2006/relationships/customXml" Target="../ink/ink148.xml"/><Relationship Id="rId10" Type="http://schemas.openxmlformats.org/officeDocument/2006/relationships/customXml" Target="../ink/ink139.xml"/><Relationship Id="rId19" Type="http://schemas.openxmlformats.org/officeDocument/2006/relationships/image" Target="../media/image143.emf"/><Relationship Id="rId31" Type="http://schemas.openxmlformats.org/officeDocument/2006/relationships/image" Target="../media/image149.emf"/><Relationship Id="rId4" Type="http://schemas.openxmlformats.org/officeDocument/2006/relationships/customXml" Target="../ink/ink136.xml"/><Relationship Id="rId9" Type="http://schemas.openxmlformats.org/officeDocument/2006/relationships/image" Target="../media/image138.emf"/><Relationship Id="rId14" Type="http://schemas.openxmlformats.org/officeDocument/2006/relationships/customXml" Target="../ink/ink141.xml"/><Relationship Id="rId22" Type="http://schemas.openxmlformats.org/officeDocument/2006/relationships/customXml" Target="../ink/ink145.xml"/><Relationship Id="rId27" Type="http://schemas.openxmlformats.org/officeDocument/2006/relationships/image" Target="../media/image147.emf"/><Relationship Id="rId30" Type="http://schemas.openxmlformats.org/officeDocument/2006/relationships/customXml" Target="../ink/ink149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4.xml"/><Relationship Id="rId13" Type="http://schemas.openxmlformats.org/officeDocument/2006/relationships/image" Target="../media/image156.emf"/><Relationship Id="rId18" Type="http://schemas.openxmlformats.org/officeDocument/2006/relationships/customXml" Target="../ink/ink159.xml"/><Relationship Id="rId3" Type="http://schemas.openxmlformats.org/officeDocument/2006/relationships/image" Target="../media/image151.emf"/><Relationship Id="rId21" Type="http://schemas.openxmlformats.org/officeDocument/2006/relationships/image" Target="../media/image160.emf"/><Relationship Id="rId7" Type="http://schemas.openxmlformats.org/officeDocument/2006/relationships/image" Target="../media/image153.emf"/><Relationship Id="rId12" Type="http://schemas.openxmlformats.org/officeDocument/2006/relationships/customXml" Target="../ink/ink156.xml"/><Relationship Id="rId17" Type="http://schemas.openxmlformats.org/officeDocument/2006/relationships/image" Target="../media/image158.emf"/><Relationship Id="rId2" Type="http://schemas.openxmlformats.org/officeDocument/2006/relationships/customXml" Target="../ink/ink151.xml"/><Relationship Id="rId16" Type="http://schemas.openxmlformats.org/officeDocument/2006/relationships/customXml" Target="../ink/ink158.xml"/><Relationship Id="rId20" Type="http://schemas.openxmlformats.org/officeDocument/2006/relationships/customXml" Target="../ink/ink16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3.xml"/><Relationship Id="rId11" Type="http://schemas.openxmlformats.org/officeDocument/2006/relationships/image" Target="../media/image155.emf"/><Relationship Id="rId5" Type="http://schemas.openxmlformats.org/officeDocument/2006/relationships/image" Target="../media/image152.emf"/><Relationship Id="rId15" Type="http://schemas.openxmlformats.org/officeDocument/2006/relationships/image" Target="../media/image157.emf"/><Relationship Id="rId10" Type="http://schemas.openxmlformats.org/officeDocument/2006/relationships/customXml" Target="../ink/ink155.xml"/><Relationship Id="rId19" Type="http://schemas.openxmlformats.org/officeDocument/2006/relationships/image" Target="../media/image159.emf"/><Relationship Id="rId4" Type="http://schemas.openxmlformats.org/officeDocument/2006/relationships/customXml" Target="../ink/ink152.xml"/><Relationship Id="rId9" Type="http://schemas.openxmlformats.org/officeDocument/2006/relationships/image" Target="../media/image154.emf"/><Relationship Id="rId14" Type="http://schemas.openxmlformats.org/officeDocument/2006/relationships/customXml" Target="../ink/ink15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7" Type="http://schemas.openxmlformats.org/officeDocument/2006/relationships/image" Target="../media/image163.emf"/><Relationship Id="rId2" Type="http://schemas.openxmlformats.org/officeDocument/2006/relationships/customXml" Target="../ink/ink16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3.xml"/><Relationship Id="rId5" Type="http://schemas.openxmlformats.org/officeDocument/2006/relationships/image" Target="../media/image162.emf"/><Relationship Id="rId4" Type="http://schemas.openxmlformats.org/officeDocument/2006/relationships/customXml" Target="../ink/ink16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7.xml"/><Relationship Id="rId3" Type="http://schemas.openxmlformats.org/officeDocument/2006/relationships/image" Target="../media/image164.emf"/><Relationship Id="rId7" Type="http://schemas.openxmlformats.org/officeDocument/2006/relationships/image" Target="../media/image166.emf"/><Relationship Id="rId2" Type="http://schemas.openxmlformats.org/officeDocument/2006/relationships/customXml" Target="../ink/ink16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6.xml"/><Relationship Id="rId5" Type="http://schemas.openxmlformats.org/officeDocument/2006/relationships/image" Target="../media/image165.emf"/><Relationship Id="rId4" Type="http://schemas.openxmlformats.org/officeDocument/2006/relationships/customXml" Target="../ink/ink165.xml"/><Relationship Id="rId9" Type="http://schemas.openxmlformats.org/officeDocument/2006/relationships/image" Target="../media/image167.emf"/></Relationships>
</file>

<file path=ppt/slides/_rels/slide3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73.emf"/><Relationship Id="rId18" Type="http://schemas.openxmlformats.org/officeDocument/2006/relationships/customXml" Target="../ink/ink176.xml"/><Relationship Id="rId26" Type="http://schemas.openxmlformats.org/officeDocument/2006/relationships/customXml" Target="../ink/ink180.xml"/><Relationship Id="rId39" Type="http://schemas.openxmlformats.org/officeDocument/2006/relationships/image" Target="../media/image186.emf"/><Relationship Id="rId21" Type="http://schemas.openxmlformats.org/officeDocument/2006/relationships/image" Target="../media/image177.emf"/><Relationship Id="rId34" Type="http://schemas.openxmlformats.org/officeDocument/2006/relationships/customXml" Target="../ink/ink184.xml"/><Relationship Id="rId42" Type="http://schemas.openxmlformats.org/officeDocument/2006/relationships/customXml" Target="../ink/ink188.xml"/><Relationship Id="rId47" Type="http://schemas.openxmlformats.org/officeDocument/2006/relationships/image" Target="../media/image190.emf"/><Relationship Id="rId50" Type="http://schemas.openxmlformats.org/officeDocument/2006/relationships/customXml" Target="../ink/ink192.xml"/><Relationship Id="rId55" Type="http://schemas.openxmlformats.org/officeDocument/2006/relationships/image" Target="../media/image194.emf"/><Relationship Id="rId63" Type="http://schemas.openxmlformats.org/officeDocument/2006/relationships/image" Target="../media/image198.emf"/><Relationship Id="rId68" Type="http://schemas.openxmlformats.org/officeDocument/2006/relationships/customXml" Target="../ink/ink201.xml"/><Relationship Id="rId76" Type="http://schemas.openxmlformats.org/officeDocument/2006/relationships/customXml" Target="../ink/ink205.xml"/><Relationship Id="rId7" Type="http://schemas.openxmlformats.org/officeDocument/2006/relationships/image" Target="../media/image170.emf"/><Relationship Id="rId71" Type="http://schemas.openxmlformats.org/officeDocument/2006/relationships/image" Target="../media/image202.emf"/><Relationship Id="rId2" Type="http://schemas.openxmlformats.org/officeDocument/2006/relationships/customXml" Target="../ink/ink168.xml"/><Relationship Id="rId16" Type="http://schemas.openxmlformats.org/officeDocument/2006/relationships/customXml" Target="../ink/ink175.xml"/><Relationship Id="rId29" Type="http://schemas.openxmlformats.org/officeDocument/2006/relationships/image" Target="../media/image181.emf"/><Relationship Id="rId11" Type="http://schemas.openxmlformats.org/officeDocument/2006/relationships/image" Target="../media/image172.emf"/><Relationship Id="rId24" Type="http://schemas.openxmlformats.org/officeDocument/2006/relationships/customXml" Target="../ink/ink179.xml"/><Relationship Id="rId32" Type="http://schemas.openxmlformats.org/officeDocument/2006/relationships/customXml" Target="../ink/ink183.xml"/><Relationship Id="rId37" Type="http://schemas.openxmlformats.org/officeDocument/2006/relationships/image" Target="../media/image185.emf"/><Relationship Id="rId40" Type="http://schemas.openxmlformats.org/officeDocument/2006/relationships/customXml" Target="../ink/ink187.xml"/><Relationship Id="rId45" Type="http://schemas.openxmlformats.org/officeDocument/2006/relationships/image" Target="../media/image189.emf"/><Relationship Id="rId53" Type="http://schemas.openxmlformats.org/officeDocument/2006/relationships/image" Target="../media/image193.emf"/><Relationship Id="rId58" Type="http://schemas.openxmlformats.org/officeDocument/2006/relationships/customXml" Target="../ink/ink196.xml"/><Relationship Id="rId66" Type="http://schemas.openxmlformats.org/officeDocument/2006/relationships/customXml" Target="../ink/ink200.xml"/><Relationship Id="rId74" Type="http://schemas.openxmlformats.org/officeDocument/2006/relationships/customXml" Target="../ink/ink204.xml"/><Relationship Id="rId79" Type="http://schemas.openxmlformats.org/officeDocument/2006/relationships/image" Target="../media/image206.emf"/><Relationship Id="rId5" Type="http://schemas.openxmlformats.org/officeDocument/2006/relationships/image" Target="../media/image169.emf"/><Relationship Id="rId61" Type="http://schemas.openxmlformats.org/officeDocument/2006/relationships/image" Target="../media/image197.emf"/><Relationship Id="rId10" Type="http://schemas.openxmlformats.org/officeDocument/2006/relationships/customXml" Target="../ink/ink172.xml"/><Relationship Id="rId19" Type="http://schemas.openxmlformats.org/officeDocument/2006/relationships/image" Target="../media/image176.emf"/><Relationship Id="rId31" Type="http://schemas.openxmlformats.org/officeDocument/2006/relationships/image" Target="../media/image182.emf"/><Relationship Id="rId44" Type="http://schemas.openxmlformats.org/officeDocument/2006/relationships/customXml" Target="../ink/ink189.xml"/><Relationship Id="rId52" Type="http://schemas.openxmlformats.org/officeDocument/2006/relationships/customXml" Target="../ink/ink193.xml"/><Relationship Id="rId60" Type="http://schemas.openxmlformats.org/officeDocument/2006/relationships/customXml" Target="../ink/ink197.xml"/><Relationship Id="rId65" Type="http://schemas.openxmlformats.org/officeDocument/2006/relationships/image" Target="../media/image199.emf"/><Relationship Id="rId73" Type="http://schemas.openxmlformats.org/officeDocument/2006/relationships/image" Target="../media/image203.emf"/><Relationship Id="rId78" Type="http://schemas.openxmlformats.org/officeDocument/2006/relationships/customXml" Target="../ink/ink206.xml"/><Relationship Id="rId4" Type="http://schemas.openxmlformats.org/officeDocument/2006/relationships/customXml" Target="../ink/ink169.xml"/><Relationship Id="rId9" Type="http://schemas.openxmlformats.org/officeDocument/2006/relationships/image" Target="../media/image171.emf"/><Relationship Id="rId14" Type="http://schemas.openxmlformats.org/officeDocument/2006/relationships/customXml" Target="../ink/ink174.xml"/><Relationship Id="rId22" Type="http://schemas.openxmlformats.org/officeDocument/2006/relationships/customXml" Target="../ink/ink178.xml"/><Relationship Id="rId27" Type="http://schemas.openxmlformats.org/officeDocument/2006/relationships/image" Target="../media/image180.emf"/><Relationship Id="rId30" Type="http://schemas.openxmlformats.org/officeDocument/2006/relationships/customXml" Target="../ink/ink182.xml"/><Relationship Id="rId35" Type="http://schemas.openxmlformats.org/officeDocument/2006/relationships/image" Target="../media/image184.emf"/><Relationship Id="rId43" Type="http://schemas.openxmlformats.org/officeDocument/2006/relationships/image" Target="../media/image188.emf"/><Relationship Id="rId48" Type="http://schemas.openxmlformats.org/officeDocument/2006/relationships/customXml" Target="../ink/ink191.xml"/><Relationship Id="rId56" Type="http://schemas.openxmlformats.org/officeDocument/2006/relationships/customXml" Target="../ink/ink195.xml"/><Relationship Id="rId64" Type="http://schemas.openxmlformats.org/officeDocument/2006/relationships/customXml" Target="../ink/ink199.xml"/><Relationship Id="rId69" Type="http://schemas.openxmlformats.org/officeDocument/2006/relationships/image" Target="../media/image201.emf"/><Relationship Id="rId77" Type="http://schemas.openxmlformats.org/officeDocument/2006/relationships/image" Target="../media/image205.emf"/><Relationship Id="rId8" Type="http://schemas.openxmlformats.org/officeDocument/2006/relationships/customXml" Target="../ink/ink171.xml"/><Relationship Id="rId51" Type="http://schemas.openxmlformats.org/officeDocument/2006/relationships/image" Target="../media/image192.emf"/><Relationship Id="rId72" Type="http://schemas.openxmlformats.org/officeDocument/2006/relationships/customXml" Target="../ink/ink203.xml"/><Relationship Id="rId3" Type="http://schemas.openxmlformats.org/officeDocument/2006/relationships/image" Target="../media/image168.emf"/><Relationship Id="rId12" Type="http://schemas.openxmlformats.org/officeDocument/2006/relationships/customXml" Target="../ink/ink173.xml"/><Relationship Id="rId17" Type="http://schemas.openxmlformats.org/officeDocument/2006/relationships/image" Target="../media/image175.emf"/><Relationship Id="rId25" Type="http://schemas.openxmlformats.org/officeDocument/2006/relationships/image" Target="../media/image179.emf"/><Relationship Id="rId33" Type="http://schemas.openxmlformats.org/officeDocument/2006/relationships/image" Target="../media/image183.emf"/><Relationship Id="rId38" Type="http://schemas.openxmlformats.org/officeDocument/2006/relationships/customXml" Target="../ink/ink186.xml"/><Relationship Id="rId46" Type="http://schemas.openxmlformats.org/officeDocument/2006/relationships/customXml" Target="../ink/ink190.xml"/><Relationship Id="rId59" Type="http://schemas.openxmlformats.org/officeDocument/2006/relationships/image" Target="../media/image196.emf"/><Relationship Id="rId67" Type="http://schemas.openxmlformats.org/officeDocument/2006/relationships/image" Target="../media/image200.emf"/><Relationship Id="rId20" Type="http://schemas.openxmlformats.org/officeDocument/2006/relationships/customXml" Target="../ink/ink177.xml"/><Relationship Id="rId41" Type="http://schemas.openxmlformats.org/officeDocument/2006/relationships/image" Target="../media/image187.emf"/><Relationship Id="rId54" Type="http://schemas.openxmlformats.org/officeDocument/2006/relationships/customXml" Target="../ink/ink194.xml"/><Relationship Id="rId62" Type="http://schemas.openxmlformats.org/officeDocument/2006/relationships/customXml" Target="../ink/ink198.xml"/><Relationship Id="rId70" Type="http://schemas.openxmlformats.org/officeDocument/2006/relationships/customXml" Target="../ink/ink202.xml"/><Relationship Id="rId75" Type="http://schemas.openxmlformats.org/officeDocument/2006/relationships/image" Target="../media/image20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0.xml"/><Relationship Id="rId15" Type="http://schemas.openxmlformats.org/officeDocument/2006/relationships/image" Target="../media/image174.emf"/><Relationship Id="rId23" Type="http://schemas.openxmlformats.org/officeDocument/2006/relationships/image" Target="../media/image178.emf"/><Relationship Id="rId28" Type="http://schemas.openxmlformats.org/officeDocument/2006/relationships/customXml" Target="../ink/ink181.xml"/><Relationship Id="rId36" Type="http://schemas.openxmlformats.org/officeDocument/2006/relationships/customXml" Target="../ink/ink185.xml"/><Relationship Id="rId49" Type="http://schemas.openxmlformats.org/officeDocument/2006/relationships/image" Target="../media/image191.emf"/><Relationship Id="rId57" Type="http://schemas.openxmlformats.org/officeDocument/2006/relationships/image" Target="../media/image19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.xml"/><Relationship Id="rId13" Type="http://schemas.openxmlformats.org/officeDocument/2006/relationships/image" Target="../media/image30.emf"/><Relationship Id="rId3" Type="http://schemas.openxmlformats.org/officeDocument/2006/relationships/image" Target="../media/image25.emf"/><Relationship Id="rId7" Type="http://schemas.openxmlformats.org/officeDocument/2006/relationships/image" Target="../media/image27.emf"/><Relationship Id="rId12" Type="http://schemas.openxmlformats.org/officeDocument/2006/relationships/customXml" Target="../ink/ink30.xml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.xml"/><Relationship Id="rId11" Type="http://schemas.openxmlformats.org/officeDocument/2006/relationships/image" Target="../media/image29.emf"/><Relationship Id="rId5" Type="http://schemas.openxmlformats.org/officeDocument/2006/relationships/image" Target="../media/image26.emf"/><Relationship Id="rId10" Type="http://schemas.openxmlformats.org/officeDocument/2006/relationships/customXml" Target="../ink/ink29.xml"/><Relationship Id="rId4" Type="http://schemas.openxmlformats.org/officeDocument/2006/relationships/customXml" Target="../ink/ink26.xml"/><Relationship Id="rId9" Type="http://schemas.openxmlformats.org/officeDocument/2006/relationships/image" Target="../media/image28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.xml"/><Relationship Id="rId3" Type="http://schemas.openxmlformats.org/officeDocument/2006/relationships/image" Target="../media/image31.emf"/><Relationship Id="rId7" Type="http://schemas.openxmlformats.org/officeDocument/2006/relationships/image" Target="../media/image33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3.xml"/><Relationship Id="rId5" Type="http://schemas.openxmlformats.org/officeDocument/2006/relationships/image" Target="../media/image32.emf"/><Relationship Id="rId4" Type="http://schemas.openxmlformats.org/officeDocument/2006/relationships/customXml" Target="../ink/ink32.xml"/><Relationship Id="rId9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5247" y="682976"/>
            <a:ext cx="9144000" cy="102707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5248" y="1900052"/>
            <a:ext cx="9144000" cy="4678878"/>
          </a:xfrm>
        </p:spPr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699008" y="967011"/>
              <a:ext cx="8568720" cy="55969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86768" y="957651"/>
                <a:ext cx="8595720" cy="562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5309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1" name="Ink 60"/>
              <p14:cNvContentPartPr/>
              <p14:nvPr/>
            </p14:nvContentPartPr>
            <p14:xfrm>
              <a:off x="2926716" y="2424751"/>
              <a:ext cx="289800" cy="25632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1596" y="2411791"/>
                <a:ext cx="32220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8" name="Ink 67"/>
              <p14:cNvContentPartPr/>
              <p14:nvPr/>
            </p14:nvContentPartPr>
            <p14:xfrm>
              <a:off x="3907356" y="935431"/>
              <a:ext cx="6945480" cy="281124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96556" y="924271"/>
                <a:ext cx="6977160" cy="284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1876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5052516" y="1407391"/>
              <a:ext cx="1298160" cy="2736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37756" y="1394431"/>
                <a:ext cx="133200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8" name="Ink 37"/>
              <p14:cNvContentPartPr/>
              <p14:nvPr/>
            </p14:nvContentPartPr>
            <p14:xfrm>
              <a:off x="921516" y="887551"/>
              <a:ext cx="6387120" cy="289044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8556" y="873151"/>
                <a:ext cx="6411960" cy="29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8" name="Ink 177"/>
              <p14:cNvContentPartPr/>
              <p14:nvPr/>
            </p14:nvContentPartPr>
            <p14:xfrm>
              <a:off x="6329436" y="5790031"/>
              <a:ext cx="204480" cy="15876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12876" y="5775631"/>
                <a:ext cx="23472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9" name="Ink 178"/>
              <p14:cNvContentPartPr/>
              <p14:nvPr/>
            </p14:nvContentPartPr>
            <p14:xfrm>
              <a:off x="5882316" y="5493391"/>
              <a:ext cx="5328000" cy="84492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68276" y="5473951"/>
                <a:ext cx="5357880" cy="87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3" name="Ink 182"/>
              <p14:cNvContentPartPr/>
              <p14:nvPr/>
            </p14:nvContentPartPr>
            <p14:xfrm>
              <a:off x="7107036" y="3264631"/>
              <a:ext cx="1670760" cy="104400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92276" y="3249151"/>
                <a:ext cx="1691640" cy="10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7" name="Ink 196"/>
              <p14:cNvContentPartPr/>
              <p14:nvPr/>
            </p14:nvContentPartPr>
            <p14:xfrm>
              <a:off x="1296636" y="4167151"/>
              <a:ext cx="6735600" cy="203508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81156" y="4156351"/>
                <a:ext cx="6765840" cy="20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14" name="Ink 213"/>
              <p14:cNvContentPartPr/>
              <p14:nvPr/>
            </p14:nvContentPartPr>
            <p14:xfrm>
              <a:off x="5448156" y="5545231"/>
              <a:ext cx="226080" cy="67032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31596" y="5531551"/>
                <a:ext cx="248400" cy="70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5" name="Ink 214"/>
              <p14:cNvContentPartPr/>
              <p14:nvPr/>
            </p14:nvContentPartPr>
            <p14:xfrm>
              <a:off x="10898196" y="5205751"/>
              <a:ext cx="278280" cy="52632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886676" y="5199271"/>
                <a:ext cx="307080" cy="55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184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Ink 16"/>
              <p14:cNvContentPartPr/>
              <p14:nvPr/>
            </p14:nvContentPartPr>
            <p14:xfrm>
              <a:off x="4659396" y="1161151"/>
              <a:ext cx="1920960" cy="6336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46796" y="1147471"/>
                <a:ext cx="194436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5" name="Ink 34"/>
              <p14:cNvContentPartPr/>
              <p14:nvPr/>
            </p14:nvContentPartPr>
            <p14:xfrm>
              <a:off x="930876" y="719791"/>
              <a:ext cx="10167120" cy="55418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3596" y="706831"/>
                <a:ext cx="10197720" cy="556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467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4579116" y="1300111"/>
              <a:ext cx="920520" cy="122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61836" y="1279231"/>
                <a:ext cx="9586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4677036" y="823831"/>
              <a:ext cx="658800" cy="36828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66596" y="811951"/>
                <a:ext cx="68616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5" name="Ink 34"/>
              <p14:cNvContentPartPr/>
              <p14:nvPr/>
            </p14:nvContentPartPr>
            <p14:xfrm>
              <a:off x="967236" y="2031631"/>
              <a:ext cx="5841720" cy="320544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6436" y="2019031"/>
                <a:ext cx="5869800" cy="323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3" name="Ink 132"/>
              <p14:cNvContentPartPr/>
              <p14:nvPr/>
            </p14:nvContentPartPr>
            <p14:xfrm>
              <a:off x="7510956" y="4995151"/>
              <a:ext cx="1124280" cy="284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97636" y="4978231"/>
                <a:ext cx="115848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3" name="Ink 152"/>
              <p14:cNvContentPartPr/>
              <p14:nvPr/>
            </p14:nvContentPartPr>
            <p14:xfrm>
              <a:off x="6356796" y="4810111"/>
              <a:ext cx="5276520" cy="12272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51396" y="4792111"/>
                <a:ext cx="5299198" cy="125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5" name="Ink 184"/>
              <p14:cNvContentPartPr/>
              <p14:nvPr/>
            </p14:nvContentPartPr>
            <p14:xfrm>
              <a:off x="4065036" y="4459111"/>
              <a:ext cx="4847040" cy="79524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53516" y="4445071"/>
                <a:ext cx="4874400" cy="83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6" name="Ink 185"/>
              <p14:cNvContentPartPr/>
              <p14:nvPr/>
            </p14:nvContentPartPr>
            <p14:xfrm>
              <a:off x="1489596" y="5836111"/>
              <a:ext cx="3935160" cy="41148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473036" y="5823871"/>
                <a:ext cx="396756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7" name="Ink 186"/>
              <p14:cNvContentPartPr/>
              <p14:nvPr/>
            </p14:nvContentPartPr>
            <p14:xfrm>
              <a:off x="2127876" y="5742511"/>
              <a:ext cx="3596760" cy="44712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122476" y="5733511"/>
                <a:ext cx="3622680" cy="47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208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973796" y="937951"/>
              <a:ext cx="9298800" cy="4176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61196" y="922831"/>
                <a:ext cx="9321840" cy="420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3643836" y="527551"/>
              <a:ext cx="376200" cy="7887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31236" y="517471"/>
                <a:ext cx="397440" cy="81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56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938796" y="767311"/>
              <a:ext cx="10145880" cy="52700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3316" y="754351"/>
                <a:ext cx="10180800" cy="530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Ink 29"/>
              <p14:cNvContentPartPr/>
              <p14:nvPr/>
            </p14:nvContentPartPr>
            <p14:xfrm>
              <a:off x="3536196" y="1392991"/>
              <a:ext cx="4883400" cy="889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23596" y="1372111"/>
                <a:ext cx="491688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8" name="Ink 187"/>
              <p14:cNvContentPartPr/>
              <p14:nvPr/>
            </p14:nvContentPartPr>
            <p14:xfrm>
              <a:off x="7396836" y="4995151"/>
              <a:ext cx="1420920" cy="37152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82436" y="4980391"/>
                <a:ext cx="1454760" cy="40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947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3513156" y="809071"/>
              <a:ext cx="5721120" cy="8575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98756" y="797551"/>
                <a:ext cx="5740920" cy="88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Ink 29"/>
              <p14:cNvContentPartPr/>
              <p14:nvPr/>
            </p14:nvContentPartPr>
            <p14:xfrm>
              <a:off x="3404076" y="1311271"/>
              <a:ext cx="4786920" cy="18504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94356" y="1297231"/>
                <a:ext cx="4817160" cy="2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6" name="Ink 75"/>
              <p14:cNvContentPartPr/>
              <p14:nvPr/>
            </p14:nvContentPartPr>
            <p14:xfrm>
              <a:off x="1147596" y="2112271"/>
              <a:ext cx="9214920" cy="41367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31036" y="2103632"/>
                <a:ext cx="9247320" cy="41576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2159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4803756" y="1435111"/>
              <a:ext cx="589680" cy="126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92236" y="1425031"/>
                <a:ext cx="6170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414316" y="1446991"/>
              <a:ext cx="530280" cy="208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03156" y="1441231"/>
                <a:ext cx="5623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Ink 25"/>
              <p14:cNvContentPartPr/>
              <p14:nvPr/>
            </p14:nvContentPartPr>
            <p14:xfrm>
              <a:off x="6098316" y="1437631"/>
              <a:ext cx="1442520" cy="810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85356" y="1419271"/>
                <a:ext cx="147420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Ink 27"/>
              <p14:cNvContentPartPr/>
              <p14:nvPr/>
            </p14:nvContentPartPr>
            <p14:xfrm>
              <a:off x="4776036" y="1597111"/>
              <a:ext cx="1086120" cy="190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64516" y="1584151"/>
                <a:ext cx="11127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Ink 29"/>
              <p14:cNvContentPartPr/>
              <p14:nvPr/>
            </p14:nvContentPartPr>
            <p14:xfrm>
              <a:off x="6029916" y="1583071"/>
              <a:ext cx="1661040" cy="262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016956" y="1577311"/>
                <a:ext cx="16927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8" name="Ink 87"/>
              <p14:cNvContentPartPr/>
              <p14:nvPr/>
            </p14:nvContentPartPr>
            <p14:xfrm>
              <a:off x="936996" y="977911"/>
              <a:ext cx="6525720" cy="515448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23676" y="969631"/>
                <a:ext cx="6555960" cy="517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2" name="Ink 181"/>
              <p14:cNvContentPartPr/>
              <p14:nvPr/>
            </p14:nvContentPartPr>
            <p14:xfrm>
              <a:off x="7689876" y="1921111"/>
              <a:ext cx="98280" cy="302004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85196" y="1911391"/>
                <a:ext cx="123840" cy="30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3" name="Ink 182"/>
              <p14:cNvContentPartPr/>
              <p14:nvPr/>
            </p14:nvContentPartPr>
            <p14:xfrm>
              <a:off x="8090196" y="1934791"/>
              <a:ext cx="3397680" cy="254664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077596" y="1920751"/>
                <a:ext cx="3426120" cy="257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54" name="Ink 253"/>
              <p14:cNvContentPartPr/>
              <p14:nvPr/>
            </p14:nvContentPartPr>
            <p14:xfrm>
              <a:off x="8521476" y="3656671"/>
              <a:ext cx="2728080" cy="95436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509236" y="3647671"/>
                <a:ext cx="2756880" cy="98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56" name="Ink 255"/>
              <p14:cNvContentPartPr/>
              <p14:nvPr/>
            </p14:nvContentPartPr>
            <p14:xfrm>
              <a:off x="2511996" y="5143111"/>
              <a:ext cx="8812800" cy="1062720"/>
            </p14:xfrm>
          </p:contentPart>
        </mc:Choice>
        <mc:Fallback xmlns="">
          <p:pic>
            <p:nvPicPr>
              <p:cNvPr id="256" name="Ink 25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99036" y="5131951"/>
                <a:ext cx="8843400" cy="109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086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392396" y="735631"/>
              <a:ext cx="9085680" cy="5456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9076" y="725551"/>
                <a:ext cx="9115560" cy="54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Ink 23"/>
              <p14:cNvContentPartPr/>
              <p14:nvPr/>
            </p14:nvContentPartPr>
            <p14:xfrm>
              <a:off x="3474636" y="1353031"/>
              <a:ext cx="2838600" cy="8748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67796" y="1347991"/>
                <a:ext cx="285876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Ink 25"/>
              <p14:cNvContentPartPr/>
              <p14:nvPr/>
            </p14:nvContentPartPr>
            <p14:xfrm>
              <a:off x="6416916" y="1373551"/>
              <a:ext cx="1970640" cy="399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03596" y="1352671"/>
                <a:ext cx="2004840" cy="7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640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6828396" y="1223431"/>
              <a:ext cx="3240" cy="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32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Ink 13"/>
              <p14:cNvContentPartPr/>
              <p14:nvPr/>
            </p14:nvContentPartPr>
            <p14:xfrm>
              <a:off x="4817796" y="1451311"/>
              <a:ext cx="2309040" cy="8640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03756" y="1432591"/>
                <a:ext cx="234396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7" name="Ink 36"/>
              <p14:cNvContentPartPr/>
              <p14:nvPr/>
            </p14:nvContentPartPr>
            <p14:xfrm>
              <a:off x="972996" y="919951"/>
              <a:ext cx="8048880" cy="516744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64356" y="903751"/>
                <a:ext cx="8071920" cy="518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360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0" name="Ink 89"/>
              <p14:cNvContentPartPr/>
              <p14:nvPr/>
            </p14:nvContentPartPr>
            <p14:xfrm>
              <a:off x="1193928" y="1025691"/>
              <a:ext cx="10537560" cy="521712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2408" y="1012012"/>
                <a:ext cx="10554120" cy="52433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7" name="Ink 206"/>
              <p14:cNvContentPartPr/>
              <p14:nvPr/>
            </p14:nvContentPartPr>
            <p14:xfrm>
              <a:off x="1135608" y="4569171"/>
              <a:ext cx="3194280" cy="51192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1208" y="4559811"/>
                <a:ext cx="3223440" cy="53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4" name="Ink 253"/>
              <p14:cNvContentPartPr/>
              <p14:nvPr/>
            </p14:nvContentPartPr>
            <p14:xfrm>
              <a:off x="1177008" y="5284491"/>
              <a:ext cx="2611080" cy="40140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66568" y="5274051"/>
                <a:ext cx="2638800" cy="41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60" name="Ink 259"/>
              <p14:cNvContentPartPr/>
              <p14:nvPr/>
            </p14:nvContentPartPr>
            <p14:xfrm>
              <a:off x="7772928" y="5972451"/>
              <a:ext cx="296640" cy="350640"/>
            </p14:xfrm>
          </p:contentPart>
        </mc:Choice>
        <mc:Fallback xmlns="">
          <p:pic>
            <p:nvPicPr>
              <p:cNvPr id="260" name="Ink 25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62128" y="5958051"/>
                <a:ext cx="318600" cy="3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1" name="Ink 260"/>
              <p14:cNvContentPartPr/>
              <p14:nvPr/>
            </p14:nvContentPartPr>
            <p14:xfrm>
              <a:off x="8082528" y="6083331"/>
              <a:ext cx="81720" cy="9216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078208" y="6073971"/>
                <a:ext cx="9720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62" name="Ink 261"/>
              <p14:cNvContentPartPr/>
              <p14:nvPr/>
            </p14:nvContentPartPr>
            <p14:xfrm>
              <a:off x="8173608" y="5971731"/>
              <a:ext cx="42120" cy="285840"/>
            </p14:xfrm>
          </p:contentPart>
        </mc:Choice>
        <mc:Fallback xmlns="">
          <p:pic>
            <p:nvPicPr>
              <p:cNvPr id="262" name="Ink 26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167128" y="5964171"/>
                <a:ext cx="6372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63" name="Ink 262"/>
              <p14:cNvContentPartPr/>
              <p14:nvPr/>
            </p14:nvContentPartPr>
            <p14:xfrm>
              <a:off x="8275128" y="6055971"/>
              <a:ext cx="286200" cy="123480"/>
            </p14:xfrm>
          </p:contentPart>
        </mc:Choice>
        <mc:Fallback xmlns="">
          <p:pic>
            <p:nvPicPr>
              <p:cNvPr id="263" name="Ink 26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71888" y="6042651"/>
                <a:ext cx="29484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64" name="Ink 263"/>
              <p14:cNvContentPartPr/>
              <p14:nvPr/>
            </p14:nvContentPartPr>
            <p14:xfrm>
              <a:off x="8661408" y="6022491"/>
              <a:ext cx="155520" cy="194760"/>
            </p14:xfrm>
          </p:contentPart>
        </mc:Choice>
        <mc:Fallback xmlns="">
          <p:pic>
            <p:nvPicPr>
              <p:cNvPr id="264" name="Ink 26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644128" y="6010611"/>
                <a:ext cx="19008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65" name="Ink 264"/>
              <p14:cNvContentPartPr/>
              <p14:nvPr/>
            </p14:nvContentPartPr>
            <p14:xfrm>
              <a:off x="8866248" y="6059211"/>
              <a:ext cx="614880" cy="138240"/>
            </p14:xfrm>
          </p:contentPart>
        </mc:Choice>
        <mc:Fallback xmlns="">
          <p:pic>
            <p:nvPicPr>
              <p:cNvPr id="265" name="Ink 26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850768" y="6042291"/>
                <a:ext cx="63576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6" name="Ink 265"/>
              <p14:cNvContentPartPr/>
              <p14:nvPr/>
            </p14:nvContentPartPr>
            <p14:xfrm>
              <a:off x="9549168" y="6029691"/>
              <a:ext cx="110520" cy="149040"/>
            </p14:xfrm>
          </p:contentPart>
        </mc:Choice>
        <mc:Fallback xmlns="">
          <p:pic>
            <p:nvPicPr>
              <p:cNvPr id="266" name="Ink 26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531888" y="6019611"/>
                <a:ext cx="132840" cy="17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331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4" name="Ink 23"/>
              <p14:cNvContentPartPr/>
              <p14:nvPr/>
            </p14:nvContentPartPr>
            <p14:xfrm>
              <a:off x="4517916" y="1425031"/>
              <a:ext cx="1657440" cy="385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1076" y="1405231"/>
                <a:ext cx="168516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6" name="Ink 25"/>
              <p14:cNvContentPartPr/>
              <p14:nvPr/>
            </p14:nvContentPartPr>
            <p14:xfrm>
              <a:off x="898116" y="945151"/>
              <a:ext cx="8964720" cy="46137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2356" y="931471"/>
                <a:ext cx="8976240" cy="46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2" name="Ink 181"/>
              <p14:cNvContentPartPr/>
              <p14:nvPr/>
            </p14:nvContentPartPr>
            <p14:xfrm>
              <a:off x="2615316" y="5131591"/>
              <a:ext cx="2378160" cy="71208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09556" y="5127991"/>
                <a:ext cx="2390400" cy="72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9262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215356" y="981871"/>
              <a:ext cx="9198720" cy="5091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1396" y="976831"/>
                <a:ext cx="9207000" cy="509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0" name="Ink 129"/>
              <p14:cNvContentPartPr/>
              <p14:nvPr/>
            </p14:nvContentPartPr>
            <p14:xfrm>
              <a:off x="5315316" y="3623911"/>
              <a:ext cx="384120" cy="14472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07756" y="3614191"/>
                <a:ext cx="40212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4" name="Ink 143"/>
              <p14:cNvContentPartPr/>
              <p14:nvPr/>
            </p14:nvContentPartPr>
            <p14:xfrm>
              <a:off x="8204316" y="4915591"/>
              <a:ext cx="1088640" cy="26208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97836" y="4906591"/>
                <a:ext cx="1105200" cy="27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7" name="Ink 146"/>
              <p14:cNvContentPartPr/>
              <p14:nvPr/>
            </p14:nvContentPartPr>
            <p14:xfrm>
              <a:off x="1302756" y="5662231"/>
              <a:ext cx="282960" cy="3866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95556" y="5656831"/>
                <a:ext cx="298440" cy="39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093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5111916" y="1369951"/>
              <a:ext cx="1730160" cy="248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02916" y="1354831"/>
                <a:ext cx="176004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5149356" y="846151"/>
              <a:ext cx="1519560" cy="5133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42876" y="833911"/>
                <a:ext cx="154440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9" name="Ink 68"/>
              <p14:cNvContentPartPr/>
              <p14:nvPr/>
            </p14:nvContentPartPr>
            <p14:xfrm>
              <a:off x="887676" y="2087431"/>
              <a:ext cx="9724320" cy="39949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3356" y="2079151"/>
                <a:ext cx="9734400" cy="401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6" name="Ink 145"/>
              <p14:cNvContentPartPr/>
              <p14:nvPr/>
            </p14:nvContentPartPr>
            <p14:xfrm>
              <a:off x="2943996" y="5483311"/>
              <a:ext cx="2887920" cy="71712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38596" y="5472151"/>
                <a:ext cx="2904480" cy="73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948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7" name="Ink 26"/>
              <p14:cNvContentPartPr/>
              <p14:nvPr/>
            </p14:nvContentPartPr>
            <p14:xfrm>
              <a:off x="3977916" y="1418911"/>
              <a:ext cx="4585320" cy="17568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70716" y="1415671"/>
                <a:ext cx="460368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3" name="Ink 72"/>
              <p14:cNvContentPartPr/>
              <p14:nvPr/>
            </p14:nvContentPartPr>
            <p14:xfrm>
              <a:off x="1815756" y="995911"/>
              <a:ext cx="6730200" cy="268380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7836" y="990871"/>
                <a:ext cx="6741000" cy="269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320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95676" y="887551"/>
              <a:ext cx="10360440" cy="52459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8116" y="873151"/>
                <a:ext cx="10378080" cy="526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8" name="Ink 227"/>
              <p14:cNvContentPartPr/>
              <p14:nvPr/>
            </p14:nvContentPartPr>
            <p14:xfrm>
              <a:off x="4978716" y="5650711"/>
              <a:ext cx="2020680" cy="52812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70436" y="5643871"/>
                <a:ext cx="2039400" cy="54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3408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4888716" y="775591"/>
              <a:ext cx="934560" cy="384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5476" y="764791"/>
                <a:ext cx="94428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/>
              <p14:cNvContentPartPr/>
              <p14:nvPr/>
            </p14:nvContentPartPr>
            <p14:xfrm>
              <a:off x="4934076" y="1264471"/>
              <a:ext cx="1063080" cy="201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30116" y="1250431"/>
                <a:ext cx="108792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3" name="Ink 142"/>
              <p14:cNvContentPartPr/>
              <p14:nvPr/>
            </p14:nvContentPartPr>
            <p14:xfrm>
              <a:off x="982716" y="2014711"/>
              <a:ext cx="10179360" cy="426492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5516" y="2007871"/>
                <a:ext cx="10197000" cy="42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3" name="Ink 152"/>
              <p14:cNvContentPartPr/>
              <p14:nvPr/>
            </p14:nvContentPartPr>
            <p14:xfrm>
              <a:off x="8001636" y="1911751"/>
              <a:ext cx="273600" cy="295128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999476" y="1905991"/>
                <a:ext cx="286560" cy="29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4" name="Ink 193"/>
              <p14:cNvContentPartPr/>
              <p14:nvPr/>
            </p14:nvContentPartPr>
            <p14:xfrm>
              <a:off x="9495636" y="1933711"/>
              <a:ext cx="1855080" cy="188928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93116" y="1926151"/>
                <a:ext cx="1865880" cy="19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5" name="Ink 194"/>
              <p14:cNvContentPartPr/>
              <p14:nvPr/>
            </p14:nvContentPartPr>
            <p14:xfrm>
              <a:off x="8470716" y="2037391"/>
              <a:ext cx="1413000" cy="79200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467116" y="2029471"/>
                <a:ext cx="1424520" cy="80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14" name="Ink 213"/>
              <p14:cNvContentPartPr/>
              <p14:nvPr/>
            </p14:nvContentPartPr>
            <p14:xfrm>
              <a:off x="8553876" y="4090111"/>
              <a:ext cx="2450160" cy="82692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547036" y="4084711"/>
                <a:ext cx="2465280" cy="83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33" name="Ink 232"/>
              <p14:cNvContentPartPr/>
              <p14:nvPr/>
            </p14:nvContentPartPr>
            <p14:xfrm>
              <a:off x="8893356" y="4840351"/>
              <a:ext cx="1861200" cy="13248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886876" y="4836751"/>
                <a:ext cx="1878840" cy="14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493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844916" y="785311"/>
              <a:ext cx="9415440" cy="52959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7356" y="774151"/>
                <a:ext cx="9428400" cy="531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5" name="Ink 34"/>
              <p14:cNvContentPartPr/>
              <p14:nvPr/>
            </p14:nvContentPartPr>
            <p14:xfrm>
              <a:off x="3369516" y="1391911"/>
              <a:ext cx="2098440" cy="5616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60516" y="1381111"/>
                <a:ext cx="212292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7" name="Ink 36"/>
              <p14:cNvContentPartPr/>
              <p14:nvPr/>
            </p14:nvContentPartPr>
            <p14:xfrm>
              <a:off x="5730396" y="1419271"/>
              <a:ext cx="2441520" cy="5508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25716" y="1401271"/>
                <a:ext cx="246420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1" name="Ink 200"/>
              <p14:cNvContentPartPr/>
              <p14:nvPr/>
            </p14:nvContentPartPr>
            <p14:xfrm>
              <a:off x="1097196" y="4659271"/>
              <a:ext cx="1648080" cy="121860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88196" y="4651351"/>
                <a:ext cx="1659600" cy="123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773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924756" y="2237911"/>
              <a:ext cx="9362160" cy="39801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7556" y="2233231"/>
                <a:ext cx="9380160" cy="399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6" name="Ink 85"/>
              <p14:cNvContentPartPr/>
              <p14:nvPr/>
            </p14:nvContentPartPr>
            <p14:xfrm>
              <a:off x="1990356" y="3615271"/>
              <a:ext cx="488520" cy="75096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81356" y="3606991"/>
                <a:ext cx="508680" cy="76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0" name="Ink 89"/>
              <p14:cNvContentPartPr/>
              <p14:nvPr/>
            </p14:nvContentPartPr>
            <p14:xfrm>
              <a:off x="1437036" y="3690871"/>
              <a:ext cx="782280" cy="7344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29836" y="3687631"/>
                <a:ext cx="79740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7" name="Ink 106"/>
              <p14:cNvContentPartPr/>
              <p14:nvPr/>
            </p14:nvContentPartPr>
            <p14:xfrm>
              <a:off x="984876" y="3749551"/>
              <a:ext cx="340200" cy="39420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77676" y="3741631"/>
                <a:ext cx="356400" cy="41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532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1384836" y="2019391"/>
              <a:ext cx="8496000" cy="24080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9076" y="2012911"/>
                <a:ext cx="8511120" cy="241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5" name="Ink 104"/>
              <p14:cNvContentPartPr/>
              <p14:nvPr/>
            </p14:nvContentPartPr>
            <p14:xfrm>
              <a:off x="1656276" y="4621831"/>
              <a:ext cx="1481760" cy="138312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47636" y="4613911"/>
                <a:ext cx="1498680" cy="139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3" name="Ink 112"/>
              <p14:cNvContentPartPr/>
              <p14:nvPr/>
            </p14:nvContentPartPr>
            <p14:xfrm>
              <a:off x="4549956" y="4680511"/>
              <a:ext cx="146880" cy="18936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548156" y="4670791"/>
                <a:ext cx="15192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0" name="Ink 119"/>
              <p14:cNvContentPartPr/>
              <p14:nvPr/>
            </p14:nvContentPartPr>
            <p14:xfrm>
              <a:off x="3388236" y="4724071"/>
              <a:ext cx="1506960" cy="56520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79236" y="4716151"/>
                <a:ext cx="1525680" cy="58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6" name="Ink 125"/>
              <p14:cNvContentPartPr/>
              <p14:nvPr/>
            </p14:nvContentPartPr>
            <p14:xfrm>
              <a:off x="3424956" y="4815151"/>
              <a:ext cx="4061160" cy="114372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15596" y="4807591"/>
                <a:ext cx="4081320" cy="116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0657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357556" y="2366431"/>
              <a:ext cx="7671600" cy="35110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51436" y="2360311"/>
                <a:ext cx="7688160" cy="352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7" name="Ink 96"/>
              <p14:cNvContentPartPr/>
              <p14:nvPr/>
            </p14:nvContentPartPr>
            <p14:xfrm>
              <a:off x="3125436" y="2890951"/>
              <a:ext cx="507240" cy="300924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17156" y="2883391"/>
                <a:ext cx="524160" cy="30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1" name="Ink 120"/>
              <p14:cNvContentPartPr/>
              <p14:nvPr/>
            </p14:nvContentPartPr>
            <p14:xfrm>
              <a:off x="3972156" y="5521831"/>
              <a:ext cx="175320" cy="29772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62436" y="5516431"/>
                <a:ext cx="18828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5" name="Ink 134"/>
              <p14:cNvContentPartPr/>
              <p14:nvPr/>
            </p14:nvContentPartPr>
            <p14:xfrm>
              <a:off x="3835716" y="4440391"/>
              <a:ext cx="1020240" cy="37368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6356" y="4431751"/>
                <a:ext cx="1037520" cy="39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227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725888" y="824451"/>
              <a:ext cx="1083240" cy="4942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14368" y="815091"/>
                <a:ext cx="1099800" cy="52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4583688" y="1280211"/>
              <a:ext cx="856440" cy="352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70728" y="1267251"/>
                <a:ext cx="888120" cy="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Ink 24"/>
              <p14:cNvContentPartPr/>
              <p14:nvPr/>
            </p14:nvContentPartPr>
            <p14:xfrm>
              <a:off x="4024968" y="2593131"/>
              <a:ext cx="764280" cy="86112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04088" y="2587731"/>
                <a:ext cx="788760" cy="88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Ink 28"/>
              <p14:cNvContentPartPr/>
              <p14:nvPr/>
            </p14:nvContentPartPr>
            <p14:xfrm>
              <a:off x="4693488" y="2102091"/>
              <a:ext cx="1167120" cy="2552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81968" y="2091651"/>
                <a:ext cx="118404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Ink 41"/>
              <p14:cNvContentPartPr/>
              <p14:nvPr/>
            </p14:nvContentPartPr>
            <p14:xfrm>
              <a:off x="4822728" y="2555331"/>
              <a:ext cx="2637360" cy="102564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11208" y="2543811"/>
                <a:ext cx="2668320" cy="105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3" name="Ink 42"/>
              <p14:cNvContentPartPr/>
              <p14:nvPr/>
            </p14:nvContentPartPr>
            <p14:xfrm>
              <a:off x="2201568" y="3614091"/>
              <a:ext cx="3259440" cy="49932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90048" y="3604011"/>
                <a:ext cx="3285360" cy="52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8" name="Ink 87"/>
              <p14:cNvContentPartPr/>
              <p14:nvPr/>
            </p14:nvContentPartPr>
            <p14:xfrm>
              <a:off x="6777168" y="3662691"/>
              <a:ext cx="4876200" cy="2482920"/>
            </p14:xfrm>
          </p:contentPart>
        </mc:Choice>
        <mc:Fallback xmlns="">
          <p:pic>
            <p:nvPicPr>
              <p:cNvPr id="88" name="Ink 8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767808" y="3651891"/>
                <a:ext cx="4891320" cy="250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4" name="Ink 93"/>
              <p14:cNvContentPartPr/>
              <p14:nvPr/>
            </p14:nvContentPartPr>
            <p14:xfrm>
              <a:off x="3456528" y="4878051"/>
              <a:ext cx="2347920" cy="58752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442488" y="4862571"/>
                <a:ext cx="2378880" cy="6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1" name="Ink 140"/>
              <p14:cNvContentPartPr/>
              <p14:nvPr/>
            </p14:nvContentPartPr>
            <p14:xfrm>
              <a:off x="5660808" y="1336011"/>
              <a:ext cx="311040" cy="2196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643528" y="1318371"/>
                <a:ext cx="347040" cy="5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91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Ink 25"/>
              <p14:cNvContentPartPr/>
              <p14:nvPr/>
            </p14:nvContentPartPr>
            <p14:xfrm>
              <a:off x="3654636" y="1460671"/>
              <a:ext cx="2748960" cy="489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49596" y="1453831"/>
                <a:ext cx="276516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8" name="Ink 97"/>
              <p14:cNvContentPartPr/>
              <p14:nvPr/>
            </p14:nvContentPartPr>
            <p14:xfrm>
              <a:off x="6840636" y="2109031"/>
              <a:ext cx="792720" cy="34092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33076" y="2101831"/>
                <a:ext cx="802800" cy="35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6" name="Ink 105"/>
              <p14:cNvContentPartPr/>
              <p14:nvPr/>
            </p14:nvContentPartPr>
            <p14:xfrm>
              <a:off x="9551796" y="2040631"/>
              <a:ext cx="1264680" cy="132912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46036" y="2031271"/>
                <a:ext cx="1278000" cy="13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1" name="Ink 110"/>
              <p14:cNvContentPartPr/>
              <p14:nvPr/>
            </p14:nvContentPartPr>
            <p14:xfrm>
              <a:off x="6811836" y="2372551"/>
              <a:ext cx="946440" cy="1224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803556" y="2363191"/>
                <a:ext cx="95940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2" name="Ink 111"/>
              <p14:cNvContentPartPr/>
              <p14:nvPr/>
            </p14:nvContentPartPr>
            <p14:xfrm>
              <a:off x="9472956" y="2382631"/>
              <a:ext cx="1365120" cy="273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465756" y="2373271"/>
                <a:ext cx="138276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3" name="Ink 132"/>
              <p14:cNvContentPartPr/>
              <p14:nvPr/>
            </p14:nvContentPartPr>
            <p14:xfrm>
              <a:off x="2717916" y="5044471"/>
              <a:ext cx="136800" cy="41976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15036" y="5037631"/>
                <a:ext cx="150480" cy="43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5" name="Ink 144"/>
              <p14:cNvContentPartPr/>
              <p14:nvPr/>
            </p14:nvContentPartPr>
            <p14:xfrm>
              <a:off x="9700116" y="3768991"/>
              <a:ext cx="822240" cy="120816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90756" y="3759631"/>
                <a:ext cx="840960" cy="122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7" name="Ink 146"/>
              <p14:cNvContentPartPr/>
              <p14:nvPr/>
            </p14:nvContentPartPr>
            <p14:xfrm>
              <a:off x="3665436" y="972151"/>
              <a:ext cx="3716280" cy="5803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62916" y="965671"/>
                <a:ext cx="3723480" cy="59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9" name="Ink 148"/>
              <p14:cNvContentPartPr/>
              <p14:nvPr/>
            </p14:nvContentPartPr>
            <p14:xfrm>
              <a:off x="7550556" y="4506991"/>
              <a:ext cx="0" cy="720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0" y="0"/>
                <a:ext cx="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51" name="Ink 150"/>
              <p14:cNvContentPartPr/>
              <p14:nvPr/>
            </p14:nvContentPartPr>
            <p14:xfrm>
              <a:off x="7126836" y="2313151"/>
              <a:ext cx="932400" cy="172080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119996" y="2307391"/>
                <a:ext cx="948240" cy="173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56" name="Ink 155"/>
              <p14:cNvContentPartPr/>
              <p14:nvPr/>
            </p14:nvContentPartPr>
            <p14:xfrm>
              <a:off x="7573956" y="5136991"/>
              <a:ext cx="119160" cy="151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567836" y="5134111"/>
                <a:ext cx="127800" cy="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1" name="Ink 160"/>
              <p14:cNvContentPartPr/>
              <p14:nvPr/>
            </p14:nvContentPartPr>
            <p14:xfrm>
              <a:off x="5064036" y="5499151"/>
              <a:ext cx="5522400" cy="7236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061516" y="5496271"/>
                <a:ext cx="553500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67" name="Ink 166"/>
              <p14:cNvContentPartPr/>
              <p14:nvPr/>
            </p14:nvContentPartPr>
            <p14:xfrm>
              <a:off x="7263636" y="4411231"/>
              <a:ext cx="577800" cy="18360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260396" y="4408711"/>
                <a:ext cx="58428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80" name="Ink 179"/>
              <p14:cNvContentPartPr/>
              <p14:nvPr/>
            </p14:nvContentPartPr>
            <p14:xfrm>
              <a:off x="9291516" y="5694631"/>
              <a:ext cx="1269000" cy="317520"/>
            </p14:xfrm>
          </p:contentPart>
        </mc:Choice>
        <mc:Fallback xmlns="">
          <p:pic>
            <p:nvPicPr>
              <p:cNvPr id="180" name="Ink 179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282876" y="5688151"/>
                <a:ext cx="128592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4" name="Ink 183"/>
              <p14:cNvContentPartPr/>
              <p14:nvPr/>
            </p14:nvContentPartPr>
            <p14:xfrm>
              <a:off x="5292276" y="5674471"/>
              <a:ext cx="3282120" cy="29088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85796" y="5666191"/>
                <a:ext cx="329868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4" name="Ink 193"/>
              <p14:cNvContentPartPr/>
              <p14:nvPr/>
            </p14:nvContentPartPr>
            <p14:xfrm>
              <a:off x="2813676" y="2345911"/>
              <a:ext cx="3741840" cy="241884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807196" y="2340151"/>
                <a:ext cx="3759480" cy="243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1064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3506676" y="1061791"/>
              <a:ext cx="2639880" cy="613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98756" y="1054231"/>
                <a:ext cx="2656800" cy="63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3351876" y="1488031"/>
              <a:ext cx="2826000" cy="399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47196" y="1480111"/>
                <a:ext cx="284184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4" name="Ink 63"/>
              <p14:cNvContentPartPr/>
              <p14:nvPr/>
            </p14:nvContentPartPr>
            <p14:xfrm>
              <a:off x="2470236" y="2239351"/>
              <a:ext cx="2016360" cy="25189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60516" y="2232511"/>
                <a:ext cx="2037240" cy="253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4" name="Ink 73"/>
              <p14:cNvContentPartPr/>
              <p14:nvPr/>
            </p14:nvContentPartPr>
            <p14:xfrm>
              <a:off x="6280836" y="2247631"/>
              <a:ext cx="1266840" cy="309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73276" y="2244751"/>
                <a:ext cx="127728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5" name="Ink 74"/>
              <p14:cNvContentPartPr/>
              <p14:nvPr/>
            </p14:nvContentPartPr>
            <p14:xfrm>
              <a:off x="8836836" y="2214871"/>
              <a:ext cx="1000440" cy="34920"/>
            </p14:xfrm>
          </p:contentPart>
        </mc:Choice>
        <mc:Fallback xmlns="">
          <p:pic>
            <p:nvPicPr>
              <p:cNvPr id="75" name="Ink 7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829996" y="2209471"/>
                <a:ext cx="10184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9" name="Ink 78"/>
              <p14:cNvContentPartPr/>
              <p14:nvPr/>
            </p14:nvContentPartPr>
            <p14:xfrm>
              <a:off x="8735676" y="1931551"/>
              <a:ext cx="1145520" cy="35100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27396" y="1923631"/>
                <a:ext cx="116316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1" name="Ink 90"/>
              <p14:cNvContentPartPr/>
              <p14:nvPr/>
            </p14:nvContentPartPr>
            <p14:xfrm>
              <a:off x="6609876" y="2447431"/>
              <a:ext cx="238320" cy="574920"/>
            </p14:xfrm>
          </p:contentPart>
        </mc:Choice>
        <mc:Fallback xmlns="">
          <p:pic>
            <p:nvPicPr>
              <p:cNvPr id="91" name="Ink 9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601596" y="2440951"/>
                <a:ext cx="255960" cy="59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7" name="Ink 96"/>
              <p14:cNvContentPartPr/>
              <p14:nvPr/>
            </p14:nvContentPartPr>
            <p14:xfrm>
              <a:off x="6441756" y="3438151"/>
              <a:ext cx="464040" cy="15156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439596" y="3429151"/>
                <a:ext cx="46872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1" name="Ink 100"/>
              <p14:cNvContentPartPr/>
              <p14:nvPr/>
            </p14:nvContentPartPr>
            <p14:xfrm>
              <a:off x="6538596" y="3751351"/>
              <a:ext cx="406440" cy="130680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529596" y="3741271"/>
                <a:ext cx="418320" cy="13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4" name="Ink 103"/>
              <p14:cNvContentPartPr/>
              <p14:nvPr/>
            </p14:nvContentPartPr>
            <p14:xfrm>
              <a:off x="6190476" y="1935511"/>
              <a:ext cx="1094040" cy="48420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82916" y="1928311"/>
                <a:ext cx="110448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5" name="Ink 104"/>
              <p14:cNvContentPartPr/>
              <p14:nvPr/>
            </p14:nvContentPartPr>
            <p14:xfrm>
              <a:off x="9043836" y="2375431"/>
              <a:ext cx="190800" cy="63360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039156" y="2366431"/>
                <a:ext cx="205560" cy="65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6" name="Ink 105"/>
              <p14:cNvContentPartPr/>
              <p14:nvPr/>
            </p14:nvContentPartPr>
            <p14:xfrm>
              <a:off x="8845836" y="3322591"/>
              <a:ext cx="412920" cy="18756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836836" y="3313231"/>
                <a:ext cx="433080" cy="20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7" name="Ink 106"/>
              <p14:cNvContentPartPr/>
              <p14:nvPr/>
            </p14:nvContentPartPr>
            <p14:xfrm>
              <a:off x="8943756" y="3729391"/>
              <a:ext cx="276120" cy="120420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935476" y="3720391"/>
                <a:ext cx="295200" cy="12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3" name="Ink 112"/>
              <p14:cNvContentPartPr/>
              <p14:nvPr/>
            </p14:nvContentPartPr>
            <p14:xfrm>
              <a:off x="5587116" y="5185591"/>
              <a:ext cx="3982320" cy="9576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579916" y="5182351"/>
                <a:ext cx="4000680" cy="1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4" name="Ink 113"/>
              <p14:cNvContentPartPr/>
              <p14:nvPr/>
            </p14:nvContentPartPr>
            <p14:xfrm>
              <a:off x="2555196" y="4881031"/>
              <a:ext cx="161280" cy="49788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51956" y="4873111"/>
                <a:ext cx="174240" cy="51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17" name="Ink 116"/>
              <p14:cNvContentPartPr/>
              <p14:nvPr/>
            </p14:nvContentPartPr>
            <p14:xfrm>
              <a:off x="6050436" y="5454871"/>
              <a:ext cx="3461040" cy="33228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043956" y="5445511"/>
                <a:ext cx="3476520" cy="35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7854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/>
              <p14:cNvContentPartPr/>
              <p14:nvPr/>
            </p14:nvContentPartPr>
            <p14:xfrm>
              <a:off x="4276716" y="1411351"/>
              <a:ext cx="3169800" cy="17928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70956" y="1405231"/>
                <a:ext cx="318672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1" name="Ink 170"/>
              <p14:cNvContentPartPr/>
              <p14:nvPr/>
            </p14:nvContentPartPr>
            <p14:xfrm>
              <a:off x="4549956" y="6281791"/>
              <a:ext cx="500040" cy="65088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40956" y="6274231"/>
                <a:ext cx="518040" cy="66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4" name="Ink 173"/>
              <p14:cNvContentPartPr/>
              <p14:nvPr/>
            </p14:nvContentPartPr>
            <p14:xfrm>
              <a:off x="8195676" y="2112991"/>
              <a:ext cx="1044720" cy="37764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89916" y="2105431"/>
                <a:ext cx="1060200" cy="38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1" name="Ink 180"/>
              <p14:cNvContentPartPr/>
              <p14:nvPr/>
            </p14:nvContentPartPr>
            <p14:xfrm>
              <a:off x="10497876" y="1987351"/>
              <a:ext cx="586080" cy="43164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488516" y="1977991"/>
                <a:ext cx="60552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7" name="Ink 186"/>
              <p14:cNvContentPartPr/>
              <p14:nvPr/>
            </p14:nvContentPartPr>
            <p14:xfrm>
              <a:off x="2841036" y="1035511"/>
              <a:ext cx="6771960" cy="577584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33476" y="1027951"/>
                <a:ext cx="6787440" cy="579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5" name="Ink 194"/>
              <p14:cNvContentPartPr/>
              <p14:nvPr/>
            </p14:nvContentPartPr>
            <p14:xfrm>
              <a:off x="8889396" y="3000751"/>
              <a:ext cx="453600" cy="3696120"/>
            </p14:xfrm>
          </p:contentPart>
        </mc:Choice>
        <mc:Fallback xmlns="">
          <p:pic>
            <p:nvPicPr>
              <p:cNvPr id="195" name="Ink 19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881476" y="2991391"/>
                <a:ext cx="464400" cy="37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6" name="Ink 195"/>
              <p14:cNvContentPartPr/>
              <p14:nvPr/>
            </p14:nvContentPartPr>
            <p14:xfrm>
              <a:off x="10626396" y="2548231"/>
              <a:ext cx="507600" cy="3333240"/>
            </p14:xfrm>
          </p:contentPart>
        </mc:Choice>
        <mc:Fallback xmlns="">
          <p:pic>
            <p:nvPicPr>
              <p:cNvPr id="196" name="Ink 19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618836" y="2541031"/>
                <a:ext cx="521640" cy="334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3" name="Ink 242"/>
              <p14:cNvContentPartPr/>
              <p14:nvPr/>
            </p14:nvContentPartPr>
            <p14:xfrm>
              <a:off x="10519116" y="5956711"/>
              <a:ext cx="593640" cy="727560"/>
            </p14:xfrm>
          </p:contentPart>
        </mc:Choice>
        <mc:Fallback xmlns="">
          <p:pic>
            <p:nvPicPr>
              <p:cNvPr id="243" name="Ink 24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515876" y="5948791"/>
                <a:ext cx="606600" cy="74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44" name="Ink 243"/>
              <p14:cNvContentPartPr/>
              <p14:nvPr/>
            </p14:nvContentPartPr>
            <p14:xfrm>
              <a:off x="7251396" y="6667711"/>
              <a:ext cx="3766680" cy="10404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245276" y="6664831"/>
                <a:ext cx="378216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7" name="Ink 266"/>
              <p14:cNvContentPartPr/>
              <p14:nvPr/>
            </p14:nvContentPartPr>
            <p14:xfrm>
              <a:off x="7489356" y="6762751"/>
              <a:ext cx="819000" cy="178560"/>
            </p14:xfrm>
          </p:contentPart>
        </mc:Choice>
        <mc:Fallback xmlns="">
          <p:pic>
            <p:nvPicPr>
              <p:cNvPr id="267" name="Ink 26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483596" y="6758071"/>
                <a:ext cx="831960" cy="18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645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976236" y="676231"/>
              <a:ext cx="9165960" cy="525204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0116" y="669031"/>
                <a:ext cx="9174960" cy="526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8" name="Ink 37"/>
              <p14:cNvContentPartPr/>
              <p14:nvPr/>
            </p14:nvContentPartPr>
            <p14:xfrm>
              <a:off x="4420716" y="1191031"/>
              <a:ext cx="3910680" cy="68760"/>
            </p14:xfrm>
          </p:contentPart>
        </mc:Choice>
        <mc:Fallback>
          <p:pic>
            <p:nvPicPr>
              <p:cNvPr id="38" name="Ink 3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14236" y="1183111"/>
                <a:ext cx="393624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02" name="Ink 101"/>
              <p14:cNvContentPartPr/>
              <p14:nvPr/>
            </p14:nvContentPartPr>
            <p14:xfrm>
              <a:off x="1069836" y="3243751"/>
              <a:ext cx="1283040" cy="1764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63716" y="3238711"/>
                <a:ext cx="1299600" cy="3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583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167036" y="2210551"/>
              <a:ext cx="7146360" cy="355680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0556" y="2204431"/>
                <a:ext cx="7160040" cy="356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1" name="Ink 20"/>
              <p14:cNvContentPartPr/>
              <p14:nvPr/>
            </p14:nvContentPartPr>
            <p14:xfrm>
              <a:off x="1246956" y="2625271"/>
              <a:ext cx="1149840" cy="1548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9396" y="2621671"/>
                <a:ext cx="116856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5" name="Ink 64"/>
              <p14:cNvContentPartPr/>
              <p14:nvPr/>
            </p14:nvContentPartPr>
            <p14:xfrm>
              <a:off x="1192956" y="3501871"/>
              <a:ext cx="1095840" cy="63720"/>
            </p14:xfrm>
          </p:contentPart>
        </mc:Choice>
        <mc:Fallback>
          <p:pic>
            <p:nvPicPr>
              <p:cNvPr id="65" name="Ink 6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85756" y="3498631"/>
                <a:ext cx="111420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4" name="Ink 113"/>
              <p14:cNvContentPartPr/>
              <p14:nvPr/>
            </p14:nvContentPartPr>
            <p14:xfrm>
              <a:off x="1156956" y="4791751"/>
              <a:ext cx="2006640" cy="6048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50476" y="4787431"/>
                <a:ext cx="2024280" cy="7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444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4254036" y="883591"/>
              <a:ext cx="3483360" cy="39168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46836" y="870271"/>
                <a:ext cx="3511440" cy="41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3" name="Ink 32"/>
              <p14:cNvContentPartPr/>
              <p14:nvPr/>
            </p14:nvContentPartPr>
            <p14:xfrm>
              <a:off x="3996636" y="1306231"/>
              <a:ext cx="4023720" cy="8136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88356" y="1300471"/>
                <a:ext cx="4050720" cy="10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7" name="Ink 46"/>
              <p14:cNvContentPartPr/>
              <p14:nvPr/>
            </p14:nvContentPartPr>
            <p14:xfrm>
              <a:off x="1706676" y="2583511"/>
              <a:ext cx="77040" cy="1412280"/>
            </p14:xfrm>
          </p:contentPart>
        </mc:Choice>
        <mc:Fallback>
          <p:pic>
            <p:nvPicPr>
              <p:cNvPr id="47" name="Ink 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00556" y="2576671"/>
                <a:ext cx="94320" cy="143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9" name="Ink 48"/>
              <p14:cNvContentPartPr/>
              <p14:nvPr/>
            </p14:nvContentPartPr>
            <p14:xfrm>
              <a:off x="1787676" y="3984271"/>
              <a:ext cx="1608840" cy="38880"/>
            </p14:xfrm>
          </p:contentPart>
        </mc:Choice>
        <mc:Fallback>
          <p:pic>
            <p:nvPicPr>
              <p:cNvPr id="49" name="Ink 4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84796" y="3982111"/>
                <a:ext cx="162288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51" name="Ink 50"/>
              <p14:cNvContentPartPr/>
              <p14:nvPr/>
            </p14:nvContentPartPr>
            <p14:xfrm>
              <a:off x="1771116" y="3371551"/>
              <a:ext cx="482400" cy="452160"/>
            </p14:xfrm>
          </p:contentPart>
        </mc:Choice>
        <mc:Fallback>
          <p:pic>
            <p:nvPicPr>
              <p:cNvPr id="51" name="Ink 5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66076" y="3365071"/>
                <a:ext cx="493920" cy="46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5" name="Ink 54"/>
              <p14:cNvContentPartPr/>
              <p14:nvPr/>
            </p14:nvContentPartPr>
            <p14:xfrm>
              <a:off x="4017516" y="588751"/>
              <a:ext cx="174240" cy="558720"/>
            </p14:xfrm>
          </p:contentPart>
        </mc:Choice>
        <mc:Fallback>
          <p:pic>
            <p:nvPicPr>
              <p:cNvPr id="55" name="Ink 5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04916" y="577951"/>
                <a:ext cx="196920" cy="57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56" name="Ink 55"/>
              <p14:cNvContentPartPr/>
              <p14:nvPr/>
            </p14:nvContentPartPr>
            <p14:xfrm>
              <a:off x="2238036" y="2525551"/>
              <a:ext cx="1717920" cy="874440"/>
            </p14:xfrm>
          </p:contentPart>
        </mc:Choice>
        <mc:Fallback>
          <p:pic>
            <p:nvPicPr>
              <p:cNvPr id="56" name="Ink 5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33356" y="2516911"/>
                <a:ext cx="1732320" cy="88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77" name="Ink 76"/>
              <p14:cNvContentPartPr/>
              <p14:nvPr/>
            </p14:nvContentPartPr>
            <p14:xfrm>
              <a:off x="4054956" y="2255911"/>
              <a:ext cx="940680" cy="797400"/>
            </p14:xfrm>
          </p:contentPart>
        </mc:Choice>
        <mc:Fallback>
          <p:pic>
            <p:nvPicPr>
              <p:cNvPr id="77" name="Ink 7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48836" y="2250511"/>
                <a:ext cx="954360" cy="81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81" name="Ink 80"/>
              <p14:cNvContentPartPr/>
              <p14:nvPr/>
            </p14:nvContentPartPr>
            <p14:xfrm>
              <a:off x="1762836" y="2953591"/>
              <a:ext cx="2599560" cy="900720"/>
            </p14:xfrm>
          </p:contentPart>
        </mc:Choice>
        <mc:Fallback>
          <p:pic>
            <p:nvPicPr>
              <p:cNvPr id="81" name="Ink 8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58516" y="2949631"/>
                <a:ext cx="2615040" cy="91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84" name="Ink 83"/>
              <p14:cNvContentPartPr/>
              <p14:nvPr/>
            </p14:nvContentPartPr>
            <p14:xfrm>
              <a:off x="3353676" y="3979951"/>
              <a:ext cx="454320" cy="30960"/>
            </p14:xfrm>
          </p:contentPart>
        </mc:Choice>
        <mc:Fallback>
          <p:pic>
            <p:nvPicPr>
              <p:cNvPr id="84" name="Ink 8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345036" y="3974911"/>
                <a:ext cx="473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7" name="Ink 86"/>
              <p14:cNvContentPartPr/>
              <p14:nvPr/>
            </p14:nvContentPartPr>
            <p14:xfrm>
              <a:off x="1643676" y="2338711"/>
              <a:ext cx="114840" cy="278280"/>
            </p14:xfrm>
          </p:contentPart>
        </mc:Choice>
        <mc:Fallback>
          <p:pic>
            <p:nvPicPr>
              <p:cNvPr id="87" name="Ink 8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37556" y="2330791"/>
                <a:ext cx="12708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9" name="Ink 88"/>
              <p14:cNvContentPartPr/>
              <p14:nvPr/>
            </p14:nvContentPartPr>
            <p14:xfrm>
              <a:off x="3815556" y="3974191"/>
              <a:ext cx="645480" cy="22320"/>
            </p14:xfrm>
          </p:contentPart>
        </mc:Choice>
        <mc:Fallback>
          <p:pic>
            <p:nvPicPr>
              <p:cNvPr id="89" name="Ink 8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808716" y="3966271"/>
                <a:ext cx="66024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94" name="Ink 93"/>
              <p14:cNvContentPartPr/>
              <p14:nvPr/>
            </p14:nvContentPartPr>
            <p14:xfrm>
              <a:off x="2095476" y="4173271"/>
              <a:ext cx="1800360" cy="1042920"/>
            </p14:xfrm>
          </p:contentPart>
        </mc:Choice>
        <mc:Fallback>
          <p:pic>
            <p:nvPicPr>
              <p:cNvPr id="94" name="Ink 9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087916" y="4164991"/>
                <a:ext cx="1810800" cy="10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2" name="Ink 101"/>
              <p14:cNvContentPartPr/>
              <p14:nvPr/>
            </p14:nvContentPartPr>
            <p14:xfrm>
              <a:off x="1735836" y="3538231"/>
              <a:ext cx="5040" cy="8280"/>
            </p14:xfrm>
          </p:contentPart>
        </mc:Choice>
        <mc:Fallback>
          <p:pic>
            <p:nvPicPr>
              <p:cNvPr id="102" name="Ink 10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732956" y="3535351"/>
                <a:ext cx="10800" cy="1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03" name="Ink 102"/>
              <p14:cNvContentPartPr/>
              <p14:nvPr/>
            </p14:nvContentPartPr>
            <p14:xfrm>
              <a:off x="2139396" y="3511951"/>
              <a:ext cx="66240" cy="550800"/>
            </p14:xfrm>
          </p:contentPart>
        </mc:Choice>
        <mc:Fallback>
          <p:pic>
            <p:nvPicPr>
              <p:cNvPr id="103" name="Ink 10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133636" y="3504751"/>
                <a:ext cx="81720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04" name="Ink 103"/>
              <p14:cNvContentPartPr/>
              <p14:nvPr/>
            </p14:nvContentPartPr>
            <p14:xfrm>
              <a:off x="2193756" y="4000831"/>
              <a:ext cx="13320" cy="11520"/>
            </p14:xfrm>
          </p:contentPart>
        </mc:Choice>
        <mc:Fallback>
          <p:pic>
            <p:nvPicPr>
              <p:cNvPr id="104" name="Ink 10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188356" y="3996151"/>
                <a:ext cx="2340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10" name="Ink 109"/>
              <p14:cNvContentPartPr/>
              <p14:nvPr/>
            </p14:nvContentPartPr>
            <p14:xfrm>
              <a:off x="1905756" y="5260831"/>
              <a:ext cx="1743480" cy="33840"/>
            </p14:xfrm>
          </p:contentPart>
        </mc:Choice>
        <mc:Fallback>
          <p:pic>
            <p:nvPicPr>
              <p:cNvPr id="110" name="Ink 10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903236" y="5256871"/>
                <a:ext cx="17571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12" name="Ink 111"/>
              <p14:cNvContentPartPr/>
              <p14:nvPr/>
            </p14:nvContentPartPr>
            <p14:xfrm>
              <a:off x="8028276" y="2087071"/>
              <a:ext cx="42480" cy="1494720"/>
            </p14:xfrm>
          </p:contentPart>
        </mc:Choice>
        <mc:Fallback>
          <p:pic>
            <p:nvPicPr>
              <p:cNvPr id="112" name="Ink 11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023236" y="2080231"/>
                <a:ext cx="57960" cy="151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14" name="Ink 113"/>
              <p14:cNvContentPartPr/>
              <p14:nvPr/>
            </p14:nvContentPartPr>
            <p14:xfrm>
              <a:off x="8103516" y="3584671"/>
              <a:ext cx="1888560" cy="34560"/>
            </p14:xfrm>
          </p:contentPart>
        </mc:Choice>
        <mc:Fallback>
          <p:pic>
            <p:nvPicPr>
              <p:cNvPr id="114" name="Ink 11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095596" y="3578911"/>
                <a:ext cx="190656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16" name="Ink 115"/>
              <p14:cNvContentPartPr/>
              <p14:nvPr/>
            </p14:nvContentPartPr>
            <p14:xfrm>
              <a:off x="8063196" y="2745871"/>
              <a:ext cx="973440" cy="627840"/>
            </p14:xfrm>
          </p:contentPart>
        </mc:Choice>
        <mc:Fallback>
          <p:pic>
            <p:nvPicPr>
              <p:cNvPr id="116" name="Ink 11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058876" y="2742991"/>
                <a:ext cx="986400" cy="63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18" name="Ink 117"/>
              <p14:cNvContentPartPr/>
              <p14:nvPr/>
            </p14:nvContentPartPr>
            <p14:xfrm>
              <a:off x="9004956" y="2140351"/>
              <a:ext cx="1317960" cy="627120"/>
            </p14:xfrm>
          </p:contentPart>
        </mc:Choice>
        <mc:Fallback>
          <p:pic>
            <p:nvPicPr>
              <p:cNvPr id="118" name="Ink 11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001716" y="2131711"/>
                <a:ext cx="1329840" cy="63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24" name="Ink 123"/>
              <p14:cNvContentPartPr/>
              <p14:nvPr/>
            </p14:nvContentPartPr>
            <p14:xfrm>
              <a:off x="10434876" y="1955671"/>
              <a:ext cx="398160" cy="291600"/>
            </p14:xfrm>
          </p:contentPart>
        </mc:Choice>
        <mc:Fallback>
          <p:pic>
            <p:nvPicPr>
              <p:cNvPr id="124" name="Ink 12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429836" y="1948111"/>
                <a:ext cx="411120" cy="3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35" name="Ink 134"/>
              <p14:cNvContentPartPr/>
              <p14:nvPr/>
            </p14:nvContentPartPr>
            <p14:xfrm>
              <a:off x="10619556" y="2680351"/>
              <a:ext cx="709920" cy="189000"/>
            </p14:xfrm>
          </p:contentPart>
        </mc:Choice>
        <mc:Fallback>
          <p:pic>
            <p:nvPicPr>
              <p:cNvPr id="135" name="Ink 13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613076" y="2674951"/>
                <a:ext cx="72432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46" name="Ink 145"/>
              <p14:cNvContentPartPr/>
              <p14:nvPr/>
            </p14:nvContentPartPr>
            <p14:xfrm>
              <a:off x="8059956" y="2774311"/>
              <a:ext cx="2455560" cy="711360"/>
            </p14:xfrm>
          </p:contentPart>
        </mc:Choice>
        <mc:Fallback>
          <p:pic>
            <p:nvPicPr>
              <p:cNvPr id="146" name="Ink 145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057796" y="2765311"/>
                <a:ext cx="2466720" cy="72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47" name="Ink 146"/>
              <p14:cNvContentPartPr/>
              <p14:nvPr/>
            </p14:nvContentPartPr>
            <p14:xfrm>
              <a:off x="8693556" y="3817591"/>
              <a:ext cx="232920" cy="201600"/>
            </p14:xfrm>
          </p:contentPart>
        </mc:Choice>
        <mc:Fallback>
          <p:pic>
            <p:nvPicPr>
              <p:cNvPr id="147" name="Ink 146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686716" y="3810751"/>
                <a:ext cx="24876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48" name="Ink 147"/>
              <p14:cNvContentPartPr/>
              <p14:nvPr/>
            </p14:nvContentPartPr>
            <p14:xfrm>
              <a:off x="9958596" y="3527071"/>
              <a:ext cx="672120" cy="407160"/>
            </p14:xfrm>
          </p:contentPart>
        </mc:Choice>
        <mc:Fallback>
          <p:pic>
            <p:nvPicPr>
              <p:cNvPr id="148" name="Ink 147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951036" y="3524191"/>
                <a:ext cx="68256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50" name="Ink 149"/>
              <p14:cNvContentPartPr/>
              <p14:nvPr/>
            </p14:nvContentPartPr>
            <p14:xfrm>
              <a:off x="7202436" y="4647391"/>
              <a:ext cx="56880" cy="1352160"/>
            </p14:xfrm>
          </p:contentPart>
        </mc:Choice>
        <mc:Fallback>
          <p:pic>
            <p:nvPicPr>
              <p:cNvPr id="150" name="Ink 14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197396" y="4641271"/>
                <a:ext cx="70560" cy="136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52" name="Ink 151"/>
              <p14:cNvContentPartPr/>
              <p14:nvPr/>
            </p14:nvContentPartPr>
            <p14:xfrm>
              <a:off x="7219716" y="5918911"/>
              <a:ext cx="2147040" cy="106200"/>
            </p14:xfrm>
          </p:contentPart>
        </mc:Choice>
        <mc:Fallback>
          <p:pic>
            <p:nvPicPr>
              <p:cNvPr id="152" name="Ink 15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216116" y="5914951"/>
                <a:ext cx="216144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56" name="Ink 155"/>
              <p14:cNvContentPartPr/>
              <p14:nvPr/>
            </p14:nvContentPartPr>
            <p14:xfrm>
              <a:off x="8689236" y="3479911"/>
              <a:ext cx="141480" cy="178920"/>
            </p14:xfrm>
          </p:contentPart>
        </mc:Choice>
        <mc:Fallback>
          <p:pic>
            <p:nvPicPr>
              <p:cNvPr id="156" name="Ink 15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684556" y="3472351"/>
                <a:ext cx="15480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57" name="Ink 156"/>
              <p14:cNvContentPartPr/>
              <p14:nvPr/>
            </p14:nvContentPartPr>
            <p14:xfrm>
              <a:off x="8732076" y="3009751"/>
              <a:ext cx="26640" cy="607680"/>
            </p14:xfrm>
          </p:contentPart>
        </mc:Choice>
        <mc:Fallback>
          <p:pic>
            <p:nvPicPr>
              <p:cNvPr id="157" name="Ink 15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728116" y="3003991"/>
                <a:ext cx="32760" cy="61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59" name="Ink 158"/>
              <p14:cNvContentPartPr/>
              <p14:nvPr/>
            </p14:nvContentPartPr>
            <p14:xfrm>
              <a:off x="7213956" y="4625791"/>
              <a:ext cx="2708280" cy="1393200"/>
            </p14:xfrm>
          </p:contentPart>
        </mc:Choice>
        <mc:Fallback>
          <p:pic>
            <p:nvPicPr>
              <p:cNvPr id="159" name="Ink 158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209276" y="4622911"/>
                <a:ext cx="2722680" cy="14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64" name="Ink 163"/>
              <p14:cNvContentPartPr/>
              <p14:nvPr/>
            </p14:nvContentPartPr>
            <p14:xfrm>
              <a:off x="9981276" y="4190911"/>
              <a:ext cx="753840" cy="563400"/>
            </p14:xfrm>
          </p:contentPart>
        </mc:Choice>
        <mc:Fallback>
          <p:pic>
            <p:nvPicPr>
              <p:cNvPr id="164" name="Ink 16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9974436" y="4185871"/>
                <a:ext cx="767520" cy="57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6">
            <p14:nvContentPartPr>
              <p14:cNvPr id="173" name="Ink 172"/>
              <p14:cNvContentPartPr/>
              <p14:nvPr/>
            </p14:nvContentPartPr>
            <p14:xfrm>
              <a:off x="7216476" y="4409071"/>
              <a:ext cx="2603520" cy="1601640"/>
            </p14:xfrm>
          </p:contentPart>
        </mc:Choice>
        <mc:Fallback>
          <p:pic>
            <p:nvPicPr>
              <p:cNvPr id="173" name="Ink 172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211076" y="4405111"/>
                <a:ext cx="2619000" cy="161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8">
            <p14:nvContentPartPr>
              <p14:cNvPr id="177" name="Ink 176"/>
              <p14:cNvContentPartPr/>
              <p14:nvPr/>
            </p14:nvContentPartPr>
            <p14:xfrm>
              <a:off x="7894356" y="5112151"/>
              <a:ext cx="2450880" cy="498240"/>
            </p14:xfrm>
          </p:contentPart>
        </mc:Choice>
        <mc:Fallback>
          <p:pic>
            <p:nvPicPr>
              <p:cNvPr id="177" name="Ink 17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889676" y="5100991"/>
                <a:ext cx="246672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181" name="Ink 180"/>
              <p14:cNvContentPartPr/>
              <p14:nvPr/>
            </p14:nvContentPartPr>
            <p14:xfrm>
              <a:off x="10430196" y="5074351"/>
              <a:ext cx="765360" cy="248400"/>
            </p14:xfrm>
          </p:contentPart>
        </mc:Choice>
        <mc:Fallback>
          <p:pic>
            <p:nvPicPr>
              <p:cNvPr id="181" name="Ink 180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422636" y="5069671"/>
                <a:ext cx="78048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187" name="Ink 186"/>
              <p14:cNvContentPartPr/>
              <p14:nvPr/>
            </p14:nvContentPartPr>
            <p14:xfrm>
              <a:off x="8936556" y="5978671"/>
              <a:ext cx="626400" cy="120240"/>
            </p14:xfrm>
          </p:contentPart>
        </mc:Choice>
        <mc:Fallback>
          <p:pic>
            <p:nvPicPr>
              <p:cNvPr id="187" name="Ink 186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929716" y="5972191"/>
                <a:ext cx="6357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191" name="Ink 190"/>
              <p14:cNvContentPartPr/>
              <p14:nvPr/>
            </p14:nvContentPartPr>
            <p14:xfrm>
              <a:off x="7268676" y="5382511"/>
              <a:ext cx="653760" cy="628920"/>
            </p14:xfrm>
          </p:contentPart>
        </mc:Choice>
        <mc:Fallback>
          <p:pic>
            <p:nvPicPr>
              <p:cNvPr id="191" name="Ink 190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266516" y="5374231"/>
                <a:ext cx="658440" cy="63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6">
            <p14:nvContentPartPr>
              <p14:cNvPr id="194" name="Ink 193"/>
              <p14:cNvContentPartPr/>
              <p14:nvPr/>
            </p14:nvContentPartPr>
            <p14:xfrm>
              <a:off x="5458596" y="5794351"/>
              <a:ext cx="1401120" cy="261360"/>
            </p14:xfrm>
          </p:contentPart>
        </mc:Choice>
        <mc:Fallback>
          <p:pic>
            <p:nvPicPr>
              <p:cNvPr id="194" name="Ink 193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453196" y="5790396"/>
                <a:ext cx="1413000" cy="267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8">
            <p14:nvContentPartPr>
              <p14:cNvPr id="202" name="Ink 201"/>
              <p14:cNvContentPartPr/>
              <p14:nvPr/>
            </p14:nvContentPartPr>
            <p14:xfrm>
              <a:off x="5425836" y="6034471"/>
              <a:ext cx="1338480" cy="7992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419356" y="6031591"/>
                <a:ext cx="1356120" cy="8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1623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376808" y="893931"/>
              <a:ext cx="9901440" cy="53661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1328" y="883491"/>
                <a:ext cx="9920160" cy="538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850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1578408" y="649131"/>
              <a:ext cx="9543240" cy="53578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9048" y="641931"/>
                <a:ext cx="9563040" cy="537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961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276008" y="540051"/>
              <a:ext cx="9619200" cy="5817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7368" y="531771"/>
                <a:ext cx="9636840" cy="583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727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3" name="Ink 142"/>
              <p14:cNvContentPartPr/>
              <p14:nvPr/>
            </p14:nvContentPartPr>
            <p14:xfrm>
              <a:off x="1129848" y="812571"/>
              <a:ext cx="9982080" cy="535104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1928" y="803211"/>
                <a:ext cx="10007280" cy="537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104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2349276" y="962791"/>
              <a:ext cx="7016760" cy="533376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9556" y="952711"/>
                <a:ext cx="7033680" cy="536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5063676" y="1450591"/>
              <a:ext cx="1302120" cy="345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52156" y="1434031"/>
                <a:ext cx="133452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0" name="Ink 49"/>
              <p14:cNvContentPartPr/>
              <p14:nvPr/>
            </p14:nvContentPartPr>
            <p14:xfrm>
              <a:off x="963276" y="2673871"/>
              <a:ext cx="659520" cy="44928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52476" y="2659111"/>
                <a:ext cx="68364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4" name="Ink 53"/>
              <p14:cNvContentPartPr/>
              <p14:nvPr/>
            </p14:nvContentPartPr>
            <p14:xfrm>
              <a:off x="1016196" y="3201271"/>
              <a:ext cx="358920" cy="4932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3596" y="3198031"/>
                <a:ext cx="38772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1" name="Ink 220"/>
              <p14:cNvContentPartPr/>
              <p14:nvPr/>
            </p14:nvContentPartPr>
            <p14:xfrm>
              <a:off x="5430156" y="5144551"/>
              <a:ext cx="5922720" cy="99720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13956" y="5130871"/>
                <a:ext cx="5958360" cy="10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25" name="Ink 224"/>
              <p14:cNvContentPartPr/>
              <p14:nvPr/>
            </p14:nvContentPartPr>
            <p14:xfrm>
              <a:off x="5196876" y="5363071"/>
              <a:ext cx="1263240" cy="40860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81756" y="5348671"/>
                <a:ext cx="1299240" cy="44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098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74436" y="933991"/>
              <a:ext cx="9254520" cy="5299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7876" y="921391"/>
                <a:ext cx="9291600" cy="532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7" name="Ink 196"/>
              <p14:cNvContentPartPr/>
              <p14:nvPr/>
            </p14:nvContentPartPr>
            <p14:xfrm>
              <a:off x="6420516" y="5600311"/>
              <a:ext cx="4636080" cy="65484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15476" y="5585911"/>
                <a:ext cx="4660200" cy="6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8" name="Ink 217"/>
              <p14:cNvContentPartPr/>
              <p14:nvPr/>
            </p14:nvContentPartPr>
            <p14:xfrm>
              <a:off x="4398756" y="1381111"/>
              <a:ext cx="2160360" cy="16632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86516" y="1369591"/>
                <a:ext cx="218412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9" name="Ink 218"/>
              <p14:cNvContentPartPr/>
              <p14:nvPr/>
            </p14:nvContentPartPr>
            <p14:xfrm>
              <a:off x="6767916" y="1386151"/>
              <a:ext cx="7560" cy="720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62516" y="1376431"/>
                <a:ext cx="24840" cy="2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396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0</Words>
  <Application>Microsoft Office PowerPoint</Application>
  <PresentationFormat>Widescreen</PresentationFormat>
  <Paragraphs>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armishra</dc:creator>
  <cp:lastModifiedBy>armishra</cp:lastModifiedBy>
  <cp:revision>8</cp:revision>
  <dcterms:created xsi:type="dcterms:W3CDTF">2022-05-23T12:12:00Z</dcterms:created>
  <dcterms:modified xsi:type="dcterms:W3CDTF">2022-05-26T03:59:10Z</dcterms:modified>
</cp:coreProperties>
</file>

<file path=docProps/thumbnail.jpeg>
</file>